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569" r:id="rId2"/>
    <p:sldId id="549" r:id="rId3"/>
    <p:sldId id="575" r:id="rId4"/>
    <p:sldId id="289" r:id="rId5"/>
    <p:sldId id="586" r:id="rId6"/>
    <p:sldId id="413" r:id="rId7"/>
    <p:sldId id="571" r:id="rId8"/>
    <p:sldId id="573" r:id="rId9"/>
    <p:sldId id="574" r:id="rId10"/>
    <p:sldId id="587" r:id="rId11"/>
    <p:sldId id="50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1827D4-3239-434F-A49E-0160071CC7D9}" v="21" dt="2026-09-04T13:19:36.3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94660"/>
  </p:normalViewPr>
  <p:slideViewPr>
    <p:cSldViewPr snapToGrid="0">
      <p:cViewPr varScale="1">
        <p:scale>
          <a:sx n="78" d="100"/>
          <a:sy n="78" d="100"/>
        </p:scale>
        <p:origin x="182"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a Romančikaitė-Klingienė" userId="d1af1793-c0b7-432c-a16f-b1ace8e8d6de" providerId="ADAL" clId="{80877D61-A286-4B8E-8F6B-757A58249312}"/>
    <pc:docChg chg="undo custSel delSld modSld">
      <pc:chgData name="Lina Romančikaitė-Klingienė" userId="d1af1793-c0b7-432c-a16f-b1ace8e8d6de" providerId="ADAL" clId="{80877D61-A286-4B8E-8F6B-757A58249312}" dt="2026-09-04T13:20:40.938" v="249" actId="790"/>
      <pc:docMkLst>
        <pc:docMk/>
      </pc:docMkLst>
      <pc:sldChg chg="delSp mod">
        <pc:chgData name="Lina Romančikaitė-Klingienė" userId="d1af1793-c0b7-432c-a16f-b1ace8e8d6de" providerId="ADAL" clId="{80877D61-A286-4B8E-8F6B-757A58249312}" dt="2026-09-04T12:57:11.505" v="64" actId="478"/>
        <pc:sldMkLst>
          <pc:docMk/>
          <pc:sldMk cId="3180558089" sldId="289"/>
        </pc:sldMkLst>
        <pc:spChg chg="del">
          <ac:chgData name="Lina Romančikaitė-Klingienė" userId="d1af1793-c0b7-432c-a16f-b1ace8e8d6de" providerId="ADAL" clId="{80877D61-A286-4B8E-8F6B-757A58249312}" dt="2026-09-04T12:57:09.160" v="63" actId="478"/>
          <ac:spMkLst>
            <pc:docMk/>
            <pc:sldMk cId="3180558089" sldId="289"/>
            <ac:spMk id="4" creationId="{AD3DE802-AC0F-6642-E500-A7EED50DE362}"/>
          </ac:spMkLst>
        </pc:spChg>
        <pc:spChg chg="del">
          <ac:chgData name="Lina Romančikaitė-Klingienė" userId="d1af1793-c0b7-432c-a16f-b1ace8e8d6de" providerId="ADAL" clId="{80877D61-A286-4B8E-8F6B-757A58249312}" dt="2026-09-04T12:57:11.505" v="64" actId="478"/>
          <ac:spMkLst>
            <pc:docMk/>
            <pc:sldMk cId="3180558089" sldId="289"/>
            <ac:spMk id="8" creationId="{C9EC76FC-C863-A58C-04C1-964E1751F22D}"/>
          </ac:spMkLst>
        </pc:spChg>
      </pc:sldChg>
      <pc:sldChg chg="addSp modSp mod">
        <pc:chgData name="Lina Romančikaitė-Klingienė" userId="d1af1793-c0b7-432c-a16f-b1ace8e8d6de" providerId="ADAL" clId="{80877D61-A286-4B8E-8F6B-757A58249312}" dt="2026-09-04T13:19:08.975" v="241" actId="20577"/>
        <pc:sldMkLst>
          <pc:docMk/>
          <pc:sldMk cId="715838722" sldId="549"/>
        </pc:sldMkLst>
        <pc:spChg chg="mod">
          <ac:chgData name="Lina Romančikaitė-Klingienė" userId="d1af1793-c0b7-432c-a16f-b1ace8e8d6de" providerId="ADAL" clId="{80877D61-A286-4B8E-8F6B-757A58249312}" dt="2026-09-04T13:19:08.975" v="241" actId="20577"/>
          <ac:spMkLst>
            <pc:docMk/>
            <pc:sldMk cId="715838722" sldId="549"/>
            <ac:spMk id="3" creationId="{63C9EEF6-1E90-48AF-0B1D-AA582A066378}"/>
          </ac:spMkLst>
        </pc:spChg>
        <pc:graphicFrameChg chg="add mod">
          <ac:chgData name="Lina Romančikaitė-Klingienė" userId="d1af1793-c0b7-432c-a16f-b1ace8e8d6de" providerId="ADAL" clId="{80877D61-A286-4B8E-8F6B-757A58249312}" dt="2026-09-04T12:48:39.135" v="4"/>
          <ac:graphicFrameMkLst>
            <pc:docMk/>
            <pc:sldMk cId="715838722" sldId="549"/>
            <ac:graphicFrameMk id="5" creationId="{144C7627-9832-0294-7985-0D8E3ED9ED7E}"/>
          </ac:graphicFrameMkLst>
        </pc:graphicFrameChg>
      </pc:sldChg>
      <pc:sldChg chg="modSp mod">
        <pc:chgData name="Lina Romančikaitė-Klingienė" userId="d1af1793-c0b7-432c-a16f-b1ace8e8d6de" providerId="ADAL" clId="{80877D61-A286-4B8E-8F6B-757A58249312}" dt="2026-09-04T12:47:03.563" v="3" actId="20577"/>
        <pc:sldMkLst>
          <pc:docMk/>
          <pc:sldMk cId="3035811504" sldId="569"/>
        </pc:sldMkLst>
        <pc:spChg chg="mod">
          <ac:chgData name="Lina Romančikaitė-Klingienė" userId="d1af1793-c0b7-432c-a16f-b1ace8e8d6de" providerId="ADAL" clId="{80877D61-A286-4B8E-8F6B-757A58249312}" dt="2026-09-04T12:47:03.563" v="3" actId="20577"/>
          <ac:spMkLst>
            <pc:docMk/>
            <pc:sldMk cId="3035811504" sldId="569"/>
            <ac:spMk id="3" creationId="{5E0A9658-E8B8-F24B-0814-8E969839753A}"/>
          </ac:spMkLst>
        </pc:spChg>
      </pc:sldChg>
      <pc:sldChg chg="addSp delSp modSp mod">
        <pc:chgData name="Lina Romančikaitė-Klingienė" userId="d1af1793-c0b7-432c-a16f-b1ace8e8d6de" providerId="ADAL" clId="{80877D61-A286-4B8E-8F6B-757A58249312}" dt="2026-09-04T13:15:06.550" v="208" actId="20577"/>
        <pc:sldMkLst>
          <pc:docMk/>
          <pc:sldMk cId="1568992647" sldId="571"/>
        </pc:sldMkLst>
        <pc:spChg chg="del">
          <ac:chgData name="Lina Romančikaitė-Klingienė" userId="d1af1793-c0b7-432c-a16f-b1ace8e8d6de" providerId="ADAL" clId="{80877D61-A286-4B8E-8F6B-757A58249312}" dt="2026-09-04T13:06:44.955" v="130" actId="478"/>
          <ac:spMkLst>
            <pc:docMk/>
            <pc:sldMk cId="1568992647" sldId="571"/>
            <ac:spMk id="4" creationId="{020994BA-3482-E971-51AB-E20431D24CE6}"/>
          </ac:spMkLst>
        </pc:spChg>
        <pc:spChg chg="del">
          <ac:chgData name="Lina Romančikaitė-Klingienė" userId="d1af1793-c0b7-432c-a16f-b1ace8e8d6de" providerId="ADAL" clId="{80877D61-A286-4B8E-8F6B-757A58249312}" dt="2026-09-04T13:06:43.411" v="129" actId="478"/>
          <ac:spMkLst>
            <pc:docMk/>
            <pc:sldMk cId="1568992647" sldId="571"/>
            <ac:spMk id="5" creationId="{09A7E17E-CC03-1801-EB39-1CCEE6D9CB64}"/>
          </ac:spMkLst>
        </pc:spChg>
        <pc:spChg chg="add mod">
          <ac:chgData name="Lina Romančikaitė-Klingienė" userId="d1af1793-c0b7-432c-a16f-b1ace8e8d6de" providerId="ADAL" clId="{80877D61-A286-4B8E-8F6B-757A58249312}" dt="2026-09-04T13:09:03.024" v="152" actId="1076"/>
          <ac:spMkLst>
            <pc:docMk/>
            <pc:sldMk cId="1568992647" sldId="571"/>
            <ac:spMk id="9" creationId="{B8118EBD-846A-4F87-0359-2123A7EFD588}"/>
          </ac:spMkLst>
        </pc:spChg>
        <pc:spChg chg="mod">
          <ac:chgData name="Lina Romančikaitė-Klingienė" userId="d1af1793-c0b7-432c-a16f-b1ace8e8d6de" providerId="ADAL" clId="{80877D61-A286-4B8E-8F6B-757A58249312}" dt="2026-09-04T13:15:06.550" v="208" actId="20577"/>
          <ac:spMkLst>
            <pc:docMk/>
            <pc:sldMk cId="1568992647" sldId="571"/>
            <ac:spMk id="11" creationId="{4C103AEA-21A6-7E09-4D0C-D809FBBA843E}"/>
          </ac:spMkLst>
        </pc:spChg>
        <pc:spChg chg="add del mod">
          <ac:chgData name="Lina Romančikaitė-Klingienė" userId="d1af1793-c0b7-432c-a16f-b1ace8e8d6de" providerId="ADAL" clId="{80877D61-A286-4B8E-8F6B-757A58249312}" dt="2026-09-04T13:06:23.908" v="126" actId="478"/>
          <ac:spMkLst>
            <pc:docMk/>
            <pc:sldMk cId="1568992647" sldId="571"/>
            <ac:spMk id="13" creationId="{8FF611D2-1E5B-F8A0-6589-61DD3BD9C2B2}"/>
          </ac:spMkLst>
        </pc:spChg>
        <pc:spChg chg="add mod">
          <ac:chgData name="Lina Romančikaitė-Klingienė" userId="d1af1793-c0b7-432c-a16f-b1ace8e8d6de" providerId="ADAL" clId="{80877D61-A286-4B8E-8F6B-757A58249312}" dt="2026-09-04T13:09:16.114" v="156" actId="1076"/>
          <ac:spMkLst>
            <pc:docMk/>
            <pc:sldMk cId="1568992647" sldId="571"/>
            <ac:spMk id="15" creationId="{E1775E6A-5D1D-E3B6-516F-04F237B07C3F}"/>
          </ac:spMkLst>
        </pc:spChg>
        <pc:spChg chg="add mod">
          <ac:chgData name="Lina Romančikaitė-Klingienė" userId="d1af1793-c0b7-432c-a16f-b1ace8e8d6de" providerId="ADAL" clId="{80877D61-A286-4B8E-8F6B-757A58249312}" dt="2026-09-04T13:09:18.632" v="157" actId="1076"/>
          <ac:spMkLst>
            <pc:docMk/>
            <pc:sldMk cId="1568992647" sldId="571"/>
            <ac:spMk id="17" creationId="{11FC7148-32CC-570F-C855-3ACFF59673F5}"/>
          </ac:spMkLst>
        </pc:spChg>
        <pc:spChg chg="add del">
          <ac:chgData name="Lina Romančikaitė-Klingienė" userId="d1af1793-c0b7-432c-a16f-b1ace8e8d6de" providerId="ADAL" clId="{80877D61-A286-4B8E-8F6B-757A58249312}" dt="2026-09-04T13:10:41.739" v="159" actId="22"/>
          <ac:spMkLst>
            <pc:docMk/>
            <pc:sldMk cId="1568992647" sldId="571"/>
            <ac:spMk id="19" creationId="{25B9EF77-FBE1-CA87-225A-4E78FE21BDE1}"/>
          </ac:spMkLst>
        </pc:spChg>
        <pc:spChg chg="add mod">
          <ac:chgData name="Lina Romančikaitė-Klingienė" userId="d1af1793-c0b7-432c-a16f-b1ace8e8d6de" providerId="ADAL" clId="{80877D61-A286-4B8E-8F6B-757A58249312}" dt="2026-09-04T13:11:44.616" v="171" actId="1076"/>
          <ac:spMkLst>
            <pc:docMk/>
            <pc:sldMk cId="1568992647" sldId="571"/>
            <ac:spMk id="21" creationId="{3B222FFE-FB8D-D2F5-1769-11CCCAE8A04A}"/>
          </ac:spMkLst>
        </pc:spChg>
        <pc:picChg chg="add del mod">
          <ac:chgData name="Lina Romančikaitė-Klingienė" userId="d1af1793-c0b7-432c-a16f-b1ace8e8d6de" providerId="ADAL" clId="{80877D61-A286-4B8E-8F6B-757A58249312}" dt="2026-09-04T13:08:59.662" v="151" actId="14100"/>
          <ac:picMkLst>
            <pc:docMk/>
            <pc:sldMk cId="1568992647" sldId="571"/>
            <ac:picMk id="7" creationId="{0FFE1B9A-F32A-E9EC-072F-0B9D415AC2DB}"/>
          </ac:picMkLst>
        </pc:picChg>
      </pc:sldChg>
      <pc:sldChg chg="del">
        <pc:chgData name="Lina Romančikaitė-Klingienė" userId="d1af1793-c0b7-432c-a16f-b1ace8e8d6de" providerId="ADAL" clId="{80877D61-A286-4B8E-8F6B-757A58249312}" dt="2026-09-04T13:05:22.190" v="111" actId="47"/>
        <pc:sldMkLst>
          <pc:docMk/>
          <pc:sldMk cId="1427256522" sldId="572"/>
        </pc:sldMkLst>
      </pc:sldChg>
      <pc:sldChg chg="modSp mod">
        <pc:chgData name="Lina Romančikaitė-Klingienė" userId="d1af1793-c0b7-432c-a16f-b1ace8e8d6de" providerId="ADAL" clId="{80877D61-A286-4B8E-8F6B-757A58249312}" dt="2026-09-04T12:59:20.688" v="98" actId="113"/>
        <pc:sldMkLst>
          <pc:docMk/>
          <pc:sldMk cId="3326450694" sldId="575"/>
        </pc:sldMkLst>
        <pc:spChg chg="mod">
          <ac:chgData name="Lina Romančikaitė-Klingienė" userId="d1af1793-c0b7-432c-a16f-b1ace8e8d6de" providerId="ADAL" clId="{80877D61-A286-4B8E-8F6B-757A58249312}" dt="2026-09-04T12:59:20.688" v="98" actId="113"/>
          <ac:spMkLst>
            <pc:docMk/>
            <pc:sldMk cId="3326450694" sldId="575"/>
            <ac:spMk id="11" creationId="{4F4452FB-056B-2DBE-B55C-B6AFCA1DE771}"/>
          </ac:spMkLst>
        </pc:spChg>
      </pc:sldChg>
      <pc:sldChg chg="addSp modSp mod modNotesTx">
        <pc:chgData name="Lina Romančikaitė-Klingienė" userId="d1af1793-c0b7-432c-a16f-b1ace8e8d6de" providerId="ADAL" clId="{80877D61-A286-4B8E-8F6B-757A58249312}" dt="2026-09-04T13:20:40.938" v="249" actId="790"/>
        <pc:sldMkLst>
          <pc:docMk/>
          <pc:sldMk cId="2979884771" sldId="586"/>
        </pc:sldMkLst>
        <pc:spChg chg="mod">
          <ac:chgData name="Lina Romančikaitė-Klingienė" userId="d1af1793-c0b7-432c-a16f-b1ace8e8d6de" providerId="ADAL" clId="{80877D61-A286-4B8E-8F6B-757A58249312}" dt="2026-09-04T13:20:32.772" v="248" actId="27107"/>
          <ac:spMkLst>
            <pc:docMk/>
            <pc:sldMk cId="2979884771" sldId="586"/>
            <ac:spMk id="5" creationId="{F06DB517-2966-D7C2-83D2-3FADF13C5703}"/>
          </ac:spMkLst>
        </pc:spChg>
        <pc:spChg chg="mod">
          <ac:chgData name="Lina Romančikaitė-Klingienė" userId="d1af1793-c0b7-432c-a16f-b1ace8e8d6de" providerId="ADAL" clId="{80877D61-A286-4B8E-8F6B-757A58249312}" dt="2026-09-04T12:58:57.459" v="96" actId="1076"/>
          <ac:spMkLst>
            <pc:docMk/>
            <pc:sldMk cId="2979884771" sldId="586"/>
            <ac:spMk id="15" creationId="{B0A45185-FCC4-67B5-A27F-A18F26E92581}"/>
          </ac:spMkLst>
        </pc:spChg>
        <pc:spChg chg="mod">
          <ac:chgData name="Lina Romančikaitė-Klingienė" userId="d1af1793-c0b7-432c-a16f-b1ace8e8d6de" providerId="ADAL" clId="{80877D61-A286-4B8E-8F6B-757A58249312}" dt="2026-09-04T12:58:54.871" v="95" actId="1076"/>
          <ac:spMkLst>
            <pc:docMk/>
            <pc:sldMk cId="2979884771" sldId="586"/>
            <ac:spMk id="17" creationId="{9A866E35-0758-4B44-6453-E46B7F71AF7C}"/>
          </ac:spMkLst>
        </pc:spChg>
        <pc:graphicFrameChg chg="add mod">
          <ac:chgData name="Lina Romančikaitė-Klingienė" userId="d1af1793-c0b7-432c-a16f-b1ace8e8d6de" providerId="ADAL" clId="{80877D61-A286-4B8E-8F6B-757A58249312}" dt="2026-09-04T12:57:51.647" v="65"/>
          <ac:graphicFrameMkLst>
            <pc:docMk/>
            <pc:sldMk cId="2979884771" sldId="586"/>
            <ac:graphicFrameMk id="7" creationId="{6C902203-D07E-AAD3-D161-08CF405F991F}"/>
          </ac:graphicFrameMkLst>
        </pc:graphicFrameChg>
        <pc:picChg chg="mod">
          <ac:chgData name="Lina Romančikaitė-Klingienė" userId="d1af1793-c0b7-432c-a16f-b1ace8e8d6de" providerId="ADAL" clId="{80877D61-A286-4B8E-8F6B-757A58249312}" dt="2026-09-04T12:58:40.194" v="91" actId="14100"/>
          <ac:picMkLst>
            <pc:docMk/>
            <pc:sldMk cId="2979884771" sldId="586"/>
            <ac:picMk id="12" creationId="{D4999E6E-8F59-FD1D-E73B-08C05A528119}"/>
          </ac:picMkLst>
        </pc:picChg>
      </pc:sldChg>
      <pc:sldChg chg="addSp delSp modSp mod">
        <pc:chgData name="Lina Romančikaitė-Klingienė" userId="d1af1793-c0b7-432c-a16f-b1ace8e8d6de" providerId="ADAL" clId="{80877D61-A286-4B8E-8F6B-757A58249312}" dt="2026-09-04T13:19:56.301" v="247" actId="255"/>
        <pc:sldMkLst>
          <pc:docMk/>
          <pc:sldMk cId="3846352343" sldId="587"/>
        </pc:sldMkLst>
        <pc:spChg chg="add del mod">
          <ac:chgData name="Lina Romančikaitė-Klingienė" userId="d1af1793-c0b7-432c-a16f-b1ace8e8d6de" providerId="ADAL" clId="{80877D61-A286-4B8E-8F6B-757A58249312}" dt="2026-09-04T13:19:32.476" v="245" actId="20577"/>
          <ac:spMkLst>
            <pc:docMk/>
            <pc:sldMk cId="3846352343" sldId="587"/>
            <ac:spMk id="2" creationId="{30B9DA10-FCD6-47FC-8837-ED0731FD2B11}"/>
          </ac:spMkLst>
        </pc:spChg>
        <pc:spChg chg="add mod">
          <ac:chgData name="Lina Romančikaitė-Klingienė" userId="d1af1793-c0b7-432c-a16f-b1ace8e8d6de" providerId="ADAL" clId="{80877D61-A286-4B8E-8F6B-757A58249312}" dt="2026-09-04T12:53:04" v="39" actId="14100"/>
          <ac:spMkLst>
            <pc:docMk/>
            <pc:sldMk cId="3846352343" sldId="587"/>
            <ac:spMk id="7" creationId="{090D56DB-CE92-72C7-C357-E8E8D8550598}"/>
          </ac:spMkLst>
        </pc:spChg>
        <pc:spChg chg="mod">
          <ac:chgData name="Lina Romančikaitė-Klingienė" userId="d1af1793-c0b7-432c-a16f-b1ace8e8d6de" providerId="ADAL" clId="{80877D61-A286-4B8E-8F6B-757A58249312}" dt="2026-09-04T13:19:56.301" v="247" actId="255"/>
          <ac:spMkLst>
            <pc:docMk/>
            <pc:sldMk cId="3846352343" sldId="587"/>
            <ac:spMk id="11" creationId="{A669786F-22AB-EFDA-A5A7-67ADBD0AF7A5}"/>
          </ac:spMkLst>
        </pc:spChg>
        <pc:spChg chg="add mod">
          <ac:chgData name="Lina Romančikaitė-Klingienė" userId="d1af1793-c0b7-432c-a16f-b1ace8e8d6de" providerId="ADAL" clId="{80877D61-A286-4B8E-8F6B-757A58249312}" dt="2026-09-04T12:53:19.539" v="42" actId="14100"/>
          <ac:spMkLst>
            <pc:docMk/>
            <pc:sldMk cId="3846352343" sldId="587"/>
            <ac:spMk id="12" creationId="{9580C917-DC3E-A8B0-C17D-66976D168A02}"/>
          </ac:spMkLst>
        </pc:spChg>
        <pc:spChg chg="add del mod">
          <ac:chgData name="Lina Romančikaitė-Klingienė" userId="d1af1793-c0b7-432c-a16f-b1ace8e8d6de" providerId="ADAL" clId="{80877D61-A286-4B8E-8F6B-757A58249312}" dt="2026-09-04T12:54:21.321" v="58" actId="478"/>
          <ac:spMkLst>
            <pc:docMk/>
            <pc:sldMk cId="3846352343" sldId="587"/>
            <ac:spMk id="14" creationId="{4F933616-501E-0AC5-E18C-87A1FE93B878}"/>
          </ac:spMkLst>
        </pc:spChg>
        <pc:spChg chg="add mod">
          <ac:chgData name="Lina Romančikaitė-Klingienė" userId="d1af1793-c0b7-432c-a16f-b1ace8e8d6de" providerId="ADAL" clId="{80877D61-A286-4B8E-8F6B-757A58249312}" dt="2026-09-04T13:11:56.154" v="173" actId="1076"/>
          <ac:spMkLst>
            <pc:docMk/>
            <pc:sldMk cId="3846352343" sldId="587"/>
            <ac:spMk id="16" creationId="{4E9C399B-5343-BBAF-3995-E40025790F2B}"/>
          </ac:spMkLst>
        </pc:spChg>
        <pc:picChg chg="mod">
          <ac:chgData name="Lina Romančikaitė-Klingienė" userId="d1af1793-c0b7-432c-a16f-b1ace8e8d6de" providerId="ADAL" clId="{80877D61-A286-4B8E-8F6B-757A58249312}" dt="2026-09-04T12:52:51.331" v="37" actId="1076"/>
          <ac:picMkLst>
            <pc:docMk/>
            <pc:sldMk cId="3846352343" sldId="587"/>
            <ac:picMk id="8" creationId="{5D2DD66C-CFDA-F8B1-2949-397B055826D5}"/>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1" qsCatId="simple" csTypeId="urn:microsoft.com/office/officeart/2005/8/colors/accent1_2#1"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2" qsCatId="simple" csTypeId="urn:microsoft.com/office/officeart/2005/8/colors/accent1_2#2"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3" qsCatId="simple" csTypeId="urn:microsoft.com/office/officeart/2005/8/colors/accent1_2#3"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4" qsCatId="simple" csTypeId="urn:microsoft.com/office/officeart/2005/8/colors/accent1_2#4"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5" qsCatId="simple" csTypeId="urn:microsoft.com/office/officeart/2005/8/colors/accent1_2#5"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7" qsCatId="simple" csTypeId="urn:microsoft.com/office/officeart/2005/8/colors/accent1_2#7"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8" qsCatId="simple" csTypeId="urn:microsoft.com/office/officeart/2005/8/colors/accent1_2#8"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9" qsCatId="simple" csTypeId="urn:microsoft.com/office/officeart/2005/8/colors/accent1_2#9"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8350FB-4FDA-42B8-9DEC-97C41EA5C92F}" type="datetimeFigureOut">
              <a:rPr lang="lt-LT" smtClean="0"/>
              <a:t>2026.09.04</a:t>
            </a:fld>
            <a:endParaRPr lang="lt-L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A24C8C-2652-4834-8FB8-F35D90FAC3AE}" type="slidenum">
              <a:rPr lang="lt-LT" smtClean="0"/>
              <a:t>‹#›</a:t>
            </a:fld>
            <a:endParaRPr lang="lt-LT"/>
          </a:p>
        </p:txBody>
      </p:sp>
    </p:spTree>
    <p:extLst>
      <p:ext uri="{BB962C8B-B14F-4D97-AF65-F5344CB8AC3E}">
        <p14:creationId xmlns:p14="http://schemas.microsoft.com/office/powerpoint/2010/main" val="1366408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45CA9-120D-1E4F-25CF-D04DB64D80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CEAB7-A955-1B25-F5E5-AFD9101CED6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03536B4-5B20-8087-B3B8-BAEACFAC4A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2BC11D-BBC6-780E-D444-B8E00290196D}"/>
              </a:ext>
            </a:extLst>
          </p:cNvPr>
          <p:cNvSpPr>
            <a:spLocks noGrp="1"/>
          </p:cNvSpPr>
          <p:nvPr>
            <p:ph type="sldNum" sz="quarter" idx="5"/>
          </p:nvPr>
        </p:nvSpPr>
        <p:spPr/>
        <p:txBody>
          <a:bodyPr/>
          <a:lstStyle/>
          <a:p>
            <a:fld id="{83C1CEC2-438D-46D7-B767-1EACDABC8F8C}" type="slidenum">
              <a:rPr lang="en-GB" smtClean="0"/>
              <a:t>3</a:t>
            </a:fld>
            <a:endParaRPr lang="en-GB" dirty="0"/>
          </a:p>
        </p:txBody>
      </p:sp>
    </p:spTree>
    <p:extLst>
      <p:ext uri="{BB962C8B-B14F-4D97-AF65-F5344CB8AC3E}">
        <p14:creationId xmlns:p14="http://schemas.microsoft.com/office/powerpoint/2010/main" val="115933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4</a:t>
            </a:fld>
            <a:endParaRPr lang="en-GB"/>
          </a:p>
        </p:txBody>
      </p:sp>
    </p:spTree>
    <p:extLst>
      <p:ext uri="{BB962C8B-B14F-4D97-AF65-F5344CB8AC3E}">
        <p14:creationId xmlns:p14="http://schemas.microsoft.com/office/powerpoint/2010/main" val="327810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87C0B-62BA-2F8E-7482-360FDA713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1E4B95-7EA2-4002-876D-2853FAC4F45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63B057-331D-4E18-EF42-E7CACE4E10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4344F2-8D98-C39D-8923-D948187FC9E0}"/>
              </a:ext>
            </a:extLst>
          </p:cNvPr>
          <p:cNvSpPr>
            <a:spLocks noGrp="1"/>
          </p:cNvSpPr>
          <p:nvPr>
            <p:ph type="sldNum" sz="quarter" idx="5"/>
          </p:nvPr>
        </p:nvSpPr>
        <p:spPr/>
        <p:txBody>
          <a:bodyPr/>
          <a:lstStyle/>
          <a:p>
            <a:fld id="{83C1CEC2-438D-46D7-B767-1EACDABC8F8C}" type="slidenum">
              <a:rPr lang="en-GB" smtClean="0"/>
              <a:t>5</a:t>
            </a:fld>
            <a:endParaRPr lang="en-GB"/>
          </a:p>
        </p:txBody>
      </p:sp>
    </p:spTree>
    <p:extLst>
      <p:ext uri="{BB962C8B-B14F-4D97-AF65-F5344CB8AC3E}">
        <p14:creationId xmlns:p14="http://schemas.microsoft.com/office/powerpoint/2010/main" val="1196273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6</a:t>
            </a:fld>
            <a:endParaRPr lang="en-GB"/>
          </a:p>
        </p:txBody>
      </p:sp>
    </p:spTree>
    <p:extLst>
      <p:ext uri="{BB962C8B-B14F-4D97-AF65-F5344CB8AC3E}">
        <p14:creationId xmlns:p14="http://schemas.microsoft.com/office/powerpoint/2010/main" val="2149195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0B944-A947-45DB-AD8E-79EF6FD24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B1472-B868-FA9C-CFA7-99371651DF4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05D47AF-0F0A-8E25-0C90-CE75932E37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BB167E-64BF-6BD8-7B28-93424DAA8106}"/>
              </a:ext>
            </a:extLst>
          </p:cNvPr>
          <p:cNvSpPr>
            <a:spLocks noGrp="1"/>
          </p:cNvSpPr>
          <p:nvPr>
            <p:ph type="sldNum" sz="quarter" idx="5"/>
          </p:nvPr>
        </p:nvSpPr>
        <p:spPr/>
        <p:txBody>
          <a:bodyPr/>
          <a:lstStyle/>
          <a:p>
            <a:fld id="{83C1CEC2-438D-46D7-B767-1EACDABC8F8C}" type="slidenum">
              <a:rPr lang="en-GB" smtClean="0"/>
              <a:t>7</a:t>
            </a:fld>
            <a:endParaRPr lang="en-GB" dirty="0"/>
          </a:p>
        </p:txBody>
      </p:sp>
    </p:spTree>
    <p:extLst>
      <p:ext uri="{BB962C8B-B14F-4D97-AF65-F5344CB8AC3E}">
        <p14:creationId xmlns:p14="http://schemas.microsoft.com/office/powerpoint/2010/main" val="2430065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F2993-9B96-BE77-1174-F47E3E3DA4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6BF6AA-6C62-74CF-11B9-FA0D1B0CDE3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7E204E-E26C-17BB-7FA1-62AA137F2F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A6C8FCD-D2A2-EB9E-E6CD-9F5C404E559C}"/>
              </a:ext>
            </a:extLst>
          </p:cNvPr>
          <p:cNvSpPr>
            <a:spLocks noGrp="1"/>
          </p:cNvSpPr>
          <p:nvPr>
            <p:ph type="sldNum" sz="quarter" idx="5"/>
          </p:nvPr>
        </p:nvSpPr>
        <p:spPr/>
        <p:txBody>
          <a:bodyPr/>
          <a:lstStyle/>
          <a:p>
            <a:fld id="{83C1CEC2-438D-46D7-B767-1EACDABC8F8C}" type="slidenum">
              <a:rPr lang="en-GB" smtClean="0"/>
              <a:t>8</a:t>
            </a:fld>
            <a:endParaRPr lang="en-GB"/>
          </a:p>
        </p:txBody>
      </p:sp>
    </p:spTree>
    <p:extLst>
      <p:ext uri="{BB962C8B-B14F-4D97-AF65-F5344CB8AC3E}">
        <p14:creationId xmlns:p14="http://schemas.microsoft.com/office/powerpoint/2010/main" val="3672785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4B0CC-F826-943C-13E9-0516838EF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FC095-B99E-FEB5-5B59-ABB7A3476A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D16D714-09DA-5AC6-29D3-646B9D32F76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8A1B0F-4C36-DA02-0056-986E3EE6CCFC}"/>
              </a:ext>
            </a:extLst>
          </p:cNvPr>
          <p:cNvSpPr>
            <a:spLocks noGrp="1"/>
          </p:cNvSpPr>
          <p:nvPr>
            <p:ph type="sldNum" sz="quarter" idx="5"/>
          </p:nvPr>
        </p:nvSpPr>
        <p:spPr/>
        <p:txBody>
          <a:bodyPr/>
          <a:lstStyle/>
          <a:p>
            <a:fld id="{83C1CEC2-438D-46D7-B767-1EACDABC8F8C}" type="slidenum">
              <a:rPr lang="en-GB" smtClean="0"/>
              <a:t>9</a:t>
            </a:fld>
            <a:endParaRPr lang="en-GB"/>
          </a:p>
        </p:txBody>
      </p:sp>
    </p:spTree>
    <p:extLst>
      <p:ext uri="{BB962C8B-B14F-4D97-AF65-F5344CB8AC3E}">
        <p14:creationId xmlns:p14="http://schemas.microsoft.com/office/powerpoint/2010/main" val="2803895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4C387-700D-85A2-A24B-0EF8FD8B1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4237C2-BE44-8F7B-4230-0C48494B26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1D59E9-A88C-C4BF-7C6D-CA4E860DF2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A9BC1C-4205-316B-9689-B4DC31C84BF8}"/>
              </a:ext>
            </a:extLst>
          </p:cNvPr>
          <p:cNvSpPr>
            <a:spLocks noGrp="1"/>
          </p:cNvSpPr>
          <p:nvPr>
            <p:ph type="sldNum" sz="quarter" idx="5"/>
          </p:nvPr>
        </p:nvSpPr>
        <p:spPr/>
        <p:txBody>
          <a:bodyPr/>
          <a:lstStyle/>
          <a:p>
            <a:fld id="{83C1CEC2-438D-46D7-B767-1EACDABC8F8C}" type="slidenum">
              <a:rPr lang="en-GB" smtClean="0"/>
              <a:t>10</a:t>
            </a:fld>
            <a:endParaRPr lang="en-GB"/>
          </a:p>
        </p:txBody>
      </p:sp>
    </p:spTree>
    <p:extLst>
      <p:ext uri="{BB962C8B-B14F-4D97-AF65-F5344CB8AC3E}">
        <p14:creationId xmlns:p14="http://schemas.microsoft.com/office/powerpoint/2010/main" val="1613319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2026.09.04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712596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a:t>Click to edit Master title style</a:t>
            </a:r>
          </a:p>
        </p:txBody>
      </p:sp>
      <p:sp>
        <p:nvSpPr>
          <p:cNvPr id="3" name="Vertikalaus teksto vietos rezervavimo ženklas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2026.09.04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2886961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2026.09.04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3652807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a:t>Click to edit Master title style</a:t>
            </a:r>
          </a:p>
        </p:txBody>
      </p:sp>
      <p:sp>
        <p:nvSpPr>
          <p:cNvPr id="3" name="Turinio vietos rezervavimo ženklas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2026.09.04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a:xfrm>
            <a:off x="8610600" y="6432550"/>
            <a:ext cx="2743200" cy="365125"/>
          </a:xfrm>
        </p:spPr>
        <p:txBody>
          <a:bodyPr/>
          <a:lstStyle>
            <a:lvl1pPr>
              <a:defRPr sz="2400">
                <a:solidFill>
                  <a:schemeClr val="accent4"/>
                </a:solidFill>
              </a:defRPr>
            </a:lvl1pPr>
          </a:lstStyle>
          <a:p>
            <a:fld id="{93979EA9-47CA-433A-8F6B-FB83945F83DB}" type="slidenum">
              <a:rPr lang="lt-LT" smtClean="0"/>
              <a:t>‹#›</a:t>
            </a:fld>
            <a:endParaRPr lang="lt-LT"/>
          </a:p>
        </p:txBody>
      </p:sp>
    </p:spTree>
    <p:extLst>
      <p:ext uri="{BB962C8B-B14F-4D97-AF65-F5344CB8AC3E}">
        <p14:creationId xmlns:p14="http://schemas.microsoft.com/office/powerpoint/2010/main" val="3326796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2026.09.04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3203274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a:t>Click to edit Master title style</a:t>
            </a:r>
          </a:p>
        </p:txBody>
      </p:sp>
      <p:sp>
        <p:nvSpPr>
          <p:cNvPr id="3" name="Turinio vietos rezervavimo ženklas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urinio vietos rezervavimo ženklas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os vietos rezervavimo ženklas 4"/>
          <p:cNvSpPr>
            <a:spLocks noGrp="1"/>
          </p:cNvSpPr>
          <p:nvPr>
            <p:ph type="dt" sz="half" idx="10"/>
          </p:nvPr>
        </p:nvSpPr>
        <p:spPr/>
        <p:txBody>
          <a:bodyPr/>
          <a:lstStyle/>
          <a:p>
            <a:fld id="{9E1BB2B0-1B6B-4B8E-ABE2-6CC889CF0378}" type="datetimeFigureOut">
              <a:rPr lang="lt-LT" smtClean="0"/>
              <a:t>2026.09.04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339518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en-US"/>
              <a:t>Click to edit Master title style</a:t>
            </a:r>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Turinio vietos rezervavimo ženklas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os vietos rezervavimo ženklas 6"/>
          <p:cNvSpPr>
            <a:spLocks noGrp="1"/>
          </p:cNvSpPr>
          <p:nvPr>
            <p:ph type="dt" sz="half" idx="10"/>
          </p:nvPr>
        </p:nvSpPr>
        <p:spPr/>
        <p:txBody>
          <a:bodyPr/>
          <a:lstStyle/>
          <a:p>
            <a:fld id="{9E1BB2B0-1B6B-4B8E-ABE2-6CC889CF0378}" type="datetimeFigureOut">
              <a:rPr lang="lt-LT" smtClean="0"/>
              <a:t>2026.09.04</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916873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a:t>Click to edit Master title style</a:t>
            </a:r>
          </a:p>
        </p:txBody>
      </p:sp>
      <p:sp>
        <p:nvSpPr>
          <p:cNvPr id="3" name="Datos vietos rezervavimo ženklas 2"/>
          <p:cNvSpPr>
            <a:spLocks noGrp="1"/>
          </p:cNvSpPr>
          <p:nvPr>
            <p:ph type="dt" sz="half" idx="10"/>
          </p:nvPr>
        </p:nvSpPr>
        <p:spPr/>
        <p:txBody>
          <a:bodyPr/>
          <a:lstStyle/>
          <a:p>
            <a:fld id="{9E1BB2B0-1B6B-4B8E-ABE2-6CC889CF0378}" type="datetimeFigureOut">
              <a:rPr lang="lt-LT" smtClean="0"/>
              <a:t>2026.09.04</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1988278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9E1BB2B0-1B6B-4B8E-ABE2-6CC889CF0378}" type="datetimeFigureOut">
              <a:rPr lang="lt-LT" smtClean="0"/>
              <a:t>2026.09.04</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378479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os vietos rezervavimo ženklas 4"/>
          <p:cNvSpPr>
            <a:spLocks noGrp="1"/>
          </p:cNvSpPr>
          <p:nvPr>
            <p:ph type="dt" sz="half" idx="10"/>
          </p:nvPr>
        </p:nvSpPr>
        <p:spPr/>
        <p:txBody>
          <a:bodyPr/>
          <a:lstStyle/>
          <a:p>
            <a:fld id="{9E1BB2B0-1B6B-4B8E-ABE2-6CC889CF0378}" type="datetimeFigureOut">
              <a:rPr lang="lt-LT" smtClean="0"/>
              <a:t>2026.09.04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1536793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os vietos rezervavimo ženklas 4"/>
          <p:cNvSpPr>
            <a:spLocks noGrp="1"/>
          </p:cNvSpPr>
          <p:nvPr>
            <p:ph type="dt" sz="half" idx="10"/>
          </p:nvPr>
        </p:nvSpPr>
        <p:spPr/>
        <p:txBody>
          <a:bodyPr/>
          <a:lstStyle/>
          <a:p>
            <a:fld id="{9E1BB2B0-1B6B-4B8E-ABE2-6CC889CF0378}" type="datetimeFigureOut">
              <a:rPr lang="lt-LT" smtClean="0"/>
              <a:t>2026.09.04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221743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 ruoš. pavad. stilių</a:t>
            </a:r>
            <a:endParaRPr lang="en-US"/>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BB2B0-1B6B-4B8E-ABE2-6CC889CF0378}" type="datetimeFigureOut">
              <a:rPr lang="lt-LT" smtClean="0"/>
              <a:t>2026.09.04</a:t>
            </a:fld>
            <a:endParaRPr lang="lt-LT"/>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000">
                <a:solidFill>
                  <a:srgbClr val="E6AF00"/>
                </a:solidFill>
              </a:defRPr>
            </a:lvl1pPr>
          </a:lstStyle>
          <a:p>
            <a:fld id="{93979EA9-47CA-433A-8F6B-FB83945F83DB}" type="slidenum">
              <a:rPr lang="lt-LT" smtClean="0"/>
              <a:t>‹#›</a:t>
            </a:fld>
            <a:endParaRPr lang="lt-LT"/>
          </a:p>
        </p:txBody>
      </p:sp>
    </p:spTree>
    <p:extLst>
      <p:ext uri="{BB962C8B-B14F-4D97-AF65-F5344CB8AC3E}">
        <p14:creationId xmlns:p14="http://schemas.microsoft.com/office/powerpoint/2010/main" val="2617306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hyperlink" Target="mailto:pagalba@vpt.lt"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3.xml"/><Relationship Id="rId7" Type="http://schemas.openxmlformats.org/officeDocument/2006/relationships/slide" Target="slide8.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5.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diagramColors" Target="../diagrams/colors2.xml"/><Relationship Id="rId12"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image" Target="../media/image4.png"/><Relationship Id="rId5" Type="http://schemas.openxmlformats.org/officeDocument/2006/relationships/diagramLayout" Target="../diagrams/layout2.xml"/><Relationship Id="rId10" Type="http://schemas.openxmlformats.org/officeDocument/2006/relationships/image" Target="../media/image3.png"/><Relationship Id="rId4" Type="http://schemas.openxmlformats.org/officeDocument/2006/relationships/diagramData" Target="../diagrams/data2.xml"/><Relationship Id="rId9" Type="http://schemas.openxmlformats.org/officeDocument/2006/relationships/image" Target="../media/image2.png"/><Relationship Id="rId1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image" Target="../media/image8.png"/><Relationship Id="rId5" Type="http://schemas.openxmlformats.org/officeDocument/2006/relationships/diagramLayout" Target="../diagrams/layout3.xml"/><Relationship Id="rId10" Type="http://schemas.openxmlformats.org/officeDocument/2006/relationships/hyperlink" Target="https://viesiejipirkimai.lt/epps/home.do" TargetMode="External"/><Relationship Id="rId4" Type="http://schemas.openxmlformats.org/officeDocument/2006/relationships/diagramData" Target="../diagrams/data3.xml"/><Relationship Id="rId9" Type="http://schemas.openxmlformats.org/officeDocument/2006/relationships/hyperlink" Target="https://demo.viesiejipirkimai.lt/epps/home.do" TargetMode="External"/></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10" Type="http://schemas.openxmlformats.org/officeDocument/2006/relationships/image" Target="../media/image10.png"/><Relationship Id="rId4" Type="http://schemas.openxmlformats.org/officeDocument/2006/relationships/diagramData" Target="../diagrams/data5.xml"/><Relationship Id="rId9" Type="http://schemas.openxmlformats.org/officeDocument/2006/relationships/slide" Target="slide10.xml"/></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7E7F7-59F8-24A8-A427-97FCF5A8E848}"/>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09F23186-98C9-D9B7-A0B6-3D1C1C6B85FA}"/>
              </a:ext>
            </a:extLst>
          </p:cNvPr>
          <p:cNvSpPr>
            <a:spLocks noGrp="1"/>
          </p:cNvSpPr>
          <p:nvPr>
            <p:ph type="ctrTitle"/>
          </p:nvPr>
        </p:nvSpPr>
        <p:spPr>
          <a:xfrm>
            <a:off x="699292" y="2071897"/>
            <a:ext cx="10304755" cy="2147985"/>
          </a:xfrm>
        </p:spPr>
        <p:txBody>
          <a:bodyPr>
            <a:normAutofit fontScale="90000"/>
          </a:bodyPr>
          <a:lstStyle/>
          <a:p>
            <a:pPr>
              <a:lnSpc>
                <a:spcPts val="5130"/>
              </a:lnSpc>
            </a:pPr>
            <a:br>
              <a:rPr lang="en-US" sz="5400" noProof="0" dirty="0"/>
            </a:br>
            <a:br>
              <a:rPr lang="en-US" sz="5400" noProof="0" dirty="0"/>
            </a:br>
            <a:r>
              <a:rPr lang="en-US" sz="5400" b="1" noProof="0" dirty="0"/>
              <a:t> </a:t>
            </a:r>
            <a:br>
              <a:rPr lang="en-US" sz="4800" noProof="0" dirty="0"/>
            </a:br>
            <a:br>
              <a:rPr lang="en-US" sz="4800" noProof="0" dirty="0"/>
            </a:br>
            <a:r>
              <a:rPr lang="en-US" sz="4900" b="1" spc="-5" noProof="0" dirty="0">
                <a:cs typeface="Times New Roman" panose="02020603050405020304" pitchFamily="18" charset="0"/>
              </a:rPr>
              <a:t>Two-factor authentication to log in to the Central Public Procurement Information System (CPP IS)</a:t>
            </a:r>
            <a:endParaRPr lang="en-US" sz="4900" b="1" noProof="0" dirty="0">
              <a:cs typeface="Times New Roman" panose="02020603050405020304" pitchFamily="18" charset="0"/>
            </a:endParaRPr>
          </a:p>
        </p:txBody>
      </p:sp>
      <p:pic>
        <p:nvPicPr>
          <p:cNvPr id="5" name="Paveikslėlis 4">
            <a:extLst>
              <a:ext uri="{FF2B5EF4-FFF2-40B4-BE49-F238E27FC236}">
                <a16:creationId xmlns:a16="http://schemas.microsoft.com/office/drawing/2014/main" id="{D7980DA7-39CA-D55B-AC79-1CDB8A11E6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3435" y="4786103"/>
            <a:ext cx="2181225" cy="1985963"/>
          </a:xfrm>
          <a:prstGeom prst="rect">
            <a:avLst/>
          </a:prstGeom>
        </p:spPr>
      </p:pic>
      <p:pic>
        <p:nvPicPr>
          <p:cNvPr id="6" name="Paveikslėlis 5">
            <a:extLst>
              <a:ext uri="{FF2B5EF4-FFF2-40B4-BE49-F238E27FC236}">
                <a16:creationId xmlns:a16="http://schemas.microsoft.com/office/drawing/2014/main" id="{6703E90D-4BE6-AE63-5015-1C73A192DA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3462" t="9477" r="5087" b="53886"/>
          <a:stretch/>
        </p:blipFill>
        <p:spPr>
          <a:xfrm>
            <a:off x="0" y="0"/>
            <a:ext cx="5238284" cy="2843561"/>
          </a:xfrm>
          <a:prstGeom prst="rect">
            <a:avLst/>
          </a:prstGeom>
        </p:spPr>
      </p:pic>
      <p:sp>
        <p:nvSpPr>
          <p:cNvPr id="3" name="TextBox 2">
            <a:extLst>
              <a:ext uri="{FF2B5EF4-FFF2-40B4-BE49-F238E27FC236}">
                <a16:creationId xmlns:a16="http://schemas.microsoft.com/office/drawing/2014/main" id="{5E0A9658-E8B8-F24B-0814-8E969839753A}"/>
              </a:ext>
            </a:extLst>
          </p:cNvPr>
          <p:cNvSpPr txBox="1"/>
          <p:nvPr/>
        </p:nvSpPr>
        <p:spPr>
          <a:xfrm>
            <a:off x="4466576" y="5596204"/>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noProof="0" dirty="0">
                <a:cs typeface="Calibri"/>
              </a:rPr>
              <a:t>Valid from 2026-0</a:t>
            </a:r>
            <a:r>
              <a:rPr lang="lt-LT" noProof="0" dirty="0">
                <a:cs typeface="Calibri"/>
              </a:rPr>
              <a:t>9</a:t>
            </a:r>
            <a:r>
              <a:rPr lang="en-US" noProof="0" dirty="0">
                <a:cs typeface="Calibri"/>
              </a:rPr>
              <a:t>-</a:t>
            </a:r>
            <a:r>
              <a:rPr lang="lt-LT" noProof="0" dirty="0">
                <a:cs typeface="Calibri"/>
              </a:rPr>
              <a:t>04</a:t>
            </a:r>
            <a:endParaRPr lang="en-US" noProof="0" dirty="0">
              <a:highlight>
                <a:srgbClr val="FFFF00"/>
              </a:highlight>
              <a:ea typeface="Calibri"/>
              <a:cs typeface="Calibri"/>
            </a:endParaRPr>
          </a:p>
        </p:txBody>
      </p:sp>
    </p:spTree>
    <p:extLst>
      <p:ext uri="{BB962C8B-B14F-4D97-AF65-F5344CB8AC3E}">
        <p14:creationId xmlns:p14="http://schemas.microsoft.com/office/powerpoint/2010/main" val="3035811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2CBF9-BEE7-3264-4DA0-A7D200954A45}"/>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30B9DA10-FCD6-47FC-8837-ED0731FD2B11}"/>
              </a:ext>
            </a:extLst>
          </p:cNvPr>
          <p:cNvSpPr>
            <a:spLocks noGrp="1"/>
          </p:cNvSpPr>
          <p:nvPr>
            <p:ph type="title"/>
          </p:nvPr>
        </p:nvSpPr>
        <p:spPr>
          <a:xfrm>
            <a:off x="705467" y="433485"/>
            <a:ext cx="10515600" cy="545034"/>
          </a:xfrm>
        </p:spPr>
        <p:txBody>
          <a:bodyPr>
            <a:noAutofit/>
          </a:bodyPr>
          <a:lstStyle/>
          <a:p>
            <a:pPr algn="ctr"/>
            <a:r>
              <a:rPr lang="en-US" sz="3600" b="1" dirty="0"/>
              <a:t>Secret </a:t>
            </a:r>
            <a:r>
              <a:rPr lang="lt-LT" sz="3600" b="1" dirty="0"/>
              <a:t>k</a:t>
            </a:r>
            <a:r>
              <a:rPr lang="en-US" sz="3600" b="1" dirty="0"/>
              <a:t>ey and </a:t>
            </a:r>
            <a:r>
              <a:rPr lang="lt-LT" sz="3600" b="1" dirty="0"/>
              <a:t>Scratch c</a:t>
            </a:r>
            <a:r>
              <a:rPr lang="en-US" sz="3600" b="1" dirty="0"/>
              <a:t>odes</a:t>
            </a:r>
            <a:br>
              <a:rPr lang="en-US" dirty="0"/>
            </a:br>
            <a:endParaRPr lang="en-US" sz="3600" b="1" noProof="0" dirty="0"/>
          </a:p>
        </p:txBody>
      </p:sp>
      <p:pic>
        <p:nvPicPr>
          <p:cNvPr id="10" name="Paveikslėlis 9">
            <a:extLst>
              <a:ext uri="{FF2B5EF4-FFF2-40B4-BE49-F238E27FC236}">
                <a16:creationId xmlns:a16="http://schemas.microsoft.com/office/drawing/2014/main" id="{BE355673-3F0E-70EE-6814-A7E16976C4C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2E3FB93A-AA52-8CBF-571F-3D0A35C7677A}"/>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6A5F0BAD-B7D6-C0A8-5E4F-226B2BC78DF1}"/>
              </a:ext>
            </a:extLst>
          </p:cNvPr>
          <p:cNvSpPr>
            <a:spLocks noGrp="1"/>
          </p:cNvSpPr>
          <p:nvPr>
            <p:ph type="sldNum" sz="quarter" idx="12"/>
          </p:nvPr>
        </p:nvSpPr>
        <p:spPr>
          <a:xfrm>
            <a:off x="9247240" y="6435220"/>
            <a:ext cx="2743200" cy="365125"/>
          </a:xfrm>
        </p:spPr>
        <p:txBody>
          <a:bodyPr/>
          <a:lstStyle/>
          <a:p>
            <a:fld id="{49EC5416-78B8-4F37-B286-A40543F63F6D}" type="slidenum">
              <a:rPr lang="en-US" noProof="0" smtClean="0"/>
              <a:pPr/>
              <a:t>10</a:t>
            </a:fld>
            <a:endParaRPr lang="en-US" noProof="0" dirty="0"/>
          </a:p>
        </p:txBody>
      </p:sp>
      <p:sp>
        <p:nvSpPr>
          <p:cNvPr id="11" name="TextBox 10">
            <a:extLst>
              <a:ext uri="{FF2B5EF4-FFF2-40B4-BE49-F238E27FC236}">
                <a16:creationId xmlns:a16="http://schemas.microsoft.com/office/drawing/2014/main" id="{A669786F-22AB-EFDA-A5A7-67ADBD0AF7A5}"/>
              </a:ext>
            </a:extLst>
          </p:cNvPr>
          <p:cNvSpPr txBox="1"/>
          <p:nvPr/>
        </p:nvSpPr>
        <p:spPr>
          <a:xfrm>
            <a:off x="1173965" y="792548"/>
            <a:ext cx="10312568" cy="2708434"/>
          </a:xfrm>
          <a:prstGeom prst="rect">
            <a:avLst/>
          </a:prstGeom>
          <a:noFill/>
        </p:spPr>
        <p:txBody>
          <a:bodyPr wrap="square" rtlCol="0">
            <a:spAutoFit/>
          </a:bodyPr>
          <a:lstStyle/>
          <a:p>
            <a:r>
              <a:rPr lang="en-US" dirty="0"/>
              <a:t>The </a:t>
            </a:r>
            <a:r>
              <a:rPr lang="lt-LT" b="1" dirty="0"/>
              <a:t>S</a:t>
            </a:r>
            <a:r>
              <a:rPr lang="en-US" b="1" dirty="0"/>
              <a:t>ecret key</a:t>
            </a:r>
            <a:r>
              <a:rPr lang="en-US" dirty="0"/>
              <a:t> is an alternative way to link the authentication application to your user account. If you are unable to scan the QR code (for example, if your camera is not working or if you are registering on the same phone that has the authentication application installed), or if you wish to change your authentication application, you can manually enter the </a:t>
            </a:r>
            <a:r>
              <a:rPr lang="lt-LT" dirty="0"/>
              <a:t>S</a:t>
            </a:r>
            <a:r>
              <a:rPr lang="en-US" dirty="0"/>
              <a:t>ecret key into the application.</a:t>
            </a:r>
            <a:endParaRPr lang="lt-LT" dirty="0"/>
          </a:p>
          <a:p>
            <a:endParaRPr lang="en-US" sz="800" dirty="0"/>
          </a:p>
          <a:p>
            <a:r>
              <a:rPr lang="lt-LT" b="1" dirty="0"/>
              <a:t>Scratch </a:t>
            </a:r>
            <a:r>
              <a:rPr lang="en-US" b="1" dirty="0"/>
              <a:t>codes</a:t>
            </a:r>
            <a:r>
              <a:rPr lang="en-US" dirty="0"/>
              <a:t> serve as a backup login method when you cannot access your authentication application (for example, if you lose your phone, replace your device, or the application stops working).</a:t>
            </a:r>
          </a:p>
          <a:p>
            <a:r>
              <a:rPr lang="en-US" dirty="0"/>
              <a:t>Each of the five one-time </a:t>
            </a:r>
            <a:r>
              <a:rPr lang="lt-LT" dirty="0"/>
              <a:t>scratch </a:t>
            </a:r>
            <a:r>
              <a:rPr lang="en-US" dirty="0"/>
              <a:t>codes can be used only once. Once a code has been used, it becomes invalid and cannot be used again</a:t>
            </a:r>
          </a:p>
          <a:p>
            <a:endParaRPr lang="en-US" noProof="0" dirty="0"/>
          </a:p>
        </p:txBody>
      </p:sp>
      <p:sp>
        <p:nvSpPr>
          <p:cNvPr id="4" name="TextBox 3">
            <a:extLst>
              <a:ext uri="{FF2B5EF4-FFF2-40B4-BE49-F238E27FC236}">
                <a16:creationId xmlns:a16="http://schemas.microsoft.com/office/drawing/2014/main" id="{9B17D158-C05A-974A-5C07-31CF829306E8}"/>
              </a:ext>
            </a:extLst>
          </p:cNvPr>
          <p:cNvSpPr txBox="1"/>
          <p:nvPr/>
        </p:nvSpPr>
        <p:spPr>
          <a:xfrm>
            <a:off x="1573160" y="5615797"/>
            <a:ext cx="9094839" cy="646331"/>
          </a:xfrm>
          <a:prstGeom prst="rect">
            <a:avLst/>
          </a:prstGeom>
          <a:noFill/>
        </p:spPr>
        <p:txBody>
          <a:bodyPr wrap="square" rtlCol="0">
            <a:spAutoFit/>
          </a:bodyPr>
          <a:lstStyle/>
          <a:p>
            <a:endParaRPr lang="en-US" noProof="0" dirty="0"/>
          </a:p>
          <a:p>
            <a:endParaRPr lang="en-US" noProof="0" dirty="0"/>
          </a:p>
        </p:txBody>
      </p:sp>
      <p:pic>
        <p:nvPicPr>
          <p:cNvPr id="8" name="Picture 7">
            <a:extLst>
              <a:ext uri="{FF2B5EF4-FFF2-40B4-BE49-F238E27FC236}">
                <a16:creationId xmlns:a16="http://schemas.microsoft.com/office/drawing/2014/main" id="{5D2DD66C-CFDA-F8B1-2949-397B055826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02349" y="3319919"/>
            <a:ext cx="7852768" cy="3385448"/>
          </a:xfrm>
          <a:prstGeom prst="rect">
            <a:avLst/>
          </a:prstGeom>
        </p:spPr>
      </p:pic>
      <p:sp>
        <p:nvSpPr>
          <p:cNvPr id="7" name="Rectangle 10">
            <a:extLst>
              <a:ext uri="{FF2B5EF4-FFF2-40B4-BE49-F238E27FC236}">
                <a16:creationId xmlns:a16="http://schemas.microsoft.com/office/drawing/2014/main" id="{090D56DB-CE92-72C7-C357-E8E8D8550598}"/>
              </a:ext>
            </a:extLst>
          </p:cNvPr>
          <p:cNvSpPr/>
          <p:nvPr/>
        </p:nvSpPr>
        <p:spPr>
          <a:xfrm>
            <a:off x="5597330" y="3883516"/>
            <a:ext cx="2150490" cy="646331"/>
          </a:xfrm>
          <a:prstGeom prst="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0">
            <a:extLst>
              <a:ext uri="{FF2B5EF4-FFF2-40B4-BE49-F238E27FC236}">
                <a16:creationId xmlns:a16="http://schemas.microsoft.com/office/drawing/2014/main" id="{9580C917-DC3E-A8B0-C17D-66976D168A02}"/>
              </a:ext>
            </a:extLst>
          </p:cNvPr>
          <p:cNvSpPr/>
          <p:nvPr/>
        </p:nvSpPr>
        <p:spPr>
          <a:xfrm>
            <a:off x="5597329" y="5083277"/>
            <a:ext cx="3733483" cy="734096"/>
          </a:xfrm>
          <a:prstGeom prst="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E9C399B-5343-BBAF-3995-E40025790F2B}"/>
              </a:ext>
            </a:extLst>
          </p:cNvPr>
          <p:cNvSpPr txBox="1"/>
          <p:nvPr/>
        </p:nvSpPr>
        <p:spPr>
          <a:xfrm>
            <a:off x="3022112" y="4657040"/>
            <a:ext cx="1855455" cy="461665"/>
          </a:xfrm>
          <a:prstGeom prst="rect">
            <a:avLst/>
          </a:prstGeom>
          <a:solidFill>
            <a:schemeClr val="tx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lt-LT" sz="2400" b="1" dirty="0">
                <a:solidFill>
                  <a:srgbClr val="FF0000"/>
                </a:solidFill>
                <a:ea typeface="Calibri"/>
                <a:cs typeface="Calibri"/>
              </a:rPr>
              <a:t>SAMPLE</a:t>
            </a:r>
            <a:endParaRPr lang="en-US" sz="2400" b="1" dirty="0">
              <a:solidFill>
                <a:srgbClr val="FF0000"/>
              </a:solidFill>
              <a:ea typeface="Calibri"/>
              <a:cs typeface="Calibri"/>
            </a:endParaRPr>
          </a:p>
        </p:txBody>
      </p:sp>
    </p:spTree>
    <p:extLst>
      <p:ext uri="{BB962C8B-B14F-4D97-AF65-F5344CB8AC3E}">
        <p14:creationId xmlns:p14="http://schemas.microsoft.com/office/powerpoint/2010/main" val="3846352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6" name="Pavadinimas 3">
            <a:extLst>
              <a:ext uri="{FF2B5EF4-FFF2-40B4-BE49-F238E27FC236}">
                <a16:creationId xmlns:a16="http://schemas.microsoft.com/office/drawing/2014/main" id="{1AE2AFA2-E48A-E1E5-D4CD-C04188C4AEB4}"/>
              </a:ext>
            </a:extLst>
          </p:cNvPr>
          <p:cNvSpPr txBox="1">
            <a:spLocks/>
          </p:cNvSpPr>
          <p:nvPr/>
        </p:nvSpPr>
        <p:spPr>
          <a:xfrm>
            <a:off x="871538" y="1157288"/>
            <a:ext cx="10272712" cy="471487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mn-lt"/>
              </a:rPr>
              <a:t>Technical support </a:t>
            </a:r>
          </a:p>
          <a:p>
            <a:pPr algn="ctr"/>
            <a:r>
              <a:rPr lang="en-US" dirty="0">
                <a:latin typeface="+mn-lt"/>
              </a:rPr>
              <a:t>Email: </a:t>
            </a:r>
            <a:r>
              <a:rPr lang="lt-LT" b="1" dirty="0">
                <a:solidFill>
                  <a:schemeClr val="accent1">
                    <a:lumMod val="75000"/>
                  </a:schemeClr>
                </a:solidFill>
                <a:latin typeface="+mn-lt"/>
                <a:hlinkClick r:id="rId3"/>
              </a:rPr>
              <a:t>pagalba@vpt.lt</a:t>
            </a:r>
            <a:endParaRPr lang="lt-LT" noProof="0" dirty="0">
              <a:latin typeface="+mn-lt"/>
            </a:endParaRPr>
          </a:p>
        </p:txBody>
      </p:sp>
    </p:spTree>
    <p:extLst>
      <p:ext uri="{BB962C8B-B14F-4D97-AF65-F5344CB8AC3E}">
        <p14:creationId xmlns:p14="http://schemas.microsoft.com/office/powerpoint/2010/main" val="399576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9" descr="A colorful circle with black background&#10;&#10;AI-generated content may be incorrect.">
            <a:extLst>
              <a:ext uri="{FF2B5EF4-FFF2-40B4-BE49-F238E27FC236}">
                <a16:creationId xmlns:a16="http://schemas.microsoft.com/office/drawing/2014/main" id="{A99066D2-438A-9BAE-F65A-ED291B28938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2" name="Title 1">
            <a:extLst>
              <a:ext uri="{FF2B5EF4-FFF2-40B4-BE49-F238E27FC236}">
                <a16:creationId xmlns:a16="http://schemas.microsoft.com/office/drawing/2014/main" id="{2EA03B53-35C3-8489-C684-F27BEC16CB6F}"/>
              </a:ext>
            </a:extLst>
          </p:cNvPr>
          <p:cNvSpPr>
            <a:spLocks noGrp="1"/>
          </p:cNvSpPr>
          <p:nvPr>
            <p:ph type="title"/>
          </p:nvPr>
        </p:nvSpPr>
        <p:spPr/>
        <p:txBody>
          <a:bodyPr>
            <a:normAutofit/>
          </a:bodyPr>
          <a:lstStyle/>
          <a:p>
            <a:r>
              <a:rPr lang="lt-LT" sz="3600" dirty="0">
                <a:latin typeface="Calibri"/>
                <a:ea typeface="Calibri"/>
                <a:cs typeface="Calibri"/>
              </a:rPr>
              <a:t>CONTENTS</a:t>
            </a:r>
            <a:endParaRPr lang="en-US" sz="3600" noProof="0" dirty="0">
              <a:latin typeface="Calibri"/>
              <a:ea typeface="Calibri"/>
              <a:cs typeface="Calibri"/>
            </a:endParaRPr>
          </a:p>
        </p:txBody>
      </p:sp>
      <p:sp>
        <p:nvSpPr>
          <p:cNvPr id="3" name="Content Placeholder 2">
            <a:extLst>
              <a:ext uri="{FF2B5EF4-FFF2-40B4-BE49-F238E27FC236}">
                <a16:creationId xmlns:a16="http://schemas.microsoft.com/office/drawing/2014/main" id="{63C9EEF6-1E90-48AF-0B1D-AA582A066378}"/>
              </a:ext>
            </a:extLst>
          </p:cNvPr>
          <p:cNvSpPr>
            <a:spLocks noGrp="1"/>
          </p:cNvSpPr>
          <p:nvPr>
            <p:ph idx="1"/>
          </p:nvPr>
        </p:nvSpPr>
        <p:spPr>
          <a:xfrm>
            <a:off x="838200" y="1543665"/>
            <a:ext cx="11008746" cy="4831627"/>
          </a:xfrm>
        </p:spPr>
        <p:txBody>
          <a:bodyPr vert="horz" lIns="91440" tIns="45720" rIns="91440" bIns="45720" rtlCol="0" anchor="t">
            <a:normAutofit/>
          </a:bodyPr>
          <a:lstStyle/>
          <a:p>
            <a:pPr marL="514350" indent="-514350">
              <a:buAutoNum type="arabicPeriod"/>
            </a:pPr>
            <a:r>
              <a:rPr lang="en-US" sz="3000" dirty="0">
                <a:solidFill>
                  <a:prstClr val="black"/>
                </a:solidFill>
              </a:rPr>
              <a:t>Why is two-factor authentication required when logging in to the Central Public Procurement Information System (CPP IS)? </a:t>
            </a:r>
            <a:r>
              <a:rPr lang="en-US" sz="3000" noProof="0" dirty="0">
                <a:ea typeface="+mn-lt"/>
                <a:cs typeface="+mn-lt"/>
              </a:rPr>
              <a:t>(</a:t>
            </a:r>
            <a:r>
              <a:rPr lang="lt-LT" sz="3000" dirty="0">
                <a:ea typeface="+mn-lt"/>
                <a:cs typeface="+mn-lt"/>
                <a:hlinkClick r:id="rId3" action="ppaction://hlinksldjump"/>
              </a:rPr>
              <a:t>S</a:t>
            </a:r>
            <a:r>
              <a:rPr lang="en-US" sz="3000" noProof="0" dirty="0" err="1">
                <a:ea typeface="+mn-lt"/>
                <a:cs typeface="+mn-lt"/>
                <a:hlinkClick r:id="rId3" action="ppaction://hlinksldjump"/>
              </a:rPr>
              <a:t>lide</a:t>
            </a:r>
            <a:r>
              <a:rPr lang="en-US" sz="3000" noProof="0" dirty="0">
                <a:ea typeface="+mn-lt"/>
                <a:cs typeface="+mn-lt"/>
                <a:hlinkClick r:id="rId3" action="ppaction://hlinksldjump"/>
              </a:rPr>
              <a:t> 3</a:t>
            </a:r>
            <a:r>
              <a:rPr lang="en-US" sz="3000" noProof="0" dirty="0">
                <a:ea typeface="+mn-lt"/>
                <a:cs typeface="+mn-lt"/>
              </a:rPr>
              <a:t>)</a:t>
            </a:r>
          </a:p>
          <a:p>
            <a:pPr marL="514350" indent="-514350">
              <a:buFont typeface="Arial" panose="020B0604020202020204" pitchFamily="34" charset="0"/>
              <a:buAutoNum type="arabicPeriod"/>
            </a:pPr>
            <a:r>
              <a:rPr lang="en-US" sz="3000" dirty="0">
                <a:solidFill>
                  <a:prstClr val="black"/>
                </a:solidFill>
              </a:rPr>
              <a:t>Download the mobile application</a:t>
            </a:r>
            <a:r>
              <a:rPr lang="lt-LT" sz="3000" dirty="0">
                <a:solidFill>
                  <a:prstClr val="black"/>
                </a:solidFill>
              </a:rPr>
              <a:t> </a:t>
            </a:r>
            <a:r>
              <a:rPr lang="en-US" sz="3000" noProof="0" dirty="0">
                <a:ea typeface="+mn-lt"/>
                <a:cs typeface="+mn-lt"/>
              </a:rPr>
              <a:t>(</a:t>
            </a:r>
            <a:r>
              <a:rPr lang="lt-LT" sz="3000" dirty="0">
                <a:ea typeface="+mn-lt"/>
                <a:cs typeface="+mn-lt"/>
                <a:hlinkClick r:id="rId4" action="ppaction://hlinksldjump"/>
              </a:rPr>
              <a:t>Slide</a:t>
            </a:r>
            <a:r>
              <a:rPr lang="en-US" sz="3000" noProof="0" dirty="0">
                <a:ea typeface="+mn-lt"/>
                <a:cs typeface="+mn-lt"/>
                <a:hlinkClick r:id="rId4" action="ppaction://hlinksldjump"/>
              </a:rPr>
              <a:t> 4</a:t>
            </a:r>
            <a:r>
              <a:rPr lang="en-US" sz="3000" noProof="0" dirty="0">
                <a:ea typeface="+mn-lt"/>
                <a:cs typeface="+mn-lt"/>
              </a:rPr>
              <a:t>)</a:t>
            </a:r>
          </a:p>
          <a:p>
            <a:pPr marL="514350" indent="-514350">
              <a:buAutoNum type="arabicPeriod"/>
            </a:pPr>
            <a:r>
              <a:rPr lang="en-US" sz="3000" dirty="0">
                <a:solidFill>
                  <a:prstClr val="black"/>
                </a:solidFill>
              </a:rPr>
              <a:t>Log in to CPP IS </a:t>
            </a:r>
            <a:r>
              <a:rPr lang="en-US" sz="3000" noProof="0" dirty="0">
                <a:ea typeface="+mn-lt"/>
                <a:cs typeface="+mn-lt"/>
              </a:rPr>
              <a:t>(</a:t>
            </a:r>
            <a:r>
              <a:rPr lang="lt-LT" sz="3000" noProof="0" dirty="0">
                <a:ea typeface="+mn-lt"/>
                <a:cs typeface="+mn-lt"/>
                <a:hlinkClick r:id="rId5" action="ppaction://hlinksldjump"/>
              </a:rPr>
              <a:t>Slides</a:t>
            </a:r>
            <a:r>
              <a:rPr lang="lt-LT" sz="3000" dirty="0">
                <a:ea typeface="+mn-lt"/>
                <a:cs typeface="+mn-lt"/>
                <a:hlinkClick r:id="rId5" action="ppaction://hlinksldjump"/>
              </a:rPr>
              <a:t> </a:t>
            </a:r>
            <a:r>
              <a:rPr lang="en-US" sz="3000" noProof="0" dirty="0">
                <a:ea typeface="+mn-lt"/>
                <a:cs typeface="+mn-lt"/>
                <a:hlinkClick r:id="rId5" action="ppaction://hlinksldjump"/>
              </a:rPr>
              <a:t>5-6</a:t>
            </a:r>
            <a:r>
              <a:rPr lang="en-US" sz="3000" noProof="0" dirty="0">
                <a:ea typeface="+mn-lt"/>
                <a:cs typeface="+mn-lt"/>
              </a:rPr>
              <a:t>)</a:t>
            </a:r>
          </a:p>
          <a:p>
            <a:pPr marL="514350" indent="-514350">
              <a:buAutoNum type="arabicPeriod"/>
            </a:pPr>
            <a:r>
              <a:rPr lang="en-US" sz="3000" dirty="0">
                <a:solidFill>
                  <a:prstClr val="black"/>
                </a:solidFill>
              </a:rPr>
              <a:t>Scanning QR code with mobile phone </a:t>
            </a:r>
            <a:r>
              <a:rPr lang="en-US" sz="3000" noProof="0" dirty="0">
                <a:ea typeface="+mn-lt"/>
                <a:cs typeface="+mn-lt"/>
              </a:rPr>
              <a:t>(</a:t>
            </a:r>
            <a:r>
              <a:rPr lang="lt-LT" sz="3000" noProof="0" dirty="0">
                <a:ea typeface="+mn-lt"/>
                <a:cs typeface="+mn-lt"/>
                <a:hlinkClick r:id="rId6" action="ppaction://hlinksldjump"/>
              </a:rPr>
              <a:t>Slide </a:t>
            </a:r>
            <a:r>
              <a:rPr lang="en-US" sz="3000" noProof="0" dirty="0">
                <a:ea typeface="+mn-lt"/>
                <a:cs typeface="+mn-lt"/>
                <a:hlinkClick r:id="rId6" action="ppaction://hlinksldjump"/>
              </a:rPr>
              <a:t>7</a:t>
            </a:r>
            <a:r>
              <a:rPr lang="en-US" sz="3000" noProof="0" dirty="0">
                <a:ea typeface="+mn-lt"/>
                <a:cs typeface="+mn-lt"/>
              </a:rPr>
              <a:t>)</a:t>
            </a:r>
          </a:p>
          <a:p>
            <a:pPr marL="514350" indent="-514350">
              <a:buAutoNum type="arabicPeriod"/>
            </a:pPr>
            <a:r>
              <a:rPr lang="en-US" sz="3000" dirty="0"/>
              <a:t>Entering the code generated by the authenticator app</a:t>
            </a:r>
            <a:r>
              <a:rPr lang="lt-LT" sz="3000" dirty="0"/>
              <a:t> </a:t>
            </a:r>
            <a:r>
              <a:rPr lang="en-US" sz="3000" noProof="0" dirty="0">
                <a:ea typeface="+mn-lt"/>
                <a:cs typeface="+mn-lt"/>
              </a:rPr>
              <a:t>(</a:t>
            </a:r>
            <a:r>
              <a:rPr lang="lt-LT" sz="3000" noProof="0" dirty="0">
                <a:ea typeface="+mn-lt"/>
                <a:cs typeface="+mn-lt"/>
                <a:hlinkClick r:id="rId7" action="ppaction://hlinksldjump"/>
              </a:rPr>
              <a:t>Slides 8-9</a:t>
            </a:r>
            <a:r>
              <a:rPr lang="en-US" sz="3000" noProof="0" dirty="0">
                <a:ea typeface="+mn-lt"/>
                <a:cs typeface="+mn-lt"/>
              </a:rPr>
              <a:t>)</a:t>
            </a:r>
          </a:p>
          <a:p>
            <a:pPr marL="514350" indent="-514350">
              <a:buFont typeface="Arial" panose="020B0604020202020204" pitchFamily="34" charset="0"/>
              <a:buAutoNum type="arabicPeriod"/>
            </a:pPr>
            <a:r>
              <a:rPr lang="en-US" sz="3000" dirty="0"/>
              <a:t>Secret </a:t>
            </a:r>
            <a:r>
              <a:rPr lang="lt-LT" sz="3000" dirty="0"/>
              <a:t>k</a:t>
            </a:r>
            <a:r>
              <a:rPr lang="en-US" sz="3000" dirty="0"/>
              <a:t>ey and </a:t>
            </a:r>
            <a:r>
              <a:rPr lang="lt-LT" sz="3000" dirty="0"/>
              <a:t>Scratch c</a:t>
            </a:r>
            <a:r>
              <a:rPr lang="en-US" sz="3000" dirty="0"/>
              <a:t>odes</a:t>
            </a:r>
            <a:r>
              <a:rPr lang="lt-LT" sz="3000" dirty="0"/>
              <a:t> </a:t>
            </a:r>
            <a:r>
              <a:rPr lang="en-US" sz="3000" dirty="0"/>
              <a:t>(</a:t>
            </a:r>
            <a:r>
              <a:rPr lang="lt-LT" sz="3000" dirty="0">
                <a:hlinkClick r:id="rId8" action="ppaction://hlinksldjump"/>
              </a:rPr>
              <a:t>Slide 10</a:t>
            </a:r>
            <a:r>
              <a:rPr lang="en-US" sz="3000" dirty="0"/>
              <a:t>)</a:t>
            </a:r>
          </a:p>
          <a:p>
            <a:pPr marL="0" indent="0">
              <a:buNone/>
            </a:pPr>
            <a:endParaRPr lang="en-US" sz="3000" dirty="0"/>
          </a:p>
          <a:p>
            <a:pPr marL="0" indent="0">
              <a:buNone/>
            </a:pPr>
            <a:endParaRPr lang="en-US" sz="3200" noProof="0" dirty="0">
              <a:ea typeface="+mn-lt"/>
              <a:cs typeface="+mn-lt"/>
            </a:endParaRPr>
          </a:p>
          <a:p>
            <a:pPr marL="0" indent="0">
              <a:buNone/>
            </a:pPr>
            <a:endParaRPr lang="en-US" sz="3200" noProof="0" dirty="0">
              <a:ea typeface="Calibri"/>
              <a:cs typeface="Calibri"/>
            </a:endParaRPr>
          </a:p>
          <a:p>
            <a:pPr>
              <a:buAutoNum type="arabicPeriod"/>
            </a:pPr>
            <a:endParaRPr lang="en-US" sz="3200" noProof="0" dirty="0">
              <a:ea typeface="Calibri"/>
              <a:cs typeface="Calibri"/>
            </a:endParaRPr>
          </a:p>
          <a:p>
            <a:pPr>
              <a:buAutoNum type="arabicPeriod"/>
            </a:pPr>
            <a:endParaRPr lang="en-US" sz="3200" noProof="0" dirty="0">
              <a:ea typeface="Calibri"/>
              <a:cs typeface="Calibri"/>
            </a:endParaRPr>
          </a:p>
        </p:txBody>
      </p:sp>
      <p:sp>
        <p:nvSpPr>
          <p:cNvPr id="4" name="Slide Number Placeholder 3">
            <a:extLst>
              <a:ext uri="{FF2B5EF4-FFF2-40B4-BE49-F238E27FC236}">
                <a16:creationId xmlns:a16="http://schemas.microsoft.com/office/drawing/2014/main" id="{B60758FB-1050-3016-7FFC-DB869E7D8042}"/>
              </a:ext>
            </a:extLst>
          </p:cNvPr>
          <p:cNvSpPr>
            <a:spLocks noGrp="1"/>
          </p:cNvSpPr>
          <p:nvPr>
            <p:ph type="sldNum" sz="quarter" idx="12"/>
          </p:nvPr>
        </p:nvSpPr>
        <p:spPr>
          <a:xfrm>
            <a:off x="9171038" y="6434083"/>
            <a:ext cx="2743200" cy="365125"/>
          </a:xfrm>
        </p:spPr>
        <p:txBody>
          <a:bodyPr/>
          <a:lstStyle/>
          <a:p>
            <a:fld id="{49EC5416-78B8-4F37-B286-A40543F63F6D}" type="slidenum">
              <a:rPr lang="en-US" noProof="0" smtClean="0"/>
              <a:pPr/>
              <a:t>2</a:t>
            </a:fld>
            <a:endParaRPr lang="en-US" noProof="0" dirty="0"/>
          </a:p>
        </p:txBody>
      </p:sp>
    </p:spTree>
    <p:extLst>
      <p:ext uri="{BB962C8B-B14F-4D97-AF65-F5344CB8AC3E}">
        <p14:creationId xmlns:p14="http://schemas.microsoft.com/office/powerpoint/2010/main" val="715838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6FA58-01C0-EAF6-6F38-326FD3D02E3E}"/>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54CADF2D-4A11-1966-ABC3-0D63D0D3A25E}"/>
              </a:ext>
            </a:extLst>
          </p:cNvPr>
          <p:cNvSpPr>
            <a:spLocks noGrp="1"/>
          </p:cNvSpPr>
          <p:nvPr>
            <p:ph type="title"/>
          </p:nvPr>
        </p:nvSpPr>
        <p:spPr>
          <a:xfrm>
            <a:off x="838200" y="460216"/>
            <a:ext cx="10515600" cy="545034"/>
          </a:xfrm>
        </p:spPr>
        <p:txBody>
          <a:bodyPr>
            <a:noAutofit/>
          </a:bodyPr>
          <a:lstStyle/>
          <a:p>
            <a:pPr algn="ctr"/>
            <a:r>
              <a:rPr lang="en-US" sz="3600" b="1" noProof="0" dirty="0">
                <a:solidFill>
                  <a:prstClr val="black"/>
                </a:solidFill>
                <a:latin typeface="Calibri Light"/>
              </a:rPr>
              <a:t>Why is two-factor authentication required when logging in to the Central Public Procurement Information System (CPP IS) ?</a:t>
            </a: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DCDD6292-52B5-8199-58A4-6BF43203DE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6006D305-05FD-C9D6-31C1-124110CE5760}"/>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0DA0BCFD-7F23-C9C4-4890-EBF993A6F44D}"/>
              </a:ext>
            </a:extLst>
          </p:cNvPr>
          <p:cNvSpPr>
            <a:spLocks noGrp="1"/>
          </p:cNvSpPr>
          <p:nvPr>
            <p:ph type="sldNum" sz="quarter" idx="12"/>
          </p:nvPr>
        </p:nvSpPr>
        <p:spPr>
          <a:xfrm>
            <a:off x="9220200" y="6492875"/>
            <a:ext cx="2743200" cy="365125"/>
          </a:xfrm>
        </p:spPr>
        <p:txBody>
          <a:bodyPr/>
          <a:lstStyle/>
          <a:p>
            <a:fld id="{49EC5416-78B8-4F37-B286-A40543F63F6D}" type="slidenum">
              <a:rPr lang="en-US" noProof="0" smtClean="0"/>
              <a:pPr/>
              <a:t>3</a:t>
            </a:fld>
            <a:endParaRPr lang="en-US" noProof="0" dirty="0"/>
          </a:p>
        </p:txBody>
      </p:sp>
      <p:sp>
        <p:nvSpPr>
          <p:cNvPr id="11" name="TextBox 10">
            <a:extLst>
              <a:ext uri="{FF2B5EF4-FFF2-40B4-BE49-F238E27FC236}">
                <a16:creationId xmlns:a16="http://schemas.microsoft.com/office/drawing/2014/main" id="{4F4452FB-056B-2DBE-B55C-B6AFCA1DE771}"/>
              </a:ext>
            </a:extLst>
          </p:cNvPr>
          <p:cNvSpPr txBox="1"/>
          <p:nvPr/>
        </p:nvSpPr>
        <p:spPr>
          <a:xfrm>
            <a:off x="1003869" y="1415698"/>
            <a:ext cx="10184262" cy="5355312"/>
          </a:xfrm>
          <a:prstGeom prst="rect">
            <a:avLst/>
          </a:prstGeom>
          <a:noFill/>
        </p:spPr>
        <p:txBody>
          <a:bodyPr wrap="square" rtlCol="0">
            <a:spAutoFit/>
          </a:bodyPr>
          <a:lstStyle/>
          <a:p>
            <a:r>
              <a:rPr lang="en-US" noProof="0" dirty="0"/>
              <a:t>Two-factor authentication is required when logging in to CPP IS to enhance the security of the user account and the data stored in the system:</a:t>
            </a:r>
          </a:p>
          <a:p>
            <a:endParaRPr lang="en-US" noProof="0" dirty="0"/>
          </a:p>
          <a:p>
            <a:pPr lvl="0"/>
            <a:r>
              <a:rPr lang="en-US" b="1" noProof="0" dirty="0"/>
              <a:t>1. Protection against unauthorized access.</a:t>
            </a:r>
            <a:r>
              <a:rPr lang="en-US" noProof="0" dirty="0"/>
              <a:t> Even if someone were to obtain your username and password, these alone would not be sufficient to access your account.</a:t>
            </a:r>
          </a:p>
          <a:p>
            <a:pPr lvl="0"/>
            <a:r>
              <a:rPr lang="en-US" b="1" noProof="0" dirty="0"/>
              <a:t>2. Protection of sensitive data.</a:t>
            </a:r>
            <a:r>
              <a:rPr lang="en-US" noProof="0" dirty="0"/>
              <a:t> CPP IS contains public procurement information, documents and user data, therefore, it is essential to ensure their security.</a:t>
            </a:r>
          </a:p>
          <a:p>
            <a:pPr lvl="0"/>
            <a:r>
              <a:rPr lang="en-US" b="1" noProof="0" dirty="0"/>
              <a:t>3. Identity verification.</a:t>
            </a:r>
            <a:r>
              <a:rPr lang="en-US" noProof="0" dirty="0"/>
              <a:t> The second authentication step (the code generated by the authentication application) confirms that the person attempting to log in is the actual account owner.</a:t>
            </a:r>
          </a:p>
          <a:p>
            <a:pPr lvl="0"/>
            <a:r>
              <a:rPr lang="en-US" b="1" noProof="0" dirty="0"/>
              <a:t>4. Reduction of cyber threats.</a:t>
            </a:r>
            <a:r>
              <a:rPr lang="en-US" noProof="0" dirty="0"/>
              <a:t> Two-factor authentication helps protect against common attacks, such as password theft, data breaches and phishing attempts.</a:t>
            </a:r>
          </a:p>
          <a:p>
            <a:pPr lvl="0"/>
            <a:r>
              <a:rPr lang="en-US" b="1" noProof="0" dirty="0"/>
              <a:t>5. Compliance with legal and security requirements.</a:t>
            </a:r>
            <a:r>
              <a:rPr lang="en-US" noProof="0" dirty="0"/>
              <a:t> Government information systems are subject to stringent information security requirements</a:t>
            </a:r>
            <a:r>
              <a:rPr lang="lt-LT" dirty="0"/>
              <a:t>. T</a:t>
            </a:r>
            <a:r>
              <a:rPr lang="en-US" noProof="0" dirty="0"/>
              <a:t>herefore, additional authentication is one of the measures used to ensure system protection.</a:t>
            </a:r>
          </a:p>
          <a:p>
            <a:endParaRPr lang="en-US" b="1" noProof="0" dirty="0"/>
          </a:p>
          <a:p>
            <a:r>
              <a:rPr lang="en-US" noProof="0" dirty="0">
                <a:solidFill>
                  <a:srgbClr val="FF0000"/>
                </a:solidFill>
              </a:rPr>
              <a:t>IMPORTANT!</a:t>
            </a:r>
            <a:r>
              <a:rPr lang="en-US" noProof="0" dirty="0"/>
              <a:t> CPP IS user login credentials (username and password) are </a:t>
            </a:r>
            <a:r>
              <a:rPr lang="en-US" b="1" noProof="0" dirty="0"/>
              <a:t>confidential information</a:t>
            </a:r>
            <a:r>
              <a:rPr lang="en-US" noProof="0" dirty="0"/>
              <a:t> and must be stored securely and used only for personal access. Sharing login credentials with third parties is strictly prohibited</a:t>
            </a:r>
          </a:p>
          <a:p>
            <a:endParaRPr lang="en-US" noProof="0" dirty="0"/>
          </a:p>
        </p:txBody>
      </p:sp>
    </p:spTree>
    <p:extLst>
      <p:ext uri="{BB962C8B-B14F-4D97-AF65-F5344CB8AC3E}">
        <p14:creationId xmlns:p14="http://schemas.microsoft.com/office/powerpoint/2010/main" val="3326450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lang="en-US" sz="3600" b="1" noProof="0" dirty="0">
                <a:solidFill>
                  <a:prstClr val="black"/>
                </a:solidFill>
                <a:latin typeface="Calibri Light"/>
              </a:rPr>
              <a:t>Download the mobile application</a:t>
            </a:r>
            <a:endParaRPr lang="en-US" sz="3600" b="1" noProof="0" dirty="0">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847532" y="1028161"/>
            <a:ext cx="10649743" cy="1477328"/>
          </a:xfrm>
          <a:prstGeom prst="rect">
            <a:avLst/>
          </a:prstGeom>
          <a:noFill/>
        </p:spPr>
        <p:txBody>
          <a:bodyPr wrap="square" lIns="91440" tIns="45720" rIns="91440" bIns="45720" anchor="t">
            <a:spAutoFit/>
          </a:bodyPr>
          <a:lstStyle/>
          <a:p>
            <a:r>
              <a:rPr lang="en-US" noProof="0" dirty="0"/>
              <a:t>To log in to the CPP IS*, you must have an authentication application installed on your mobile phone that supports the TOTP </a:t>
            </a:r>
            <a:r>
              <a:rPr lang="en-US" i="1" noProof="0" dirty="0"/>
              <a:t>(Time-based One-Time Password) </a:t>
            </a:r>
            <a:r>
              <a:rPr lang="en-US" noProof="0" dirty="0"/>
              <a:t>standard. We recommend using one of the following authentication applications: Microsoft Authenticator, Google Authenticator, </a:t>
            </a:r>
            <a:r>
              <a:rPr lang="en-US" noProof="0" dirty="0" err="1"/>
              <a:t>FreeOTP</a:t>
            </a:r>
            <a:r>
              <a:rPr lang="en-US" noProof="0" dirty="0"/>
              <a:t> Authenticator or 2FA Authenticator (1). If you do not have one, you can download an authentication application to your mobile phone from the Google Play Store or the App Store (2)</a:t>
            </a:r>
            <a:r>
              <a:rPr lang="lt-LT" noProof="0" dirty="0"/>
              <a:t>.</a:t>
            </a:r>
            <a:endParaRPr lang="en-US" noProof="0" dirty="0"/>
          </a:p>
        </p:txBody>
      </p:sp>
      <p:sp>
        <p:nvSpPr>
          <p:cNvPr id="3" name="Slide Number Placeholder 2">
            <a:extLst>
              <a:ext uri="{FF2B5EF4-FFF2-40B4-BE49-F238E27FC236}">
                <a16:creationId xmlns:a16="http://schemas.microsoft.com/office/drawing/2014/main" id="{5E9498AD-4D04-5EEA-A228-40FD5BD72FE0}"/>
              </a:ext>
            </a:extLst>
          </p:cNvPr>
          <p:cNvSpPr>
            <a:spLocks noGrp="1"/>
          </p:cNvSpPr>
          <p:nvPr>
            <p:ph type="sldNum" sz="quarter" idx="12"/>
          </p:nvPr>
        </p:nvSpPr>
        <p:spPr>
          <a:xfrm>
            <a:off x="9238497" y="6468406"/>
            <a:ext cx="2743200" cy="365125"/>
          </a:xfrm>
        </p:spPr>
        <p:txBody>
          <a:bodyPr/>
          <a:lstStyle/>
          <a:p>
            <a:fld id="{49EC5416-78B8-4F37-B286-A40543F63F6D}" type="slidenum">
              <a:rPr lang="en-US" noProof="0" smtClean="0"/>
              <a:pPr/>
              <a:t>4</a:t>
            </a:fld>
            <a:endParaRPr lang="en-US" noProof="0" dirty="0"/>
          </a:p>
        </p:txBody>
      </p:sp>
      <p:pic>
        <p:nvPicPr>
          <p:cNvPr id="5" name="Picture 4">
            <a:extLst>
              <a:ext uri="{FF2B5EF4-FFF2-40B4-BE49-F238E27FC236}">
                <a16:creationId xmlns:a16="http://schemas.microsoft.com/office/drawing/2014/main" id="{F504320A-C755-B44B-AD94-B51F546E18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950" y="2495420"/>
            <a:ext cx="2875420" cy="1049486"/>
          </a:xfrm>
          <a:prstGeom prst="rect">
            <a:avLst/>
          </a:prstGeom>
        </p:spPr>
      </p:pic>
      <p:pic>
        <p:nvPicPr>
          <p:cNvPr id="9" name="Picture 8">
            <a:extLst>
              <a:ext uri="{FF2B5EF4-FFF2-40B4-BE49-F238E27FC236}">
                <a16:creationId xmlns:a16="http://schemas.microsoft.com/office/drawing/2014/main" id="{C3912450-9F33-7CDB-726E-5F47267468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66376" y="2510035"/>
            <a:ext cx="3146286" cy="1000264"/>
          </a:xfrm>
          <a:prstGeom prst="rect">
            <a:avLst/>
          </a:prstGeom>
        </p:spPr>
      </p:pic>
      <p:pic>
        <p:nvPicPr>
          <p:cNvPr id="12" name="Picture 11">
            <a:extLst>
              <a:ext uri="{FF2B5EF4-FFF2-40B4-BE49-F238E27FC236}">
                <a16:creationId xmlns:a16="http://schemas.microsoft.com/office/drawing/2014/main" id="{57FB1606-1F30-BB26-1AD9-E4E02CEE74D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34951" y="3712296"/>
            <a:ext cx="2875420" cy="955577"/>
          </a:xfrm>
          <a:prstGeom prst="rect">
            <a:avLst/>
          </a:prstGeom>
        </p:spPr>
      </p:pic>
      <p:pic>
        <p:nvPicPr>
          <p:cNvPr id="15" name="Picture 14">
            <a:extLst>
              <a:ext uri="{FF2B5EF4-FFF2-40B4-BE49-F238E27FC236}">
                <a16:creationId xmlns:a16="http://schemas.microsoft.com/office/drawing/2014/main" id="{ADE76CB4-AD2C-0CEF-D96C-2DE8850FB82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66376" y="3712295"/>
            <a:ext cx="3194356" cy="955577"/>
          </a:xfrm>
          <a:prstGeom prst="rect">
            <a:avLst/>
          </a:prstGeom>
        </p:spPr>
      </p:pic>
      <p:pic>
        <p:nvPicPr>
          <p:cNvPr id="17" name="Picture 16">
            <a:extLst>
              <a:ext uri="{FF2B5EF4-FFF2-40B4-BE49-F238E27FC236}">
                <a16:creationId xmlns:a16="http://schemas.microsoft.com/office/drawing/2014/main" id="{61840090-371F-7FBD-F1FD-F3284CD213E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38497" y="2895372"/>
            <a:ext cx="1818553" cy="662693"/>
          </a:xfrm>
          <a:prstGeom prst="rect">
            <a:avLst/>
          </a:prstGeom>
        </p:spPr>
      </p:pic>
      <p:pic>
        <p:nvPicPr>
          <p:cNvPr id="19" name="Picture 18">
            <a:extLst>
              <a:ext uri="{FF2B5EF4-FFF2-40B4-BE49-F238E27FC236}">
                <a16:creationId xmlns:a16="http://schemas.microsoft.com/office/drawing/2014/main" id="{CAD299F2-9CFD-2F27-266F-3F6DAB866E2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72070" y="3806153"/>
            <a:ext cx="751406" cy="767860"/>
          </a:xfrm>
          <a:prstGeom prst="rect">
            <a:avLst/>
          </a:prstGeom>
        </p:spPr>
      </p:pic>
      <p:sp>
        <p:nvSpPr>
          <p:cNvPr id="20" name="Oval 19">
            <a:extLst>
              <a:ext uri="{FF2B5EF4-FFF2-40B4-BE49-F238E27FC236}">
                <a16:creationId xmlns:a16="http://schemas.microsoft.com/office/drawing/2014/main" id="{01833903-B087-6084-E9E0-31FC0DA58257}"/>
              </a:ext>
            </a:extLst>
          </p:cNvPr>
          <p:cNvSpPr/>
          <p:nvPr/>
        </p:nvSpPr>
        <p:spPr>
          <a:xfrm>
            <a:off x="543422" y="2959037"/>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1</a:t>
            </a:r>
          </a:p>
        </p:txBody>
      </p:sp>
      <p:sp>
        <p:nvSpPr>
          <p:cNvPr id="24" name="Oval 23">
            <a:extLst>
              <a:ext uri="{FF2B5EF4-FFF2-40B4-BE49-F238E27FC236}">
                <a16:creationId xmlns:a16="http://schemas.microsoft.com/office/drawing/2014/main" id="{3983894C-96E2-D4C0-E10F-F51759419636}"/>
              </a:ext>
            </a:extLst>
          </p:cNvPr>
          <p:cNvSpPr/>
          <p:nvPr/>
        </p:nvSpPr>
        <p:spPr>
          <a:xfrm>
            <a:off x="9926547" y="2248879"/>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2</a:t>
            </a:r>
          </a:p>
        </p:txBody>
      </p:sp>
    </p:spTree>
    <p:extLst>
      <p:ext uri="{BB962C8B-B14F-4D97-AF65-F5344CB8AC3E}">
        <p14:creationId xmlns:p14="http://schemas.microsoft.com/office/powerpoint/2010/main" val="3180558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2B7D6-FD4E-EF66-3FC3-BC63B5298EA8}"/>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589D9377-B8C0-D243-3904-42DA462FB788}"/>
              </a:ext>
            </a:extLst>
          </p:cNvPr>
          <p:cNvSpPr>
            <a:spLocks noGrp="1"/>
          </p:cNvSpPr>
          <p:nvPr>
            <p:ph type="title"/>
          </p:nvPr>
        </p:nvSpPr>
        <p:spPr>
          <a:xfrm>
            <a:off x="838200" y="152633"/>
            <a:ext cx="10515600" cy="545034"/>
          </a:xfrm>
        </p:spPr>
        <p:txBody>
          <a:bodyPr>
            <a:noAutofit/>
          </a:bodyPr>
          <a:lstStyle/>
          <a:p>
            <a:pPr algn="ctr"/>
            <a:r>
              <a:rPr kumimoji="0" lang="en-US" sz="3600" b="1" i="0" u="none" strike="noStrike" kern="1200" cap="none" spc="0" normalizeH="0" baseline="0" noProof="0" dirty="0">
                <a:ln>
                  <a:noFill/>
                </a:ln>
                <a:solidFill>
                  <a:prstClr val="black"/>
                </a:solidFill>
                <a:effectLst/>
                <a:uLnTx/>
                <a:uFillTx/>
                <a:latin typeface="Calibri Light"/>
                <a:ea typeface="+mj-ea"/>
                <a:cs typeface="+mj-cs"/>
              </a:rPr>
              <a:t>Log in to CPP IS </a:t>
            </a: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7E7D65C7-AD72-7394-6A9C-F635D306BF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CBA5D385-D3C0-0A47-418B-5E3FAB4FA681}"/>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A8884793-1AA0-AA49-B04B-84C79FEDDD80}"/>
              </a:ext>
            </a:extLst>
          </p:cNvPr>
          <p:cNvSpPr>
            <a:spLocks noGrp="1"/>
          </p:cNvSpPr>
          <p:nvPr>
            <p:ph type="sldNum" sz="quarter" idx="12"/>
          </p:nvPr>
        </p:nvSpPr>
        <p:spPr>
          <a:xfrm>
            <a:off x="9210368" y="6467430"/>
            <a:ext cx="2743200" cy="365125"/>
          </a:xfrm>
        </p:spPr>
        <p:txBody>
          <a:bodyPr/>
          <a:lstStyle/>
          <a:p>
            <a:fld id="{49EC5416-78B8-4F37-B286-A40543F63F6D}" type="slidenum">
              <a:rPr lang="en-US" noProof="0" smtClean="0"/>
              <a:pPr/>
              <a:t>5</a:t>
            </a:fld>
            <a:endParaRPr lang="en-US" noProof="0" dirty="0"/>
          </a:p>
        </p:txBody>
      </p:sp>
      <p:sp>
        <p:nvSpPr>
          <p:cNvPr id="5" name="TextBox 4">
            <a:extLst>
              <a:ext uri="{FF2B5EF4-FFF2-40B4-BE49-F238E27FC236}">
                <a16:creationId xmlns:a16="http://schemas.microsoft.com/office/drawing/2014/main" id="{F06DB517-2966-D7C2-83D2-3FADF13C5703}"/>
              </a:ext>
            </a:extLst>
          </p:cNvPr>
          <p:cNvSpPr txBox="1"/>
          <p:nvPr/>
        </p:nvSpPr>
        <p:spPr>
          <a:xfrm>
            <a:off x="847532" y="4946311"/>
            <a:ext cx="10424803" cy="2154436"/>
          </a:xfrm>
          <a:prstGeom prst="rect">
            <a:avLst/>
          </a:prstGeom>
          <a:noFill/>
        </p:spPr>
        <p:txBody>
          <a:bodyPr wrap="square">
            <a:spAutoFit/>
          </a:bodyPr>
          <a:lstStyle/>
          <a:p>
            <a:r>
              <a:rPr lang="en-US" noProof="0" dirty="0"/>
              <a:t>* Currently the two-factor authentication feature has been implemented in the </a:t>
            </a:r>
            <a:r>
              <a:rPr lang="en-US" noProof="0" dirty="0">
                <a:hlinkClick r:id="rId9"/>
              </a:rPr>
              <a:t>demonstration version of the CPP IS</a:t>
            </a:r>
            <a:r>
              <a:rPr lang="en-US" noProof="0" dirty="0"/>
              <a:t>. It will also be implemented in the </a:t>
            </a:r>
            <a:r>
              <a:rPr lang="en-US" noProof="0" dirty="0">
                <a:hlinkClick r:id="rId10"/>
              </a:rPr>
              <a:t>production version of the CPP IS </a:t>
            </a:r>
            <a:r>
              <a:rPr lang="en-US" noProof="0" dirty="0"/>
              <a:t>in </a:t>
            </a:r>
            <a:r>
              <a:rPr lang="lt-LT" noProof="0" dirty="0"/>
              <a:t>the second half of </a:t>
            </a:r>
            <a:r>
              <a:rPr lang="en-US" noProof="0" dirty="0"/>
              <a:t>September</a:t>
            </a:r>
            <a:r>
              <a:rPr lang="lt-LT" noProof="0" dirty="0"/>
              <a:t>.</a:t>
            </a:r>
          </a:p>
          <a:p>
            <a:endParaRPr lang="en-US" sz="800" noProof="0" dirty="0"/>
          </a:p>
          <a:p>
            <a:r>
              <a:rPr lang="lt-LT" b="1" dirty="0">
                <a:solidFill>
                  <a:srgbClr val="FF0000"/>
                </a:solidFill>
              </a:rPr>
              <a:t>IMPORTANT</a:t>
            </a:r>
            <a:r>
              <a:rPr lang="en-US" b="1" dirty="0">
                <a:solidFill>
                  <a:srgbClr val="FF0000"/>
                </a:solidFill>
              </a:rPr>
              <a:t>!</a:t>
            </a:r>
            <a:r>
              <a:rPr lang="en-US" dirty="0">
                <a:solidFill>
                  <a:srgbClr val="FF0000"/>
                </a:solidFill>
              </a:rPr>
              <a:t> </a:t>
            </a:r>
            <a:r>
              <a:rPr lang="en-US" dirty="0"/>
              <a:t>To register and log in to the demonstration version of the C</a:t>
            </a:r>
            <a:r>
              <a:rPr lang="lt-LT" dirty="0"/>
              <a:t>PP</a:t>
            </a:r>
            <a:r>
              <a:rPr lang="en-US" dirty="0"/>
              <a:t> IS, you must use separate login credentials. If you have not yet registered, you will need to complete the registration form and wait for it to be approved. </a:t>
            </a:r>
            <a:r>
              <a:rPr lang="lt-LT" dirty="0"/>
              <a:t>T</a:t>
            </a:r>
            <a:r>
              <a:rPr lang="en-US" dirty="0"/>
              <a:t>he login credentials used for the production version of the C</a:t>
            </a:r>
            <a:r>
              <a:rPr lang="lt-LT" dirty="0"/>
              <a:t>PP</a:t>
            </a:r>
            <a:r>
              <a:rPr lang="en-US" dirty="0"/>
              <a:t> IS are not valid for the demonstration version</a:t>
            </a:r>
          </a:p>
          <a:p>
            <a:endParaRPr lang="en-US" noProof="0" dirty="0"/>
          </a:p>
        </p:txBody>
      </p:sp>
      <p:sp>
        <p:nvSpPr>
          <p:cNvPr id="4" name="TextBox 3">
            <a:extLst>
              <a:ext uri="{FF2B5EF4-FFF2-40B4-BE49-F238E27FC236}">
                <a16:creationId xmlns:a16="http://schemas.microsoft.com/office/drawing/2014/main" id="{53EF577E-6E3F-FF94-5743-5150C5492AA4}"/>
              </a:ext>
            </a:extLst>
          </p:cNvPr>
          <p:cNvSpPr txBox="1"/>
          <p:nvPr/>
        </p:nvSpPr>
        <p:spPr>
          <a:xfrm>
            <a:off x="847532" y="695971"/>
            <a:ext cx="10771973" cy="923330"/>
          </a:xfrm>
          <a:prstGeom prst="rect">
            <a:avLst/>
          </a:prstGeom>
          <a:noFill/>
        </p:spPr>
        <p:txBody>
          <a:bodyPr wrap="square" rtlCol="0">
            <a:spAutoFit/>
          </a:bodyPr>
          <a:lstStyle/>
          <a:p>
            <a:r>
              <a:rPr lang="en-US" noProof="0" dirty="0">
                <a:ea typeface="Calibri"/>
                <a:cs typeface="Segoe UI"/>
              </a:rPr>
              <a:t>Access the Central Public Procurement Information System (CPP IS) </a:t>
            </a:r>
            <a:r>
              <a:rPr lang="en-US" noProof="0" dirty="0">
                <a:ea typeface="Calibri"/>
                <a:cs typeface="Segoe UI"/>
                <a:hlinkClick r:id="rId9"/>
              </a:rPr>
              <a:t>https://demo.viesiejipirkimai.lt/epps/home.do</a:t>
            </a:r>
            <a:r>
              <a:rPr lang="en-US" noProof="0" dirty="0">
                <a:ea typeface="Calibri"/>
                <a:cs typeface="Segoe UI"/>
              </a:rPr>
              <a:t>, select “EN” (1) and then click “Login”(2)</a:t>
            </a:r>
            <a:endParaRPr lang="en-US" noProof="0" dirty="0">
              <a:ea typeface="Calibri"/>
              <a:cs typeface="Calibri"/>
            </a:endParaRPr>
          </a:p>
          <a:p>
            <a:endParaRPr lang="en-US" noProof="0" dirty="0"/>
          </a:p>
        </p:txBody>
      </p:sp>
      <p:pic>
        <p:nvPicPr>
          <p:cNvPr id="12" name="Picture 11">
            <a:extLst>
              <a:ext uri="{FF2B5EF4-FFF2-40B4-BE49-F238E27FC236}">
                <a16:creationId xmlns:a16="http://schemas.microsoft.com/office/drawing/2014/main" id="{D4999E6E-8F59-FD1D-E73B-08C05A52811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19665" y="1277779"/>
            <a:ext cx="9847690" cy="3763914"/>
          </a:xfrm>
          <a:prstGeom prst="rect">
            <a:avLst/>
          </a:prstGeom>
        </p:spPr>
      </p:pic>
      <p:sp>
        <p:nvSpPr>
          <p:cNvPr id="15" name="Oval 14">
            <a:extLst>
              <a:ext uri="{FF2B5EF4-FFF2-40B4-BE49-F238E27FC236}">
                <a16:creationId xmlns:a16="http://schemas.microsoft.com/office/drawing/2014/main" id="{B0A45185-FCC4-67B5-A27F-A18F26E92581}"/>
              </a:ext>
            </a:extLst>
          </p:cNvPr>
          <p:cNvSpPr/>
          <p:nvPr/>
        </p:nvSpPr>
        <p:spPr>
          <a:xfrm>
            <a:off x="9704262" y="1142378"/>
            <a:ext cx="341879" cy="270802"/>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1</a:t>
            </a:r>
          </a:p>
        </p:txBody>
      </p:sp>
      <p:sp>
        <p:nvSpPr>
          <p:cNvPr id="17" name="Oval 16">
            <a:extLst>
              <a:ext uri="{FF2B5EF4-FFF2-40B4-BE49-F238E27FC236}">
                <a16:creationId xmlns:a16="http://schemas.microsoft.com/office/drawing/2014/main" id="{9A866E35-0758-4B44-6453-E46B7F71AF7C}"/>
              </a:ext>
            </a:extLst>
          </p:cNvPr>
          <p:cNvSpPr/>
          <p:nvPr/>
        </p:nvSpPr>
        <p:spPr>
          <a:xfrm>
            <a:off x="10253147" y="1133150"/>
            <a:ext cx="341879" cy="270802"/>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2</a:t>
            </a:r>
          </a:p>
        </p:txBody>
      </p:sp>
    </p:spTree>
    <p:extLst>
      <p:ext uri="{BB962C8B-B14F-4D97-AF65-F5344CB8AC3E}">
        <p14:creationId xmlns:p14="http://schemas.microsoft.com/office/powerpoint/2010/main" val="2979884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lang="en-US" sz="3600" b="1" noProof="0" dirty="0">
                <a:solidFill>
                  <a:prstClr val="black"/>
                </a:solidFill>
              </a:rPr>
              <a:t>Log in to CPP IS </a:t>
            </a:r>
            <a:endParaRPr lang="en-US" sz="3600" b="1" noProof="0" dirty="0">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1362635" y="925754"/>
            <a:ext cx="9601199" cy="646331"/>
          </a:xfrm>
          <a:prstGeom prst="rect">
            <a:avLst/>
          </a:prstGeom>
          <a:noFill/>
        </p:spPr>
        <p:txBody>
          <a:bodyPr wrap="square">
            <a:spAutoFit/>
          </a:bodyPr>
          <a:lstStyle/>
          <a:p>
            <a:pPr>
              <a:defRPr/>
            </a:pPr>
            <a:r>
              <a:rPr lang="en-US" noProof="0" dirty="0">
                <a:solidFill>
                  <a:prstClr val="black"/>
                </a:solidFill>
              </a:rPr>
              <a:t>Enter your user name (1), password (2) and click “Login”</a:t>
            </a:r>
            <a:r>
              <a:rPr lang="lt-LT" noProof="0" dirty="0">
                <a:solidFill>
                  <a:prstClr val="black"/>
                </a:solidFill>
              </a:rPr>
              <a:t>:</a:t>
            </a:r>
            <a:endParaRPr lang="en-US" noProof="0" dirty="0">
              <a:solidFill>
                <a:srgbClr val="FF0000"/>
              </a:solidFill>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2F3C07D3-6A47-0F5B-7D1E-A0C828DF32C7}"/>
              </a:ext>
            </a:extLst>
          </p:cNvPr>
          <p:cNvSpPr>
            <a:spLocks noGrp="1"/>
          </p:cNvSpPr>
          <p:nvPr>
            <p:ph type="sldNum" sz="quarter" idx="12"/>
          </p:nvPr>
        </p:nvSpPr>
        <p:spPr>
          <a:xfrm>
            <a:off x="9171039" y="6492875"/>
            <a:ext cx="2743200" cy="365125"/>
          </a:xfrm>
        </p:spPr>
        <p:txBody>
          <a:bodyPr/>
          <a:lstStyle/>
          <a:p>
            <a:fld id="{49EC5416-78B8-4F37-B286-A40543F63F6D}" type="slidenum">
              <a:rPr lang="en-US" noProof="0" smtClean="0"/>
              <a:pPr/>
              <a:t>6</a:t>
            </a:fld>
            <a:endParaRPr lang="en-US" noProof="0" dirty="0"/>
          </a:p>
        </p:txBody>
      </p:sp>
      <p:pic>
        <p:nvPicPr>
          <p:cNvPr id="5" name="Picture 4">
            <a:extLst>
              <a:ext uri="{FF2B5EF4-FFF2-40B4-BE49-F238E27FC236}">
                <a16:creationId xmlns:a16="http://schemas.microsoft.com/office/drawing/2014/main" id="{B73945DF-BAC3-54D0-3C9B-03AF0C846D7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0501" y="1794882"/>
            <a:ext cx="9035546" cy="2952265"/>
          </a:xfrm>
          <a:prstGeom prst="rect">
            <a:avLst/>
          </a:prstGeom>
        </p:spPr>
      </p:pic>
      <p:sp>
        <p:nvSpPr>
          <p:cNvPr id="13" name="Oval 12">
            <a:extLst>
              <a:ext uri="{FF2B5EF4-FFF2-40B4-BE49-F238E27FC236}">
                <a16:creationId xmlns:a16="http://schemas.microsoft.com/office/drawing/2014/main" id="{1E9B56E3-B9C8-EABD-BBB1-A435DC310B60}"/>
              </a:ext>
            </a:extLst>
          </p:cNvPr>
          <p:cNvSpPr/>
          <p:nvPr/>
        </p:nvSpPr>
        <p:spPr>
          <a:xfrm>
            <a:off x="892644" y="2305178"/>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1</a:t>
            </a:r>
          </a:p>
        </p:txBody>
      </p:sp>
      <p:sp>
        <p:nvSpPr>
          <p:cNvPr id="15" name="Oval 14">
            <a:extLst>
              <a:ext uri="{FF2B5EF4-FFF2-40B4-BE49-F238E27FC236}">
                <a16:creationId xmlns:a16="http://schemas.microsoft.com/office/drawing/2014/main" id="{26D7A7F7-B63D-F303-6587-C66B15BB8BB8}"/>
              </a:ext>
            </a:extLst>
          </p:cNvPr>
          <p:cNvSpPr/>
          <p:nvPr/>
        </p:nvSpPr>
        <p:spPr>
          <a:xfrm>
            <a:off x="892643" y="2948097"/>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2</a:t>
            </a:r>
          </a:p>
        </p:txBody>
      </p:sp>
    </p:spTree>
    <p:extLst>
      <p:ext uri="{BB962C8B-B14F-4D97-AF65-F5344CB8AC3E}">
        <p14:creationId xmlns:p14="http://schemas.microsoft.com/office/powerpoint/2010/main" val="2207453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FA26A-2EE0-D496-6661-842D29971624}"/>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E79E89BC-94FC-A54E-305F-27CE581816AB}"/>
              </a:ext>
            </a:extLst>
          </p:cNvPr>
          <p:cNvSpPr>
            <a:spLocks noGrp="1"/>
          </p:cNvSpPr>
          <p:nvPr>
            <p:ph type="title"/>
          </p:nvPr>
        </p:nvSpPr>
        <p:spPr>
          <a:xfrm>
            <a:off x="847532" y="327803"/>
            <a:ext cx="10515600" cy="545034"/>
          </a:xfrm>
        </p:spPr>
        <p:txBody>
          <a:bodyPr>
            <a:noAutofit/>
          </a:bodyPr>
          <a:lstStyle/>
          <a:p>
            <a:pPr algn="ctr"/>
            <a:r>
              <a:rPr lang="en-US" sz="3600" b="1" noProof="0" dirty="0">
                <a:solidFill>
                  <a:prstClr val="black"/>
                </a:solidFill>
              </a:rPr>
              <a:t>Scanning QR code with mobile phone</a:t>
            </a: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E2BF1548-F31D-8792-342D-F0235C62F38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5F2C1354-94E3-0CC5-3943-DA5E7840ED0D}"/>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899B78F1-DF14-039C-EE16-DE48ACF4CED1}"/>
              </a:ext>
            </a:extLst>
          </p:cNvPr>
          <p:cNvSpPr>
            <a:spLocks noGrp="1"/>
          </p:cNvSpPr>
          <p:nvPr>
            <p:ph type="sldNum" sz="quarter" idx="12"/>
          </p:nvPr>
        </p:nvSpPr>
        <p:spPr>
          <a:xfrm>
            <a:off x="9151374" y="6492875"/>
            <a:ext cx="2743200" cy="365125"/>
          </a:xfrm>
        </p:spPr>
        <p:txBody>
          <a:bodyPr/>
          <a:lstStyle/>
          <a:p>
            <a:fld id="{49EC5416-78B8-4F37-B286-A40543F63F6D}" type="slidenum">
              <a:rPr lang="en-US" noProof="0" smtClean="0"/>
              <a:pPr/>
              <a:t>7</a:t>
            </a:fld>
            <a:endParaRPr lang="en-US" noProof="0" dirty="0"/>
          </a:p>
        </p:txBody>
      </p:sp>
      <p:sp>
        <p:nvSpPr>
          <p:cNvPr id="11" name="TextBox 10">
            <a:extLst>
              <a:ext uri="{FF2B5EF4-FFF2-40B4-BE49-F238E27FC236}">
                <a16:creationId xmlns:a16="http://schemas.microsoft.com/office/drawing/2014/main" id="{4C103AEA-21A6-7E09-4D0C-D809FBBA843E}"/>
              </a:ext>
            </a:extLst>
          </p:cNvPr>
          <p:cNvSpPr txBox="1"/>
          <p:nvPr/>
        </p:nvSpPr>
        <p:spPr>
          <a:xfrm>
            <a:off x="1711895" y="872837"/>
            <a:ext cx="9632573" cy="2862322"/>
          </a:xfrm>
          <a:prstGeom prst="rect">
            <a:avLst/>
          </a:prstGeom>
          <a:noFill/>
        </p:spPr>
        <p:txBody>
          <a:bodyPr wrap="square" rtlCol="0">
            <a:spAutoFit/>
          </a:bodyPr>
          <a:lstStyle/>
          <a:p>
            <a:pPr marL="285750" lvl="0" indent="-285750">
              <a:buFont typeface="Arial" panose="020B0604020202020204" pitchFamily="34" charset="0"/>
              <a:buChar char="•"/>
            </a:pPr>
            <a:r>
              <a:rPr lang="en-US" dirty="0"/>
              <a:t>After logging in to CVP IS, a unique QR code will be displayed on your screen.</a:t>
            </a:r>
            <a:endParaRPr lang="lt-LT" dirty="0"/>
          </a:p>
          <a:p>
            <a:pPr marL="285750" lvl="0" indent="-285750">
              <a:buFont typeface="Arial" panose="020B0604020202020204" pitchFamily="34" charset="0"/>
              <a:buChar char="•"/>
            </a:pPr>
            <a:r>
              <a:rPr lang="en-US" dirty="0"/>
              <a:t>Open the authentication application installed on your mobile phone and scan the QR code (1). This only needs to be done the first time you log in.</a:t>
            </a:r>
          </a:p>
          <a:p>
            <a:pPr marL="285750" lvl="0" indent="-285750">
              <a:buFont typeface="Arial" panose="020B0604020202020204" pitchFamily="34" charset="0"/>
              <a:buChar char="•"/>
            </a:pPr>
            <a:r>
              <a:rPr lang="en-US" dirty="0"/>
              <a:t>Once the QR code has been scanned, you will see that the account has been added to the authentication application.</a:t>
            </a:r>
          </a:p>
          <a:p>
            <a:pPr marL="285750" lvl="0" indent="-285750">
              <a:buFont typeface="Arial" panose="020B0604020202020204" pitchFamily="34" charset="0"/>
              <a:buChar char="•"/>
            </a:pPr>
            <a:r>
              <a:rPr lang="en-US" dirty="0" err="1"/>
              <a:t>Click</a:t>
            </a:r>
            <a:r>
              <a:rPr lang="en-US" b="1" dirty="0" err="1"/>
              <a:t>"Confirm</a:t>
            </a:r>
            <a:r>
              <a:rPr lang="en-US" b="1" dirty="0"/>
              <a:t>"</a:t>
            </a:r>
            <a:r>
              <a:rPr lang="en-US" dirty="0"/>
              <a:t> (2) on your computer screen.</a:t>
            </a:r>
          </a:p>
          <a:p>
            <a:r>
              <a:rPr lang="en-US" b="1" dirty="0">
                <a:solidFill>
                  <a:srgbClr val="FF0000"/>
                </a:solidFill>
              </a:rPr>
              <a:t>IMPORTANT!</a:t>
            </a:r>
            <a:r>
              <a:rPr lang="en-US" dirty="0"/>
              <a:t> Save or print the registration information displayed on the screen, including the </a:t>
            </a:r>
            <a:r>
              <a:rPr lang="lt-LT" b="1" dirty="0"/>
              <a:t>S</a:t>
            </a:r>
            <a:r>
              <a:rPr lang="en-US" b="1" dirty="0"/>
              <a:t>ecret  key</a:t>
            </a:r>
            <a:r>
              <a:rPr lang="en-US" dirty="0"/>
              <a:t> and </a:t>
            </a:r>
            <a:r>
              <a:rPr lang="lt-LT" b="1" dirty="0"/>
              <a:t>Scratch </a:t>
            </a:r>
            <a:r>
              <a:rPr lang="en-US" b="1" dirty="0"/>
              <a:t>codes</a:t>
            </a:r>
            <a:r>
              <a:rPr lang="en-US" dirty="0"/>
              <a:t>, as this information will not be displayed again later. See </a:t>
            </a:r>
            <a:r>
              <a:rPr lang="en-US" dirty="0">
                <a:hlinkClick r:id="rId9" action="ppaction://hlinksldjump"/>
              </a:rPr>
              <a:t>Slide 10 </a:t>
            </a:r>
            <a:r>
              <a:rPr lang="en-US" dirty="0"/>
              <a:t>for more details.</a:t>
            </a:r>
          </a:p>
          <a:p>
            <a:endParaRPr lang="en-US" b="1" u="sng" noProof="0" dirty="0"/>
          </a:p>
        </p:txBody>
      </p:sp>
      <p:pic>
        <p:nvPicPr>
          <p:cNvPr id="7" name="Picture 6">
            <a:extLst>
              <a:ext uri="{FF2B5EF4-FFF2-40B4-BE49-F238E27FC236}">
                <a16:creationId xmlns:a16="http://schemas.microsoft.com/office/drawing/2014/main" id="{0FFE1B9A-F32A-E9EC-072F-0B9D415AC2D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30377" y="3398404"/>
            <a:ext cx="7969029" cy="3435570"/>
          </a:xfrm>
          <a:prstGeom prst="rect">
            <a:avLst/>
          </a:prstGeom>
        </p:spPr>
      </p:pic>
      <p:sp>
        <p:nvSpPr>
          <p:cNvPr id="9" name="Rectangle 10">
            <a:extLst>
              <a:ext uri="{FF2B5EF4-FFF2-40B4-BE49-F238E27FC236}">
                <a16:creationId xmlns:a16="http://schemas.microsoft.com/office/drawing/2014/main" id="{B8118EBD-846A-4F87-0359-2123A7EFD588}"/>
              </a:ext>
            </a:extLst>
          </p:cNvPr>
          <p:cNvSpPr/>
          <p:nvPr/>
        </p:nvSpPr>
        <p:spPr>
          <a:xfrm>
            <a:off x="4722805" y="6255169"/>
            <a:ext cx="1042220" cy="450198"/>
          </a:xfrm>
          <a:prstGeom prst="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E1775E6A-5D1D-E3B6-516F-04F237B07C3F}"/>
              </a:ext>
            </a:extLst>
          </p:cNvPr>
          <p:cNvSpPr/>
          <p:nvPr/>
        </p:nvSpPr>
        <p:spPr>
          <a:xfrm>
            <a:off x="2106417" y="4752396"/>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noProof="0" dirty="0">
                <a:solidFill>
                  <a:schemeClr val="tx1"/>
                </a:solidFill>
              </a:rPr>
              <a:t>1</a:t>
            </a:r>
          </a:p>
        </p:txBody>
      </p:sp>
      <p:sp>
        <p:nvSpPr>
          <p:cNvPr id="17" name="Oval 16">
            <a:extLst>
              <a:ext uri="{FF2B5EF4-FFF2-40B4-BE49-F238E27FC236}">
                <a16:creationId xmlns:a16="http://schemas.microsoft.com/office/drawing/2014/main" id="{11FC7148-32CC-570F-C855-3ACFF59673F5}"/>
              </a:ext>
            </a:extLst>
          </p:cNvPr>
          <p:cNvSpPr/>
          <p:nvPr/>
        </p:nvSpPr>
        <p:spPr>
          <a:xfrm>
            <a:off x="4121113" y="6255169"/>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lt-LT" noProof="0" dirty="0">
              <a:solidFill>
                <a:schemeClr val="tx1"/>
              </a:solidFill>
            </a:endParaRPr>
          </a:p>
        </p:txBody>
      </p:sp>
      <p:sp>
        <p:nvSpPr>
          <p:cNvPr id="21" name="TextBox 20">
            <a:extLst>
              <a:ext uri="{FF2B5EF4-FFF2-40B4-BE49-F238E27FC236}">
                <a16:creationId xmlns:a16="http://schemas.microsoft.com/office/drawing/2014/main" id="{3B222FFE-FB8D-D2F5-1769-11CCCAE8A04A}"/>
              </a:ext>
            </a:extLst>
          </p:cNvPr>
          <p:cNvSpPr txBox="1"/>
          <p:nvPr/>
        </p:nvSpPr>
        <p:spPr>
          <a:xfrm>
            <a:off x="2798524" y="4752396"/>
            <a:ext cx="1855455" cy="461665"/>
          </a:xfrm>
          <a:prstGeom prst="rect">
            <a:avLst/>
          </a:prstGeom>
          <a:solidFill>
            <a:schemeClr val="tx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lt-LT" sz="2400" b="1" dirty="0">
                <a:solidFill>
                  <a:srgbClr val="FF0000"/>
                </a:solidFill>
                <a:ea typeface="Calibri"/>
                <a:cs typeface="Calibri"/>
              </a:rPr>
              <a:t>SAMPLE</a:t>
            </a:r>
            <a:endParaRPr lang="en-US" sz="2400" b="1" dirty="0">
              <a:solidFill>
                <a:srgbClr val="FF0000"/>
              </a:solidFill>
              <a:ea typeface="Calibri"/>
              <a:cs typeface="Calibri"/>
            </a:endParaRPr>
          </a:p>
        </p:txBody>
      </p:sp>
    </p:spTree>
    <p:extLst>
      <p:ext uri="{BB962C8B-B14F-4D97-AF65-F5344CB8AC3E}">
        <p14:creationId xmlns:p14="http://schemas.microsoft.com/office/powerpoint/2010/main" val="1568992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9E1CF-BE27-4896-C65A-F6BFE47FD79A}"/>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2520BE20-9E00-9755-DA17-3C03C6EE7D8B}"/>
              </a:ext>
            </a:extLst>
          </p:cNvPr>
          <p:cNvSpPr>
            <a:spLocks noGrp="1"/>
          </p:cNvSpPr>
          <p:nvPr>
            <p:ph type="title"/>
          </p:nvPr>
        </p:nvSpPr>
        <p:spPr>
          <a:xfrm>
            <a:off x="968477" y="385328"/>
            <a:ext cx="10515600" cy="545034"/>
          </a:xfrm>
        </p:spPr>
        <p:txBody>
          <a:bodyPr>
            <a:noAutofit/>
          </a:bodyPr>
          <a:lstStyle/>
          <a:p>
            <a:pPr algn="ctr"/>
            <a:r>
              <a:rPr lang="en-US" sz="3600" b="1" noProof="0" dirty="0"/>
              <a:t>Entering the code generated by the authenticator app</a:t>
            </a:r>
          </a:p>
        </p:txBody>
      </p:sp>
      <p:pic>
        <p:nvPicPr>
          <p:cNvPr id="10" name="Paveikslėlis 9">
            <a:extLst>
              <a:ext uri="{FF2B5EF4-FFF2-40B4-BE49-F238E27FC236}">
                <a16:creationId xmlns:a16="http://schemas.microsoft.com/office/drawing/2014/main" id="{C8C068AD-8C3C-FAE4-1AF3-383D5F47709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37939EB8-A88F-3C57-011E-7DDA7FD88365}"/>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37ECC0C1-5715-1A61-E20D-D95AA22E1C3C}"/>
              </a:ext>
            </a:extLst>
          </p:cNvPr>
          <p:cNvSpPr>
            <a:spLocks noGrp="1"/>
          </p:cNvSpPr>
          <p:nvPr>
            <p:ph type="sldNum" sz="quarter" idx="12"/>
          </p:nvPr>
        </p:nvSpPr>
        <p:spPr>
          <a:xfrm>
            <a:off x="9139177" y="6445553"/>
            <a:ext cx="2743200" cy="365125"/>
          </a:xfrm>
        </p:spPr>
        <p:txBody>
          <a:bodyPr/>
          <a:lstStyle/>
          <a:p>
            <a:fld id="{49EC5416-78B8-4F37-B286-A40543F63F6D}" type="slidenum">
              <a:rPr lang="en-US" noProof="0" smtClean="0"/>
              <a:pPr/>
              <a:t>8</a:t>
            </a:fld>
            <a:endParaRPr lang="en-US" noProof="0" dirty="0"/>
          </a:p>
        </p:txBody>
      </p:sp>
      <p:sp>
        <p:nvSpPr>
          <p:cNvPr id="11" name="TextBox 10">
            <a:extLst>
              <a:ext uri="{FF2B5EF4-FFF2-40B4-BE49-F238E27FC236}">
                <a16:creationId xmlns:a16="http://schemas.microsoft.com/office/drawing/2014/main" id="{A2B4601C-429D-72D7-DFBD-72BAFFEB83FF}"/>
              </a:ext>
            </a:extLst>
          </p:cNvPr>
          <p:cNvSpPr txBox="1"/>
          <p:nvPr/>
        </p:nvSpPr>
        <p:spPr>
          <a:xfrm>
            <a:off x="1572599" y="1142263"/>
            <a:ext cx="9626342" cy="1200329"/>
          </a:xfrm>
          <a:prstGeom prst="rect">
            <a:avLst/>
          </a:prstGeom>
          <a:noFill/>
        </p:spPr>
        <p:txBody>
          <a:bodyPr wrap="square" rtlCol="0">
            <a:spAutoFit/>
          </a:bodyPr>
          <a:lstStyle/>
          <a:p>
            <a:r>
              <a:rPr lang="en-US" noProof="0" dirty="0"/>
              <a:t>In the “Token” field enter the code generated by the authenticator app on your mobile phone (1) and click “Register”. The “Device Name” field will be populated automatically, do not need to enter any information manually (2).*</a:t>
            </a:r>
          </a:p>
          <a:p>
            <a:endParaRPr lang="en-US" noProof="0" dirty="0"/>
          </a:p>
        </p:txBody>
      </p:sp>
      <p:sp>
        <p:nvSpPr>
          <p:cNvPr id="12" name="TextBox 11">
            <a:extLst>
              <a:ext uri="{FF2B5EF4-FFF2-40B4-BE49-F238E27FC236}">
                <a16:creationId xmlns:a16="http://schemas.microsoft.com/office/drawing/2014/main" id="{2DEE0C49-7AC5-2F14-4796-401426437889}"/>
              </a:ext>
            </a:extLst>
          </p:cNvPr>
          <p:cNvSpPr txBox="1"/>
          <p:nvPr/>
        </p:nvSpPr>
        <p:spPr>
          <a:xfrm>
            <a:off x="1572598" y="5786605"/>
            <a:ext cx="7482911" cy="369332"/>
          </a:xfrm>
          <a:prstGeom prst="rect">
            <a:avLst/>
          </a:prstGeom>
          <a:noFill/>
        </p:spPr>
        <p:txBody>
          <a:bodyPr wrap="square" rtlCol="0">
            <a:spAutoFit/>
          </a:bodyPr>
          <a:lstStyle/>
          <a:p>
            <a:r>
              <a:rPr lang="en-US" noProof="0" dirty="0">
                <a:solidFill>
                  <a:srgbClr val="FF0000"/>
                </a:solidFill>
              </a:rPr>
              <a:t>IMPORTANT!</a:t>
            </a:r>
            <a:r>
              <a:rPr lang="en-US" noProof="0" dirty="0"/>
              <a:t> The code is valid for one use only and is refreshed periodically.</a:t>
            </a:r>
          </a:p>
        </p:txBody>
      </p:sp>
      <p:sp>
        <p:nvSpPr>
          <p:cNvPr id="4" name="TextBox 3">
            <a:extLst>
              <a:ext uri="{FF2B5EF4-FFF2-40B4-BE49-F238E27FC236}">
                <a16:creationId xmlns:a16="http://schemas.microsoft.com/office/drawing/2014/main" id="{A3FEB32B-FCC1-43BB-0592-66B6AEE861FB}"/>
              </a:ext>
            </a:extLst>
          </p:cNvPr>
          <p:cNvSpPr txBox="1"/>
          <p:nvPr/>
        </p:nvSpPr>
        <p:spPr>
          <a:xfrm>
            <a:off x="1475440" y="6163219"/>
            <a:ext cx="8950707" cy="646331"/>
          </a:xfrm>
          <a:prstGeom prst="rect">
            <a:avLst/>
          </a:prstGeom>
          <a:noFill/>
        </p:spPr>
        <p:txBody>
          <a:bodyPr wrap="square" rtlCol="0">
            <a:spAutoFit/>
          </a:bodyPr>
          <a:lstStyle/>
          <a:p>
            <a:r>
              <a:rPr lang="en-US" noProof="0" dirty="0"/>
              <a:t>*You may enter a device name. This is useful if you have more than one account, as the device name will help you identify which account is being </a:t>
            </a:r>
            <a:r>
              <a:rPr lang="en-US" noProof="0"/>
              <a:t>accessed later</a:t>
            </a:r>
            <a:endParaRPr lang="en-US" noProof="0" dirty="0"/>
          </a:p>
        </p:txBody>
      </p:sp>
      <p:pic>
        <p:nvPicPr>
          <p:cNvPr id="7" name="Picture 6">
            <a:extLst>
              <a:ext uri="{FF2B5EF4-FFF2-40B4-BE49-F238E27FC236}">
                <a16:creationId xmlns:a16="http://schemas.microsoft.com/office/drawing/2014/main" id="{1DBEC0EB-5454-8E33-E43C-46FB6DE8E74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76776" y="2048535"/>
            <a:ext cx="5296359" cy="3627434"/>
          </a:xfrm>
          <a:prstGeom prst="rect">
            <a:avLst/>
          </a:prstGeom>
        </p:spPr>
      </p:pic>
      <p:sp>
        <p:nvSpPr>
          <p:cNvPr id="8" name="Oval 7">
            <a:extLst>
              <a:ext uri="{FF2B5EF4-FFF2-40B4-BE49-F238E27FC236}">
                <a16:creationId xmlns:a16="http://schemas.microsoft.com/office/drawing/2014/main" id="{7D45A230-F69B-B756-1194-F6ED8A735A28}"/>
              </a:ext>
            </a:extLst>
          </p:cNvPr>
          <p:cNvSpPr/>
          <p:nvPr/>
        </p:nvSpPr>
        <p:spPr>
          <a:xfrm>
            <a:off x="2444938" y="3552812"/>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1</a:t>
            </a:r>
          </a:p>
        </p:txBody>
      </p:sp>
      <p:sp>
        <p:nvSpPr>
          <p:cNvPr id="9" name="Oval 8">
            <a:extLst>
              <a:ext uri="{FF2B5EF4-FFF2-40B4-BE49-F238E27FC236}">
                <a16:creationId xmlns:a16="http://schemas.microsoft.com/office/drawing/2014/main" id="{F03F6215-297D-EEE7-98F9-3B83A4FAF360}"/>
              </a:ext>
            </a:extLst>
          </p:cNvPr>
          <p:cNvSpPr/>
          <p:nvPr/>
        </p:nvSpPr>
        <p:spPr>
          <a:xfrm>
            <a:off x="2444938" y="4287581"/>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2</a:t>
            </a:r>
          </a:p>
        </p:txBody>
      </p:sp>
    </p:spTree>
    <p:extLst>
      <p:ext uri="{BB962C8B-B14F-4D97-AF65-F5344CB8AC3E}">
        <p14:creationId xmlns:p14="http://schemas.microsoft.com/office/powerpoint/2010/main" val="1671834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D4956-F849-5BBA-8A81-9FAE1E016BCC}"/>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1B23FFE4-F3B4-386F-BD77-0E36A1767DD0}"/>
              </a:ext>
            </a:extLst>
          </p:cNvPr>
          <p:cNvSpPr>
            <a:spLocks noGrp="1"/>
          </p:cNvSpPr>
          <p:nvPr>
            <p:ph type="title"/>
          </p:nvPr>
        </p:nvSpPr>
        <p:spPr>
          <a:xfrm>
            <a:off x="862779" y="478760"/>
            <a:ext cx="10515600" cy="545034"/>
          </a:xfrm>
        </p:spPr>
        <p:txBody>
          <a:bodyPr>
            <a:noAutofit/>
          </a:bodyPr>
          <a:lstStyle/>
          <a:p>
            <a:pPr algn="ctr"/>
            <a:r>
              <a:rPr lang="en-US" sz="3600" b="1" noProof="0" dirty="0"/>
              <a:t>Entering the code generated by the authenticator app</a:t>
            </a:r>
            <a:br>
              <a:rPr lang="en-US" sz="3600" b="1" noProof="0" dirty="0">
                <a:solidFill>
                  <a:prstClr val="black"/>
                </a:solidFill>
              </a:rPr>
            </a:b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7E36CD83-4FB4-2031-AC07-0B9B3D4380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4C2C8EB6-4A05-34E5-7729-821245DA3A78}"/>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7054E51C-9C49-E278-E55D-062FEF2437BB}"/>
              </a:ext>
            </a:extLst>
          </p:cNvPr>
          <p:cNvSpPr>
            <a:spLocks noGrp="1"/>
          </p:cNvSpPr>
          <p:nvPr>
            <p:ph type="sldNum" sz="quarter" idx="12"/>
          </p:nvPr>
        </p:nvSpPr>
        <p:spPr>
          <a:xfrm>
            <a:off x="9247240" y="6435220"/>
            <a:ext cx="2743200" cy="365125"/>
          </a:xfrm>
        </p:spPr>
        <p:txBody>
          <a:bodyPr/>
          <a:lstStyle/>
          <a:p>
            <a:fld id="{49EC5416-78B8-4F37-B286-A40543F63F6D}" type="slidenum">
              <a:rPr lang="en-US" noProof="0" smtClean="0"/>
              <a:pPr/>
              <a:t>9</a:t>
            </a:fld>
            <a:endParaRPr lang="en-US" noProof="0" dirty="0"/>
          </a:p>
        </p:txBody>
      </p:sp>
      <p:sp>
        <p:nvSpPr>
          <p:cNvPr id="11" name="TextBox 10">
            <a:extLst>
              <a:ext uri="{FF2B5EF4-FFF2-40B4-BE49-F238E27FC236}">
                <a16:creationId xmlns:a16="http://schemas.microsoft.com/office/drawing/2014/main" id="{57F074D3-EF92-A0B8-FE62-F5FD78CD11D5}"/>
              </a:ext>
            </a:extLst>
          </p:cNvPr>
          <p:cNvSpPr txBox="1"/>
          <p:nvPr/>
        </p:nvSpPr>
        <p:spPr>
          <a:xfrm>
            <a:off x="1436584" y="1271808"/>
            <a:ext cx="9286173" cy="369332"/>
          </a:xfrm>
          <a:prstGeom prst="rect">
            <a:avLst/>
          </a:prstGeom>
          <a:noFill/>
        </p:spPr>
        <p:txBody>
          <a:bodyPr wrap="square" rtlCol="0">
            <a:spAutoFit/>
          </a:bodyPr>
          <a:lstStyle/>
          <a:p>
            <a:r>
              <a:rPr lang="en-US" noProof="0" dirty="0"/>
              <a:t>In the “Token” field enter the code generated by the authenticator app again and </a:t>
            </a:r>
            <a:r>
              <a:rPr lang="en-US" noProof="0" dirty="0">
                <a:solidFill>
                  <a:prstClr val="black"/>
                </a:solidFill>
              </a:rPr>
              <a:t>click “Login”</a:t>
            </a:r>
            <a:endParaRPr lang="en-US" noProof="0" dirty="0"/>
          </a:p>
        </p:txBody>
      </p:sp>
      <p:sp>
        <p:nvSpPr>
          <p:cNvPr id="4" name="TextBox 3">
            <a:extLst>
              <a:ext uri="{FF2B5EF4-FFF2-40B4-BE49-F238E27FC236}">
                <a16:creationId xmlns:a16="http://schemas.microsoft.com/office/drawing/2014/main" id="{594E8994-4665-6CB6-0149-FB15262CC998}"/>
              </a:ext>
            </a:extLst>
          </p:cNvPr>
          <p:cNvSpPr txBox="1"/>
          <p:nvPr/>
        </p:nvSpPr>
        <p:spPr>
          <a:xfrm>
            <a:off x="1573160" y="5615797"/>
            <a:ext cx="9094839" cy="646331"/>
          </a:xfrm>
          <a:prstGeom prst="rect">
            <a:avLst/>
          </a:prstGeom>
          <a:noFill/>
        </p:spPr>
        <p:txBody>
          <a:bodyPr wrap="square" rtlCol="0">
            <a:spAutoFit/>
          </a:bodyPr>
          <a:lstStyle/>
          <a:p>
            <a:r>
              <a:rPr lang="lt-LT" dirty="0">
                <a:solidFill>
                  <a:srgbClr val="FF0000"/>
                </a:solidFill>
              </a:rPr>
              <a:t>IMPORTANT</a:t>
            </a:r>
            <a:r>
              <a:rPr lang="en-US" dirty="0">
                <a:solidFill>
                  <a:srgbClr val="FF0000"/>
                </a:solidFill>
              </a:rPr>
              <a:t>! </a:t>
            </a:r>
            <a:r>
              <a:rPr lang="en-US" dirty="0"/>
              <a:t>Each time you sign in to CPP IS, you will be required to enter a one-time password code</a:t>
            </a:r>
            <a:endParaRPr lang="en-US" noProof="0" dirty="0"/>
          </a:p>
        </p:txBody>
      </p:sp>
      <p:pic>
        <p:nvPicPr>
          <p:cNvPr id="7" name="Picture 6">
            <a:extLst>
              <a:ext uri="{FF2B5EF4-FFF2-40B4-BE49-F238E27FC236}">
                <a16:creationId xmlns:a16="http://schemas.microsoft.com/office/drawing/2014/main" id="{B60E5857-592A-8924-D0A5-C4F210C693A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28684" y="2354487"/>
            <a:ext cx="6134632" cy="2149026"/>
          </a:xfrm>
          <a:prstGeom prst="rect">
            <a:avLst/>
          </a:prstGeom>
        </p:spPr>
      </p:pic>
    </p:spTree>
    <p:extLst>
      <p:ext uri="{BB962C8B-B14F-4D97-AF65-F5344CB8AC3E}">
        <p14:creationId xmlns:p14="http://schemas.microsoft.com/office/powerpoint/2010/main" val="3853755410"/>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Dviejų žingsnių autentifikavimas prisijungiant prie CVP IS 2026-08-18 naujas</Template>
  <TotalTime>627</TotalTime>
  <Words>1062</Words>
  <Application>Microsoft Office PowerPoint</Application>
  <PresentationFormat>Widescreen</PresentationFormat>
  <Paragraphs>80</Paragraphs>
  <Slides>11</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Arial</vt:lpstr>
      <vt:lpstr>Calibri</vt:lpstr>
      <vt:lpstr>Calibri Light</vt:lpstr>
      <vt:lpstr>Times New Roman</vt:lpstr>
      <vt:lpstr>„Office“ tema</vt:lpstr>
      <vt:lpstr>     Two-factor authentication to log in to the Central Public Procurement Information System (CPP IS)</vt:lpstr>
      <vt:lpstr>CONTENTS</vt:lpstr>
      <vt:lpstr>Why is two-factor authentication required when logging in to the Central Public Procurement Information System (CPP IS) ?</vt:lpstr>
      <vt:lpstr>Download the mobile application</vt:lpstr>
      <vt:lpstr>Log in to CPP IS </vt:lpstr>
      <vt:lpstr>Log in to CPP IS </vt:lpstr>
      <vt:lpstr>Scanning QR code with mobile phone</vt:lpstr>
      <vt:lpstr>Entering the code generated by the authenticator app</vt:lpstr>
      <vt:lpstr>Entering the code generated by the authenticator app </vt:lpstr>
      <vt:lpstr>Secret key and Scratch codes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Iveta Simokaitytė</dc:creator>
  <cp:lastModifiedBy>Lina Romančikaitė-Klingienė</cp:lastModifiedBy>
  <cp:revision>2</cp:revision>
  <dcterms:created xsi:type="dcterms:W3CDTF">2026-08-18T12:19:18Z</dcterms:created>
  <dcterms:modified xsi:type="dcterms:W3CDTF">2026-09-04T13:20:41Z</dcterms:modified>
</cp:coreProperties>
</file>