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569" r:id="rId2"/>
    <p:sldId id="549" r:id="rId3"/>
    <p:sldId id="575" r:id="rId4"/>
    <p:sldId id="289" r:id="rId5"/>
    <p:sldId id="586" r:id="rId6"/>
    <p:sldId id="413" r:id="rId7"/>
    <p:sldId id="571" r:id="rId8"/>
    <p:sldId id="572" r:id="rId9"/>
    <p:sldId id="573" r:id="rId10"/>
    <p:sldId id="574" r:id="rId11"/>
    <p:sldId id="587" r:id="rId12"/>
    <p:sldId id="50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95E758-4B0D-CB01-F38D-02D6A5CB18C2}" name="Iveta Simokaitytė" initials="IS" userId="S::Iveta.Simokaityte@vpt.lt::a015b42e-a1b2-45eb-b13e-8401ccaa118e" providerId="AD"/>
  <p188:author id="{0643CFC9-0921-6AC0-1F04-8EBE1FCAFCAE}" name="Lina Romančikaitė-Klingienė" initials="LR" userId="S::Lina.Romancikaite-Klingiene@vpt.lt::d1af1793-c0b7-432c-a16f-b1ace8e8d6de" providerId="AD"/>
  <p188:author id="{293A2DFC-34F2-7740-FA6F-720F3BFA0C1D}" name="Guest User" initials="GU" userId="S::urn:spo:tenantanon#39f0bbb0-1dfa-4548-b1de-87d2fda584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96D43A-3245-4F66-A5A3-BE3A91218527}" v="7" dt="2026-08-20T12:32:25.3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a Romančikaitė-Klingienė" userId="d1af1793-c0b7-432c-a16f-b1ace8e8d6de" providerId="ADAL" clId="{80877D61-A286-4B8E-8F6B-757A58249312}"/>
    <pc:docChg chg="undo custSel modSld">
      <pc:chgData name="Lina Romančikaitė-Klingienė" userId="d1af1793-c0b7-432c-a16f-b1ace8e8d6de" providerId="ADAL" clId="{80877D61-A286-4B8E-8F6B-757A58249312}" dt="2026-08-20T12:32:30.207" v="261" actId="1076"/>
      <pc:docMkLst>
        <pc:docMk/>
      </pc:docMkLst>
      <pc:sldChg chg="addSp modSp mod">
        <pc:chgData name="Lina Romančikaitė-Klingienė" userId="d1af1793-c0b7-432c-a16f-b1ace8e8d6de" providerId="ADAL" clId="{80877D61-A286-4B8E-8F6B-757A58249312}" dt="2026-08-20T12:31:22.982" v="257" actId="6549"/>
        <pc:sldMkLst>
          <pc:docMk/>
          <pc:sldMk cId="3180558089" sldId="289"/>
        </pc:sldMkLst>
        <pc:spChg chg="mod">
          <ac:chgData name="Lina Romančikaitė-Klingienė" userId="d1af1793-c0b7-432c-a16f-b1ace8e8d6de" providerId="ADAL" clId="{80877D61-A286-4B8E-8F6B-757A58249312}" dt="2026-08-20T12:23:58.349" v="240" actId="1076"/>
          <ac:spMkLst>
            <pc:docMk/>
            <pc:sldMk cId="3180558089" sldId="289"/>
            <ac:spMk id="4" creationId="{AD3DE802-AC0F-6642-E500-A7EED50DE362}"/>
          </ac:spMkLst>
        </pc:spChg>
        <pc:spChg chg="add mod">
          <ac:chgData name="Lina Romančikaitė-Klingienė" userId="d1af1793-c0b7-432c-a16f-b1ace8e8d6de" providerId="ADAL" clId="{80877D61-A286-4B8E-8F6B-757A58249312}" dt="2026-08-20T12:31:22.982" v="257" actId="6549"/>
          <ac:spMkLst>
            <pc:docMk/>
            <pc:sldMk cId="3180558089" sldId="289"/>
            <ac:spMk id="8" creationId="{C4D143CD-E7BC-85BB-747F-F9B0FC2597D2}"/>
          </ac:spMkLst>
        </pc:spChg>
      </pc:sldChg>
      <pc:sldChg chg="modSp mod">
        <pc:chgData name="Lina Romančikaitė-Klingienė" userId="d1af1793-c0b7-432c-a16f-b1ace8e8d6de" providerId="ADAL" clId="{80877D61-A286-4B8E-8F6B-757A58249312}" dt="2026-08-20T06:35:25.131" v="5" actId="20577"/>
        <pc:sldMkLst>
          <pc:docMk/>
          <pc:sldMk cId="3035811504" sldId="569"/>
        </pc:sldMkLst>
        <pc:spChg chg="mod">
          <ac:chgData name="Lina Romančikaitė-Klingienė" userId="d1af1793-c0b7-432c-a16f-b1ace8e8d6de" providerId="ADAL" clId="{80877D61-A286-4B8E-8F6B-757A58249312}" dt="2026-08-20T06:35:25.131" v="5" actId="20577"/>
          <ac:spMkLst>
            <pc:docMk/>
            <pc:sldMk cId="3035811504" sldId="569"/>
            <ac:spMk id="3" creationId="{5E0A9658-E8B8-F24B-0814-8E969839753A}"/>
          </ac:spMkLst>
        </pc:spChg>
      </pc:sldChg>
      <pc:sldChg chg="addSp modSp mod">
        <pc:chgData name="Lina Romančikaitė-Klingienė" userId="d1af1793-c0b7-432c-a16f-b1ace8e8d6de" providerId="ADAL" clId="{80877D61-A286-4B8E-8F6B-757A58249312}" dt="2026-08-20T07:30:37.784" v="239" actId="6549"/>
        <pc:sldMkLst>
          <pc:docMk/>
          <pc:sldMk cId="1568992647" sldId="571"/>
        </pc:sldMkLst>
        <pc:spChg chg="mod">
          <ac:chgData name="Lina Romančikaitė-Klingienė" userId="d1af1793-c0b7-432c-a16f-b1ace8e8d6de" providerId="ADAL" clId="{80877D61-A286-4B8E-8F6B-757A58249312}" dt="2026-08-20T07:28:20.258" v="192" actId="1076"/>
          <ac:spMkLst>
            <pc:docMk/>
            <pc:sldMk cId="1568992647" sldId="571"/>
            <ac:spMk id="2" creationId="{E79E89BC-94FC-A54E-305F-27CE581816AB}"/>
          </ac:spMkLst>
        </pc:spChg>
        <pc:spChg chg="add mod">
          <ac:chgData name="Lina Romančikaitė-Klingienė" userId="d1af1793-c0b7-432c-a16f-b1ace8e8d6de" providerId="ADAL" clId="{80877D61-A286-4B8E-8F6B-757A58249312}" dt="2026-08-20T07:30:37.784" v="239" actId="6549"/>
          <ac:spMkLst>
            <pc:docMk/>
            <pc:sldMk cId="1568992647" sldId="571"/>
            <ac:spMk id="4" creationId="{EFADE47A-A346-A832-7B8A-F6D1A0843C25}"/>
          </ac:spMkLst>
        </pc:spChg>
        <pc:spChg chg="mod">
          <ac:chgData name="Lina Romančikaitė-Klingienė" userId="d1af1793-c0b7-432c-a16f-b1ace8e8d6de" providerId="ADAL" clId="{80877D61-A286-4B8E-8F6B-757A58249312}" dt="2026-08-20T07:30:00.496" v="208" actId="1076"/>
          <ac:spMkLst>
            <pc:docMk/>
            <pc:sldMk cId="1568992647" sldId="571"/>
            <ac:spMk id="5" creationId="{09A7E17E-CC03-1801-EB39-1CCEE6D9CB64}"/>
          </ac:spMkLst>
        </pc:spChg>
        <pc:spChg chg="mod">
          <ac:chgData name="Lina Romančikaitė-Klingienė" userId="d1af1793-c0b7-432c-a16f-b1ace8e8d6de" providerId="ADAL" clId="{80877D61-A286-4B8E-8F6B-757A58249312}" dt="2026-08-20T07:28:24.705" v="193" actId="1076"/>
          <ac:spMkLst>
            <pc:docMk/>
            <pc:sldMk cId="1568992647" sldId="571"/>
            <ac:spMk id="11" creationId="{4C103AEA-21A6-7E09-4D0C-D809FBBA843E}"/>
          </ac:spMkLst>
        </pc:spChg>
        <pc:picChg chg="mod">
          <ac:chgData name="Lina Romančikaitė-Klingienė" userId="d1af1793-c0b7-432c-a16f-b1ace8e8d6de" providerId="ADAL" clId="{80877D61-A286-4B8E-8F6B-757A58249312}" dt="2026-08-20T07:29:56.359" v="207" actId="1076"/>
          <ac:picMkLst>
            <pc:docMk/>
            <pc:sldMk cId="1568992647" sldId="571"/>
            <ac:picMk id="8" creationId="{A2E1E6D8-8E88-6A65-CB09-7FB3F19E1796}"/>
          </ac:picMkLst>
        </pc:picChg>
      </pc:sldChg>
      <pc:sldChg chg="addSp modSp mod">
        <pc:chgData name="Lina Romančikaitė-Klingienė" userId="d1af1793-c0b7-432c-a16f-b1ace8e8d6de" providerId="ADAL" clId="{80877D61-A286-4B8E-8F6B-757A58249312}" dt="2026-08-20T12:32:30.207" v="261" actId="1076"/>
        <pc:sldMkLst>
          <pc:docMk/>
          <pc:sldMk cId="2979884771" sldId="586"/>
        </pc:sldMkLst>
        <pc:spChg chg="add mod">
          <ac:chgData name="Lina Romančikaitė-Klingienė" userId="d1af1793-c0b7-432c-a16f-b1ace8e8d6de" providerId="ADAL" clId="{80877D61-A286-4B8E-8F6B-757A58249312}" dt="2026-08-20T12:32:30.207" v="261" actId="1076"/>
          <ac:spMkLst>
            <pc:docMk/>
            <pc:sldMk cId="2979884771" sldId="586"/>
            <ac:spMk id="4" creationId="{4B3366E3-4FE6-3D3F-AD04-D4DBF8181E7F}"/>
          </ac:spMkLst>
        </pc:spChg>
        <pc:spChg chg="mod">
          <ac:chgData name="Lina Romančikaitė-Klingienė" userId="d1af1793-c0b7-432c-a16f-b1ace8e8d6de" providerId="ADAL" clId="{80877D61-A286-4B8E-8F6B-757A58249312}" dt="2026-08-20T12:32:18.644" v="258" actId="1076"/>
          <ac:spMkLst>
            <pc:docMk/>
            <pc:sldMk cId="2979884771" sldId="586"/>
            <ac:spMk id="5" creationId="{F06DB517-2966-D7C2-83D2-3FADF13C570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1" qsCatId="simple" csTypeId="urn:microsoft.com/office/officeart/2005/8/colors/accent1_2#1"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2" qsCatId="simple" csTypeId="urn:microsoft.com/office/officeart/2005/8/colors/accent1_2#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3" qsCatId="simple" csTypeId="urn:microsoft.com/office/officeart/2005/8/colors/accent1_2#3"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5" qsCatId="simple" csTypeId="urn:microsoft.com/office/officeart/2005/8/colors/accent1_2#5"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6" qsCatId="simple" csTypeId="urn:microsoft.com/office/officeart/2005/8/colors/accent1_2#6"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7" qsCatId="simple" csTypeId="urn:microsoft.com/office/officeart/2005/8/colors/accent1_2#7"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8" qsCatId="simple" csTypeId="urn:microsoft.com/office/officeart/2005/8/colors/accent1_2#8"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9" qsCatId="simple" csTypeId="urn:microsoft.com/office/officeart/2005/8/colors/accent1_2#9"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9C5F85-EF0B-4E17-8761-8B8220805BFA}"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A37FE6-36B7-457A-A241-7728321C6C4D}" type="slidenum">
              <a:rPr lang="en-US" smtClean="0"/>
              <a:t>‹#›</a:t>
            </a:fld>
            <a:endParaRPr lang="en-US"/>
          </a:p>
        </p:txBody>
      </p:sp>
    </p:spTree>
    <p:extLst>
      <p:ext uri="{BB962C8B-B14F-4D97-AF65-F5344CB8AC3E}">
        <p14:creationId xmlns:p14="http://schemas.microsoft.com/office/powerpoint/2010/main" val="3368509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45CA9-120D-1E4F-25CF-D04DB64D80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CEAB7-A955-1B25-F5E5-AFD9101CED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03536B4-5B20-8087-B3B8-BAEACFAC4A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2BC11D-BBC6-780E-D444-B8E00290196D}"/>
              </a:ext>
            </a:extLst>
          </p:cNvPr>
          <p:cNvSpPr>
            <a:spLocks noGrp="1"/>
          </p:cNvSpPr>
          <p:nvPr>
            <p:ph type="sldNum" sz="quarter" idx="5"/>
          </p:nvPr>
        </p:nvSpPr>
        <p:spPr/>
        <p:txBody>
          <a:bodyPr/>
          <a:lstStyle/>
          <a:p>
            <a:fld id="{83C1CEC2-438D-46D7-B767-1EACDABC8F8C}" type="slidenum">
              <a:rPr lang="en-GB" smtClean="0"/>
              <a:t>3</a:t>
            </a:fld>
            <a:endParaRPr lang="en-GB"/>
          </a:p>
        </p:txBody>
      </p:sp>
    </p:spTree>
    <p:extLst>
      <p:ext uri="{BB962C8B-B14F-4D97-AF65-F5344CB8AC3E}">
        <p14:creationId xmlns:p14="http://schemas.microsoft.com/office/powerpoint/2010/main" val="11593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4</a:t>
            </a:fld>
            <a:endParaRPr lang="en-GB"/>
          </a:p>
        </p:txBody>
      </p:sp>
    </p:spTree>
    <p:extLst>
      <p:ext uri="{BB962C8B-B14F-4D97-AF65-F5344CB8AC3E}">
        <p14:creationId xmlns:p14="http://schemas.microsoft.com/office/powerpoint/2010/main" val="327810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87C0B-62BA-2F8E-7482-360FDA713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E4B95-7EA2-4002-876D-2853FAC4F4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63B057-331D-4E18-EF42-E7CACE4E10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4344F2-8D98-C39D-8923-D948187FC9E0}"/>
              </a:ext>
            </a:extLst>
          </p:cNvPr>
          <p:cNvSpPr>
            <a:spLocks noGrp="1"/>
          </p:cNvSpPr>
          <p:nvPr>
            <p:ph type="sldNum" sz="quarter" idx="5"/>
          </p:nvPr>
        </p:nvSpPr>
        <p:spPr/>
        <p:txBody>
          <a:bodyPr/>
          <a:lstStyle/>
          <a:p>
            <a:fld id="{83C1CEC2-438D-46D7-B767-1EACDABC8F8C}" type="slidenum">
              <a:rPr lang="en-GB" smtClean="0"/>
              <a:t>5</a:t>
            </a:fld>
            <a:endParaRPr lang="en-GB"/>
          </a:p>
        </p:txBody>
      </p:sp>
    </p:spTree>
    <p:extLst>
      <p:ext uri="{BB962C8B-B14F-4D97-AF65-F5344CB8AC3E}">
        <p14:creationId xmlns:p14="http://schemas.microsoft.com/office/powerpoint/2010/main" val="1196273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6</a:t>
            </a:fld>
            <a:endParaRPr lang="en-GB"/>
          </a:p>
        </p:txBody>
      </p:sp>
    </p:spTree>
    <p:extLst>
      <p:ext uri="{BB962C8B-B14F-4D97-AF65-F5344CB8AC3E}">
        <p14:creationId xmlns:p14="http://schemas.microsoft.com/office/powerpoint/2010/main" val="214919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B944-A947-45DB-AD8E-79EF6FD24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B1472-B868-FA9C-CFA7-99371651DF4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05D47AF-0F0A-8E25-0C90-CE75932E37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BB167E-64BF-6BD8-7B28-93424DAA8106}"/>
              </a:ext>
            </a:extLst>
          </p:cNvPr>
          <p:cNvSpPr>
            <a:spLocks noGrp="1"/>
          </p:cNvSpPr>
          <p:nvPr>
            <p:ph type="sldNum" sz="quarter" idx="5"/>
          </p:nvPr>
        </p:nvSpPr>
        <p:spPr/>
        <p:txBody>
          <a:bodyPr/>
          <a:lstStyle/>
          <a:p>
            <a:fld id="{83C1CEC2-438D-46D7-B767-1EACDABC8F8C}" type="slidenum">
              <a:rPr lang="en-GB" smtClean="0"/>
              <a:t>7</a:t>
            </a:fld>
            <a:endParaRPr lang="en-GB"/>
          </a:p>
        </p:txBody>
      </p:sp>
    </p:spTree>
    <p:extLst>
      <p:ext uri="{BB962C8B-B14F-4D97-AF65-F5344CB8AC3E}">
        <p14:creationId xmlns:p14="http://schemas.microsoft.com/office/powerpoint/2010/main" val="2430065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5AA9C-78BB-D615-42E8-35C42182A9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C3B74A-F8A3-2221-3FC3-19A85ED4B0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A79008-2381-C0C4-9B3A-8C2A9FD9B2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3C4FDA-F1A6-6BA2-F070-E0DC5460D99D}"/>
              </a:ext>
            </a:extLst>
          </p:cNvPr>
          <p:cNvSpPr>
            <a:spLocks noGrp="1"/>
          </p:cNvSpPr>
          <p:nvPr>
            <p:ph type="sldNum" sz="quarter" idx="5"/>
          </p:nvPr>
        </p:nvSpPr>
        <p:spPr/>
        <p:txBody>
          <a:bodyPr/>
          <a:lstStyle/>
          <a:p>
            <a:fld id="{83C1CEC2-438D-46D7-B767-1EACDABC8F8C}" type="slidenum">
              <a:rPr lang="en-GB" smtClean="0"/>
              <a:t>8</a:t>
            </a:fld>
            <a:endParaRPr lang="en-GB"/>
          </a:p>
        </p:txBody>
      </p:sp>
    </p:spTree>
    <p:extLst>
      <p:ext uri="{BB962C8B-B14F-4D97-AF65-F5344CB8AC3E}">
        <p14:creationId xmlns:p14="http://schemas.microsoft.com/office/powerpoint/2010/main" val="2239322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F2993-9B96-BE77-1174-F47E3E3DA4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BF6AA-6C62-74CF-11B9-FA0D1B0CDE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7E204E-E26C-17BB-7FA1-62AA137F2F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6C8FCD-D2A2-EB9E-E6CD-9F5C404E559C}"/>
              </a:ext>
            </a:extLst>
          </p:cNvPr>
          <p:cNvSpPr>
            <a:spLocks noGrp="1"/>
          </p:cNvSpPr>
          <p:nvPr>
            <p:ph type="sldNum" sz="quarter" idx="5"/>
          </p:nvPr>
        </p:nvSpPr>
        <p:spPr/>
        <p:txBody>
          <a:bodyPr/>
          <a:lstStyle/>
          <a:p>
            <a:fld id="{83C1CEC2-438D-46D7-B767-1EACDABC8F8C}" type="slidenum">
              <a:rPr lang="en-GB" smtClean="0"/>
              <a:t>9</a:t>
            </a:fld>
            <a:endParaRPr lang="en-GB"/>
          </a:p>
        </p:txBody>
      </p:sp>
    </p:spTree>
    <p:extLst>
      <p:ext uri="{BB962C8B-B14F-4D97-AF65-F5344CB8AC3E}">
        <p14:creationId xmlns:p14="http://schemas.microsoft.com/office/powerpoint/2010/main" val="3672785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4B0CC-F826-943C-13E9-0516838EF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FC095-B99E-FEB5-5B59-ABB7A3476A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16D714-09DA-5AC6-29D3-646B9D32F76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8A1B0F-4C36-DA02-0056-986E3EE6CCFC}"/>
              </a:ext>
            </a:extLst>
          </p:cNvPr>
          <p:cNvSpPr>
            <a:spLocks noGrp="1"/>
          </p:cNvSpPr>
          <p:nvPr>
            <p:ph type="sldNum" sz="quarter" idx="5"/>
          </p:nvPr>
        </p:nvSpPr>
        <p:spPr/>
        <p:txBody>
          <a:bodyPr/>
          <a:lstStyle/>
          <a:p>
            <a:fld id="{83C1CEC2-438D-46D7-B767-1EACDABC8F8C}" type="slidenum">
              <a:rPr lang="en-GB" smtClean="0"/>
              <a:t>10</a:t>
            </a:fld>
            <a:endParaRPr lang="en-GB"/>
          </a:p>
        </p:txBody>
      </p:sp>
    </p:spTree>
    <p:extLst>
      <p:ext uri="{BB962C8B-B14F-4D97-AF65-F5344CB8AC3E}">
        <p14:creationId xmlns:p14="http://schemas.microsoft.com/office/powerpoint/2010/main" val="2803895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4C387-700D-85A2-A24B-0EF8FD8B1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237C2-BE44-8F7B-4230-0C48494B26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1D59E9-A88C-C4BF-7C6D-CA4E860DF2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A9BC1C-4205-316B-9689-B4DC31C84BF8}"/>
              </a:ext>
            </a:extLst>
          </p:cNvPr>
          <p:cNvSpPr>
            <a:spLocks noGrp="1"/>
          </p:cNvSpPr>
          <p:nvPr>
            <p:ph type="sldNum" sz="quarter" idx="5"/>
          </p:nvPr>
        </p:nvSpPr>
        <p:spPr/>
        <p:txBody>
          <a:bodyPr/>
          <a:lstStyle/>
          <a:p>
            <a:fld id="{83C1CEC2-438D-46D7-B767-1EACDABC8F8C}" type="slidenum">
              <a:rPr lang="en-GB" smtClean="0"/>
              <a:t>11</a:t>
            </a:fld>
            <a:endParaRPr lang="en-GB"/>
          </a:p>
        </p:txBody>
      </p:sp>
    </p:spTree>
    <p:extLst>
      <p:ext uri="{BB962C8B-B14F-4D97-AF65-F5344CB8AC3E}">
        <p14:creationId xmlns:p14="http://schemas.microsoft.com/office/powerpoint/2010/main" val="1613319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a:t>Spustelėję redag. ruoš. pavad. stilių</a:t>
            </a:r>
            <a:endParaRPr lang="en-US"/>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Spustelėję redag. ruoš. paantrš. stilių</a:t>
            </a:r>
            <a:endParaRPr lang="en-US"/>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8/20/2026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843400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8/20/2026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37200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a:t>Spustelėję redag. ruoš. pavad. stilių</a:t>
            </a:r>
            <a:endParaRPr lang="en-US"/>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8/20/2026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3038486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8/20/2026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a:xfrm>
            <a:off x="8610600" y="6432550"/>
            <a:ext cx="2743200" cy="365125"/>
          </a:xfrm>
        </p:spPr>
        <p:txBody>
          <a:bodyPr/>
          <a:lstStyle>
            <a:lvl1pPr>
              <a:defRPr sz="2400">
                <a:solidFill>
                  <a:schemeClr val="accent4"/>
                </a:solidFill>
              </a:defRPr>
            </a:lvl1pPr>
          </a:lstStyle>
          <a:p>
            <a:fld id="{8CE96683-8798-4BAD-9821-36011E4CCFF1}" type="slidenum">
              <a:rPr lang="en-US" smtClean="0"/>
              <a:t>‹#›</a:t>
            </a:fld>
            <a:endParaRPr lang="en-US"/>
          </a:p>
        </p:txBody>
      </p:sp>
    </p:spTree>
    <p:extLst>
      <p:ext uri="{BB962C8B-B14F-4D97-AF65-F5344CB8AC3E}">
        <p14:creationId xmlns:p14="http://schemas.microsoft.com/office/powerpoint/2010/main" val="2424707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a:t>Spustelėję redag. ruoš. pavad. stilių</a:t>
            </a:r>
            <a:endParaRPr lang="en-US"/>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Spustelėję redag. ruoš. teksto stilių</a:t>
            </a:r>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8/20/2026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1374418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sz="half" idx="1"/>
          </p:nvPr>
        </p:nvSpPr>
        <p:spPr>
          <a:xfrm>
            <a:off x="838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urinio vietos rezervavimo ženklas 3"/>
          <p:cNvSpPr>
            <a:spLocks noGrp="1"/>
          </p:cNvSpPr>
          <p:nvPr>
            <p:ph sz="half" idx="2"/>
          </p:nvPr>
        </p:nvSpPr>
        <p:spPr>
          <a:xfrm>
            <a:off x="6172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Datos vietos rezervavimo ženklas 4"/>
          <p:cNvSpPr>
            <a:spLocks noGrp="1"/>
          </p:cNvSpPr>
          <p:nvPr>
            <p:ph type="dt" sz="half" idx="10"/>
          </p:nvPr>
        </p:nvSpPr>
        <p:spPr/>
        <p:txBody>
          <a:bodyPr/>
          <a:lstStyle/>
          <a:p>
            <a:fld id="{CCF8B0F6-5B3D-4457-B113-F4E16C9733AA}" type="datetimeFigureOut">
              <a:rPr lang="en-US" smtClean="0"/>
              <a:t>8/20/2026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147807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a:t>Spustelėję redag. ruoš. pavad. stilių</a:t>
            </a:r>
            <a:endParaRPr lang="en-US"/>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7" name="Datos vietos rezervavimo ženklas 6"/>
          <p:cNvSpPr>
            <a:spLocks noGrp="1"/>
          </p:cNvSpPr>
          <p:nvPr>
            <p:ph type="dt" sz="half" idx="10"/>
          </p:nvPr>
        </p:nvSpPr>
        <p:spPr/>
        <p:txBody>
          <a:bodyPr/>
          <a:lstStyle/>
          <a:p>
            <a:fld id="{CCF8B0F6-5B3D-4457-B113-F4E16C9733AA}" type="datetimeFigureOut">
              <a:rPr lang="en-US" smtClean="0"/>
              <a:t>8/20/2026</a:t>
            </a:fld>
            <a:endParaRPr lang="en-US"/>
          </a:p>
        </p:txBody>
      </p:sp>
      <p:sp>
        <p:nvSpPr>
          <p:cNvPr id="8" name="Poraštės vietos rezervavimo ženklas 7"/>
          <p:cNvSpPr>
            <a:spLocks noGrp="1"/>
          </p:cNvSpPr>
          <p:nvPr>
            <p:ph type="ftr" sz="quarter" idx="11"/>
          </p:nvPr>
        </p:nvSpPr>
        <p:spPr/>
        <p:txBody>
          <a:bodyPr/>
          <a:lstStyle/>
          <a:p>
            <a:endParaRPr lang="en-US"/>
          </a:p>
        </p:txBody>
      </p:sp>
      <p:sp>
        <p:nvSpPr>
          <p:cNvPr id="9" name="Skaidrės numerio vietos rezervavimo ženklas 8"/>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332948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Datos vietos rezervavimo ženklas 2"/>
          <p:cNvSpPr>
            <a:spLocks noGrp="1"/>
          </p:cNvSpPr>
          <p:nvPr>
            <p:ph type="dt" sz="half" idx="10"/>
          </p:nvPr>
        </p:nvSpPr>
        <p:spPr/>
        <p:txBody>
          <a:bodyPr/>
          <a:lstStyle/>
          <a:p>
            <a:fld id="{CCF8B0F6-5B3D-4457-B113-F4E16C9733AA}" type="datetimeFigureOut">
              <a:rPr lang="en-US" smtClean="0"/>
              <a:t>8/20/2026</a:t>
            </a:fld>
            <a:endParaRPr lang="en-US"/>
          </a:p>
        </p:txBody>
      </p:sp>
      <p:sp>
        <p:nvSpPr>
          <p:cNvPr id="4" name="Poraštės vietos rezervavimo ženklas 3"/>
          <p:cNvSpPr>
            <a:spLocks noGrp="1"/>
          </p:cNvSpPr>
          <p:nvPr>
            <p:ph type="ftr" sz="quarter" idx="11"/>
          </p:nvPr>
        </p:nvSpPr>
        <p:spPr/>
        <p:txBody>
          <a:bodyPr/>
          <a:lstStyle/>
          <a:p>
            <a:endParaRPr lang="en-US"/>
          </a:p>
        </p:txBody>
      </p:sp>
      <p:sp>
        <p:nvSpPr>
          <p:cNvPr id="5" name="Skaidrės numerio vietos rezervavimo ženklas 4"/>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2068163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CCF8B0F6-5B3D-4457-B113-F4E16C9733AA}" type="datetimeFigureOut">
              <a:rPr lang="en-US" smtClean="0"/>
              <a:t>8/20/2026</a:t>
            </a:fld>
            <a:endParaRPr lang="en-US"/>
          </a:p>
        </p:txBody>
      </p:sp>
      <p:sp>
        <p:nvSpPr>
          <p:cNvPr id="3" name="Poraštės vietos rezervavimo ženklas 2"/>
          <p:cNvSpPr>
            <a:spLocks noGrp="1"/>
          </p:cNvSpPr>
          <p:nvPr>
            <p:ph type="ftr" sz="quarter" idx="11"/>
          </p:nvPr>
        </p:nvSpPr>
        <p:spPr/>
        <p:txBody>
          <a:bodyPr/>
          <a:lstStyle/>
          <a:p>
            <a:endParaRPr lang="en-US"/>
          </a:p>
        </p:txBody>
      </p:sp>
      <p:sp>
        <p:nvSpPr>
          <p:cNvPr id="4" name="Skaidrės numerio vietos rezervavimo ženklas 3"/>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279291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CCF8B0F6-5B3D-4457-B113-F4E16C9733AA}" type="datetimeFigureOut">
              <a:rPr lang="en-US" smtClean="0"/>
              <a:t>8/20/2026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1624157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CCF8B0F6-5B3D-4457-B113-F4E16C9733AA}" type="datetimeFigureOut">
              <a:rPr lang="en-US" smtClean="0"/>
              <a:t>8/20/2026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660274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endParaRPr lang="en-US"/>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F8B0F6-5B3D-4457-B113-F4E16C9733AA}" type="datetimeFigureOut">
              <a:rPr lang="en-US" smtClean="0"/>
              <a:t>8/20/2026</a:t>
            </a:fld>
            <a:endParaRPr lang="en-US"/>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a:solidFill>
                  <a:srgbClr val="E6AF00"/>
                </a:solidFill>
              </a:defRPr>
            </a:lvl1pPr>
          </a:lstStyle>
          <a:p>
            <a:fld id="{8CE96683-8798-4BAD-9821-36011E4CCFF1}" type="slidenum">
              <a:rPr lang="en-US" smtClean="0"/>
              <a:t>‹#›</a:t>
            </a:fld>
            <a:endParaRPr lang="en-US"/>
          </a:p>
        </p:txBody>
      </p:sp>
    </p:spTree>
    <p:extLst>
      <p:ext uri="{BB962C8B-B14F-4D97-AF65-F5344CB8AC3E}">
        <p14:creationId xmlns:p14="http://schemas.microsoft.com/office/powerpoint/2010/main" val="7129566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mailto:pagalba@vpt.l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3.xml"/><Relationship Id="rId7" Type="http://schemas.openxmlformats.org/officeDocument/2006/relationships/slide" Target="slide1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diagramColors" Target="../diagrams/colors2.xml"/><Relationship Id="rId12" Type="http://schemas.openxmlformats.org/officeDocument/2006/relationships/image" Target="../media/image5.png"/><Relationship Id="rId2" Type="http://schemas.openxmlformats.org/officeDocument/2006/relationships/notesSlide" Target="../notesSlides/notesSlide2.xml"/><Relationship Id="rId16" Type="http://schemas.openxmlformats.org/officeDocument/2006/relationships/hyperlink" Target="https://viesiejipirkimai.lt/epps/home.do" TargetMode="Externa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4.png"/><Relationship Id="rId5" Type="http://schemas.openxmlformats.org/officeDocument/2006/relationships/diagramLayout" Target="../diagrams/layout2.xml"/><Relationship Id="rId15" Type="http://schemas.openxmlformats.org/officeDocument/2006/relationships/hyperlink" Target="https://demo.viesiejipirkimai.lt/epps/home.do" TargetMode="External"/><Relationship Id="rId10" Type="http://schemas.openxmlformats.org/officeDocument/2006/relationships/image" Target="../media/image3.png"/><Relationship Id="rId4" Type="http://schemas.openxmlformats.org/officeDocument/2006/relationships/diagramData" Target="../diagrams/data2.xml"/><Relationship Id="rId9" Type="http://schemas.openxmlformats.org/officeDocument/2006/relationships/image" Target="../media/image2.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hyperlink" Target="https://viesiejipirkimai.lt/epps/home.do" TargetMode="External"/><Relationship Id="rId5" Type="http://schemas.openxmlformats.org/officeDocument/2006/relationships/diagramLayout" Target="../diagrams/layout3.xml"/><Relationship Id="rId10" Type="http://schemas.openxmlformats.org/officeDocument/2006/relationships/image" Target="../media/image8.png"/><Relationship Id="rId4" Type="http://schemas.openxmlformats.org/officeDocument/2006/relationships/diagramData" Target="../diagrams/data3.xml"/><Relationship Id="rId9" Type="http://schemas.openxmlformats.org/officeDocument/2006/relationships/hyperlink" Target="https://demo.viesiejipirkimai.lt/epps/home.d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a:extLst>
            <a:ext uri="{FF2B5EF4-FFF2-40B4-BE49-F238E27FC236}">
              <a16:creationId xmlns:a16="http://schemas.microsoft.com/office/drawing/2014/main" id="{E1D7E7F7-59F8-24A8-A427-97FCF5A8E84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09F23186-98C9-D9B7-A0B6-3D1C1C6B85FA}"/>
              </a:ext>
            </a:extLst>
          </p:cNvPr>
          <p:cNvSpPr>
            <a:spLocks noGrp="1"/>
          </p:cNvSpPr>
          <p:nvPr>
            <p:ph type="ctrTitle"/>
          </p:nvPr>
        </p:nvSpPr>
        <p:spPr>
          <a:xfrm>
            <a:off x="699292" y="1394880"/>
            <a:ext cx="10293382" cy="2825002"/>
          </a:xfrm>
        </p:spPr>
        <p:txBody>
          <a:bodyPr>
            <a:normAutofit fontScale="90000"/>
          </a:bodyPr>
          <a:lstStyle/>
          <a:p>
            <a:pPr>
              <a:lnSpc>
                <a:spcPts val="5130"/>
              </a:lnSpc>
            </a:pPr>
            <a:br>
              <a:rPr lang="lt-LT" sz="5400" noProof="0"/>
            </a:br>
            <a:br>
              <a:rPr lang="lt-LT" sz="5400" noProof="0"/>
            </a:br>
            <a:r>
              <a:rPr lang="lt-LT" sz="5400" b="1" noProof="0"/>
              <a:t> </a:t>
            </a:r>
            <a:br>
              <a:rPr lang="lt-LT" sz="4800" noProof="0"/>
            </a:br>
            <a:br>
              <a:rPr lang="lt-LT" sz="4800" noProof="0"/>
            </a:br>
            <a:r>
              <a:rPr lang="lt-LT" sz="4900" b="1" spc="-5" noProof="0">
                <a:cs typeface="Times New Roman"/>
              </a:rPr>
              <a:t>Dviejų žingsnių autentifikavimas prisijungiant prie </a:t>
            </a:r>
            <a:r>
              <a:rPr lang="lt-LT" sz="4900" b="1" noProof="0"/>
              <a:t>Centrinės viešųjų pirkimų informacinės sistemos (</a:t>
            </a:r>
            <a:r>
              <a:rPr lang="lt-LT" sz="4900" b="1" spc="-5" noProof="0">
                <a:cs typeface="Times New Roman"/>
              </a:rPr>
              <a:t>CVP IS)</a:t>
            </a:r>
            <a:endParaRPr lang="lt-LT" sz="4900" b="1" noProof="0">
              <a:cs typeface="Times New Roman"/>
            </a:endParaRPr>
          </a:p>
        </p:txBody>
      </p:sp>
      <p:pic>
        <p:nvPicPr>
          <p:cNvPr id="5" name="Paveikslėlis 4">
            <a:extLst>
              <a:ext uri="{FF2B5EF4-FFF2-40B4-BE49-F238E27FC236}">
                <a16:creationId xmlns:a16="http://schemas.microsoft.com/office/drawing/2014/main" id="{D7980DA7-39CA-D55B-AC79-1CDB8A11E6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3435" y="4786103"/>
            <a:ext cx="2181225" cy="1985963"/>
          </a:xfrm>
          <a:prstGeom prst="rect">
            <a:avLst/>
          </a:prstGeom>
        </p:spPr>
      </p:pic>
      <p:pic>
        <p:nvPicPr>
          <p:cNvPr id="6" name="Paveikslėlis 5">
            <a:extLst>
              <a:ext uri="{FF2B5EF4-FFF2-40B4-BE49-F238E27FC236}">
                <a16:creationId xmlns:a16="http://schemas.microsoft.com/office/drawing/2014/main" id="{6703E90D-4BE6-AE63-5015-1C73A192D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462" t="9477" r="5087" b="53886"/>
          <a:stretch/>
        </p:blipFill>
        <p:spPr>
          <a:xfrm>
            <a:off x="0" y="0"/>
            <a:ext cx="5238284" cy="2843561"/>
          </a:xfrm>
          <a:prstGeom prst="rect">
            <a:avLst/>
          </a:prstGeom>
        </p:spPr>
      </p:pic>
      <p:sp>
        <p:nvSpPr>
          <p:cNvPr id="3" name="TextBox 2">
            <a:extLst>
              <a:ext uri="{FF2B5EF4-FFF2-40B4-BE49-F238E27FC236}">
                <a16:creationId xmlns:a16="http://schemas.microsoft.com/office/drawing/2014/main" id="{5E0A9658-E8B8-F24B-0814-8E969839753A}"/>
              </a:ext>
            </a:extLst>
          </p:cNvPr>
          <p:cNvSpPr txBox="1"/>
          <p:nvPr/>
        </p:nvSpPr>
        <p:spPr>
          <a:xfrm>
            <a:off x="4466576" y="5596204"/>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t-LT" noProof="0" dirty="0">
                <a:cs typeface="Calibri"/>
              </a:rPr>
              <a:t>Galiojanti nuo 2026-08-20</a:t>
            </a:r>
            <a:endParaRPr lang="lt-LT" noProof="0" dirty="0">
              <a:highlight>
                <a:srgbClr val="FFFF00"/>
              </a:highlight>
              <a:ea typeface="Calibri"/>
              <a:cs typeface="Calibri"/>
            </a:endParaRPr>
          </a:p>
        </p:txBody>
      </p:sp>
    </p:spTree>
    <p:extLst>
      <p:ext uri="{BB962C8B-B14F-4D97-AF65-F5344CB8AC3E}">
        <p14:creationId xmlns:p14="http://schemas.microsoft.com/office/powerpoint/2010/main" val="303581150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D4956-F849-5BBA-8A81-9FAE1E016BCC}"/>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1B23FFE4-F3B4-386F-BD77-0E36A1767DD0}"/>
              </a:ext>
            </a:extLst>
          </p:cNvPr>
          <p:cNvSpPr>
            <a:spLocks noGrp="1"/>
          </p:cNvSpPr>
          <p:nvPr>
            <p:ph type="title"/>
          </p:nvPr>
        </p:nvSpPr>
        <p:spPr>
          <a:xfrm>
            <a:off x="862779" y="478760"/>
            <a:ext cx="10515600" cy="545034"/>
          </a:xfrm>
        </p:spPr>
        <p:txBody>
          <a:bodyPr>
            <a:noAutofit/>
          </a:bodyPr>
          <a:lstStyle/>
          <a:p>
            <a:pPr algn="ctr"/>
            <a:r>
              <a:rPr lang="lt-LT" sz="3600" b="1" noProof="0">
                <a:solidFill>
                  <a:prstClr val="black"/>
                </a:solidFill>
              </a:rPr>
              <a:t>Autentifikavimo programėlės sugeneruoto kodo įvedimas</a:t>
            </a:r>
            <a:br>
              <a:rPr lang="lt-LT" sz="3600" b="1" noProof="0">
                <a:solidFill>
                  <a:prstClr val="black"/>
                </a:solidFill>
              </a:rPr>
            </a:br>
            <a:endParaRPr lang="lt-LT" sz="3600" b="1" noProof="0">
              <a:solidFill>
                <a:srgbClr val="FF0000"/>
              </a:solidFill>
            </a:endParaRPr>
          </a:p>
        </p:txBody>
      </p:sp>
      <p:pic>
        <p:nvPicPr>
          <p:cNvPr id="10" name="Paveikslėlis 9">
            <a:extLst>
              <a:ext uri="{FF2B5EF4-FFF2-40B4-BE49-F238E27FC236}">
                <a16:creationId xmlns:a16="http://schemas.microsoft.com/office/drawing/2014/main" id="{7E36CD83-4FB4-2031-AC07-0B9B3D4380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4C2C8EB6-4A05-34E5-7729-821245DA3A78}"/>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7054E51C-9C49-E278-E55D-062FEF2437BB}"/>
              </a:ext>
            </a:extLst>
          </p:cNvPr>
          <p:cNvSpPr>
            <a:spLocks noGrp="1"/>
          </p:cNvSpPr>
          <p:nvPr>
            <p:ph type="sldNum" sz="quarter" idx="12"/>
          </p:nvPr>
        </p:nvSpPr>
        <p:spPr>
          <a:xfrm>
            <a:off x="9247240" y="6435220"/>
            <a:ext cx="2743200" cy="365125"/>
          </a:xfrm>
        </p:spPr>
        <p:txBody>
          <a:bodyPr/>
          <a:lstStyle/>
          <a:p>
            <a:fld id="{49EC5416-78B8-4F37-B286-A40543F63F6D}" type="slidenum">
              <a:rPr lang="lt-LT" noProof="0" smtClean="0"/>
              <a:pPr/>
              <a:t>10</a:t>
            </a:fld>
            <a:endParaRPr lang="lt-LT" noProof="0"/>
          </a:p>
        </p:txBody>
      </p:sp>
      <p:sp>
        <p:nvSpPr>
          <p:cNvPr id="11" name="TextBox 10">
            <a:extLst>
              <a:ext uri="{FF2B5EF4-FFF2-40B4-BE49-F238E27FC236}">
                <a16:creationId xmlns:a16="http://schemas.microsoft.com/office/drawing/2014/main" id="{57F074D3-EF92-A0B8-FE62-F5FD78CD11D5}"/>
              </a:ext>
            </a:extLst>
          </p:cNvPr>
          <p:cNvSpPr txBox="1"/>
          <p:nvPr/>
        </p:nvSpPr>
        <p:spPr>
          <a:xfrm>
            <a:off x="1452913" y="1271808"/>
            <a:ext cx="9286173" cy="646331"/>
          </a:xfrm>
          <a:prstGeom prst="rect">
            <a:avLst/>
          </a:prstGeom>
          <a:noFill/>
        </p:spPr>
        <p:txBody>
          <a:bodyPr wrap="square" rtlCol="0">
            <a:spAutoFit/>
          </a:bodyPr>
          <a:lstStyle/>
          <a:p>
            <a:r>
              <a:rPr lang="lt-LT" noProof="0"/>
              <a:t>CVP IS aplinkoje esančiame lauke dar kartą įveskite vienkartinį slaptažodžio kodą ir paspauskite „Prisijungti“: </a:t>
            </a:r>
          </a:p>
        </p:txBody>
      </p:sp>
      <p:sp>
        <p:nvSpPr>
          <p:cNvPr id="4" name="TextBox 3">
            <a:extLst>
              <a:ext uri="{FF2B5EF4-FFF2-40B4-BE49-F238E27FC236}">
                <a16:creationId xmlns:a16="http://schemas.microsoft.com/office/drawing/2014/main" id="{594E8994-4665-6CB6-0149-FB15262CC998}"/>
              </a:ext>
            </a:extLst>
          </p:cNvPr>
          <p:cNvSpPr txBox="1"/>
          <p:nvPr/>
        </p:nvSpPr>
        <p:spPr>
          <a:xfrm>
            <a:off x="1573160" y="5615797"/>
            <a:ext cx="9094839" cy="923330"/>
          </a:xfrm>
          <a:prstGeom prst="rect">
            <a:avLst/>
          </a:prstGeom>
          <a:noFill/>
        </p:spPr>
        <p:txBody>
          <a:bodyPr wrap="square" rtlCol="0">
            <a:spAutoFit/>
          </a:bodyPr>
          <a:lstStyle/>
          <a:p>
            <a:r>
              <a:rPr lang="lt-LT" noProof="0">
                <a:solidFill>
                  <a:srgbClr val="FF0000"/>
                </a:solidFill>
              </a:rPr>
              <a:t>SVARBU!</a:t>
            </a:r>
            <a:r>
              <a:rPr lang="lt-LT" noProof="0"/>
              <a:t> Kiekvieną kartą iš naujo prisijungiant prie CVP IS aplinkos reikės įvesti vienkartinį slaptažodžio kodą</a:t>
            </a:r>
          </a:p>
          <a:p>
            <a:endParaRPr lang="lt-LT" noProof="0"/>
          </a:p>
        </p:txBody>
      </p:sp>
      <p:pic>
        <p:nvPicPr>
          <p:cNvPr id="8" name="Picture 7">
            <a:extLst>
              <a:ext uri="{FF2B5EF4-FFF2-40B4-BE49-F238E27FC236}">
                <a16:creationId xmlns:a16="http://schemas.microsoft.com/office/drawing/2014/main" id="{3FE23ED2-1B38-7EA2-697D-73122C862F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96598" y="2354487"/>
            <a:ext cx="6149873" cy="2149026"/>
          </a:xfrm>
          <a:prstGeom prst="rect">
            <a:avLst/>
          </a:prstGeom>
        </p:spPr>
      </p:pic>
    </p:spTree>
    <p:extLst>
      <p:ext uri="{BB962C8B-B14F-4D97-AF65-F5344CB8AC3E}">
        <p14:creationId xmlns:p14="http://schemas.microsoft.com/office/powerpoint/2010/main" val="3853755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2CBF9-BEE7-3264-4DA0-A7D200954A45}"/>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30B9DA10-FCD6-47FC-8837-ED0731FD2B11}"/>
              </a:ext>
            </a:extLst>
          </p:cNvPr>
          <p:cNvSpPr>
            <a:spLocks noGrp="1"/>
          </p:cNvSpPr>
          <p:nvPr>
            <p:ph type="title"/>
          </p:nvPr>
        </p:nvSpPr>
        <p:spPr>
          <a:xfrm>
            <a:off x="970933" y="455889"/>
            <a:ext cx="10515600" cy="545034"/>
          </a:xfrm>
        </p:spPr>
        <p:txBody>
          <a:bodyPr>
            <a:noAutofit/>
          </a:bodyPr>
          <a:lstStyle/>
          <a:p>
            <a:pPr algn="ctr"/>
            <a:r>
              <a:rPr lang="lt-LT" sz="3600" b="1" noProof="0">
                <a:solidFill>
                  <a:prstClr val="black"/>
                </a:solidFill>
              </a:rPr>
              <a:t>Vienkartiniai registracijos kodai</a:t>
            </a:r>
            <a:endParaRPr lang="lt-LT" sz="3600" b="1" noProof="0">
              <a:solidFill>
                <a:srgbClr val="FF0000"/>
              </a:solidFill>
            </a:endParaRPr>
          </a:p>
        </p:txBody>
      </p:sp>
      <p:pic>
        <p:nvPicPr>
          <p:cNvPr id="10" name="Paveikslėlis 9">
            <a:extLst>
              <a:ext uri="{FF2B5EF4-FFF2-40B4-BE49-F238E27FC236}">
                <a16:creationId xmlns:a16="http://schemas.microsoft.com/office/drawing/2014/main" id="{BE355673-3F0E-70EE-6814-A7E16976C4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2E3FB93A-AA52-8CBF-571F-3D0A35C7677A}"/>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6A5F0BAD-B7D6-C0A8-5E4F-226B2BC78DF1}"/>
              </a:ext>
            </a:extLst>
          </p:cNvPr>
          <p:cNvSpPr>
            <a:spLocks noGrp="1"/>
          </p:cNvSpPr>
          <p:nvPr>
            <p:ph type="sldNum" sz="quarter" idx="12"/>
          </p:nvPr>
        </p:nvSpPr>
        <p:spPr>
          <a:xfrm>
            <a:off x="9247240" y="6435220"/>
            <a:ext cx="2743200" cy="365125"/>
          </a:xfrm>
        </p:spPr>
        <p:txBody>
          <a:bodyPr/>
          <a:lstStyle/>
          <a:p>
            <a:fld id="{49EC5416-78B8-4F37-B286-A40543F63F6D}" type="slidenum">
              <a:rPr lang="lt-LT" noProof="0" smtClean="0"/>
              <a:pPr/>
              <a:t>11</a:t>
            </a:fld>
            <a:endParaRPr lang="lt-LT" noProof="0"/>
          </a:p>
        </p:txBody>
      </p:sp>
      <p:sp>
        <p:nvSpPr>
          <p:cNvPr id="11" name="TextBox 10">
            <a:extLst>
              <a:ext uri="{FF2B5EF4-FFF2-40B4-BE49-F238E27FC236}">
                <a16:creationId xmlns:a16="http://schemas.microsoft.com/office/drawing/2014/main" id="{A669786F-22AB-EFDA-A5A7-67ADBD0AF7A5}"/>
              </a:ext>
            </a:extLst>
          </p:cNvPr>
          <p:cNvSpPr txBox="1"/>
          <p:nvPr/>
        </p:nvSpPr>
        <p:spPr>
          <a:xfrm>
            <a:off x="1788171" y="1086694"/>
            <a:ext cx="9664939" cy="1523494"/>
          </a:xfrm>
          <a:prstGeom prst="rect">
            <a:avLst/>
          </a:prstGeom>
          <a:noFill/>
        </p:spPr>
        <p:txBody>
          <a:bodyPr wrap="square" lIns="91440" tIns="45720" rIns="91440" bIns="45720" rtlCol="0" anchor="t">
            <a:spAutoFit/>
          </a:bodyPr>
          <a:lstStyle/>
          <a:p>
            <a:pPr fontAlgn="t">
              <a:lnSpc>
                <a:spcPts val="1500"/>
              </a:lnSpc>
            </a:pPr>
            <a:r>
              <a:rPr lang="lt-LT" noProof="0">
                <a:solidFill>
                  <a:srgbClr val="FF0000"/>
                </a:solidFill>
              </a:rPr>
              <a:t>SVARBU! </a:t>
            </a:r>
            <a:r>
              <a:rPr lang="lt-LT" noProof="0"/>
              <a:t>Vienkartiniai registracijos kodai naudojami kaip atsarginis prisijungimo būdas, kai negalite pasiekti savo autentifikavimo programėlės (pvz</a:t>
            </a:r>
            <a:r>
              <a:rPr lang="lt-LT"/>
              <a:t>.:</a:t>
            </a:r>
            <a:r>
              <a:rPr lang="lt-LT" noProof="0"/>
              <a:t> pametėte telefoną, pakeitėte įrenginį ar programėlė neveikia).</a:t>
            </a:r>
          </a:p>
          <a:p>
            <a:pPr fontAlgn="t">
              <a:lnSpc>
                <a:spcPts val="1500"/>
              </a:lnSpc>
              <a:buNone/>
            </a:pPr>
            <a:endParaRPr lang="lt-LT" noProof="0"/>
          </a:p>
          <a:p>
            <a:pPr fontAlgn="t">
              <a:lnSpc>
                <a:spcPts val="1500"/>
              </a:lnSpc>
              <a:buNone/>
            </a:pPr>
            <a:r>
              <a:rPr lang="lt-LT" noProof="0"/>
              <a:t>Kiekvienas iš penkių vienkartinių registracijos kodų gali būti panaudotas tik vieną kartą – panaudotas kodas antrą kartą nebegalioja.</a:t>
            </a:r>
          </a:p>
          <a:p>
            <a:endParaRPr lang="lt-LT" noProof="0"/>
          </a:p>
        </p:txBody>
      </p:sp>
      <p:sp>
        <p:nvSpPr>
          <p:cNvPr id="4" name="TextBox 3">
            <a:extLst>
              <a:ext uri="{FF2B5EF4-FFF2-40B4-BE49-F238E27FC236}">
                <a16:creationId xmlns:a16="http://schemas.microsoft.com/office/drawing/2014/main" id="{9B17D158-C05A-974A-5C07-31CF829306E8}"/>
              </a:ext>
            </a:extLst>
          </p:cNvPr>
          <p:cNvSpPr txBox="1"/>
          <p:nvPr/>
        </p:nvSpPr>
        <p:spPr>
          <a:xfrm>
            <a:off x="1573160" y="5615797"/>
            <a:ext cx="9094839" cy="646331"/>
          </a:xfrm>
          <a:prstGeom prst="rect">
            <a:avLst/>
          </a:prstGeom>
          <a:noFill/>
        </p:spPr>
        <p:txBody>
          <a:bodyPr wrap="square" rtlCol="0">
            <a:spAutoFit/>
          </a:bodyPr>
          <a:lstStyle/>
          <a:p>
            <a:endParaRPr lang="lt-LT" noProof="0"/>
          </a:p>
          <a:p>
            <a:endParaRPr lang="lt-LT" noProof="0"/>
          </a:p>
        </p:txBody>
      </p:sp>
      <p:pic>
        <p:nvPicPr>
          <p:cNvPr id="7" name="Picture 6">
            <a:extLst>
              <a:ext uri="{FF2B5EF4-FFF2-40B4-BE49-F238E27FC236}">
                <a16:creationId xmlns:a16="http://schemas.microsoft.com/office/drawing/2014/main" id="{63805EFC-348D-C2CA-F81E-156E85685B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54956" y="2482280"/>
            <a:ext cx="8131245" cy="3779848"/>
          </a:xfrm>
          <a:prstGeom prst="rect">
            <a:avLst/>
          </a:prstGeom>
        </p:spPr>
      </p:pic>
    </p:spTree>
    <p:extLst>
      <p:ext uri="{BB962C8B-B14F-4D97-AF65-F5344CB8AC3E}">
        <p14:creationId xmlns:p14="http://schemas.microsoft.com/office/powerpoint/2010/main" val="384635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6" name="Pavadinimas 3">
            <a:extLst>
              <a:ext uri="{FF2B5EF4-FFF2-40B4-BE49-F238E27FC236}">
                <a16:creationId xmlns:a16="http://schemas.microsoft.com/office/drawing/2014/main" id="{1AE2AFA2-E48A-E1E5-D4CD-C04188C4AEB4}"/>
              </a:ext>
            </a:extLst>
          </p:cNvPr>
          <p:cNvSpPr txBox="1">
            <a:spLocks/>
          </p:cNvSpPr>
          <p:nvPr/>
        </p:nvSpPr>
        <p:spPr>
          <a:xfrm>
            <a:off x="871538" y="1157288"/>
            <a:ext cx="10272712" cy="4714876"/>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noProof="0">
                <a:latin typeface="+mn-lt"/>
              </a:rPr>
              <a:t>Dėl papildomai kilusių klausimų galite kreiptis:</a:t>
            </a:r>
          </a:p>
          <a:p>
            <a:pPr algn="ctr"/>
            <a:endParaRPr lang="lt-LT" noProof="0">
              <a:latin typeface="+mn-lt"/>
            </a:endParaRPr>
          </a:p>
          <a:p>
            <a:pPr algn="ctr"/>
            <a:r>
              <a:rPr lang="lt-LT" noProof="0">
                <a:latin typeface="+mn-lt"/>
              </a:rPr>
              <a:t> el. paštu </a:t>
            </a:r>
            <a:r>
              <a:rPr lang="lt-LT" b="1" noProof="0" err="1">
                <a:latin typeface="+mn-lt"/>
                <a:hlinkClick r:id="rId3"/>
              </a:rPr>
              <a:t>pagalba@vpt.lt</a:t>
            </a:r>
            <a:r>
              <a:rPr lang="lt-LT" b="1" noProof="0">
                <a:latin typeface="+mn-lt"/>
              </a:rPr>
              <a:t>  </a:t>
            </a:r>
            <a:endParaRPr lang="lt-LT" b="1" noProof="0">
              <a:latin typeface="+mn-lt"/>
              <a:ea typeface="Calibri"/>
              <a:cs typeface="Calibri"/>
            </a:endParaRPr>
          </a:p>
          <a:p>
            <a:pPr algn="ctr"/>
            <a:r>
              <a:rPr lang="lt-LT" noProof="0">
                <a:latin typeface="+mn-lt"/>
              </a:rPr>
              <a:t>(darbo dienomis – visą darbo dieną) </a:t>
            </a:r>
          </a:p>
          <a:p>
            <a:pPr algn="ctr"/>
            <a:endParaRPr lang="lt-LT" noProof="0">
              <a:latin typeface="+mn-lt"/>
            </a:endParaRPr>
          </a:p>
          <a:p>
            <a:pPr algn="ctr"/>
            <a:r>
              <a:rPr lang="lt-LT" noProof="0">
                <a:latin typeface="+mn-lt"/>
              </a:rPr>
              <a:t>tel. </a:t>
            </a:r>
            <a:r>
              <a:rPr lang="lt-LT" b="1" noProof="0">
                <a:solidFill>
                  <a:schemeClr val="accent5"/>
                </a:solidFill>
                <a:latin typeface="+mn-lt"/>
              </a:rPr>
              <a:t>+370 5 219 7000 </a:t>
            </a:r>
          </a:p>
          <a:p>
            <a:pPr algn="ctr"/>
            <a:r>
              <a:rPr lang="lt-LT" noProof="0">
                <a:latin typeface="+mn-lt"/>
              </a:rPr>
              <a:t>(darbo dienomis 8 – 12 val.)</a:t>
            </a:r>
            <a:endParaRPr lang="lt-LT" sz="1600" noProof="0">
              <a:latin typeface="+mn-lt"/>
            </a:endParaRPr>
          </a:p>
          <a:p>
            <a:pPr algn="ctr"/>
            <a:endParaRPr lang="lt-LT" noProof="0"/>
          </a:p>
        </p:txBody>
      </p:sp>
    </p:spTree>
    <p:extLst>
      <p:ext uri="{BB962C8B-B14F-4D97-AF65-F5344CB8AC3E}">
        <p14:creationId xmlns:p14="http://schemas.microsoft.com/office/powerpoint/2010/main" val="399576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9" descr="A colorful circle with black background&#10;&#10;AI-generated content may be incorrect.">
            <a:extLst>
              <a:ext uri="{FF2B5EF4-FFF2-40B4-BE49-F238E27FC236}">
                <a16:creationId xmlns:a16="http://schemas.microsoft.com/office/drawing/2014/main" id="{A99066D2-438A-9BAE-F65A-ED291B2893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2" name="Title 1">
            <a:extLst>
              <a:ext uri="{FF2B5EF4-FFF2-40B4-BE49-F238E27FC236}">
                <a16:creationId xmlns:a16="http://schemas.microsoft.com/office/drawing/2014/main" id="{2EA03B53-35C3-8489-C684-F27BEC16CB6F}"/>
              </a:ext>
            </a:extLst>
          </p:cNvPr>
          <p:cNvSpPr>
            <a:spLocks noGrp="1"/>
          </p:cNvSpPr>
          <p:nvPr>
            <p:ph type="title"/>
          </p:nvPr>
        </p:nvSpPr>
        <p:spPr/>
        <p:txBody>
          <a:bodyPr>
            <a:normAutofit/>
          </a:bodyPr>
          <a:lstStyle/>
          <a:p>
            <a:r>
              <a:rPr lang="lt-LT" sz="4000" noProof="0">
                <a:latin typeface="Calibri"/>
                <a:ea typeface="Calibri"/>
                <a:cs typeface="Calibri"/>
              </a:rPr>
              <a:t>TURINYS</a:t>
            </a:r>
          </a:p>
        </p:txBody>
      </p:sp>
      <p:sp>
        <p:nvSpPr>
          <p:cNvPr id="3" name="Content Placeholder 2">
            <a:extLst>
              <a:ext uri="{FF2B5EF4-FFF2-40B4-BE49-F238E27FC236}">
                <a16:creationId xmlns:a16="http://schemas.microsoft.com/office/drawing/2014/main" id="{63C9EEF6-1E90-48AF-0B1D-AA582A066378}"/>
              </a:ext>
            </a:extLst>
          </p:cNvPr>
          <p:cNvSpPr>
            <a:spLocks noGrp="1"/>
          </p:cNvSpPr>
          <p:nvPr>
            <p:ph idx="1"/>
          </p:nvPr>
        </p:nvSpPr>
        <p:spPr>
          <a:xfrm>
            <a:off x="838200" y="1502037"/>
            <a:ext cx="10822858" cy="4873255"/>
          </a:xfrm>
        </p:spPr>
        <p:txBody>
          <a:bodyPr vert="horz" lIns="91440" tIns="45720" rIns="91440" bIns="45720" rtlCol="0" anchor="t">
            <a:normAutofit/>
          </a:bodyPr>
          <a:lstStyle/>
          <a:p>
            <a:pPr marL="514350" indent="-514350">
              <a:buAutoNum type="arabicPeriod"/>
            </a:pPr>
            <a:r>
              <a:rPr lang="lt-LT" sz="3200" noProof="0">
                <a:ea typeface="+mn-lt"/>
                <a:cs typeface="+mn-lt"/>
              </a:rPr>
              <a:t>Kodėl reikalingas dviejų žingsnių autentifikavimas prisijungiant prie CVP IS (</a:t>
            </a:r>
            <a:r>
              <a:rPr lang="lt-LT" sz="3200" noProof="0">
                <a:ea typeface="+mn-lt"/>
                <a:cs typeface="+mn-lt"/>
                <a:hlinkClick r:id="rId3" action="ppaction://hlinksldjump"/>
              </a:rPr>
              <a:t>skaidrė Nr. 3</a:t>
            </a:r>
            <a:r>
              <a:rPr lang="lt-LT" sz="3200">
                <a:ea typeface="+mn-lt"/>
                <a:cs typeface="+mn-lt"/>
              </a:rPr>
              <a:t>)</a:t>
            </a:r>
            <a:endParaRPr lang="lt-LT" sz="3200" noProof="0">
              <a:ea typeface="+mn-lt"/>
              <a:cs typeface="+mn-lt"/>
            </a:endParaRPr>
          </a:p>
          <a:p>
            <a:pPr marL="514350" indent="-514350">
              <a:buFont typeface="Arial" panose="020B0604020202020204" pitchFamily="34" charset="0"/>
              <a:buAutoNum type="arabicPeriod"/>
            </a:pPr>
            <a:r>
              <a:rPr lang="lt-LT" sz="3200" noProof="0">
                <a:ea typeface="+mn-lt"/>
                <a:cs typeface="+mn-lt"/>
              </a:rPr>
              <a:t>Mobiliosios programėlės atsisiuntimas (</a:t>
            </a:r>
            <a:r>
              <a:rPr lang="lt-LT" sz="3200" noProof="0">
                <a:ea typeface="+mn-lt"/>
                <a:cs typeface="+mn-lt"/>
                <a:hlinkClick r:id="rId4" action="ppaction://hlinksldjump"/>
              </a:rPr>
              <a:t>skaidrė Nr. 4</a:t>
            </a:r>
            <a:r>
              <a:rPr lang="lt-LT" sz="3200">
                <a:ea typeface="+mn-lt"/>
                <a:cs typeface="+mn-lt"/>
              </a:rPr>
              <a:t>)</a:t>
            </a:r>
            <a:endParaRPr lang="lt-LT" sz="3200" noProof="0">
              <a:ea typeface="+mn-lt"/>
              <a:cs typeface="+mn-lt"/>
            </a:endParaRPr>
          </a:p>
          <a:p>
            <a:pPr marL="514350" indent="-514350">
              <a:buAutoNum type="arabicPeriod"/>
            </a:pPr>
            <a:r>
              <a:rPr lang="lt-LT" sz="3200" noProof="0">
                <a:ea typeface="+mn-lt"/>
                <a:cs typeface="+mn-lt"/>
              </a:rPr>
              <a:t>Prisijungimas prie CVP IS (</a:t>
            </a:r>
            <a:r>
              <a:rPr lang="lt-LT" sz="3200" noProof="0">
                <a:ea typeface="+mn-lt"/>
                <a:cs typeface="+mn-lt"/>
                <a:hlinkClick r:id="rId5" action="ppaction://hlinksldjump"/>
              </a:rPr>
              <a:t>skaidrės Nr. 5-6</a:t>
            </a:r>
            <a:r>
              <a:rPr lang="lt-LT" sz="3200">
                <a:ea typeface="+mn-lt"/>
                <a:cs typeface="+mn-lt"/>
              </a:rPr>
              <a:t>)</a:t>
            </a:r>
            <a:endParaRPr lang="lt-LT" sz="3200" noProof="0">
              <a:ea typeface="+mn-lt"/>
              <a:cs typeface="+mn-lt"/>
            </a:endParaRPr>
          </a:p>
          <a:p>
            <a:pPr marL="514350" indent="-514350">
              <a:buAutoNum type="arabicPeriod"/>
            </a:pPr>
            <a:r>
              <a:rPr lang="lt-LT" sz="3200" noProof="0">
                <a:ea typeface="+mn-lt"/>
                <a:cs typeface="+mn-lt"/>
              </a:rPr>
              <a:t>QR kodo nuskaitymas mobiliuoju telefonu (</a:t>
            </a:r>
            <a:r>
              <a:rPr lang="lt-LT" sz="3200" noProof="0">
                <a:ea typeface="+mn-lt"/>
                <a:cs typeface="+mn-lt"/>
                <a:hlinkClick r:id="rId6" action="ppaction://hlinksldjump"/>
              </a:rPr>
              <a:t>skaidrės Nr. 7-8</a:t>
            </a:r>
            <a:r>
              <a:rPr lang="lt-LT" sz="3200">
                <a:ea typeface="+mn-lt"/>
                <a:cs typeface="+mn-lt"/>
              </a:rPr>
              <a:t>)</a:t>
            </a:r>
            <a:endParaRPr lang="lt-LT" sz="3200" noProof="0">
              <a:ea typeface="+mn-lt"/>
              <a:cs typeface="+mn-lt"/>
            </a:endParaRPr>
          </a:p>
          <a:p>
            <a:pPr marL="514350" indent="-514350">
              <a:buAutoNum type="arabicPeriod"/>
            </a:pPr>
            <a:r>
              <a:rPr lang="lt-LT" sz="3200" noProof="0"/>
              <a:t>Autentifikavimo</a:t>
            </a:r>
            <a:r>
              <a:rPr lang="lt-LT" sz="3200" noProof="0">
                <a:solidFill>
                  <a:prstClr val="black"/>
                </a:solidFill>
              </a:rPr>
              <a:t> programėlės sugeneruoto kodo įvedimas </a:t>
            </a:r>
            <a:r>
              <a:rPr lang="lt-LT" sz="3200" noProof="0">
                <a:ea typeface="+mn-lt"/>
                <a:cs typeface="+mn-lt"/>
              </a:rPr>
              <a:t>(</a:t>
            </a:r>
            <a:r>
              <a:rPr lang="lt-LT" sz="3200" noProof="0">
                <a:ea typeface="+mn-lt"/>
                <a:cs typeface="+mn-lt"/>
                <a:hlinkClick r:id="rId7" action="ppaction://hlinksldjump"/>
              </a:rPr>
              <a:t>skaidrės Nr. 9-10</a:t>
            </a:r>
            <a:r>
              <a:rPr lang="lt-LT" sz="3200">
                <a:ea typeface="+mn-lt"/>
                <a:cs typeface="+mn-lt"/>
              </a:rPr>
              <a:t>)</a:t>
            </a:r>
            <a:endParaRPr lang="lt-LT" sz="3200" noProof="0">
              <a:ea typeface="+mn-lt"/>
              <a:cs typeface="+mn-lt"/>
            </a:endParaRPr>
          </a:p>
          <a:p>
            <a:pPr marL="514350" indent="-514350">
              <a:buAutoNum type="arabicPeriod"/>
            </a:pPr>
            <a:r>
              <a:rPr lang="lt-LT" sz="3200" noProof="0">
                <a:ea typeface="+mn-lt"/>
                <a:cs typeface="+mn-lt"/>
              </a:rPr>
              <a:t>Vienkartiniai registracijos kodai (</a:t>
            </a:r>
            <a:r>
              <a:rPr lang="lt-LT" sz="3200" noProof="0">
                <a:ea typeface="+mn-lt"/>
                <a:cs typeface="+mn-lt"/>
                <a:hlinkClick r:id="rId8" action="ppaction://hlinksldjump"/>
              </a:rPr>
              <a:t>skaidrė Nr. 11</a:t>
            </a:r>
            <a:r>
              <a:rPr lang="lt-LT" sz="3200" noProof="0">
                <a:ea typeface="+mn-lt"/>
                <a:cs typeface="+mn-lt"/>
              </a:rPr>
              <a:t>)</a:t>
            </a:r>
          </a:p>
          <a:p>
            <a:pPr marL="514350" indent="-514350">
              <a:buAutoNum type="arabicPeriod"/>
            </a:pPr>
            <a:endParaRPr lang="lt-LT" sz="3200" noProof="0">
              <a:ea typeface="+mn-lt"/>
              <a:cs typeface="+mn-lt"/>
            </a:endParaRPr>
          </a:p>
          <a:p>
            <a:pPr marL="0" indent="0">
              <a:buNone/>
            </a:pPr>
            <a:endParaRPr lang="lt-LT" sz="3200" noProof="0">
              <a:ea typeface="+mn-lt"/>
              <a:cs typeface="+mn-lt"/>
            </a:endParaRPr>
          </a:p>
          <a:p>
            <a:pPr marL="0" indent="0">
              <a:buNone/>
            </a:pPr>
            <a:endParaRPr lang="lt-LT" sz="3200" noProof="0">
              <a:ea typeface="Calibri"/>
              <a:cs typeface="Calibri"/>
            </a:endParaRPr>
          </a:p>
          <a:p>
            <a:pPr>
              <a:buAutoNum type="arabicPeriod"/>
            </a:pPr>
            <a:endParaRPr lang="lt-LT" sz="3200" noProof="0">
              <a:ea typeface="Calibri"/>
              <a:cs typeface="Calibri"/>
            </a:endParaRPr>
          </a:p>
          <a:p>
            <a:pPr>
              <a:buAutoNum type="arabicPeriod"/>
            </a:pPr>
            <a:endParaRPr lang="lt-LT" sz="3200" noProof="0">
              <a:ea typeface="Calibri"/>
              <a:cs typeface="Calibri"/>
            </a:endParaRPr>
          </a:p>
        </p:txBody>
      </p:sp>
      <p:sp>
        <p:nvSpPr>
          <p:cNvPr id="4" name="Slide Number Placeholder 3">
            <a:extLst>
              <a:ext uri="{FF2B5EF4-FFF2-40B4-BE49-F238E27FC236}">
                <a16:creationId xmlns:a16="http://schemas.microsoft.com/office/drawing/2014/main" id="{B60758FB-1050-3016-7FFC-DB869E7D8042}"/>
              </a:ext>
            </a:extLst>
          </p:cNvPr>
          <p:cNvSpPr>
            <a:spLocks noGrp="1"/>
          </p:cNvSpPr>
          <p:nvPr>
            <p:ph type="sldNum" sz="quarter" idx="12"/>
          </p:nvPr>
        </p:nvSpPr>
        <p:spPr>
          <a:xfrm>
            <a:off x="9171038" y="6434083"/>
            <a:ext cx="2743200" cy="365125"/>
          </a:xfrm>
        </p:spPr>
        <p:txBody>
          <a:bodyPr/>
          <a:lstStyle/>
          <a:p>
            <a:fld id="{49EC5416-78B8-4F37-B286-A40543F63F6D}" type="slidenum">
              <a:rPr lang="lt-LT" noProof="0" smtClean="0"/>
              <a:pPr/>
              <a:t>2</a:t>
            </a:fld>
            <a:endParaRPr lang="lt-LT" noProof="0"/>
          </a:p>
        </p:txBody>
      </p:sp>
    </p:spTree>
    <p:extLst>
      <p:ext uri="{BB962C8B-B14F-4D97-AF65-F5344CB8AC3E}">
        <p14:creationId xmlns:p14="http://schemas.microsoft.com/office/powerpoint/2010/main" val="715838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6FA58-01C0-EAF6-6F38-326FD3D02E3E}"/>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4CADF2D-4A11-1966-ABC3-0D63D0D3A25E}"/>
              </a:ext>
            </a:extLst>
          </p:cNvPr>
          <p:cNvSpPr>
            <a:spLocks noGrp="1"/>
          </p:cNvSpPr>
          <p:nvPr>
            <p:ph type="title"/>
          </p:nvPr>
        </p:nvSpPr>
        <p:spPr>
          <a:xfrm>
            <a:off x="838200" y="460216"/>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Kodėl reikalingas dviejų žingsnių autentifikavimas prisijungiant prie CVP IS?</a:t>
            </a:r>
            <a:endParaRPr lang="lt-LT" sz="3600" b="1" noProof="0">
              <a:solidFill>
                <a:srgbClr val="FF0000"/>
              </a:solidFill>
            </a:endParaRPr>
          </a:p>
        </p:txBody>
      </p:sp>
      <p:pic>
        <p:nvPicPr>
          <p:cNvPr id="10" name="Paveikslėlis 9">
            <a:extLst>
              <a:ext uri="{FF2B5EF4-FFF2-40B4-BE49-F238E27FC236}">
                <a16:creationId xmlns:a16="http://schemas.microsoft.com/office/drawing/2014/main" id="{DCDD6292-52B5-8199-58A4-6BF43203DE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6006D305-05FD-C9D6-31C1-124110CE5760}"/>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0DA0BCFD-7F23-C9C4-4890-EBF993A6F44D}"/>
              </a:ext>
            </a:extLst>
          </p:cNvPr>
          <p:cNvSpPr>
            <a:spLocks noGrp="1"/>
          </p:cNvSpPr>
          <p:nvPr>
            <p:ph type="sldNum" sz="quarter" idx="12"/>
          </p:nvPr>
        </p:nvSpPr>
        <p:spPr>
          <a:xfrm>
            <a:off x="9220200" y="6492875"/>
            <a:ext cx="2743200" cy="365125"/>
          </a:xfrm>
        </p:spPr>
        <p:txBody>
          <a:bodyPr/>
          <a:lstStyle/>
          <a:p>
            <a:fld id="{49EC5416-78B8-4F37-B286-A40543F63F6D}" type="slidenum">
              <a:rPr lang="lt-LT" noProof="0" smtClean="0"/>
              <a:pPr/>
              <a:t>3</a:t>
            </a:fld>
            <a:endParaRPr lang="lt-LT" noProof="0"/>
          </a:p>
        </p:txBody>
      </p:sp>
      <p:sp>
        <p:nvSpPr>
          <p:cNvPr id="11" name="TextBox 10">
            <a:extLst>
              <a:ext uri="{FF2B5EF4-FFF2-40B4-BE49-F238E27FC236}">
                <a16:creationId xmlns:a16="http://schemas.microsoft.com/office/drawing/2014/main" id="{4F4452FB-056B-2DBE-B55C-B6AFCA1DE771}"/>
              </a:ext>
            </a:extLst>
          </p:cNvPr>
          <p:cNvSpPr txBox="1"/>
          <p:nvPr/>
        </p:nvSpPr>
        <p:spPr>
          <a:xfrm>
            <a:off x="1003869" y="1415698"/>
            <a:ext cx="10184262" cy="4801314"/>
          </a:xfrm>
          <a:prstGeom prst="rect">
            <a:avLst/>
          </a:prstGeom>
          <a:noFill/>
        </p:spPr>
        <p:txBody>
          <a:bodyPr wrap="square" rtlCol="0">
            <a:spAutoFit/>
          </a:bodyPr>
          <a:lstStyle/>
          <a:p>
            <a:r>
              <a:rPr lang="lt-LT" noProof="0"/>
              <a:t>Dviejų žingsnių autentifikavimas prisijungiant prie CVP IS reikalingas siekiant padidinti paskyros ir sistemoje esančių duomenų saugumą:</a:t>
            </a:r>
            <a:br>
              <a:rPr lang="lt-LT" noProof="0"/>
            </a:br>
            <a:endParaRPr lang="lt-LT" noProof="0"/>
          </a:p>
          <a:p>
            <a:r>
              <a:rPr lang="lt-LT" noProof="0"/>
              <a:t>1. </a:t>
            </a:r>
            <a:r>
              <a:rPr lang="lt-LT" b="1" noProof="0"/>
              <a:t>Apsauga nuo neteisėto prisijungimo.</a:t>
            </a:r>
            <a:r>
              <a:rPr lang="lt-LT" noProof="0"/>
              <a:t> Net jei kas nors sužinotų jūsų naudotojo vardą ir slaptažodį, vien jo nepakaktų prisijungti prie paskyros.</a:t>
            </a:r>
          </a:p>
          <a:p>
            <a:r>
              <a:rPr lang="lt-LT" noProof="0"/>
              <a:t>2. </a:t>
            </a:r>
            <a:r>
              <a:rPr lang="lt-LT" b="1" noProof="0"/>
              <a:t>Jautrių duomenų apsauga.</a:t>
            </a:r>
            <a:r>
              <a:rPr lang="lt-LT" noProof="0"/>
              <a:t> CVP IS tvarkoma viešųjų pirkimų informacija, dokumentai ir naudotojų duomenys, todėl būtina užtikrinti jų apsaugą.</a:t>
            </a:r>
          </a:p>
          <a:p>
            <a:r>
              <a:rPr lang="lt-LT" noProof="0"/>
              <a:t>3. </a:t>
            </a:r>
            <a:r>
              <a:rPr lang="lt-LT" b="1" noProof="0"/>
              <a:t>Tapatybės patvirtinimas.</a:t>
            </a:r>
            <a:r>
              <a:rPr lang="lt-LT" noProof="0"/>
              <a:t> Antrasis autentifikavimo žingsnis (autentifikavimo programėlėje esantis kodas) patvirtina, kad jungiasi būtent paskyros savininkas.</a:t>
            </a:r>
          </a:p>
          <a:p>
            <a:r>
              <a:rPr lang="lt-LT" noProof="0"/>
              <a:t>4. </a:t>
            </a:r>
            <a:r>
              <a:rPr lang="lt-LT" b="1" noProof="0"/>
              <a:t>Kibernetinių grėsmių mažinimas.</a:t>
            </a:r>
            <a:r>
              <a:rPr lang="lt-LT" noProof="0"/>
              <a:t> Dviejų žingsnių autentifikavimas apsaugo nuo dažnų atakų, tokių kaip slaptažodžių vagystės, duomenų nutekinimai ar sukčiavimo atvejai.</a:t>
            </a:r>
          </a:p>
          <a:p>
            <a:r>
              <a:rPr lang="lt-LT" noProof="0"/>
              <a:t>5. </a:t>
            </a:r>
            <a:r>
              <a:rPr lang="lt-LT" b="1" noProof="0"/>
              <a:t>Teisinių ir saugumo reikalavimų laikymasis.</a:t>
            </a:r>
            <a:r>
              <a:rPr lang="lt-LT" noProof="0"/>
              <a:t> Valstybės informacinėms sistemoms taikomi aukšti informacijos saugumo reikalavimai, todėl papildomas autentifikavimas yra viena iš apsaugos priemonių.</a:t>
            </a:r>
          </a:p>
          <a:p>
            <a:endParaRPr lang="lt-LT" noProof="0"/>
          </a:p>
          <a:p>
            <a:r>
              <a:rPr lang="lt-LT" noProof="0">
                <a:solidFill>
                  <a:srgbClr val="FF0000"/>
                </a:solidFill>
              </a:rPr>
              <a:t>SVARBU!</a:t>
            </a:r>
            <a:r>
              <a:rPr lang="lt-LT" noProof="0"/>
              <a:t> CVP IS naudotojo prisijungimo duomenys (naudotojo vardas ir slaptažodis) yra konfidenciali informacija ir turi būti saugomi bei naudojami tik asmeniniam prisijungimui. Perduoti tretiesiems asmenims prisijungimo duomenis yra draudžiama</a:t>
            </a:r>
          </a:p>
        </p:txBody>
      </p:sp>
    </p:spTree>
    <p:extLst>
      <p:ext uri="{BB962C8B-B14F-4D97-AF65-F5344CB8AC3E}">
        <p14:creationId xmlns:p14="http://schemas.microsoft.com/office/powerpoint/2010/main" val="3326450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lang="lt-LT" sz="3600" b="1" noProof="0">
                <a:solidFill>
                  <a:prstClr val="black"/>
                </a:solidFill>
                <a:latin typeface="Calibri Light"/>
              </a:rPr>
              <a:t>Mobiliosios programėlės atsisiuntimas</a:t>
            </a:r>
            <a:endParaRPr lang="lt-LT" sz="3600" b="1" noProof="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847532" y="1028161"/>
            <a:ext cx="10649743" cy="1477328"/>
          </a:xfrm>
          <a:prstGeom prst="rect">
            <a:avLst/>
          </a:prstGeom>
          <a:noFill/>
        </p:spPr>
        <p:txBody>
          <a:bodyPr wrap="square" lIns="91440" tIns="45720" rIns="91440" bIns="45720" anchor="t">
            <a:spAutoFit/>
          </a:bodyPr>
          <a:lstStyle/>
          <a:p>
            <a:pPr>
              <a:defRPr/>
            </a:pPr>
            <a:r>
              <a:rPr kumimoji="0" lang="lt-LT" sz="1800" b="0" i="0" u="none" strike="noStrike" kern="1200" cap="none" spc="0" normalizeH="0" baseline="0" noProof="0">
                <a:ln>
                  <a:noFill/>
                </a:ln>
                <a:effectLst/>
                <a:uLnTx/>
                <a:uFillTx/>
                <a:ea typeface="+mn-ea"/>
                <a:cs typeface="+mn-cs"/>
              </a:rPr>
              <a:t>Norint prisijungti prie CVP IS*,</a:t>
            </a:r>
            <a:r>
              <a:rPr lang="lt-LT" noProof="0"/>
              <a:t> savo mobiliajame telefone turite turėti bet kurią autentifikavimo programėlę, kuri palaiko</a:t>
            </a:r>
            <a:r>
              <a:rPr lang="lt-LT" noProof="0">
                <a:cs typeface="Calibri"/>
              </a:rPr>
              <a:t> TOTP (angl. </a:t>
            </a:r>
            <a:r>
              <a:rPr lang="lt-LT" i="1" noProof="0"/>
              <a:t>Time-based One-Time Password</a:t>
            </a:r>
            <a:r>
              <a:rPr lang="lt-LT" noProof="0">
                <a:cs typeface="Calibri"/>
              </a:rPr>
              <a:t>) standartą. Rekomenduojame naudoti vieną iš šių autentifikavimo programėlių</a:t>
            </a:r>
            <a:r>
              <a:rPr lang="lt-LT" noProof="0"/>
              <a:t>: Microsoft Authenticator, Google Authenticator,  FreeOTP Authenticator, 2FA Authenticator (1). Jei jos neturite, programėlę į mobilųjį telefoną galite atsisiųsti iš </a:t>
            </a:r>
            <a:r>
              <a:rPr lang="lt-LT"/>
              <a:t>,,</a:t>
            </a:r>
            <a:r>
              <a:rPr lang="lt-LT" noProof="0"/>
              <a:t>Google Play</a:t>
            </a:r>
            <a:r>
              <a:rPr lang="lt-LT"/>
              <a:t>"</a:t>
            </a:r>
            <a:r>
              <a:rPr lang="lt-LT" noProof="0"/>
              <a:t> arba </a:t>
            </a:r>
            <a:r>
              <a:rPr lang="lt-LT"/>
              <a:t>,,</a:t>
            </a:r>
            <a:r>
              <a:rPr lang="lt-LT" noProof="0"/>
              <a:t>App Store</a:t>
            </a:r>
            <a:r>
              <a:rPr lang="lt-LT"/>
              <a:t>"</a:t>
            </a:r>
            <a:r>
              <a:rPr lang="lt-LT" noProof="0"/>
              <a:t> </a:t>
            </a:r>
            <a:r>
              <a:rPr lang="lt-LT"/>
              <a:t>parduotuvės </a:t>
            </a:r>
            <a:r>
              <a:rPr lang="lt-LT" noProof="0"/>
              <a:t>(2).</a:t>
            </a:r>
            <a:endParaRPr kumimoji="0" lang="lt-LT" sz="1800" b="0" i="0" u="none" strike="noStrike" kern="1200" cap="none" spc="0" normalizeH="0" baseline="0" noProof="0">
              <a:ln>
                <a:noFill/>
              </a:ln>
              <a:effectLst/>
              <a:uLnTx/>
              <a:uFillTx/>
              <a:ea typeface="+mn-lt"/>
              <a:cs typeface="+mn-lt"/>
            </a:endParaRPr>
          </a:p>
        </p:txBody>
      </p:sp>
      <p:sp>
        <p:nvSpPr>
          <p:cNvPr id="3" name="Slide Number Placeholder 2">
            <a:extLst>
              <a:ext uri="{FF2B5EF4-FFF2-40B4-BE49-F238E27FC236}">
                <a16:creationId xmlns:a16="http://schemas.microsoft.com/office/drawing/2014/main" id="{5E9498AD-4D04-5EEA-A228-40FD5BD72FE0}"/>
              </a:ext>
            </a:extLst>
          </p:cNvPr>
          <p:cNvSpPr>
            <a:spLocks noGrp="1"/>
          </p:cNvSpPr>
          <p:nvPr>
            <p:ph type="sldNum" sz="quarter" idx="12"/>
          </p:nvPr>
        </p:nvSpPr>
        <p:spPr>
          <a:xfrm>
            <a:off x="9238497" y="6468406"/>
            <a:ext cx="2743200" cy="365125"/>
          </a:xfrm>
        </p:spPr>
        <p:txBody>
          <a:bodyPr/>
          <a:lstStyle/>
          <a:p>
            <a:fld id="{49EC5416-78B8-4F37-B286-A40543F63F6D}" type="slidenum">
              <a:rPr lang="lt-LT" noProof="0" smtClean="0"/>
              <a:pPr/>
              <a:t>4</a:t>
            </a:fld>
            <a:endParaRPr lang="lt-LT" noProof="0"/>
          </a:p>
        </p:txBody>
      </p:sp>
      <p:pic>
        <p:nvPicPr>
          <p:cNvPr id="5" name="Picture 4">
            <a:extLst>
              <a:ext uri="{FF2B5EF4-FFF2-40B4-BE49-F238E27FC236}">
                <a16:creationId xmlns:a16="http://schemas.microsoft.com/office/drawing/2014/main" id="{F504320A-C755-B44B-AD94-B51F546E18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950" y="2495420"/>
            <a:ext cx="2875420" cy="1049486"/>
          </a:xfrm>
          <a:prstGeom prst="rect">
            <a:avLst/>
          </a:prstGeom>
        </p:spPr>
      </p:pic>
      <p:pic>
        <p:nvPicPr>
          <p:cNvPr id="9" name="Picture 8">
            <a:extLst>
              <a:ext uri="{FF2B5EF4-FFF2-40B4-BE49-F238E27FC236}">
                <a16:creationId xmlns:a16="http://schemas.microsoft.com/office/drawing/2014/main" id="{C3912450-9F33-7CDB-726E-5F47267468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66376" y="2510035"/>
            <a:ext cx="3146286" cy="1000264"/>
          </a:xfrm>
          <a:prstGeom prst="rect">
            <a:avLst/>
          </a:prstGeom>
        </p:spPr>
      </p:pic>
      <p:pic>
        <p:nvPicPr>
          <p:cNvPr id="12" name="Picture 11">
            <a:extLst>
              <a:ext uri="{FF2B5EF4-FFF2-40B4-BE49-F238E27FC236}">
                <a16:creationId xmlns:a16="http://schemas.microsoft.com/office/drawing/2014/main" id="{57FB1606-1F30-BB26-1AD9-E4E02CEE74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4951" y="3712296"/>
            <a:ext cx="2875420" cy="955577"/>
          </a:xfrm>
          <a:prstGeom prst="rect">
            <a:avLst/>
          </a:prstGeom>
        </p:spPr>
      </p:pic>
      <p:pic>
        <p:nvPicPr>
          <p:cNvPr id="15" name="Picture 14">
            <a:extLst>
              <a:ext uri="{FF2B5EF4-FFF2-40B4-BE49-F238E27FC236}">
                <a16:creationId xmlns:a16="http://schemas.microsoft.com/office/drawing/2014/main" id="{ADE76CB4-AD2C-0CEF-D96C-2DE8850FB8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66376" y="3712295"/>
            <a:ext cx="3194356" cy="955577"/>
          </a:xfrm>
          <a:prstGeom prst="rect">
            <a:avLst/>
          </a:prstGeom>
        </p:spPr>
      </p:pic>
      <p:pic>
        <p:nvPicPr>
          <p:cNvPr id="17" name="Picture 16">
            <a:extLst>
              <a:ext uri="{FF2B5EF4-FFF2-40B4-BE49-F238E27FC236}">
                <a16:creationId xmlns:a16="http://schemas.microsoft.com/office/drawing/2014/main" id="{61840090-371F-7FBD-F1FD-F3284CD213E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38497" y="2895372"/>
            <a:ext cx="1818553" cy="662693"/>
          </a:xfrm>
          <a:prstGeom prst="rect">
            <a:avLst/>
          </a:prstGeom>
        </p:spPr>
      </p:pic>
      <p:pic>
        <p:nvPicPr>
          <p:cNvPr id="19" name="Picture 18">
            <a:extLst>
              <a:ext uri="{FF2B5EF4-FFF2-40B4-BE49-F238E27FC236}">
                <a16:creationId xmlns:a16="http://schemas.microsoft.com/office/drawing/2014/main" id="{CAD299F2-9CFD-2F27-266F-3F6DAB866E2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72070" y="3806153"/>
            <a:ext cx="751406" cy="767860"/>
          </a:xfrm>
          <a:prstGeom prst="rect">
            <a:avLst/>
          </a:prstGeom>
        </p:spPr>
      </p:pic>
      <p:sp>
        <p:nvSpPr>
          <p:cNvPr id="20" name="Oval 19">
            <a:extLst>
              <a:ext uri="{FF2B5EF4-FFF2-40B4-BE49-F238E27FC236}">
                <a16:creationId xmlns:a16="http://schemas.microsoft.com/office/drawing/2014/main" id="{01833903-B087-6084-E9E0-31FC0DA58257}"/>
              </a:ext>
            </a:extLst>
          </p:cNvPr>
          <p:cNvSpPr/>
          <p:nvPr/>
        </p:nvSpPr>
        <p:spPr>
          <a:xfrm>
            <a:off x="543422" y="295903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1</a:t>
            </a:r>
          </a:p>
        </p:txBody>
      </p:sp>
      <p:sp>
        <p:nvSpPr>
          <p:cNvPr id="24" name="Oval 23">
            <a:extLst>
              <a:ext uri="{FF2B5EF4-FFF2-40B4-BE49-F238E27FC236}">
                <a16:creationId xmlns:a16="http://schemas.microsoft.com/office/drawing/2014/main" id="{3983894C-96E2-D4C0-E10F-F51759419636}"/>
              </a:ext>
            </a:extLst>
          </p:cNvPr>
          <p:cNvSpPr/>
          <p:nvPr/>
        </p:nvSpPr>
        <p:spPr>
          <a:xfrm>
            <a:off x="9926547" y="2248879"/>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2</a:t>
            </a:r>
          </a:p>
        </p:txBody>
      </p:sp>
      <p:sp>
        <p:nvSpPr>
          <p:cNvPr id="4" name="TextBox 3">
            <a:extLst>
              <a:ext uri="{FF2B5EF4-FFF2-40B4-BE49-F238E27FC236}">
                <a16:creationId xmlns:a16="http://schemas.microsoft.com/office/drawing/2014/main" id="{AD3DE802-AC0F-6642-E500-A7EED50DE362}"/>
              </a:ext>
            </a:extLst>
          </p:cNvPr>
          <p:cNvSpPr txBox="1"/>
          <p:nvPr/>
        </p:nvSpPr>
        <p:spPr>
          <a:xfrm>
            <a:off x="985873" y="4950168"/>
            <a:ext cx="9383125" cy="646331"/>
          </a:xfrm>
          <a:prstGeom prst="rect">
            <a:avLst/>
          </a:prstGeom>
          <a:noFill/>
        </p:spPr>
        <p:txBody>
          <a:bodyPr wrap="square" lIns="91440" tIns="45720" rIns="91440" bIns="45720" rtlCol="0" anchor="t">
            <a:spAutoFit/>
          </a:bodyPr>
          <a:lstStyle/>
          <a:p>
            <a:r>
              <a:rPr lang="lt-LT" noProof="0" dirty="0"/>
              <a:t>* Šiuo metu dvigubo autentifikavimo funkcija įdiegta </a:t>
            </a:r>
            <a:r>
              <a:rPr lang="lt-LT" noProof="0" dirty="0">
                <a:hlinkClick r:id="rId15"/>
              </a:rPr>
              <a:t>demonstracinėje CVP IS versijoje</a:t>
            </a:r>
            <a:r>
              <a:rPr lang="lt-LT" noProof="0" dirty="0"/>
              <a:t>. Nuo rugsėjo mėnesio </a:t>
            </a:r>
            <a:r>
              <a:rPr lang="en-US" dirty="0"/>
              <a:t>vidurio </a:t>
            </a:r>
            <a:r>
              <a:rPr lang="lt-LT" noProof="0" dirty="0"/>
              <a:t>bus įdiegta ir </a:t>
            </a:r>
            <a:r>
              <a:rPr lang="lt-LT" noProof="0" dirty="0">
                <a:hlinkClick r:id="rId16"/>
              </a:rPr>
              <a:t>produkcinėje CVP IS versijoje</a:t>
            </a:r>
            <a:endParaRPr lang="lt-LT" noProof="0" dirty="0"/>
          </a:p>
        </p:txBody>
      </p:sp>
      <p:sp>
        <p:nvSpPr>
          <p:cNvPr id="8" name="TextBox 7">
            <a:extLst>
              <a:ext uri="{FF2B5EF4-FFF2-40B4-BE49-F238E27FC236}">
                <a16:creationId xmlns:a16="http://schemas.microsoft.com/office/drawing/2014/main" id="{C4D143CD-E7BC-85BB-747F-F9B0FC2597D2}"/>
              </a:ext>
            </a:extLst>
          </p:cNvPr>
          <p:cNvSpPr txBox="1"/>
          <p:nvPr/>
        </p:nvSpPr>
        <p:spPr>
          <a:xfrm>
            <a:off x="1045256" y="5616164"/>
            <a:ext cx="9388526" cy="1200329"/>
          </a:xfrm>
          <a:prstGeom prst="rect">
            <a:avLst/>
          </a:prstGeom>
          <a:noFill/>
        </p:spPr>
        <p:txBody>
          <a:bodyPr wrap="square" rtlCol="0">
            <a:spAutoFit/>
          </a:bodyPr>
          <a:lstStyle/>
          <a:p>
            <a:r>
              <a:rPr lang="lt-LT" dirty="0">
                <a:solidFill>
                  <a:srgbClr val="FF0000"/>
                </a:solidFill>
              </a:rPr>
              <a:t>SVARBU!</a:t>
            </a:r>
            <a:r>
              <a:rPr lang="lt-LT" dirty="0"/>
              <a:t> Į demonstracinę CVP IS versiją reikia registruotis ir prisijungti su atskirais prisijungimo duomenimis (jeigu dar nebuvote užsiregistravę, reikia užpildyti registracijos anketą ir sulaukti, kol ji bus patvirtinta), t. y. produkcinės CVP IS prisijungimo duomenys nėra tinkami</a:t>
            </a:r>
            <a:endParaRPr lang="en-US" dirty="0"/>
          </a:p>
          <a:p>
            <a:endParaRPr lang="en-US" dirty="0"/>
          </a:p>
        </p:txBody>
      </p:sp>
    </p:spTree>
    <p:extLst>
      <p:ext uri="{BB962C8B-B14F-4D97-AF65-F5344CB8AC3E}">
        <p14:creationId xmlns:p14="http://schemas.microsoft.com/office/powerpoint/2010/main" val="3180558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B7D6-FD4E-EF66-3FC3-BC63B5298EA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89D9377-B8C0-D243-3904-42DA462FB788}"/>
              </a:ext>
            </a:extLst>
          </p:cNvPr>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 </a:t>
            </a:r>
            <a:endParaRPr lang="lt-LT" sz="3600" b="1" noProof="0">
              <a:solidFill>
                <a:srgbClr val="FF0000"/>
              </a:solidFill>
            </a:endParaRPr>
          </a:p>
        </p:txBody>
      </p:sp>
      <p:pic>
        <p:nvPicPr>
          <p:cNvPr id="10" name="Paveikslėlis 9">
            <a:extLst>
              <a:ext uri="{FF2B5EF4-FFF2-40B4-BE49-F238E27FC236}">
                <a16:creationId xmlns:a16="http://schemas.microsoft.com/office/drawing/2014/main" id="{7E7D65C7-AD72-7394-6A9C-F635D306BF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CBA5D385-D3C0-0A47-418B-5E3FAB4FA681}"/>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31278E07-9F42-0EFE-C32B-B4C175BE140A}"/>
              </a:ext>
            </a:extLst>
          </p:cNvPr>
          <p:cNvSpPr txBox="1"/>
          <p:nvPr/>
        </p:nvSpPr>
        <p:spPr>
          <a:xfrm>
            <a:off x="780460" y="1089342"/>
            <a:ext cx="10649743" cy="646331"/>
          </a:xfrm>
          <a:prstGeom prst="rect">
            <a:avLst/>
          </a:prstGeom>
          <a:noFill/>
        </p:spPr>
        <p:txBody>
          <a:bodyPr wrap="square" lIns="91440" tIns="45720" rIns="91440" bIns="45720" anchor="t">
            <a:spAutoFit/>
          </a:bodyPr>
          <a:lstStyle/>
          <a:p>
            <a:pPr>
              <a:defRPr/>
            </a:pPr>
            <a:r>
              <a:rPr kumimoji="0" lang="lt-LT" sz="1800" b="0" i="0" u="none" strike="noStrike" kern="1200" cap="none" spc="0" normalizeH="0" baseline="0" noProof="0">
                <a:ln>
                  <a:noFill/>
                </a:ln>
                <a:solidFill>
                  <a:prstClr val="black"/>
                </a:solidFill>
                <a:effectLst/>
                <a:uLnTx/>
                <a:uFillTx/>
                <a:latin typeface="Calibri"/>
                <a:ea typeface="+mn-ea"/>
                <a:cs typeface="+mn-cs"/>
              </a:rPr>
              <a:t>Prisijunkite prie CVP IS aplinkos*</a:t>
            </a:r>
            <a:r>
              <a:rPr lang="lt-LT" noProof="0">
                <a:solidFill>
                  <a:prstClr val="black"/>
                </a:solidFill>
                <a:latin typeface="Calibri"/>
              </a:rPr>
              <a:t>, naudodami šią</a:t>
            </a:r>
            <a:r>
              <a:rPr kumimoji="0" lang="lt-LT" sz="1800" b="0" i="0" u="none" strike="noStrike" kern="1200" cap="none" spc="0" normalizeH="0" baseline="0" noProof="0">
                <a:ln>
                  <a:noFill/>
                </a:ln>
                <a:solidFill>
                  <a:prstClr val="black"/>
                </a:solidFill>
                <a:effectLst/>
                <a:uLnTx/>
                <a:uFillTx/>
                <a:latin typeface="Calibri"/>
                <a:ea typeface="+mn-ea"/>
                <a:cs typeface="+mn-cs"/>
              </a:rPr>
              <a:t> nuorodą</a:t>
            </a:r>
            <a:r>
              <a:rPr lang="lt-LT" noProof="0">
                <a:solidFill>
                  <a:prstClr val="black"/>
                </a:solidFill>
              </a:rPr>
              <a:t> </a:t>
            </a:r>
            <a:r>
              <a:rPr lang="lt-LT" noProof="0">
                <a:hlinkClick r:id="rId9">
                  <a:extLst>
                    <a:ext uri="{A12FA001-AC4F-418D-AE19-62706E023703}">
                      <ahyp:hlinkClr xmlns:ahyp="http://schemas.microsoft.com/office/drawing/2018/hyperlinkcolor" val="tx"/>
                    </a:ext>
                  </a:extLst>
                </a:hlinkClick>
              </a:rPr>
              <a:t>https://demo.viesiejipirkimai.lt/epps/home.do</a:t>
            </a:r>
            <a:endParaRPr kumimoji="0" lang="lt-LT" sz="1800" b="0" i="0" u="none" strike="noStrike" kern="1200" cap="none" spc="0" normalizeH="0" baseline="0" noProof="0">
              <a:ln>
                <a:noFill/>
              </a:ln>
              <a:effectLst/>
              <a:uLnTx/>
              <a:uFillTx/>
              <a:ea typeface="+mn-lt"/>
              <a:cs typeface="+mn-lt"/>
            </a:endParaRPr>
          </a:p>
          <a:p>
            <a:pPr marL="0" marR="0" lvl="0" indent="0" algn="l" defTabSz="914400">
              <a:lnSpc>
                <a:spcPct val="100000"/>
              </a:lnSpc>
              <a:spcBef>
                <a:spcPts val="0"/>
              </a:spcBef>
              <a:spcAft>
                <a:spcPts val="0"/>
              </a:spcAft>
              <a:buClrTx/>
              <a:buSzTx/>
              <a:buFontTx/>
              <a:buNone/>
              <a:tabLst/>
              <a:defRPr/>
            </a:pPr>
            <a:endParaRPr lang="lt-LT" sz="1800" b="0" i="0" u="none" strike="noStrike" kern="1200" cap="none" spc="0" normalizeH="0" baseline="0" noProof="0">
              <a:ln>
                <a:noFill/>
              </a:ln>
              <a:solidFill>
                <a:srgbClr val="FF0000"/>
              </a:solidFill>
              <a:effectLst/>
              <a:uLnTx/>
              <a:uFillTx/>
              <a:latin typeface="Calibri"/>
              <a:cs typeface="Calibri"/>
            </a:endParaRPr>
          </a:p>
        </p:txBody>
      </p:sp>
      <p:sp>
        <p:nvSpPr>
          <p:cNvPr id="3" name="Slide Number Placeholder 2">
            <a:extLst>
              <a:ext uri="{FF2B5EF4-FFF2-40B4-BE49-F238E27FC236}">
                <a16:creationId xmlns:a16="http://schemas.microsoft.com/office/drawing/2014/main" id="{A8884793-1AA0-AA49-B04B-84C79FEDDD80}"/>
              </a:ext>
            </a:extLst>
          </p:cNvPr>
          <p:cNvSpPr>
            <a:spLocks noGrp="1"/>
          </p:cNvSpPr>
          <p:nvPr>
            <p:ph type="sldNum" sz="quarter" idx="12"/>
          </p:nvPr>
        </p:nvSpPr>
        <p:spPr>
          <a:xfrm>
            <a:off x="9210368" y="6467430"/>
            <a:ext cx="2743200" cy="365125"/>
          </a:xfrm>
        </p:spPr>
        <p:txBody>
          <a:bodyPr/>
          <a:lstStyle/>
          <a:p>
            <a:fld id="{49EC5416-78B8-4F37-B286-A40543F63F6D}" type="slidenum">
              <a:rPr lang="lt-LT" noProof="0" smtClean="0"/>
              <a:pPr/>
              <a:t>5</a:t>
            </a:fld>
            <a:endParaRPr lang="lt-LT" noProof="0"/>
          </a:p>
        </p:txBody>
      </p:sp>
      <p:pic>
        <p:nvPicPr>
          <p:cNvPr id="13" name="Picture 12">
            <a:extLst>
              <a:ext uri="{FF2B5EF4-FFF2-40B4-BE49-F238E27FC236}">
                <a16:creationId xmlns:a16="http://schemas.microsoft.com/office/drawing/2014/main" id="{339D1583-3199-E00A-9281-41C64DE9F8F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0460" y="1537946"/>
            <a:ext cx="10771973" cy="3686358"/>
          </a:xfrm>
          <a:prstGeom prst="rect">
            <a:avLst/>
          </a:prstGeom>
        </p:spPr>
      </p:pic>
      <p:sp>
        <p:nvSpPr>
          <p:cNvPr id="5" name="TextBox 4">
            <a:extLst>
              <a:ext uri="{FF2B5EF4-FFF2-40B4-BE49-F238E27FC236}">
                <a16:creationId xmlns:a16="http://schemas.microsoft.com/office/drawing/2014/main" id="{F06DB517-2966-D7C2-83D2-3FADF13C5703}"/>
              </a:ext>
            </a:extLst>
          </p:cNvPr>
          <p:cNvSpPr txBox="1"/>
          <p:nvPr/>
        </p:nvSpPr>
        <p:spPr>
          <a:xfrm>
            <a:off x="847532" y="5280959"/>
            <a:ext cx="9775806" cy="646331"/>
          </a:xfrm>
          <a:prstGeom prst="rect">
            <a:avLst/>
          </a:prstGeom>
          <a:noFill/>
        </p:spPr>
        <p:txBody>
          <a:bodyPr wrap="square">
            <a:spAutoFit/>
          </a:bodyPr>
          <a:lstStyle/>
          <a:p>
            <a:r>
              <a:rPr lang="lt-LT" noProof="0" dirty="0"/>
              <a:t>* Šiuo metu dvigubo autentifikavimo funkcija įdiegta </a:t>
            </a:r>
            <a:r>
              <a:rPr lang="lt-LT" noProof="0" dirty="0">
                <a:hlinkClick r:id="rId9"/>
              </a:rPr>
              <a:t>demonstracinėje CVP IS versijoje</a:t>
            </a:r>
            <a:r>
              <a:rPr lang="lt-LT" noProof="0" dirty="0"/>
              <a:t>. Nuo rugsėjo mėnesio </a:t>
            </a:r>
            <a:r>
              <a:rPr lang="en-US" noProof="0" dirty="0"/>
              <a:t>vidurio </a:t>
            </a:r>
            <a:r>
              <a:rPr lang="lt-LT" noProof="0" dirty="0"/>
              <a:t>bus įdiegta ir </a:t>
            </a:r>
            <a:r>
              <a:rPr lang="lt-LT" noProof="0" dirty="0">
                <a:hlinkClick r:id="rId11"/>
              </a:rPr>
              <a:t>produkcinėje CVP IS versijoje</a:t>
            </a:r>
            <a:endParaRPr lang="lt-LT" noProof="0" dirty="0"/>
          </a:p>
        </p:txBody>
      </p:sp>
      <p:sp>
        <p:nvSpPr>
          <p:cNvPr id="4" name="TextBox 3">
            <a:extLst>
              <a:ext uri="{FF2B5EF4-FFF2-40B4-BE49-F238E27FC236}">
                <a16:creationId xmlns:a16="http://schemas.microsoft.com/office/drawing/2014/main" id="{4B3366E3-4FE6-3D3F-AD04-D4DBF8181E7F}"/>
              </a:ext>
            </a:extLst>
          </p:cNvPr>
          <p:cNvSpPr txBox="1"/>
          <p:nvPr/>
        </p:nvSpPr>
        <p:spPr>
          <a:xfrm>
            <a:off x="847532" y="5859866"/>
            <a:ext cx="9655277" cy="1200329"/>
          </a:xfrm>
          <a:prstGeom prst="rect">
            <a:avLst/>
          </a:prstGeom>
          <a:noFill/>
        </p:spPr>
        <p:txBody>
          <a:bodyPr wrap="square" rtlCol="0">
            <a:spAutoFit/>
          </a:bodyPr>
          <a:lstStyle/>
          <a:p>
            <a:r>
              <a:rPr lang="lt-LT" dirty="0">
                <a:solidFill>
                  <a:srgbClr val="FF0000"/>
                </a:solidFill>
              </a:rPr>
              <a:t>SVARBU!</a:t>
            </a:r>
            <a:r>
              <a:rPr lang="lt-LT" dirty="0"/>
              <a:t> Į demonstracinę CVP IS versiją reikia registruotis ir prisijungti su atskirais prisijungimo duomenimis (jeigu dar nebuvote užsiregistravę, reikia užpildyti registracijos anketą ir sulaukti, kol ji bus patvirtinta), t. y. produkcinės CVP IS prisijungimo duomenys nėra tinkami</a:t>
            </a:r>
            <a:endParaRPr lang="en-US" dirty="0"/>
          </a:p>
          <a:p>
            <a:endParaRPr lang="en-US" dirty="0"/>
          </a:p>
        </p:txBody>
      </p:sp>
    </p:spTree>
    <p:extLst>
      <p:ext uri="{BB962C8B-B14F-4D97-AF65-F5344CB8AC3E}">
        <p14:creationId xmlns:p14="http://schemas.microsoft.com/office/powerpoint/2010/main" val="2979884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a:t>
            </a:r>
            <a:endParaRPr lang="lt-LT" sz="3600" b="1" noProof="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TextBox 6">
            <a:extLst>
              <a:ext uri="{FF2B5EF4-FFF2-40B4-BE49-F238E27FC236}">
                <a16:creationId xmlns:a16="http://schemas.microsoft.com/office/drawing/2014/main" id="{6C28AB28-D980-0AD8-A0D9-27D5AB6ED154}"/>
              </a:ext>
            </a:extLst>
          </p:cNvPr>
          <p:cNvSpPr txBox="1"/>
          <p:nvPr/>
        </p:nvSpPr>
        <p:spPr>
          <a:xfrm>
            <a:off x="1362635" y="925754"/>
            <a:ext cx="9601199"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a:ln>
                  <a:noFill/>
                </a:ln>
                <a:solidFill>
                  <a:prstClr val="black"/>
                </a:solidFill>
                <a:effectLst/>
                <a:uLnTx/>
                <a:uFillTx/>
                <a:latin typeface="Calibri"/>
                <a:ea typeface="+mn-ea"/>
                <a:cs typeface="+mn-cs"/>
              </a:rPr>
              <a:t>Įveskite naudotojo vardą (1), slaptažodį (2) ir spauskite „Prisijungti“:</a:t>
            </a:r>
            <a:endParaRPr kumimoji="0" lang="lt-LT" sz="1800" b="0" i="0" u="none" strike="noStrike" kern="1200" cap="none" spc="0" normalizeH="0" baseline="0" noProof="0">
              <a:ln>
                <a:noFill/>
              </a:ln>
              <a:solidFill>
                <a:srgbClr val="FF0000"/>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2F3C07D3-6A47-0F5B-7D1E-A0C828DF32C7}"/>
              </a:ext>
            </a:extLst>
          </p:cNvPr>
          <p:cNvSpPr>
            <a:spLocks noGrp="1"/>
          </p:cNvSpPr>
          <p:nvPr>
            <p:ph type="sldNum" sz="quarter" idx="12"/>
          </p:nvPr>
        </p:nvSpPr>
        <p:spPr>
          <a:xfrm>
            <a:off x="9171039" y="6492875"/>
            <a:ext cx="2743200" cy="365125"/>
          </a:xfrm>
        </p:spPr>
        <p:txBody>
          <a:bodyPr/>
          <a:lstStyle/>
          <a:p>
            <a:fld id="{49EC5416-78B8-4F37-B286-A40543F63F6D}" type="slidenum">
              <a:rPr lang="lt-LT" noProof="0" smtClean="0"/>
              <a:pPr/>
              <a:t>6</a:t>
            </a:fld>
            <a:endParaRPr lang="lt-LT" noProof="0"/>
          </a:p>
        </p:txBody>
      </p:sp>
      <p:pic>
        <p:nvPicPr>
          <p:cNvPr id="8" name="Picture 7">
            <a:extLst>
              <a:ext uri="{FF2B5EF4-FFF2-40B4-BE49-F238E27FC236}">
                <a16:creationId xmlns:a16="http://schemas.microsoft.com/office/drawing/2014/main" id="{CE778AC5-89AD-3A7A-BC63-A91577732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2635" y="1760050"/>
            <a:ext cx="8999077" cy="3162137"/>
          </a:xfrm>
          <a:prstGeom prst="rect">
            <a:avLst/>
          </a:prstGeom>
        </p:spPr>
      </p:pic>
      <p:sp>
        <p:nvSpPr>
          <p:cNvPr id="13" name="Oval 12">
            <a:extLst>
              <a:ext uri="{FF2B5EF4-FFF2-40B4-BE49-F238E27FC236}">
                <a16:creationId xmlns:a16="http://schemas.microsoft.com/office/drawing/2014/main" id="{1E9B56E3-B9C8-EABD-BBB1-A435DC310B60}"/>
              </a:ext>
            </a:extLst>
          </p:cNvPr>
          <p:cNvSpPr/>
          <p:nvPr/>
        </p:nvSpPr>
        <p:spPr>
          <a:xfrm>
            <a:off x="1019276" y="2303076"/>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1</a:t>
            </a:r>
          </a:p>
        </p:txBody>
      </p:sp>
      <p:sp>
        <p:nvSpPr>
          <p:cNvPr id="15" name="Oval 14">
            <a:extLst>
              <a:ext uri="{FF2B5EF4-FFF2-40B4-BE49-F238E27FC236}">
                <a16:creationId xmlns:a16="http://schemas.microsoft.com/office/drawing/2014/main" id="{26D7A7F7-B63D-F303-6587-C66B15BB8BB8}"/>
              </a:ext>
            </a:extLst>
          </p:cNvPr>
          <p:cNvSpPr/>
          <p:nvPr/>
        </p:nvSpPr>
        <p:spPr>
          <a:xfrm>
            <a:off x="1019276" y="2907222"/>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lt-LT" noProof="0">
              <a:solidFill>
                <a:schemeClr val="tx1"/>
              </a:solidFill>
            </a:endParaRPr>
          </a:p>
        </p:txBody>
      </p:sp>
    </p:spTree>
    <p:extLst>
      <p:ext uri="{BB962C8B-B14F-4D97-AF65-F5344CB8AC3E}">
        <p14:creationId xmlns:p14="http://schemas.microsoft.com/office/powerpoint/2010/main" val="2207453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FA26A-2EE0-D496-6661-842D29971624}"/>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E79E89BC-94FC-A54E-305F-27CE581816AB}"/>
              </a:ext>
            </a:extLst>
          </p:cNvPr>
          <p:cNvSpPr>
            <a:spLocks noGrp="1"/>
          </p:cNvSpPr>
          <p:nvPr>
            <p:ph type="title"/>
          </p:nvPr>
        </p:nvSpPr>
        <p:spPr>
          <a:xfrm>
            <a:off x="838200" y="169456"/>
            <a:ext cx="10515600" cy="545034"/>
          </a:xfrm>
        </p:spPr>
        <p:txBody>
          <a:bodyPr>
            <a:noAutofit/>
          </a:bodyPr>
          <a:lstStyle/>
          <a:p>
            <a:pPr algn="ctr"/>
            <a:r>
              <a:rPr lang="lt-LT" sz="3600" b="1" noProof="0" dirty="0">
                <a:solidFill>
                  <a:prstClr val="black"/>
                </a:solidFill>
                <a:latin typeface="Calibri Light"/>
              </a:rPr>
              <a:t>QR kodo nuskaitymas mobiliuoju telefonu</a:t>
            </a:r>
            <a:endParaRPr lang="lt-LT" sz="3600" b="1" noProof="0" dirty="0">
              <a:solidFill>
                <a:srgbClr val="FF0000"/>
              </a:solidFill>
            </a:endParaRPr>
          </a:p>
        </p:txBody>
      </p:sp>
      <p:pic>
        <p:nvPicPr>
          <p:cNvPr id="10" name="Paveikslėlis 9">
            <a:extLst>
              <a:ext uri="{FF2B5EF4-FFF2-40B4-BE49-F238E27FC236}">
                <a16:creationId xmlns:a16="http://schemas.microsoft.com/office/drawing/2014/main" id="{E2BF1548-F31D-8792-342D-F0235C62F3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5F2C1354-94E3-0CC5-3943-DA5E7840ED0D}"/>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899B78F1-DF14-039C-EE16-DE48ACF4CED1}"/>
              </a:ext>
            </a:extLst>
          </p:cNvPr>
          <p:cNvSpPr>
            <a:spLocks noGrp="1"/>
          </p:cNvSpPr>
          <p:nvPr>
            <p:ph type="sldNum" sz="quarter" idx="12"/>
          </p:nvPr>
        </p:nvSpPr>
        <p:spPr>
          <a:xfrm>
            <a:off x="9151374" y="6492875"/>
            <a:ext cx="2743200" cy="365125"/>
          </a:xfrm>
        </p:spPr>
        <p:txBody>
          <a:bodyPr/>
          <a:lstStyle/>
          <a:p>
            <a:fld id="{49EC5416-78B8-4F37-B286-A40543F63F6D}" type="slidenum">
              <a:rPr lang="lt-LT" noProof="0" smtClean="0"/>
              <a:pPr/>
              <a:t>7</a:t>
            </a:fld>
            <a:endParaRPr lang="lt-LT" noProof="0"/>
          </a:p>
        </p:txBody>
      </p:sp>
      <p:sp>
        <p:nvSpPr>
          <p:cNvPr id="11" name="TextBox 10">
            <a:extLst>
              <a:ext uri="{FF2B5EF4-FFF2-40B4-BE49-F238E27FC236}">
                <a16:creationId xmlns:a16="http://schemas.microsoft.com/office/drawing/2014/main" id="{4C103AEA-21A6-7E09-4D0C-D809FBBA843E}"/>
              </a:ext>
            </a:extLst>
          </p:cNvPr>
          <p:cNvSpPr txBox="1"/>
          <p:nvPr/>
        </p:nvSpPr>
        <p:spPr>
          <a:xfrm>
            <a:off x="1632640" y="740414"/>
            <a:ext cx="10209666" cy="923330"/>
          </a:xfrm>
          <a:prstGeom prst="rect">
            <a:avLst/>
          </a:prstGeom>
          <a:noFill/>
        </p:spPr>
        <p:txBody>
          <a:bodyPr wrap="square" lIns="91440" tIns="45720" rIns="91440" bIns="45720" rtlCol="0" anchor="t">
            <a:spAutoFit/>
          </a:bodyPr>
          <a:lstStyle/>
          <a:p>
            <a:r>
              <a:rPr lang="lt-LT" noProof="0" dirty="0"/>
              <a:t>Įsijunkite mobiliajame telefone įdiegtą autentifikavimo programėlę ir nuskaitykite QR kodą. </a:t>
            </a:r>
          </a:p>
          <a:p>
            <a:r>
              <a:rPr lang="lt-LT" b="1" u="sng" noProof="0" dirty="0">
                <a:solidFill>
                  <a:srgbClr val="FF0000"/>
                </a:solidFill>
              </a:rPr>
              <a:t>SVARBU!</a:t>
            </a:r>
            <a:r>
              <a:rPr lang="lt-LT" b="1" u="sng" noProof="0" dirty="0"/>
              <a:t> Ekrane matomą registracijos informaciją – slaptą registracijos raktą ir vienkartinius registracijos kodus – saugiai išsisaugokite arba atsispausdinkite, nes vėliau ši informacija nebebus rodoma</a:t>
            </a:r>
            <a:endParaRPr lang="lt-LT" b="1" u="sng" noProof="0" dirty="0">
              <a:ea typeface="Calibri"/>
              <a:cs typeface="Calibri"/>
            </a:endParaRPr>
          </a:p>
        </p:txBody>
      </p:sp>
      <p:sp>
        <p:nvSpPr>
          <p:cNvPr id="5" name="TextBox 4">
            <a:extLst>
              <a:ext uri="{FF2B5EF4-FFF2-40B4-BE49-F238E27FC236}">
                <a16:creationId xmlns:a16="http://schemas.microsoft.com/office/drawing/2014/main" id="{09A7E17E-CC03-1801-EB39-1CCEE6D9CB64}"/>
              </a:ext>
            </a:extLst>
          </p:cNvPr>
          <p:cNvSpPr txBox="1"/>
          <p:nvPr/>
        </p:nvSpPr>
        <p:spPr>
          <a:xfrm>
            <a:off x="1632640" y="5386015"/>
            <a:ext cx="7653278" cy="369332"/>
          </a:xfrm>
          <a:prstGeom prst="rect">
            <a:avLst/>
          </a:prstGeom>
          <a:noFill/>
        </p:spPr>
        <p:txBody>
          <a:bodyPr wrap="square" lIns="91440" tIns="45720" rIns="91440" bIns="45720" rtlCol="0" anchor="t">
            <a:spAutoFit/>
          </a:bodyPr>
          <a:lstStyle/>
          <a:p>
            <a:r>
              <a:rPr lang="lt-LT" noProof="0" dirty="0">
                <a:solidFill>
                  <a:srgbClr val="FF0000"/>
                </a:solidFill>
              </a:rPr>
              <a:t>SVARBU! </a:t>
            </a:r>
            <a:r>
              <a:rPr lang="lt-LT" noProof="0" dirty="0"/>
              <a:t>Nuskaityti QR kodą reikia tik jungiantis </a:t>
            </a:r>
            <a:r>
              <a:rPr lang="lt-LT" dirty="0"/>
              <a:t>pirmą</a:t>
            </a:r>
            <a:r>
              <a:rPr lang="lt-LT" noProof="0" dirty="0"/>
              <a:t> kartą. </a:t>
            </a:r>
            <a:endParaRPr lang="lt-LT" noProof="0" dirty="0">
              <a:solidFill>
                <a:srgbClr val="FF0000"/>
              </a:solidFill>
            </a:endParaRPr>
          </a:p>
        </p:txBody>
      </p:sp>
      <p:pic>
        <p:nvPicPr>
          <p:cNvPr id="8" name="Picture 7">
            <a:extLst>
              <a:ext uri="{FF2B5EF4-FFF2-40B4-BE49-F238E27FC236}">
                <a16:creationId xmlns:a16="http://schemas.microsoft.com/office/drawing/2014/main" id="{A2E1E6D8-8E88-6A65-CB09-7FB3F19E179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30377" y="1617021"/>
            <a:ext cx="8131245" cy="3779848"/>
          </a:xfrm>
          <a:prstGeom prst="rect">
            <a:avLst/>
          </a:prstGeom>
        </p:spPr>
      </p:pic>
      <p:sp>
        <p:nvSpPr>
          <p:cNvPr id="4" name="TextBox 3">
            <a:extLst>
              <a:ext uri="{FF2B5EF4-FFF2-40B4-BE49-F238E27FC236}">
                <a16:creationId xmlns:a16="http://schemas.microsoft.com/office/drawing/2014/main" id="{EFADE47A-A346-A832-7B8A-F6D1A0843C25}"/>
              </a:ext>
            </a:extLst>
          </p:cNvPr>
          <p:cNvSpPr txBox="1"/>
          <p:nvPr/>
        </p:nvSpPr>
        <p:spPr>
          <a:xfrm>
            <a:off x="1632640" y="5680812"/>
            <a:ext cx="9526973" cy="1200329"/>
          </a:xfrm>
          <a:prstGeom prst="rect">
            <a:avLst/>
          </a:prstGeom>
          <a:noFill/>
        </p:spPr>
        <p:txBody>
          <a:bodyPr wrap="square" rtlCol="0">
            <a:spAutoFit/>
          </a:bodyPr>
          <a:lstStyle/>
          <a:p>
            <a:r>
              <a:rPr lang="lt-LT" b="1" noProof="0" dirty="0"/>
              <a:t>Slaptas registracijos raktas </a:t>
            </a:r>
            <a:r>
              <a:rPr lang="lt-LT" noProof="0" dirty="0"/>
              <a:t>yra alternatyvus būdas susieti autentifikavimo programėlę su naudotojo paskyra. Jei </a:t>
            </a:r>
            <a:r>
              <a:rPr lang="lt-LT" noProof="0"/>
              <a:t>negalite nuskaityti </a:t>
            </a:r>
            <a:r>
              <a:rPr lang="lt-LT" noProof="0" dirty="0"/>
              <a:t>QR kodo (pvz., neveikia kamera arba registruojamasi tame pačiame telefone, kuriame įdiegta autentifikavimo programėlė), galite rankiniu būdu įvesti slaptą registracijos raktą į autentifikavimo programėlę</a:t>
            </a:r>
          </a:p>
        </p:txBody>
      </p:sp>
    </p:spTree>
    <p:extLst>
      <p:ext uri="{BB962C8B-B14F-4D97-AF65-F5344CB8AC3E}">
        <p14:creationId xmlns:p14="http://schemas.microsoft.com/office/powerpoint/2010/main" val="1568992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AE0D7-09EE-F259-95AE-05319558302E}"/>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D2B1816-210A-57E3-70BB-7AFF21E7232D}"/>
              </a:ext>
            </a:extLst>
          </p:cNvPr>
          <p:cNvSpPr>
            <a:spLocks noGrp="1"/>
          </p:cNvSpPr>
          <p:nvPr>
            <p:ph type="title"/>
          </p:nvPr>
        </p:nvSpPr>
        <p:spPr>
          <a:xfrm>
            <a:off x="847532" y="327803"/>
            <a:ext cx="10515600" cy="545034"/>
          </a:xfrm>
        </p:spPr>
        <p:txBody>
          <a:bodyPr>
            <a:noAutofit/>
          </a:bodyPr>
          <a:lstStyle/>
          <a:p>
            <a:pPr algn="ctr"/>
            <a:r>
              <a:rPr lang="lt-LT" sz="3600" b="1" noProof="0">
                <a:solidFill>
                  <a:prstClr val="black"/>
                </a:solidFill>
                <a:latin typeface="Calibri Light"/>
              </a:rPr>
              <a:t>QR kodo nuskaitymas mobiliuoju telefonu</a:t>
            </a:r>
            <a:endParaRPr lang="lt-LT" sz="3600" b="1" noProof="0">
              <a:solidFill>
                <a:srgbClr val="FF0000"/>
              </a:solidFill>
            </a:endParaRPr>
          </a:p>
        </p:txBody>
      </p:sp>
      <p:pic>
        <p:nvPicPr>
          <p:cNvPr id="10" name="Paveikslėlis 9">
            <a:extLst>
              <a:ext uri="{FF2B5EF4-FFF2-40B4-BE49-F238E27FC236}">
                <a16:creationId xmlns:a16="http://schemas.microsoft.com/office/drawing/2014/main" id="{E44FAEE9-D0EA-D36D-48E0-CF658B01A4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BCD4EC98-4150-6730-59E2-F38492165E9F}"/>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AF88E3F5-796B-03BB-86FA-454A4492EE18}"/>
              </a:ext>
            </a:extLst>
          </p:cNvPr>
          <p:cNvSpPr>
            <a:spLocks noGrp="1"/>
          </p:cNvSpPr>
          <p:nvPr>
            <p:ph type="sldNum" sz="quarter" idx="12"/>
          </p:nvPr>
        </p:nvSpPr>
        <p:spPr>
          <a:xfrm>
            <a:off x="9180871" y="6492875"/>
            <a:ext cx="2743200" cy="365125"/>
          </a:xfrm>
        </p:spPr>
        <p:txBody>
          <a:bodyPr/>
          <a:lstStyle/>
          <a:p>
            <a:fld id="{49EC5416-78B8-4F37-B286-A40543F63F6D}" type="slidenum">
              <a:rPr lang="lt-LT" noProof="0" smtClean="0"/>
              <a:pPr/>
              <a:t>8</a:t>
            </a:fld>
            <a:endParaRPr lang="lt-LT" noProof="0"/>
          </a:p>
        </p:txBody>
      </p:sp>
      <p:sp>
        <p:nvSpPr>
          <p:cNvPr id="11" name="TextBox 10">
            <a:extLst>
              <a:ext uri="{FF2B5EF4-FFF2-40B4-BE49-F238E27FC236}">
                <a16:creationId xmlns:a16="http://schemas.microsoft.com/office/drawing/2014/main" id="{8730346A-A0DB-1D44-2F20-B4ADF5444455}"/>
              </a:ext>
            </a:extLst>
          </p:cNvPr>
          <p:cNvSpPr txBox="1"/>
          <p:nvPr/>
        </p:nvSpPr>
        <p:spPr>
          <a:xfrm>
            <a:off x="1626840" y="1158173"/>
            <a:ext cx="9736291" cy="646331"/>
          </a:xfrm>
          <a:prstGeom prst="rect">
            <a:avLst/>
          </a:prstGeom>
          <a:noFill/>
        </p:spPr>
        <p:txBody>
          <a:bodyPr wrap="square" rtlCol="0">
            <a:spAutoFit/>
          </a:bodyPr>
          <a:lstStyle/>
          <a:p>
            <a:r>
              <a:rPr lang="lt-LT" noProof="0"/>
              <a:t>Mobilaus telefono autentifikavimo programėlėje nuskaitę QR kodą pamatysite, kad paskyra pridėta. Kompiuterio ekrane paspauskite „Patvirtinti“:</a:t>
            </a:r>
          </a:p>
        </p:txBody>
      </p:sp>
      <p:pic>
        <p:nvPicPr>
          <p:cNvPr id="7" name="Picture 6">
            <a:extLst>
              <a:ext uri="{FF2B5EF4-FFF2-40B4-BE49-F238E27FC236}">
                <a16:creationId xmlns:a16="http://schemas.microsoft.com/office/drawing/2014/main" id="{63874F85-1056-6768-299C-0BCA3CDE608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39709" y="1997963"/>
            <a:ext cx="8131245" cy="3779848"/>
          </a:xfrm>
          <a:prstGeom prst="rect">
            <a:avLst/>
          </a:prstGeom>
        </p:spPr>
      </p:pic>
    </p:spTree>
    <p:extLst>
      <p:ext uri="{BB962C8B-B14F-4D97-AF65-F5344CB8AC3E}">
        <p14:creationId xmlns:p14="http://schemas.microsoft.com/office/powerpoint/2010/main" val="1427256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9E1CF-BE27-4896-C65A-F6BFE47FD79A}"/>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2520BE20-9E00-9755-DA17-3C03C6EE7D8B}"/>
              </a:ext>
            </a:extLst>
          </p:cNvPr>
          <p:cNvSpPr>
            <a:spLocks noGrp="1"/>
          </p:cNvSpPr>
          <p:nvPr>
            <p:ph type="title"/>
          </p:nvPr>
        </p:nvSpPr>
        <p:spPr>
          <a:xfrm>
            <a:off x="968477" y="385328"/>
            <a:ext cx="10515600" cy="545034"/>
          </a:xfrm>
        </p:spPr>
        <p:txBody>
          <a:bodyPr>
            <a:noAutofit/>
          </a:bodyPr>
          <a:lstStyle/>
          <a:p>
            <a:pPr algn="ctr"/>
            <a:r>
              <a:rPr lang="lt-LT" sz="3600" b="1" noProof="0"/>
              <a:t>Autentifikavimo</a:t>
            </a:r>
            <a:r>
              <a:rPr lang="lt-LT" sz="3600" b="1" noProof="0">
                <a:solidFill>
                  <a:prstClr val="black"/>
                </a:solidFill>
              </a:rPr>
              <a:t> programėlės sugeneruoto kodo įvedimas</a:t>
            </a:r>
            <a:endParaRPr lang="lt-LT" sz="3600" b="1" noProof="0">
              <a:solidFill>
                <a:srgbClr val="FF0000"/>
              </a:solidFill>
            </a:endParaRPr>
          </a:p>
        </p:txBody>
      </p:sp>
      <p:pic>
        <p:nvPicPr>
          <p:cNvPr id="10" name="Paveikslėlis 9">
            <a:extLst>
              <a:ext uri="{FF2B5EF4-FFF2-40B4-BE49-F238E27FC236}">
                <a16:creationId xmlns:a16="http://schemas.microsoft.com/office/drawing/2014/main" id="{C8C068AD-8C3C-FAE4-1AF3-383D5F4770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37939EB8-A88F-3C57-011E-7DDA7FD88365}"/>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37ECC0C1-5715-1A61-E20D-D95AA22E1C3C}"/>
              </a:ext>
            </a:extLst>
          </p:cNvPr>
          <p:cNvSpPr>
            <a:spLocks noGrp="1"/>
          </p:cNvSpPr>
          <p:nvPr>
            <p:ph type="sldNum" sz="quarter" idx="12"/>
          </p:nvPr>
        </p:nvSpPr>
        <p:spPr>
          <a:xfrm>
            <a:off x="9139177" y="6445553"/>
            <a:ext cx="2743200" cy="365125"/>
          </a:xfrm>
        </p:spPr>
        <p:txBody>
          <a:bodyPr/>
          <a:lstStyle/>
          <a:p>
            <a:fld id="{49EC5416-78B8-4F37-B286-A40543F63F6D}" type="slidenum">
              <a:rPr lang="lt-LT" noProof="0" smtClean="0"/>
              <a:pPr/>
              <a:t>9</a:t>
            </a:fld>
            <a:endParaRPr lang="lt-LT" noProof="0"/>
          </a:p>
        </p:txBody>
      </p:sp>
      <p:sp>
        <p:nvSpPr>
          <p:cNvPr id="11" name="TextBox 10">
            <a:extLst>
              <a:ext uri="{FF2B5EF4-FFF2-40B4-BE49-F238E27FC236}">
                <a16:creationId xmlns:a16="http://schemas.microsoft.com/office/drawing/2014/main" id="{A2B4601C-429D-72D7-DFBD-72BAFFEB83FF}"/>
              </a:ext>
            </a:extLst>
          </p:cNvPr>
          <p:cNvSpPr txBox="1"/>
          <p:nvPr/>
        </p:nvSpPr>
        <p:spPr>
          <a:xfrm>
            <a:off x="1572599" y="1142263"/>
            <a:ext cx="9626342" cy="923330"/>
          </a:xfrm>
          <a:prstGeom prst="rect">
            <a:avLst/>
          </a:prstGeom>
          <a:noFill/>
        </p:spPr>
        <p:txBody>
          <a:bodyPr wrap="square" rtlCol="0">
            <a:spAutoFit/>
          </a:bodyPr>
          <a:lstStyle/>
          <a:p>
            <a:r>
              <a:rPr lang="lt-LT" noProof="0"/>
              <a:t>CVP IS aplinkoje esančiame lauke „Vienkartinio slaptažodžio kodas “ įveskite sugeneruotą kodą iš mobilaus telefono autentifikavimo programėlės (1) ir paspauskite „Registruotis“. Laukas „Įrenginio pavadinimas“ užsipildys automatiškai, jo pildyti nebūtina* (2):</a:t>
            </a:r>
          </a:p>
        </p:txBody>
      </p:sp>
      <p:sp>
        <p:nvSpPr>
          <p:cNvPr id="12" name="TextBox 11">
            <a:extLst>
              <a:ext uri="{FF2B5EF4-FFF2-40B4-BE49-F238E27FC236}">
                <a16:creationId xmlns:a16="http://schemas.microsoft.com/office/drawing/2014/main" id="{2DEE0C49-7AC5-2F14-4796-401426437889}"/>
              </a:ext>
            </a:extLst>
          </p:cNvPr>
          <p:cNvSpPr txBox="1"/>
          <p:nvPr/>
        </p:nvSpPr>
        <p:spPr>
          <a:xfrm>
            <a:off x="1572599" y="5786605"/>
            <a:ext cx="7076768" cy="369332"/>
          </a:xfrm>
          <a:prstGeom prst="rect">
            <a:avLst/>
          </a:prstGeom>
          <a:noFill/>
        </p:spPr>
        <p:txBody>
          <a:bodyPr wrap="square" rtlCol="0">
            <a:spAutoFit/>
          </a:bodyPr>
          <a:lstStyle/>
          <a:p>
            <a:r>
              <a:rPr lang="lt-LT" noProof="0">
                <a:solidFill>
                  <a:srgbClr val="FF0000"/>
                </a:solidFill>
              </a:rPr>
              <a:t>SVARBU!</a:t>
            </a:r>
            <a:r>
              <a:rPr lang="lt-LT" noProof="0"/>
              <a:t> Kodas yra vienkartinis, jis periodiškai atsinaujina.</a:t>
            </a:r>
          </a:p>
        </p:txBody>
      </p:sp>
      <p:sp>
        <p:nvSpPr>
          <p:cNvPr id="4" name="TextBox 3">
            <a:extLst>
              <a:ext uri="{FF2B5EF4-FFF2-40B4-BE49-F238E27FC236}">
                <a16:creationId xmlns:a16="http://schemas.microsoft.com/office/drawing/2014/main" id="{A3FEB32B-FCC1-43BB-0592-66B6AEE861FB}"/>
              </a:ext>
            </a:extLst>
          </p:cNvPr>
          <p:cNvSpPr txBox="1"/>
          <p:nvPr/>
        </p:nvSpPr>
        <p:spPr>
          <a:xfrm>
            <a:off x="1475440" y="6163219"/>
            <a:ext cx="8950707" cy="646331"/>
          </a:xfrm>
          <a:prstGeom prst="rect">
            <a:avLst/>
          </a:prstGeom>
          <a:noFill/>
        </p:spPr>
        <p:txBody>
          <a:bodyPr wrap="square" lIns="91440" tIns="45720" rIns="91440" bIns="45720" rtlCol="0" anchor="t">
            <a:spAutoFit/>
          </a:bodyPr>
          <a:lstStyle/>
          <a:p>
            <a:r>
              <a:rPr lang="lt-LT" noProof="0"/>
              <a:t>* Galite įvesti savo įrenginio pavadinimą, tai aktualu tuomet, kai turite daugiau </a:t>
            </a:r>
            <a:r>
              <a:rPr lang="lt-LT"/>
              <a:t>kaip </a:t>
            </a:r>
            <a:r>
              <a:rPr lang="lt-LT" noProof="0"/>
              <a:t>vieną paskyrą – pagal šį pavadinimą vėliau atskirsite, prie kurios iš paskyrų yra jungiamasi</a:t>
            </a:r>
          </a:p>
        </p:txBody>
      </p:sp>
      <p:pic>
        <p:nvPicPr>
          <p:cNvPr id="13" name="Picture 12">
            <a:extLst>
              <a:ext uri="{FF2B5EF4-FFF2-40B4-BE49-F238E27FC236}">
                <a16:creationId xmlns:a16="http://schemas.microsoft.com/office/drawing/2014/main" id="{5C26912D-7B1D-F7C3-720B-DE5FFA5479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29253" y="2048535"/>
            <a:ext cx="5281118" cy="3612193"/>
          </a:xfrm>
          <a:prstGeom prst="rect">
            <a:avLst/>
          </a:prstGeom>
        </p:spPr>
      </p:pic>
      <p:sp>
        <p:nvSpPr>
          <p:cNvPr id="8" name="Oval 7">
            <a:extLst>
              <a:ext uri="{FF2B5EF4-FFF2-40B4-BE49-F238E27FC236}">
                <a16:creationId xmlns:a16="http://schemas.microsoft.com/office/drawing/2014/main" id="{7D45A230-F69B-B756-1194-F6ED8A735A28}"/>
              </a:ext>
            </a:extLst>
          </p:cNvPr>
          <p:cNvSpPr/>
          <p:nvPr/>
        </p:nvSpPr>
        <p:spPr>
          <a:xfrm>
            <a:off x="2555551" y="353280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1</a:t>
            </a:r>
          </a:p>
        </p:txBody>
      </p:sp>
      <p:sp>
        <p:nvSpPr>
          <p:cNvPr id="9" name="Oval 8">
            <a:extLst>
              <a:ext uri="{FF2B5EF4-FFF2-40B4-BE49-F238E27FC236}">
                <a16:creationId xmlns:a16="http://schemas.microsoft.com/office/drawing/2014/main" id="{F03F6215-297D-EEE7-98F9-3B83A4FAF360}"/>
              </a:ext>
            </a:extLst>
          </p:cNvPr>
          <p:cNvSpPr/>
          <p:nvPr/>
        </p:nvSpPr>
        <p:spPr>
          <a:xfrm>
            <a:off x="2555551" y="4304639"/>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2</a:t>
            </a:r>
          </a:p>
        </p:txBody>
      </p:sp>
    </p:spTree>
    <p:extLst>
      <p:ext uri="{BB962C8B-B14F-4D97-AF65-F5344CB8AC3E}">
        <p14:creationId xmlns:p14="http://schemas.microsoft.com/office/powerpoint/2010/main" val="1671834632"/>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982</TotalTime>
  <Words>887</Words>
  <Application>Microsoft Office PowerPoint</Application>
  <PresentationFormat>Widescreen</PresentationFormat>
  <Paragraphs>81</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Calibri</vt:lpstr>
      <vt:lpstr>Calibri Light</vt:lpstr>
      <vt:lpstr>Times New Roman</vt:lpstr>
      <vt:lpstr>„Office“ tema</vt:lpstr>
      <vt:lpstr>     Dviejų žingsnių autentifikavimas prisijungiant prie Centrinės viešųjų pirkimų informacinės sistemos (CVP IS)</vt:lpstr>
      <vt:lpstr>TURINYS</vt:lpstr>
      <vt:lpstr>Kodėl reikalingas dviejų žingsnių autentifikavimas prisijungiant prie CVP IS?</vt:lpstr>
      <vt:lpstr>Mobiliosios programėlės atsisiuntimas</vt:lpstr>
      <vt:lpstr>Prisijungimas prie CVP IS </vt:lpstr>
      <vt:lpstr>Prisijungimas prie CVP IS</vt:lpstr>
      <vt:lpstr>QR kodo nuskaitymas mobiliuoju telefonu</vt:lpstr>
      <vt:lpstr>QR kodo nuskaitymas mobiliuoju telefonu</vt:lpstr>
      <vt:lpstr>Autentifikavimo programėlės sugeneruoto kodo įvedimas</vt:lpstr>
      <vt:lpstr>Autentifikavimo programėlės sugeneruoto kodo įvedimas </vt:lpstr>
      <vt:lpstr>Vienkartiniai registracijos kodai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Lina Romančikaitė-Klingienė</dc:creator>
  <cp:lastModifiedBy>Lina Romančikaitė-Klingienė</cp:lastModifiedBy>
  <cp:revision>2</cp:revision>
  <dcterms:created xsi:type="dcterms:W3CDTF">2026-07-15T07:10:40Z</dcterms:created>
  <dcterms:modified xsi:type="dcterms:W3CDTF">2026-08-20T12:32:40Z</dcterms:modified>
</cp:coreProperties>
</file>