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569" r:id="rId2"/>
    <p:sldId id="549" r:id="rId3"/>
    <p:sldId id="575" r:id="rId4"/>
    <p:sldId id="289" r:id="rId5"/>
    <p:sldId id="586" r:id="rId6"/>
    <p:sldId id="413" r:id="rId7"/>
    <p:sldId id="571" r:id="rId8"/>
    <p:sldId id="572" r:id="rId9"/>
    <p:sldId id="573" r:id="rId10"/>
    <p:sldId id="574" r:id="rId11"/>
    <p:sldId id="587" r:id="rId12"/>
    <p:sldId id="50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EDA4CB-FA04-47B0-9B39-49EED8286FA3}" v="4" dt="2026-08-20T07:34:08.9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eta Simokaitytė" userId="a015b42e-a1b2-45eb-b13e-8401ccaa118e" providerId="ADAL" clId="{DA40CA46-2FA7-4458-B90D-B2ABD9D8CDD8}"/>
    <pc:docChg chg="undo custSel addSld delSld modSld sldOrd">
      <pc:chgData name="Iveta Simokaitytė" userId="a015b42e-a1b2-45eb-b13e-8401ccaa118e" providerId="ADAL" clId="{DA40CA46-2FA7-4458-B90D-B2ABD9D8CDD8}" dt="2026-08-19T11:36:43.837" v="2613" actId="14100"/>
      <pc:docMkLst>
        <pc:docMk/>
      </pc:docMkLst>
      <pc:sldChg chg="del">
        <pc:chgData name="Iveta Simokaitytė" userId="a015b42e-a1b2-45eb-b13e-8401ccaa118e" providerId="ADAL" clId="{DA40CA46-2FA7-4458-B90D-B2ABD9D8CDD8}" dt="2026-08-19T06:19:16.969" v="620" actId="2696"/>
        <pc:sldMkLst>
          <pc:docMk/>
          <pc:sldMk cId="598522153" sldId="256"/>
        </pc:sldMkLst>
      </pc:sldChg>
      <pc:sldChg chg="addSp delSp modSp add mod ord">
        <pc:chgData name="Iveta Simokaitytė" userId="a015b42e-a1b2-45eb-b13e-8401ccaa118e" providerId="ADAL" clId="{DA40CA46-2FA7-4458-B90D-B2ABD9D8CDD8}" dt="2026-08-19T10:40:18.897" v="2431" actId="20577"/>
        <pc:sldMkLst>
          <pc:docMk/>
          <pc:sldMk cId="3180558089" sldId="289"/>
        </pc:sldMkLst>
        <pc:spChg chg="mod">
          <ac:chgData name="Iveta Simokaitytė" userId="a015b42e-a1b2-45eb-b13e-8401ccaa118e" providerId="ADAL" clId="{DA40CA46-2FA7-4458-B90D-B2ABD9D8CDD8}" dt="2026-08-19T10:40:18.897" v="2431" actId="20577"/>
          <ac:spMkLst>
            <pc:docMk/>
            <pc:sldMk cId="3180558089" sldId="289"/>
            <ac:spMk id="2" creationId="{00000000-0000-0000-0000-000000000000}"/>
          </ac:spMkLst>
        </pc:spChg>
        <pc:spChg chg="mod">
          <ac:chgData name="Iveta Simokaitytė" userId="a015b42e-a1b2-45eb-b13e-8401ccaa118e" providerId="ADAL" clId="{DA40CA46-2FA7-4458-B90D-B2ABD9D8CDD8}" dt="2026-08-19T10:03:49.288" v="1854" actId="790"/>
          <ac:spMkLst>
            <pc:docMk/>
            <pc:sldMk cId="3180558089" sldId="289"/>
            <ac:spMk id="3" creationId="{5E9498AD-4D04-5EEA-A228-40FD5BD72FE0}"/>
          </ac:spMkLst>
        </pc:spChg>
        <pc:spChg chg="mod">
          <ac:chgData name="Iveta Simokaitytė" userId="a015b42e-a1b2-45eb-b13e-8401ccaa118e" providerId="ADAL" clId="{DA40CA46-2FA7-4458-B90D-B2ABD9D8CDD8}" dt="2026-08-19T10:03:49.288" v="1854" actId="790"/>
          <ac:spMkLst>
            <pc:docMk/>
            <pc:sldMk cId="3180558089" sldId="289"/>
            <ac:spMk id="4" creationId="{AD3DE802-AC0F-6642-E500-A7EED50DE362}"/>
          </ac:spMkLst>
        </pc:spChg>
        <pc:spChg chg="add del mod">
          <ac:chgData name="Iveta Simokaitytė" userId="a015b42e-a1b2-45eb-b13e-8401ccaa118e" providerId="ADAL" clId="{DA40CA46-2FA7-4458-B90D-B2ABD9D8CDD8}" dt="2026-08-19T10:03:49.288" v="1854" actId="790"/>
          <ac:spMkLst>
            <pc:docMk/>
            <pc:sldMk cId="3180558089" sldId="289"/>
            <ac:spMk id="7" creationId="{6C28AB28-D980-0AD8-A0D9-27D5AB6ED154}"/>
          </ac:spMkLst>
        </pc:spChg>
        <pc:spChg chg="mod">
          <ac:chgData name="Iveta Simokaitytė" userId="a015b42e-a1b2-45eb-b13e-8401ccaa118e" providerId="ADAL" clId="{DA40CA46-2FA7-4458-B90D-B2ABD9D8CDD8}" dt="2026-08-19T10:03:49.288" v="1854" actId="790"/>
          <ac:spMkLst>
            <pc:docMk/>
            <pc:sldMk cId="3180558089" sldId="289"/>
            <ac:spMk id="20" creationId="{01833903-B087-6084-E9E0-31FC0DA58257}"/>
          </ac:spMkLst>
        </pc:spChg>
        <pc:spChg chg="mod">
          <ac:chgData name="Iveta Simokaitytė" userId="a015b42e-a1b2-45eb-b13e-8401ccaa118e" providerId="ADAL" clId="{DA40CA46-2FA7-4458-B90D-B2ABD9D8CDD8}" dt="2026-08-19T10:03:49.288" v="1854" actId="790"/>
          <ac:spMkLst>
            <pc:docMk/>
            <pc:sldMk cId="3180558089" sldId="289"/>
            <ac:spMk id="24" creationId="{3983894C-96E2-D4C0-E10F-F51759419636}"/>
          </ac:spMkLst>
        </pc:spChg>
      </pc:sldChg>
      <pc:sldChg chg="addSp delSp modSp add mod ord">
        <pc:chgData name="Iveta Simokaitytė" userId="a015b42e-a1b2-45eb-b13e-8401ccaa118e" providerId="ADAL" clId="{DA40CA46-2FA7-4458-B90D-B2ABD9D8CDD8}" dt="2026-08-19T10:47:41.537" v="2436" actId="20577"/>
        <pc:sldMkLst>
          <pc:docMk/>
          <pc:sldMk cId="2207453347" sldId="413"/>
        </pc:sldMkLst>
        <pc:spChg chg="mod">
          <ac:chgData name="Iveta Simokaitytė" userId="a015b42e-a1b2-45eb-b13e-8401ccaa118e" providerId="ADAL" clId="{DA40CA46-2FA7-4458-B90D-B2ABD9D8CDD8}" dt="2026-08-19T10:03:49.288" v="1854" actId="790"/>
          <ac:spMkLst>
            <pc:docMk/>
            <pc:sldMk cId="2207453347" sldId="413"/>
            <ac:spMk id="2" creationId="{00000000-0000-0000-0000-000000000000}"/>
          </ac:spMkLst>
        </pc:spChg>
        <pc:spChg chg="mod">
          <ac:chgData name="Iveta Simokaitytė" userId="a015b42e-a1b2-45eb-b13e-8401ccaa118e" providerId="ADAL" clId="{DA40CA46-2FA7-4458-B90D-B2ABD9D8CDD8}" dt="2026-08-19T10:03:49.288" v="1854" actId="790"/>
          <ac:spMkLst>
            <pc:docMk/>
            <pc:sldMk cId="2207453347" sldId="413"/>
            <ac:spMk id="3" creationId="{2F3C07D3-6A47-0F5B-7D1E-A0C828DF32C7}"/>
          </ac:spMkLst>
        </pc:spChg>
        <pc:spChg chg="mod">
          <ac:chgData name="Iveta Simokaitytė" userId="a015b42e-a1b2-45eb-b13e-8401ccaa118e" providerId="ADAL" clId="{DA40CA46-2FA7-4458-B90D-B2ABD9D8CDD8}" dt="2026-08-19T10:47:41.537" v="2436" actId="20577"/>
          <ac:spMkLst>
            <pc:docMk/>
            <pc:sldMk cId="2207453347" sldId="413"/>
            <ac:spMk id="7" creationId="{6C28AB28-D980-0AD8-A0D9-27D5AB6ED154}"/>
          </ac:spMkLst>
        </pc:spChg>
        <pc:spChg chg="mod ord">
          <ac:chgData name="Iveta Simokaitytė" userId="a015b42e-a1b2-45eb-b13e-8401ccaa118e" providerId="ADAL" clId="{DA40CA46-2FA7-4458-B90D-B2ABD9D8CDD8}" dt="2026-08-19T10:03:49.288" v="1854" actId="790"/>
          <ac:spMkLst>
            <pc:docMk/>
            <pc:sldMk cId="2207453347" sldId="413"/>
            <ac:spMk id="13" creationId="{1E9B56E3-B9C8-EABD-BBB1-A435DC310B60}"/>
          </ac:spMkLst>
        </pc:spChg>
        <pc:spChg chg="mod ord">
          <ac:chgData name="Iveta Simokaitytė" userId="a015b42e-a1b2-45eb-b13e-8401ccaa118e" providerId="ADAL" clId="{DA40CA46-2FA7-4458-B90D-B2ABD9D8CDD8}" dt="2026-08-19T10:03:49.288" v="1854" actId="790"/>
          <ac:spMkLst>
            <pc:docMk/>
            <pc:sldMk cId="2207453347" sldId="413"/>
            <ac:spMk id="15" creationId="{26D7A7F7-B63D-F303-6587-C66B15BB8BB8}"/>
          </ac:spMkLst>
        </pc:spChg>
        <pc:picChg chg="add mod">
          <ac:chgData name="Iveta Simokaitytė" userId="a015b42e-a1b2-45eb-b13e-8401ccaa118e" providerId="ADAL" clId="{DA40CA46-2FA7-4458-B90D-B2ABD9D8CDD8}" dt="2026-08-19T05:53:29.956" v="454" actId="1076"/>
          <ac:picMkLst>
            <pc:docMk/>
            <pc:sldMk cId="2207453347" sldId="413"/>
            <ac:picMk id="5" creationId="{B73945DF-BAC3-54D0-3C9B-03AF0C846D7A}"/>
          </ac:picMkLst>
        </pc:picChg>
        <pc:picChg chg="del">
          <ac:chgData name="Iveta Simokaitytė" userId="a015b42e-a1b2-45eb-b13e-8401ccaa118e" providerId="ADAL" clId="{DA40CA46-2FA7-4458-B90D-B2ABD9D8CDD8}" dt="2026-08-19T05:53:23.370" v="452" actId="478"/>
          <ac:picMkLst>
            <pc:docMk/>
            <pc:sldMk cId="2207453347" sldId="413"/>
            <ac:picMk id="8" creationId="{CE778AC5-89AD-3A7A-BC63-A91577732AB8}"/>
          </ac:picMkLst>
        </pc:picChg>
      </pc:sldChg>
      <pc:sldChg chg="modSp add del mod ord">
        <pc:chgData name="Iveta Simokaitytė" userId="a015b42e-a1b2-45eb-b13e-8401ccaa118e" providerId="ADAL" clId="{DA40CA46-2FA7-4458-B90D-B2ABD9D8CDD8}" dt="2026-08-19T10:34:33.734" v="2405" actId="2711"/>
        <pc:sldMkLst>
          <pc:docMk/>
          <pc:sldMk cId="399576431" sldId="500"/>
        </pc:sldMkLst>
        <pc:spChg chg="mod">
          <ac:chgData name="Iveta Simokaitytė" userId="a015b42e-a1b2-45eb-b13e-8401ccaa118e" providerId="ADAL" clId="{DA40CA46-2FA7-4458-B90D-B2ABD9D8CDD8}" dt="2026-08-19T10:34:33.734" v="2405" actId="2711"/>
          <ac:spMkLst>
            <pc:docMk/>
            <pc:sldMk cId="399576431" sldId="500"/>
            <ac:spMk id="6" creationId="{1AE2AFA2-E48A-E1E5-D4CD-C04188C4AEB4}"/>
          </ac:spMkLst>
        </pc:spChg>
      </pc:sldChg>
      <pc:sldChg chg="modSp mod">
        <pc:chgData name="Iveta Simokaitytė" userId="a015b42e-a1b2-45eb-b13e-8401ccaa118e" providerId="ADAL" clId="{DA40CA46-2FA7-4458-B90D-B2ABD9D8CDD8}" dt="2026-08-19T11:10:05.177" v="2580" actId="255"/>
        <pc:sldMkLst>
          <pc:docMk/>
          <pc:sldMk cId="715838722" sldId="549"/>
        </pc:sldMkLst>
        <pc:spChg chg="mod">
          <ac:chgData name="Iveta Simokaitytė" userId="a015b42e-a1b2-45eb-b13e-8401ccaa118e" providerId="ADAL" clId="{DA40CA46-2FA7-4458-B90D-B2ABD9D8CDD8}" dt="2026-08-19T11:10:05.177" v="2580" actId="255"/>
          <ac:spMkLst>
            <pc:docMk/>
            <pc:sldMk cId="715838722" sldId="549"/>
            <ac:spMk id="2" creationId="{2EA03B53-35C3-8489-C684-F27BEC16CB6F}"/>
          </ac:spMkLst>
        </pc:spChg>
        <pc:spChg chg="mod">
          <ac:chgData name="Iveta Simokaitytė" userId="a015b42e-a1b2-45eb-b13e-8401ccaa118e" providerId="ADAL" clId="{DA40CA46-2FA7-4458-B90D-B2ABD9D8CDD8}" dt="2026-08-19T11:09:16.484" v="2579" actId="255"/>
          <ac:spMkLst>
            <pc:docMk/>
            <pc:sldMk cId="715838722" sldId="549"/>
            <ac:spMk id="3" creationId="{63C9EEF6-1E90-48AF-0B1D-AA582A066378}"/>
          </ac:spMkLst>
        </pc:spChg>
        <pc:spChg chg="mod">
          <ac:chgData name="Iveta Simokaitytė" userId="a015b42e-a1b2-45eb-b13e-8401ccaa118e" providerId="ADAL" clId="{DA40CA46-2FA7-4458-B90D-B2ABD9D8CDD8}" dt="2026-08-19T10:03:49.288" v="1854" actId="790"/>
          <ac:spMkLst>
            <pc:docMk/>
            <pc:sldMk cId="715838722" sldId="549"/>
            <ac:spMk id="4" creationId="{B60758FB-1050-3016-7FFC-DB869E7D8042}"/>
          </ac:spMkLst>
        </pc:spChg>
      </pc:sldChg>
      <pc:sldChg chg="modSp mod">
        <pc:chgData name="Iveta Simokaitytė" userId="a015b42e-a1b2-45eb-b13e-8401ccaa118e" providerId="ADAL" clId="{DA40CA46-2FA7-4458-B90D-B2ABD9D8CDD8}" dt="2026-08-19T11:36:43.837" v="2613" actId="14100"/>
        <pc:sldMkLst>
          <pc:docMk/>
          <pc:sldMk cId="3035811504" sldId="569"/>
        </pc:sldMkLst>
        <pc:spChg chg="mod">
          <ac:chgData name="Iveta Simokaitytė" userId="a015b42e-a1b2-45eb-b13e-8401ccaa118e" providerId="ADAL" clId="{DA40CA46-2FA7-4458-B90D-B2ABD9D8CDD8}" dt="2026-08-19T11:36:43.837" v="2613" actId="14100"/>
          <ac:spMkLst>
            <pc:docMk/>
            <pc:sldMk cId="3035811504" sldId="569"/>
            <ac:spMk id="2" creationId="{09F23186-98C9-D9B7-A0B6-3D1C1C6B85FA}"/>
          </ac:spMkLst>
        </pc:spChg>
        <pc:spChg chg="mod">
          <ac:chgData name="Iveta Simokaitytė" userId="a015b42e-a1b2-45eb-b13e-8401ccaa118e" providerId="ADAL" clId="{DA40CA46-2FA7-4458-B90D-B2ABD9D8CDD8}" dt="2026-08-19T11:24:12.813" v="2608" actId="790"/>
          <ac:spMkLst>
            <pc:docMk/>
            <pc:sldMk cId="3035811504" sldId="569"/>
            <ac:spMk id="3" creationId="{5E0A9658-E8B8-F24B-0814-8E969839753A}"/>
          </ac:spMkLst>
        </pc:spChg>
      </pc:sldChg>
      <pc:sldChg chg="modSp del mod">
        <pc:chgData name="Iveta Simokaitytė" userId="a015b42e-a1b2-45eb-b13e-8401ccaa118e" providerId="ADAL" clId="{DA40CA46-2FA7-4458-B90D-B2ABD9D8CDD8}" dt="2026-08-19T10:35:44.547" v="2406" actId="47"/>
        <pc:sldMkLst>
          <pc:docMk/>
          <pc:sldMk cId="1063274069" sldId="570"/>
        </pc:sldMkLst>
        <pc:spChg chg="mod">
          <ac:chgData name="Iveta Simokaitytė" userId="a015b42e-a1b2-45eb-b13e-8401ccaa118e" providerId="ADAL" clId="{DA40CA46-2FA7-4458-B90D-B2ABD9D8CDD8}" dt="2026-08-19T10:03:49.288" v="1854" actId="790"/>
          <ac:spMkLst>
            <pc:docMk/>
            <pc:sldMk cId="1063274069" sldId="570"/>
            <ac:spMk id="2" creationId="{73D217FE-6820-65C3-609C-1180651F822F}"/>
          </ac:spMkLst>
        </pc:spChg>
        <pc:spChg chg="mod">
          <ac:chgData name="Iveta Simokaitytė" userId="a015b42e-a1b2-45eb-b13e-8401ccaa118e" providerId="ADAL" clId="{DA40CA46-2FA7-4458-B90D-B2ABD9D8CDD8}" dt="2026-08-19T10:03:49.288" v="1854" actId="790"/>
          <ac:spMkLst>
            <pc:docMk/>
            <pc:sldMk cId="1063274069" sldId="570"/>
            <ac:spMk id="3" creationId="{2F951F18-74B2-226E-5B69-9E00384F6010}"/>
          </ac:spMkLst>
        </pc:spChg>
      </pc:sldChg>
      <pc:sldChg chg="addSp delSp modSp add mod ord">
        <pc:chgData name="Iveta Simokaitytė" userId="a015b42e-a1b2-45eb-b13e-8401ccaa118e" providerId="ADAL" clId="{DA40CA46-2FA7-4458-B90D-B2ABD9D8CDD8}" dt="2026-08-19T10:03:49.288" v="1854" actId="790"/>
        <pc:sldMkLst>
          <pc:docMk/>
          <pc:sldMk cId="1568992647" sldId="571"/>
        </pc:sldMkLst>
        <pc:spChg chg="mod">
          <ac:chgData name="Iveta Simokaitytė" userId="a015b42e-a1b2-45eb-b13e-8401ccaa118e" providerId="ADAL" clId="{DA40CA46-2FA7-4458-B90D-B2ABD9D8CDD8}" dt="2026-08-19T10:03:49.288" v="1854" actId="790"/>
          <ac:spMkLst>
            <pc:docMk/>
            <pc:sldMk cId="1568992647" sldId="571"/>
            <ac:spMk id="2" creationId="{E79E89BC-94FC-A54E-305F-27CE581816AB}"/>
          </ac:spMkLst>
        </pc:spChg>
        <pc:spChg chg="mod">
          <ac:chgData name="Iveta Simokaitytė" userId="a015b42e-a1b2-45eb-b13e-8401ccaa118e" providerId="ADAL" clId="{DA40CA46-2FA7-4458-B90D-B2ABD9D8CDD8}" dt="2026-08-19T10:03:49.288" v="1854" actId="790"/>
          <ac:spMkLst>
            <pc:docMk/>
            <pc:sldMk cId="1568992647" sldId="571"/>
            <ac:spMk id="3" creationId="{899B78F1-DF14-039C-EE16-DE48ACF4CED1}"/>
          </ac:spMkLst>
        </pc:spChg>
        <pc:spChg chg="mod">
          <ac:chgData name="Iveta Simokaitytė" userId="a015b42e-a1b2-45eb-b13e-8401ccaa118e" providerId="ADAL" clId="{DA40CA46-2FA7-4458-B90D-B2ABD9D8CDD8}" dt="2026-08-19T10:03:49.288" v="1854" actId="790"/>
          <ac:spMkLst>
            <pc:docMk/>
            <pc:sldMk cId="1568992647" sldId="571"/>
            <ac:spMk id="5" creationId="{09A7E17E-CC03-1801-EB39-1CCEE6D9CB64}"/>
          </ac:spMkLst>
        </pc:spChg>
        <pc:spChg chg="mod">
          <ac:chgData name="Iveta Simokaitytė" userId="a015b42e-a1b2-45eb-b13e-8401ccaa118e" providerId="ADAL" clId="{DA40CA46-2FA7-4458-B90D-B2ABD9D8CDD8}" dt="2026-08-19T10:03:49.288" v="1854" actId="790"/>
          <ac:spMkLst>
            <pc:docMk/>
            <pc:sldMk cId="1568992647" sldId="571"/>
            <ac:spMk id="11" creationId="{4C103AEA-21A6-7E09-4D0C-D809FBBA843E}"/>
          </ac:spMkLst>
        </pc:spChg>
        <pc:graphicFrameChg chg="add mod">
          <ac:chgData name="Iveta Simokaitytė" userId="a015b42e-a1b2-45eb-b13e-8401ccaa118e" providerId="ADAL" clId="{DA40CA46-2FA7-4458-B90D-B2ABD9D8CDD8}" dt="2026-08-19T07:25:33.738" v="838"/>
          <ac:graphicFrameMkLst>
            <pc:docMk/>
            <pc:sldMk cId="1568992647" sldId="571"/>
            <ac:graphicFrameMk id="9" creationId="{77EE15D8-5954-EC80-4154-316F7AA5DDEA}"/>
          </ac:graphicFrameMkLst>
        </pc:graphicFrameChg>
        <pc:picChg chg="add mod">
          <ac:chgData name="Iveta Simokaitytė" userId="a015b42e-a1b2-45eb-b13e-8401ccaa118e" providerId="ADAL" clId="{DA40CA46-2FA7-4458-B90D-B2ABD9D8CDD8}" dt="2026-08-19T07:07:57.704" v="631" actId="1076"/>
          <ac:picMkLst>
            <pc:docMk/>
            <pc:sldMk cId="1568992647" sldId="571"/>
            <ac:picMk id="7" creationId="{0FFE1B9A-F32A-E9EC-072F-0B9D415AC2DB}"/>
          </ac:picMkLst>
        </pc:picChg>
        <pc:picChg chg="del">
          <ac:chgData name="Iveta Simokaitytė" userId="a015b42e-a1b2-45eb-b13e-8401ccaa118e" providerId="ADAL" clId="{DA40CA46-2FA7-4458-B90D-B2ABD9D8CDD8}" dt="2026-08-19T07:07:42.492" v="629" actId="478"/>
          <ac:picMkLst>
            <pc:docMk/>
            <pc:sldMk cId="1568992647" sldId="571"/>
            <ac:picMk id="8" creationId="{A2E1E6D8-8E88-6A65-CB09-7FB3F19E1796}"/>
          </ac:picMkLst>
        </pc:picChg>
      </pc:sldChg>
      <pc:sldChg chg="addSp delSp modSp add mod ord">
        <pc:chgData name="Iveta Simokaitytė" userId="a015b42e-a1b2-45eb-b13e-8401ccaa118e" providerId="ADAL" clId="{DA40CA46-2FA7-4458-B90D-B2ABD9D8CDD8}" dt="2026-08-19T11:34:13.544" v="2612" actId="20577"/>
        <pc:sldMkLst>
          <pc:docMk/>
          <pc:sldMk cId="1427256522" sldId="572"/>
        </pc:sldMkLst>
        <pc:spChg chg="mod">
          <ac:chgData name="Iveta Simokaitytė" userId="a015b42e-a1b2-45eb-b13e-8401ccaa118e" providerId="ADAL" clId="{DA40CA46-2FA7-4458-B90D-B2ABD9D8CDD8}" dt="2026-08-19T10:03:49.288" v="1854" actId="790"/>
          <ac:spMkLst>
            <pc:docMk/>
            <pc:sldMk cId="1427256522" sldId="572"/>
            <ac:spMk id="2" creationId="{5D2B1816-210A-57E3-70BB-7AFF21E7232D}"/>
          </ac:spMkLst>
        </pc:spChg>
        <pc:spChg chg="mod">
          <ac:chgData name="Iveta Simokaitytė" userId="a015b42e-a1b2-45eb-b13e-8401ccaa118e" providerId="ADAL" clId="{DA40CA46-2FA7-4458-B90D-B2ABD9D8CDD8}" dt="2026-08-19T10:03:49.288" v="1854" actId="790"/>
          <ac:spMkLst>
            <pc:docMk/>
            <pc:sldMk cId="1427256522" sldId="572"/>
            <ac:spMk id="3" creationId="{AF88E3F5-796B-03BB-86FA-454A4492EE18}"/>
          </ac:spMkLst>
        </pc:spChg>
        <pc:spChg chg="mod">
          <ac:chgData name="Iveta Simokaitytė" userId="a015b42e-a1b2-45eb-b13e-8401ccaa118e" providerId="ADAL" clId="{DA40CA46-2FA7-4458-B90D-B2ABD9D8CDD8}" dt="2026-08-19T11:34:13.544" v="2612" actId="20577"/>
          <ac:spMkLst>
            <pc:docMk/>
            <pc:sldMk cId="1427256522" sldId="572"/>
            <ac:spMk id="11" creationId="{8730346A-A0DB-1D44-2F20-B4ADF5444455}"/>
          </ac:spMkLst>
        </pc:spChg>
        <pc:picChg chg="add mod">
          <ac:chgData name="Iveta Simokaitytė" userId="a015b42e-a1b2-45eb-b13e-8401ccaa118e" providerId="ADAL" clId="{DA40CA46-2FA7-4458-B90D-B2ABD9D8CDD8}" dt="2026-08-19T07:55:08.391" v="1148" actId="1076"/>
          <ac:picMkLst>
            <pc:docMk/>
            <pc:sldMk cId="1427256522" sldId="572"/>
            <ac:picMk id="5" creationId="{7BFF63BA-9FEB-ABEF-FA7D-6A25B8A8928C}"/>
          </ac:picMkLst>
        </pc:picChg>
        <pc:picChg chg="del">
          <ac:chgData name="Iveta Simokaitytė" userId="a015b42e-a1b2-45eb-b13e-8401ccaa118e" providerId="ADAL" clId="{DA40CA46-2FA7-4458-B90D-B2ABD9D8CDD8}" dt="2026-08-19T07:22:59.178" v="833" actId="478"/>
          <ac:picMkLst>
            <pc:docMk/>
            <pc:sldMk cId="1427256522" sldId="572"/>
            <ac:picMk id="7" creationId="{63874F85-1056-6768-299C-0BCA3CDE6083}"/>
          </ac:picMkLst>
        </pc:picChg>
      </pc:sldChg>
      <pc:sldChg chg="addSp delSp modSp add mod ord">
        <pc:chgData name="Iveta Simokaitytė" userId="a015b42e-a1b2-45eb-b13e-8401ccaa118e" providerId="ADAL" clId="{DA40CA46-2FA7-4458-B90D-B2ABD9D8CDD8}" dt="2026-08-19T10:03:49.288" v="1854" actId="790"/>
        <pc:sldMkLst>
          <pc:docMk/>
          <pc:sldMk cId="1671834632" sldId="573"/>
        </pc:sldMkLst>
        <pc:spChg chg="mod">
          <ac:chgData name="Iveta Simokaitytė" userId="a015b42e-a1b2-45eb-b13e-8401ccaa118e" providerId="ADAL" clId="{DA40CA46-2FA7-4458-B90D-B2ABD9D8CDD8}" dt="2026-08-19T10:03:49.288" v="1854" actId="790"/>
          <ac:spMkLst>
            <pc:docMk/>
            <pc:sldMk cId="1671834632" sldId="573"/>
            <ac:spMk id="2" creationId="{2520BE20-9E00-9755-DA17-3C03C6EE7D8B}"/>
          </ac:spMkLst>
        </pc:spChg>
        <pc:spChg chg="mod">
          <ac:chgData name="Iveta Simokaitytė" userId="a015b42e-a1b2-45eb-b13e-8401ccaa118e" providerId="ADAL" clId="{DA40CA46-2FA7-4458-B90D-B2ABD9D8CDD8}" dt="2026-08-19T10:03:49.288" v="1854" actId="790"/>
          <ac:spMkLst>
            <pc:docMk/>
            <pc:sldMk cId="1671834632" sldId="573"/>
            <ac:spMk id="3" creationId="{37ECC0C1-5715-1A61-E20D-D95AA22E1C3C}"/>
          </ac:spMkLst>
        </pc:spChg>
        <pc:spChg chg="mod">
          <ac:chgData name="Iveta Simokaitytė" userId="a015b42e-a1b2-45eb-b13e-8401ccaa118e" providerId="ADAL" clId="{DA40CA46-2FA7-4458-B90D-B2ABD9D8CDD8}" dt="2026-08-19T10:03:49.288" v="1854" actId="790"/>
          <ac:spMkLst>
            <pc:docMk/>
            <pc:sldMk cId="1671834632" sldId="573"/>
            <ac:spMk id="4" creationId="{A3FEB32B-FCC1-43BB-0592-66B6AEE861FB}"/>
          </ac:spMkLst>
        </pc:spChg>
        <pc:spChg chg="mod ord">
          <ac:chgData name="Iveta Simokaitytė" userId="a015b42e-a1b2-45eb-b13e-8401ccaa118e" providerId="ADAL" clId="{DA40CA46-2FA7-4458-B90D-B2ABD9D8CDD8}" dt="2026-08-19T10:03:49.288" v="1854" actId="790"/>
          <ac:spMkLst>
            <pc:docMk/>
            <pc:sldMk cId="1671834632" sldId="573"/>
            <ac:spMk id="8" creationId="{7D45A230-F69B-B756-1194-F6ED8A735A28}"/>
          </ac:spMkLst>
        </pc:spChg>
        <pc:spChg chg="mod ord">
          <ac:chgData name="Iveta Simokaitytė" userId="a015b42e-a1b2-45eb-b13e-8401ccaa118e" providerId="ADAL" clId="{DA40CA46-2FA7-4458-B90D-B2ABD9D8CDD8}" dt="2026-08-19T10:03:49.288" v="1854" actId="790"/>
          <ac:spMkLst>
            <pc:docMk/>
            <pc:sldMk cId="1671834632" sldId="573"/>
            <ac:spMk id="9" creationId="{F03F6215-297D-EEE7-98F9-3B83A4FAF360}"/>
          </ac:spMkLst>
        </pc:spChg>
        <pc:spChg chg="add del mod">
          <ac:chgData name="Iveta Simokaitytė" userId="a015b42e-a1b2-45eb-b13e-8401ccaa118e" providerId="ADAL" clId="{DA40CA46-2FA7-4458-B90D-B2ABD9D8CDD8}" dt="2026-08-19T10:03:49.288" v="1854" actId="790"/>
          <ac:spMkLst>
            <pc:docMk/>
            <pc:sldMk cId="1671834632" sldId="573"/>
            <ac:spMk id="11" creationId="{A2B4601C-429D-72D7-DFBD-72BAFFEB83FF}"/>
          </ac:spMkLst>
        </pc:spChg>
        <pc:spChg chg="mod">
          <ac:chgData name="Iveta Simokaitytė" userId="a015b42e-a1b2-45eb-b13e-8401ccaa118e" providerId="ADAL" clId="{DA40CA46-2FA7-4458-B90D-B2ABD9D8CDD8}" dt="2026-08-19T10:03:49.288" v="1854" actId="790"/>
          <ac:spMkLst>
            <pc:docMk/>
            <pc:sldMk cId="1671834632" sldId="573"/>
            <ac:spMk id="12" creationId="{2DEE0C49-7AC5-2F14-4796-401426437889}"/>
          </ac:spMkLst>
        </pc:spChg>
        <pc:graphicFrameChg chg="add mod">
          <ac:chgData name="Iveta Simokaitytė" userId="a015b42e-a1b2-45eb-b13e-8401ccaa118e" providerId="ADAL" clId="{DA40CA46-2FA7-4458-B90D-B2ABD9D8CDD8}" dt="2026-08-19T08:26:55.254" v="1244"/>
          <ac:graphicFrameMkLst>
            <pc:docMk/>
            <pc:sldMk cId="1671834632" sldId="573"/>
            <ac:graphicFrameMk id="14" creationId="{F29945A3-2901-303C-8041-D4BFEEA15849}"/>
          </ac:graphicFrameMkLst>
        </pc:graphicFrameChg>
        <pc:picChg chg="add mod">
          <ac:chgData name="Iveta Simokaitytė" userId="a015b42e-a1b2-45eb-b13e-8401ccaa118e" providerId="ADAL" clId="{DA40CA46-2FA7-4458-B90D-B2ABD9D8CDD8}" dt="2026-08-19T08:22:02.148" v="1237" actId="1076"/>
          <ac:picMkLst>
            <pc:docMk/>
            <pc:sldMk cId="1671834632" sldId="573"/>
            <ac:picMk id="7" creationId="{1DBEC0EB-5454-8E33-E43C-46FB6DE8E74A}"/>
          </ac:picMkLst>
        </pc:picChg>
        <pc:picChg chg="del">
          <ac:chgData name="Iveta Simokaitytė" userId="a015b42e-a1b2-45eb-b13e-8401ccaa118e" providerId="ADAL" clId="{DA40CA46-2FA7-4458-B90D-B2ABD9D8CDD8}" dt="2026-08-19T08:21:46.991" v="1235" actId="478"/>
          <ac:picMkLst>
            <pc:docMk/>
            <pc:sldMk cId="1671834632" sldId="573"/>
            <ac:picMk id="13" creationId="{5C26912D-7B1D-F7C3-720B-DE5FFA54794C}"/>
          </ac:picMkLst>
        </pc:picChg>
      </pc:sldChg>
      <pc:sldChg chg="addSp delSp modSp add mod ord">
        <pc:chgData name="Iveta Simokaitytė" userId="a015b42e-a1b2-45eb-b13e-8401ccaa118e" providerId="ADAL" clId="{DA40CA46-2FA7-4458-B90D-B2ABD9D8CDD8}" dt="2026-08-19T11:20:35.955" v="2582" actId="20577"/>
        <pc:sldMkLst>
          <pc:docMk/>
          <pc:sldMk cId="3853755410" sldId="574"/>
        </pc:sldMkLst>
        <pc:spChg chg="mod">
          <ac:chgData name="Iveta Simokaitytė" userId="a015b42e-a1b2-45eb-b13e-8401ccaa118e" providerId="ADAL" clId="{DA40CA46-2FA7-4458-B90D-B2ABD9D8CDD8}" dt="2026-08-19T10:07:14.258" v="1902" actId="790"/>
          <ac:spMkLst>
            <pc:docMk/>
            <pc:sldMk cId="3853755410" sldId="574"/>
            <ac:spMk id="2" creationId="{1B23FFE4-F3B4-386F-BD77-0E36A1767DD0}"/>
          </ac:spMkLst>
        </pc:spChg>
        <pc:spChg chg="mod">
          <ac:chgData name="Iveta Simokaitytė" userId="a015b42e-a1b2-45eb-b13e-8401ccaa118e" providerId="ADAL" clId="{DA40CA46-2FA7-4458-B90D-B2ABD9D8CDD8}" dt="2026-08-19T10:07:14.258" v="1902" actId="790"/>
          <ac:spMkLst>
            <pc:docMk/>
            <pc:sldMk cId="3853755410" sldId="574"/>
            <ac:spMk id="3" creationId="{7054E51C-9C49-E278-E55D-062FEF2437BB}"/>
          </ac:spMkLst>
        </pc:spChg>
        <pc:spChg chg="mod">
          <ac:chgData name="Iveta Simokaitytė" userId="a015b42e-a1b2-45eb-b13e-8401ccaa118e" providerId="ADAL" clId="{DA40CA46-2FA7-4458-B90D-B2ABD9D8CDD8}" dt="2026-08-19T10:12:09.738" v="2020" actId="20577"/>
          <ac:spMkLst>
            <pc:docMk/>
            <pc:sldMk cId="3853755410" sldId="574"/>
            <ac:spMk id="4" creationId="{594E8994-4665-6CB6-0149-FB15262CC998}"/>
          </ac:spMkLst>
        </pc:spChg>
        <pc:spChg chg="mod">
          <ac:chgData name="Iveta Simokaitytė" userId="a015b42e-a1b2-45eb-b13e-8401ccaa118e" providerId="ADAL" clId="{DA40CA46-2FA7-4458-B90D-B2ABD9D8CDD8}" dt="2026-08-19T11:20:35.955" v="2582" actId="20577"/>
          <ac:spMkLst>
            <pc:docMk/>
            <pc:sldMk cId="3853755410" sldId="574"/>
            <ac:spMk id="11" creationId="{57F074D3-EF92-A0B8-FE62-F5FD78CD11D5}"/>
          </ac:spMkLst>
        </pc:spChg>
        <pc:picChg chg="add mod">
          <ac:chgData name="Iveta Simokaitytė" userId="a015b42e-a1b2-45eb-b13e-8401ccaa118e" providerId="ADAL" clId="{DA40CA46-2FA7-4458-B90D-B2ABD9D8CDD8}" dt="2026-08-19T09:58:51.896" v="1818" actId="931"/>
          <ac:picMkLst>
            <pc:docMk/>
            <pc:sldMk cId="3853755410" sldId="574"/>
            <ac:picMk id="7" creationId="{B60E5857-592A-8924-D0A5-C4F210C693A4}"/>
          </ac:picMkLst>
        </pc:picChg>
        <pc:picChg chg="del">
          <ac:chgData name="Iveta Simokaitytė" userId="a015b42e-a1b2-45eb-b13e-8401ccaa118e" providerId="ADAL" clId="{DA40CA46-2FA7-4458-B90D-B2ABD9D8CDD8}" dt="2026-08-19T09:58:44.416" v="1817" actId="478"/>
          <ac:picMkLst>
            <pc:docMk/>
            <pc:sldMk cId="3853755410" sldId="574"/>
            <ac:picMk id="8" creationId="{3FE23ED2-1B38-7EA2-697D-73122C862F5D}"/>
          </ac:picMkLst>
        </pc:picChg>
      </pc:sldChg>
      <pc:sldChg chg="addSp modSp add mod ord">
        <pc:chgData name="Iveta Simokaitytė" userId="a015b42e-a1b2-45eb-b13e-8401ccaa118e" providerId="ADAL" clId="{DA40CA46-2FA7-4458-B90D-B2ABD9D8CDD8}" dt="2026-08-19T11:27:08.914" v="2611" actId="20577"/>
        <pc:sldMkLst>
          <pc:docMk/>
          <pc:sldMk cId="3326450694" sldId="575"/>
        </pc:sldMkLst>
        <pc:spChg chg="mod">
          <ac:chgData name="Iveta Simokaitytė" userId="a015b42e-a1b2-45eb-b13e-8401ccaa118e" providerId="ADAL" clId="{DA40CA46-2FA7-4458-B90D-B2ABD9D8CDD8}" dt="2026-08-19T10:03:49.288" v="1854" actId="790"/>
          <ac:spMkLst>
            <pc:docMk/>
            <pc:sldMk cId="3326450694" sldId="575"/>
            <ac:spMk id="2" creationId="{54CADF2D-4A11-1966-ABC3-0D63D0D3A25E}"/>
          </ac:spMkLst>
        </pc:spChg>
        <pc:spChg chg="mod">
          <ac:chgData name="Iveta Simokaitytė" userId="a015b42e-a1b2-45eb-b13e-8401ccaa118e" providerId="ADAL" clId="{DA40CA46-2FA7-4458-B90D-B2ABD9D8CDD8}" dt="2026-08-19T10:03:49.288" v="1854" actId="790"/>
          <ac:spMkLst>
            <pc:docMk/>
            <pc:sldMk cId="3326450694" sldId="575"/>
            <ac:spMk id="3" creationId="{0DA0BCFD-7F23-C9C4-4890-EBF993A6F44D}"/>
          </ac:spMkLst>
        </pc:spChg>
        <pc:spChg chg="mod">
          <ac:chgData name="Iveta Simokaitytė" userId="a015b42e-a1b2-45eb-b13e-8401ccaa118e" providerId="ADAL" clId="{DA40CA46-2FA7-4458-B90D-B2ABD9D8CDD8}" dt="2026-08-19T11:27:08.914" v="2611" actId="20577"/>
          <ac:spMkLst>
            <pc:docMk/>
            <pc:sldMk cId="3326450694" sldId="575"/>
            <ac:spMk id="11" creationId="{4F4452FB-056B-2DBE-B55C-B6AFCA1DE771}"/>
          </ac:spMkLst>
        </pc:spChg>
      </pc:sldChg>
      <pc:sldChg chg="addSp delSp modSp add mod ord">
        <pc:chgData name="Iveta Simokaitytė" userId="a015b42e-a1b2-45eb-b13e-8401ccaa118e" providerId="ADAL" clId="{DA40CA46-2FA7-4458-B90D-B2ABD9D8CDD8}" dt="2026-08-19T10:48:59.007" v="2437" actId="20577"/>
        <pc:sldMkLst>
          <pc:docMk/>
          <pc:sldMk cId="2979884771" sldId="586"/>
        </pc:sldMkLst>
        <pc:spChg chg="mod">
          <ac:chgData name="Iveta Simokaitytė" userId="a015b42e-a1b2-45eb-b13e-8401ccaa118e" providerId="ADAL" clId="{DA40CA46-2FA7-4458-B90D-B2ABD9D8CDD8}" dt="2026-08-19T10:03:49.288" v="1854" actId="790"/>
          <ac:spMkLst>
            <pc:docMk/>
            <pc:sldMk cId="2979884771" sldId="586"/>
            <ac:spMk id="2" creationId="{589D9377-B8C0-D243-3904-42DA462FB788}"/>
          </ac:spMkLst>
        </pc:spChg>
        <pc:spChg chg="mod">
          <ac:chgData name="Iveta Simokaitytė" userId="a015b42e-a1b2-45eb-b13e-8401ccaa118e" providerId="ADAL" clId="{DA40CA46-2FA7-4458-B90D-B2ABD9D8CDD8}" dt="2026-08-19T10:03:49.288" v="1854" actId="790"/>
          <ac:spMkLst>
            <pc:docMk/>
            <pc:sldMk cId="2979884771" sldId="586"/>
            <ac:spMk id="3" creationId="{A8884793-1AA0-AA49-B04B-84C79FEDDD80}"/>
          </ac:spMkLst>
        </pc:spChg>
        <pc:spChg chg="add mod">
          <ac:chgData name="Iveta Simokaitytė" userId="a015b42e-a1b2-45eb-b13e-8401ccaa118e" providerId="ADAL" clId="{DA40CA46-2FA7-4458-B90D-B2ABD9D8CDD8}" dt="2026-08-19T10:48:59.007" v="2437" actId="20577"/>
          <ac:spMkLst>
            <pc:docMk/>
            <pc:sldMk cId="2979884771" sldId="586"/>
            <ac:spMk id="4" creationId="{53EF577E-6E3F-FF94-5743-5150C5492AA4}"/>
          </ac:spMkLst>
        </pc:spChg>
        <pc:spChg chg="mod">
          <ac:chgData name="Iveta Simokaitytė" userId="a015b42e-a1b2-45eb-b13e-8401ccaa118e" providerId="ADAL" clId="{DA40CA46-2FA7-4458-B90D-B2ABD9D8CDD8}" dt="2026-08-19T10:03:49.288" v="1854" actId="790"/>
          <ac:spMkLst>
            <pc:docMk/>
            <pc:sldMk cId="2979884771" sldId="586"/>
            <ac:spMk id="5" creationId="{F06DB517-2966-D7C2-83D2-3FADF13C5703}"/>
          </ac:spMkLst>
        </pc:spChg>
        <pc:spChg chg="del mod">
          <ac:chgData name="Iveta Simokaitytė" userId="a015b42e-a1b2-45eb-b13e-8401ccaa118e" providerId="ADAL" clId="{DA40CA46-2FA7-4458-B90D-B2ABD9D8CDD8}" dt="2026-08-19T05:17:51.894" v="381"/>
          <ac:spMkLst>
            <pc:docMk/>
            <pc:sldMk cId="2979884771" sldId="586"/>
            <ac:spMk id="7" creationId="{31278E07-9F42-0EFE-C32B-B4C175BE140A}"/>
          </ac:spMkLst>
        </pc:spChg>
        <pc:spChg chg="add mod">
          <ac:chgData name="Iveta Simokaitytė" userId="a015b42e-a1b2-45eb-b13e-8401ccaa118e" providerId="ADAL" clId="{DA40CA46-2FA7-4458-B90D-B2ABD9D8CDD8}" dt="2026-08-19T10:03:49.288" v="1854" actId="790"/>
          <ac:spMkLst>
            <pc:docMk/>
            <pc:sldMk cId="2979884771" sldId="586"/>
            <ac:spMk id="15" creationId="{B0A45185-FCC4-67B5-A27F-A18F26E92581}"/>
          </ac:spMkLst>
        </pc:spChg>
        <pc:spChg chg="add mod">
          <ac:chgData name="Iveta Simokaitytė" userId="a015b42e-a1b2-45eb-b13e-8401ccaa118e" providerId="ADAL" clId="{DA40CA46-2FA7-4458-B90D-B2ABD9D8CDD8}" dt="2026-08-19T10:03:49.288" v="1854" actId="790"/>
          <ac:spMkLst>
            <pc:docMk/>
            <pc:sldMk cId="2979884771" sldId="586"/>
            <ac:spMk id="17" creationId="{9A866E35-0758-4B44-6453-E46B7F71AF7C}"/>
          </ac:spMkLst>
        </pc:spChg>
        <pc:picChg chg="add del mod">
          <ac:chgData name="Iveta Simokaitytė" userId="a015b42e-a1b2-45eb-b13e-8401ccaa118e" providerId="ADAL" clId="{DA40CA46-2FA7-4458-B90D-B2ABD9D8CDD8}" dt="2026-08-19T05:45:19.552" v="426" actId="931"/>
          <ac:picMkLst>
            <pc:docMk/>
            <pc:sldMk cId="2979884771" sldId="586"/>
            <ac:picMk id="9" creationId="{F0C44333-E816-E6AB-D26C-C4DAC283D793}"/>
          </ac:picMkLst>
        </pc:picChg>
        <pc:picChg chg="add mod">
          <ac:chgData name="Iveta Simokaitytė" userId="a015b42e-a1b2-45eb-b13e-8401ccaa118e" providerId="ADAL" clId="{DA40CA46-2FA7-4458-B90D-B2ABD9D8CDD8}" dt="2026-08-19T05:46:39.533" v="433" actId="1076"/>
          <ac:picMkLst>
            <pc:docMk/>
            <pc:sldMk cId="2979884771" sldId="586"/>
            <ac:picMk id="12" creationId="{D4999E6E-8F59-FD1D-E73B-08C05A528119}"/>
          </ac:picMkLst>
        </pc:picChg>
        <pc:picChg chg="del">
          <ac:chgData name="Iveta Simokaitytė" userId="a015b42e-a1b2-45eb-b13e-8401ccaa118e" providerId="ADAL" clId="{DA40CA46-2FA7-4458-B90D-B2ABD9D8CDD8}" dt="2026-08-19T05:44:53.560" v="424" actId="478"/>
          <ac:picMkLst>
            <pc:docMk/>
            <pc:sldMk cId="2979884771" sldId="586"/>
            <ac:picMk id="13" creationId="{339D1583-3199-E00A-9281-41C64DE9F8F5}"/>
          </ac:picMkLst>
        </pc:picChg>
      </pc:sldChg>
      <pc:sldChg chg="addSp delSp modSp add mod ord">
        <pc:chgData name="Iveta Simokaitytė" userId="a015b42e-a1b2-45eb-b13e-8401ccaa118e" providerId="ADAL" clId="{DA40CA46-2FA7-4458-B90D-B2ABD9D8CDD8}" dt="2026-08-19T11:24:44.335" v="2609" actId="20577"/>
        <pc:sldMkLst>
          <pc:docMk/>
          <pc:sldMk cId="3846352343" sldId="587"/>
        </pc:sldMkLst>
        <pc:spChg chg="mod">
          <ac:chgData name="Iveta Simokaitytė" userId="a015b42e-a1b2-45eb-b13e-8401ccaa118e" providerId="ADAL" clId="{DA40CA46-2FA7-4458-B90D-B2ABD9D8CDD8}" dt="2026-08-19T10:14:11.915" v="2042" actId="207"/>
          <ac:spMkLst>
            <pc:docMk/>
            <pc:sldMk cId="3846352343" sldId="587"/>
            <ac:spMk id="2" creationId="{30B9DA10-FCD6-47FC-8837-ED0731FD2B11}"/>
          </ac:spMkLst>
        </pc:spChg>
        <pc:spChg chg="mod">
          <ac:chgData name="Iveta Simokaitytė" userId="a015b42e-a1b2-45eb-b13e-8401ccaa118e" providerId="ADAL" clId="{DA40CA46-2FA7-4458-B90D-B2ABD9D8CDD8}" dt="2026-08-19T10:13:30.025" v="2024" actId="790"/>
          <ac:spMkLst>
            <pc:docMk/>
            <pc:sldMk cId="3846352343" sldId="587"/>
            <ac:spMk id="3" creationId="{6A5F0BAD-B7D6-C0A8-5E4F-226B2BC78DF1}"/>
          </ac:spMkLst>
        </pc:spChg>
        <pc:spChg chg="mod">
          <ac:chgData name="Iveta Simokaitytė" userId="a015b42e-a1b2-45eb-b13e-8401ccaa118e" providerId="ADAL" clId="{DA40CA46-2FA7-4458-B90D-B2ABD9D8CDD8}" dt="2026-08-19T10:13:30.025" v="2024" actId="790"/>
          <ac:spMkLst>
            <pc:docMk/>
            <pc:sldMk cId="3846352343" sldId="587"/>
            <ac:spMk id="4" creationId="{9B17D158-C05A-974A-5C07-31CF829306E8}"/>
          </ac:spMkLst>
        </pc:spChg>
        <pc:spChg chg="mod">
          <ac:chgData name="Iveta Simokaitytė" userId="a015b42e-a1b2-45eb-b13e-8401ccaa118e" providerId="ADAL" clId="{DA40CA46-2FA7-4458-B90D-B2ABD9D8CDD8}" dt="2026-08-19T11:24:44.335" v="2609" actId="20577"/>
          <ac:spMkLst>
            <pc:docMk/>
            <pc:sldMk cId="3846352343" sldId="587"/>
            <ac:spMk id="11" creationId="{A669786F-22AB-EFDA-A5A7-67ADBD0AF7A5}"/>
          </ac:spMkLst>
        </pc:spChg>
        <pc:picChg chg="del">
          <ac:chgData name="Iveta Simokaitytė" userId="a015b42e-a1b2-45eb-b13e-8401ccaa118e" providerId="ADAL" clId="{DA40CA46-2FA7-4458-B90D-B2ABD9D8CDD8}" dt="2026-08-19T10:13:45.088" v="2025" actId="478"/>
          <ac:picMkLst>
            <pc:docMk/>
            <pc:sldMk cId="3846352343" sldId="587"/>
            <ac:picMk id="7" creationId="{63805EFC-348D-C2CA-F81E-156E85685BF6}"/>
          </ac:picMkLst>
        </pc:picChg>
        <pc:picChg chg="add mod">
          <ac:chgData name="Iveta Simokaitytė" userId="a015b42e-a1b2-45eb-b13e-8401ccaa118e" providerId="ADAL" clId="{DA40CA46-2FA7-4458-B90D-B2ABD9D8CDD8}" dt="2026-08-19T10:13:54.339" v="2027" actId="1076"/>
          <ac:picMkLst>
            <pc:docMk/>
            <pc:sldMk cId="3846352343" sldId="587"/>
            <ac:picMk id="8" creationId="{5D2DD66C-CFDA-F8B1-2949-397B055826D5}"/>
          </ac:picMkLst>
        </pc:picChg>
      </pc:sldChg>
      <pc:sldChg chg="modSp add del mod">
        <pc:chgData name="Iveta Simokaitytė" userId="a015b42e-a1b2-45eb-b13e-8401ccaa118e" providerId="ADAL" clId="{DA40CA46-2FA7-4458-B90D-B2ABD9D8CDD8}" dt="2026-08-19T05:18:26.985" v="385" actId="2696"/>
        <pc:sldMkLst>
          <pc:docMk/>
          <pc:sldMk cId="4027877469" sldId="587"/>
        </pc:sldMkLst>
        <pc:spChg chg="mod">
          <ac:chgData name="Iveta Simokaitytė" userId="a015b42e-a1b2-45eb-b13e-8401ccaa118e" providerId="ADAL" clId="{DA40CA46-2FA7-4458-B90D-B2ABD9D8CDD8}" dt="2026-08-19T05:18:16.232" v="384" actId="20577"/>
          <ac:spMkLst>
            <pc:docMk/>
            <pc:sldMk cId="4027877469" sldId="587"/>
            <ac:spMk id="7" creationId="{31278E07-9F42-0EFE-C32B-B4C175BE140A}"/>
          </ac:spMkLst>
        </pc:spChg>
      </pc:sldChg>
    </pc:docChg>
  </pc:docChgLst>
  <pc:docChgLst>
    <pc:chgData name="Lina Romančikaitė-Klingienė" userId="d1af1793-c0b7-432c-a16f-b1ace8e8d6de" providerId="ADAL" clId="{80877D61-A286-4B8E-8F6B-757A58249312}"/>
    <pc:docChg chg="undo custSel modSld">
      <pc:chgData name="Lina Romančikaitė-Klingienė" userId="d1af1793-c0b7-432c-a16f-b1ace8e8d6de" providerId="ADAL" clId="{80877D61-A286-4B8E-8F6B-757A58249312}" dt="2026-08-20T07:37:20.182" v="50" actId="20577"/>
      <pc:docMkLst>
        <pc:docMk/>
      </pc:docMkLst>
      <pc:sldChg chg="modSp mod">
        <pc:chgData name="Lina Romančikaitė-Klingienė" userId="d1af1793-c0b7-432c-a16f-b1ace8e8d6de" providerId="ADAL" clId="{80877D61-A286-4B8E-8F6B-757A58249312}" dt="2026-08-19T13:34:03.205" v="10" actId="20577"/>
        <pc:sldMkLst>
          <pc:docMk/>
          <pc:sldMk cId="3180558089" sldId="289"/>
        </pc:sldMkLst>
        <pc:spChg chg="mod">
          <ac:chgData name="Lina Romančikaitė-Klingienė" userId="d1af1793-c0b7-432c-a16f-b1ace8e8d6de" providerId="ADAL" clId="{80877D61-A286-4B8E-8F6B-757A58249312}" dt="2026-08-19T13:32:11.653" v="2" actId="20577"/>
          <ac:spMkLst>
            <pc:docMk/>
            <pc:sldMk cId="3180558089" sldId="289"/>
            <ac:spMk id="4" creationId="{AD3DE802-AC0F-6642-E500-A7EED50DE362}"/>
          </ac:spMkLst>
        </pc:spChg>
        <pc:spChg chg="mod">
          <ac:chgData name="Lina Romančikaitė-Klingienė" userId="d1af1793-c0b7-432c-a16f-b1ace8e8d6de" providerId="ADAL" clId="{80877D61-A286-4B8E-8F6B-757A58249312}" dt="2026-08-19T13:34:03.205" v="10" actId="20577"/>
          <ac:spMkLst>
            <pc:docMk/>
            <pc:sldMk cId="3180558089" sldId="289"/>
            <ac:spMk id="7" creationId="{6C28AB28-D980-0AD8-A0D9-27D5AB6ED154}"/>
          </ac:spMkLst>
        </pc:spChg>
      </pc:sldChg>
      <pc:sldChg chg="modSp mod">
        <pc:chgData name="Lina Romančikaitė-Klingienė" userId="d1af1793-c0b7-432c-a16f-b1ace8e8d6de" providerId="ADAL" clId="{80877D61-A286-4B8E-8F6B-757A58249312}" dt="2026-08-19T13:33:39.123" v="9" actId="20577"/>
        <pc:sldMkLst>
          <pc:docMk/>
          <pc:sldMk cId="2207453347" sldId="413"/>
        </pc:sldMkLst>
        <pc:spChg chg="mod">
          <ac:chgData name="Lina Romančikaitė-Klingienė" userId="d1af1793-c0b7-432c-a16f-b1ace8e8d6de" providerId="ADAL" clId="{80877D61-A286-4B8E-8F6B-757A58249312}" dt="2026-08-19T13:33:39.123" v="9" actId="20577"/>
          <ac:spMkLst>
            <pc:docMk/>
            <pc:sldMk cId="2207453347" sldId="413"/>
            <ac:spMk id="7" creationId="{6C28AB28-D980-0AD8-A0D9-27D5AB6ED154}"/>
          </ac:spMkLst>
        </pc:spChg>
      </pc:sldChg>
      <pc:sldChg chg="modSp mod">
        <pc:chgData name="Lina Romančikaitė-Klingienė" userId="d1af1793-c0b7-432c-a16f-b1ace8e8d6de" providerId="ADAL" clId="{80877D61-A286-4B8E-8F6B-757A58249312}" dt="2026-08-20T07:37:20.182" v="50" actId="20577"/>
        <pc:sldMkLst>
          <pc:docMk/>
          <pc:sldMk cId="3035811504" sldId="569"/>
        </pc:sldMkLst>
        <pc:spChg chg="mod">
          <ac:chgData name="Lina Romančikaitė-Klingienė" userId="d1af1793-c0b7-432c-a16f-b1ace8e8d6de" providerId="ADAL" clId="{80877D61-A286-4B8E-8F6B-757A58249312}" dt="2026-08-20T07:37:20.182" v="50" actId="20577"/>
          <ac:spMkLst>
            <pc:docMk/>
            <pc:sldMk cId="3035811504" sldId="569"/>
            <ac:spMk id="3" creationId="{5E0A9658-E8B8-F24B-0814-8E969839753A}"/>
          </ac:spMkLst>
        </pc:spChg>
      </pc:sldChg>
      <pc:sldChg chg="addSp delSp modSp mod">
        <pc:chgData name="Lina Romančikaitė-Klingienė" userId="d1af1793-c0b7-432c-a16f-b1ace8e8d6de" providerId="ADAL" clId="{80877D61-A286-4B8E-8F6B-757A58249312}" dt="2026-08-20T07:36:10.102" v="46" actId="20577"/>
        <pc:sldMkLst>
          <pc:docMk/>
          <pc:sldMk cId="1568992647" sldId="571"/>
        </pc:sldMkLst>
        <pc:spChg chg="add del mod">
          <ac:chgData name="Lina Romančikaitė-Klingienė" userId="d1af1793-c0b7-432c-a16f-b1ace8e8d6de" providerId="ADAL" clId="{80877D61-A286-4B8E-8F6B-757A58249312}" dt="2026-08-20T07:36:10.102" v="46" actId="20577"/>
          <ac:spMkLst>
            <pc:docMk/>
            <pc:sldMk cId="1568992647" sldId="571"/>
            <ac:spMk id="4" creationId="{020994BA-3482-E971-51AB-E20431D24CE6}"/>
          </ac:spMkLst>
        </pc:spChg>
        <pc:spChg chg="mod">
          <ac:chgData name="Lina Romančikaitė-Klingienė" userId="d1af1793-c0b7-432c-a16f-b1ace8e8d6de" providerId="ADAL" clId="{80877D61-A286-4B8E-8F6B-757A58249312}" dt="2026-08-20T07:34:21.627" v="36" actId="1076"/>
          <ac:spMkLst>
            <pc:docMk/>
            <pc:sldMk cId="1568992647" sldId="571"/>
            <ac:spMk id="5" creationId="{09A7E17E-CC03-1801-EB39-1CCEE6D9CB64}"/>
          </ac:spMkLst>
        </pc:spChg>
        <pc:spChg chg="mod">
          <ac:chgData name="Lina Romančikaitė-Klingienė" userId="d1af1793-c0b7-432c-a16f-b1ace8e8d6de" providerId="ADAL" clId="{80877D61-A286-4B8E-8F6B-757A58249312}" dt="2026-08-20T07:34:15.389" v="34" actId="14100"/>
          <ac:spMkLst>
            <pc:docMk/>
            <pc:sldMk cId="1568992647" sldId="571"/>
            <ac:spMk id="11" creationId="{4C103AEA-21A6-7E09-4D0C-D809FBBA843E}"/>
          </ac:spMkLst>
        </pc:spChg>
        <pc:graphicFrameChg chg="add del mod modGraphic">
          <ac:chgData name="Lina Romančikaitė-Klingienė" userId="d1af1793-c0b7-432c-a16f-b1ace8e8d6de" providerId="ADAL" clId="{80877D61-A286-4B8E-8F6B-757A58249312}" dt="2026-08-20T06:42:19.459" v="22" actId="478"/>
          <ac:graphicFrameMkLst>
            <pc:docMk/>
            <pc:sldMk cId="1568992647" sldId="571"/>
            <ac:graphicFrameMk id="8" creationId="{F9CE0A61-44DD-01E8-D92B-43936747F1ED}"/>
          </ac:graphicFrameMkLst>
        </pc:graphicFrameChg>
        <pc:picChg chg="mod">
          <ac:chgData name="Lina Romančikaitė-Klingienė" userId="d1af1793-c0b7-432c-a16f-b1ace8e8d6de" providerId="ADAL" clId="{80877D61-A286-4B8E-8F6B-757A58249312}" dt="2026-08-20T07:34:18.040" v="35" actId="1076"/>
          <ac:picMkLst>
            <pc:docMk/>
            <pc:sldMk cId="1568992647" sldId="571"/>
            <ac:picMk id="7" creationId="{0FFE1B9A-F32A-E9EC-072F-0B9D415AC2DB}"/>
          </ac:picMkLst>
        </pc:picChg>
      </pc:sldChg>
      <pc:sldChg chg="modSp mod">
        <pc:chgData name="Lina Romančikaitė-Klingienė" userId="d1af1793-c0b7-432c-a16f-b1ace8e8d6de" providerId="ADAL" clId="{80877D61-A286-4B8E-8F6B-757A58249312}" dt="2026-08-19T13:45:27.021" v="13" actId="20577"/>
        <pc:sldMkLst>
          <pc:docMk/>
          <pc:sldMk cId="1671834632" sldId="573"/>
        </pc:sldMkLst>
        <pc:spChg chg="mod">
          <ac:chgData name="Lina Romančikaitė-Klingienė" userId="d1af1793-c0b7-432c-a16f-b1ace8e8d6de" providerId="ADAL" clId="{80877D61-A286-4B8E-8F6B-757A58249312}" dt="2026-08-19T13:45:27.021" v="13" actId="20577"/>
          <ac:spMkLst>
            <pc:docMk/>
            <pc:sldMk cId="1671834632" sldId="573"/>
            <ac:spMk id="4" creationId="{A3FEB32B-FCC1-43BB-0592-66B6AEE861FB}"/>
          </ac:spMkLst>
        </pc:spChg>
      </pc:sldChg>
      <pc:sldChg chg="modSp mod">
        <pc:chgData name="Lina Romančikaitė-Klingienė" userId="d1af1793-c0b7-432c-a16f-b1ace8e8d6de" providerId="ADAL" clId="{80877D61-A286-4B8E-8F6B-757A58249312}" dt="2026-08-19T13:45:15.734" v="12" actId="6549"/>
        <pc:sldMkLst>
          <pc:docMk/>
          <pc:sldMk cId="3853755410" sldId="574"/>
        </pc:sldMkLst>
        <pc:spChg chg="mod">
          <ac:chgData name="Lina Romančikaitė-Klingienė" userId="d1af1793-c0b7-432c-a16f-b1ace8e8d6de" providerId="ADAL" clId="{80877D61-A286-4B8E-8F6B-757A58249312}" dt="2026-08-19T13:45:11.771" v="11" actId="20577"/>
          <ac:spMkLst>
            <pc:docMk/>
            <pc:sldMk cId="3853755410" sldId="574"/>
            <ac:spMk id="4" creationId="{594E8994-4665-6CB6-0149-FB15262CC998}"/>
          </ac:spMkLst>
        </pc:spChg>
        <pc:spChg chg="mod">
          <ac:chgData name="Lina Romančikaitė-Klingienė" userId="d1af1793-c0b7-432c-a16f-b1ace8e8d6de" providerId="ADAL" clId="{80877D61-A286-4B8E-8F6B-757A58249312}" dt="2026-08-19T13:45:15.734" v="12" actId="6549"/>
          <ac:spMkLst>
            <pc:docMk/>
            <pc:sldMk cId="3853755410" sldId="574"/>
            <ac:spMk id="11" creationId="{57F074D3-EF92-A0B8-FE62-F5FD78CD11D5}"/>
          </ac:spMkLst>
        </pc:spChg>
      </pc:sldChg>
      <pc:sldChg chg="modSp mod">
        <pc:chgData name="Lina Romančikaitė-Klingienė" userId="d1af1793-c0b7-432c-a16f-b1ace8e8d6de" providerId="ADAL" clId="{80877D61-A286-4B8E-8F6B-757A58249312}" dt="2026-08-19T13:32:04.525" v="0" actId="20577"/>
        <pc:sldMkLst>
          <pc:docMk/>
          <pc:sldMk cId="3326450694" sldId="575"/>
        </pc:sldMkLst>
        <pc:spChg chg="mod">
          <ac:chgData name="Lina Romančikaitė-Klingienė" userId="d1af1793-c0b7-432c-a16f-b1ace8e8d6de" providerId="ADAL" clId="{80877D61-A286-4B8E-8F6B-757A58249312}" dt="2026-08-19T13:32:04.525" v="0" actId="20577"/>
          <ac:spMkLst>
            <pc:docMk/>
            <pc:sldMk cId="3326450694" sldId="575"/>
            <ac:spMk id="11" creationId="{4F4452FB-056B-2DBE-B55C-B6AFCA1DE771}"/>
          </ac:spMkLst>
        </pc:spChg>
      </pc:sldChg>
      <pc:sldChg chg="modSp mod">
        <pc:chgData name="Lina Romančikaitė-Klingienė" userId="d1af1793-c0b7-432c-a16f-b1ace8e8d6de" providerId="ADAL" clId="{80877D61-A286-4B8E-8F6B-757A58249312}" dt="2026-08-19T13:32:14.337" v="3" actId="20577"/>
        <pc:sldMkLst>
          <pc:docMk/>
          <pc:sldMk cId="2979884771" sldId="586"/>
        </pc:sldMkLst>
        <pc:spChg chg="mod">
          <ac:chgData name="Lina Romančikaitė-Klingienė" userId="d1af1793-c0b7-432c-a16f-b1ace8e8d6de" providerId="ADAL" clId="{80877D61-A286-4B8E-8F6B-757A58249312}" dt="2026-08-19T13:32:14.337" v="3" actId="20577"/>
          <ac:spMkLst>
            <pc:docMk/>
            <pc:sldMk cId="2979884771" sldId="586"/>
            <ac:spMk id="5" creationId="{F06DB517-2966-D7C2-83D2-3FADF13C5703}"/>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1" qsCatId="simple" csTypeId="urn:microsoft.com/office/officeart/2005/8/colors/accent1_2#1"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2" qsCatId="simple" csTypeId="urn:microsoft.com/office/officeart/2005/8/colors/accent1_2#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3" qsCatId="simple" csTypeId="urn:microsoft.com/office/officeart/2005/8/colors/accent1_2#3"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4" qsCatId="simple" csTypeId="urn:microsoft.com/office/officeart/2005/8/colors/accent1_2#4"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5" qsCatId="simple" csTypeId="urn:microsoft.com/office/officeart/2005/8/colors/accent1_2#5"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6" qsCatId="simple" csTypeId="urn:microsoft.com/office/officeart/2005/8/colors/accent1_2#6"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7" qsCatId="simple" csTypeId="urn:microsoft.com/office/officeart/2005/8/colors/accent1_2#7"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8" qsCatId="simple" csTypeId="urn:microsoft.com/office/officeart/2005/8/colors/accent1_2#8"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9" qsCatId="simple" csTypeId="urn:microsoft.com/office/officeart/2005/8/colors/accent1_2#9"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8350FB-4FDA-42B8-9DEC-97C41EA5C92F}" type="datetimeFigureOut">
              <a:rPr lang="lt-LT" smtClean="0"/>
              <a:t>2026.08.20</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24C8C-2652-4834-8FB8-F35D90FAC3AE}" type="slidenum">
              <a:rPr lang="lt-LT" smtClean="0"/>
              <a:t>‹#›</a:t>
            </a:fld>
            <a:endParaRPr lang="lt-LT"/>
          </a:p>
        </p:txBody>
      </p:sp>
    </p:spTree>
    <p:extLst>
      <p:ext uri="{BB962C8B-B14F-4D97-AF65-F5344CB8AC3E}">
        <p14:creationId xmlns:p14="http://schemas.microsoft.com/office/powerpoint/2010/main" val="1366408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45CA9-120D-1E4F-25CF-D04DB64D80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1CEAB7-A955-1B25-F5E5-AFD9101CED6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03536B4-5B20-8087-B3B8-BAEACFAC4A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2BC11D-BBC6-780E-D444-B8E00290196D}"/>
              </a:ext>
            </a:extLst>
          </p:cNvPr>
          <p:cNvSpPr>
            <a:spLocks noGrp="1"/>
          </p:cNvSpPr>
          <p:nvPr>
            <p:ph type="sldNum" sz="quarter" idx="5"/>
          </p:nvPr>
        </p:nvSpPr>
        <p:spPr/>
        <p:txBody>
          <a:bodyPr/>
          <a:lstStyle/>
          <a:p>
            <a:fld id="{83C1CEC2-438D-46D7-B767-1EACDABC8F8C}" type="slidenum">
              <a:rPr lang="en-GB" smtClean="0"/>
              <a:t>3</a:t>
            </a:fld>
            <a:endParaRPr lang="en-GB" dirty="0"/>
          </a:p>
        </p:txBody>
      </p:sp>
    </p:spTree>
    <p:extLst>
      <p:ext uri="{BB962C8B-B14F-4D97-AF65-F5344CB8AC3E}">
        <p14:creationId xmlns:p14="http://schemas.microsoft.com/office/powerpoint/2010/main" val="11593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87C0B-62BA-2F8E-7482-360FDA7134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E4B95-7EA2-4002-876D-2853FAC4F45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D63B057-331D-4E18-EF42-E7CACE4E10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4344F2-8D98-C39D-8923-D948187FC9E0}"/>
              </a:ext>
            </a:extLst>
          </p:cNvPr>
          <p:cNvSpPr>
            <a:spLocks noGrp="1"/>
          </p:cNvSpPr>
          <p:nvPr>
            <p:ph type="sldNum" sz="quarter" idx="5"/>
          </p:nvPr>
        </p:nvSpPr>
        <p:spPr/>
        <p:txBody>
          <a:bodyPr/>
          <a:lstStyle/>
          <a:p>
            <a:fld id="{83C1CEC2-438D-46D7-B767-1EACDABC8F8C}" type="slidenum">
              <a:rPr lang="en-GB" smtClean="0"/>
              <a:t>5</a:t>
            </a:fld>
            <a:endParaRPr lang="en-GB"/>
          </a:p>
        </p:txBody>
      </p:sp>
    </p:spTree>
    <p:extLst>
      <p:ext uri="{BB962C8B-B14F-4D97-AF65-F5344CB8AC3E}">
        <p14:creationId xmlns:p14="http://schemas.microsoft.com/office/powerpoint/2010/main" val="1196273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944-A947-45DB-AD8E-79EF6FD24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1472-B868-FA9C-CFA7-99371651DF4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05D47AF-0F0A-8E25-0C90-CE75932E37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BB167E-64BF-6BD8-7B28-93424DAA8106}"/>
              </a:ext>
            </a:extLst>
          </p:cNvPr>
          <p:cNvSpPr>
            <a:spLocks noGrp="1"/>
          </p:cNvSpPr>
          <p:nvPr>
            <p:ph type="sldNum" sz="quarter" idx="5"/>
          </p:nvPr>
        </p:nvSpPr>
        <p:spPr/>
        <p:txBody>
          <a:bodyPr/>
          <a:lstStyle/>
          <a:p>
            <a:fld id="{83C1CEC2-438D-46D7-B767-1EACDABC8F8C}" type="slidenum">
              <a:rPr lang="en-GB" smtClean="0"/>
              <a:t>7</a:t>
            </a:fld>
            <a:endParaRPr lang="en-GB" dirty="0"/>
          </a:p>
        </p:txBody>
      </p:sp>
    </p:spTree>
    <p:extLst>
      <p:ext uri="{BB962C8B-B14F-4D97-AF65-F5344CB8AC3E}">
        <p14:creationId xmlns:p14="http://schemas.microsoft.com/office/powerpoint/2010/main" val="2430065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5AA9C-78BB-D615-42E8-35C42182A9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C3B74A-F8A3-2221-3FC3-19A85ED4B0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A79008-2381-C0C4-9B3A-8C2A9FD9B2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A3C4FDA-F1A6-6BA2-F070-E0DC5460D99D}"/>
              </a:ext>
            </a:extLst>
          </p:cNvPr>
          <p:cNvSpPr>
            <a:spLocks noGrp="1"/>
          </p:cNvSpPr>
          <p:nvPr>
            <p:ph type="sldNum" sz="quarter" idx="5"/>
          </p:nvPr>
        </p:nvSpPr>
        <p:spPr/>
        <p:txBody>
          <a:bodyPr/>
          <a:lstStyle/>
          <a:p>
            <a:fld id="{83C1CEC2-438D-46D7-B767-1EACDABC8F8C}" type="slidenum">
              <a:rPr lang="en-GB" smtClean="0"/>
              <a:t>8</a:t>
            </a:fld>
            <a:endParaRPr lang="en-GB"/>
          </a:p>
        </p:txBody>
      </p:sp>
    </p:spTree>
    <p:extLst>
      <p:ext uri="{BB962C8B-B14F-4D97-AF65-F5344CB8AC3E}">
        <p14:creationId xmlns:p14="http://schemas.microsoft.com/office/powerpoint/2010/main" val="2239322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F2993-9B96-BE77-1174-F47E3E3DA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BF6AA-6C62-74CF-11B9-FA0D1B0CDE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7E204E-E26C-17BB-7FA1-62AA137F2F0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6C8FCD-D2A2-EB9E-E6CD-9F5C404E559C}"/>
              </a:ext>
            </a:extLst>
          </p:cNvPr>
          <p:cNvSpPr>
            <a:spLocks noGrp="1"/>
          </p:cNvSpPr>
          <p:nvPr>
            <p:ph type="sldNum" sz="quarter" idx="5"/>
          </p:nvPr>
        </p:nvSpPr>
        <p:spPr/>
        <p:txBody>
          <a:bodyPr/>
          <a:lstStyle/>
          <a:p>
            <a:fld id="{83C1CEC2-438D-46D7-B767-1EACDABC8F8C}" type="slidenum">
              <a:rPr lang="en-GB" smtClean="0"/>
              <a:t>9</a:t>
            </a:fld>
            <a:endParaRPr lang="en-GB"/>
          </a:p>
        </p:txBody>
      </p:sp>
    </p:spTree>
    <p:extLst>
      <p:ext uri="{BB962C8B-B14F-4D97-AF65-F5344CB8AC3E}">
        <p14:creationId xmlns:p14="http://schemas.microsoft.com/office/powerpoint/2010/main" val="3672785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B0CC-F826-943C-13E9-0516838EF9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FC095-B99E-FEB5-5B59-ABB7A3476A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D16D714-09DA-5AC6-29D3-646B9D32F76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8A1B0F-4C36-DA02-0056-986E3EE6CCFC}"/>
              </a:ext>
            </a:extLst>
          </p:cNvPr>
          <p:cNvSpPr>
            <a:spLocks noGrp="1"/>
          </p:cNvSpPr>
          <p:nvPr>
            <p:ph type="sldNum" sz="quarter" idx="5"/>
          </p:nvPr>
        </p:nvSpPr>
        <p:spPr/>
        <p:txBody>
          <a:bodyPr/>
          <a:lstStyle/>
          <a:p>
            <a:fld id="{83C1CEC2-438D-46D7-B767-1EACDABC8F8C}" type="slidenum">
              <a:rPr lang="en-GB" smtClean="0"/>
              <a:t>10</a:t>
            </a:fld>
            <a:endParaRPr lang="en-GB"/>
          </a:p>
        </p:txBody>
      </p:sp>
    </p:spTree>
    <p:extLst>
      <p:ext uri="{BB962C8B-B14F-4D97-AF65-F5344CB8AC3E}">
        <p14:creationId xmlns:p14="http://schemas.microsoft.com/office/powerpoint/2010/main" val="2803895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4C387-700D-85A2-A24B-0EF8FD8B1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237C2-BE44-8F7B-4230-0C48494B266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A1D59E9-A88C-C4BF-7C6D-CA4E860DF28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A9BC1C-4205-316B-9689-B4DC31C84BF8}"/>
              </a:ext>
            </a:extLst>
          </p:cNvPr>
          <p:cNvSpPr>
            <a:spLocks noGrp="1"/>
          </p:cNvSpPr>
          <p:nvPr>
            <p:ph type="sldNum" sz="quarter" idx="5"/>
          </p:nvPr>
        </p:nvSpPr>
        <p:spPr/>
        <p:txBody>
          <a:bodyPr/>
          <a:lstStyle/>
          <a:p>
            <a:fld id="{83C1CEC2-438D-46D7-B767-1EACDABC8F8C}" type="slidenum">
              <a:rPr lang="en-GB" smtClean="0"/>
              <a:t>11</a:t>
            </a:fld>
            <a:endParaRPr lang="en-GB"/>
          </a:p>
        </p:txBody>
      </p:sp>
    </p:spTree>
    <p:extLst>
      <p:ext uri="{BB962C8B-B14F-4D97-AF65-F5344CB8AC3E}">
        <p14:creationId xmlns:p14="http://schemas.microsoft.com/office/powerpoint/2010/main" val="1613319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712596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Vertikalaus teksto vietos rezervavimo ženklas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886961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652807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a:xfrm>
            <a:off x="8610600" y="6432550"/>
            <a:ext cx="2743200" cy="365125"/>
          </a:xfrm>
        </p:spPr>
        <p:txBody>
          <a:bodyPr/>
          <a:lstStyle>
            <a:lvl1pPr>
              <a:defRPr sz="2400">
                <a:solidFill>
                  <a:schemeClr val="accent4"/>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33267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os vietos rezervavimo ženklas 3"/>
          <p:cNvSpPr>
            <a:spLocks noGrp="1"/>
          </p:cNvSpPr>
          <p:nvPr>
            <p:ph type="dt" sz="half" idx="10"/>
          </p:nvPr>
        </p:nvSpPr>
        <p:spPr/>
        <p:txBody>
          <a:body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203274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Turinio vietos rezervavimo ženklas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urinio vietos rezervavimo ženklas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39518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en-US"/>
              <a:t>Click to edit Master title style</a:t>
            </a:r>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Turinio vietos rezervavimo ženklas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os vietos rezervavimo ženklas 6"/>
          <p:cNvSpPr>
            <a:spLocks noGrp="1"/>
          </p:cNvSpPr>
          <p:nvPr>
            <p:ph type="dt" sz="half" idx="10"/>
          </p:nvPr>
        </p:nvSpPr>
        <p:spPr/>
        <p:txBody>
          <a:bodyPr/>
          <a:lstStyle/>
          <a:p>
            <a:fld id="{9E1BB2B0-1B6B-4B8E-ABE2-6CC889CF0378}" type="datetimeFigureOut">
              <a:rPr lang="lt-LT" smtClean="0"/>
              <a:t>2026.08.20</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91687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en-US"/>
              <a:t>Click to edit Master title style</a:t>
            </a:r>
          </a:p>
        </p:txBody>
      </p:sp>
      <p:sp>
        <p:nvSpPr>
          <p:cNvPr id="3" name="Datos vietos rezervavimo ženklas 2"/>
          <p:cNvSpPr>
            <a:spLocks noGrp="1"/>
          </p:cNvSpPr>
          <p:nvPr>
            <p:ph type="dt" sz="half" idx="10"/>
          </p:nvPr>
        </p:nvSpPr>
        <p:spPr/>
        <p:txBody>
          <a:bodyPr/>
          <a:lstStyle/>
          <a:p>
            <a:fld id="{9E1BB2B0-1B6B-4B8E-ABE2-6CC889CF0378}" type="datetimeFigureOut">
              <a:rPr lang="lt-LT" smtClean="0"/>
              <a:t>2026.08.20</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988278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9E1BB2B0-1B6B-4B8E-ABE2-6CC889CF0378}" type="datetimeFigureOut">
              <a:rPr lang="lt-LT" smtClean="0"/>
              <a:t>2026.08.20</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378479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1536793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os vietos rezervavimo ženklas 4"/>
          <p:cNvSpPr>
            <a:spLocks noGrp="1"/>
          </p:cNvSpPr>
          <p:nvPr>
            <p:ph type="dt" sz="half" idx="10"/>
          </p:nvPr>
        </p:nvSpPr>
        <p:spPr/>
        <p:txBody>
          <a:bodyPr/>
          <a:lstStyle/>
          <a:p>
            <a:fld id="{9E1BB2B0-1B6B-4B8E-ABE2-6CC889CF0378}" type="datetimeFigureOut">
              <a:rPr lang="lt-LT" smtClean="0"/>
              <a:t>2026.08.20</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93979EA9-47CA-433A-8F6B-FB83945F83DB}" type="slidenum">
              <a:rPr lang="lt-LT" smtClean="0"/>
              <a:t>‹#›</a:t>
            </a:fld>
            <a:endParaRPr lang="lt-LT"/>
          </a:p>
        </p:txBody>
      </p:sp>
    </p:spTree>
    <p:extLst>
      <p:ext uri="{BB962C8B-B14F-4D97-AF65-F5344CB8AC3E}">
        <p14:creationId xmlns:p14="http://schemas.microsoft.com/office/powerpoint/2010/main" val="2217434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1BB2B0-1B6B-4B8E-ABE2-6CC889CF0378}" type="datetimeFigureOut">
              <a:rPr lang="lt-LT" smtClean="0"/>
              <a:t>2026.08.20</a:t>
            </a:fld>
            <a:endParaRPr lang="lt-LT"/>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a:solidFill>
                  <a:srgbClr val="E6AF00"/>
                </a:solidFill>
              </a:defRPr>
            </a:lvl1pPr>
          </a:lstStyle>
          <a:p>
            <a:fld id="{93979EA9-47CA-433A-8F6B-FB83945F83DB}" type="slidenum">
              <a:rPr lang="lt-LT" smtClean="0"/>
              <a:t>‹#›</a:t>
            </a:fld>
            <a:endParaRPr lang="lt-LT"/>
          </a:p>
        </p:txBody>
      </p:sp>
    </p:spTree>
    <p:extLst>
      <p:ext uri="{BB962C8B-B14F-4D97-AF65-F5344CB8AC3E}">
        <p14:creationId xmlns:p14="http://schemas.microsoft.com/office/powerpoint/2010/main" val="2617306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png"/><Relationship Id="rId7" Type="http://schemas.openxmlformats.org/officeDocument/2006/relationships/diagramColors" Target="../diagrams/colors8.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png"/><Relationship Id="rId7" Type="http://schemas.openxmlformats.org/officeDocument/2006/relationships/diagramColors" Target="../diagrams/colors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3.xml"/><Relationship Id="rId7" Type="http://schemas.openxmlformats.org/officeDocument/2006/relationships/slide" Target="slide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diagramColors" Target="../diagrams/colors2.xml"/><Relationship Id="rId12" Type="http://schemas.openxmlformats.org/officeDocument/2006/relationships/image" Target="../media/image5.png"/><Relationship Id="rId2" Type="http://schemas.openxmlformats.org/officeDocument/2006/relationships/notesSlide" Target="../notesSlides/notesSlide2.xml"/><Relationship Id="rId16" Type="http://schemas.openxmlformats.org/officeDocument/2006/relationships/hyperlink" Target="https://viesiejipirkimai.lt/epps/home.do" TargetMode="External"/><Relationship Id="rId1" Type="http://schemas.openxmlformats.org/officeDocument/2006/relationships/slideLayout" Target="../slideLayouts/slideLayout2.xml"/><Relationship Id="rId6" Type="http://schemas.openxmlformats.org/officeDocument/2006/relationships/diagramQuickStyle" Target="../diagrams/quickStyle2.xml"/><Relationship Id="rId11" Type="http://schemas.openxmlformats.org/officeDocument/2006/relationships/image" Target="../media/image4.png"/><Relationship Id="rId5" Type="http://schemas.openxmlformats.org/officeDocument/2006/relationships/diagramLayout" Target="../diagrams/layout2.xml"/><Relationship Id="rId15" Type="http://schemas.openxmlformats.org/officeDocument/2006/relationships/hyperlink" Target="https://demo.viesiejipirkimai.lt/epps/home.do" TargetMode="Externa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image" Target="../media/image8.png"/><Relationship Id="rId5" Type="http://schemas.openxmlformats.org/officeDocument/2006/relationships/diagramLayout" Target="../diagrams/layout3.xml"/><Relationship Id="rId10" Type="http://schemas.openxmlformats.org/officeDocument/2006/relationships/hyperlink" Target="https://viesiejipirkimai.lt/epps/home.do" TargetMode="External"/><Relationship Id="rId4" Type="http://schemas.openxmlformats.org/officeDocument/2006/relationships/diagramData" Target="../diagrams/data3.xml"/><Relationship Id="rId9" Type="http://schemas.openxmlformats.org/officeDocument/2006/relationships/hyperlink" Target="https://demo.viesiejipirkimai.lt/epps/home.do" TargetMode="Externa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7E7F7-59F8-24A8-A427-97FCF5A8E84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09F23186-98C9-D9B7-A0B6-3D1C1C6B85FA}"/>
              </a:ext>
            </a:extLst>
          </p:cNvPr>
          <p:cNvSpPr>
            <a:spLocks noGrp="1"/>
          </p:cNvSpPr>
          <p:nvPr>
            <p:ph type="ctrTitle"/>
          </p:nvPr>
        </p:nvSpPr>
        <p:spPr>
          <a:xfrm>
            <a:off x="699292" y="2071897"/>
            <a:ext cx="10304755" cy="2147985"/>
          </a:xfrm>
        </p:spPr>
        <p:txBody>
          <a:bodyPr>
            <a:normAutofit fontScale="90000"/>
          </a:bodyPr>
          <a:lstStyle/>
          <a:p>
            <a:pPr>
              <a:lnSpc>
                <a:spcPts val="5130"/>
              </a:lnSpc>
            </a:pPr>
            <a:br>
              <a:rPr lang="en-US" sz="5400" noProof="0" dirty="0"/>
            </a:br>
            <a:br>
              <a:rPr lang="en-US" sz="5400" noProof="0" dirty="0"/>
            </a:br>
            <a:r>
              <a:rPr lang="en-US" sz="5400" b="1" noProof="0" dirty="0"/>
              <a:t> </a:t>
            </a:r>
            <a:br>
              <a:rPr lang="en-US" sz="4800" noProof="0" dirty="0"/>
            </a:br>
            <a:br>
              <a:rPr lang="en-US" sz="4800" noProof="0" dirty="0"/>
            </a:br>
            <a:r>
              <a:rPr lang="en-US" sz="4900" b="1" spc="-5" noProof="0" dirty="0">
                <a:cs typeface="Times New Roman" panose="02020603050405020304" pitchFamily="18" charset="0"/>
              </a:rPr>
              <a:t>Two-factor authentication to log in to the Central Public Procurement Information System (CPP IS)</a:t>
            </a:r>
            <a:endParaRPr lang="en-US" sz="4900" b="1" noProof="0" dirty="0">
              <a:cs typeface="Times New Roman" panose="02020603050405020304" pitchFamily="18" charset="0"/>
            </a:endParaRPr>
          </a:p>
        </p:txBody>
      </p:sp>
      <p:pic>
        <p:nvPicPr>
          <p:cNvPr id="5" name="Paveikslėlis 4">
            <a:extLst>
              <a:ext uri="{FF2B5EF4-FFF2-40B4-BE49-F238E27FC236}">
                <a16:creationId xmlns:a16="http://schemas.microsoft.com/office/drawing/2014/main" id="{D7980DA7-39CA-D55B-AC79-1CDB8A11E6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a:extLst>
              <a:ext uri="{FF2B5EF4-FFF2-40B4-BE49-F238E27FC236}">
                <a16:creationId xmlns:a16="http://schemas.microsoft.com/office/drawing/2014/main" id="{6703E90D-4BE6-AE63-5015-1C73A192DAE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5E0A9658-E8B8-F24B-0814-8E969839753A}"/>
              </a:ext>
            </a:extLst>
          </p:cNvPr>
          <p:cNvSpPr txBox="1"/>
          <p:nvPr/>
        </p:nvSpPr>
        <p:spPr>
          <a:xfrm>
            <a:off x="4466576" y="559620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noProof="0" dirty="0">
                <a:cs typeface="Calibri"/>
              </a:rPr>
              <a:t>Valid from 2026-08-</a:t>
            </a:r>
            <a:r>
              <a:rPr lang="lt-LT" noProof="0" dirty="0">
                <a:cs typeface="Calibri"/>
              </a:rPr>
              <a:t>20</a:t>
            </a:r>
            <a:endParaRPr lang="en-US" noProof="0" dirty="0">
              <a:highlight>
                <a:srgbClr val="FFFF00"/>
              </a:highlight>
              <a:ea typeface="Calibri"/>
              <a:cs typeface="Calibri"/>
            </a:endParaRPr>
          </a:p>
        </p:txBody>
      </p:sp>
    </p:spTree>
    <p:extLst>
      <p:ext uri="{BB962C8B-B14F-4D97-AF65-F5344CB8AC3E}">
        <p14:creationId xmlns:p14="http://schemas.microsoft.com/office/powerpoint/2010/main" val="3035811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D4956-F849-5BBA-8A81-9FAE1E016BCC}"/>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1B23FFE4-F3B4-386F-BD77-0E36A1767DD0}"/>
              </a:ext>
            </a:extLst>
          </p:cNvPr>
          <p:cNvSpPr>
            <a:spLocks noGrp="1"/>
          </p:cNvSpPr>
          <p:nvPr>
            <p:ph type="title"/>
          </p:nvPr>
        </p:nvSpPr>
        <p:spPr>
          <a:xfrm>
            <a:off x="862779" y="478760"/>
            <a:ext cx="10515600" cy="545034"/>
          </a:xfrm>
        </p:spPr>
        <p:txBody>
          <a:bodyPr>
            <a:noAutofit/>
          </a:bodyPr>
          <a:lstStyle/>
          <a:p>
            <a:pPr algn="ctr"/>
            <a:r>
              <a:rPr lang="en-US" sz="3600" b="1" noProof="0" dirty="0"/>
              <a:t>Entering the code generated by the authenticator app</a:t>
            </a:r>
            <a:br>
              <a:rPr lang="en-US" sz="3600" b="1" noProof="0" dirty="0">
                <a:solidFill>
                  <a:prstClr val="black"/>
                </a:solidFill>
              </a:rPr>
            </a:b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36CD83-4FB4-2031-AC07-0B9B3D43801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4C2C8EB6-4A05-34E5-7729-821245DA3A78}"/>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7054E51C-9C49-E278-E55D-062FEF2437BB}"/>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10</a:t>
            </a:fld>
            <a:endParaRPr lang="en-US" noProof="0" dirty="0"/>
          </a:p>
        </p:txBody>
      </p:sp>
      <p:sp>
        <p:nvSpPr>
          <p:cNvPr id="11" name="TextBox 10">
            <a:extLst>
              <a:ext uri="{FF2B5EF4-FFF2-40B4-BE49-F238E27FC236}">
                <a16:creationId xmlns:a16="http://schemas.microsoft.com/office/drawing/2014/main" id="{57F074D3-EF92-A0B8-FE62-F5FD78CD11D5}"/>
              </a:ext>
            </a:extLst>
          </p:cNvPr>
          <p:cNvSpPr txBox="1"/>
          <p:nvPr/>
        </p:nvSpPr>
        <p:spPr>
          <a:xfrm>
            <a:off x="1436584" y="1271808"/>
            <a:ext cx="9286173" cy="369332"/>
          </a:xfrm>
          <a:prstGeom prst="rect">
            <a:avLst/>
          </a:prstGeom>
          <a:noFill/>
        </p:spPr>
        <p:txBody>
          <a:bodyPr wrap="square" rtlCol="0">
            <a:spAutoFit/>
          </a:bodyPr>
          <a:lstStyle/>
          <a:p>
            <a:r>
              <a:rPr lang="en-US" noProof="0" dirty="0"/>
              <a:t>In the “Token” field enter the code generated by the authenticator app again and </a:t>
            </a:r>
            <a:r>
              <a:rPr lang="en-US" noProof="0" dirty="0">
                <a:solidFill>
                  <a:prstClr val="black"/>
                </a:solidFill>
              </a:rPr>
              <a:t>click “Login”</a:t>
            </a:r>
            <a:endParaRPr lang="en-US" noProof="0" dirty="0"/>
          </a:p>
        </p:txBody>
      </p:sp>
      <p:sp>
        <p:nvSpPr>
          <p:cNvPr id="4" name="TextBox 3">
            <a:extLst>
              <a:ext uri="{FF2B5EF4-FFF2-40B4-BE49-F238E27FC236}">
                <a16:creationId xmlns:a16="http://schemas.microsoft.com/office/drawing/2014/main" id="{594E8994-4665-6CB6-0149-FB15262CC998}"/>
              </a:ext>
            </a:extLst>
          </p:cNvPr>
          <p:cNvSpPr txBox="1"/>
          <p:nvPr/>
        </p:nvSpPr>
        <p:spPr>
          <a:xfrm>
            <a:off x="1573160" y="5615797"/>
            <a:ext cx="9094839" cy="646331"/>
          </a:xfrm>
          <a:prstGeom prst="rect">
            <a:avLst/>
          </a:prstGeom>
          <a:noFill/>
        </p:spPr>
        <p:txBody>
          <a:bodyPr wrap="square" rtlCol="0">
            <a:spAutoFit/>
          </a:bodyPr>
          <a:lstStyle/>
          <a:p>
            <a:r>
              <a:rPr lang="lt-LT" dirty="0">
                <a:solidFill>
                  <a:srgbClr val="FF0000"/>
                </a:solidFill>
              </a:rPr>
              <a:t>IMPORTANT</a:t>
            </a:r>
            <a:r>
              <a:rPr lang="en-US" dirty="0">
                <a:solidFill>
                  <a:srgbClr val="FF0000"/>
                </a:solidFill>
              </a:rPr>
              <a:t>! </a:t>
            </a:r>
            <a:r>
              <a:rPr lang="en-US" dirty="0"/>
              <a:t>Each time you sign in to CPP IS, you will be required to enter a one-time password code</a:t>
            </a:r>
            <a:endParaRPr lang="en-US" noProof="0" dirty="0"/>
          </a:p>
        </p:txBody>
      </p:sp>
      <p:pic>
        <p:nvPicPr>
          <p:cNvPr id="7" name="Picture 6">
            <a:extLst>
              <a:ext uri="{FF2B5EF4-FFF2-40B4-BE49-F238E27FC236}">
                <a16:creationId xmlns:a16="http://schemas.microsoft.com/office/drawing/2014/main" id="{B60E5857-592A-8924-D0A5-C4F210C693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28684" y="2354487"/>
            <a:ext cx="6134632" cy="2149026"/>
          </a:xfrm>
          <a:prstGeom prst="rect">
            <a:avLst/>
          </a:prstGeom>
        </p:spPr>
      </p:pic>
    </p:spTree>
    <p:extLst>
      <p:ext uri="{BB962C8B-B14F-4D97-AF65-F5344CB8AC3E}">
        <p14:creationId xmlns:p14="http://schemas.microsoft.com/office/powerpoint/2010/main" val="38537554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2CBF9-BEE7-3264-4DA0-A7D200954A45}"/>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30B9DA10-FCD6-47FC-8837-ED0731FD2B11}"/>
              </a:ext>
            </a:extLst>
          </p:cNvPr>
          <p:cNvSpPr>
            <a:spLocks noGrp="1"/>
          </p:cNvSpPr>
          <p:nvPr>
            <p:ph type="title"/>
          </p:nvPr>
        </p:nvSpPr>
        <p:spPr>
          <a:xfrm>
            <a:off x="970933" y="455889"/>
            <a:ext cx="10515600" cy="545034"/>
          </a:xfrm>
        </p:spPr>
        <p:txBody>
          <a:bodyPr>
            <a:noAutofit/>
          </a:bodyPr>
          <a:lstStyle/>
          <a:p>
            <a:pPr algn="ctr"/>
            <a:r>
              <a:rPr lang="en-US" sz="3600" b="1" noProof="0" dirty="0"/>
              <a:t>Scratch codes</a:t>
            </a:r>
          </a:p>
        </p:txBody>
      </p:sp>
      <p:pic>
        <p:nvPicPr>
          <p:cNvPr id="10" name="Paveikslėlis 9">
            <a:extLst>
              <a:ext uri="{FF2B5EF4-FFF2-40B4-BE49-F238E27FC236}">
                <a16:creationId xmlns:a16="http://schemas.microsoft.com/office/drawing/2014/main" id="{BE355673-3F0E-70EE-6814-A7E16976C4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2E3FB93A-AA52-8CBF-571F-3D0A35C7677A}"/>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6A5F0BAD-B7D6-C0A8-5E4F-226B2BC78DF1}"/>
              </a:ext>
            </a:extLst>
          </p:cNvPr>
          <p:cNvSpPr>
            <a:spLocks noGrp="1"/>
          </p:cNvSpPr>
          <p:nvPr>
            <p:ph type="sldNum" sz="quarter" idx="12"/>
          </p:nvPr>
        </p:nvSpPr>
        <p:spPr>
          <a:xfrm>
            <a:off x="9247240" y="6435220"/>
            <a:ext cx="2743200" cy="365125"/>
          </a:xfrm>
        </p:spPr>
        <p:txBody>
          <a:bodyPr/>
          <a:lstStyle/>
          <a:p>
            <a:fld id="{49EC5416-78B8-4F37-B286-A40543F63F6D}" type="slidenum">
              <a:rPr lang="en-US" noProof="0" smtClean="0"/>
              <a:pPr/>
              <a:t>11</a:t>
            </a:fld>
            <a:endParaRPr lang="en-US" noProof="0" dirty="0"/>
          </a:p>
        </p:txBody>
      </p:sp>
      <p:sp>
        <p:nvSpPr>
          <p:cNvPr id="11" name="TextBox 10">
            <a:extLst>
              <a:ext uri="{FF2B5EF4-FFF2-40B4-BE49-F238E27FC236}">
                <a16:creationId xmlns:a16="http://schemas.microsoft.com/office/drawing/2014/main" id="{A669786F-22AB-EFDA-A5A7-67ADBD0AF7A5}"/>
              </a:ext>
            </a:extLst>
          </p:cNvPr>
          <p:cNvSpPr txBox="1"/>
          <p:nvPr/>
        </p:nvSpPr>
        <p:spPr>
          <a:xfrm>
            <a:off x="1788171" y="1086694"/>
            <a:ext cx="9664939" cy="946413"/>
          </a:xfrm>
          <a:prstGeom prst="rect">
            <a:avLst/>
          </a:prstGeom>
          <a:noFill/>
        </p:spPr>
        <p:txBody>
          <a:bodyPr wrap="square" rtlCol="0">
            <a:spAutoFit/>
          </a:bodyPr>
          <a:lstStyle/>
          <a:p>
            <a:pPr fontAlgn="t">
              <a:lnSpc>
                <a:spcPts val="1500"/>
              </a:lnSpc>
            </a:pPr>
            <a:r>
              <a:rPr lang="en-US" dirty="0">
                <a:solidFill>
                  <a:srgbClr val="FF0000"/>
                </a:solidFill>
              </a:rPr>
              <a:t>IMPORTANT! </a:t>
            </a:r>
            <a:r>
              <a:rPr lang="en-US" dirty="0"/>
              <a:t>Scratch codes serve as a backup sign in method if you are unable to access your authenticator app (for example, if you lose your phone, switch devices or the app stops working).</a:t>
            </a:r>
          </a:p>
          <a:p>
            <a:pPr fontAlgn="t">
              <a:lnSpc>
                <a:spcPts val="1500"/>
              </a:lnSpc>
            </a:pPr>
            <a:endParaRPr lang="en-US" noProof="0" dirty="0"/>
          </a:p>
          <a:p>
            <a:r>
              <a:rPr lang="en-US" noProof="0" dirty="0"/>
              <a:t>Each of the five scratch codes can be used only once. After a code has been used, it is no longer valid.</a:t>
            </a:r>
          </a:p>
        </p:txBody>
      </p:sp>
      <p:sp>
        <p:nvSpPr>
          <p:cNvPr id="4" name="TextBox 3">
            <a:extLst>
              <a:ext uri="{FF2B5EF4-FFF2-40B4-BE49-F238E27FC236}">
                <a16:creationId xmlns:a16="http://schemas.microsoft.com/office/drawing/2014/main" id="{9B17D158-C05A-974A-5C07-31CF829306E8}"/>
              </a:ext>
            </a:extLst>
          </p:cNvPr>
          <p:cNvSpPr txBox="1"/>
          <p:nvPr/>
        </p:nvSpPr>
        <p:spPr>
          <a:xfrm>
            <a:off x="1573160" y="5615797"/>
            <a:ext cx="9094839" cy="646331"/>
          </a:xfrm>
          <a:prstGeom prst="rect">
            <a:avLst/>
          </a:prstGeom>
          <a:noFill/>
        </p:spPr>
        <p:txBody>
          <a:bodyPr wrap="square" rtlCol="0">
            <a:spAutoFit/>
          </a:bodyPr>
          <a:lstStyle/>
          <a:p>
            <a:endParaRPr lang="en-US" noProof="0" dirty="0"/>
          </a:p>
          <a:p>
            <a:endParaRPr lang="en-US" noProof="0" dirty="0"/>
          </a:p>
        </p:txBody>
      </p:sp>
      <p:pic>
        <p:nvPicPr>
          <p:cNvPr id="8" name="Picture 7">
            <a:extLst>
              <a:ext uri="{FF2B5EF4-FFF2-40B4-BE49-F238E27FC236}">
                <a16:creationId xmlns:a16="http://schemas.microsoft.com/office/drawing/2014/main" id="{5D2DD66C-CFDA-F8B1-2949-397B055826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0377" y="2610188"/>
            <a:ext cx="8131245" cy="3505504"/>
          </a:xfrm>
          <a:prstGeom prst="rect">
            <a:avLst/>
          </a:prstGeom>
        </p:spPr>
      </p:pic>
    </p:spTree>
    <p:extLst>
      <p:ext uri="{BB962C8B-B14F-4D97-AF65-F5344CB8AC3E}">
        <p14:creationId xmlns:p14="http://schemas.microsoft.com/office/powerpoint/2010/main" val="384635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latin typeface="+mn-lt"/>
              </a:rPr>
              <a:t>Technical support </a:t>
            </a:r>
          </a:p>
          <a:p>
            <a:pPr algn="ctr"/>
            <a:r>
              <a:rPr lang="en-US" dirty="0">
                <a:latin typeface="+mn-lt"/>
              </a:rPr>
              <a:t>Email: </a:t>
            </a:r>
            <a:r>
              <a:rPr lang="lt-LT" b="1" dirty="0">
                <a:solidFill>
                  <a:schemeClr val="accent1">
                    <a:lumMod val="75000"/>
                  </a:schemeClr>
                </a:solidFill>
                <a:latin typeface="+mn-lt"/>
                <a:hlinkClick r:id="rId3"/>
              </a:rPr>
              <a:t>pagalba@vpt.lt</a:t>
            </a:r>
            <a:endParaRPr lang="lt-LT" noProof="0" dirty="0">
              <a:latin typeface="+mn-lt"/>
            </a:endParaRPr>
          </a:p>
        </p:txBody>
      </p:sp>
    </p:spTree>
    <p:extLst>
      <p:ext uri="{BB962C8B-B14F-4D97-AF65-F5344CB8AC3E}">
        <p14:creationId xmlns:p14="http://schemas.microsoft.com/office/powerpoint/2010/main" val="39957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aveikslėlis 9" descr="A colorful circle with black background&#10;&#10;AI-generated content may be incorrect.">
            <a:extLst>
              <a:ext uri="{FF2B5EF4-FFF2-40B4-BE49-F238E27FC236}">
                <a16:creationId xmlns:a16="http://schemas.microsoft.com/office/drawing/2014/main" id="{A99066D2-438A-9BAE-F65A-ED291B28938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2" name="Title 1">
            <a:extLst>
              <a:ext uri="{FF2B5EF4-FFF2-40B4-BE49-F238E27FC236}">
                <a16:creationId xmlns:a16="http://schemas.microsoft.com/office/drawing/2014/main" id="{2EA03B53-35C3-8489-C684-F27BEC16CB6F}"/>
              </a:ext>
            </a:extLst>
          </p:cNvPr>
          <p:cNvSpPr>
            <a:spLocks noGrp="1"/>
          </p:cNvSpPr>
          <p:nvPr>
            <p:ph type="title"/>
          </p:nvPr>
        </p:nvSpPr>
        <p:spPr/>
        <p:txBody>
          <a:bodyPr>
            <a:normAutofit/>
          </a:bodyPr>
          <a:lstStyle/>
          <a:p>
            <a:r>
              <a:rPr lang="lt-LT" sz="3600" dirty="0">
                <a:latin typeface="Calibri"/>
                <a:ea typeface="Calibri"/>
                <a:cs typeface="Calibri"/>
              </a:rPr>
              <a:t>CONTENTS</a:t>
            </a:r>
            <a:endParaRPr lang="en-US" sz="3600" noProof="0" dirty="0">
              <a:latin typeface="Calibri"/>
              <a:ea typeface="Calibri"/>
              <a:cs typeface="Calibri"/>
            </a:endParaRPr>
          </a:p>
        </p:txBody>
      </p:sp>
      <p:sp>
        <p:nvSpPr>
          <p:cNvPr id="3" name="Content Placeholder 2">
            <a:extLst>
              <a:ext uri="{FF2B5EF4-FFF2-40B4-BE49-F238E27FC236}">
                <a16:creationId xmlns:a16="http://schemas.microsoft.com/office/drawing/2014/main" id="{63C9EEF6-1E90-48AF-0B1D-AA582A066378}"/>
              </a:ext>
            </a:extLst>
          </p:cNvPr>
          <p:cNvSpPr>
            <a:spLocks noGrp="1"/>
          </p:cNvSpPr>
          <p:nvPr>
            <p:ph idx="1"/>
          </p:nvPr>
        </p:nvSpPr>
        <p:spPr>
          <a:xfrm>
            <a:off x="838200" y="1543665"/>
            <a:ext cx="11008746" cy="4831627"/>
          </a:xfrm>
        </p:spPr>
        <p:txBody>
          <a:bodyPr vert="horz" lIns="91440" tIns="45720" rIns="91440" bIns="45720" rtlCol="0" anchor="t">
            <a:normAutofit/>
          </a:bodyPr>
          <a:lstStyle/>
          <a:p>
            <a:pPr marL="514350" indent="-514350">
              <a:buAutoNum type="arabicPeriod"/>
            </a:pPr>
            <a:r>
              <a:rPr lang="en-US" sz="3000" dirty="0">
                <a:solidFill>
                  <a:prstClr val="black"/>
                </a:solidFill>
              </a:rPr>
              <a:t>Why is two-factor authentication required when logging in to the Central Public Procurement Information System (CPP IS) ? </a:t>
            </a:r>
            <a:r>
              <a:rPr lang="en-US" sz="3000" noProof="0" dirty="0">
                <a:ea typeface="+mn-lt"/>
                <a:cs typeface="+mn-lt"/>
              </a:rPr>
              <a:t>(</a:t>
            </a:r>
            <a:r>
              <a:rPr lang="lt-LT" sz="3000" dirty="0">
                <a:ea typeface="+mn-lt"/>
                <a:cs typeface="+mn-lt"/>
                <a:hlinkClick r:id="rId3" action="ppaction://hlinksldjump"/>
              </a:rPr>
              <a:t>S</a:t>
            </a:r>
            <a:r>
              <a:rPr lang="en-US" sz="3000" noProof="0" dirty="0" err="1">
                <a:ea typeface="+mn-lt"/>
                <a:cs typeface="+mn-lt"/>
                <a:hlinkClick r:id="rId3" action="ppaction://hlinksldjump"/>
              </a:rPr>
              <a:t>lide</a:t>
            </a:r>
            <a:r>
              <a:rPr lang="en-US" sz="3000" noProof="0" dirty="0">
                <a:ea typeface="+mn-lt"/>
                <a:cs typeface="+mn-lt"/>
                <a:hlinkClick r:id="rId3" action="ppaction://hlinksldjump"/>
              </a:rPr>
              <a:t> 3</a:t>
            </a:r>
            <a:r>
              <a:rPr lang="en-US" sz="3000" noProof="0" dirty="0">
                <a:ea typeface="+mn-lt"/>
                <a:cs typeface="+mn-lt"/>
              </a:rPr>
              <a:t>)</a:t>
            </a:r>
          </a:p>
          <a:p>
            <a:pPr marL="514350" indent="-514350">
              <a:buFont typeface="Arial" panose="020B0604020202020204" pitchFamily="34" charset="0"/>
              <a:buAutoNum type="arabicPeriod"/>
            </a:pPr>
            <a:r>
              <a:rPr lang="en-US" sz="3000" dirty="0">
                <a:solidFill>
                  <a:prstClr val="black"/>
                </a:solidFill>
              </a:rPr>
              <a:t>Download the mobile application</a:t>
            </a:r>
            <a:r>
              <a:rPr lang="lt-LT" sz="3000" dirty="0">
                <a:solidFill>
                  <a:prstClr val="black"/>
                </a:solidFill>
              </a:rPr>
              <a:t> </a:t>
            </a:r>
            <a:r>
              <a:rPr lang="en-US" sz="3000" noProof="0" dirty="0">
                <a:ea typeface="+mn-lt"/>
                <a:cs typeface="+mn-lt"/>
              </a:rPr>
              <a:t>(</a:t>
            </a:r>
            <a:r>
              <a:rPr lang="lt-LT" sz="3000" dirty="0">
                <a:ea typeface="+mn-lt"/>
                <a:cs typeface="+mn-lt"/>
                <a:hlinkClick r:id="rId4" action="ppaction://hlinksldjump"/>
              </a:rPr>
              <a:t>Slide</a:t>
            </a:r>
            <a:r>
              <a:rPr lang="en-US" sz="3000" noProof="0" dirty="0">
                <a:ea typeface="+mn-lt"/>
                <a:cs typeface="+mn-lt"/>
                <a:hlinkClick r:id="rId4" action="ppaction://hlinksldjump"/>
              </a:rPr>
              <a:t> 4</a:t>
            </a:r>
            <a:r>
              <a:rPr lang="en-US" sz="3000" noProof="0" dirty="0">
                <a:ea typeface="+mn-lt"/>
                <a:cs typeface="+mn-lt"/>
              </a:rPr>
              <a:t>)</a:t>
            </a:r>
          </a:p>
          <a:p>
            <a:pPr marL="514350" indent="-514350">
              <a:buAutoNum type="arabicPeriod"/>
            </a:pPr>
            <a:r>
              <a:rPr lang="en-US" sz="3000" dirty="0">
                <a:solidFill>
                  <a:prstClr val="black"/>
                </a:solidFill>
              </a:rPr>
              <a:t>Log in to CPP IS </a:t>
            </a:r>
            <a:r>
              <a:rPr lang="en-US" sz="3000" noProof="0" dirty="0">
                <a:ea typeface="+mn-lt"/>
                <a:cs typeface="+mn-lt"/>
              </a:rPr>
              <a:t>(</a:t>
            </a:r>
            <a:r>
              <a:rPr lang="lt-LT" sz="3000" noProof="0" dirty="0">
                <a:ea typeface="+mn-lt"/>
                <a:cs typeface="+mn-lt"/>
                <a:hlinkClick r:id="rId5" action="ppaction://hlinksldjump"/>
              </a:rPr>
              <a:t>Slides</a:t>
            </a:r>
            <a:r>
              <a:rPr lang="lt-LT" sz="3000" dirty="0">
                <a:ea typeface="+mn-lt"/>
                <a:cs typeface="+mn-lt"/>
                <a:hlinkClick r:id="rId5" action="ppaction://hlinksldjump"/>
              </a:rPr>
              <a:t> </a:t>
            </a:r>
            <a:r>
              <a:rPr lang="en-US" sz="3000" noProof="0" dirty="0">
                <a:ea typeface="+mn-lt"/>
                <a:cs typeface="+mn-lt"/>
                <a:hlinkClick r:id="rId5" action="ppaction://hlinksldjump"/>
              </a:rPr>
              <a:t>5-6</a:t>
            </a:r>
            <a:r>
              <a:rPr lang="en-US" sz="3000" noProof="0" dirty="0">
                <a:ea typeface="+mn-lt"/>
                <a:cs typeface="+mn-lt"/>
              </a:rPr>
              <a:t>)</a:t>
            </a:r>
          </a:p>
          <a:p>
            <a:pPr marL="514350" indent="-514350">
              <a:buAutoNum type="arabicPeriod"/>
            </a:pPr>
            <a:r>
              <a:rPr lang="en-US" sz="3000" dirty="0">
                <a:solidFill>
                  <a:prstClr val="black"/>
                </a:solidFill>
              </a:rPr>
              <a:t>Scanning QR code with mobile phone </a:t>
            </a:r>
            <a:r>
              <a:rPr lang="en-US" sz="3000" noProof="0" dirty="0">
                <a:ea typeface="+mn-lt"/>
                <a:cs typeface="+mn-lt"/>
              </a:rPr>
              <a:t>(</a:t>
            </a:r>
            <a:r>
              <a:rPr lang="lt-LT" sz="3000" noProof="0" dirty="0">
                <a:ea typeface="+mn-lt"/>
                <a:cs typeface="+mn-lt"/>
                <a:hlinkClick r:id="rId6" action="ppaction://hlinksldjump"/>
              </a:rPr>
              <a:t>Slides </a:t>
            </a:r>
            <a:r>
              <a:rPr lang="en-US" sz="3000" noProof="0" dirty="0">
                <a:ea typeface="+mn-lt"/>
                <a:cs typeface="+mn-lt"/>
                <a:hlinkClick r:id="rId6" action="ppaction://hlinksldjump"/>
              </a:rPr>
              <a:t>7-8</a:t>
            </a:r>
            <a:r>
              <a:rPr lang="en-US" sz="3000" noProof="0" dirty="0">
                <a:ea typeface="+mn-lt"/>
                <a:cs typeface="+mn-lt"/>
              </a:rPr>
              <a:t>)</a:t>
            </a:r>
          </a:p>
          <a:p>
            <a:pPr marL="514350" indent="-514350">
              <a:buAutoNum type="arabicPeriod"/>
            </a:pPr>
            <a:r>
              <a:rPr lang="en-US" sz="3000" dirty="0"/>
              <a:t>Entering the code generated by the authenticator app</a:t>
            </a:r>
            <a:r>
              <a:rPr lang="lt-LT" sz="3000" dirty="0"/>
              <a:t> </a:t>
            </a:r>
            <a:r>
              <a:rPr lang="en-US" sz="3000" noProof="0" dirty="0">
                <a:ea typeface="+mn-lt"/>
                <a:cs typeface="+mn-lt"/>
              </a:rPr>
              <a:t>(</a:t>
            </a:r>
            <a:r>
              <a:rPr lang="lt-LT" sz="3000" noProof="0" dirty="0">
                <a:ea typeface="+mn-lt"/>
                <a:cs typeface="+mn-lt"/>
                <a:hlinkClick r:id="rId7" action="ppaction://hlinksldjump"/>
              </a:rPr>
              <a:t>Slides </a:t>
            </a:r>
            <a:r>
              <a:rPr lang="en-US" sz="3000" noProof="0" dirty="0">
                <a:ea typeface="+mn-lt"/>
                <a:cs typeface="+mn-lt"/>
                <a:hlinkClick r:id="rId7" action="ppaction://hlinksldjump"/>
              </a:rPr>
              <a:t>9-10</a:t>
            </a:r>
            <a:r>
              <a:rPr lang="en-US" sz="3000" noProof="0" dirty="0">
                <a:ea typeface="+mn-lt"/>
                <a:cs typeface="+mn-lt"/>
              </a:rPr>
              <a:t>)</a:t>
            </a:r>
          </a:p>
          <a:p>
            <a:pPr marL="514350" indent="-514350">
              <a:buAutoNum type="arabicPeriod"/>
            </a:pPr>
            <a:r>
              <a:rPr lang="en-US" sz="3000" dirty="0"/>
              <a:t>Scratch codes</a:t>
            </a:r>
            <a:r>
              <a:rPr lang="lt-LT" sz="3000" dirty="0"/>
              <a:t> </a:t>
            </a:r>
            <a:r>
              <a:rPr lang="en-US" sz="3000" noProof="0" dirty="0">
                <a:ea typeface="+mn-lt"/>
                <a:cs typeface="+mn-lt"/>
              </a:rPr>
              <a:t>(</a:t>
            </a:r>
            <a:r>
              <a:rPr lang="lt-LT" sz="3000" noProof="0" dirty="0">
                <a:ea typeface="+mn-lt"/>
                <a:cs typeface="+mn-lt"/>
                <a:hlinkClick r:id="rId8" action="ppaction://hlinksldjump"/>
              </a:rPr>
              <a:t>Slide </a:t>
            </a:r>
            <a:r>
              <a:rPr lang="en-US" sz="3000" noProof="0" dirty="0">
                <a:ea typeface="+mn-lt"/>
                <a:cs typeface="+mn-lt"/>
                <a:hlinkClick r:id="rId8" action="ppaction://hlinksldjump"/>
              </a:rPr>
              <a:t>1</a:t>
            </a:r>
            <a:r>
              <a:rPr lang="lt-LT" sz="3000" noProof="0" dirty="0">
                <a:ea typeface="+mn-lt"/>
                <a:cs typeface="+mn-lt"/>
                <a:hlinkClick r:id="rId8" action="ppaction://hlinksldjump"/>
              </a:rPr>
              <a:t>1</a:t>
            </a:r>
            <a:r>
              <a:rPr lang="en-US" sz="3000" noProof="0" dirty="0">
                <a:ea typeface="+mn-lt"/>
                <a:cs typeface="+mn-lt"/>
              </a:rPr>
              <a:t>)</a:t>
            </a:r>
          </a:p>
          <a:p>
            <a:pPr marL="514350" indent="-514350">
              <a:buAutoNum type="arabicPeriod"/>
            </a:pPr>
            <a:endParaRPr lang="en-US" sz="3200" noProof="0" dirty="0">
              <a:ea typeface="+mn-lt"/>
              <a:cs typeface="+mn-lt"/>
            </a:endParaRPr>
          </a:p>
          <a:p>
            <a:pPr marL="0" indent="0">
              <a:buNone/>
            </a:pPr>
            <a:endParaRPr lang="en-US" sz="3200" noProof="0" dirty="0">
              <a:ea typeface="+mn-lt"/>
              <a:cs typeface="+mn-lt"/>
            </a:endParaRPr>
          </a:p>
          <a:p>
            <a:pPr marL="0" indent="0">
              <a:buNone/>
            </a:pPr>
            <a:endParaRPr lang="en-US" sz="3200" noProof="0" dirty="0">
              <a:ea typeface="Calibri"/>
              <a:cs typeface="Calibri"/>
            </a:endParaRPr>
          </a:p>
          <a:p>
            <a:pPr>
              <a:buAutoNum type="arabicPeriod"/>
            </a:pPr>
            <a:endParaRPr lang="en-US" sz="3200" noProof="0" dirty="0">
              <a:ea typeface="Calibri"/>
              <a:cs typeface="Calibri"/>
            </a:endParaRPr>
          </a:p>
          <a:p>
            <a:pPr>
              <a:buAutoNum type="arabicPeriod"/>
            </a:pPr>
            <a:endParaRPr lang="en-US" sz="3200" noProof="0" dirty="0">
              <a:ea typeface="Calibri"/>
              <a:cs typeface="Calibri"/>
            </a:endParaRPr>
          </a:p>
        </p:txBody>
      </p:sp>
      <p:sp>
        <p:nvSpPr>
          <p:cNvPr id="4" name="Slide Number Placeholder 3">
            <a:extLst>
              <a:ext uri="{FF2B5EF4-FFF2-40B4-BE49-F238E27FC236}">
                <a16:creationId xmlns:a16="http://schemas.microsoft.com/office/drawing/2014/main" id="{B60758FB-1050-3016-7FFC-DB869E7D8042}"/>
              </a:ext>
            </a:extLst>
          </p:cNvPr>
          <p:cNvSpPr>
            <a:spLocks noGrp="1"/>
          </p:cNvSpPr>
          <p:nvPr>
            <p:ph type="sldNum" sz="quarter" idx="12"/>
          </p:nvPr>
        </p:nvSpPr>
        <p:spPr>
          <a:xfrm>
            <a:off x="9171038" y="6434083"/>
            <a:ext cx="2743200" cy="365125"/>
          </a:xfrm>
        </p:spPr>
        <p:txBody>
          <a:bodyPr/>
          <a:lstStyle/>
          <a:p>
            <a:fld id="{49EC5416-78B8-4F37-B286-A40543F63F6D}" type="slidenum">
              <a:rPr lang="en-US" noProof="0" smtClean="0"/>
              <a:pPr/>
              <a:t>2</a:t>
            </a:fld>
            <a:endParaRPr lang="en-US" noProof="0" dirty="0"/>
          </a:p>
        </p:txBody>
      </p:sp>
    </p:spTree>
    <p:extLst>
      <p:ext uri="{BB962C8B-B14F-4D97-AF65-F5344CB8AC3E}">
        <p14:creationId xmlns:p14="http://schemas.microsoft.com/office/powerpoint/2010/main" val="7158387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6FA58-01C0-EAF6-6F38-326FD3D02E3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4CADF2D-4A11-1966-ABC3-0D63D0D3A25E}"/>
              </a:ext>
            </a:extLst>
          </p:cNvPr>
          <p:cNvSpPr>
            <a:spLocks noGrp="1"/>
          </p:cNvSpPr>
          <p:nvPr>
            <p:ph type="title"/>
          </p:nvPr>
        </p:nvSpPr>
        <p:spPr>
          <a:xfrm>
            <a:off x="838200" y="460216"/>
            <a:ext cx="10515600" cy="545034"/>
          </a:xfrm>
        </p:spPr>
        <p:txBody>
          <a:bodyPr>
            <a:noAutofit/>
          </a:bodyPr>
          <a:lstStyle/>
          <a:p>
            <a:pPr algn="ctr"/>
            <a:r>
              <a:rPr lang="en-US" sz="3600" b="1" noProof="0" dirty="0">
                <a:solidFill>
                  <a:prstClr val="black"/>
                </a:solidFill>
                <a:latin typeface="Calibri Light"/>
              </a:rPr>
              <a:t>Why is two-factor authentication required when logging in to the Central Public Procurement Information System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DCDD6292-52B5-8199-58A4-6BF43203DE2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6006D305-05FD-C9D6-31C1-124110CE5760}"/>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0DA0BCFD-7F23-C9C4-4890-EBF993A6F44D}"/>
              </a:ext>
            </a:extLst>
          </p:cNvPr>
          <p:cNvSpPr>
            <a:spLocks noGrp="1"/>
          </p:cNvSpPr>
          <p:nvPr>
            <p:ph type="sldNum" sz="quarter" idx="12"/>
          </p:nvPr>
        </p:nvSpPr>
        <p:spPr>
          <a:xfrm>
            <a:off x="9220200" y="6492875"/>
            <a:ext cx="2743200" cy="365125"/>
          </a:xfrm>
        </p:spPr>
        <p:txBody>
          <a:bodyPr/>
          <a:lstStyle/>
          <a:p>
            <a:fld id="{49EC5416-78B8-4F37-B286-A40543F63F6D}" type="slidenum">
              <a:rPr lang="en-US" noProof="0" smtClean="0"/>
              <a:pPr/>
              <a:t>3</a:t>
            </a:fld>
            <a:endParaRPr lang="en-US" noProof="0" dirty="0"/>
          </a:p>
        </p:txBody>
      </p:sp>
      <p:sp>
        <p:nvSpPr>
          <p:cNvPr id="11" name="TextBox 10">
            <a:extLst>
              <a:ext uri="{FF2B5EF4-FFF2-40B4-BE49-F238E27FC236}">
                <a16:creationId xmlns:a16="http://schemas.microsoft.com/office/drawing/2014/main" id="{4F4452FB-056B-2DBE-B55C-B6AFCA1DE771}"/>
              </a:ext>
            </a:extLst>
          </p:cNvPr>
          <p:cNvSpPr txBox="1"/>
          <p:nvPr/>
        </p:nvSpPr>
        <p:spPr>
          <a:xfrm>
            <a:off x="1003869" y="1415698"/>
            <a:ext cx="10184262" cy="5355312"/>
          </a:xfrm>
          <a:prstGeom prst="rect">
            <a:avLst/>
          </a:prstGeom>
          <a:noFill/>
        </p:spPr>
        <p:txBody>
          <a:bodyPr wrap="square" rtlCol="0">
            <a:spAutoFit/>
          </a:bodyPr>
          <a:lstStyle/>
          <a:p>
            <a:r>
              <a:rPr lang="en-US" noProof="0" dirty="0"/>
              <a:t>Two-factor authentication is required when logging in to CPP IS to enhance the security of the user account and the data stored in the system:</a:t>
            </a:r>
          </a:p>
          <a:p>
            <a:endParaRPr lang="en-US" noProof="0" dirty="0"/>
          </a:p>
          <a:p>
            <a:pPr lvl="0"/>
            <a:r>
              <a:rPr lang="en-US" b="1" noProof="0" dirty="0"/>
              <a:t>1. Protection against unauthorized access.</a:t>
            </a:r>
            <a:r>
              <a:rPr lang="en-US" noProof="0" dirty="0"/>
              <a:t> Even if someone were to obtain your username and password, these alone would not be sufficient to access your account.</a:t>
            </a:r>
          </a:p>
          <a:p>
            <a:pPr lvl="0"/>
            <a:r>
              <a:rPr lang="en-US" b="1" noProof="0" dirty="0"/>
              <a:t>2. Protection of sensitive data.</a:t>
            </a:r>
            <a:r>
              <a:rPr lang="en-US" noProof="0" dirty="0"/>
              <a:t> CPP IS contains public procurement information, documents and user data, therefore, it is essential to ensure their security.</a:t>
            </a:r>
          </a:p>
          <a:p>
            <a:pPr lvl="0"/>
            <a:r>
              <a:rPr lang="en-US" b="1" noProof="0" dirty="0"/>
              <a:t>3. Identity verification.</a:t>
            </a:r>
            <a:r>
              <a:rPr lang="en-US" noProof="0" dirty="0"/>
              <a:t> The second authentication step (the code generated by the authentication application) confirms that the person attempting to log in is the actual account owner.</a:t>
            </a:r>
          </a:p>
          <a:p>
            <a:pPr lvl="0"/>
            <a:r>
              <a:rPr lang="en-US" b="1" noProof="0" dirty="0"/>
              <a:t>4. Reduction of cyber threats.</a:t>
            </a:r>
            <a:r>
              <a:rPr lang="en-US" noProof="0" dirty="0"/>
              <a:t> Two-factor authentication helps protect against common attacks, such as password theft, data breaches and phishing attempts.</a:t>
            </a:r>
          </a:p>
          <a:p>
            <a:pPr lvl="0"/>
            <a:r>
              <a:rPr lang="en-US" b="1" noProof="0" dirty="0"/>
              <a:t>5. Compliance with legal and security requirements.</a:t>
            </a:r>
            <a:r>
              <a:rPr lang="en-US" noProof="0" dirty="0"/>
              <a:t> Government information systems are subject to stringent information security requirements</a:t>
            </a:r>
            <a:r>
              <a:rPr lang="lt-LT" dirty="0"/>
              <a:t>. T</a:t>
            </a:r>
            <a:r>
              <a:rPr lang="en-US" noProof="0" dirty="0" err="1"/>
              <a:t>herefore</a:t>
            </a:r>
            <a:r>
              <a:rPr lang="en-US" noProof="0" dirty="0"/>
              <a:t>, additional authentication is one of the measures used to ensure system protection.</a:t>
            </a:r>
          </a:p>
          <a:p>
            <a:endParaRPr lang="en-US" b="1" noProof="0" dirty="0"/>
          </a:p>
          <a:p>
            <a:r>
              <a:rPr lang="en-US" noProof="0" dirty="0">
                <a:solidFill>
                  <a:srgbClr val="FF0000"/>
                </a:solidFill>
              </a:rPr>
              <a:t>IMPORTANT!</a:t>
            </a:r>
            <a:r>
              <a:rPr lang="en-US" noProof="0" dirty="0"/>
              <a:t> CPP IS user login credentials (username and password) are confidential information and must be stored securely and used only for personal access. Sharing login credentials with third parties is strictly prohibited</a:t>
            </a:r>
          </a:p>
          <a:p>
            <a:endParaRPr lang="en-US" noProof="0" dirty="0"/>
          </a:p>
        </p:txBody>
      </p:sp>
    </p:spTree>
    <p:extLst>
      <p:ext uri="{BB962C8B-B14F-4D97-AF65-F5344CB8AC3E}">
        <p14:creationId xmlns:p14="http://schemas.microsoft.com/office/powerpoint/2010/main" val="3326450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latin typeface="Calibri Light"/>
              </a:rPr>
              <a:t>Download the mobile application</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47532" y="1028161"/>
            <a:ext cx="10649743" cy="1477328"/>
          </a:xfrm>
          <a:prstGeom prst="rect">
            <a:avLst/>
          </a:prstGeom>
          <a:noFill/>
        </p:spPr>
        <p:txBody>
          <a:bodyPr wrap="square" lIns="91440" tIns="45720" rIns="91440" bIns="45720" anchor="t">
            <a:spAutoFit/>
          </a:bodyPr>
          <a:lstStyle/>
          <a:p>
            <a:r>
              <a:rPr lang="en-US" noProof="0" dirty="0"/>
              <a:t>To log in to the CPP IS*, you must have an authentication application installed on your mobile phone that supports the TOTP </a:t>
            </a:r>
            <a:r>
              <a:rPr lang="en-US" i="1" noProof="0" dirty="0"/>
              <a:t>(Time-based One-Time Password) </a:t>
            </a:r>
            <a:r>
              <a:rPr lang="en-US" noProof="0" dirty="0"/>
              <a:t>standard. We recommend using one of the following authentication applications: Microsoft Authenticator, Google Authenticator, </a:t>
            </a:r>
            <a:r>
              <a:rPr lang="en-US" noProof="0" dirty="0" err="1"/>
              <a:t>FreeOTP</a:t>
            </a:r>
            <a:r>
              <a:rPr lang="en-US" noProof="0" dirty="0"/>
              <a:t> Authenticator or 2FA Authenticator (1). If you do not have one, you can download an authentication application to your mobile phone from the Google Play Store or the App Store (2)</a:t>
            </a:r>
            <a:r>
              <a:rPr lang="lt-LT" noProof="0" dirty="0"/>
              <a:t>.</a:t>
            </a:r>
            <a:endParaRPr lang="en-US" noProof="0" dirty="0"/>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a:xfrm>
            <a:off x="9238497" y="6468406"/>
            <a:ext cx="2743200" cy="365125"/>
          </a:xfrm>
        </p:spPr>
        <p:txBody>
          <a:bodyPr/>
          <a:lstStyle/>
          <a:p>
            <a:fld id="{49EC5416-78B8-4F37-B286-A40543F63F6D}" type="slidenum">
              <a:rPr lang="en-US" noProof="0" smtClean="0"/>
              <a:pPr/>
              <a:t>4</a:t>
            </a:fld>
            <a:endParaRPr lang="en-US" noProof="0" dirty="0"/>
          </a:p>
        </p:txBody>
      </p:sp>
      <p:pic>
        <p:nvPicPr>
          <p:cNvPr id="5" name="Picture 4">
            <a:extLst>
              <a:ext uri="{FF2B5EF4-FFF2-40B4-BE49-F238E27FC236}">
                <a16:creationId xmlns:a16="http://schemas.microsoft.com/office/drawing/2014/main" id="{F504320A-C755-B44B-AD94-B51F546E188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950" y="2495420"/>
            <a:ext cx="2875420" cy="1049486"/>
          </a:xfrm>
          <a:prstGeom prst="rect">
            <a:avLst/>
          </a:prstGeom>
        </p:spPr>
      </p:pic>
      <p:pic>
        <p:nvPicPr>
          <p:cNvPr id="9" name="Picture 8">
            <a:extLst>
              <a:ext uri="{FF2B5EF4-FFF2-40B4-BE49-F238E27FC236}">
                <a16:creationId xmlns:a16="http://schemas.microsoft.com/office/drawing/2014/main" id="{C3912450-9F33-7CDB-726E-5F47267468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66376" y="2510035"/>
            <a:ext cx="3146286" cy="1000264"/>
          </a:xfrm>
          <a:prstGeom prst="rect">
            <a:avLst/>
          </a:prstGeom>
        </p:spPr>
      </p:pic>
      <p:pic>
        <p:nvPicPr>
          <p:cNvPr id="12" name="Picture 11">
            <a:extLst>
              <a:ext uri="{FF2B5EF4-FFF2-40B4-BE49-F238E27FC236}">
                <a16:creationId xmlns:a16="http://schemas.microsoft.com/office/drawing/2014/main" id="{57FB1606-1F30-BB26-1AD9-E4E02CEE74D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34951" y="3712296"/>
            <a:ext cx="2875420" cy="955577"/>
          </a:xfrm>
          <a:prstGeom prst="rect">
            <a:avLst/>
          </a:prstGeom>
        </p:spPr>
      </p:pic>
      <p:pic>
        <p:nvPicPr>
          <p:cNvPr id="15" name="Picture 14">
            <a:extLst>
              <a:ext uri="{FF2B5EF4-FFF2-40B4-BE49-F238E27FC236}">
                <a16:creationId xmlns:a16="http://schemas.microsoft.com/office/drawing/2014/main" id="{ADE76CB4-AD2C-0CEF-D96C-2DE8850FB82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66376" y="3712295"/>
            <a:ext cx="3194356" cy="955577"/>
          </a:xfrm>
          <a:prstGeom prst="rect">
            <a:avLst/>
          </a:prstGeom>
        </p:spPr>
      </p:pic>
      <p:pic>
        <p:nvPicPr>
          <p:cNvPr id="17" name="Picture 16">
            <a:extLst>
              <a:ext uri="{FF2B5EF4-FFF2-40B4-BE49-F238E27FC236}">
                <a16:creationId xmlns:a16="http://schemas.microsoft.com/office/drawing/2014/main" id="{61840090-371F-7FBD-F1FD-F3284CD213E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238497" y="2895372"/>
            <a:ext cx="1818553" cy="662693"/>
          </a:xfrm>
          <a:prstGeom prst="rect">
            <a:avLst/>
          </a:prstGeom>
        </p:spPr>
      </p:pic>
      <p:pic>
        <p:nvPicPr>
          <p:cNvPr id="19" name="Picture 18">
            <a:extLst>
              <a:ext uri="{FF2B5EF4-FFF2-40B4-BE49-F238E27FC236}">
                <a16:creationId xmlns:a16="http://schemas.microsoft.com/office/drawing/2014/main" id="{CAD299F2-9CFD-2F27-266F-3F6DAB866E2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772070" y="3806153"/>
            <a:ext cx="751406" cy="767860"/>
          </a:xfrm>
          <a:prstGeom prst="rect">
            <a:avLst/>
          </a:prstGeom>
        </p:spPr>
      </p:pic>
      <p:sp>
        <p:nvSpPr>
          <p:cNvPr id="20" name="Oval 19">
            <a:extLst>
              <a:ext uri="{FF2B5EF4-FFF2-40B4-BE49-F238E27FC236}">
                <a16:creationId xmlns:a16="http://schemas.microsoft.com/office/drawing/2014/main" id="{01833903-B087-6084-E9E0-31FC0DA58257}"/>
              </a:ext>
            </a:extLst>
          </p:cNvPr>
          <p:cNvSpPr/>
          <p:nvPr/>
        </p:nvSpPr>
        <p:spPr>
          <a:xfrm>
            <a:off x="543422" y="295903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24" name="Oval 23">
            <a:extLst>
              <a:ext uri="{FF2B5EF4-FFF2-40B4-BE49-F238E27FC236}">
                <a16:creationId xmlns:a16="http://schemas.microsoft.com/office/drawing/2014/main" id="{3983894C-96E2-D4C0-E10F-F51759419636}"/>
              </a:ext>
            </a:extLst>
          </p:cNvPr>
          <p:cNvSpPr/>
          <p:nvPr/>
        </p:nvSpPr>
        <p:spPr>
          <a:xfrm>
            <a:off x="9926547" y="2248879"/>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
        <p:nvSpPr>
          <p:cNvPr id="4" name="TextBox 3">
            <a:extLst>
              <a:ext uri="{FF2B5EF4-FFF2-40B4-BE49-F238E27FC236}">
                <a16:creationId xmlns:a16="http://schemas.microsoft.com/office/drawing/2014/main" id="{AD3DE802-AC0F-6642-E500-A7EED50DE362}"/>
              </a:ext>
            </a:extLst>
          </p:cNvPr>
          <p:cNvSpPr txBox="1"/>
          <p:nvPr/>
        </p:nvSpPr>
        <p:spPr>
          <a:xfrm>
            <a:off x="985872" y="5604387"/>
            <a:ext cx="9383125" cy="1200329"/>
          </a:xfrm>
          <a:prstGeom prst="rect">
            <a:avLst/>
          </a:prstGeom>
          <a:noFill/>
        </p:spPr>
        <p:txBody>
          <a:bodyPr wrap="square" lIns="91440" tIns="45720" rIns="91440" bIns="45720" rtlCol="0" anchor="t">
            <a:spAutoFit/>
          </a:bodyPr>
          <a:lstStyle/>
          <a:p>
            <a:r>
              <a:rPr lang="en-US" noProof="0" dirty="0"/>
              <a:t>* Currently the two-factor authentication feature has been implemented in the </a:t>
            </a:r>
            <a:r>
              <a:rPr lang="en-US" noProof="0" dirty="0">
                <a:hlinkClick r:id="rId15"/>
              </a:rPr>
              <a:t>demonstration version of the CPP IS</a:t>
            </a:r>
            <a:r>
              <a:rPr lang="en-US" noProof="0" dirty="0"/>
              <a:t>. It will also be implemented in the </a:t>
            </a:r>
            <a:r>
              <a:rPr lang="en-US" noProof="0" dirty="0">
                <a:hlinkClick r:id="rId16"/>
              </a:rPr>
              <a:t>production version of the CPP IS </a:t>
            </a:r>
            <a:r>
              <a:rPr lang="en-US" noProof="0" dirty="0"/>
              <a:t>in mid-September</a:t>
            </a:r>
          </a:p>
          <a:p>
            <a:endParaRPr lang="en-US" noProof="0" dirty="0"/>
          </a:p>
        </p:txBody>
      </p:sp>
    </p:spTree>
    <p:extLst>
      <p:ext uri="{BB962C8B-B14F-4D97-AF65-F5344CB8AC3E}">
        <p14:creationId xmlns:p14="http://schemas.microsoft.com/office/powerpoint/2010/main" val="318055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2B7D6-FD4E-EF66-3FC3-BC63B5298EA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89D9377-B8C0-D243-3904-42DA462FB788}"/>
              </a:ext>
            </a:extLst>
          </p:cNvPr>
          <p:cNvSpPr>
            <a:spLocks noGrp="1"/>
          </p:cNvSpPr>
          <p:nvPr>
            <p:ph type="title"/>
          </p:nvPr>
        </p:nvSpPr>
        <p:spPr>
          <a:xfrm>
            <a:off x="847532" y="327803"/>
            <a:ext cx="10515600" cy="545034"/>
          </a:xfrm>
        </p:spPr>
        <p:txBody>
          <a:bodyPr>
            <a:noAutofit/>
          </a:bodyPr>
          <a:lstStyle/>
          <a:p>
            <a:pPr algn="ctr"/>
            <a:r>
              <a:rPr kumimoji="0" lang="en-US" sz="3600" b="1" i="0" u="none" strike="noStrike" kern="1200" cap="none" spc="0" normalizeH="0" baseline="0" noProof="0" dirty="0">
                <a:ln>
                  <a:noFill/>
                </a:ln>
                <a:solidFill>
                  <a:prstClr val="black"/>
                </a:solidFill>
                <a:effectLst/>
                <a:uLnTx/>
                <a:uFillTx/>
                <a:latin typeface="Calibri Light"/>
                <a:ea typeface="+mj-ea"/>
                <a:cs typeface="+mj-cs"/>
              </a:rPr>
              <a:t>Log in to CPP IS </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7E7D65C7-AD72-7394-6A9C-F635D306BF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CBA5D385-D3C0-0A47-418B-5E3FAB4FA681}"/>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8884793-1AA0-AA49-B04B-84C79FEDDD80}"/>
              </a:ext>
            </a:extLst>
          </p:cNvPr>
          <p:cNvSpPr>
            <a:spLocks noGrp="1"/>
          </p:cNvSpPr>
          <p:nvPr>
            <p:ph type="sldNum" sz="quarter" idx="12"/>
          </p:nvPr>
        </p:nvSpPr>
        <p:spPr>
          <a:xfrm>
            <a:off x="9210368" y="6467430"/>
            <a:ext cx="2743200" cy="365125"/>
          </a:xfrm>
        </p:spPr>
        <p:txBody>
          <a:bodyPr/>
          <a:lstStyle/>
          <a:p>
            <a:fld id="{49EC5416-78B8-4F37-B286-A40543F63F6D}" type="slidenum">
              <a:rPr lang="en-US" noProof="0" smtClean="0"/>
              <a:pPr/>
              <a:t>5</a:t>
            </a:fld>
            <a:endParaRPr lang="en-US" noProof="0" dirty="0"/>
          </a:p>
        </p:txBody>
      </p:sp>
      <p:sp>
        <p:nvSpPr>
          <p:cNvPr id="5" name="TextBox 4">
            <a:extLst>
              <a:ext uri="{FF2B5EF4-FFF2-40B4-BE49-F238E27FC236}">
                <a16:creationId xmlns:a16="http://schemas.microsoft.com/office/drawing/2014/main" id="{F06DB517-2966-D7C2-83D2-3FADF13C5703}"/>
              </a:ext>
            </a:extLst>
          </p:cNvPr>
          <p:cNvSpPr txBox="1"/>
          <p:nvPr/>
        </p:nvSpPr>
        <p:spPr>
          <a:xfrm>
            <a:off x="882362" y="5712846"/>
            <a:ext cx="9775806" cy="923330"/>
          </a:xfrm>
          <a:prstGeom prst="rect">
            <a:avLst/>
          </a:prstGeom>
          <a:noFill/>
        </p:spPr>
        <p:txBody>
          <a:bodyPr wrap="square">
            <a:spAutoFit/>
          </a:bodyPr>
          <a:lstStyle/>
          <a:p>
            <a:r>
              <a:rPr lang="en-US" noProof="0" dirty="0"/>
              <a:t>* Currently the two-factor authentication feature has been implemented in the </a:t>
            </a:r>
            <a:r>
              <a:rPr lang="en-US" noProof="0" dirty="0">
                <a:hlinkClick r:id="rId9"/>
              </a:rPr>
              <a:t>demonstration version of the CPP IS</a:t>
            </a:r>
            <a:r>
              <a:rPr lang="en-US" noProof="0" dirty="0"/>
              <a:t>. It will also be implemented in the </a:t>
            </a:r>
            <a:r>
              <a:rPr lang="en-US" noProof="0" dirty="0">
                <a:hlinkClick r:id="rId10"/>
              </a:rPr>
              <a:t>production version of the CPP IS </a:t>
            </a:r>
            <a:r>
              <a:rPr lang="en-US" noProof="0" dirty="0"/>
              <a:t>in mid-September</a:t>
            </a:r>
          </a:p>
          <a:p>
            <a:endParaRPr lang="en-US" noProof="0" dirty="0"/>
          </a:p>
        </p:txBody>
      </p:sp>
      <p:sp>
        <p:nvSpPr>
          <p:cNvPr id="4" name="TextBox 3">
            <a:extLst>
              <a:ext uri="{FF2B5EF4-FFF2-40B4-BE49-F238E27FC236}">
                <a16:creationId xmlns:a16="http://schemas.microsoft.com/office/drawing/2014/main" id="{53EF577E-6E3F-FF94-5743-5150C5492AA4}"/>
              </a:ext>
            </a:extLst>
          </p:cNvPr>
          <p:cNvSpPr txBox="1"/>
          <p:nvPr/>
        </p:nvSpPr>
        <p:spPr>
          <a:xfrm>
            <a:off x="878987" y="899714"/>
            <a:ext cx="10771973" cy="923330"/>
          </a:xfrm>
          <a:prstGeom prst="rect">
            <a:avLst/>
          </a:prstGeom>
          <a:noFill/>
        </p:spPr>
        <p:txBody>
          <a:bodyPr wrap="square" rtlCol="0">
            <a:spAutoFit/>
          </a:bodyPr>
          <a:lstStyle/>
          <a:p>
            <a:r>
              <a:rPr lang="en-US" noProof="0" dirty="0">
                <a:ea typeface="Calibri"/>
                <a:cs typeface="Segoe UI"/>
              </a:rPr>
              <a:t>Access the Central Public Procurement Information System (CPP IS) </a:t>
            </a:r>
            <a:r>
              <a:rPr lang="en-US" noProof="0" dirty="0">
                <a:ea typeface="Calibri"/>
                <a:cs typeface="Segoe UI"/>
                <a:hlinkClick r:id="rId9"/>
              </a:rPr>
              <a:t>https://demo.viesiejipirkimai.lt/epps/home.do</a:t>
            </a:r>
            <a:r>
              <a:rPr lang="en-US" noProof="0" dirty="0">
                <a:ea typeface="Calibri"/>
                <a:cs typeface="Segoe UI"/>
              </a:rPr>
              <a:t>, select “EN” (1) and then click “Login”(2)</a:t>
            </a:r>
            <a:endParaRPr lang="en-US" noProof="0" dirty="0">
              <a:ea typeface="Calibri"/>
              <a:cs typeface="Calibri"/>
            </a:endParaRPr>
          </a:p>
          <a:p>
            <a:endParaRPr lang="en-US" noProof="0" dirty="0"/>
          </a:p>
        </p:txBody>
      </p:sp>
      <p:pic>
        <p:nvPicPr>
          <p:cNvPr id="12" name="Picture 11">
            <a:extLst>
              <a:ext uri="{FF2B5EF4-FFF2-40B4-BE49-F238E27FC236}">
                <a16:creationId xmlns:a16="http://schemas.microsoft.com/office/drawing/2014/main" id="{D4999E6E-8F59-FD1D-E73B-08C05A5281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28996" y="1637055"/>
            <a:ext cx="10352671" cy="3956924"/>
          </a:xfrm>
          <a:prstGeom prst="rect">
            <a:avLst/>
          </a:prstGeom>
        </p:spPr>
      </p:pic>
      <p:sp>
        <p:nvSpPr>
          <p:cNvPr id="15" name="Oval 14">
            <a:extLst>
              <a:ext uri="{FF2B5EF4-FFF2-40B4-BE49-F238E27FC236}">
                <a16:creationId xmlns:a16="http://schemas.microsoft.com/office/drawing/2014/main" id="{B0A45185-FCC4-67B5-A27F-A18F26E92581}"/>
              </a:ext>
            </a:extLst>
          </p:cNvPr>
          <p:cNvSpPr/>
          <p:nvPr/>
        </p:nvSpPr>
        <p:spPr>
          <a:xfrm>
            <a:off x="10163286" y="1475486"/>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7" name="Oval 16">
            <a:extLst>
              <a:ext uri="{FF2B5EF4-FFF2-40B4-BE49-F238E27FC236}">
                <a16:creationId xmlns:a16="http://schemas.microsoft.com/office/drawing/2014/main" id="{9A866E35-0758-4B44-6453-E46B7F71AF7C}"/>
              </a:ext>
            </a:extLst>
          </p:cNvPr>
          <p:cNvSpPr/>
          <p:nvPr/>
        </p:nvSpPr>
        <p:spPr>
          <a:xfrm>
            <a:off x="10757152" y="1475486"/>
            <a:ext cx="341879" cy="27080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979884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Log in to CPP IS </a:t>
            </a:r>
            <a:endParaRPr lang="en-US" sz="3600" b="1" noProof="0" dirty="0">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646331"/>
          </a:xfrm>
          <a:prstGeom prst="rect">
            <a:avLst/>
          </a:prstGeom>
          <a:noFill/>
        </p:spPr>
        <p:txBody>
          <a:bodyPr wrap="square">
            <a:spAutoFit/>
          </a:bodyPr>
          <a:lstStyle/>
          <a:p>
            <a:pPr>
              <a:defRPr/>
            </a:pPr>
            <a:r>
              <a:rPr lang="en-US" noProof="0" dirty="0">
                <a:solidFill>
                  <a:prstClr val="black"/>
                </a:solidFill>
              </a:rPr>
              <a:t>Enter your user name (1), password (2) and click “Login”</a:t>
            </a:r>
            <a:r>
              <a:rPr lang="lt-LT" noProof="0" dirty="0">
                <a:solidFill>
                  <a:prstClr val="black"/>
                </a:solidFill>
              </a:rPr>
              <a:t>:</a:t>
            </a:r>
            <a:endParaRPr lang="en-US" noProof="0" dirty="0">
              <a:solidFill>
                <a:srgbClr val="FF0000"/>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a:xfrm>
            <a:off x="9171039" y="6492875"/>
            <a:ext cx="2743200" cy="365125"/>
          </a:xfrm>
        </p:spPr>
        <p:txBody>
          <a:bodyPr/>
          <a:lstStyle/>
          <a:p>
            <a:fld id="{49EC5416-78B8-4F37-B286-A40543F63F6D}" type="slidenum">
              <a:rPr lang="en-US" noProof="0" smtClean="0"/>
              <a:pPr/>
              <a:t>6</a:t>
            </a:fld>
            <a:endParaRPr lang="en-US" noProof="0" dirty="0"/>
          </a:p>
        </p:txBody>
      </p:sp>
      <p:pic>
        <p:nvPicPr>
          <p:cNvPr id="5" name="Picture 4">
            <a:extLst>
              <a:ext uri="{FF2B5EF4-FFF2-40B4-BE49-F238E27FC236}">
                <a16:creationId xmlns:a16="http://schemas.microsoft.com/office/drawing/2014/main" id="{B73945DF-BAC3-54D0-3C9B-03AF0C846D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40501" y="1794882"/>
            <a:ext cx="9035546" cy="2952265"/>
          </a:xfrm>
          <a:prstGeom prst="rect">
            <a:avLst/>
          </a:prstGeom>
        </p:spPr>
      </p:pic>
      <p:sp>
        <p:nvSpPr>
          <p:cNvPr id="13" name="Oval 12">
            <a:extLst>
              <a:ext uri="{FF2B5EF4-FFF2-40B4-BE49-F238E27FC236}">
                <a16:creationId xmlns:a16="http://schemas.microsoft.com/office/drawing/2014/main" id="{1E9B56E3-B9C8-EABD-BBB1-A435DC310B60}"/>
              </a:ext>
            </a:extLst>
          </p:cNvPr>
          <p:cNvSpPr/>
          <p:nvPr/>
        </p:nvSpPr>
        <p:spPr>
          <a:xfrm>
            <a:off x="892644" y="2305178"/>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15" name="Oval 14">
            <a:extLst>
              <a:ext uri="{FF2B5EF4-FFF2-40B4-BE49-F238E27FC236}">
                <a16:creationId xmlns:a16="http://schemas.microsoft.com/office/drawing/2014/main" id="{26D7A7F7-B63D-F303-6587-C66B15BB8BB8}"/>
              </a:ext>
            </a:extLst>
          </p:cNvPr>
          <p:cNvSpPr/>
          <p:nvPr/>
        </p:nvSpPr>
        <p:spPr>
          <a:xfrm>
            <a:off x="892643" y="2948097"/>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2207453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BFA26A-2EE0-D496-6661-842D29971624}"/>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E79E89BC-94FC-A54E-305F-27CE581816AB}"/>
              </a:ext>
            </a:extLst>
          </p:cNvPr>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Scanning QR code with mobile phone</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E2BF1548-F31D-8792-342D-F0235C62F3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5F2C1354-94E3-0CC5-3943-DA5E7840ED0D}"/>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899B78F1-DF14-039C-EE16-DE48ACF4CED1}"/>
              </a:ext>
            </a:extLst>
          </p:cNvPr>
          <p:cNvSpPr>
            <a:spLocks noGrp="1"/>
          </p:cNvSpPr>
          <p:nvPr>
            <p:ph type="sldNum" sz="quarter" idx="12"/>
          </p:nvPr>
        </p:nvSpPr>
        <p:spPr>
          <a:xfrm>
            <a:off x="9151374" y="6492875"/>
            <a:ext cx="2743200" cy="365125"/>
          </a:xfrm>
        </p:spPr>
        <p:txBody>
          <a:bodyPr/>
          <a:lstStyle/>
          <a:p>
            <a:fld id="{49EC5416-78B8-4F37-B286-A40543F63F6D}" type="slidenum">
              <a:rPr lang="en-US" noProof="0" smtClean="0"/>
              <a:pPr/>
              <a:t>7</a:t>
            </a:fld>
            <a:endParaRPr lang="en-US" noProof="0" dirty="0"/>
          </a:p>
        </p:txBody>
      </p:sp>
      <p:sp>
        <p:nvSpPr>
          <p:cNvPr id="11" name="TextBox 10">
            <a:extLst>
              <a:ext uri="{FF2B5EF4-FFF2-40B4-BE49-F238E27FC236}">
                <a16:creationId xmlns:a16="http://schemas.microsoft.com/office/drawing/2014/main" id="{4C103AEA-21A6-7E09-4D0C-D809FBBA843E}"/>
              </a:ext>
            </a:extLst>
          </p:cNvPr>
          <p:cNvSpPr txBox="1"/>
          <p:nvPr/>
        </p:nvSpPr>
        <p:spPr>
          <a:xfrm>
            <a:off x="1949827" y="914002"/>
            <a:ext cx="9632573" cy="1200329"/>
          </a:xfrm>
          <a:prstGeom prst="rect">
            <a:avLst/>
          </a:prstGeom>
          <a:noFill/>
        </p:spPr>
        <p:txBody>
          <a:bodyPr wrap="square" rtlCol="0">
            <a:spAutoFit/>
          </a:bodyPr>
          <a:lstStyle/>
          <a:p>
            <a:r>
              <a:rPr lang="en-US" noProof="0" dirty="0"/>
              <a:t>Open the authenticator app on your mobile phone and scan the QR code.</a:t>
            </a:r>
          </a:p>
          <a:p>
            <a:r>
              <a:rPr lang="en-US" noProof="0" dirty="0">
                <a:solidFill>
                  <a:srgbClr val="FF0000"/>
                </a:solidFill>
              </a:rPr>
              <a:t>IMPORTANT!</a:t>
            </a:r>
            <a:r>
              <a:rPr lang="en-US" u="sng" noProof="0" dirty="0"/>
              <a:t> </a:t>
            </a:r>
            <a:r>
              <a:rPr lang="en-US" b="1" u="sng" noProof="0" dirty="0"/>
              <a:t>Please securely save or print the registration information displayed on the screen, including the secret key and scratch codes. This information will not be displayed again later</a:t>
            </a:r>
          </a:p>
          <a:p>
            <a:endParaRPr lang="en-US" b="1" u="sng" noProof="0" dirty="0"/>
          </a:p>
        </p:txBody>
      </p:sp>
      <p:sp>
        <p:nvSpPr>
          <p:cNvPr id="5" name="TextBox 4">
            <a:extLst>
              <a:ext uri="{FF2B5EF4-FFF2-40B4-BE49-F238E27FC236}">
                <a16:creationId xmlns:a16="http://schemas.microsoft.com/office/drawing/2014/main" id="{09A7E17E-CC03-1801-EB39-1CCEE6D9CB64}"/>
              </a:ext>
            </a:extLst>
          </p:cNvPr>
          <p:cNvSpPr txBox="1"/>
          <p:nvPr/>
        </p:nvSpPr>
        <p:spPr>
          <a:xfrm>
            <a:off x="1949827" y="5276309"/>
            <a:ext cx="7653278" cy="646331"/>
          </a:xfrm>
          <a:prstGeom prst="rect">
            <a:avLst/>
          </a:prstGeom>
          <a:noFill/>
        </p:spPr>
        <p:txBody>
          <a:bodyPr wrap="square" rtlCol="0">
            <a:spAutoFit/>
          </a:bodyPr>
          <a:lstStyle/>
          <a:p>
            <a:r>
              <a:rPr lang="en-US" noProof="0" dirty="0">
                <a:solidFill>
                  <a:srgbClr val="FF0000"/>
                </a:solidFill>
              </a:rPr>
              <a:t>IMPORTANT! </a:t>
            </a:r>
            <a:r>
              <a:rPr lang="en-US" noProof="0" dirty="0"/>
              <a:t>QR code scanning is required only during the first login</a:t>
            </a:r>
            <a:r>
              <a:rPr lang="lt-LT" noProof="0" dirty="0"/>
              <a:t>.</a:t>
            </a:r>
            <a:endParaRPr lang="en-US" noProof="0" dirty="0"/>
          </a:p>
          <a:p>
            <a:endParaRPr lang="en-US" noProof="0" dirty="0">
              <a:solidFill>
                <a:srgbClr val="FF0000"/>
              </a:solidFill>
            </a:endParaRPr>
          </a:p>
        </p:txBody>
      </p:sp>
      <p:pic>
        <p:nvPicPr>
          <p:cNvPr id="7" name="Picture 6">
            <a:extLst>
              <a:ext uri="{FF2B5EF4-FFF2-40B4-BE49-F238E27FC236}">
                <a16:creationId xmlns:a16="http://schemas.microsoft.com/office/drawing/2014/main" id="{0FFE1B9A-F32A-E9EC-072F-0B9D415AC2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52350" y="1822707"/>
            <a:ext cx="8131245" cy="3505504"/>
          </a:xfrm>
          <a:prstGeom prst="rect">
            <a:avLst/>
          </a:prstGeom>
        </p:spPr>
      </p:pic>
      <p:sp>
        <p:nvSpPr>
          <p:cNvPr id="4" name="TextBox 3">
            <a:extLst>
              <a:ext uri="{FF2B5EF4-FFF2-40B4-BE49-F238E27FC236}">
                <a16:creationId xmlns:a16="http://schemas.microsoft.com/office/drawing/2014/main" id="{020994BA-3482-E971-51AB-E20431D24CE6}"/>
              </a:ext>
            </a:extLst>
          </p:cNvPr>
          <p:cNvSpPr txBox="1"/>
          <p:nvPr/>
        </p:nvSpPr>
        <p:spPr>
          <a:xfrm>
            <a:off x="1864744" y="5599474"/>
            <a:ext cx="9078559" cy="1477328"/>
          </a:xfrm>
          <a:prstGeom prst="rect">
            <a:avLst/>
          </a:prstGeom>
          <a:noFill/>
        </p:spPr>
        <p:txBody>
          <a:bodyPr wrap="square" rtlCol="0">
            <a:spAutoFit/>
          </a:bodyPr>
          <a:lstStyle/>
          <a:p>
            <a:r>
              <a:rPr lang="en-US" b="1" dirty="0"/>
              <a:t>The secret key </a:t>
            </a:r>
            <a:r>
              <a:rPr lang="en-US" dirty="0"/>
              <a:t>is an alternative method of linking the authenticator application to the user's account. If you are unable to scan the QR code (for example, if the camera is not working or if you are registering on the same phone where the authenticator application is installed), you can manually enter the secret key into the authenticator application</a:t>
            </a:r>
          </a:p>
          <a:p>
            <a:endParaRPr lang="en-US" dirty="0"/>
          </a:p>
        </p:txBody>
      </p:sp>
    </p:spTree>
    <p:extLst>
      <p:ext uri="{BB962C8B-B14F-4D97-AF65-F5344CB8AC3E}">
        <p14:creationId xmlns:p14="http://schemas.microsoft.com/office/powerpoint/2010/main" val="1568992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0D7-09EE-F259-95AE-05319558302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5D2B1816-210A-57E3-70BB-7AFF21E7232D}"/>
              </a:ext>
            </a:extLst>
          </p:cNvPr>
          <p:cNvSpPr>
            <a:spLocks noGrp="1"/>
          </p:cNvSpPr>
          <p:nvPr>
            <p:ph type="title"/>
          </p:nvPr>
        </p:nvSpPr>
        <p:spPr>
          <a:xfrm>
            <a:off x="847532" y="327803"/>
            <a:ext cx="10515600" cy="545034"/>
          </a:xfrm>
        </p:spPr>
        <p:txBody>
          <a:bodyPr>
            <a:noAutofit/>
          </a:bodyPr>
          <a:lstStyle/>
          <a:p>
            <a:pPr algn="ctr"/>
            <a:r>
              <a:rPr lang="en-US" sz="3600" b="1" noProof="0" dirty="0">
                <a:solidFill>
                  <a:prstClr val="black"/>
                </a:solidFill>
              </a:rPr>
              <a:t>Scanning QR code with mobile phone</a:t>
            </a:r>
            <a:endParaRPr lang="en-US" sz="3600" b="1" noProof="0" dirty="0">
              <a:solidFill>
                <a:srgbClr val="FF0000"/>
              </a:solidFill>
            </a:endParaRPr>
          </a:p>
        </p:txBody>
      </p:sp>
      <p:pic>
        <p:nvPicPr>
          <p:cNvPr id="10" name="Paveikslėlis 9">
            <a:extLst>
              <a:ext uri="{FF2B5EF4-FFF2-40B4-BE49-F238E27FC236}">
                <a16:creationId xmlns:a16="http://schemas.microsoft.com/office/drawing/2014/main" id="{E44FAEE9-D0EA-D36D-48E0-CF658B01A41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BCD4EC98-4150-6730-59E2-F38492165E9F}"/>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AF88E3F5-796B-03BB-86FA-454A4492EE18}"/>
              </a:ext>
            </a:extLst>
          </p:cNvPr>
          <p:cNvSpPr>
            <a:spLocks noGrp="1"/>
          </p:cNvSpPr>
          <p:nvPr>
            <p:ph type="sldNum" sz="quarter" idx="12"/>
          </p:nvPr>
        </p:nvSpPr>
        <p:spPr>
          <a:xfrm>
            <a:off x="9180871" y="6492875"/>
            <a:ext cx="2743200" cy="365125"/>
          </a:xfrm>
        </p:spPr>
        <p:txBody>
          <a:bodyPr/>
          <a:lstStyle/>
          <a:p>
            <a:fld id="{49EC5416-78B8-4F37-B286-A40543F63F6D}" type="slidenum">
              <a:rPr lang="en-US" noProof="0" smtClean="0"/>
              <a:pPr/>
              <a:t>8</a:t>
            </a:fld>
            <a:endParaRPr lang="en-US" noProof="0" dirty="0"/>
          </a:p>
        </p:txBody>
      </p:sp>
      <p:sp>
        <p:nvSpPr>
          <p:cNvPr id="11" name="TextBox 10">
            <a:extLst>
              <a:ext uri="{FF2B5EF4-FFF2-40B4-BE49-F238E27FC236}">
                <a16:creationId xmlns:a16="http://schemas.microsoft.com/office/drawing/2014/main" id="{8730346A-A0DB-1D44-2F20-B4ADF5444455}"/>
              </a:ext>
            </a:extLst>
          </p:cNvPr>
          <p:cNvSpPr txBox="1"/>
          <p:nvPr/>
        </p:nvSpPr>
        <p:spPr>
          <a:xfrm>
            <a:off x="1951960" y="1203469"/>
            <a:ext cx="9736291" cy="923330"/>
          </a:xfrm>
          <a:prstGeom prst="rect">
            <a:avLst/>
          </a:prstGeom>
          <a:noFill/>
        </p:spPr>
        <p:txBody>
          <a:bodyPr wrap="square" rtlCol="0">
            <a:spAutoFit/>
          </a:bodyPr>
          <a:lstStyle/>
          <a:p>
            <a:r>
              <a:rPr lang="en-US" noProof="0" dirty="0"/>
              <a:t>After scanning the QR code with the mobile phone authentication app, you will see that the account has been added. On your </a:t>
            </a:r>
            <a:r>
              <a:rPr lang="en-US" noProof="0"/>
              <a:t>computer screen </a:t>
            </a:r>
            <a:r>
              <a:rPr lang="en-US" noProof="0" dirty="0"/>
              <a:t>click </a:t>
            </a:r>
            <a:r>
              <a:rPr lang="en-US" noProof="0" dirty="0">
                <a:solidFill>
                  <a:prstClr val="black"/>
                </a:solidFill>
              </a:rPr>
              <a:t>“</a:t>
            </a:r>
            <a:r>
              <a:rPr lang="en-US" noProof="0" dirty="0"/>
              <a:t>Confirm”:</a:t>
            </a:r>
          </a:p>
          <a:p>
            <a:endParaRPr lang="en-US" noProof="0" dirty="0"/>
          </a:p>
        </p:txBody>
      </p:sp>
      <p:pic>
        <p:nvPicPr>
          <p:cNvPr id="5" name="Picture 4">
            <a:extLst>
              <a:ext uri="{FF2B5EF4-FFF2-40B4-BE49-F238E27FC236}">
                <a16:creationId xmlns:a16="http://schemas.microsoft.com/office/drawing/2014/main" id="{7BFF63BA-9FEB-ABEF-FA7D-6A25B8A8928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0377" y="1912905"/>
            <a:ext cx="8131245" cy="3505504"/>
          </a:xfrm>
          <a:prstGeom prst="rect">
            <a:avLst/>
          </a:prstGeom>
        </p:spPr>
      </p:pic>
    </p:spTree>
    <p:extLst>
      <p:ext uri="{BB962C8B-B14F-4D97-AF65-F5344CB8AC3E}">
        <p14:creationId xmlns:p14="http://schemas.microsoft.com/office/powerpoint/2010/main" val="1427256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9E1CF-BE27-4896-C65A-F6BFE47FD79A}"/>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2520BE20-9E00-9755-DA17-3C03C6EE7D8B}"/>
              </a:ext>
            </a:extLst>
          </p:cNvPr>
          <p:cNvSpPr>
            <a:spLocks noGrp="1"/>
          </p:cNvSpPr>
          <p:nvPr>
            <p:ph type="title"/>
          </p:nvPr>
        </p:nvSpPr>
        <p:spPr>
          <a:xfrm>
            <a:off x="968477" y="385328"/>
            <a:ext cx="10515600" cy="545034"/>
          </a:xfrm>
        </p:spPr>
        <p:txBody>
          <a:bodyPr>
            <a:noAutofit/>
          </a:bodyPr>
          <a:lstStyle/>
          <a:p>
            <a:pPr algn="ctr"/>
            <a:r>
              <a:rPr lang="en-US" sz="3600" b="1" noProof="0" dirty="0"/>
              <a:t>Entering the code generated by the authenticator app</a:t>
            </a:r>
          </a:p>
        </p:txBody>
      </p:sp>
      <p:pic>
        <p:nvPicPr>
          <p:cNvPr id="10" name="Paveikslėlis 9">
            <a:extLst>
              <a:ext uri="{FF2B5EF4-FFF2-40B4-BE49-F238E27FC236}">
                <a16:creationId xmlns:a16="http://schemas.microsoft.com/office/drawing/2014/main" id="{C8C068AD-8C3C-FAE4-1AF3-383D5F47709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a:extLst>
              <a:ext uri="{FF2B5EF4-FFF2-40B4-BE49-F238E27FC236}">
                <a16:creationId xmlns:a16="http://schemas.microsoft.com/office/drawing/2014/main" id="{37939EB8-A88F-3C57-011E-7DDA7FD88365}"/>
              </a:ext>
            </a:extLst>
          </p:cNvPr>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Slide Number Placeholder 2">
            <a:extLst>
              <a:ext uri="{FF2B5EF4-FFF2-40B4-BE49-F238E27FC236}">
                <a16:creationId xmlns:a16="http://schemas.microsoft.com/office/drawing/2014/main" id="{37ECC0C1-5715-1A61-E20D-D95AA22E1C3C}"/>
              </a:ext>
            </a:extLst>
          </p:cNvPr>
          <p:cNvSpPr>
            <a:spLocks noGrp="1"/>
          </p:cNvSpPr>
          <p:nvPr>
            <p:ph type="sldNum" sz="quarter" idx="12"/>
          </p:nvPr>
        </p:nvSpPr>
        <p:spPr>
          <a:xfrm>
            <a:off x="9139177" y="6445553"/>
            <a:ext cx="2743200" cy="365125"/>
          </a:xfrm>
        </p:spPr>
        <p:txBody>
          <a:bodyPr/>
          <a:lstStyle/>
          <a:p>
            <a:fld id="{49EC5416-78B8-4F37-B286-A40543F63F6D}" type="slidenum">
              <a:rPr lang="en-US" noProof="0" smtClean="0"/>
              <a:pPr/>
              <a:t>9</a:t>
            </a:fld>
            <a:endParaRPr lang="en-US" noProof="0" dirty="0"/>
          </a:p>
        </p:txBody>
      </p:sp>
      <p:sp>
        <p:nvSpPr>
          <p:cNvPr id="11" name="TextBox 10">
            <a:extLst>
              <a:ext uri="{FF2B5EF4-FFF2-40B4-BE49-F238E27FC236}">
                <a16:creationId xmlns:a16="http://schemas.microsoft.com/office/drawing/2014/main" id="{A2B4601C-429D-72D7-DFBD-72BAFFEB83FF}"/>
              </a:ext>
            </a:extLst>
          </p:cNvPr>
          <p:cNvSpPr txBox="1"/>
          <p:nvPr/>
        </p:nvSpPr>
        <p:spPr>
          <a:xfrm>
            <a:off x="1572599" y="1142263"/>
            <a:ext cx="9626342" cy="1200329"/>
          </a:xfrm>
          <a:prstGeom prst="rect">
            <a:avLst/>
          </a:prstGeom>
          <a:noFill/>
        </p:spPr>
        <p:txBody>
          <a:bodyPr wrap="square" rtlCol="0">
            <a:spAutoFit/>
          </a:bodyPr>
          <a:lstStyle/>
          <a:p>
            <a:r>
              <a:rPr lang="en-US" noProof="0" dirty="0"/>
              <a:t>In the “Token” field enter the code generated by the authenticator app on your mobile phone (1) and click “Register”. The “Device Name” field will be populated automatically, do not need to enter any information manually (2).*</a:t>
            </a:r>
          </a:p>
          <a:p>
            <a:endParaRPr lang="en-US" noProof="0" dirty="0"/>
          </a:p>
        </p:txBody>
      </p:sp>
      <p:sp>
        <p:nvSpPr>
          <p:cNvPr id="12" name="TextBox 11">
            <a:extLst>
              <a:ext uri="{FF2B5EF4-FFF2-40B4-BE49-F238E27FC236}">
                <a16:creationId xmlns:a16="http://schemas.microsoft.com/office/drawing/2014/main" id="{2DEE0C49-7AC5-2F14-4796-401426437889}"/>
              </a:ext>
            </a:extLst>
          </p:cNvPr>
          <p:cNvSpPr txBox="1"/>
          <p:nvPr/>
        </p:nvSpPr>
        <p:spPr>
          <a:xfrm>
            <a:off x="1572598" y="5786605"/>
            <a:ext cx="7482911" cy="369332"/>
          </a:xfrm>
          <a:prstGeom prst="rect">
            <a:avLst/>
          </a:prstGeom>
          <a:noFill/>
        </p:spPr>
        <p:txBody>
          <a:bodyPr wrap="square" rtlCol="0">
            <a:spAutoFit/>
          </a:bodyPr>
          <a:lstStyle/>
          <a:p>
            <a:r>
              <a:rPr lang="en-US" noProof="0" dirty="0">
                <a:solidFill>
                  <a:srgbClr val="FF0000"/>
                </a:solidFill>
              </a:rPr>
              <a:t>IMPORTANT!</a:t>
            </a:r>
            <a:r>
              <a:rPr lang="en-US" noProof="0" dirty="0"/>
              <a:t> The code is valid for one use only and is refreshed periodically.</a:t>
            </a:r>
          </a:p>
        </p:txBody>
      </p:sp>
      <p:sp>
        <p:nvSpPr>
          <p:cNvPr id="4" name="TextBox 3">
            <a:extLst>
              <a:ext uri="{FF2B5EF4-FFF2-40B4-BE49-F238E27FC236}">
                <a16:creationId xmlns:a16="http://schemas.microsoft.com/office/drawing/2014/main" id="{A3FEB32B-FCC1-43BB-0592-66B6AEE861FB}"/>
              </a:ext>
            </a:extLst>
          </p:cNvPr>
          <p:cNvSpPr txBox="1"/>
          <p:nvPr/>
        </p:nvSpPr>
        <p:spPr>
          <a:xfrm>
            <a:off x="1475440" y="6163219"/>
            <a:ext cx="8950707" cy="646331"/>
          </a:xfrm>
          <a:prstGeom prst="rect">
            <a:avLst/>
          </a:prstGeom>
          <a:noFill/>
        </p:spPr>
        <p:txBody>
          <a:bodyPr wrap="square" rtlCol="0">
            <a:spAutoFit/>
          </a:bodyPr>
          <a:lstStyle/>
          <a:p>
            <a:r>
              <a:rPr lang="en-US" noProof="0" dirty="0"/>
              <a:t>*You may enter a device name. This is useful if you have more than one account, as the device name will help you identify which account is being </a:t>
            </a:r>
            <a:r>
              <a:rPr lang="en-US" noProof="0"/>
              <a:t>accessed later</a:t>
            </a:r>
            <a:endParaRPr lang="en-US" noProof="0" dirty="0"/>
          </a:p>
        </p:txBody>
      </p:sp>
      <p:pic>
        <p:nvPicPr>
          <p:cNvPr id="7" name="Picture 6">
            <a:extLst>
              <a:ext uri="{FF2B5EF4-FFF2-40B4-BE49-F238E27FC236}">
                <a16:creationId xmlns:a16="http://schemas.microsoft.com/office/drawing/2014/main" id="{1DBEC0EB-5454-8E33-E43C-46FB6DE8E74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76776" y="2048535"/>
            <a:ext cx="5296359" cy="3627434"/>
          </a:xfrm>
          <a:prstGeom prst="rect">
            <a:avLst/>
          </a:prstGeom>
        </p:spPr>
      </p:pic>
      <p:sp>
        <p:nvSpPr>
          <p:cNvPr id="8" name="Oval 7">
            <a:extLst>
              <a:ext uri="{FF2B5EF4-FFF2-40B4-BE49-F238E27FC236}">
                <a16:creationId xmlns:a16="http://schemas.microsoft.com/office/drawing/2014/main" id="{7D45A230-F69B-B756-1194-F6ED8A735A28}"/>
              </a:ext>
            </a:extLst>
          </p:cNvPr>
          <p:cNvSpPr/>
          <p:nvPr/>
        </p:nvSpPr>
        <p:spPr>
          <a:xfrm>
            <a:off x="2444938" y="3552812"/>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1</a:t>
            </a:r>
          </a:p>
        </p:txBody>
      </p:sp>
      <p:sp>
        <p:nvSpPr>
          <p:cNvPr id="9" name="Oval 8">
            <a:extLst>
              <a:ext uri="{FF2B5EF4-FFF2-40B4-BE49-F238E27FC236}">
                <a16:creationId xmlns:a16="http://schemas.microsoft.com/office/drawing/2014/main" id="{F03F6215-297D-EEE7-98F9-3B83A4FAF360}"/>
              </a:ext>
            </a:extLst>
          </p:cNvPr>
          <p:cNvSpPr/>
          <p:nvPr/>
        </p:nvSpPr>
        <p:spPr>
          <a:xfrm>
            <a:off x="2444938" y="4287581"/>
            <a:ext cx="442451" cy="36379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noProof="0" dirty="0">
                <a:solidFill>
                  <a:schemeClr val="tx1"/>
                </a:solidFill>
              </a:rPr>
              <a:t>2</a:t>
            </a:r>
          </a:p>
        </p:txBody>
      </p:sp>
    </p:spTree>
    <p:extLst>
      <p:ext uri="{BB962C8B-B14F-4D97-AF65-F5344CB8AC3E}">
        <p14:creationId xmlns:p14="http://schemas.microsoft.com/office/powerpoint/2010/main" val="1671834632"/>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Dviejų žingsnių autentifikavimas prisijungiant prie CVP IS 2026-08-18 naujas</Template>
  <TotalTime>588</TotalTime>
  <Words>970</Words>
  <Application>Microsoft Office PowerPoint</Application>
  <PresentationFormat>Widescreen</PresentationFormat>
  <Paragraphs>77</Paragraphs>
  <Slides>12</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Aptos</vt:lpstr>
      <vt:lpstr>Arial</vt:lpstr>
      <vt:lpstr>Calibri</vt:lpstr>
      <vt:lpstr>Calibri Light</vt:lpstr>
      <vt:lpstr>Times New Roman</vt:lpstr>
      <vt:lpstr>„Office“ tema</vt:lpstr>
      <vt:lpstr>     Two-factor authentication to log in to the Central Public Procurement Information System (CPP IS)</vt:lpstr>
      <vt:lpstr>CONTENTS</vt:lpstr>
      <vt:lpstr>Why is two-factor authentication required when logging in to the Central Public Procurement Information System (CPP IS) ?</vt:lpstr>
      <vt:lpstr>Download the mobile application</vt:lpstr>
      <vt:lpstr>Log in to CPP IS </vt:lpstr>
      <vt:lpstr>Log in to CPP IS </vt:lpstr>
      <vt:lpstr>Scanning QR code with mobile phone</vt:lpstr>
      <vt:lpstr>Scanning QR code with mobile phone</vt:lpstr>
      <vt:lpstr>Entering the code generated by the authenticator app</vt:lpstr>
      <vt:lpstr>Entering the code generated by the authenticator app </vt:lpstr>
      <vt:lpstr>Scratch codes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Iveta Simokaitytė</dc:creator>
  <cp:lastModifiedBy>Lina Romančikaitė-Klingienė</cp:lastModifiedBy>
  <cp:revision>1</cp:revision>
  <dcterms:created xsi:type="dcterms:W3CDTF">2026-08-18T12:19:18Z</dcterms:created>
  <dcterms:modified xsi:type="dcterms:W3CDTF">2026-08-20T07:37:23Z</dcterms:modified>
</cp:coreProperties>
</file>