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04" r:id="rId19"/>
  </p:sldIdLst>
  <p:sldSz cx="12192000" cy="6858000"/>
  <p:notesSz cx="6858000" cy="12192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E5C6C-7E3C-47FC-997C-CF69D6F08B3F}" v="11" dt="2026-06-22T06:56:37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Tamsus stilius1 – paryškinima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705" autoAdjust="0"/>
  </p:normalViewPr>
  <p:slideViewPr>
    <p:cSldViewPr snapToGrid="0">
      <p:cViewPr varScale="1">
        <p:scale>
          <a:sx n="104" d="100"/>
          <a:sy n="104" d="100"/>
        </p:scale>
        <p:origin x="8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mas Petrauskis" userId="9386f651-8b38-4723-ba7d-fdd6b6aec970" providerId="ADAL" clId="{7E1425DD-9332-4217-88D2-4FE65623ADE5}"/>
    <pc:docChg chg="undo redo custSel modSld">
      <pc:chgData name="Aurimas Petrauskis" userId="9386f651-8b38-4723-ba7d-fdd6b6aec970" providerId="ADAL" clId="{7E1425DD-9332-4217-88D2-4FE65623ADE5}" dt="2026-06-22T11:42:33.979" v="207" actId="255"/>
      <pc:docMkLst>
        <pc:docMk/>
      </pc:docMkLst>
      <pc:sldChg chg="modSp mod">
        <pc:chgData name="Aurimas Petrauskis" userId="9386f651-8b38-4723-ba7d-fdd6b6aec970" providerId="ADAL" clId="{7E1425DD-9332-4217-88D2-4FE65623ADE5}" dt="2026-06-22T11:42:33.979" v="207" actId="255"/>
        <pc:sldMkLst>
          <pc:docMk/>
          <pc:sldMk cId="0" sldId="256"/>
        </pc:sldMkLst>
        <pc:spChg chg="mod">
          <ac:chgData name="Aurimas Petrauskis" userId="9386f651-8b38-4723-ba7d-fdd6b6aec970" providerId="ADAL" clId="{7E1425DD-9332-4217-88D2-4FE65623ADE5}" dt="2026-06-22T11:42:25.913" v="206" actId="255"/>
          <ac:spMkLst>
            <pc:docMk/>
            <pc:sldMk cId="0" sldId="256"/>
            <ac:spMk id="3" creationId="{618762C8-2437-42EB-E9E6-03FA5B3B609F}"/>
          </ac:spMkLst>
        </pc:spChg>
        <pc:spChg chg="mod">
          <ac:chgData name="Aurimas Petrauskis" userId="9386f651-8b38-4723-ba7d-fdd6b6aec970" providerId="ADAL" clId="{7E1425DD-9332-4217-88D2-4FE65623ADE5}" dt="2026-06-22T11:42:33.979" v="207" actId="255"/>
          <ac:spMkLst>
            <pc:docMk/>
            <pc:sldMk cId="0" sldId="256"/>
            <ac:spMk id="11" creationId="{2935121F-4FB7-BAEF-7828-AE018E801930}"/>
          </ac:spMkLst>
        </pc:spChg>
      </pc:sldChg>
      <pc:sldChg chg="addSp modSp mod">
        <pc:chgData name="Aurimas Petrauskis" userId="9386f651-8b38-4723-ba7d-fdd6b6aec970" providerId="ADAL" clId="{7E1425DD-9332-4217-88D2-4FE65623ADE5}" dt="2026-06-22T10:41:00.469" v="205" actId="20577"/>
        <pc:sldMkLst>
          <pc:docMk/>
          <pc:sldMk cId="0" sldId="257"/>
        </pc:sldMkLst>
        <pc:spChg chg="mod">
          <ac:chgData name="Aurimas Petrauskis" userId="9386f651-8b38-4723-ba7d-fdd6b6aec970" providerId="ADAL" clId="{7E1425DD-9332-4217-88D2-4FE65623ADE5}" dt="2026-06-22T07:04:20.018" v="90" actId="20577"/>
          <ac:spMkLst>
            <pc:docMk/>
            <pc:sldMk cId="0" sldId="257"/>
            <ac:spMk id="2" creationId="{00000000-0000-0000-0000-000000000000}"/>
          </ac:spMkLst>
        </pc:spChg>
        <pc:spChg chg="add">
          <ac:chgData name="Aurimas Petrauskis" userId="9386f651-8b38-4723-ba7d-fdd6b6aec970" providerId="ADAL" clId="{7E1425DD-9332-4217-88D2-4FE65623ADE5}" dt="2026-06-22T06:55:29.390" v="22"/>
          <ac:spMkLst>
            <pc:docMk/>
            <pc:sldMk cId="0" sldId="257"/>
            <ac:spMk id="4" creationId="{493C9020-820F-BED9-379E-953C19E71AA8}"/>
          </ac:spMkLst>
        </pc:spChg>
        <pc:spChg chg="mod">
          <ac:chgData name="Aurimas Petrauskis" userId="9386f651-8b38-4723-ba7d-fdd6b6aec970" providerId="ADAL" clId="{7E1425DD-9332-4217-88D2-4FE65623ADE5}" dt="2026-06-22T10:41:00.469" v="205" actId="20577"/>
          <ac:spMkLst>
            <pc:docMk/>
            <pc:sldMk cId="0" sldId="257"/>
            <ac:spMk id="5" creationId="{0BA5DABA-7A33-4B13-2626-0F9A69C33874}"/>
          </ac:spMkLst>
        </pc:spChg>
        <pc:spChg chg="add mod">
          <ac:chgData name="Aurimas Petrauskis" userId="9386f651-8b38-4723-ba7d-fdd6b6aec970" providerId="ADAL" clId="{7E1425DD-9332-4217-88D2-4FE65623ADE5}" dt="2026-06-22T06:56:21.060" v="31" actId="20578"/>
          <ac:spMkLst>
            <pc:docMk/>
            <pc:sldMk cId="0" sldId="257"/>
            <ac:spMk id="6" creationId="{1C4F4E6A-3301-773D-7A73-61FDEE0C18E3}"/>
          </ac:spMkLst>
        </pc:spChg>
        <pc:spChg chg="add mod">
          <ac:chgData name="Aurimas Petrauskis" userId="9386f651-8b38-4723-ba7d-fdd6b6aec970" providerId="ADAL" clId="{7E1425DD-9332-4217-88D2-4FE65623ADE5}" dt="2026-06-22T06:56:37.138" v="33" actId="20578"/>
          <ac:spMkLst>
            <pc:docMk/>
            <pc:sldMk cId="0" sldId="257"/>
            <ac:spMk id="7" creationId="{B6443A18-46A8-9A5F-9EDF-EC621787EE89}"/>
          </ac:spMkLst>
        </pc:spChg>
      </pc:sldChg>
      <pc:sldChg chg="modSp mod">
        <pc:chgData name="Aurimas Petrauskis" userId="9386f651-8b38-4723-ba7d-fdd6b6aec970" providerId="ADAL" clId="{7E1425DD-9332-4217-88D2-4FE65623ADE5}" dt="2026-06-22T07:05:42.715" v="103" actId="14100"/>
        <pc:sldMkLst>
          <pc:docMk/>
          <pc:sldMk cId="5994906" sldId="305"/>
        </pc:sldMkLst>
        <pc:spChg chg="mod">
          <ac:chgData name="Aurimas Petrauskis" userId="9386f651-8b38-4723-ba7d-fdd6b6aec970" providerId="ADAL" clId="{7E1425DD-9332-4217-88D2-4FE65623ADE5}" dt="2026-06-22T07:05:42.715" v="103" actId="14100"/>
          <ac:spMkLst>
            <pc:docMk/>
            <pc:sldMk cId="5994906" sldId="305"/>
            <ac:spMk id="2" creationId="{9F36773E-A893-96C8-CCB6-8BDB6DA30CE4}"/>
          </ac:spMkLst>
        </pc:spChg>
      </pc:sldChg>
      <pc:sldChg chg="modSp mod">
        <pc:chgData name="Aurimas Petrauskis" userId="9386f651-8b38-4723-ba7d-fdd6b6aec970" providerId="ADAL" clId="{7E1425DD-9332-4217-88D2-4FE65623ADE5}" dt="2026-06-22T07:39:18.510" v="177" actId="20577"/>
        <pc:sldMkLst>
          <pc:docMk/>
          <pc:sldMk cId="487255107" sldId="306"/>
        </pc:sldMkLst>
        <pc:spChg chg="mod">
          <ac:chgData name="Aurimas Petrauskis" userId="9386f651-8b38-4723-ba7d-fdd6b6aec970" providerId="ADAL" clId="{7E1425DD-9332-4217-88D2-4FE65623ADE5}" dt="2026-06-22T07:06:07.355" v="106" actId="14100"/>
          <ac:spMkLst>
            <pc:docMk/>
            <pc:sldMk cId="487255107" sldId="306"/>
            <ac:spMk id="2" creationId="{AE30C49A-915B-D69E-AA29-CC6E4E92E8EC}"/>
          </ac:spMkLst>
        </pc:spChg>
        <pc:spChg chg="mod">
          <ac:chgData name="Aurimas Petrauskis" userId="9386f651-8b38-4723-ba7d-fdd6b6aec970" providerId="ADAL" clId="{7E1425DD-9332-4217-88D2-4FE65623ADE5}" dt="2026-06-22T07:39:18.510" v="177" actId="20577"/>
          <ac:spMkLst>
            <pc:docMk/>
            <pc:sldMk cId="487255107" sldId="306"/>
            <ac:spMk id="8" creationId="{94D5B372-77B4-B5A7-CBD1-44E97D0696BC}"/>
          </ac:spMkLst>
        </pc:spChg>
        <pc:picChg chg="mod">
          <ac:chgData name="Aurimas Petrauskis" userId="9386f651-8b38-4723-ba7d-fdd6b6aec970" providerId="ADAL" clId="{7E1425DD-9332-4217-88D2-4FE65623ADE5}" dt="2026-06-22T07:06:17.704" v="107" actId="14100"/>
          <ac:picMkLst>
            <pc:docMk/>
            <pc:sldMk cId="487255107" sldId="306"/>
            <ac:picMk id="7" creationId="{B4E4765A-C199-0FC9-4A4C-F7022BEAC236}"/>
          </ac:picMkLst>
        </pc:picChg>
      </pc:sldChg>
      <pc:sldChg chg="addSp delSp modSp mod">
        <pc:chgData name="Aurimas Petrauskis" userId="9386f651-8b38-4723-ba7d-fdd6b6aec970" providerId="ADAL" clId="{7E1425DD-9332-4217-88D2-4FE65623ADE5}" dt="2026-06-22T08:22:05.907" v="203" actId="14100"/>
        <pc:sldMkLst>
          <pc:docMk/>
          <pc:sldMk cId="3981905343" sldId="307"/>
        </pc:sldMkLst>
        <pc:spChg chg="mod">
          <ac:chgData name="Aurimas Petrauskis" userId="9386f651-8b38-4723-ba7d-fdd6b6aec970" providerId="ADAL" clId="{7E1425DD-9332-4217-88D2-4FE65623ADE5}" dt="2026-06-22T07:06:45.717" v="115" actId="20577"/>
          <ac:spMkLst>
            <pc:docMk/>
            <pc:sldMk cId="3981905343" sldId="307"/>
            <ac:spMk id="2" creationId="{4FB0F63F-1FBA-7797-32A4-D06E9DCA2A11}"/>
          </ac:spMkLst>
        </pc:spChg>
        <pc:spChg chg="mod">
          <ac:chgData name="Aurimas Petrauskis" userId="9386f651-8b38-4723-ba7d-fdd6b6aec970" providerId="ADAL" clId="{7E1425DD-9332-4217-88D2-4FE65623ADE5}" dt="2026-06-22T07:11:46.388" v="166" actId="6549"/>
          <ac:spMkLst>
            <pc:docMk/>
            <pc:sldMk cId="3981905343" sldId="307"/>
            <ac:spMk id="8" creationId="{29D89B42-17B9-2B58-378B-EACE9B4F6EA1}"/>
          </ac:spMkLst>
        </pc:spChg>
        <pc:picChg chg="mod">
          <ac:chgData name="Aurimas Petrauskis" userId="9386f651-8b38-4723-ba7d-fdd6b6aec970" providerId="ADAL" clId="{7E1425DD-9332-4217-88D2-4FE65623ADE5}" dt="2026-06-22T07:07:04.491" v="119" actId="1076"/>
          <ac:picMkLst>
            <pc:docMk/>
            <pc:sldMk cId="3981905343" sldId="307"/>
            <ac:picMk id="6" creationId="{E46C494E-9C1C-B4EB-47AF-2D21A0E9684E}"/>
          </ac:picMkLst>
        </pc:picChg>
        <pc:picChg chg="add mod">
          <ac:chgData name="Aurimas Petrauskis" userId="9386f651-8b38-4723-ba7d-fdd6b6aec970" providerId="ADAL" clId="{7E1425DD-9332-4217-88D2-4FE65623ADE5}" dt="2026-06-22T08:22:02.141" v="202" actId="14100"/>
          <ac:picMkLst>
            <pc:docMk/>
            <pc:sldMk cId="3981905343" sldId="307"/>
            <ac:picMk id="7" creationId="{9F226EF1-94BB-6354-E8F1-3FA06C672E0B}"/>
          </ac:picMkLst>
        </pc:picChg>
        <pc:picChg chg="mod">
          <ac:chgData name="Aurimas Petrauskis" userId="9386f651-8b38-4723-ba7d-fdd6b6aec970" providerId="ADAL" clId="{7E1425DD-9332-4217-88D2-4FE65623ADE5}" dt="2026-06-22T08:22:05.907" v="203" actId="14100"/>
          <ac:picMkLst>
            <pc:docMk/>
            <pc:sldMk cId="3981905343" sldId="307"/>
            <ac:picMk id="11" creationId="{4A547696-A46D-AD59-BF0D-115D44C7CBAA}"/>
          </ac:picMkLst>
        </pc:picChg>
        <pc:picChg chg="del">
          <ac:chgData name="Aurimas Petrauskis" userId="9386f651-8b38-4723-ba7d-fdd6b6aec970" providerId="ADAL" clId="{7E1425DD-9332-4217-88D2-4FE65623ADE5}" dt="2026-06-22T07:06:52.114" v="116" actId="478"/>
          <ac:picMkLst>
            <pc:docMk/>
            <pc:sldMk cId="3981905343" sldId="307"/>
            <ac:picMk id="46" creationId="{958554EB-A159-6862-9134-C1655E49A85B}"/>
          </ac:picMkLst>
        </pc:picChg>
        <pc:picChg chg="add del mod">
          <ac:chgData name="Aurimas Petrauskis" userId="9386f651-8b38-4723-ba7d-fdd6b6aec970" providerId="ADAL" clId="{7E1425DD-9332-4217-88D2-4FE65623ADE5}" dt="2026-06-22T08:21:38.008" v="200" actId="478"/>
          <ac:picMkLst>
            <pc:docMk/>
            <pc:sldMk cId="3981905343" sldId="307"/>
            <ac:picMk id="50" creationId="{D614B4AE-3BBD-786D-FBC1-65657D47B5F0}"/>
          </ac:picMkLst>
        </pc:picChg>
      </pc:sldChg>
      <pc:sldChg chg="modSp mod">
        <pc:chgData name="Aurimas Petrauskis" userId="9386f651-8b38-4723-ba7d-fdd6b6aec970" providerId="ADAL" clId="{7E1425DD-9332-4217-88D2-4FE65623ADE5}" dt="2026-06-22T07:12:03.475" v="169" actId="20577"/>
        <pc:sldMkLst>
          <pc:docMk/>
          <pc:sldMk cId="3091399091" sldId="308"/>
        </pc:sldMkLst>
        <pc:spChg chg="mod">
          <ac:chgData name="Aurimas Petrauskis" userId="9386f651-8b38-4723-ba7d-fdd6b6aec970" providerId="ADAL" clId="{7E1425DD-9332-4217-88D2-4FE65623ADE5}" dt="2026-06-22T07:07:42.411" v="132" actId="27636"/>
          <ac:spMkLst>
            <pc:docMk/>
            <pc:sldMk cId="3091399091" sldId="308"/>
            <ac:spMk id="2" creationId="{3AF06AE2-D46F-821C-A4DE-4F8065F881C6}"/>
          </ac:spMkLst>
        </pc:spChg>
        <pc:spChg chg="mod">
          <ac:chgData name="Aurimas Petrauskis" userId="9386f651-8b38-4723-ba7d-fdd6b6aec970" providerId="ADAL" clId="{7E1425DD-9332-4217-88D2-4FE65623ADE5}" dt="2026-06-22T07:12:03.475" v="169" actId="20577"/>
          <ac:spMkLst>
            <pc:docMk/>
            <pc:sldMk cId="3091399091" sldId="308"/>
            <ac:spMk id="8" creationId="{16A450C6-74D7-411F-C55A-74F5CD1870E3}"/>
          </ac:spMkLst>
        </pc:spChg>
        <pc:picChg chg="mod">
          <ac:chgData name="Aurimas Petrauskis" userId="9386f651-8b38-4723-ba7d-fdd6b6aec970" providerId="ADAL" clId="{7E1425DD-9332-4217-88D2-4FE65623ADE5}" dt="2026-06-22T07:07:46.944" v="133" actId="1076"/>
          <ac:picMkLst>
            <pc:docMk/>
            <pc:sldMk cId="3091399091" sldId="308"/>
            <ac:picMk id="7" creationId="{36DD6947-C122-6880-227F-AEDAB590E370}"/>
          </ac:picMkLst>
        </pc:picChg>
      </pc:sldChg>
      <pc:sldChg chg="modSp mod">
        <pc:chgData name="Aurimas Petrauskis" userId="9386f651-8b38-4723-ba7d-fdd6b6aec970" providerId="ADAL" clId="{7E1425DD-9332-4217-88D2-4FE65623ADE5}" dt="2026-06-22T07:12:12.688" v="170" actId="20577"/>
        <pc:sldMkLst>
          <pc:docMk/>
          <pc:sldMk cId="2920741512" sldId="309"/>
        </pc:sldMkLst>
        <pc:spChg chg="mod">
          <ac:chgData name="Aurimas Petrauskis" userId="9386f651-8b38-4723-ba7d-fdd6b6aec970" providerId="ADAL" clId="{7E1425DD-9332-4217-88D2-4FE65623ADE5}" dt="2026-06-22T07:08:22.685" v="138" actId="14100"/>
          <ac:spMkLst>
            <pc:docMk/>
            <pc:sldMk cId="2920741512" sldId="309"/>
            <ac:spMk id="2" creationId="{F9D13035-2127-E9BC-6266-1D3B0B33A75D}"/>
          </ac:spMkLst>
        </pc:spChg>
        <pc:spChg chg="mod">
          <ac:chgData name="Aurimas Petrauskis" userId="9386f651-8b38-4723-ba7d-fdd6b6aec970" providerId="ADAL" clId="{7E1425DD-9332-4217-88D2-4FE65623ADE5}" dt="2026-06-22T07:12:12.688" v="170" actId="20577"/>
          <ac:spMkLst>
            <pc:docMk/>
            <pc:sldMk cId="2920741512" sldId="309"/>
            <ac:spMk id="8" creationId="{2F8100DF-2F43-CF38-164B-7B35F9A26B25}"/>
          </ac:spMkLst>
        </pc:spChg>
        <pc:picChg chg="mod">
          <ac:chgData name="Aurimas Petrauskis" userId="9386f651-8b38-4723-ba7d-fdd6b6aec970" providerId="ADAL" clId="{7E1425DD-9332-4217-88D2-4FE65623ADE5}" dt="2026-06-22T07:08:29.793" v="139" actId="1076"/>
          <ac:picMkLst>
            <pc:docMk/>
            <pc:sldMk cId="2920741512" sldId="309"/>
            <ac:picMk id="5" creationId="{EF907AF6-0291-24DA-745C-8B525EE277BB}"/>
          </ac:picMkLst>
        </pc:picChg>
      </pc:sldChg>
      <pc:sldChg chg="modSp mod">
        <pc:chgData name="Aurimas Petrauskis" userId="9386f651-8b38-4723-ba7d-fdd6b6aec970" providerId="ADAL" clId="{7E1425DD-9332-4217-88D2-4FE65623ADE5}" dt="2026-06-22T07:08:54.209" v="145" actId="27636"/>
        <pc:sldMkLst>
          <pc:docMk/>
          <pc:sldMk cId="3396186177" sldId="310"/>
        </pc:sldMkLst>
        <pc:spChg chg="mod">
          <ac:chgData name="Aurimas Petrauskis" userId="9386f651-8b38-4723-ba7d-fdd6b6aec970" providerId="ADAL" clId="{7E1425DD-9332-4217-88D2-4FE65623ADE5}" dt="2026-06-22T07:08:54.209" v="145" actId="27636"/>
          <ac:spMkLst>
            <pc:docMk/>
            <pc:sldMk cId="3396186177" sldId="310"/>
            <ac:spMk id="2" creationId="{DEF60656-D1DE-24C2-89C2-6F58AE3273C6}"/>
          </ac:spMkLst>
        </pc:spChg>
      </pc:sldChg>
      <pc:sldChg chg="modSp mod">
        <pc:chgData name="Aurimas Petrauskis" userId="9386f651-8b38-4723-ba7d-fdd6b6aec970" providerId="ADAL" clId="{7E1425DD-9332-4217-88D2-4FE65623ADE5}" dt="2026-06-22T07:09:11.026" v="148" actId="27636"/>
        <pc:sldMkLst>
          <pc:docMk/>
          <pc:sldMk cId="2381998848" sldId="311"/>
        </pc:sldMkLst>
        <pc:spChg chg="mod">
          <ac:chgData name="Aurimas Petrauskis" userId="9386f651-8b38-4723-ba7d-fdd6b6aec970" providerId="ADAL" clId="{7E1425DD-9332-4217-88D2-4FE65623ADE5}" dt="2026-06-22T07:09:11.026" v="148" actId="27636"/>
          <ac:spMkLst>
            <pc:docMk/>
            <pc:sldMk cId="2381998848" sldId="311"/>
            <ac:spMk id="2" creationId="{568591AC-BD6B-FE23-3C4E-D3B08207AA79}"/>
          </ac:spMkLst>
        </pc:spChg>
      </pc:sldChg>
      <pc:sldChg chg="modSp mod">
        <pc:chgData name="Aurimas Petrauskis" userId="9386f651-8b38-4723-ba7d-fdd6b6aec970" providerId="ADAL" clId="{7E1425DD-9332-4217-88D2-4FE65623ADE5}" dt="2026-06-22T07:12:28.431" v="171" actId="20577"/>
        <pc:sldMkLst>
          <pc:docMk/>
          <pc:sldMk cId="1729873143" sldId="312"/>
        </pc:sldMkLst>
        <pc:spChg chg="mod">
          <ac:chgData name="Aurimas Petrauskis" userId="9386f651-8b38-4723-ba7d-fdd6b6aec970" providerId="ADAL" clId="{7E1425DD-9332-4217-88D2-4FE65623ADE5}" dt="2026-06-22T07:09:26.193" v="150" actId="255"/>
          <ac:spMkLst>
            <pc:docMk/>
            <pc:sldMk cId="1729873143" sldId="312"/>
            <ac:spMk id="2" creationId="{2572EB53-53B8-5D88-49AB-64AEF2F8EEE8}"/>
          </ac:spMkLst>
        </pc:spChg>
        <pc:spChg chg="mod">
          <ac:chgData name="Aurimas Petrauskis" userId="9386f651-8b38-4723-ba7d-fdd6b6aec970" providerId="ADAL" clId="{7E1425DD-9332-4217-88D2-4FE65623ADE5}" dt="2026-06-22T07:12:28.431" v="171" actId="20577"/>
          <ac:spMkLst>
            <pc:docMk/>
            <pc:sldMk cId="1729873143" sldId="312"/>
            <ac:spMk id="8" creationId="{8BAFDE95-7C63-AD73-4BB4-804B4679BD31}"/>
          </ac:spMkLst>
        </pc:spChg>
      </pc:sldChg>
      <pc:sldChg chg="modSp mod">
        <pc:chgData name="Aurimas Petrauskis" userId="9386f651-8b38-4723-ba7d-fdd6b6aec970" providerId="ADAL" clId="{7E1425DD-9332-4217-88D2-4FE65623ADE5}" dt="2026-06-22T07:12:34.846" v="172" actId="20577"/>
        <pc:sldMkLst>
          <pc:docMk/>
          <pc:sldMk cId="1155385673" sldId="313"/>
        </pc:sldMkLst>
        <pc:spChg chg="mod">
          <ac:chgData name="Aurimas Petrauskis" userId="9386f651-8b38-4723-ba7d-fdd6b6aec970" providerId="ADAL" clId="{7E1425DD-9332-4217-88D2-4FE65623ADE5}" dt="2026-06-22T07:09:49.127" v="153" actId="14100"/>
          <ac:spMkLst>
            <pc:docMk/>
            <pc:sldMk cId="1155385673" sldId="313"/>
            <ac:spMk id="2" creationId="{0A836FA7-8B07-5C4D-AC44-3DE58579E474}"/>
          </ac:spMkLst>
        </pc:spChg>
        <pc:spChg chg="mod">
          <ac:chgData name="Aurimas Petrauskis" userId="9386f651-8b38-4723-ba7d-fdd6b6aec970" providerId="ADAL" clId="{7E1425DD-9332-4217-88D2-4FE65623ADE5}" dt="2026-06-22T07:12:34.846" v="172" actId="20577"/>
          <ac:spMkLst>
            <pc:docMk/>
            <pc:sldMk cId="1155385673" sldId="313"/>
            <ac:spMk id="8" creationId="{5ECCA3B4-F145-811B-8218-ADD3E81C9622}"/>
          </ac:spMkLst>
        </pc:spChg>
        <pc:picChg chg="mod">
          <ac:chgData name="Aurimas Petrauskis" userId="9386f651-8b38-4723-ba7d-fdd6b6aec970" providerId="ADAL" clId="{7E1425DD-9332-4217-88D2-4FE65623ADE5}" dt="2026-06-22T07:09:54.686" v="154" actId="1076"/>
          <ac:picMkLst>
            <pc:docMk/>
            <pc:sldMk cId="1155385673" sldId="313"/>
            <ac:picMk id="5" creationId="{FE93915E-BFD6-1CB3-7491-C86DE2B00C32}"/>
          </ac:picMkLst>
        </pc:picChg>
      </pc:sldChg>
      <pc:sldChg chg="modSp mod">
        <pc:chgData name="Aurimas Petrauskis" userId="9386f651-8b38-4723-ba7d-fdd6b6aec970" providerId="ADAL" clId="{7E1425DD-9332-4217-88D2-4FE65623ADE5}" dt="2026-06-22T07:10:13.181" v="158" actId="1076"/>
        <pc:sldMkLst>
          <pc:docMk/>
          <pc:sldMk cId="2877339918" sldId="314"/>
        </pc:sldMkLst>
        <pc:spChg chg="mod">
          <ac:chgData name="Aurimas Petrauskis" userId="9386f651-8b38-4723-ba7d-fdd6b6aec970" providerId="ADAL" clId="{7E1425DD-9332-4217-88D2-4FE65623ADE5}" dt="2026-06-22T07:10:09.044" v="157" actId="14100"/>
          <ac:spMkLst>
            <pc:docMk/>
            <pc:sldMk cId="2877339918" sldId="314"/>
            <ac:spMk id="2" creationId="{97B3855C-89C0-C675-F933-6387D58A7009}"/>
          </ac:spMkLst>
        </pc:spChg>
        <pc:picChg chg="mod">
          <ac:chgData name="Aurimas Petrauskis" userId="9386f651-8b38-4723-ba7d-fdd6b6aec970" providerId="ADAL" clId="{7E1425DD-9332-4217-88D2-4FE65623ADE5}" dt="2026-06-22T07:10:13.181" v="158" actId="1076"/>
          <ac:picMkLst>
            <pc:docMk/>
            <pc:sldMk cId="2877339918" sldId="314"/>
            <ac:picMk id="6" creationId="{3BBE6914-9D39-7924-E5E1-5237DB3DCB47}"/>
          </ac:picMkLst>
        </pc:picChg>
      </pc:sldChg>
      <pc:sldChg chg="modSp mod">
        <pc:chgData name="Aurimas Petrauskis" userId="9386f651-8b38-4723-ba7d-fdd6b6aec970" providerId="ADAL" clId="{7E1425DD-9332-4217-88D2-4FE65623ADE5}" dt="2026-06-22T07:13:19.108" v="175" actId="20577"/>
        <pc:sldMkLst>
          <pc:docMk/>
          <pc:sldMk cId="799964003" sldId="315"/>
        </pc:sldMkLst>
        <pc:spChg chg="mod">
          <ac:chgData name="Aurimas Petrauskis" userId="9386f651-8b38-4723-ba7d-fdd6b6aec970" providerId="ADAL" clId="{7E1425DD-9332-4217-88D2-4FE65623ADE5}" dt="2026-06-22T07:10:27.887" v="160" actId="255"/>
          <ac:spMkLst>
            <pc:docMk/>
            <pc:sldMk cId="799964003" sldId="315"/>
            <ac:spMk id="2" creationId="{7BF90480-F152-B4C9-D706-BB710497CF63}"/>
          </ac:spMkLst>
        </pc:spChg>
        <pc:spChg chg="mod">
          <ac:chgData name="Aurimas Petrauskis" userId="9386f651-8b38-4723-ba7d-fdd6b6aec970" providerId="ADAL" clId="{7E1425DD-9332-4217-88D2-4FE65623ADE5}" dt="2026-06-22T07:13:19.108" v="175" actId="20577"/>
          <ac:spMkLst>
            <pc:docMk/>
            <pc:sldMk cId="799964003" sldId="315"/>
            <ac:spMk id="8" creationId="{FB12CA27-E167-1697-C285-61BDAF3A09C3}"/>
          </ac:spMkLst>
        </pc:spChg>
      </pc:sldChg>
      <pc:sldChg chg="modSp mod">
        <pc:chgData name="Aurimas Petrauskis" userId="9386f651-8b38-4723-ba7d-fdd6b6aec970" providerId="ADAL" clId="{7E1425DD-9332-4217-88D2-4FE65623ADE5}" dt="2026-06-22T07:11:22.839" v="164" actId="20577"/>
        <pc:sldMkLst>
          <pc:docMk/>
          <pc:sldMk cId="3312588507" sldId="316"/>
        </pc:sldMkLst>
        <pc:spChg chg="mod">
          <ac:chgData name="Aurimas Petrauskis" userId="9386f651-8b38-4723-ba7d-fdd6b6aec970" providerId="ADAL" clId="{7E1425DD-9332-4217-88D2-4FE65623ADE5}" dt="2026-06-22T07:11:20.002" v="163" actId="14100"/>
          <ac:spMkLst>
            <pc:docMk/>
            <pc:sldMk cId="3312588507" sldId="316"/>
            <ac:spMk id="2" creationId="{4208A979-B2EC-9960-3BE4-E4F3C2EB443A}"/>
          </ac:spMkLst>
        </pc:spChg>
        <pc:spChg chg="mod">
          <ac:chgData name="Aurimas Petrauskis" userId="9386f651-8b38-4723-ba7d-fdd6b6aec970" providerId="ADAL" clId="{7E1425DD-9332-4217-88D2-4FE65623ADE5}" dt="2026-06-22T07:11:22.839" v="164" actId="20577"/>
          <ac:spMkLst>
            <pc:docMk/>
            <pc:sldMk cId="3312588507" sldId="316"/>
            <ac:spMk id="8" creationId="{B7E1D048-F685-6377-FCBB-06302F1CEF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E84C3-AE8C-4926-9D19-937AF08C972F}" type="datetimeFigureOut">
              <a:t>2026-06-22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89FBE-34C4-47A8-9B07-4D5BDB5B323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79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33A13-30CE-7605-D298-766DF675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CD7AA-7445-92DC-43AC-744ED8C16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25028-3085-85B5-D9A6-16519B523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6707-E524-6AF0-FF8B-713B3A875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2F8BC-48C7-B0F2-0D1B-521EDA01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FA5E6-B096-C092-23FF-7184CF983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B44C6-6092-B705-734B-E2E76ADBC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48A73-AC09-C0C3-8C23-2A13B8494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4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87CF7-2B50-C623-DC71-CF14F94A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9A7E5-61C1-46A8-8EBB-87945282A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5E57D-6245-01FB-3853-232588EB9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0DC5B-AFBE-BE30-88D3-4647753AF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554F5-C0E1-E5E4-B29C-47A086642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03B0C-A1A0-5456-FCFA-982E85A72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F416B-ED36-2EDE-27B9-53CEE1E05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6C7C-1630-17A9-07C5-8564FECFE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02A9-2A01-3B6B-CCA3-AC6552D7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11285-F5C9-40E2-52A6-74F58145C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396EC-48C3-434D-BFC9-BEBCEA35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7AEE7-379F-10A4-13D3-7A7B9D8E8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4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DCE1-A174-0914-5A1C-BDCAE8872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4CB72-6612-DCE9-97DD-7FEF8D16F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73A85-7A13-7C0E-9625-2ABD02853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A4A64-93E0-D989-511B-20D866ED8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D8F89-7AA8-1312-5ED1-F6CCE3725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85153-247D-98D6-7871-0BF2B3185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3D6D3-7354-790A-CC8A-B3A33AF44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5537C-4F78-3B82-2B64-564E5A4C9A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06986-9C95-F0DA-0B34-8DB0C1E3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F5804-7442-0089-BB57-26C8F0AFD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92EBA-3EE4-7B66-A3C1-2FAE6B958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6906B-FED8-233D-70FC-1CC8117D1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5ADB5-5493-7CF3-EFA0-A4752645C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51A67-829E-F21A-2C3D-012A968DF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0A5ED-0922-4222-4FAE-AB7DCAB53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7AB94-F9C5-7239-89AD-EA58A07A8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2496-7968-C371-311C-254ACBAD8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A529C-BB2F-B518-A20A-1A6A60CBF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BFFDF-84DE-1974-9F3C-5BFAE3DF1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3C56B-554F-483A-A969-0701F6561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6A5E-5CF2-BAAA-A642-5A3460F3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A0EDD-51E5-5D10-EA20-0D25895DF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79A88-6504-AF53-C72C-A13E4E12A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451E1-36AA-34C8-945E-EB1767E71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5D380-2DB7-1AC5-C4FA-DCA59E016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E74FF-19D1-D083-DFCF-8F6C922DD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BF6AA-C167-056F-3E34-9057616BA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F5763-DB2B-AC0F-EA93-A32FF268D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53313" y="5332876"/>
            <a:ext cx="7932784" cy="7301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endParaRPr lang="en-US" sz="3200" dirty="0">
              <a:cs typeface="Arial"/>
            </a:endParaRPr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t="23958" b="23958"/>
          <a:stretch/>
        </p:blipFill>
        <p:spPr>
          <a:xfrm>
            <a:off x="0" y="0"/>
            <a:ext cx="12188952" cy="476130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30816" y="4901878"/>
            <a:ext cx="1748709" cy="1592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C7B339-C557-7212-DA5B-248A86E09FA7}"/>
              </a:ext>
            </a:extLst>
          </p:cNvPr>
          <p:cNvSpPr txBox="1"/>
          <p:nvPr/>
        </p:nvSpPr>
        <p:spPr>
          <a:xfrm>
            <a:off x="1559105" y="514821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5121F-4FB7-BAEF-7828-AE018E801930}"/>
              </a:ext>
            </a:extLst>
          </p:cNvPr>
          <p:cNvSpPr txBox="1"/>
          <p:nvPr/>
        </p:nvSpPr>
        <p:spPr>
          <a:xfrm>
            <a:off x="241540" y="5055877"/>
            <a:ext cx="9713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Biotualetų ir praustuvų nuomos bei priežiūros paslaugų pirkimo techninė specifikacija: aiškumo ir tikslumo aspektai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762C8-2437-42EB-E9E6-03FA5B3B609F}"/>
              </a:ext>
            </a:extLst>
          </p:cNvPr>
          <p:cNvSpPr txBox="1"/>
          <p:nvPr/>
        </p:nvSpPr>
        <p:spPr>
          <a:xfrm>
            <a:off x="4082820" y="5794541"/>
            <a:ext cx="2760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Aurimas Petrauskis,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3077D-9B41-DBCF-3CDD-B02E0BBC2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887ABB5-56C5-7909-F60A-705C99846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2572EB53-53B8-5D88-49AB-64AEF2F8EEE8}"/>
              </a:ext>
            </a:extLst>
          </p:cNvPr>
          <p:cNvSpPr/>
          <p:nvPr/>
        </p:nvSpPr>
        <p:spPr>
          <a:xfrm>
            <a:off x="1463040" y="685797"/>
            <a:ext cx="3556000" cy="3388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dalis. Priežiūros periodiškumas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AFDE95-7C63-AD73-4BB4-804B4679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2F4492-24F9-591F-9D62-7C75EBB64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5307DC07-590F-4C32-FB14-14778FA47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E2F0C3-7C00-3704-C87D-66D08714D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37D1E54-3627-CBF9-9990-296D18A3B5C0}"/>
              </a:ext>
            </a:extLst>
          </p:cNvPr>
          <p:cNvSpPr/>
          <p:nvPr/>
        </p:nvSpPr>
        <p:spPr>
          <a:xfrm>
            <a:off x="872946" y="350763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0A19BEEB-185A-AA1B-F163-23F91DE8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3" y="3190842"/>
            <a:ext cx="715427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772D6-520B-046F-816A-95876FDD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D35DA75-0800-8869-EEE5-803294FE1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0A836FA7-8B07-5C4D-AC44-3DE58579E474}"/>
              </a:ext>
            </a:extLst>
          </p:cNvPr>
          <p:cNvSpPr/>
          <p:nvPr/>
        </p:nvSpPr>
        <p:spPr>
          <a:xfrm>
            <a:off x="1463040" y="685797"/>
            <a:ext cx="3556000" cy="1438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dalis. Teisės aktai ir standartai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ECCA3B4-F145-811B-8218-ADD3E81C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B608BE-8788-1145-6CD1-EDBA8F4A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68D34998-220C-5204-95CB-96D5FE402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A7DC6B-8F2D-DA6F-71E9-D4566639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7B06239-6BD8-CEA8-6272-748EE606E020}"/>
              </a:ext>
            </a:extLst>
          </p:cNvPr>
          <p:cNvSpPr/>
          <p:nvPr/>
        </p:nvSpPr>
        <p:spPr>
          <a:xfrm>
            <a:off x="872946" y="350763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E93915E-BFD6-1CB3-7491-C86DE2B0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36" y="2433861"/>
            <a:ext cx="9955014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C10BE-A14C-9895-4186-2AFF0864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82C44A3-D0B1-5331-B1B7-3CE263578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97B3855C-89C0-C675-F933-6387D58A7009}"/>
              </a:ext>
            </a:extLst>
          </p:cNvPr>
          <p:cNvSpPr/>
          <p:nvPr/>
        </p:nvSpPr>
        <p:spPr>
          <a:xfrm>
            <a:off x="1463040" y="685797"/>
            <a:ext cx="3556000" cy="22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dalis. Techninė priežiūra sutarties laikotarpiu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AD6B5E-92A7-97C1-32B7-DDF318DA7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>
                <a:ln>
                  <a:noFill/>
                </a:ln>
                <a:effectLst/>
              </a:rPr>
              <a:t>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EC7C1D-7C96-460A-6377-4B126C747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38918883-29C9-C0F9-02EB-DC9C87231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4C0454-57E3-82D0-EDB8-C5D5E09FD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224BB77-8F80-9490-798B-314B191E884E}"/>
              </a:ext>
            </a:extLst>
          </p:cNvPr>
          <p:cNvSpPr/>
          <p:nvPr/>
        </p:nvSpPr>
        <p:spPr>
          <a:xfrm>
            <a:off x="872946" y="350763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BBE6914-9D39-7924-E5E1-5237DB3D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3659182"/>
            <a:ext cx="855464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0E761-1B3A-5EF0-2837-E7AF04E9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F29F788-12B7-2D6B-DF22-D9E45B732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7BF90480-F152-B4C9-D706-BB710497CF63}"/>
              </a:ext>
            </a:extLst>
          </p:cNvPr>
          <p:cNvSpPr/>
          <p:nvPr/>
        </p:nvSpPr>
        <p:spPr>
          <a:xfrm>
            <a:off x="1463040" y="685797"/>
            <a:ext cx="3556000" cy="3388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dalis. Redakcinė kokybė ir gramatika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12CA27-E167-1697-C285-61BDAF3A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390065-4E5E-4DEB-1269-BBD069B53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BCAB0C88-872E-075B-2BAE-855866E86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524DF6-F513-F139-98D0-77E302EE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68B6FA5-8241-F63A-49C2-49FC5F8E0B05}"/>
              </a:ext>
            </a:extLst>
          </p:cNvPr>
          <p:cNvSpPr/>
          <p:nvPr/>
        </p:nvSpPr>
        <p:spPr>
          <a:xfrm>
            <a:off x="872946" y="350763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996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A7289-0355-28B2-DEA1-FBE8B588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5373EA4-84B4-4F16-F2BD-0367469A1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4208A979-B2EC-9960-3BE4-E4F3C2EB443A}"/>
              </a:ext>
            </a:extLst>
          </p:cNvPr>
          <p:cNvSpPr/>
          <p:nvPr/>
        </p:nvSpPr>
        <p:spPr>
          <a:xfrm>
            <a:off x="1463040" y="685797"/>
            <a:ext cx="3556000" cy="1955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dalis. Praktinis apibendrinimas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7E1D048-F685-6377-FCBB-06302F1CE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E10C09-A737-BDA4-9282-E00C333A4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0891DF56-FB88-371A-CDB2-2E70B02C8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C15C990-7A68-2D26-FAEF-1B110F9E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E5DE491-F7D4-ABAC-639C-9685D187244A}"/>
              </a:ext>
            </a:extLst>
          </p:cNvPr>
          <p:cNvSpPr/>
          <p:nvPr/>
        </p:nvSpPr>
        <p:spPr>
          <a:xfrm>
            <a:off x="872946" y="350763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258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1B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3428143"/>
            <a:ext cx="11246213" cy="296153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lt-LT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 l="-185160" t="-17798" r="-185160" b="-17798"/>
          <a:stretch/>
        </p:blipFill>
        <p:spPr>
          <a:xfrm>
            <a:off x="476131" y="3428143"/>
            <a:ext cx="11246213" cy="296153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54132" y="1535522"/>
            <a:ext cx="10880683" cy="6084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793"/>
              </a:lnSpc>
              <a:buNone/>
            </a:pPr>
            <a:r>
              <a:rPr lang="en-US" sz="4500" b="1">
                <a:solidFill>
                  <a:srgbClr val="0F333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Ačiū.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827"/>
            <a:ext cx="12192000" cy="1548882"/>
          </a:xfrm>
          <a:prstGeom prst="rect">
            <a:avLst/>
          </a:prstGeom>
          <a:solidFill>
            <a:srgbClr val="F1B434"/>
          </a:solidFill>
        </p:spPr>
        <p:txBody>
          <a:bodyPr/>
          <a:lstStyle/>
          <a:p>
            <a:pPr algn="ctr"/>
            <a:endParaRPr lang="lt-LT" dirty="0"/>
          </a:p>
          <a:p>
            <a:pPr algn="ctr"/>
            <a:r>
              <a:rPr lang="lt-LT" sz="4000" dirty="0"/>
              <a:t>Mokymų turinys</a:t>
            </a:r>
            <a:endParaRPr lang="lt-LT" sz="3900" b="1" dirty="0"/>
          </a:p>
        </p:txBody>
      </p:sp>
      <p:sp>
        <p:nvSpPr>
          <p:cNvPr id="3" name="Object 2"/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5DABA-7A33-4B13-2626-0F9A69C33874}"/>
              </a:ext>
            </a:extLst>
          </p:cNvPr>
          <p:cNvSpPr txBox="1"/>
          <p:nvPr/>
        </p:nvSpPr>
        <p:spPr>
          <a:xfrm>
            <a:off x="476131" y="1733909"/>
            <a:ext cx="11307552" cy="379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>
                <a:latin typeface="Arial" panose="020B0604020202020204" pitchFamily="34" charset="0"/>
              </a:rPr>
              <a:t> </a:t>
            </a:r>
            <a:r>
              <a:rPr lang="lt-LT" altLang="lt-LT" dirty="0"/>
              <a:t>Neaiškiai apibrėžtas pirkimo objektas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Netiksliai vartojamos sąvokos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Neatskirta ilgalaikė ir trumpalaikė nuoma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Neaiški nuomos ir priežiūros apimtis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Neaiškūs pristatymo reikalavimai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Neaiškūs pristatymo terminai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Netiksliai apibrėžtas paslaugų apmokėjimas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Neaiškus priežiūros periodiškumas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Netikslios nuorodos į teisės aktus ir standartus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Neaiški techninė priežiūra sutarties laikotarpiu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Redakcinės ir gramatinės klaidos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lt-LT" dirty="0"/>
              <a:t> Praktinis apibendrinimas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lt-LT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4B98DF-4B29-CD68-372C-5EEB21D68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443A18-46A8-9A5F-9EDF-EC621787E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4CFBD-E02E-BEC1-DCDF-3C77EF55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: Shape 4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Freeform: Shape 5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9F36773E-A893-96C8-CCB6-8BDB6DA30CE4}"/>
              </a:ext>
            </a:extLst>
          </p:cNvPr>
          <p:cNvSpPr/>
          <p:nvPr/>
        </p:nvSpPr>
        <p:spPr>
          <a:xfrm>
            <a:off x="477981" y="1122363"/>
            <a:ext cx="4023360" cy="1982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dalis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Pirkimo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objektas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techninės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specifikacijos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pavadinimas</a:t>
            </a:r>
            <a:endParaRPr lang="en-US" sz="34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E12EB69-8140-1CD8-103C-703DD513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1" y="4872922"/>
            <a:ext cx="3933306" cy="1208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5ED6C6A-7ECA-5947-2084-263E8A5AC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56" y="2223817"/>
            <a:ext cx="6408836" cy="225911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A4B1916-F025-A43A-EC9E-430D827F5DE8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99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757AF-698A-704A-3AFF-7C359BB14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B8A9A56-5368-473B-BA3D-559451B0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4E4765A-C199-0FC9-4A4C-F7022BEA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5" y="2985999"/>
            <a:ext cx="5137555" cy="464522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89373DC-6F9C-85B5-D523-47656FF2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75" y="4136323"/>
            <a:ext cx="5710367" cy="423848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D3C17D34-F9B7-42F6-B9A8-C576C8AA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351276" y="-2665479"/>
            <a:ext cx="5486400" cy="12188952"/>
          </a:xfrm>
          <a:prstGeom prst="rect">
            <a:avLst/>
          </a:prstGeom>
        </p:spPr>
      </p:pic>
      <p:sp>
        <p:nvSpPr>
          <p:cNvPr id="2" name="Object 1">
            <a:extLst>
              <a:ext uri="{FF2B5EF4-FFF2-40B4-BE49-F238E27FC236}">
                <a16:creationId xmlns:a16="http://schemas.microsoft.com/office/drawing/2014/main" id="{AE30C49A-915B-D69E-AA29-CC6E4E92E8EC}"/>
              </a:ext>
            </a:extLst>
          </p:cNvPr>
          <p:cNvSpPr/>
          <p:nvPr/>
        </p:nvSpPr>
        <p:spPr>
          <a:xfrm>
            <a:off x="1463040" y="685797"/>
            <a:ext cx="4206240" cy="181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9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dalis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en-US" altLang="lt-LT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artojamų</a:t>
            </a:r>
            <a:r>
              <a:rPr lang="en-US" altLang="lt-LT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lt-LT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sąvokų</a:t>
            </a:r>
            <a:r>
              <a:rPr lang="en-US" altLang="lt-LT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lt-LT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tikslumas</a:t>
            </a:r>
            <a:endParaRPr lang="en-US" sz="3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D5B372-77B4-B5A7-CBD1-44E97D06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4206240" cy="2446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lt-LT" sz="2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0EE753D-A778-4139-8BFE-F0A4F6FE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D0CDA2-2E5B-4A2D-A132-A6C6E3134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42ADF3A-B9DE-B9E4-A930-23246491B502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8725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CEC99C-05C7-26A4-7EBB-EBE664B3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1E0425D-E3DE-48F5-9785-2AFBE21B7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4FB0F63F-1FBA-7797-32A4-D06E9DCA2A11}"/>
              </a:ext>
            </a:extLst>
          </p:cNvPr>
          <p:cNvSpPr/>
          <p:nvPr/>
        </p:nvSpPr>
        <p:spPr>
          <a:xfrm>
            <a:off x="1453495" y="178950"/>
            <a:ext cx="3917482" cy="22513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dalis</a:t>
            </a:r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lt-LT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lt-LT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lgalaikės</a:t>
            </a:r>
            <a:r>
              <a:rPr lang="en-US" altLang="lt-LT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lt-LT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</a:t>
            </a:r>
            <a:r>
              <a:rPr lang="en-US" altLang="lt-LT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lt-LT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trumpalaikės</a:t>
            </a:r>
            <a:r>
              <a:rPr lang="en-US" altLang="lt-LT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lt-LT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nuomos</a:t>
            </a:r>
            <a:r>
              <a:rPr lang="en-US" altLang="lt-LT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lt-LT" sz="4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atskyrimas</a:t>
            </a:r>
            <a:endParaRPr lang="en-US" sz="4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D89B42-17B9-2B58-378B-EACE9B4F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lt-LT" sz="2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91BDD5-8A52-4021-B625-48D5AE23B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4A547696-A46D-AD59-BF0D-115D44C7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36" y="3771059"/>
            <a:ext cx="6588000" cy="80581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46C494E-9C1C-B4EB-47AF-2D21A0E9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64" y="2826116"/>
            <a:ext cx="6508202" cy="549144"/>
          </a:xfrm>
          <a:prstGeom prst="rect">
            <a:avLst/>
          </a:prstGeom>
        </p:spPr>
      </p:pic>
      <p:sp>
        <p:nvSpPr>
          <p:cNvPr id="55" name="Graphic 14">
            <a:extLst>
              <a:ext uri="{FF2B5EF4-FFF2-40B4-BE49-F238E27FC236}">
                <a16:creationId xmlns:a16="http://schemas.microsoft.com/office/drawing/2014/main" id="{7C1977C7-F5CC-4400-BE96-04D0BFFE3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4A7458-E9DB-44D5-A633-4513EE434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6AFAE99-2AD2-5945-610E-88B9792C4C8E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F226EF1-94BB-6354-E8F1-3FA06C672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64" y="4769617"/>
            <a:ext cx="8049748" cy="11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B492C-9BBD-C23E-4E3A-B8D97406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E96337D-B0CB-2CFF-83BF-2C8C2D128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3AF06AE2-D46F-821C-A4DE-4F8065F881C6}"/>
              </a:ext>
            </a:extLst>
          </p:cNvPr>
          <p:cNvSpPr/>
          <p:nvPr/>
        </p:nvSpPr>
        <p:spPr>
          <a:xfrm>
            <a:off x="1463040" y="685797"/>
            <a:ext cx="3556000" cy="3008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lt-LT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dalis. Techninės specifikacijos neaiškumas dėl pristatymo reikalavimo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6A450C6-74D7-411F-C55A-74F5CD18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8DF49A6-42F0-975A-CF08-D2F87F0EC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EB712BEB-DCC8-3B64-3805-68B4920BF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90FF5E-E10C-66FF-5850-CB5D075B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B21D6CC-EBB1-7B32-F087-1731AF74CBED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6DD6947-C122-6880-227F-AEDAB590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650" y="3429000"/>
            <a:ext cx="7172960" cy="11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4161A-D85A-56FE-F1D0-56D5A7BA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D76ABF2-50B7-86DD-9E0A-6783DF68E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F9D13035-2127-E9BC-6266-1D3B0B33A75D}"/>
              </a:ext>
            </a:extLst>
          </p:cNvPr>
          <p:cNvSpPr/>
          <p:nvPr/>
        </p:nvSpPr>
        <p:spPr>
          <a:xfrm>
            <a:off x="1463040" y="685797"/>
            <a:ext cx="3556000" cy="190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dalis. Pristatymo terminas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8100DF-2F43-CF38-164B-7B35F9A2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2A81E6-F891-00F5-0724-EC7BB8962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2B55CFF6-493B-50DF-D4C7-A66ED2E51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37F44C-7AAA-00D3-2096-4B3B1FF9F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47B686D-BFC4-7953-DADB-70DAD18CFCF5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F907AF6-0291-24DA-745C-8B525EE2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36" y="2776080"/>
            <a:ext cx="9831172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5C7C6-BF06-6750-7209-59E2C3638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EF7FB0F-38B4-F1E8-7414-0DC3017D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DEF60656-D1DE-24C2-89C2-6F58AE3273C6}"/>
              </a:ext>
            </a:extLst>
          </p:cNvPr>
          <p:cNvSpPr/>
          <p:nvPr/>
        </p:nvSpPr>
        <p:spPr>
          <a:xfrm>
            <a:off x="1463040" y="685796"/>
            <a:ext cx="3556000" cy="3894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dalis. Netinkamai apibrėžtas paslaugų apmokėjimas techninėje specifikacijoje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915DE3-0FB7-9794-73ED-D8FEAD39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>
                <a:ln>
                  <a:noFill/>
                </a:ln>
                <a:effectLst/>
              </a:rPr>
              <a:t>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793B36-EF08-448B-2EB0-8C59BBEA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38CD8B9C-6A7F-5A8B-7AB4-DA9A5B4E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96DE24D-C5E9-098E-8A50-B8AB1F0B2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D5A33CE-026E-4C22-2580-DCDE14FADDA8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B795C14-2D0D-0094-D2A0-2A080EF52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41" y="4790747"/>
            <a:ext cx="7220958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8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10379D-B53B-122B-B584-C13342181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F69E9D7-396C-3CCA-3F23-F3EFE832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568591AC-BD6B-FE23-3C4E-D3B08207AA79}"/>
              </a:ext>
            </a:extLst>
          </p:cNvPr>
          <p:cNvSpPr/>
          <p:nvPr/>
        </p:nvSpPr>
        <p:spPr>
          <a:xfrm>
            <a:off x="1463040" y="685797"/>
            <a:ext cx="3556000" cy="3388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dalis. Neišsamiai apibrėžti reikalavimai pritaikytiems biotualetams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66996F9-B126-2F6B-697A-6F1E4142C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02037"/>
            <a:ext cx="6534548" cy="2377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t-LT" sz="22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08CA3D-89C4-9EE0-13AF-A49799CB0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4">
            <a:extLst>
              <a:ext uri="{FF2B5EF4-FFF2-40B4-BE49-F238E27FC236}">
                <a16:creationId xmlns:a16="http://schemas.microsoft.com/office/drawing/2014/main" id="{78C9790E-BFBA-D49C-197A-CDF2D0CB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48306" y="4342818"/>
            <a:ext cx="1843694" cy="184544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DD290A2-DE89-5DA2-ED51-D6A8E0D6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8BBE78B-B59D-A47F-CF5C-C750F4B75D4A}"/>
              </a:ext>
            </a:extLst>
          </p:cNvPr>
          <p:cNvSpPr/>
          <p:nvPr/>
        </p:nvSpPr>
        <p:spPr>
          <a:xfrm>
            <a:off x="476131" y="414234"/>
            <a:ext cx="12188952" cy="405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5"/>
              </a:lnSpc>
              <a:buNone/>
            </a:pPr>
            <a:endParaRPr lang="en-US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5F1AE3A-EB91-95FD-A02F-C9D6102C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10" y="3866501"/>
            <a:ext cx="10021699" cy="952633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063F3D85-023C-25D9-E7D1-0C534F10C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17" y="4791209"/>
            <a:ext cx="9491409" cy="20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ūminis stik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7bfde5-fec1-41b1-af96-d0ead4fdf1a4" xsi:nil="true"/>
    <lcf76f155ced4ddcb4097134ff3c332f xmlns="e58d86aa-8fe5-4539-8203-03c44674af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534981E23D24AB7E6D88561170541" ma:contentTypeVersion="17" ma:contentTypeDescription="Create a new document." ma:contentTypeScope="" ma:versionID="08d8d2e326c97c7cab94b916d33d6c18">
  <xsd:schema xmlns:xsd="http://www.w3.org/2001/XMLSchema" xmlns:xs="http://www.w3.org/2001/XMLSchema" xmlns:p="http://schemas.microsoft.com/office/2006/metadata/properties" xmlns:ns2="9f7bfde5-fec1-41b1-af96-d0ead4fdf1a4" xmlns:ns3="e58d86aa-8fe5-4539-8203-03c44674af5d" targetNamespace="http://schemas.microsoft.com/office/2006/metadata/properties" ma:root="true" ma:fieldsID="1dfa93cfa4a32f6fb5baf2bb2b074dfb" ns2:_="" ns3:_="">
    <xsd:import namespace="9f7bfde5-fec1-41b1-af96-d0ead4fdf1a4"/>
    <xsd:import namespace="e58d86aa-8fe5-4539-8203-03c44674af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bfde5-fec1-41b1-af96-d0ead4fdf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f67d805-6854-46e5-b494-d961cc5f39cc}" ma:internalName="TaxCatchAll" ma:showField="CatchAllData" ma:web="9f7bfde5-fec1-41b1-af96-d0ead4fdf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d86aa-8fe5-4539-8203-03c44674a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68c3b55-3e8a-4e8f-9286-46d15c50df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0EFB04-89EC-4A4F-9797-C04D83A622AD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e58d86aa-8fe5-4539-8203-03c44674af5d"/>
    <ds:schemaRef ds:uri="9f7bfde5-fec1-41b1-af96-d0ead4fdf1a4"/>
  </ds:schemaRefs>
</ds:datastoreItem>
</file>

<file path=customXml/itemProps2.xml><?xml version="1.0" encoding="utf-8"?>
<ds:datastoreItem xmlns:ds="http://schemas.openxmlformats.org/officeDocument/2006/customXml" ds:itemID="{688FB588-3956-4AA8-9A16-5743311DE6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9F5A9-A6EC-45B4-96F1-342ACC82B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bfde5-fec1-41b1-af96-d0ead4fdf1a4"/>
    <ds:schemaRef ds:uri="e58d86aa-8fe5-4539-8203-03c44674a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36476</TotalTime>
  <Words>195</Words>
  <Application>Microsoft Office PowerPoint</Application>
  <PresentationFormat>Plačiaekranė</PresentationFormat>
  <Paragraphs>57</Paragraphs>
  <Slides>15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 Medium</vt:lpstr>
      <vt:lpstr>Times New Roman</vt:lpstr>
      <vt:lpstr>Roboto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Public Procurement</dc:title>
  <dc:subject>Modern Public Procurement</dc:subject>
  <dc:creator>evelina.butkute-lazdauskiene@vpt.lt</dc:creator>
  <cp:lastModifiedBy>Aurimas Petrauskis</cp:lastModifiedBy>
  <cp:revision>26</cp:revision>
  <dcterms:created xsi:type="dcterms:W3CDTF">2024-09-12T11:40:00Z</dcterms:created>
  <dcterms:modified xsi:type="dcterms:W3CDTF">2026-06-22T11:42:34Z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0x0101009C5534981E23D24AB7E6D88561170541</vt:lpwstr>
  </property>
  <property fmtid="{D5CDD505-2E9C-101B-9397-08002B2CF9AE}" pid="3" name="MediaServiceImageTags">
    <vt:lpwstr/>
  </property>
</Properties>
</file>