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423" r:id="rId6"/>
    <p:sldId id="422" r:id="rId7"/>
    <p:sldId id="560" r:id="rId8"/>
    <p:sldId id="288" r:id="rId9"/>
    <p:sldId id="561" r:id="rId10"/>
    <p:sldId id="562" r:id="rId11"/>
    <p:sldId id="564" r:id="rId12"/>
    <p:sldId id="563" r:id="rId13"/>
    <p:sldId id="565" r:id="rId14"/>
    <p:sldId id="552" r:id="rId15"/>
    <p:sldId id="553" r:id="rId16"/>
    <p:sldId id="555" r:id="rId17"/>
    <p:sldId id="567" r:id="rId18"/>
    <p:sldId id="566" r:id="rId19"/>
    <p:sldId id="554" r:id="rId20"/>
    <p:sldId id="559" r:id="rId21"/>
    <p:sldId id="558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šra Mažulienė" initials="AM" lastIdx="20" clrIdx="0">
    <p:extLst>
      <p:ext uri="{19B8F6BF-5375-455C-9EA6-DF929625EA0E}">
        <p15:presenceInfo xmlns:p15="http://schemas.microsoft.com/office/powerpoint/2012/main" userId="S::Ausra.Mazuliene@vpt.lt::f25d8a55-4e67-43bb-95c8-94a38df513b4" providerId="AD"/>
      </p:ext>
    </p:extLst>
  </p:cmAuthor>
  <p:cmAuthor id="2" name="Viktorija Namavičienė" initials="VN" lastIdx="18" clrIdx="1">
    <p:extLst>
      <p:ext uri="{19B8F6BF-5375-455C-9EA6-DF929625EA0E}">
        <p15:presenceInfo xmlns:p15="http://schemas.microsoft.com/office/powerpoint/2012/main" userId="S::viktorija.namaviciene@vpt.lt::770ee7b1-26ef-4989-be86-9956931060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A87D5-E702-4B15-BBC2-20897138E7FE}" v="41" dt="2026-06-19T07:00:40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Romančikaitė-Klingienė" userId="d1af1793-c0b7-432c-a16f-b1ace8e8d6de" providerId="ADAL" clId="{80877D61-A286-4B8E-8F6B-757A58249312}"/>
    <pc:docChg chg="undo redo custSel addSld delSld modSld sldOrd">
      <pc:chgData name="Lina Romančikaitė-Klingienė" userId="d1af1793-c0b7-432c-a16f-b1ace8e8d6de" providerId="ADAL" clId="{80877D61-A286-4B8E-8F6B-757A58249312}" dt="2026-06-19T07:13:16.840" v="1463" actId="113"/>
      <pc:docMkLst>
        <pc:docMk/>
      </pc:docMkLst>
      <pc:sldChg chg="addSp modSp mod">
        <pc:chgData name="Lina Romančikaitė-Klingienė" userId="d1af1793-c0b7-432c-a16f-b1ace8e8d6de" providerId="ADAL" clId="{80877D61-A286-4B8E-8F6B-757A58249312}" dt="2026-06-19T06:15:49.843" v="1280" actId="20577"/>
        <pc:sldMkLst>
          <pc:docMk/>
          <pc:sldMk cId="3155751863" sldId="256"/>
        </pc:sldMkLst>
        <pc:spChg chg="mod">
          <ac:chgData name="Lina Romančikaitė-Klingienė" userId="d1af1793-c0b7-432c-a16f-b1ace8e8d6de" providerId="ADAL" clId="{80877D61-A286-4B8E-8F6B-757A58249312}" dt="2026-06-19T05:53:11.481" v="1278" actId="20577"/>
          <ac:spMkLst>
            <pc:docMk/>
            <pc:sldMk cId="3155751863" sldId="256"/>
            <ac:spMk id="2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9T06:15:49.843" v="1280" actId="20577"/>
          <ac:spMkLst>
            <pc:docMk/>
            <pc:sldMk cId="3155751863" sldId="256"/>
            <ac:spMk id="3" creationId="{0C25C5B2-43E3-2C20-C255-40C87B7ED103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6-19T07:10:28.813" v="1448" actId="255"/>
        <pc:sldMkLst>
          <pc:docMk/>
          <pc:sldMk cId="2518839177" sldId="288"/>
        </pc:sldMkLst>
        <pc:spChg chg="mod">
          <ac:chgData name="Lina Romančikaitė-Klingienė" userId="d1af1793-c0b7-432c-a16f-b1ace8e8d6de" providerId="ADAL" clId="{80877D61-A286-4B8E-8F6B-757A58249312}" dt="2026-06-14T18:57:32.538" v="269" actId="1076"/>
          <ac:spMkLst>
            <pc:docMk/>
            <pc:sldMk cId="2518839177" sldId="288"/>
            <ac:spMk id="3" creationId="{9AD6E186-2111-1A15-D24C-B8C947811596}"/>
          </ac:spMkLst>
        </pc:spChg>
        <pc:spChg chg="mod">
          <ac:chgData name="Lina Romančikaitė-Klingienė" userId="d1af1793-c0b7-432c-a16f-b1ace8e8d6de" providerId="ADAL" clId="{80877D61-A286-4B8E-8F6B-757A58249312}" dt="2026-06-19T07:10:28.813" v="1448" actId="255"/>
          <ac:spMkLst>
            <pc:docMk/>
            <pc:sldMk cId="2518839177" sldId="288"/>
            <ac:spMk id="7" creationId="{00000000-0000-0000-0000-000000000000}"/>
          </ac:spMkLst>
        </pc:spChg>
        <pc:spChg chg="add mod">
          <ac:chgData name="Lina Romančikaitė-Klingienė" userId="d1af1793-c0b7-432c-a16f-b1ace8e8d6de" providerId="ADAL" clId="{80877D61-A286-4B8E-8F6B-757A58249312}" dt="2026-06-19T07:00:25.541" v="1377" actId="20577"/>
          <ac:spMkLst>
            <pc:docMk/>
            <pc:sldMk cId="2518839177" sldId="288"/>
            <ac:spMk id="20" creationId="{E07A6575-373B-6C37-898E-5E12172D6C55}"/>
          </ac:spMkLst>
        </pc:spChg>
        <pc:spChg chg="add mod">
          <ac:chgData name="Lina Romančikaitė-Klingienė" userId="d1af1793-c0b7-432c-a16f-b1ace8e8d6de" providerId="ADAL" clId="{80877D61-A286-4B8E-8F6B-757A58249312}" dt="2026-06-14T19:15:46.394" v="384" actId="1076"/>
          <ac:spMkLst>
            <pc:docMk/>
            <pc:sldMk cId="2518839177" sldId="288"/>
            <ac:spMk id="28" creationId="{13E4F7CB-0FE0-373D-DCF6-1C4678C35E41}"/>
          </ac:spMkLst>
        </pc:spChg>
        <pc:spChg chg="add mod">
          <ac:chgData name="Lina Romančikaitė-Klingienė" userId="d1af1793-c0b7-432c-a16f-b1ace8e8d6de" providerId="ADAL" clId="{80877D61-A286-4B8E-8F6B-757A58249312}" dt="2026-06-14T19:15:58.883" v="386" actId="1076"/>
          <ac:spMkLst>
            <pc:docMk/>
            <pc:sldMk cId="2518839177" sldId="288"/>
            <ac:spMk id="29" creationId="{7C20BC29-5B95-3C0E-DA8D-CCAD312187B6}"/>
          </ac:spMkLst>
        </pc:spChg>
        <pc:picChg chg="add mod">
          <ac:chgData name="Lina Romančikaitė-Klingienė" userId="d1af1793-c0b7-432c-a16f-b1ace8e8d6de" providerId="ADAL" clId="{80877D61-A286-4B8E-8F6B-757A58249312}" dt="2026-06-14T19:11:03.617" v="361" actId="1076"/>
          <ac:picMkLst>
            <pc:docMk/>
            <pc:sldMk cId="2518839177" sldId="288"/>
            <ac:picMk id="27" creationId="{F42F780F-0F29-5847-2510-04BD48A9EC5F}"/>
          </ac:picMkLst>
        </pc:picChg>
      </pc:sldChg>
      <pc:sldChg chg="modSp add mod">
        <pc:chgData name="Lina Romančikaitė-Klingienė" userId="d1af1793-c0b7-432c-a16f-b1ace8e8d6de" providerId="ADAL" clId="{80877D61-A286-4B8E-8F6B-757A58249312}" dt="2026-06-19T07:13:16.840" v="1463" actId="113"/>
        <pc:sldMkLst>
          <pc:docMk/>
          <pc:sldMk cId="486537373" sldId="302"/>
        </pc:sldMkLst>
        <pc:spChg chg="mod">
          <ac:chgData name="Lina Romančikaitė-Klingienė" userId="d1af1793-c0b7-432c-a16f-b1ace8e8d6de" providerId="ADAL" clId="{80877D61-A286-4B8E-8F6B-757A58249312}" dt="2026-06-19T07:13:16.840" v="1463" actId="113"/>
          <ac:spMkLst>
            <pc:docMk/>
            <pc:sldMk cId="486537373" sldId="302"/>
            <ac:spMk id="3" creationId="{00000000-0000-0000-0000-000000000000}"/>
          </ac:spMkLst>
        </pc:spChg>
      </pc:sldChg>
      <pc:sldChg chg="addSp delSp modSp add mod">
        <pc:chgData name="Lina Romančikaitė-Klingienė" userId="d1af1793-c0b7-432c-a16f-b1ace8e8d6de" providerId="ADAL" clId="{80877D61-A286-4B8E-8F6B-757A58249312}" dt="2026-06-19T07:10:06.735" v="1444" actId="255"/>
        <pc:sldMkLst>
          <pc:docMk/>
          <pc:sldMk cId="2308691240" sldId="422"/>
        </pc:sldMkLst>
        <pc:spChg chg="mod">
          <ac:chgData name="Lina Romančikaitė-Klingienė" userId="d1af1793-c0b7-432c-a16f-b1ace8e8d6de" providerId="ADAL" clId="{80877D61-A286-4B8E-8F6B-757A58249312}" dt="2026-06-19T07:10:06.735" v="1444" actId="255"/>
          <ac:spMkLst>
            <pc:docMk/>
            <pc:sldMk cId="2308691240" sldId="422"/>
            <ac:spMk id="12" creationId="{5D92F3D2-56E3-CCAF-EDB3-DA473F717020}"/>
          </ac:spMkLst>
        </pc:spChg>
        <pc:picChg chg="add mod">
          <ac:chgData name="Lina Romančikaitė-Klingienė" userId="d1af1793-c0b7-432c-a16f-b1ace8e8d6de" providerId="ADAL" clId="{80877D61-A286-4B8E-8F6B-757A58249312}" dt="2026-06-14T18:55:22.453" v="252" actId="14100"/>
          <ac:picMkLst>
            <pc:docMk/>
            <pc:sldMk cId="2308691240" sldId="422"/>
            <ac:picMk id="13" creationId="{55094FD3-6C88-715E-3AC9-735AA9153356}"/>
          </ac:picMkLst>
        </pc:picChg>
      </pc:sldChg>
      <pc:sldChg chg="addSp modSp mod">
        <pc:chgData name="Lina Romančikaitė-Klingienė" userId="d1af1793-c0b7-432c-a16f-b1ace8e8d6de" providerId="ADAL" clId="{80877D61-A286-4B8E-8F6B-757A58249312}" dt="2026-06-19T06:59:23.323" v="1361" actId="255"/>
        <pc:sldMkLst>
          <pc:docMk/>
          <pc:sldMk cId="2847815327" sldId="423"/>
        </pc:sldMkLst>
        <pc:spChg chg="mod">
          <ac:chgData name="Lina Romančikaitė-Klingienė" userId="d1af1793-c0b7-432c-a16f-b1ace8e8d6de" providerId="ADAL" clId="{80877D61-A286-4B8E-8F6B-757A58249312}" dt="2026-06-14T18:44:52.532" v="41" actId="1076"/>
          <ac:spMkLst>
            <pc:docMk/>
            <pc:sldMk cId="2847815327" sldId="423"/>
            <ac:spMk id="2" creationId="{C9E65A75-27E3-F427-B4ED-632C99145136}"/>
          </ac:spMkLst>
        </pc:spChg>
        <pc:spChg chg="mod">
          <ac:chgData name="Lina Romančikaitė-Klingienė" userId="d1af1793-c0b7-432c-a16f-b1ace8e8d6de" providerId="ADAL" clId="{80877D61-A286-4B8E-8F6B-757A58249312}" dt="2026-06-14T19:41:23.607" v="526" actId="1076"/>
          <ac:spMkLst>
            <pc:docMk/>
            <pc:sldMk cId="2847815327" sldId="423"/>
            <ac:spMk id="3" creationId="{79092CE9-B4F9-2F81-5F30-7C0B4020F481}"/>
          </ac:spMkLst>
        </pc:spChg>
        <pc:spChg chg="mod">
          <ac:chgData name="Lina Romančikaitė-Klingienė" userId="d1af1793-c0b7-432c-a16f-b1ace8e8d6de" providerId="ADAL" clId="{80877D61-A286-4B8E-8F6B-757A58249312}" dt="2026-06-19T06:59:23.323" v="1361" actId="255"/>
          <ac:spMkLst>
            <pc:docMk/>
            <pc:sldMk cId="2847815327" sldId="423"/>
            <ac:spMk id="7" creationId="{00000000-0000-0000-0000-000000000000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6-19T07:11:11.130" v="1454" actId="255"/>
        <pc:sldMkLst>
          <pc:docMk/>
          <pc:sldMk cId="3140076517" sldId="552"/>
        </pc:sldMkLst>
        <pc:spChg chg="del mod">
          <ac:chgData name="Lina Romančikaitė-Klingienė" userId="d1af1793-c0b7-432c-a16f-b1ace8e8d6de" providerId="ADAL" clId="{80877D61-A286-4B8E-8F6B-757A58249312}" dt="2026-06-18T08:39:52.176" v="1019" actId="478"/>
          <ac:spMkLst>
            <pc:docMk/>
            <pc:sldMk cId="3140076517" sldId="552"/>
            <ac:spMk id="2" creationId="{915EF66C-BC71-D958-A642-6144A81E5481}"/>
          </ac:spMkLst>
        </pc:spChg>
        <pc:spChg chg="mod">
          <ac:chgData name="Lina Romančikaitė-Klingienė" userId="d1af1793-c0b7-432c-a16f-b1ace8e8d6de" providerId="ADAL" clId="{80877D61-A286-4B8E-8F6B-757A58249312}" dt="2026-06-14T18:58:23.607" v="279" actId="1076"/>
          <ac:spMkLst>
            <pc:docMk/>
            <pc:sldMk cId="3140076517" sldId="552"/>
            <ac:spMk id="3" creationId="{9AD6E186-2111-1A15-D24C-B8C947811596}"/>
          </ac:spMkLst>
        </pc:spChg>
        <pc:spChg chg="add mod">
          <ac:chgData name="Lina Romančikaitė-Klingienė" userId="d1af1793-c0b7-432c-a16f-b1ace8e8d6de" providerId="ADAL" clId="{80877D61-A286-4B8E-8F6B-757A58249312}" dt="2026-06-18T08:39:41.174" v="1016" actId="14100"/>
          <ac:spMkLst>
            <pc:docMk/>
            <pc:sldMk cId="3140076517" sldId="552"/>
            <ac:spMk id="4" creationId="{29911700-5207-8F8B-FB3B-0B61C48F6E87}"/>
          </ac:spMkLst>
        </pc:spChg>
        <pc:spChg chg="mod">
          <ac:chgData name="Lina Romančikaitė-Klingienė" userId="d1af1793-c0b7-432c-a16f-b1ace8e8d6de" providerId="ADAL" clId="{80877D61-A286-4B8E-8F6B-757A58249312}" dt="2026-06-19T07:11:11.130" v="1454" actId="255"/>
          <ac:spMkLst>
            <pc:docMk/>
            <pc:sldMk cId="3140076517" sldId="552"/>
            <ac:spMk id="7" creationId="{00000000-0000-0000-0000-000000000000}"/>
          </ac:spMkLst>
        </pc:spChg>
        <pc:spChg chg="add mod">
          <ac:chgData name="Lina Romančikaitė-Klingienė" userId="d1af1793-c0b7-432c-a16f-b1ace8e8d6de" providerId="ADAL" clId="{80877D61-A286-4B8E-8F6B-757A58249312}" dt="2026-06-18T08:59:22.330" v="1048" actId="1076"/>
          <ac:spMkLst>
            <pc:docMk/>
            <pc:sldMk cId="3140076517" sldId="552"/>
            <ac:spMk id="9" creationId="{81AF43DB-1EB5-FBCF-6F61-63DBEC8143F1}"/>
          </ac:spMkLst>
        </pc:spChg>
        <pc:spChg chg="add mod">
          <ac:chgData name="Lina Romančikaitė-Klingienė" userId="d1af1793-c0b7-432c-a16f-b1ace8e8d6de" providerId="ADAL" clId="{80877D61-A286-4B8E-8F6B-757A58249312}" dt="2026-06-18T08:59:19.977" v="1047" actId="1076"/>
          <ac:spMkLst>
            <pc:docMk/>
            <pc:sldMk cId="3140076517" sldId="552"/>
            <ac:spMk id="13" creationId="{44FEF602-FAA5-078A-D962-E23924F17C31}"/>
          </ac:spMkLst>
        </pc:spChg>
        <pc:spChg chg="add mod">
          <ac:chgData name="Lina Romančikaitė-Klingienė" userId="d1af1793-c0b7-432c-a16f-b1ace8e8d6de" providerId="ADAL" clId="{80877D61-A286-4B8E-8F6B-757A58249312}" dt="2026-06-19T07:01:04.241" v="1403" actId="20577"/>
          <ac:spMkLst>
            <pc:docMk/>
            <pc:sldMk cId="3140076517" sldId="552"/>
            <ac:spMk id="14" creationId="{9509C217-C4F3-DB86-9473-67C20000E0D1}"/>
          </ac:spMkLst>
        </pc:spChg>
        <pc:grpChg chg="del">
          <ac:chgData name="Lina Romančikaitė-Klingienė" userId="d1af1793-c0b7-432c-a16f-b1ace8e8d6de" providerId="ADAL" clId="{80877D61-A286-4B8E-8F6B-757A58249312}" dt="2026-06-18T08:55:23.914" v="1021" actId="478"/>
          <ac:grpSpMkLst>
            <pc:docMk/>
            <pc:sldMk cId="3140076517" sldId="552"/>
            <ac:grpSpMk id="47" creationId="{CAF760D8-5FD2-DAEC-D1A7-C6D51C0E13D9}"/>
          </ac:grpSpMkLst>
        </pc:grpChg>
        <pc:picChg chg="add mod">
          <ac:chgData name="Lina Romančikaitė-Klingienė" userId="d1af1793-c0b7-432c-a16f-b1ace8e8d6de" providerId="ADAL" clId="{80877D61-A286-4B8E-8F6B-757A58249312}" dt="2026-06-18T08:56:42.768" v="1030" actId="1076"/>
          <ac:picMkLst>
            <pc:docMk/>
            <pc:sldMk cId="3140076517" sldId="552"/>
            <ac:picMk id="8" creationId="{7159A930-1A90-59C7-DF7F-0AD08B5A04F3}"/>
          </ac:picMkLst>
        </pc:picChg>
        <pc:picChg chg="mod">
          <ac:chgData name="Lina Romančikaitė-Klingienė" userId="d1af1793-c0b7-432c-a16f-b1ace8e8d6de" providerId="ADAL" clId="{80877D61-A286-4B8E-8F6B-757A58249312}" dt="2026-06-14T18:58:18.797" v="278" actId="1076"/>
          <ac:picMkLst>
            <pc:docMk/>
            <pc:sldMk cId="3140076517" sldId="552"/>
            <ac:picMk id="10" creationId="{00000000-0000-0000-0000-000000000000}"/>
          </ac:picMkLst>
        </pc:picChg>
      </pc:sldChg>
      <pc:sldChg chg="addSp delSp modSp mod">
        <pc:chgData name="Lina Romančikaitė-Klingienė" userId="d1af1793-c0b7-432c-a16f-b1ace8e8d6de" providerId="ADAL" clId="{80877D61-A286-4B8E-8F6B-757A58249312}" dt="2026-06-19T07:12:06.287" v="1461" actId="255"/>
        <pc:sldMkLst>
          <pc:docMk/>
          <pc:sldMk cId="1856304888" sldId="553"/>
        </pc:sldMkLst>
        <pc:spChg chg="add mod">
          <ac:chgData name="Lina Romančikaitė-Klingienė" userId="d1af1793-c0b7-432c-a16f-b1ace8e8d6de" providerId="ADAL" clId="{80877D61-A286-4B8E-8F6B-757A58249312}" dt="2026-06-18T09:08:39.666" v="1094" actId="1076"/>
          <ac:spMkLst>
            <pc:docMk/>
            <pc:sldMk cId="1856304888" sldId="553"/>
            <ac:spMk id="2" creationId="{E2BC9E94-4E5C-B41E-0147-B15E84E57C39}"/>
          </ac:spMkLst>
        </pc:spChg>
        <pc:spChg chg="mod">
          <ac:chgData name="Lina Romančikaitė-Klingienė" userId="d1af1793-c0b7-432c-a16f-b1ace8e8d6de" providerId="ADAL" clId="{80877D61-A286-4B8E-8F6B-757A58249312}" dt="2026-06-14T18:58:38.595" v="282" actId="1076"/>
          <ac:spMkLst>
            <pc:docMk/>
            <pc:sldMk cId="1856304888" sldId="553"/>
            <ac:spMk id="3" creationId="{9AD6E186-2111-1A15-D24C-B8C947811596}"/>
          </ac:spMkLst>
        </pc:spChg>
        <pc:spChg chg="add mod">
          <ac:chgData name="Lina Romančikaitė-Klingienė" userId="d1af1793-c0b7-432c-a16f-b1ace8e8d6de" providerId="ADAL" clId="{80877D61-A286-4B8E-8F6B-757A58249312}" dt="2026-06-18T09:08:59.502" v="1099" actId="1076"/>
          <ac:spMkLst>
            <pc:docMk/>
            <pc:sldMk cId="1856304888" sldId="553"/>
            <ac:spMk id="6" creationId="{D3A1716B-D026-8485-B094-1DDA1CB9E57E}"/>
          </ac:spMkLst>
        </pc:spChg>
        <pc:spChg chg="mod">
          <ac:chgData name="Lina Romančikaitė-Klingienė" userId="d1af1793-c0b7-432c-a16f-b1ace8e8d6de" providerId="ADAL" clId="{80877D61-A286-4B8E-8F6B-757A58249312}" dt="2026-06-19T07:12:06.287" v="1461" actId="255"/>
          <ac:spMkLst>
            <pc:docMk/>
            <pc:sldMk cId="1856304888" sldId="553"/>
            <ac:spMk id="7" creationId="{00000000-0000-0000-0000-000000000000}"/>
          </ac:spMkLst>
        </pc:spChg>
        <pc:spChg chg="add mod">
          <ac:chgData name="Lina Romančikaitė-Klingienė" userId="d1af1793-c0b7-432c-a16f-b1ace8e8d6de" providerId="ADAL" clId="{80877D61-A286-4B8E-8F6B-757A58249312}" dt="2026-06-18T09:08:51.893" v="1097" actId="1076"/>
          <ac:spMkLst>
            <pc:docMk/>
            <pc:sldMk cId="1856304888" sldId="553"/>
            <ac:spMk id="17" creationId="{1FC046EA-8BC7-F939-82C6-1F4CDF5BB857}"/>
          </ac:spMkLst>
        </pc:spChg>
        <pc:spChg chg="add mod">
          <ac:chgData name="Lina Romančikaitė-Klingienė" userId="d1af1793-c0b7-432c-a16f-b1ace8e8d6de" providerId="ADAL" clId="{80877D61-A286-4B8E-8F6B-757A58249312}" dt="2026-06-18T09:09:08.306" v="1102" actId="20577"/>
          <ac:spMkLst>
            <pc:docMk/>
            <pc:sldMk cId="1856304888" sldId="553"/>
            <ac:spMk id="32" creationId="{74F8E227-B95E-AD3D-192E-77485BC25E76}"/>
          </ac:spMkLst>
        </pc:spChg>
        <pc:grpChg chg="del">
          <ac:chgData name="Lina Romančikaitė-Klingienė" userId="d1af1793-c0b7-432c-a16f-b1ace8e8d6de" providerId="ADAL" clId="{80877D61-A286-4B8E-8F6B-757A58249312}" dt="2026-06-18T09:03:15.957" v="1051" actId="478"/>
          <ac:grpSpMkLst>
            <pc:docMk/>
            <pc:sldMk cId="1856304888" sldId="553"/>
            <ac:grpSpMk id="8" creationId="{1B2D3721-0296-B37F-3B42-FD7AC594FA03}"/>
          </ac:grpSpMkLst>
        </pc:grpChg>
        <pc:grpChg chg="del">
          <ac:chgData name="Lina Romančikaitė-Klingienė" userId="d1af1793-c0b7-432c-a16f-b1ace8e8d6de" providerId="ADAL" clId="{80877D61-A286-4B8E-8F6B-757A58249312}" dt="2026-06-18T09:03:31.253" v="1055" actId="478"/>
          <ac:grpSpMkLst>
            <pc:docMk/>
            <pc:sldMk cId="1856304888" sldId="553"/>
            <ac:grpSpMk id="18" creationId="{FD74AF2A-D888-8A0B-734B-0C9E57D2030B}"/>
          </ac:grpSpMkLst>
        </pc:grpChg>
        <pc:grpChg chg="del">
          <ac:chgData name="Lina Romančikaitė-Klingienė" userId="d1af1793-c0b7-432c-a16f-b1ace8e8d6de" providerId="ADAL" clId="{80877D61-A286-4B8E-8F6B-757A58249312}" dt="2026-06-18T09:04:14.615" v="1064" actId="478"/>
          <ac:grpSpMkLst>
            <pc:docMk/>
            <pc:sldMk cId="1856304888" sldId="553"/>
            <ac:grpSpMk id="30" creationId="{5344DBF5-498C-EF43-4CA0-BCB9432233DB}"/>
          </ac:grpSpMkLst>
        </pc:grpChg>
        <pc:picChg chg="add mod ord">
          <ac:chgData name="Lina Romančikaitė-Klingienė" userId="d1af1793-c0b7-432c-a16f-b1ace8e8d6de" providerId="ADAL" clId="{80877D61-A286-4B8E-8F6B-757A58249312}" dt="2026-06-18T09:08:42.614" v="1095" actId="1076"/>
          <ac:picMkLst>
            <pc:docMk/>
            <pc:sldMk cId="1856304888" sldId="553"/>
            <ac:picMk id="5" creationId="{A6F53DBB-2807-9B07-BD50-2E1F12574EDC}"/>
          </ac:picMkLst>
        </pc:picChg>
        <pc:picChg chg="add mod">
          <ac:chgData name="Lina Romančikaitė-Klingienė" userId="d1af1793-c0b7-432c-a16f-b1ace8e8d6de" providerId="ADAL" clId="{80877D61-A286-4B8E-8F6B-757A58249312}" dt="2026-06-18T09:08:47.497" v="1096" actId="1076"/>
          <ac:picMkLst>
            <pc:docMk/>
            <pc:sldMk cId="1856304888" sldId="553"/>
            <ac:picMk id="12" creationId="{44CCB31C-BDBE-177F-781B-69CDEE9C545B}"/>
          </ac:picMkLst>
        </pc:picChg>
        <pc:picChg chg="add del mod">
          <ac:chgData name="Lina Romančikaitė-Klingienė" userId="d1af1793-c0b7-432c-a16f-b1ace8e8d6de" providerId="ADAL" clId="{80877D61-A286-4B8E-8F6B-757A58249312}" dt="2026-06-18T09:06:21.961" v="1076" actId="478"/>
          <ac:picMkLst>
            <pc:docMk/>
            <pc:sldMk cId="1856304888" sldId="553"/>
            <ac:picMk id="23" creationId="{22C3EAA4-5D9F-0DDC-2E15-43FC4E3107D4}"/>
          </ac:picMkLst>
        </pc:picChg>
        <pc:picChg chg="add del mod">
          <ac:chgData name="Lina Romančikaitė-Klingienė" userId="d1af1793-c0b7-432c-a16f-b1ace8e8d6de" providerId="ADAL" clId="{80877D61-A286-4B8E-8F6B-757A58249312}" dt="2026-06-18T09:07:55.215" v="1088" actId="478"/>
          <ac:picMkLst>
            <pc:docMk/>
            <pc:sldMk cId="1856304888" sldId="553"/>
            <ac:picMk id="25" creationId="{847EBC25-6F06-3BFC-5378-B2EAFA378E5F}"/>
          </ac:picMkLst>
        </pc:picChg>
        <pc:picChg chg="add mod">
          <ac:chgData name="Lina Romančikaitė-Klingienė" userId="d1af1793-c0b7-432c-a16f-b1ace8e8d6de" providerId="ADAL" clId="{80877D61-A286-4B8E-8F6B-757A58249312}" dt="2026-06-18T09:08:55.881" v="1098" actId="1076"/>
          <ac:picMkLst>
            <pc:docMk/>
            <pc:sldMk cId="1856304888" sldId="553"/>
            <ac:picMk id="31" creationId="{64CEEA3D-9F80-E9FF-0D93-A0062E2B8C5D}"/>
          </ac:picMkLst>
        </pc:picChg>
      </pc:sldChg>
      <pc:sldChg chg="addSp delSp modSp mod">
        <pc:chgData name="Lina Romančikaitė-Klingienė" userId="d1af1793-c0b7-432c-a16f-b1ace8e8d6de" providerId="ADAL" clId="{80877D61-A286-4B8E-8F6B-757A58249312}" dt="2026-06-19T07:11:38.531" v="1457" actId="255"/>
        <pc:sldMkLst>
          <pc:docMk/>
          <pc:sldMk cId="1022703645" sldId="554"/>
        </pc:sldMkLst>
        <pc:spChg chg="add mod">
          <ac:chgData name="Lina Romančikaitė-Klingienė" userId="d1af1793-c0b7-432c-a16f-b1ace8e8d6de" providerId="ADAL" clId="{80877D61-A286-4B8E-8F6B-757A58249312}" dt="2026-06-18T09:34:10.587" v="1219" actId="1076"/>
          <ac:spMkLst>
            <pc:docMk/>
            <pc:sldMk cId="1022703645" sldId="554"/>
            <ac:spMk id="2" creationId="{2F7C3E96-7F5F-B29F-3466-431656980F3E}"/>
          </ac:spMkLst>
        </pc:spChg>
        <pc:spChg chg="mod">
          <ac:chgData name="Lina Romančikaitė-Klingienė" userId="d1af1793-c0b7-432c-a16f-b1ace8e8d6de" providerId="ADAL" clId="{80877D61-A286-4B8E-8F6B-757A58249312}" dt="2026-06-14T18:59:18.299" v="290" actId="1076"/>
          <ac:spMkLst>
            <pc:docMk/>
            <pc:sldMk cId="1022703645" sldId="554"/>
            <ac:spMk id="3" creationId="{9AD6E186-2111-1A15-D24C-B8C947811596}"/>
          </ac:spMkLst>
        </pc:spChg>
        <pc:spChg chg="add mod">
          <ac:chgData name="Lina Romančikaitė-Klingienė" userId="d1af1793-c0b7-432c-a16f-b1ace8e8d6de" providerId="ADAL" clId="{80877D61-A286-4B8E-8F6B-757A58249312}" dt="2026-06-18T09:35:29.391" v="1233" actId="1076"/>
          <ac:spMkLst>
            <pc:docMk/>
            <pc:sldMk cId="1022703645" sldId="554"/>
            <ac:spMk id="4" creationId="{99BC57B0-5411-41C9-56C5-22C694AD4871}"/>
          </ac:spMkLst>
        </pc:spChg>
        <pc:spChg chg="mod">
          <ac:chgData name="Lina Romančikaitė-Klingienė" userId="d1af1793-c0b7-432c-a16f-b1ace8e8d6de" providerId="ADAL" clId="{80877D61-A286-4B8E-8F6B-757A58249312}" dt="2026-06-19T07:11:38.531" v="1457" actId="255"/>
          <ac:spMkLst>
            <pc:docMk/>
            <pc:sldMk cId="1022703645" sldId="554"/>
            <ac:spMk id="7" creationId="{00000000-0000-0000-0000-000000000000}"/>
          </ac:spMkLst>
        </pc:spChg>
        <pc:spChg chg="add mod">
          <ac:chgData name="Lina Romančikaitė-Klingienė" userId="d1af1793-c0b7-432c-a16f-b1ace8e8d6de" providerId="ADAL" clId="{80877D61-A286-4B8E-8F6B-757A58249312}" dt="2026-06-18T09:35:11.253" v="1232" actId="1076"/>
          <ac:spMkLst>
            <pc:docMk/>
            <pc:sldMk cId="1022703645" sldId="554"/>
            <ac:spMk id="12" creationId="{9E34FD04-4499-7194-5C28-AE2C0C688408}"/>
          </ac:spMkLst>
        </pc:spChg>
        <pc:spChg chg="add mod">
          <ac:chgData name="Lina Romančikaitė-Klingienė" userId="d1af1793-c0b7-432c-a16f-b1ace8e8d6de" providerId="ADAL" clId="{80877D61-A286-4B8E-8F6B-757A58249312}" dt="2026-06-18T09:34:20.076" v="1223" actId="1076"/>
          <ac:spMkLst>
            <pc:docMk/>
            <pc:sldMk cId="1022703645" sldId="554"/>
            <ac:spMk id="13" creationId="{EFB3C44E-6592-B734-1066-09F1EBFFB366}"/>
          </ac:spMkLst>
        </pc:spChg>
        <pc:spChg chg="add mod">
          <ac:chgData name="Lina Romančikaitė-Klingienė" userId="d1af1793-c0b7-432c-a16f-b1ace8e8d6de" providerId="ADAL" clId="{80877D61-A286-4B8E-8F6B-757A58249312}" dt="2026-06-18T09:35:39.909" v="1236" actId="20577"/>
          <ac:spMkLst>
            <pc:docMk/>
            <pc:sldMk cId="1022703645" sldId="554"/>
            <ac:spMk id="19" creationId="{7EE89E83-29F9-B10C-0534-AB203A23F813}"/>
          </ac:spMkLst>
        </pc:spChg>
        <pc:grpChg chg="del">
          <ac:chgData name="Lina Romančikaitė-Klingienė" userId="d1af1793-c0b7-432c-a16f-b1ace8e8d6de" providerId="ADAL" clId="{80877D61-A286-4B8E-8F6B-757A58249312}" dt="2026-06-18T09:30:00.515" v="1197" actId="478"/>
          <ac:grpSpMkLst>
            <pc:docMk/>
            <pc:sldMk cId="1022703645" sldId="554"/>
            <ac:grpSpMk id="29" creationId="{FF7CC25B-031E-F4A9-5828-AEAF337CDC9A}"/>
          </ac:grpSpMkLst>
        </pc:grpChg>
        <pc:grpChg chg="del">
          <ac:chgData name="Lina Romančikaitė-Klingienė" userId="d1af1793-c0b7-432c-a16f-b1ace8e8d6de" providerId="ADAL" clId="{80877D61-A286-4B8E-8F6B-757A58249312}" dt="2026-06-18T09:31:39.491" v="1214" actId="478"/>
          <ac:grpSpMkLst>
            <pc:docMk/>
            <pc:sldMk cId="1022703645" sldId="554"/>
            <ac:grpSpMk id="40" creationId="{32FD6820-25CC-C12E-192E-D19F770C0E6D}"/>
          </ac:grpSpMkLst>
        </pc:grpChg>
        <pc:picChg chg="add mod ord">
          <ac:chgData name="Lina Romančikaitė-Klingienė" userId="d1af1793-c0b7-432c-a16f-b1ace8e8d6de" providerId="ADAL" clId="{80877D61-A286-4B8E-8F6B-757A58249312}" dt="2026-06-18T09:34:24.237" v="1225" actId="166"/>
          <ac:picMkLst>
            <pc:docMk/>
            <pc:sldMk cId="1022703645" sldId="554"/>
            <ac:picMk id="6" creationId="{25D000E4-0E56-016F-61C4-2FAE5A6EBDB6}"/>
          </ac:picMkLst>
        </pc:picChg>
        <pc:picChg chg="mod">
          <ac:chgData name="Lina Romančikaitė-Klingienė" userId="d1af1793-c0b7-432c-a16f-b1ace8e8d6de" providerId="ADAL" clId="{80877D61-A286-4B8E-8F6B-757A58249312}" dt="2026-06-14T18:59:07.559" v="287" actId="1076"/>
          <ac:picMkLst>
            <pc:docMk/>
            <pc:sldMk cId="1022703645" sldId="554"/>
            <ac:picMk id="10" creationId="{00000000-0000-0000-0000-000000000000}"/>
          </ac:picMkLst>
        </pc:picChg>
        <pc:picChg chg="add del">
          <ac:chgData name="Lina Romančikaitė-Klingienė" userId="d1af1793-c0b7-432c-a16f-b1ace8e8d6de" providerId="ADAL" clId="{80877D61-A286-4B8E-8F6B-757A58249312}" dt="2026-06-18T09:31:00.239" v="1205" actId="478"/>
          <ac:picMkLst>
            <pc:docMk/>
            <pc:sldMk cId="1022703645" sldId="554"/>
            <ac:picMk id="11" creationId="{3F9485C7-8D00-4775-B174-F0CA22109FA5}"/>
          </ac:picMkLst>
        </pc:picChg>
        <pc:picChg chg="add mod ord">
          <ac:chgData name="Lina Romančikaitė-Klingienė" userId="d1af1793-c0b7-432c-a16f-b1ace8e8d6de" providerId="ADAL" clId="{80877D61-A286-4B8E-8F6B-757A58249312}" dt="2026-06-18T09:35:04.378" v="1231" actId="14100"/>
          <ac:picMkLst>
            <pc:docMk/>
            <pc:sldMk cId="1022703645" sldId="554"/>
            <ac:picMk id="15" creationId="{1E3BB5F2-501C-3756-2BAF-A13E0066A641}"/>
          </ac:picMkLst>
        </pc:picChg>
        <pc:cxnChg chg="del mod">
          <ac:chgData name="Lina Romančikaitė-Klingienė" userId="d1af1793-c0b7-432c-a16f-b1ace8e8d6de" providerId="ADAL" clId="{80877D61-A286-4B8E-8F6B-757A58249312}" dt="2026-06-18T09:34:56.189" v="1229" actId="478"/>
          <ac:cxnSpMkLst>
            <pc:docMk/>
            <pc:sldMk cId="1022703645" sldId="554"/>
            <ac:cxnSpMk id="31" creationId="{69091E07-A692-720A-ACF1-2A75A93A5ACE}"/>
          </ac:cxnSpMkLst>
        </pc:cxnChg>
        <pc:cxnChg chg="mod">
          <ac:chgData name="Lina Romančikaitė-Klingienė" userId="d1af1793-c0b7-432c-a16f-b1ace8e8d6de" providerId="ADAL" clId="{80877D61-A286-4B8E-8F6B-757A58249312}" dt="2026-06-18T09:31:39.491" v="1214" actId="478"/>
          <ac:cxnSpMkLst>
            <pc:docMk/>
            <pc:sldMk cId="1022703645" sldId="554"/>
            <ac:cxnSpMk id="37" creationId="{250BEA7F-0A60-8128-498A-9D1F3145648C}"/>
          </ac:cxnSpMkLst>
        </pc:cxnChg>
      </pc:sldChg>
      <pc:sldChg chg="addSp delSp modSp mod">
        <pc:chgData name="Lina Romančikaitė-Klingienė" userId="d1af1793-c0b7-432c-a16f-b1ace8e8d6de" providerId="ADAL" clId="{80877D61-A286-4B8E-8F6B-757A58249312}" dt="2026-06-19T07:11:58.219" v="1460" actId="255"/>
        <pc:sldMkLst>
          <pc:docMk/>
          <pc:sldMk cId="4243100855" sldId="555"/>
        </pc:sldMkLst>
        <pc:spChg chg="mod">
          <ac:chgData name="Lina Romančikaitė-Klingienė" userId="d1af1793-c0b7-432c-a16f-b1ace8e8d6de" providerId="ADAL" clId="{80877D61-A286-4B8E-8F6B-757A58249312}" dt="2026-06-14T18:58:45.030" v="283" actId="1076"/>
          <ac:spMkLst>
            <pc:docMk/>
            <pc:sldMk cId="4243100855" sldId="555"/>
            <ac:spMk id="3" creationId="{9AD6E186-2111-1A15-D24C-B8C947811596}"/>
          </ac:spMkLst>
        </pc:spChg>
        <pc:spChg chg="add mod">
          <ac:chgData name="Lina Romančikaitė-Klingienė" userId="d1af1793-c0b7-432c-a16f-b1ace8e8d6de" providerId="ADAL" clId="{80877D61-A286-4B8E-8F6B-757A58249312}" dt="2026-06-18T09:11:18.634" v="1111" actId="1076"/>
          <ac:spMkLst>
            <pc:docMk/>
            <pc:sldMk cId="4243100855" sldId="555"/>
            <ac:spMk id="4" creationId="{F05240BE-E5FB-2131-7731-D42D2FD85958}"/>
          </ac:spMkLst>
        </pc:spChg>
        <pc:spChg chg="mod">
          <ac:chgData name="Lina Romančikaitė-Klingienė" userId="d1af1793-c0b7-432c-a16f-b1ace8e8d6de" providerId="ADAL" clId="{80877D61-A286-4B8E-8F6B-757A58249312}" dt="2026-06-19T07:11:58.219" v="1460" actId="255"/>
          <ac:spMkLst>
            <pc:docMk/>
            <pc:sldMk cId="4243100855" sldId="555"/>
            <ac:spMk id="7" creationId="{00000000-0000-0000-0000-000000000000}"/>
          </ac:spMkLst>
        </pc:spChg>
        <pc:grpChg chg="del">
          <ac:chgData name="Lina Romančikaitė-Klingienė" userId="d1af1793-c0b7-432c-a16f-b1ace8e8d6de" providerId="ADAL" clId="{80877D61-A286-4B8E-8F6B-757A58249312}" dt="2026-06-18T09:09:32.564" v="1104" actId="478"/>
          <ac:grpSpMkLst>
            <pc:docMk/>
            <pc:sldMk cId="4243100855" sldId="555"/>
            <ac:grpSpMk id="8" creationId="{82E1ABA4-F1E0-0F44-91F5-DE4CD756ACD1}"/>
          </ac:grpSpMkLst>
        </pc:grpChg>
        <pc:picChg chg="add del">
          <ac:chgData name="Lina Romančikaitė-Klingienė" userId="d1af1793-c0b7-432c-a16f-b1ace8e8d6de" providerId="ADAL" clId="{80877D61-A286-4B8E-8F6B-757A58249312}" dt="2026-06-18T09:10:06.263" v="1106" actId="478"/>
          <ac:picMkLst>
            <pc:docMk/>
            <pc:sldMk cId="4243100855" sldId="555"/>
            <ac:picMk id="6" creationId="{DEF18B92-8D73-CD57-CA53-E5F2CDB4E9E1}"/>
          </ac:picMkLst>
        </pc:picChg>
        <pc:picChg chg="add mod">
          <ac:chgData name="Lina Romančikaitė-Klingienė" userId="d1af1793-c0b7-432c-a16f-b1ace8e8d6de" providerId="ADAL" clId="{80877D61-A286-4B8E-8F6B-757A58249312}" dt="2026-06-18T09:11:15.050" v="1109" actId="1076"/>
          <ac:picMkLst>
            <pc:docMk/>
            <pc:sldMk cId="4243100855" sldId="555"/>
            <ac:picMk id="11" creationId="{3D5FD5E7-5951-B66D-0CA1-63C2B442B420}"/>
          </ac:picMkLst>
        </pc:picChg>
      </pc:sldChg>
      <pc:sldChg chg="addSp delSp modSp del mod">
        <pc:chgData name="Lina Romančikaitė-Klingienė" userId="d1af1793-c0b7-432c-a16f-b1ace8e8d6de" providerId="ADAL" clId="{80877D61-A286-4B8E-8F6B-757A58249312}" dt="2026-06-18T09:26:32.764" v="1163" actId="47"/>
        <pc:sldMkLst>
          <pc:docMk/>
          <pc:sldMk cId="3792413502" sldId="556"/>
        </pc:sldMkLst>
      </pc:sldChg>
      <pc:sldChg chg="addSp delSp modSp del mod">
        <pc:chgData name="Lina Romančikaitė-Klingienė" userId="d1af1793-c0b7-432c-a16f-b1ace8e8d6de" providerId="ADAL" clId="{80877D61-A286-4B8E-8F6B-757A58249312}" dt="2026-06-18T09:28:55.263" v="1196" actId="47"/>
        <pc:sldMkLst>
          <pc:docMk/>
          <pc:sldMk cId="3146546449" sldId="557"/>
        </pc:sldMkLst>
      </pc:sldChg>
      <pc:sldChg chg="addSp delSp modSp mod">
        <pc:chgData name="Lina Romančikaitė-Klingienė" userId="d1af1793-c0b7-432c-a16f-b1ace8e8d6de" providerId="ADAL" clId="{80877D61-A286-4B8E-8F6B-757A58249312}" dt="2026-06-19T07:11:24.994" v="1455" actId="255"/>
        <pc:sldMkLst>
          <pc:docMk/>
          <pc:sldMk cId="3592490161" sldId="558"/>
        </pc:sldMkLst>
        <pc:spChg chg="add mod">
          <ac:chgData name="Lina Romančikaitė-Klingienė" userId="d1af1793-c0b7-432c-a16f-b1ace8e8d6de" providerId="ADAL" clId="{80877D61-A286-4B8E-8F6B-757A58249312}" dt="2026-06-19T06:59:00.628" v="1343" actId="1076"/>
          <ac:spMkLst>
            <pc:docMk/>
            <pc:sldMk cId="3592490161" sldId="558"/>
            <ac:spMk id="2" creationId="{A447CE4A-E6D2-7895-5CA9-065E48E0D3C2}"/>
          </ac:spMkLst>
        </pc:spChg>
        <pc:spChg chg="mod">
          <ac:chgData name="Lina Romančikaitė-Klingienė" userId="d1af1793-c0b7-432c-a16f-b1ace8e8d6de" providerId="ADAL" clId="{80877D61-A286-4B8E-8F6B-757A58249312}" dt="2026-06-14T18:59:49" v="296" actId="1076"/>
          <ac:spMkLst>
            <pc:docMk/>
            <pc:sldMk cId="3592490161" sldId="558"/>
            <ac:spMk id="3" creationId="{9AD6E186-2111-1A15-D24C-B8C947811596}"/>
          </ac:spMkLst>
        </pc:spChg>
        <pc:spChg chg="mod">
          <ac:chgData name="Lina Romančikaitė-Klingienė" userId="d1af1793-c0b7-432c-a16f-b1ace8e8d6de" providerId="ADAL" clId="{80877D61-A286-4B8E-8F6B-757A58249312}" dt="2026-06-19T07:11:24.994" v="1455" actId="255"/>
          <ac:spMkLst>
            <pc:docMk/>
            <pc:sldMk cId="3592490161" sldId="558"/>
            <ac:spMk id="7" creationId="{00000000-0000-0000-0000-000000000000}"/>
          </ac:spMkLst>
        </pc:spChg>
        <pc:grpChg chg="del">
          <ac:chgData name="Lina Romančikaitė-Klingienė" userId="d1af1793-c0b7-432c-a16f-b1ace8e8d6de" providerId="ADAL" clId="{80877D61-A286-4B8E-8F6B-757A58249312}" dt="2026-06-18T10:52:59.732" v="1261" actId="478"/>
          <ac:grpSpMkLst>
            <pc:docMk/>
            <pc:sldMk cId="3592490161" sldId="558"/>
            <ac:grpSpMk id="28" creationId="{6229266F-55DE-B225-971B-21B3F3667813}"/>
          </ac:grpSpMkLst>
        </pc:grpChg>
        <pc:picChg chg="add mod">
          <ac:chgData name="Lina Romančikaitė-Klingienė" userId="d1af1793-c0b7-432c-a16f-b1ace8e8d6de" providerId="ADAL" clId="{80877D61-A286-4B8E-8F6B-757A58249312}" dt="2026-06-19T06:58:58.540" v="1342" actId="1076"/>
          <ac:picMkLst>
            <pc:docMk/>
            <pc:sldMk cId="3592490161" sldId="558"/>
            <ac:picMk id="5" creationId="{88CAE72C-3E6A-E076-E53B-E78B138A8C0C}"/>
          </ac:picMkLst>
        </pc:picChg>
        <pc:picChg chg="mod">
          <ac:chgData name="Lina Romančikaitė-Klingienė" userId="d1af1793-c0b7-432c-a16f-b1ace8e8d6de" providerId="ADAL" clId="{80877D61-A286-4B8E-8F6B-757A58249312}" dt="2026-06-14T18:59:36.479" v="293" actId="1076"/>
          <ac:picMkLst>
            <pc:docMk/>
            <pc:sldMk cId="3592490161" sldId="558"/>
            <ac:picMk id="10" creationId="{00000000-0000-0000-0000-000000000000}"/>
          </ac:picMkLst>
        </pc:picChg>
      </pc:sldChg>
      <pc:sldChg chg="addSp delSp modSp mod">
        <pc:chgData name="Lina Romančikaitė-Klingienė" userId="d1af1793-c0b7-432c-a16f-b1ace8e8d6de" providerId="ADAL" clId="{80877D61-A286-4B8E-8F6B-757A58249312}" dt="2026-06-19T07:11:31.801" v="1456" actId="255"/>
        <pc:sldMkLst>
          <pc:docMk/>
          <pc:sldMk cId="1251384741" sldId="559"/>
        </pc:sldMkLst>
        <pc:spChg chg="add mod">
          <ac:chgData name="Lina Romančikaitė-Klingienė" userId="d1af1793-c0b7-432c-a16f-b1ace8e8d6de" providerId="ADAL" clId="{80877D61-A286-4B8E-8F6B-757A58249312}" dt="2026-06-19T06:59:59.328" v="1364" actId="1076"/>
          <ac:spMkLst>
            <pc:docMk/>
            <pc:sldMk cId="1251384741" sldId="559"/>
            <ac:spMk id="2" creationId="{ED8B11C8-EF9E-DB54-829E-7B0320602A5A}"/>
          </ac:spMkLst>
        </pc:spChg>
        <pc:spChg chg="mod">
          <ac:chgData name="Lina Romančikaitė-Klingienė" userId="d1af1793-c0b7-432c-a16f-b1ace8e8d6de" providerId="ADAL" clId="{80877D61-A286-4B8E-8F6B-757A58249312}" dt="2026-06-14T18:59:41.524" v="295" actId="1076"/>
          <ac:spMkLst>
            <pc:docMk/>
            <pc:sldMk cId="1251384741" sldId="559"/>
            <ac:spMk id="3" creationId="{9AD6E186-2111-1A15-D24C-B8C947811596}"/>
          </ac:spMkLst>
        </pc:spChg>
        <pc:spChg chg="add mod">
          <ac:chgData name="Lina Romančikaitė-Klingienė" userId="d1af1793-c0b7-432c-a16f-b1ace8e8d6de" providerId="ADAL" clId="{80877D61-A286-4B8E-8F6B-757A58249312}" dt="2026-06-19T06:59:57.032" v="1363" actId="1076"/>
          <ac:spMkLst>
            <pc:docMk/>
            <pc:sldMk cId="1251384741" sldId="559"/>
            <ac:spMk id="5" creationId="{CBE9F7C6-884C-4216-FC17-00D02A921B70}"/>
          </ac:spMkLst>
        </pc:spChg>
        <pc:spChg chg="mod">
          <ac:chgData name="Lina Romančikaitė-Klingienė" userId="d1af1793-c0b7-432c-a16f-b1ace8e8d6de" providerId="ADAL" clId="{80877D61-A286-4B8E-8F6B-757A58249312}" dt="2026-06-19T07:11:31.801" v="1456" actId="255"/>
          <ac:spMkLst>
            <pc:docMk/>
            <pc:sldMk cId="1251384741" sldId="559"/>
            <ac:spMk id="7" creationId="{00000000-0000-0000-0000-000000000000}"/>
          </ac:spMkLst>
        </pc:spChg>
        <pc:spChg chg="add mod">
          <ac:chgData name="Lina Romančikaitė-Klingienė" userId="d1af1793-c0b7-432c-a16f-b1ace8e8d6de" providerId="ADAL" clId="{80877D61-A286-4B8E-8F6B-757A58249312}" dt="2026-06-19T06:57:36.024" v="1325" actId="1076"/>
          <ac:spMkLst>
            <pc:docMk/>
            <pc:sldMk cId="1251384741" sldId="559"/>
            <ac:spMk id="22" creationId="{76D61B52-9F2B-6900-1BF3-FEE11C397E59}"/>
          </ac:spMkLst>
        </pc:spChg>
        <pc:grpChg chg="del">
          <ac:chgData name="Lina Romančikaitė-Klingienė" userId="d1af1793-c0b7-432c-a16f-b1ace8e8d6de" providerId="ADAL" clId="{80877D61-A286-4B8E-8F6B-757A58249312}" dt="2026-06-18T09:36:43.522" v="1237" actId="478"/>
          <ac:grpSpMkLst>
            <pc:docMk/>
            <pc:sldMk cId="1251384741" sldId="559"/>
            <ac:grpSpMk id="8" creationId="{1B2D3721-0296-B37F-3B42-FD7AC594FA03}"/>
          </ac:grpSpMkLst>
        </pc:grpChg>
        <pc:grpChg chg="del">
          <ac:chgData name="Lina Romančikaitė-Klingienė" userId="d1af1793-c0b7-432c-a16f-b1ace8e8d6de" providerId="ADAL" clId="{80877D61-A286-4B8E-8F6B-757A58249312}" dt="2026-06-18T10:50:37.142" v="1253" actId="478"/>
          <ac:grpSpMkLst>
            <pc:docMk/>
            <pc:sldMk cId="1251384741" sldId="559"/>
            <ac:grpSpMk id="18" creationId="{FD74AF2A-D888-8A0B-734B-0C9E57D2030B}"/>
          </ac:grpSpMkLst>
        </pc:grpChg>
        <pc:picChg chg="add del mod">
          <ac:chgData name="Lina Romančikaitė-Klingienė" userId="d1af1793-c0b7-432c-a16f-b1ace8e8d6de" providerId="ADAL" clId="{80877D61-A286-4B8E-8F6B-757A58249312}" dt="2026-06-18T10:50:15.357" v="1247" actId="478"/>
          <ac:picMkLst>
            <pc:docMk/>
            <pc:sldMk cId="1251384741" sldId="559"/>
            <ac:picMk id="4" creationId="{2EF48CDB-56E8-59E0-3D81-3544EB34AD0B}"/>
          </ac:picMkLst>
        </pc:picChg>
        <pc:picChg chg="add mod">
          <ac:chgData name="Lina Romančikaitė-Klingienė" userId="d1af1793-c0b7-432c-a16f-b1ace8e8d6de" providerId="ADAL" clId="{80877D61-A286-4B8E-8F6B-757A58249312}" dt="2026-06-19T06:59:54.087" v="1362" actId="1076"/>
          <ac:picMkLst>
            <pc:docMk/>
            <pc:sldMk cId="1251384741" sldId="559"/>
            <ac:picMk id="11" creationId="{7C241886-1092-4375-5673-89D1FDA76ECA}"/>
          </ac:picMkLst>
        </pc:picChg>
        <pc:picChg chg="add mod">
          <ac:chgData name="Lina Romančikaitė-Klingienė" userId="d1af1793-c0b7-432c-a16f-b1ace8e8d6de" providerId="ADAL" clId="{80877D61-A286-4B8E-8F6B-757A58249312}" dt="2026-06-19T06:57:26.960" v="1322" actId="1076"/>
          <ac:picMkLst>
            <pc:docMk/>
            <pc:sldMk cId="1251384741" sldId="559"/>
            <ac:picMk id="17" creationId="{F2AFF75E-5932-6478-D62E-30353ADCBB20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6-19T07:10:21.223" v="1447" actId="255"/>
        <pc:sldMkLst>
          <pc:docMk/>
          <pc:sldMk cId="1755461237" sldId="560"/>
        </pc:sldMkLst>
        <pc:spChg chg="mod">
          <ac:chgData name="Lina Romančikaitė-Klingienė" userId="d1af1793-c0b7-432c-a16f-b1ace8e8d6de" providerId="ADAL" clId="{80877D61-A286-4B8E-8F6B-757A58249312}" dt="2026-06-14T18:56:53.883" v="264" actId="1076"/>
          <ac:spMkLst>
            <pc:docMk/>
            <pc:sldMk cId="1755461237" sldId="560"/>
            <ac:spMk id="3" creationId="{444D1459-9D98-78C2-956F-9842E7D4AAFF}"/>
          </ac:spMkLst>
        </pc:spChg>
        <pc:spChg chg="add mod">
          <ac:chgData name="Lina Romančikaitė-Klingienė" userId="d1af1793-c0b7-432c-a16f-b1ace8e8d6de" providerId="ADAL" clId="{80877D61-A286-4B8E-8F6B-757A58249312}" dt="2026-06-19T07:10:21.223" v="1447" actId="255"/>
          <ac:spMkLst>
            <pc:docMk/>
            <pc:sldMk cId="1755461237" sldId="560"/>
            <ac:spMk id="4" creationId="{9D36C1CA-A484-F59E-46DD-2AD32A60FB78}"/>
          </ac:spMkLst>
        </pc:spChg>
        <pc:spChg chg="mod">
          <ac:chgData name="Lina Romančikaitė-Klingienė" userId="d1af1793-c0b7-432c-a16f-b1ace8e8d6de" providerId="ADAL" clId="{80877D61-A286-4B8E-8F6B-757A58249312}" dt="2026-06-18T08:32:27.188" v="1008" actId="1076"/>
          <ac:spMkLst>
            <pc:docMk/>
            <pc:sldMk cId="1755461237" sldId="560"/>
            <ac:spMk id="11" creationId="{3A386B3C-C464-0F39-A34F-94E16F49544C}"/>
          </ac:spMkLst>
        </pc:spChg>
        <pc:spChg chg="mod">
          <ac:chgData name="Lina Romančikaitė-Klingienė" userId="d1af1793-c0b7-432c-a16f-b1ace8e8d6de" providerId="ADAL" clId="{80877D61-A286-4B8E-8F6B-757A58249312}" dt="2026-06-18T08:32:23.324" v="1007" actId="255"/>
          <ac:spMkLst>
            <pc:docMk/>
            <pc:sldMk cId="1755461237" sldId="560"/>
            <ac:spMk id="13" creationId="{3D2B1860-9922-FFB5-8134-5886BFAFDA69}"/>
          </ac:spMkLst>
        </pc:spChg>
        <pc:spChg chg="mod">
          <ac:chgData name="Lina Romančikaitė-Klingienė" userId="d1af1793-c0b7-432c-a16f-b1ace8e8d6de" providerId="ADAL" clId="{80877D61-A286-4B8E-8F6B-757A58249312}" dt="2026-06-14T18:57:00.416" v="266" actId="1076"/>
          <ac:spMkLst>
            <pc:docMk/>
            <pc:sldMk cId="1755461237" sldId="560"/>
            <ac:spMk id="14" creationId="{6AEC957E-A729-9F4A-5D97-34ED3E40F356}"/>
          </ac:spMkLst>
        </pc:spChg>
        <pc:picChg chg="mod">
          <ac:chgData name="Lina Romančikaitė-Klingienė" userId="d1af1793-c0b7-432c-a16f-b1ace8e8d6de" providerId="ADAL" clId="{80877D61-A286-4B8E-8F6B-757A58249312}" dt="2026-06-14T18:56:50.407" v="263" actId="1076"/>
          <ac:picMkLst>
            <pc:docMk/>
            <pc:sldMk cId="1755461237" sldId="560"/>
            <ac:picMk id="8" creationId="{5E5D93C1-4DF2-8662-3779-DA0409D234E8}"/>
          </ac:picMkLst>
        </pc:picChg>
      </pc:sldChg>
      <pc:sldChg chg="addSp delSp modSp add mod">
        <pc:chgData name="Lina Romančikaitė-Klingienė" userId="d1af1793-c0b7-432c-a16f-b1ace8e8d6de" providerId="ADAL" clId="{80877D61-A286-4B8E-8F6B-757A58249312}" dt="2026-06-19T07:10:37.413" v="1449" actId="255"/>
        <pc:sldMkLst>
          <pc:docMk/>
          <pc:sldMk cId="3040764702" sldId="561"/>
        </pc:sldMkLst>
        <pc:spChg chg="mod">
          <ac:chgData name="Lina Romančikaitė-Klingienė" userId="d1af1793-c0b7-432c-a16f-b1ace8e8d6de" providerId="ADAL" clId="{80877D61-A286-4B8E-8F6B-757A58249312}" dt="2026-06-19T07:10:37.413" v="1449" actId="255"/>
          <ac:spMkLst>
            <pc:docMk/>
            <pc:sldMk cId="3040764702" sldId="561"/>
            <ac:spMk id="7" creationId="{1813A723-2005-9E13-E5B4-059C8953F970}"/>
          </ac:spMkLst>
        </pc:spChg>
        <pc:spChg chg="add mod">
          <ac:chgData name="Lina Romančikaitė-Klingienė" userId="d1af1793-c0b7-432c-a16f-b1ace8e8d6de" providerId="ADAL" clId="{80877D61-A286-4B8E-8F6B-757A58249312}" dt="2026-06-14T19:14:56.954" v="376" actId="1076"/>
          <ac:spMkLst>
            <pc:docMk/>
            <pc:sldMk cId="3040764702" sldId="561"/>
            <ac:spMk id="11" creationId="{1397AF25-DED8-F6B1-FF2C-645A0400AE85}"/>
          </ac:spMkLst>
        </pc:spChg>
        <pc:spChg chg="add mod ord">
          <ac:chgData name="Lina Romančikaitė-Klingienė" userId="d1af1793-c0b7-432c-a16f-b1ace8e8d6de" providerId="ADAL" clId="{80877D61-A286-4B8E-8F6B-757A58249312}" dt="2026-06-14T19:21:21.192" v="416" actId="1076"/>
          <ac:spMkLst>
            <pc:docMk/>
            <pc:sldMk cId="3040764702" sldId="561"/>
            <ac:spMk id="12" creationId="{940FCF3A-68FC-769F-2104-3F185C00C851}"/>
          </ac:spMkLst>
        </pc:spChg>
        <pc:spChg chg="add mod">
          <ac:chgData name="Lina Romančikaitė-Klingienė" userId="d1af1793-c0b7-432c-a16f-b1ace8e8d6de" providerId="ADAL" clId="{80877D61-A286-4B8E-8F6B-757A58249312}" dt="2026-06-14T19:21:45.408" v="418" actId="1076"/>
          <ac:spMkLst>
            <pc:docMk/>
            <pc:sldMk cId="3040764702" sldId="561"/>
            <ac:spMk id="18" creationId="{A8A09DE7-708D-5C91-B0FC-5C8C9D166972}"/>
          </ac:spMkLst>
        </pc:spChg>
        <pc:spChg chg="add mod">
          <ac:chgData name="Lina Romančikaitė-Klingienė" userId="d1af1793-c0b7-432c-a16f-b1ace8e8d6de" providerId="ADAL" clId="{80877D61-A286-4B8E-8F6B-757A58249312}" dt="2026-06-14T19:21:56.881" v="420" actId="1076"/>
          <ac:spMkLst>
            <pc:docMk/>
            <pc:sldMk cId="3040764702" sldId="561"/>
            <ac:spMk id="19" creationId="{70DFBB0F-DE2F-A6F6-8CD5-4AAFFA67575D}"/>
          </ac:spMkLst>
        </pc:spChg>
        <pc:spChg chg="mod">
          <ac:chgData name="Lina Romančikaitė-Klingienė" userId="d1af1793-c0b7-432c-a16f-b1ace8e8d6de" providerId="ADAL" clId="{80877D61-A286-4B8E-8F6B-757A58249312}" dt="2026-06-14T19:12:01.686" v="367" actId="6549"/>
          <ac:spMkLst>
            <pc:docMk/>
            <pc:sldMk cId="3040764702" sldId="561"/>
            <ac:spMk id="20" creationId="{2BDBFA9D-3AB4-7D8E-FE47-B252B5542C93}"/>
          </ac:spMkLst>
        </pc:spChg>
        <pc:spChg chg="add mod">
          <ac:chgData name="Lina Romančikaitė-Klingienė" userId="d1af1793-c0b7-432c-a16f-b1ace8e8d6de" providerId="ADAL" clId="{80877D61-A286-4B8E-8F6B-757A58249312}" dt="2026-06-14T19:24:13.855" v="432" actId="1076"/>
          <ac:spMkLst>
            <pc:docMk/>
            <pc:sldMk cId="3040764702" sldId="561"/>
            <ac:spMk id="25" creationId="{27E18080-2F01-A69D-15AD-B7D2DC2F19DD}"/>
          </ac:spMkLst>
        </pc:spChg>
        <pc:picChg chg="add mod">
          <ac:chgData name="Lina Romančikaitė-Klingienė" userId="d1af1793-c0b7-432c-a16f-b1ace8e8d6de" providerId="ADAL" clId="{80877D61-A286-4B8E-8F6B-757A58249312}" dt="2026-06-14T19:13:27.393" v="370" actId="1076"/>
          <ac:picMkLst>
            <pc:docMk/>
            <pc:sldMk cId="3040764702" sldId="561"/>
            <ac:picMk id="4" creationId="{6DD14A37-351C-249B-844F-FC240ABA5087}"/>
          </ac:picMkLst>
        </pc:picChg>
        <pc:picChg chg="add mod ord">
          <ac:chgData name="Lina Romančikaitė-Klingienė" userId="d1af1793-c0b7-432c-a16f-b1ace8e8d6de" providerId="ADAL" clId="{80877D61-A286-4B8E-8F6B-757A58249312}" dt="2026-06-14T19:21:11.936" v="412" actId="166"/>
          <ac:picMkLst>
            <pc:docMk/>
            <pc:sldMk cId="3040764702" sldId="561"/>
            <ac:picMk id="6" creationId="{6B1289FA-0ED6-1CC7-1014-7A6B5FF5E5D6}"/>
          </ac:picMkLst>
        </pc:picChg>
        <pc:picChg chg="add mod">
          <ac:chgData name="Lina Romančikaitė-Klingienė" userId="d1af1793-c0b7-432c-a16f-b1ace8e8d6de" providerId="ADAL" clId="{80877D61-A286-4B8E-8F6B-757A58249312}" dt="2026-06-14T19:20:45.361" v="406" actId="1076"/>
          <ac:picMkLst>
            <pc:docMk/>
            <pc:sldMk cId="3040764702" sldId="561"/>
            <ac:picMk id="17" creationId="{4E74A4DE-8037-F9E1-BDBF-016C7678A8EA}"/>
          </ac:picMkLst>
        </pc:picChg>
        <pc:picChg chg="add mod">
          <ac:chgData name="Lina Romančikaitė-Klingienė" userId="d1af1793-c0b7-432c-a16f-b1ace8e8d6de" providerId="ADAL" clId="{80877D61-A286-4B8E-8F6B-757A58249312}" dt="2026-06-14T19:22:50.893" v="422" actId="1076"/>
          <ac:picMkLst>
            <pc:docMk/>
            <pc:sldMk cId="3040764702" sldId="561"/>
            <ac:picMk id="22" creationId="{3367E16C-D96E-EBCE-59C6-6BCCE16C05A5}"/>
          </ac:picMkLst>
        </pc:picChg>
        <pc:picChg chg="add mod">
          <ac:chgData name="Lina Romančikaitė-Klingienė" userId="d1af1793-c0b7-432c-a16f-b1ace8e8d6de" providerId="ADAL" clId="{80877D61-A286-4B8E-8F6B-757A58249312}" dt="2026-06-14T19:24:40.025" v="434" actId="14100"/>
          <ac:picMkLst>
            <pc:docMk/>
            <pc:sldMk cId="3040764702" sldId="561"/>
            <ac:picMk id="24" creationId="{9DDAE257-AB97-B53F-339B-AD840C924D1C}"/>
          </ac:picMkLst>
        </pc:picChg>
      </pc:sldChg>
      <pc:sldChg chg="addSp delSp modSp add mod ord">
        <pc:chgData name="Lina Romančikaitė-Klingienė" userId="d1af1793-c0b7-432c-a16f-b1ace8e8d6de" providerId="ADAL" clId="{80877D61-A286-4B8E-8F6B-757A58249312}" dt="2026-06-19T07:10:44.882" v="1450" actId="255"/>
        <pc:sldMkLst>
          <pc:docMk/>
          <pc:sldMk cId="3412572959" sldId="562"/>
        </pc:sldMkLst>
        <pc:spChg chg="mod">
          <ac:chgData name="Lina Romančikaitė-Klingienė" userId="d1af1793-c0b7-432c-a16f-b1ace8e8d6de" providerId="ADAL" clId="{80877D61-A286-4B8E-8F6B-757A58249312}" dt="2026-06-19T07:10:44.882" v="1450" actId="255"/>
          <ac:spMkLst>
            <pc:docMk/>
            <pc:sldMk cId="3412572959" sldId="562"/>
            <ac:spMk id="7" creationId="{3247CCA9-DA12-8451-ED64-F8988D0A8C79}"/>
          </ac:spMkLst>
        </pc:spChg>
        <pc:spChg chg="add mod ord">
          <ac:chgData name="Lina Romančikaitė-Klingienė" userId="d1af1793-c0b7-432c-a16f-b1ace8e8d6de" providerId="ADAL" clId="{80877D61-A286-4B8E-8F6B-757A58249312}" dt="2026-06-19T07:02:07.689" v="1431" actId="1076"/>
          <ac:spMkLst>
            <pc:docMk/>
            <pc:sldMk cId="3412572959" sldId="562"/>
            <ac:spMk id="8" creationId="{E5E82457-7E76-6463-40E4-4B59360194C8}"/>
          </ac:spMkLst>
        </pc:spChg>
        <pc:spChg chg="add mod">
          <ac:chgData name="Lina Romančikaitė-Klingienė" userId="d1af1793-c0b7-432c-a16f-b1ace8e8d6de" providerId="ADAL" clId="{80877D61-A286-4B8E-8F6B-757A58249312}" dt="2026-06-14T19:37:50.927" v="515" actId="1076"/>
          <ac:spMkLst>
            <pc:docMk/>
            <pc:sldMk cId="3412572959" sldId="562"/>
            <ac:spMk id="16" creationId="{6311B2A2-B04E-A4C7-D4BB-131E8BAB149B}"/>
          </ac:spMkLst>
        </pc:spChg>
        <pc:spChg chg="add mod">
          <ac:chgData name="Lina Romančikaitė-Klingienė" userId="d1af1793-c0b7-432c-a16f-b1ace8e8d6de" providerId="ADAL" clId="{80877D61-A286-4B8E-8F6B-757A58249312}" dt="2026-06-14T19:37:34.412" v="512" actId="1076"/>
          <ac:spMkLst>
            <pc:docMk/>
            <pc:sldMk cId="3412572959" sldId="562"/>
            <ac:spMk id="17" creationId="{7F90C5E7-3BB8-7C75-8891-7951230DFC35}"/>
          </ac:spMkLst>
        </pc:spChg>
        <pc:spChg chg="mod">
          <ac:chgData name="Lina Romančikaitė-Klingienė" userId="d1af1793-c0b7-432c-a16f-b1ace8e8d6de" providerId="ADAL" clId="{80877D61-A286-4B8E-8F6B-757A58249312}" dt="2026-06-19T07:01:41.943" v="1427" actId="20577"/>
          <ac:spMkLst>
            <pc:docMk/>
            <pc:sldMk cId="3412572959" sldId="562"/>
            <ac:spMk id="20" creationId="{799B6793-E662-629D-39E1-C7FDA4612B39}"/>
          </ac:spMkLst>
        </pc:spChg>
        <pc:picChg chg="add mod ord">
          <ac:chgData name="Lina Romančikaitė-Klingienė" userId="d1af1793-c0b7-432c-a16f-b1ace8e8d6de" providerId="ADAL" clId="{80877D61-A286-4B8E-8F6B-757A58249312}" dt="2026-06-19T07:02:03.414" v="1430" actId="1076"/>
          <ac:picMkLst>
            <pc:docMk/>
            <pc:sldMk cId="3412572959" sldId="562"/>
            <ac:picMk id="4" creationId="{F126EFA9-2717-91FF-8E15-09C788A55894}"/>
          </ac:picMkLst>
        </pc:picChg>
        <pc:picChg chg="add mod">
          <ac:chgData name="Lina Romančikaitė-Klingienė" userId="d1af1793-c0b7-432c-a16f-b1ace8e8d6de" providerId="ADAL" clId="{80877D61-A286-4B8E-8F6B-757A58249312}" dt="2026-06-14T19:36:44.746" v="504" actId="1076"/>
          <ac:picMkLst>
            <pc:docMk/>
            <pc:sldMk cId="3412572959" sldId="562"/>
            <ac:picMk id="15" creationId="{2ACD5ADD-E284-F660-2656-00EEEDE47AC0}"/>
          </ac:picMkLst>
        </pc:picChg>
      </pc:sldChg>
      <pc:sldChg chg="addSp delSp modSp add mod">
        <pc:chgData name="Lina Romančikaitė-Klingienė" userId="d1af1793-c0b7-432c-a16f-b1ace8e8d6de" providerId="ADAL" clId="{80877D61-A286-4B8E-8F6B-757A58249312}" dt="2026-06-19T07:10:59.179" v="1452" actId="255"/>
        <pc:sldMkLst>
          <pc:docMk/>
          <pc:sldMk cId="2272184879" sldId="563"/>
        </pc:sldMkLst>
        <pc:spChg chg="mod">
          <ac:chgData name="Lina Romančikaitė-Klingienė" userId="d1af1793-c0b7-432c-a16f-b1ace8e8d6de" providerId="ADAL" clId="{80877D61-A286-4B8E-8F6B-757A58249312}" dt="2026-06-19T07:10:59.179" v="1452" actId="255"/>
          <ac:spMkLst>
            <pc:docMk/>
            <pc:sldMk cId="2272184879" sldId="563"/>
            <ac:spMk id="7" creationId="{B9A8D6AC-489C-58B7-2065-2311F057C205}"/>
          </ac:spMkLst>
        </pc:spChg>
        <pc:spChg chg="add mod ord">
          <ac:chgData name="Lina Romančikaitė-Klingienė" userId="d1af1793-c0b7-432c-a16f-b1ace8e8d6de" providerId="ADAL" clId="{80877D61-A286-4B8E-8F6B-757A58249312}" dt="2026-06-14T20:35:57.817" v="717" actId="1076"/>
          <ac:spMkLst>
            <pc:docMk/>
            <pc:sldMk cId="2272184879" sldId="563"/>
            <ac:spMk id="9" creationId="{04C80735-8B2E-2F85-497A-6CC7B34AF84D}"/>
          </ac:spMkLst>
        </pc:spChg>
        <pc:spChg chg="add mod ord">
          <ac:chgData name="Lina Romančikaitė-Klingienė" userId="d1af1793-c0b7-432c-a16f-b1ace8e8d6de" providerId="ADAL" clId="{80877D61-A286-4B8E-8F6B-757A58249312}" dt="2026-06-14T20:02:51.111" v="628" actId="1076"/>
          <ac:spMkLst>
            <pc:docMk/>
            <pc:sldMk cId="2272184879" sldId="563"/>
            <ac:spMk id="19" creationId="{3A8F546C-73C3-28C3-EA3D-9A2E9AA7F09D}"/>
          </ac:spMkLst>
        </pc:spChg>
        <pc:spChg chg="add del mod">
          <ac:chgData name="Lina Romančikaitė-Klingienė" userId="d1af1793-c0b7-432c-a16f-b1ace8e8d6de" providerId="ADAL" clId="{80877D61-A286-4B8E-8F6B-757A58249312}" dt="2026-06-14T19:56:10.751" v="575" actId="6549"/>
          <ac:spMkLst>
            <pc:docMk/>
            <pc:sldMk cId="2272184879" sldId="563"/>
            <ac:spMk id="20" creationId="{14E3DC17-7DDD-3D80-14CB-2EAD1BC9BAC1}"/>
          </ac:spMkLst>
        </pc:spChg>
        <pc:spChg chg="add mod ord">
          <ac:chgData name="Lina Romančikaitė-Klingienė" userId="d1af1793-c0b7-432c-a16f-b1ace8e8d6de" providerId="ADAL" clId="{80877D61-A286-4B8E-8F6B-757A58249312}" dt="2026-06-14T20:36:08.907" v="720" actId="1076"/>
          <ac:spMkLst>
            <pc:docMk/>
            <pc:sldMk cId="2272184879" sldId="563"/>
            <ac:spMk id="28" creationId="{3A789D5C-1ED6-9527-1CAA-837F22F81C7E}"/>
          </ac:spMkLst>
        </pc:spChg>
        <pc:spChg chg="add mod ord">
          <ac:chgData name="Lina Romančikaitė-Klingienė" userId="d1af1793-c0b7-432c-a16f-b1ace8e8d6de" providerId="ADAL" clId="{80877D61-A286-4B8E-8F6B-757A58249312}" dt="2026-06-14T20:35:47.773" v="714" actId="1076"/>
          <ac:spMkLst>
            <pc:docMk/>
            <pc:sldMk cId="2272184879" sldId="563"/>
            <ac:spMk id="33" creationId="{7E755E96-0351-AE8C-4543-39C0634F8F71}"/>
          </ac:spMkLst>
        </pc:spChg>
        <pc:spChg chg="add mod ord">
          <ac:chgData name="Lina Romančikaitė-Klingienė" userId="d1af1793-c0b7-432c-a16f-b1ace8e8d6de" providerId="ADAL" clId="{80877D61-A286-4B8E-8F6B-757A58249312}" dt="2026-06-14T20:35:39.348" v="711" actId="1076"/>
          <ac:spMkLst>
            <pc:docMk/>
            <pc:sldMk cId="2272184879" sldId="563"/>
            <ac:spMk id="35" creationId="{0DC0DDC8-239C-94EE-9FCD-35FB09360EE3}"/>
          </ac:spMkLst>
        </pc:spChg>
        <pc:spChg chg="add mod">
          <ac:chgData name="Lina Romančikaitė-Klingienė" userId="d1af1793-c0b7-432c-a16f-b1ace8e8d6de" providerId="ADAL" clId="{80877D61-A286-4B8E-8F6B-757A58249312}" dt="2026-06-14T20:07:18.903" v="660" actId="1076"/>
          <ac:spMkLst>
            <pc:docMk/>
            <pc:sldMk cId="2272184879" sldId="563"/>
            <ac:spMk id="37" creationId="{F4A41E6D-2968-81A6-776B-F5D21798CB21}"/>
          </ac:spMkLst>
        </pc:spChg>
        <pc:spChg chg="add mod">
          <ac:chgData name="Lina Romančikaitė-Klingienė" userId="d1af1793-c0b7-432c-a16f-b1ace8e8d6de" providerId="ADAL" clId="{80877D61-A286-4B8E-8F6B-757A58249312}" dt="2026-06-14T20:07:14.177" v="659" actId="113"/>
          <ac:spMkLst>
            <pc:docMk/>
            <pc:sldMk cId="2272184879" sldId="563"/>
            <ac:spMk id="39" creationId="{2AB41CE6-19F7-60E7-64A7-C5711D742159}"/>
          </ac:spMkLst>
        </pc:spChg>
        <pc:spChg chg="add mod">
          <ac:chgData name="Lina Romančikaitė-Klingienė" userId="d1af1793-c0b7-432c-a16f-b1ace8e8d6de" providerId="ADAL" clId="{80877D61-A286-4B8E-8F6B-757A58249312}" dt="2026-06-14T20:37:39.591" v="733" actId="14100"/>
          <ac:spMkLst>
            <pc:docMk/>
            <pc:sldMk cId="2272184879" sldId="563"/>
            <ac:spMk id="40" creationId="{8E20AA7F-F276-CBFC-2EDA-F7262F8F5A02}"/>
          </ac:spMkLst>
        </pc:spChg>
        <pc:spChg chg="add mod ord">
          <ac:chgData name="Lina Romančikaitė-Klingienė" userId="d1af1793-c0b7-432c-a16f-b1ace8e8d6de" providerId="ADAL" clId="{80877D61-A286-4B8E-8F6B-757A58249312}" dt="2026-06-14T20:37:58.994" v="736" actId="1076"/>
          <ac:spMkLst>
            <pc:docMk/>
            <pc:sldMk cId="2272184879" sldId="563"/>
            <ac:spMk id="41" creationId="{716DAE36-7115-2AB8-1E8F-67B3198F0AC9}"/>
          </ac:spMkLst>
        </pc:spChg>
        <pc:picChg chg="add mod ord">
          <ac:chgData name="Lina Romančikaitė-Klingienė" userId="d1af1793-c0b7-432c-a16f-b1ace8e8d6de" providerId="ADAL" clId="{80877D61-A286-4B8E-8F6B-757A58249312}" dt="2026-06-14T20:36:34.471" v="723" actId="1076"/>
          <ac:picMkLst>
            <pc:docMk/>
            <pc:sldMk cId="2272184879" sldId="563"/>
            <ac:picMk id="43" creationId="{8B087D37-6C7A-0A08-79D1-EF1F9F112426}"/>
          </ac:picMkLst>
        </pc:picChg>
        <pc:picChg chg="add mod">
          <ac:chgData name="Lina Romančikaitė-Klingienė" userId="d1af1793-c0b7-432c-a16f-b1ace8e8d6de" providerId="ADAL" clId="{80877D61-A286-4B8E-8F6B-757A58249312}" dt="2026-06-14T20:37:33.458" v="731" actId="1076"/>
          <ac:picMkLst>
            <pc:docMk/>
            <pc:sldMk cId="2272184879" sldId="563"/>
            <ac:picMk id="45" creationId="{C37C9B22-90CF-72E8-FD78-02D0B762B72E}"/>
          </ac:picMkLst>
        </pc:picChg>
      </pc:sldChg>
      <pc:sldChg chg="addSp delSp modSp add mod ord">
        <pc:chgData name="Lina Romančikaitė-Klingienė" userId="d1af1793-c0b7-432c-a16f-b1ace8e8d6de" providerId="ADAL" clId="{80877D61-A286-4B8E-8F6B-757A58249312}" dt="2026-06-19T07:10:52.360" v="1451" actId="255"/>
        <pc:sldMkLst>
          <pc:docMk/>
          <pc:sldMk cId="50868146" sldId="564"/>
        </pc:sldMkLst>
        <pc:spChg chg="mod">
          <ac:chgData name="Lina Romančikaitė-Klingienė" userId="d1af1793-c0b7-432c-a16f-b1ace8e8d6de" providerId="ADAL" clId="{80877D61-A286-4B8E-8F6B-757A58249312}" dt="2026-06-19T07:10:52.360" v="1451" actId="255"/>
          <ac:spMkLst>
            <pc:docMk/>
            <pc:sldMk cId="50868146" sldId="564"/>
            <ac:spMk id="7" creationId="{BBEEC78B-C3E3-5CE8-12CB-200354D7AD5E}"/>
          </ac:spMkLst>
        </pc:spChg>
        <pc:spChg chg="mod ord">
          <ac:chgData name="Lina Romančikaitė-Klingienė" userId="d1af1793-c0b7-432c-a16f-b1ace8e8d6de" providerId="ADAL" clId="{80877D61-A286-4B8E-8F6B-757A58249312}" dt="2026-06-14T20:41:20.710" v="747" actId="1076"/>
          <ac:spMkLst>
            <pc:docMk/>
            <pc:sldMk cId="50868146" sldId="564"/>
            <ac:spMk id="19" creationId="{B20B3247-64A5-3C4B-0BB0-C5BE715AC741}"/>
          </ac:spMkLst>
        </pc:spChg>
        <pc:spChg chg="mod">
          <ac:chgData name="Lina Romančikaitė-Klingienė" userId="d1af1793-c0b7-432c-a16f-b1ace8e8d6de" providerId="ADAL" clId="{80877D61-A286-4B8E-8F6B-757A58249312}" dt="2026-06-19T07:00:54.124" v="1391" actId="1076"/>
          <ac:spMkLst>
            <pc:docMk/>
            <pc:sldMk cId="50868146" sldId="564"/>
            <ac:spMk id="23" creationId="{4A0B9988-3E00-62D1-5E82-C125D6C8B561}"/>
          </ac:spMkLst>
        </pc:spChg>
        <pc:picChg chg="add mod">
          <ac:chgData name="Lina Romančikaitė-Klingienė" userId="d1af1793-c0b7-432c-a16f-b1ace8e8d6de" providerId="ADAL" clId="{80877D61-A286-4B8E-8F6B-757A58249312}" dt="2026-06-14T20:41:17.149" v="746" actId="1076"/>
          <ac:picMkLst>
            <pc:docMk/>
            <pc:sldMk cId="50868146" sldId="564"/>
            <ac:picMk id="4" creationId="{3279B84B-FCD8-1E9B-49C1-4BBE1176FAC2}"/>
          </ac:picMkLst>
        </pc:picChg>
      </pc:sldChg>
      <pc:sldChg chg="addSp delSp modSp add mod">
        <pc:chgData name="Lina Romančikaitė-Klingienė" userId="d1af1793-c0b7-432c-a16f-b1ace8e8d6de" providerId="ADAL" clId="{80877D61-A286-4B8E-8F6B-757A58249312}" dt="2026-06-19T07:11:05.400" v="1453" actId="255"/>
        <pc:sldMkLst>
          <pc:docMk/>
          <pc:sldMk cId="2353921007" sldId="565"/>
        </pc:sldMkLst>
        <pc:spChg chg="mod">
          <ac:chgData name="Lina Romančikaitė-Klingienė" userId="d1af1793-c0b7-432c-a16f-b1ace8e8d6de" providerId="ADAL" clId="{80877D61-A286-4B8E-8F6B-757A58249312}" dt="2026-06-19T07:11:05.400" v="1453" actId="255"/>
          <ac:spMkLst>
            <pc:docMk/>
            <pc:sldMk cId="2353921007" sldId="565"/>
            <ac:spMk id="7" creationId="{75ED998D-F1BF-BA20-240E-CA90FA45018D}"/>
          </ac:spMkLst>
        </pc:spChg>
        <pc:spChg chg="add mod">
          <ac:chgData name="Lina Romančikaitė-Klingienė" userId="d1af1793-c0b7-432c-a16f-b1ace8e8d6de" providerId="ADAL" clId="{80877D61-A286-4B8E-8F6B-757A58249312}" dt="2026-06-14T20:50:55.430" v="800" actId="1076"/>
          <ac:spMkLst>
            <pc:docMk/>
            <pc:sldMk cId="2353921007" sldId="565"/>
            <ac:spMk id="16" creationId="{7A194FBF-35B2-98D0-157F-5CB0F7BAE784}"/>
          </ac:spMkLst>
        </pc:spChg>
        <pc:spChg chg="mod">
          <ac:chgData name="Lina Romančikaitė-Klingienė" userId="d1af1793-c0b7-432c-a16f-b1ace8e8d6de" providerId="ADAL" clId="{80877D61-A286-4B8E-8F6B-757A58249312}" dt="2026-06-14T20:50:48.880" v="798" actId="1076"/>
          <ac:spMkLst>
            <pc:docMk/>
            <pc:sldMk cId="2353921007" sldId="565"/>
            <ac:spMk id="20" creationId="{CC00EE9A-B0E7-4371-3396-384269150B2E}"/>
          </ac:spMkLst>
        </pc:spChg>
        <pc:spChg chg="add mod">
          <ac:chgData name="Lina Romančikaitė-Klingienė" userId="d1af1793-c0b7-432c-a16f-b1ace8e8d6de" providerId="ADAL" clId="{80877D61-A286-4B8E-8F6B-757A58249312}" dt="2026-06-14T20:51:27.270" v="805" actId="1076"/>
          <ac:spMkLst>
            <pc:docMk/>
            <pc:sldMk cId="2353921007" sldId="565"/>
            <ac:spMk id="21" creationId="{F0A4CCB9-525D-F808-7A04-9B60042ABFD2}"/>
          </ac:spMkLst>
        </pc:spChg>
        <pc:spChg chg="add mod">
          <ac:chgData name="Lina Romančikaitė-Klingienė" userId="d1af1793-c0b7-432c-a16f-b1ace8e8d6de" providerId="ADAL" clId="{80877D61-A286-4B8E-8F6B-757A58249312}" dt="2026-06-14T20:51:40.931" v="807" actId="1076"/>
          <ac:spMkLst>
            <pc:docMk/>
            <pc:sldMk cId="2353921007" sldId="565"/>
            <ac:spMk id="24" creationId="{BBF4578B-046F-08E5-C72E-FDABAA99D0EA}"/>
          </ac:spMkLst>
        </pc:spChg>
        <pc:spChg chg="add mod">
          <ac:chgData name="Lina Romančikaitė-Klingienė" userId="d1af1793-c0b7-432c-a16f-b1ace8e8d6de" providerId="ADAL" clId="{80877D61-A286-4B8E-8F6B-757A58249312}" dt="2026-06-14T20:53:02.261" v="814" actId="1076"/>
          <ac:spMkLst>
            <pc:docMk/>
            <pc:sldMk cId="2353921007" sldId="565"/>
            <ac:spMk id="25" creationId="{5A8ECFCB-4263-74B1-5310-6406D054026E}"/>
          </ac:spMkLst>
        </pc:spChg>
        <pc:picChg chg="add mod">
          <ac:chgData name="Lina Romančikaitė-Klingienė" userId="d1af1793-c0b7-432c-a16f-b1ace8e8d6de" providerId="ADAL" clId="{80877D61-A286-4B8E-8F6B-757A58249312}" dt="2026-06-14T20:50:51.641" v="799" actId="1076"/>
          <ac:picMkLst>
            <pc:docMk/>
            <pc:sldMk cId="2353921007" sldId="565"/>
            <ac:picMk id="11" creationId="{D6D0C183-715B-5F5D-1498-6284FFF2E079}"/>
          </ac:picMkLst>
        </pc:picChg>
        <pc:picChg chg="add mod">
          <ac:chgData name="Lina Romančikaitė-Klingienė" userId="d1af1793-c0b7-432c-a16f-b1ace8e8d6de" providerId="ADAL" clId="{80877D61-A286-4B8E-8F6B-757A58249312}" dt="2026-06-14T20:50:57.959" v="801" actId="1076"/>
          <ac:picMkLst>
            <pc:docMk/>
            <pc:sldMk cId="2353921007" sldId="565"/>
            <ac:picMk id="18" creationId="{D071046E-D004-8709-CD24-D85E9EBEAAC8}"/>
          </ac:picMkLst>
        </pc:picChg>
        <pc:picChg chg="add mod ord">
          <ac:chgData name="Lina Romančikaitė-Klingienė" userId="d1af1793-c0b7-432c-a16f-b1ace8e8d6de" providerId="ADAL" clId="{80877D61-A286-4B8E-8F6B-757A58249312}" dt="2026-06-14T20:51:16.766" v="804" actId="1076"/>
          <ac:picMkLst>
            <pc:docMk/>
            <pc:sldMk cId="2353921007" sldId="565"/>
            <ac:picMk id="23" creationId="{89F8656E-0C9F-08DB-7352-73BA21276712}"/>
          </ac:picMkLst>
        </pc:picChg>
      </pc:sldChg>
      <pc:sldChg chg="addSp delSp modSp add mod ord">
        <pc:chgData name="Lina Romančikaitė-Klingienė" userId="d1af1793-c0b7-432c-a16f-b1ace8e8d6de" providerId="ADAL" clId="{80877D61-A286-4B8E-8F6B-757A58249312}" dt="2026-06-19T07:11:44.910" v="1458" actId="255"/>
        <pc:sldMkLst>
          <pc:docMk/>
          <pc:sldMk cId="2157027771" sldId="566"/>
        </pc:sldMkLst>
        <pc:spChg chg="add mod">
          <ac:chgData name="Lina Romančikaitė-Klingienė" userId="d1af1793-c0b7-432c-a16f-b1ace8e8d6de" providerId="ADAL" clId="{80877D61-A286-4B8E-8F6B-757A58249312}" dt="2026-06-19T07:11:44.910" v="1458" actId="255"/>
          <ac:spMkLst>
            <pc:docMk/>
            <pc:sldMk cId="2157027771" sldId="566"/>
            <ac:spMk id="2" creationId="{18A583A2-BCCB-75AF-B2B3-39718D038FF3}"/>
          </ac:spMkLst>
        </pc:spChg>
        <pc:spChg chg="add mod">
          <ac:chgData name="Lina Romančikaitė-Klingienė" userId="d1af1793-c0b7-432c-a16f-b1ace8e8d6de" providerId="ADAL" clId="{80877D61-A286-4B8E-8F6B-757A58249312}" dt="2026-06-18T09:27:14.847" v="1181" actId="790"/>
          <ac:spMkLst>
            <pc:docMk/>
            <pc:sldMk cId="2157027771" sldId="566"/>
            <ac:spMk id="4" creationId="{7D865EBE-8A52-D75B-E9BD-B5BDDEB87F8B}"/>
          </ac:spMkLst>
        </pc:spChg>
        <pc:spChg chg="add mod">
          <ac:chgData name="Lina Romančikaitė-Klingienė" userId="d1af1793-c0b7-432c-a16f-b1ace8e8d6de" providerId="ADAL" clId="{80877D61-A286-4B8E-8F6B-757A58249312}" dt="2026-06-18T09:28:24.353" v="1195"/>
          <ac:spMkLst>
            <pc:docMk/>
            <pc:sldMk cId="2157027771" sldId="566"/>
            <ac:spMk id="5" creationId="{14F2C1F0-13E5-B443-8BF0-716A57C6899A}"/>
          </ac:spMkLst>
        </pc:spChg>
        <pc:spChg chg="del">
          <ac:chgData name="Lina Romančikaitė-Klingienė" userId="d1af1793-c0b7-432c-a16f-b1ace8e8d6de" providerId="ADAL" clId="{80877D61-A286-4B8E-8F6B-757A58249312}" dt="2026-06-18T09:27:59.960" v="1193" actId="478"/>
          <ac:spMkLst>
            <pc:docMk/>
            <pc:sldMk cId="2157027771" sldId="566"/>
            <ac:spMk id="28" creationId="{1792F2C9-9341-A3B5-A9C4-42E63F26A52D}"/>
          </ac:spMkLst>
        </pc:spChg>
        <pc:spChg chg="del">
          <ac:chgData name="Lina Romančikaitė-Klingienė" userId="d1af1793-c0b7-432c-a16f-b1ace8e8d6de" providerId="ADAL" clId="{80877D61-A286-4B8E-8F6B-757A58249312}" dt="2026-06-18T09:27:53.129" v="1192" actId="478"/>
          <ac:spMkLst>
            <pc:docMk/>
            <pc:sldMk cId="2157027771" sldId="566"/>
            <ac:spMk id="40" creationId="{461AC333-70CD-EAA2-1442-6B728C50FC8F}"/>
          </ac:spMkLst>
        </pc:spChg>
        <pc:spChg chg="mod">
          <ac:chgData name="Lina Romančikaitė-Klingienė" userId="d1af1793-c0b7-432c-a16f-b1ace8e8d6de" providerId="ADAL" clId="{80877D61-A286-4B8E-8F6B-757A58249312}" dt="2026-06-18T09:28:23.452" v="1194" actId="1076"/>
          <ac:spMkLst>
            <pc:docMk/>
            <pc:sldMk cId="2157027771" sldId="566"/>
            <ac:spMk id="41" creationId="{2DE4CB37-085C-01E6-5CBB-EB7733DE13DC}"/>
          </ac:spMkLst>
        </pc:spChg>
      </pc:sldChg>
      <pc:sldChg chg="addSp delSp modSp add mod ord">
        <pc:chgData name="Lina Romančikaitė-Klingienė" userId="d1af1793-c0b7-432c-a16f-b1ace8e8d6de" providerId="ADAL" clId="{80877D61-A286-4B8E-8F6B-757A58249312}" dt="2026-06-19T07:11:51.451" v="1459" actId="255"/>
        <pc:sldMkLst>
          <pc:docMk/>
          <pc:sldMk cId="1834153620" sldId="567"/>
        </pc:sldMkLst>
        <pc:spChg chg="add mod">
          <ac:chgData name="Lina Romančikaitė-Klingienė" userId="d1af1793-c0b7-432c-a16f-b1ace8e8d6de" providerId="ADAL" clId="{80877D61-A286-4B8E-8F6B-757A58249312}" dt="2026-06-19T07:11:51.451" v="1459" actId="255"/>
          <ac:spMkLst>
            <pc:docMk/>
            <pc:sldMk cId="1834153620" sldId="567"/>
            <ac:spMk id="5" creationId="{FD0F88DB-D02B-F5FC-AF7A-5BAAFB4A4814}"/>
          </ac:spMkLst>
        </pc:spChg>
        <pc:spChg chg="add mod">
          <ac:chgData name="Lina Romančikaitė-Klingienė" userId="d1af1793-c0b7-432c-a16f-b1ace8e8d6de" providerId="ADAL" clId="{80877D61-A286-4B8E-8F6B-757A58249312}" dt="2026-06-19T07:02:24.095" v="1443" actId="20577"/>
          <ac:spMkLst>
            <pc:docMk/>
            <pc:sldMk cId="1834153620" sldId="567"/>
            <ac:spMk id="7" creationId="{4B59331B-138E-C943-6BBE-C5003E4E6D52}"/>
          </ac:spMkLst>
        </pc:spChg>
        <pc:spChg chg="mod">
          <ac:chgData name="Lina Romančikaitė-Klingienė" userId="d1af1793-c0b7-432c-a16f-b1ace8e8d6de" providerId="ADAL" clId="{80877D61-A286-4B8E-8F6B-757A58249312}" dt="2026-06-18T09:19:50.638" v="1120" actId="1076"/>
          <ac:spMkLst>
            <pc:docMk/>
            <pc:sldMk cId="1834153620" sldId="567"/>
            <ac:spMk id="9" creationId="{6EDC52D2-8B49-7C1C-BD6A-D53BDE09C6B8}"/>
          </ac:spMkLst>
        </pc:spChg>
        <pc:spChg chg="del">
          <ac:chgData name="Lina Romančikaitė-Klingienė" userId="d1af1793-c0b7-432c-a16f-b1ace8e8d6de" providerId="ADAL" clId="{80877D61-A286-4B8E-8F6B-757A58249312}" dt="2026-06-18T09:20:16.299" v="1125" actId="478"/>
          <ac:spMkLst>
            <pc:docMk/>
            <pc:sldMk cId="1834153620" sldId="567"/>
            <ac:spMk id="13" creationId="{6D169F26-DF48-8392-3218-D704835FB136}"/>
          </ac:spMkLst>
        </pc:spChg>
        <pc:spChg chg="mod">
          <ac:chgData name="Lina Romančikaitė-Klingienė" userId="d1af1793-c0b7-432c-a16f-b1ace8e8d6de" providerId="ADAL" clId="{80877D61-A286-4B8E-8F6B-757A58249312}" dt="2026-06-18T09:20:14.179" v="1124" actId="1076"/>
          <ac:spMkLst>
            <pc:docMk/>
            <pc:sldMk cId="1834153620" sldId="567"/>
            <ac:spMk id="19" creationId="{58220BF6-FF05-083E-B959-847057DD9FEE}"/>
          </ac:spMkLst>
        </pc:spChg>
        <pc:spChg chg="mod">
          <ac:chgData name="Lina Romančikaitė-Klingienė" userId="d1af1793-c0b7-432c-a16f-b1ace8e8d6de" providerId="ADAL" clId="{80877D61-A286-4B8E-8F6B-757A58249312}" dt="2026-06-19T07:01:12.097" v="1415" actId="20577"/>
          <ac:spMkLst>
            <pc:docMk/>
            <pc:sldMk cId="1834153620" sldId="567"/>
            <ac:spMk id="23" creationId="{0D9CB456-539D-B373-C585-36DFDBF41EAB}"/>
          </ac:spMkLst>
        </pc:spChg>
        <pc:picChg chg="add del">
          <ac:chgData name="Lina Romančikaitė-Klingienė" userId="d1af1793-c0b7-432c-a16f-b1ace8e8d6de" providerId="ADAL" clId="{80877D61-A286-4B8E-8F6B-757A58249312}" dt="2026-06-18T09:12:36.231" v="1115" actId="22"/>
          <ac:picMkLst>
            <pc:docMk/>
            <pc:sldMk cId="1834153620" sldId="567"/>
            <ac:picMk id="4" creationId="{2A24E651-DFB6-7377-557B-A75ED3B08657}"/>
          </ac:picMkLst>
        </pc:picChg>
        <pc:picChg chg="mod">
          <ac:chgData name="Lina Romančikaitė-Klingienė" userId="d1af1793-c0b7-432c-a16f-b1ace8e8d6de" providerId="ADAL" clId="{80877D61-A286-4B8E-8F6B-757A58249312}" dt="2026-06-18T09:19:43.629" v="1119" actId="1076"/>
          <ac:picMkLst>
            <pc:docMk/>
            <pc:sldMk cId="1834153620" sldId="567"/>
            <ac:picMk id="6" creationId="{88C84352-19AD-1795-C321-1B23C083E4BE}"/>
          </ac:picMkLst>
        </pc:picChg>
        <pc:picChg chg="mod">
          <ac:chgData name="Lina Romančikaitė-Klingienė" userId="d1af1793-c0b7-432c-a16f-b1ace8e8d6de" providerId="ADAL" clId="{80877D61-A286-4B8E-8F6B-757A58249312}" dt="2026-06-18T09:20:07.103" v="1123" actId="14100"/>
          <ac:picMkLst>
            <pc:docMk/>
            <pc:sldMk cId="1834153620" sldId="567"/>
            <ac:picMk id="12" creationId="{F364291A-448C-1D57-27AB-9196FD4587CB}"/>
          </ac:picMkLst>
        </pc:picChg>
      </pc:sldChg>
      <pc:sldChg chg="add del">
        <pc:chgData name="Lina Romančikaitė-Klingienė" userId="d1af1793-c0b7-432c-a16f-b1ace8e8d6de" providerId="ADAL" clId="{80877D61-A286-4B8E-8F6B-757A58249312}" dt="2026-06-18T08:59:05.913" v="1046" actId="47"/>
        <pc:sldMkLst>
          <pc:docMk/>
          <pc:sldMk cId="772814657" sldId="568"/>
        </pc:sldMkLst>
      </pc:sldChg>
      <pc:sldChg chg="add del">
        <pc:chgData name="Lina Romančikaitė-Klingienė" userId="d1af1793-c0b7-432c-a16f-b1ace8e8d6de" providerId="ADAL" clId="{80877D61-A286-4B8E-8F6B-757A58249312}" dt="2026-06-18T09:09:16.836" v="1103" actId="47"/>
        <pc:sldMkLst>
          <pc:docMk/>
          <pc:sldMk cId="1040173461" sldId="568"/>
        </pc:sldMkLst>
      </pc:sldChg>
      <pc:sldChg chg="add del">
        <pc:chgData name="Lina Romančikaitė-Klingienė" userId="d1af1793-c0b7-432c-a16f-b1ace8e8d6de" providerId="ADAL" clId="{80877D61-A286-4B8E-8F6B-757A58249312}" dt="2026-06-18T08:35:01.988" v="1011" actId="47"/>
        <pc:sldMkLst>
          <pc:docMk/>
          <pc:sldMk cId="2880471824" sldId="5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8097-A59C-4790-8B66-B48B54A29FB0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A96-763A-4BD7-864F-7E85EBE91AD2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AD97-9BAE-4CA2-82A7-C7F50EA3066C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6441-7E17-4D05-A3AC-D8E660C5CFA1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76134"/>
            <a:ext cx="2743200" cy="365125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9923-A281-47E4-89BE-1B3E916C1E95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B7B-370A-4DB2-911E-325CF50511AB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6224-E9E6-424E-8709-6D41B04A8971}" type="datetime1">
              <a:rPr lang="en-US" smtClean="0"/>
              <a:t>6/19/2026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40CD-0A57-40AC-A2F2-4F4A2C8F62BD}" type="datetime1">
              <a:rPr lang="en-US" smtClean="0"/>
              <a:t>6/19/2026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A80-D399-46E9-9E70-3B63BFC972CB}" type="datetime1">
              <a:rPr lang="en-US" smtClean="0"/>
              <a:t>6/19/2026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B782-E487-47DE-8446-02B6F452FF5E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0C7E-C860-4C78-A935-72A0E50B01FE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80D9-86CC-4D59-98DA-ACB99F0C421E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998444" y="2151531"/>
            <a:ext cx="10195112" cy="3226196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br>
              <a:rPr lang="lt-LT" sz="4800" dirty="0"/>
            </a:br>
            <a:br>
              <a:rPr lang="lt-LT" sz="4800" dirty="0"/>
            </a:br>
            <a:br>
              <a:rPr lang="lt-LT" sz="4800" dirty="0"/>
            </a:br>
            <a:br>
              <a:rPr lang="lt-LT" sz="4800" dirty="0"/>
            </a:br>
            <a:br>
              <a:rPr lang="lt-LT" sz="4800" dirty="0"/>
            </a:br>
            <a:r>
              <a:rPr lang="en-US" sz="4800" b="1" dirty="0"/>
              <a:t>Submission of proposals and requests for clarification regarding preliminary market consultation documents via the Central Public Procurement Information System (CVP IS)</a:t>
            </a:r>
            <a:br>
              <a:rPr lang="en-US" dirty="0"/>
            </a:br>
            <a:endParaRPr lang="lt-LT" sz="49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95284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-73339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865379" y="5788265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dirty="0">
                <a:cs typeface="Calibri"/>
              </a:rPr>
              <a:t>Valid from 2026-06-19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98F4B-A3F9-45D4-CB1C-0291E71C2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5C911DD-6F2A-F357-6F4E-076D0C86CF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75ED998D-F1BF-BA20-240E-CA90FA45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134" y="282928"/>
            <a:ext cx="10033496" cy="6516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requests for 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E2D67-E2EC-57D2-E0CA-28B2DBE0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00EE9A-B0E7-4371-3396-384269150B2E}"/>
              </a:ext>
            </a:extLst>
          </p:cNvPr>
          <p:cNvSpPr txBox="1"/>
          <p:nvPr/>
        </p:nvSpPr>
        <p:spPr>
          <a:xfrm>
            <a:off x="987199" y="892090"/>
            <a:ext cx="1110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contracting authority responds, the supplier is notified by email.</a:t>
            </a:r>
            <a:endParaRPr lang="lt-LT" dirty="0"/>
          </a:p>
          <a:p>
            <a:r>
              <a:rPr lang="en-US" dirty="0"/>
              <a:t>To view the response, follow the steps: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D0C183-715B-5F5D-1498-6284FFF2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99" y="1486316"/>
            <a:ext cx="10642134" cy="883363"/>
          </a:xfrm>
          <a:prstGeom prst="rect">
            <a:avLst/>
          </a:prstGeom>
        </p:spPr>
      </p:pic>
      <p:sp>
        <p:nvSpPr>
          <p:cNvPr id="16" name="Oval 3">
            <a:extLst>
              <a:ext uri="{FF2B5EF4-FFF2-40B4-BE49-F238E27FC236}">
                <a16:creationId xmlns:a16="http://schemas.microsoft.com/office/drawing/2014/main" id="{7A194FBF-35B2-98D0-157F-5CB0F7BAE784}"/>
              </a:ext>
            </a:extLst>
          </p:cNvPr>
          <p:cNvSpPr/>
          <p:nvPr/>
        </p:nvSpPr>
        <p:spPr>
          <a:xfrm>
            <a:off x="3144205" y="1737006"/>
            <a:ext cx="484632" cy="39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71046E-D004-8709-CD24-D85E9EBEA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99" y="2344363"/>
            <a:ext cx="10642134" cy="2528654"/>
          </a:xfrm>
          <a:prstGeom prst="rect">
            <a:avLst/>
          </a:prstGeom>
        </p:spPr>
      </p:pic>
      <p:sp>
        <p:nvSpPr>
          <p:cNvPr id="21" name="Oval 3">
            <a:extLst>
              <a:ext uri="{FF2B5EF4-FFF2-40B4-BE49-F238E27FC236}">
                <a16:creationId xmlns:a16="http://schemas.microsoft.com/office/drawing/2014/main" id="{F0A4CCB9-525D-F808-7A04-9B60042ABFD2}"/>
              </a:ext>
            </a:extLst>
          </p:cNvPr>
          <p:cNvSpPr/>
          <p:nvPr/>
        </p:nvSpPr>
        <p:spPr>
          <a:xfrm>
            <a:off x="9768057" y="353387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F8656E-0C9F-08DB-7352-73BA21276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99" y="4557159"/>
            <a:ext cx="10642134" cy="2300841"/>
          </a:xfrm>
          <a:prstGeom prst="rect">
            <a:avLst/>
          </a:prstGeom>
        </p:spPr>
      </p:pic>
      <p:sp>
        <p:nvSpPr>
          <p:cNvPr id="24" name="Oval 3">
            <a:extLst>
              <a:ext uri="{FF2B5EF4-FFF2-40B4-BE49-F238E27FC236}">
                <a16:creationId xmlns:a16="http://schemas.microsoft.com/office/drawing/2014/main" id="{BBF4578B-046F-08E5-C72E-FDABAA99D0EA}"/>
              </a:ext>
            </a:extLst>
          </p:cNvPr>
          <p:cNvSpPr/>
          <p:nvPr/>
        </p:nvSpPr>
        <p:spPr>
          <a:xfrm>
            <a:off x="424532" y="582722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8ECFCB-4263-74B1-5310-6406D054026E}"/>
              </a:ext>
            </a:extLst>
          </p:cNvPr>
          <p:cNvSpPr txBox="1"/>
          <p:nvPr/>
        </p:nvSpPr>
        <p:spPr>
          <a:xfrm>
            <a:off x="2638860" y="5827220"/>
            <a:ext cx="690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IMPORTANT! The submitted request will appear in the “Clarifications” section only after the authority has provided a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2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82155" y="5347745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024037" y="-15283"/>
            <a:ext cx="10354235" cy="13150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requests for 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026" y="6453469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11700-5207-8F8B-FB3B-0B61C48F6E87}"/>
              </a:ext>
            </a:extLst>
          </p:cNvPr>
          <p:cNvSpPr txBox="1"/>
          <p:nvPr/>
        </p:nvSpPr>
        <p:spPr>
          <a:xfrm>
            <a:off x="578930" y="1081548"/>
            <a:ext cx="1100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opened window, the supplier can see their submitted request and the contracting authority’s response.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9A930-1A90-59C7-DF7F-0AD08B5A0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8" y="1450880"/>
            <a:ext cx="10658168" cy="4168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F43DB-1EB5-FBCF-6F61-63DBEC8143F1}"/>
              </a:ext>
            </a:extLst>
          </p:cNvPr>
          <p:cNvSpPr txBox="1"/>
          <p:nvPr/>
        </p:nvSpPr>
        <p:spPr>
          <a:xfrm>
            <a:off x="8397921" y="3136128"/>
            <a:ext cx="276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for clarification submitted by the supplier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EF602-FAA5-078A-D962-E23924F17C31}"/>
              </a:ext>
            </a:extLst>
          </p:cNvPr>
          <p:cNvSpPr txBox="1"/>
          <p:nvPr/>
        </p:nvSpPr>
        <p:spPr>
          <a:xfrm>
            <a:off x="8364773" y="3871553"/>
            <a:ext cx="276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from the contracting authority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09C217-C4F3-DB86-9473-67C20000E0D1}"/>
              </a:ext>
            </a:extLst>
          </p:cNvPr>
          <p:cNvSpPr txBox="1"/>
          <p:nvPr/>
        </p:nvSpPr>
        <p:spPr>
          <a:xfrm>
            <a:off x="2332160" y="5621504"/>
            <a:ext cx="773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clicking </a:t>
            </a:r>
            <a:r>
              <a:rPr lang="en-US" b="1" dirty="0"/>
              <a:t>“Download all clarifications”</a:t>
            </a:r>
            <a:r>
              <a:rPr lang="en-US" dirty="0"/>
              <a:t>, a list of all suppliers’ requests submitted during the </a:t>
            </a:r>
            <a:r>
              <a:rPr lang="lt-LT" dirty="0"/>
              <a:t>preliminary </a:t>
            </a:r>
            <a:r>
              <a:rPr lang="en-US" dirty="0"/>
              <a:t>market consultation and the contracting authority’s responses, along with attachments, will be downloaded</a:t>
            </a:r>
          </a:p>
        </p:txBody>
      </p:sp>
    </p:spTree>
    <p:extLst>
      <p:ext uri="{BB962C8B-B14F-4D97-AF65-F5344CB8AC3E}">
        <p14:creationId xmlns:p14="http://schemas.microsoft.com/office/powerpoint/2010/main" val="314007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82155" y="5347745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918882" y="-231756"/>
            <a:ext cx="10354235" cy="13150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Viewing messages from the contracting authority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533" y="63959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C9E94-4E5C-B41E-0147-B15E84E57C39}"/>
              </a:ext>
            </a:extLst>
          </p:cNvPr>
          <p:cNvSpPr txBox="1"/>
          <p:nvPr/>
        </p:nvSpPr>
        <p:spPr>
          <a:xfrm>
            <a:off x="758396" y="672144"/>
            <a:ext cx="1013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contracting authority may send messages on its own initiative (without receiving a request).</a:t>
            </a:r>
          </a:p>
          <a:p>
            <a:r>
              <a:rPr lang="en-US" dirty="0"/>
              <a:t>The supplier is notified by email and can view the message by following the steps</a:t>
            </a:r>
            <a:r>
              <a:rPr lang="lt-LT" dirty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D3A1716B-D026-8485-B094-1DDA1CB9E57E}"/>
              </a:ext>
            </a:extLst>
          </p:cNvPr>
          <p:cNvSpPr/>
          <p:nvPr/>
        </p:nvSpPr>
        <p:spPr>
          <a:xfrm>
            <a:off x="319548" y="208864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CCB31C-BDBE-177F-781B-69CDEE9C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64" y="2738164"/>
            <a:ext cx="10046075" cy="2278822"/>
          </a:xfrm>
          <a:prstGeom prst="rect">
            <a:avLst/>
          </a:prstGeom>
        </p:spPr>
      </p:pic>
      <p:sp>
        <p:nvSpPr>
          <p:cNvPr id="17" name="Oval 3">
            <a:extLst>
              <a:ext uri="{FF2B5EF4-FFF2-40B4-BE49-F238E27FC236}">
                <a16:creationId xmlns:a16="http://schemas.microsoft.com/office/drawing/2014/main" id="{1FC046EA-8BC7-F939-82C6-1F4CDF5BB857}"/>
              </a:ext>
            </a:extLst>
          </p:cNvPr>
          <p:cNvSpPr/>
          <p:nvPr/>
        </p:nvSpPr>
        <p:spPr>
          <a:xfrm>
            <a:off x="8968559" y="382205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53DBB-2807-9B07-BD50-2E1F12574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64" y="1297090"/>
            <a:ext cx="10046075" cy="16687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CEEA3D-9F80-E9FF-0D93-A0062E2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63" y="4639506"/>
            <a:ext cx="10046075" cy="2133924"/>
          </a:xfrm>
          <a:prstGeom prst="rect">
            <a:avLst/>
          </a:prstGeom>
        </p:spPr>
      </p:pic>
      <p:sp>
        <p:nvSpPr>
          <p:cNvPr id="32" name="Oval 3">
            <a:extLst>
              <a:ext uri="{FF2B5EF4-FFF2-40B4-BE49-F238E27FC236}">
                <a16:creationId xmlns:a16="http://schemas.microsoft.com/office/drawing/2014/main" id="{74F8E227-B95E-AD3D-192E-77485BC25E76}"/>
              </a:ext>
            </a:extLst>
          </p:cNvPr>
          <p:cNvSpPr/>
          <p:nvPr/>
        </p:nvSpPr>
        <p:spPr>
          <a:xfrm>
            <a:off x="255525" y="623338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0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82155" y="5347745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024034" y="129029"/>
            <a:ext cx="10354235" cy="99106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Viewing messages from the contracting authority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858" y="6453469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240BE-E5FB-2131-7731-D42D2FD85958}"/>
              </a:ext>
            </a:extLst>
          </p:cNvPr>
          <p:cNvSpPr txBox="1"/>
          <p:nvPr/>
        </p:nvSpPr>
        <p:spPr>
          <a:xfrm>
            <a:off x="958645" y="1206712"/>
            <a:ext cx="936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opened window, the supplier sees the message sent by the contracting authority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5FD5E7-5951-B66D-0CA1-63C2B442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5" y="1711192"/>
            <a:ext cx="10274710" cy="41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7BFC1-0390-215D-661F-91CCC10E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EE9A1FB6-3BF5-6F09-6B4C-329F5E2B6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36BF3-46E3-6683-84E3-9B38E0E9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84352-19AD-1795-C321-1B23C083E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18" y="1382455"/>
            <a:ext cx="9883997" cy="472481"/>
          </a:xfrm>
          <a:prstGeom prst="rect">
            <a:avLst/>
          </a:prstGeom>
        </p:spPr>
      </p:pic>
      <p:sp>
        <p:nvSpPr>
          <p:cNvPr id="9" name="Oval 3">
            <a:extLst>
              <a:ext uri="{FF2B5EF4-FFF2-40B4-BE49-F238E27FC236}">
                <a16:creationId xmlns:a16="http://schemas.microsoft.com/office/drawing/2014/main" id="{6EDC52D2-8B49-7C1C-BD6A-D53BDE09C6B8}"/>
              </a:ext>
            </a:extLst>
          </p:cNvPr>
          <p:cNvSpPr/>
          <p:nvPr/>
        </p:nvSpPr>
        <p:spPr>
          <a:xfrm>
            <a:off x="928869" y="1436231"/>
            <a:ext cx="484632" cy="39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56C566-9145-B909-7100-883C06F71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95" y="3860928"/>
            <a:ext cx="6332220" cy="2427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64291A-448C-1D57-27AB-9196FD458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5" y="1847213"/>
            <a:ext cx="9976719" cy="18975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4EC5BE-270D-AF99-B686-AD3A0E317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310" y="6122575"/>
            <a:ext cx="4076700" cy="624840"/>
          </a:xfrm>
          <a:prstGeom prst="rect">
            <a:avLst/>
          </a:prstGeom>
        </p:spPr>
      </p:pic>
      <p:sp>
        <p:nvSpPr>
          <p:cNvPr id="19" name="Oval 3">
            <a:extLst>
              <a:ext uri="{FF2B5EF4-FFF2-40B4-BE49-F238E27FC236}">
                <a16:creationId xmlns:a16="http://schemas.microsoft.com/office/drawing/2014/main" id="{58220BF6-FF05-083E-B959-847057DD9FEE}"/>
              </a:ext>
            </a:extLst>
          </p:cNvPr>
          <p:cNvSpPr/>
          <p:nvPr/>
        </p:nvSpPr>
        <p:spPr>
          <a:xfrm>
            <a:off x="9187697" y="3327490"/>
            <a:ext cx="476487" cy="358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Oval 3">
            <a:extLst>
              <a:ext uri="{FF2B5EF4-FFF2-40B4-BE49-F238E27FC236}">
                <a16:creationId xmlns:a16="http://schemas.microsoft.com/office/drawing/2014/main" id="{BE463B04-3A62-9D19-C8FE-9D1C0AB1BA33}"/>
              </a:ext>
            </a:extLst>
          </p:cNvPr>
          <p:cNvSpPr/>
          <p:nvPr/>
        </p:nvSpPr>
        <p:spPr>
          <a:xfrm>
            <a:off x="366536" y="4976877"/>
            <a:ext cx="527966" cy="4102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0B98C440-13FC-18AF-6A82-EE3C26874778}"/>
              </a:ext>
            </a:extLst>
          </p:cNvPr>
          <p:cNvSpPr/>
          <p:nvPr/>
        </p:nvSpPr>
        <p:spPr>
          <a:xfrm>
            <a:off x="7260222" y="6308554"/>
            <a:ext cx="515840" cy="3668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9CB456-539D-B373-C585-36DFDBF41EAB}"/>
              </a:ext>
            </a:extLst>
          </p:cNvPr>
          <p:cNvSpPr txBox="1"/>
          <p:nvPr/>
        </p:nvSpPr>
        <p:spPr>
          <a:xfrm>
            <a:off x="7460808" y="3889352"/>
            <a:ext cx="3687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</a:t>
            </a:r>
            <a:r>
              <a:rPr lang="lt-LT" dirty="0"/>
              <a:t>n‘t</a:t>
            </a:r>
            <a:r>
              <a:rPr lang="en-US" dirty="0"/>
              <a:t> submitted a clarification request, please</a:t>
            </a:r>
          </a:p>
          <a:p>
            <a:r>
              <a:rPr lang="en-US" dirty="0"/>
              <a:t>indicate whether to associate all supplier users or only yourself with the selected </a:t>
            </a:r>
            <a:r>
              <a:rPr lang="lt-LT" dirty="0"/>
              <a:t>preliminary </a:t>
            </a:r>
            <a:r>
              <a:rPr lang="en-US" dirty="0"/>
              <a:t>market consultation</a:t>
            </a:r>
            <a:r>
              <a:rPr lang="lt-LT" dirty="0"/>
              <a:t>. </a:t>
            </a:r>
            <a:r>
              <a:rPr lang="en-US" dirty="0"/>
              <a:t>If you have already submitted a clarification request, you do not need to repeat this step</a:t>
            </a:r>
          </a:p>
          <a:p>
            <a:endParaRPr lang="en-US" dirty="0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FD0F88DB-D02B-F5FC-AF7A-5BAAFB4A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113650"/>
            <a:ext cx="10354235" cy="10103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proposals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9331B-138E-C943-6BBE-C5003E4E6D52}"/>
              </a:ext>
            </a:extLst>
          </p:cNvPr>
          <p:cNvSpPr txBox="1"/>
          <p:nvPr/>
        </p:nvSpPr>
        <p:spPr>
          <a:xfrm>
            <a:off x="973873" y="968721"/>
            <a:ext cx="830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submit a proposal regarding </a:t>
            </a:r>
            <a:r>
              <a:rPr lang="lt-LT" dirty="0"/>
              <a:t>preliminary </a:t>
            </a:r>
            <a:r>
              <a:rPr lang="en-US" dirty="0"/>
              <a:t>market consultation, follow the steps</a:t>
            </a:r>
            <a:r>
              <a:rPr lang="lt-LT" dirty="0"/>
              <a:t>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5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751E8-0334-2C8C-9138-FE524760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EAA363AC-3CF4-1C61-572A-13A7D0966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AFCB4-86A2-170A-AD31-67E9116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6AA026B-23A0-456F-E2E7-FD462FD79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99" y="1383816"/>
            <a:ext cx="10627354" cy="4003336"/>
          </a:xfrm>
          <a:prstGeom prst="rect">
            <a:avLst/>
          </a:prstGeom>
        </p:spPr>
      </p:pic>
      <p:sp>
        <p:nvSpPr>
          <p:cNvPr id="9" name="Oval 3">
            <a:extLst>
              <a:ext uri="{FF2B5EF4-FFF2-40B4-BE49-F238E27FC236}">
                <a16:creationId xmlns:a16="http://schemas.microsoft.com/office/drawing/2014/main" id="{E58D84D4-E3C8-882A-A2D4-EBE102D49859}"/>
              </a:ext>
            </a:extLst>
          </p:cNvPr>
          <p:cNvSpPr/>
          <p:nvPr/>
        </p:nvSpPr>
        <p:spPr>
          <a:xfrm>
            <a:off x="2990261" y="2488652"/>
            <a:ext cx="484632" cy="39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446EFACE-5B72-5877-CA8B-EE231EADA184}"/>
              </a:ext>
            </a:extLst>
          </p:cNvPr>
          <p:cNvSpPr/>
          <p:nvPr/>
        </p:nvSpPr>
        <p:spPr>
          <a:xfrm>
            <a:off x="9272206" y="4981841"/>
            <a:ext cx="476487" cy="358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AD93CD4-5AB9-8153-9587-32A276F09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99" y="5342559"/>
            <a:ext cx="2385267" cy="1089754"/>
          </a:xfrm>
          <a:prstGeom prst="rect">
            <a:avLst/>
          </a:prstGeom>
        </p:spPr>
      </p:pic>
      <p:sp>
        <p:nvSpPr>
          <p:cNvPr id="33" name="Arrow: Right 11">
            <a:extLst>
              <a:ext uri="{FF2B5EF4-FFF2-40B4-BE49-F238E27FC236}">
                <a16:creationId xmlns:a16="http://schemas.microsoft.com/office/drawing/2014/main" id="{05E42AE5-22AC-4969-D605-582206D1F922}"/>
              </a:ext>
            </a:extLst>
          </p:cNvPr>
          <p:cNvSpPr/>
          <p:nvPr/>
        </p:nvSpPr>
        <p:spPr>
          <a:xfrm>
            <a:off x="3773348" y="3150846"/>
            <a:ext cx="648070" cy="1864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11">
            <a:extLst>
              <a:ext uri="{FF2B5EF4-FFF2-40B4-BE49-F238E27FC236}">
                <a16:creationId xmlns:a16="http://schemas.microsoft.com/office/drawing/2014/main" id="{D1C750A3-87FF-71D2-AF8E-4A96B8846D7B}"/>
              </a:ext>
            </a:extLst>
          </p:cNvPr>
          <p:cNvSpPr/>
          <p:nvPr/>
        </p:nvSpPr>
        <p:spPr>
          <a:xfrm>
            <a:off x="3773348" y="3845109"/>
            <a:ext cx="648070" cy="1864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11">
            <a:extLst>
              <a:ext uri="{FF2B5EF4-FFF2-40B4-BE49-F238E27FC236}">
                <a16:creationId xmlns:a16="http://schemas.microsoft.com/office/drawing/2014/main" id="{B1B35EBC-6BDF-A128-48DE-E0C2B4605065}"/>
              </a:ext>
            </a:extLst>
          </p:cNvPr>
          <p:cNvSpPr/>
          <p:nvPr/>
        </p:nvSpPr>
        <p:spPr>
          <a:xfrm>
            <a:off x="2584507" y="6506968"/>
            <a:ext cx="648070" cy="1864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4B9C4C-8994-D34C-2712-F04E4417154A}"/>
              </a:ext>
            </a:extLst>
          </p:cNvPr>
          <p:cNvSpPr txBox="1"/>
          <p:nvPr/>
        </p:nvSpPr>
        <p:spPr>
          <a:xfrm>
            <a:off x="904107" y="6377485"/>
            <a:ext cx="198657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Required fields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E4CB37-085C-01E6-5CBB-EB7733DE13DC}"/>
              </a:ext>
            </a:extLst>
          </p:cNvPr>
          <p:cNvSpPr txBox="1"/>
          <p:nvPr/>
        </p:nvSpPr>
        <p:spPr>
          <a:xfrm>
            <a:off x="3372466" y="5937909"/>
            <a:ext cx="708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confirmation message is displayed once the </a:t>
            </a:r>
            <a:r>
              <a:rPr lang="lt-LT" dirty="0"/>
              <a:t>proposal</a:t>
            </a:r>
            <a:r>
              <a:rPr lang="en-US" dirty="0"/>
              <a:t> is successfully sent</a:t>
            </a: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8A583A2-BCCB-75AF-B2B3-39718D03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113650"/>
            <a:ext cx="10354235" cy="10103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proposals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65EBE-8A52-D75B-E9BD-B5BDDEB87F8B}"/>
              </a:ext>
            </a:extLst>
          </p:cNvPr>
          <p:cNvSpPr txBox="1"/>
          <p:nvPr/>
        </p:nvSpPr>
        <p:spPr>
          <a:xfrm>
            <a:off x="1015244" y="968706"/>
            <a:ext cx="992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“S</a:t>
            </a:r>
            <a:r>
              <a:rPr lang="lt-LT" dirty="0"/>
              <a:t>end</a:t>
            </a:r>
            <a:r>
              <a:rPr lang="en-US" dirty="0"/>
              <a:t> proposal” (1), fill in required fields, and click “S</a:t>
            </a:r>
            <a:r>
              <a:rPr lang="lt-LT" dirty="0"/>
              <a:t>end</a:t>
            </a:r>
            <a:r>
              <a:rPr lang="en-US" dirty="0"/>
              <a:t> proposal” (2)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2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E3BB5F2-501C-3756-2BAF-A13E0066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80" y="3164886"/>
            <a:ext cx="9706160" cy="2906456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82155" y="5347745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999565" y="-55660"/>
            <a:ext cx="10354235" cy="109638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proposals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864" y="6453469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C3E96-7F5F-B29F-3466-431656980F3E}"/>
              </a:ext>
            </a:extLst>
          </p:cNvPr>
          <p:cNvSpPr txBox="1"/>
          <p:nvPr/>
        </p:nvSpPr>
        <p:spPr>
          <a:xfrm>
            <a:off x="1139544" y="652568"/>
            <a:ext cx="8417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view a submitted proposal:</a:t>
            </a:r>
          </a:p>
          <a:p>
            <a:pPr lvl="0"/>
            <a:r>
              <a:rPr lang="en-US" dirty="0"/>
              <a:t>In the “Proposals” section select the proposal (1)</a:t>
            </a:r>
          </a:p>
          <a:p>
            <a:pPr lvl="0"/>
            <a:r>
              <a:rPr lang="en-US" dirty="0"/>
              <a:t>Click “View proposal” (2)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C57B0-5411-41C9-56C5-22C694AD4871}"/>
              </a:ext>
            </a:extLst>
          </p:cNvPr>
          <p:cNvSpPr txBox="1"/>
          <p:nvPr/>
        </p:nvSpPr>
        <p:spPr>
          <a:xfrm>
            <a:off x="6938955" y="562363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return, click “Back” (3)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000E4-0E56-016F-61C4-2FAE5A6EB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480" y="1532049"/>
            <a:ext cx="9706160" cy="2458751"/>
          </a:xfrm>
          <a:prstGeom prst="rect">
            <a:avLst/>
          </a:prstGeom>
        </p:spPr>
      </p:pic>
      <p:sp>
        <p:nvSpPr>
          <p:cNvPr id="12" name="Oval 3">
            <a:extLst>
              <a:ext uri="{FF2B5EF4-FFF2-40B4-BE49-F238E27FC236}">
                <a16:creationId xmlns:a16="http://schemas.microsoft.com/office/drawing/2014/main" id="{9E34FD04-4499-7194-5C28-AE2C0C688408}"/>
              </a:ext>
            </a:extLst>
          </p:cNvPr>
          <p:cNvSpPr/>
          <p:nvPr/>
        </p:nvSpPr>
        <p:spPr>
          <a:xfrm>
            <a:off x="680100" y="3124666"/>
            <a:ext cx="459444" cy="352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EFB3C44E-6592-B734-1066-09F1EBFFB366}"/>
              </a:ext>
            </a:extLst>
          </p:cNvPr>
          <p:cNvSpPr/>
          <p:nvPr/>
        </p:nvSpPr>
        <p:spPr>
          <a:xfrm>
            <a:off x="9195544" y="3615127"/>
            <a:ext cx="459444" cy="4347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7EE89E83-29F9-B10C-0534-AB203A23F813}"/>
              </a:ext>
            </a:extLst>
          </p:cNvPr>
          <p:cNvSpPr/>
          <p:nvPr/>
        </p:nvSpPr>
        <p:spPr>
          <a:xfrm>
            <a:off x="9665002" y="5633930"/>
            <a:ext cx="459444" cy="352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0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55691" y="5368928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092175" y="295704"/>
            <a:ext cx="10354235" cy="112460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Review of responses provided by the contracting authority to received requests for clarification and submitted </a:t>
            </a:r>
            <a:r>
              <a:rPr lang="lt-LT" sz="2800" dirty="0">
                <a:latin typeface="+mn-lt"/>
              </a:rPr>
              <a:t>proposals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9529" y="6474652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B11C8-EF9E-DB54-829E-7B0320602A5A}"/>
              </a:ext>
            </a:extLst>
          </p:cNvPr>
          <p:cNvSpPr txBox="1"/>
          <p:nvPr/>
        </p:nvSpPr>
        <p:spPr>
          <a:xfrm>
            <a:off x="1009034" y="1499564"/>
            <a:ext cx="10520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contracting authority must provide decisions on requests and proposals before the start of procurement procedures.</a:t>
            </a:r>
          </a:p>
          <a:p>
            <a:r>
              <a:rPr lang="en-US" dirty="0"/>
              <a:t>When new documents are uploaded, the supplier is notified by email.</a:t>
            </a:r>
            <a:br>
              <a:rPr lang="en-US" dirty="0"/>
            </a:br>
            <a:r>
              <a:rPr lang="en-US" dirty="0"/>
              <a:t>Decisions can be viewed under “</a:t>
            </a:r>
            <a:r>
              <a:rPr lang="lt-LT" dirty="0"/>
              <a:t>PMC </a:t>
            </a:r>
            <a:r>
              <a:rPr lang="en-US" dirty="0"/>
              <a:t>Documents” (2)</a:t>
            </a:r>
          </a:p>
          <a:p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CBE9F7C6-884C-4216-FC17-00D02A921B70}"/>
              </a:ext>
            </a:extLst>
          </p:cNvPr>
          <p:cNvSpPr/>
          <p:nvPr/>
        </p:nvSpPr>
        <p:spPr>
          <a:xfrm>
            <a:off x="595072" y="290626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241886-1092-4375-5673-89D1FDA76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73" y="2690798"/>
            <a:ext cx="10032593" cy="1261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AFF75E-5932-6478-D62E-30353ADCB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93" y="3970684"/>
            <a:ext cx="10039573" cy="2430576"/>
          </a:xfrm>
          <a:prstGeom prst="rect">
            <a:avLst/>
          </a:prstGeom>
        </p:spPr>
      </p:pic>
      <p:sp>
        <p:nvSpPr>
          <p:cNvPr id="22" name="Oval 3">
            <a:extLst>
              <a:ext uri="{FF2B5EF4-FFF2-40B4-BE49-F238E27FC236}">
                <a16:creationId xmlns:a16="http://schemas.microsoft.com/office/drawing/2014/main" id="{76D61B52-9F2B-6900-1BF3-FEE11C397E59}"/>
              </a:ext>
            </a:extLst>
          </p:cNvPr>
          <p:cNvSpPr/>
          <p:nvPr/>
        </p:nvSpPr>
        <p:spPr>
          <a:xfrm>
            <a:off x="7998541" y="462719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8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82155" y="5347745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088055" y="297157"/>
            <a:ext cx="10354235" cy="109883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Review of responses provided by the contracting authority to received requests for clarification and submitted </a:t>
            </a:r>
            <a:r>
              <a:rPr lang="lt-LT" sz="2800" dirty="0">
                <a:latin typeface="+mn-lt"/>
              </a:rPr>
              <a:t>proposals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696" y="6453469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7CE4A-E6D2-7895-5CA9-065E48E0D3C2}"/>
              </a:ext>
            </a:extLst>
          </p:cNvPr>
          <p:cNvSpPr txBox="1"/>
          <p:nvPr/>
        </p:nvSpPr>
        <p:spPr>
          <a:xfrm>
            <a:off x="698658" y="1581191"/>
            <a:ext cx="1065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opened window, the supplier sees all </a:t>
            </a:r>
            <a:r>
              <a:rPr lang="lt-LT" dirty="0"/>
              <a:t>preliminary market </a:t>
            </a:r>
            <a:r>
              <a:rPr lang="en-US" dirty="0"/>
              <a:t>consultation documents and the </a:t>
            </a:r>
            <a:r>
              <a:rPr lang="lt-LT" dirty="0"/>
              <a:t>contracting </a:t>
            </a:r>
            <a:r>
              <a:rPr lang="en-US" dirty="0"/>
              <a:t>authority’s decisions regarding submitted requests and proposals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AE72C-3E6A-E076-E53B-E78B138A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8" y="2275378"/>
            <a:ext cx="10629348" cy="38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Technical support </a:t>
            </a:r>
          </a:p>
          <a:p>
            <a:pPr algn="ctr"/>
            <a:r>
              <a:rPr lang="en-US" sz="4000" dirty="0"/>
              <a:t>Email: </a:t>
            </a:r>
            <a:r>
              <a:rPr lang="lt-LT" sz="4000" dirty="0">
                <a:solidFill>
                  <a:schemeClr val="accent1">
                    <a:lumMod val="75000"/>
                  </a:schemeClr>
                </a:solidFill>
              </a:rPr>
              <a:t>pagalba@vpt.lt</a:t>
            </a:r>
            <a:br>
              <a:rPr lang="lt-LT" sz="4000" dirty="0"/>
            </a:br>
            <a:endParaRPr lang="lt-LT" sz="4000" dirty="0"/>
          </a:p>
          <a:p>
            <a:r>
              <a:rPr lang="lt-LT" sz="1400" b="1" dirty="0"/>
              <a:t> </a:t>
            </a:r>
            <a:endParaRPr lang="lt-LT" sz="1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430038" y="1563408"/>
            <a:ext cx="11663639" cy="33239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cs typeface="Times New Roman"/>
              </a:rPr>
              <a:t>Submission of requests for clarification </a:t>
            </a:r>
            <a:r>
              <a:rPr lang="lt-LT" sz="3000" dirty="0">
                <a:cs typeface="Times New Roman"/>
              </a:rPr>
              <a:t>(Slides </a:t>
            </a:r>
            <a:r>
              <a:rPr lang="lt-LT" sz="3000" dirty="0">
                <a:cs typeface="Times New Roman"/>
                <a:hlinkClick r:id="rId3" action="ppaction://hlinksldjump"/>
              </a:rPr>
              <a:t>3-11</a:t>
            </a:r>
            <a:r>
              <a:rPr lang="lt-LT" sz="3000" dirty="0">
                <a:cs typeface="Times New Roman"/>
              </a:rPr>
              <a:t>)</a:t>
            </a:r>
            <a:endParaRPr lang="lt-LT" sz="3000" dirty="0"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cs typeface="Times New Roman"/>
              </a:rPr>
              <a:t>Viewing messages sent by the contracting authority</a:t>
            </a:r>
            <a:r>
              <a:rPr lang="lt-LT" sz="3000" dirty="0">
                <a:cs typeface="Times New Roman"/>
              </a:rPr>
              <a:t> (Slides </a:t>
            </a:r>
            <a:r>
              <a:rPr lang="lt-LT" sz="3000" dirty="0">
                <a:cs typeface="Times New Roman"/>
                <a:hlinkClick r:id="rId4" action="ppaction://hlinksldjump"/>
              </a:rPr>
              <a:t>12-14</a:t>
            </a:r>
            <a:r>
              <a:rPr lang="lt-LT" sz="3000" dirty="0">
                <a:cs typeface="Times New Roman"/>
              </a:rPr>
              <a:t>)</a:t>
            </a:r>
            <a:endParaRPr lang="lt-LT" sz="3000" dirty="0"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cs typeface="Times New Roman"/>
              </a:rPr>
              <a:t>Submission of proposals </a:t>
            </a:r>
            <a:r>
              <a:rPr lang="lt-LT" sz="3000" dirty="0">
                <a:cs typeface="Times New Roman"/>
              </a:rPr>
              <a:t>(Slides </a:t>
            </a:r>
            <a:r>
              <a:rPr lang="lt-LT" sz="3000" dirty="0">
                <a:cs typeface="Times New Roman"/>
                <a:hlinkClick r:id="rId5" action="ppaction://hlinksldjump"/>
              </a:rPr>
              <a:t>14-16</a:t>
            </a:r>
            <a:r>
              <a:rPr lang="lt-LT" sz="3000" dirty="0">
                <a:cs typeface="Times New Roman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800" dirty="0"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Review of responses provided by the contracting authority to received requests for clarification and submitted </a:t>
            </a:r>
            <a:r>
              <a:rPr lang="lt-LT" sz="3000" dirty="0"/>
              <a:t>proposals </a:t>
            </a:r>
            <a:r>
              <a:rPr lang="lt-LT" sz="3000" dirty="0">
                <a:cs typeface="Times New Roman"/>
              </a:rPr>
              <a:t>(Slides </a:t>
            </a:r>
            <a:r>
              <a:rPr lang="lt-LT" sz="3000" dirty="0">
                <a:cs typeface="Times New Roman"/>
                <a:hlinkClick r:id="rId5" action="ppaction://hlinksldjump"/>
              </a:rPr>
              <a:t>17-18</a:t>
            </a:r>
            <a:r>
              <a:rPr lang="lt-LT" sz="3000" dirty="0">
                <a:cs typeface="Times New Roman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E65A75-27E3-F427-B4ED-632C9914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379" y="6407308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92CE9-B4F9-2F81-5F30-7C0B4020F481}"/>
              </a:ext>
            </a:extLst>
          </p:cNvPr>
          <p:cNvSpPr txBox="1"/>
          <p:nvPr/>
        </p:nvSpPr>
        <p:spPr>
          <a:xfrm>
            <a:off x="5088773" y="551745"/>
            <a:ext cx="222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dirty="0"/>
              <a:t>CONTENTS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781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2F3D2-56E3-CCAF-EDB3-DA473F717020}"/>
              </a:ext>
            </a:extLst>
          </p:cNvPr>
          <p:cNvSpPr txBox="1"/>
          <p:nvPr/>
        </p:nvSpPr>
        <p:spPr>
          <a:xfrm>
            <a:off x="934063" y="167738"/>
            <a:ext cx="1066085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t-LT" sz="2800" b="1" dirty="0">
                <a:latin typeface="+mj-lt"/>
              </a:rPr>
              <a:t>Login to CVP IS</a:t>
            </a:r>
            <a:endParaRPr lang="lt-LT" sz="2800" b="1" dirty="0">
              <a:latin typeface="+mj-lt"/>
              <a:ea typeface="Calibri"/>
              <a:cs typeface="Calibri"/>
            </a:endParaRPr>
          </a:p>
          <a:p>
            <a:pPr algn="ctr"/>
            <a:endParaRPr lang="en-US" sz="800" dirty="0">
              <a:latin typeface="Calibri"/>
              <a:ea typeface="Calibri"/>
              <a:cs typeface="Calibri"/>
            </a:endParaRPr>
          </a:p>
          <a:p>
            <a:r>
              <a:rPr lang="lt-LT" dirty="0">
                <a:ea typeface="Calibri"/>
                <a:cs typeface="Segoe UI"/>
              </a:rPr>
              <a:t>Log in to the </a:t>
            </a:r>
            <a:r>
              <a:rPr lang="en-US" dirty="0">
                <a:ea typeface="Calibri"/>
                <a:cs typeface="Segoe UI"/>
              </a:rPr>
              <a:t>Central Public Procurement Information System (CVP IS) </a:t>
            </a:r>
            <a:r>
              <a:rPr lang="lt-LT" dirty="0">
                <a:ea typeface="Calibri"/>
                <a:cs typeface="Segoe UI"/>
              </a:rPr>
              <a:t>via:</a:t>
            </a:r>
          </a:p>
          <a:p>
            <a:r>
              <a:rPr lang="lt-LT" dirty="0">
                <a:ea typeface="Calibri"/>
                <a:cs typeface="Segoe UI"/>
                <a:hlinkClick r:id="rId3"/>
              </a:rPr>
              <a:t>https://viesiejipirkimai.lt/epps/home.do</a:t>
            </a:r>
            <a:r>
              <a:rPr lang="lt-LT" dirty="0">
                <a:ea typeface="Calibri"/>
                <a:cs typeface="Segoe UI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094FD3-6C88-715E-3AC9-735AA9153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63" y="1491177"/>
            <a:ext cx="9969911" cy="44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5D93C1-4DF2-8662-3779-DA0409D2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149" y="1202724"/>
            <a:ext cx="5470171" cy="50765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86B3C-C464-0F39-A34F-94E16F49544C}"/>
              </a:ext>
            </a:extLst>
          </p:cNvPr>
          <p:cNvSpPr txBox="1"/>
          <p:nvPr/>
        </p:nvSpPr>
        <p:spPr>
          <a:xfrm>
            <a:off x="6767051" y="3131851"/>
            <a:ext cx="3894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dirty="0"/>
              <a:t>E</a:t>
            </a:r>
            <a:r>
              <a:rPr lang="en-US" sz="2800" dirty="0"/>
              <a:t>nter your username</a:t>
            </a:r>
            <a:r>
              <a:rPr lang="lt-LT" sz="2800" dirty="0"/>
              <a:t> </a:t>
            </a:r>
          </a:p>
          <a:p>
            <a:r>
              <a:rPr lang="lt-LT" sz="1400" dirty="0"/>
              <a:t>(</a:t>
            </a:r>
            <a:r>
              <a:rPr lang="en-GB" sz="1400" dirty="0"/>
              <a:t>must be all lowercase letters</a:t>
            </a:r>
            <a:r>
              <a:rPr lang="lt-LT" sz="1400" dirty="0"/>
              <a:t>)</a:t>
            </a:r>
            <a:endParaRPr lang="lt-L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B1860-9922-FFB5-8134-5886BFAFDA69}"/>
              </a:ext>
            </a:extLst>
          </p:cNvPr>
          <p:cNvSpPr txBox="1"/>
          <p:nvPr/>
        </p:nvSpPr>
        <p:spPr>
          <a:xfrm>
            <a:off x="6767051" y="3803718"/>
            <a:ext cx="3106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dirty="0"/>
              <a:t>Enter </a:t>
            </a:r>
            <a:r>
              <a:rPr lang="en-US" sz="2800" dirty="0"/>
              <a:t>password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EC957E-A729-9F4A-5D97-34ED3E40F356}"/>
              </a:ext>
            </a:extLst>
          </p:cNvPr>
          <p:cNvSpPr/>
          <p:nvPr/>
        </p:nvSpPr>
        <p:spPr>
          <a:xfrm rot="10800000">
            <a:off x="5188056" y="3389308"/>
            <a:ext cx="1564736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4D1459-9D98-78C2-956F-9842E7D4AAFF}"/>
              </a:ext>
            </a:extLst>
          </p:cNvPr>
          <p:cNvSpPr/>
          <p:nvPr/>
        </p:nvSpPr>
        <p:spPr>
          <a:xfrm rot="10800000">
            <a:off x="5173798" y="3937312"/>
            <a:ext cx="1593253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6C1CA-A484-F59E-46DD-2AD32A60FB78}"/>
              </a:ext>
            </a:extLst>
          </p:cNvPr>
          <p:cNvSpPr txBox="1"/>
          <p:nvPr/>
        </p:nvSpPr>
        <p:spPr>
          <a:xfrm>
            <a:off x="3146323" y="199298"/>
            <a:ext cx="6517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latin typeface="+mj-lt"/>
              </a:rPr>
              <a:t>Login to CVP IS</a:t>
            </a:r>
            <a:endParaRPr lang="lt-LT" sz="2800" b="1" dirty="0">
              <a:latin typeface="+mj-lt"/>
              <a:ea typeface="Calibri"/>
              <a:cs typeface="Calibr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6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242242" y="193257"/>
            <a:ext cx="10033496" cy="6516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requests for 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7A6575-373B-6C37-898E-5E12172D6C55}"/>
              </a:ext>
            </a:extLst>
          </p:cNvPr>
          <p:cNvSpPr txBox="1"/>
          <p:nvPr/>
        </p:nvSpPr>
        <p:spPr>
          <a:xfrm>
            <a:off x="987200" y="970564"/>
            <a:ext cx="105435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logging into CVP IS, all newly published invitations for </a:t>
            </a:r>
            <a:r>
              <a:rPr lang="lt-LT" dirty="0"/>
              <a:t>preliminary </a:t>
            </a:r>
            <a:r>
              <a:rPr lang="en-US" dirty="0"/>
              <a:t>market consultation </a:t>
            </a:r>
            <a:r>
              <a:rPr lang="lt-LT" dirty="0"/>
              <a:t>or</a:t>
            </a:r>
            <a:r>
              <a:rPr lang="en-US" dirty="0"/>
              <a:t> draft technical specifications can be found in two ways:</a:t>
            </a:r>
            <a:br>
              <a:rPr lang="en-US" dirty="0"/>
            </a:br>
            <a:endParaRPr lang="lt-LT" sz="400" dirty="0"/>
          </a:p>
          <a:p>
            <a:r>
              <a:rPr lang="en-US" b="1" dirty="0"/>
              <a:t>Method 1</a:t>
            </a:r>
            <a:endParaRPr lang="en-US" dirty="0"/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2F780F-0F29-5847-2510-04BD48A9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77" y="1985858"/>
            <a:ext cx="9940515" cy="4507017"/>
          </a:xfrm>
          <a:prstGeom prst="rect">
            <a:avLst/>
          </a:prstGeom>
        </p:spPr>
      </p:pic>
      <p:sp>
        <p:nvSpPr>
          <p:cNvPr id="28" name="Oval 3">
            <a:extLst>
              <a:ext uri="{FF2B5EF4-FFF2-40B4-BE49-F238E27FC236}">
                <a16:creationId xmlns:a16="http://schemas.microsoft.com/office/drawing/2014/main" id="{13E4F7CB-0FE0-373D-DCF6-1C4678C35E41}"/>
              </a:ext>
            </a:extLst>
          </p:cNvPr>
          <p:cNvSpPr/>
          <p:nvPr/>
        </p:nvSpPr>
        <p:spPr>
          <a:xfrm>
            <a:off x="5877395" y="313540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7C20BC29-5B95-3C0E-DA8D-CCAD312187B6}"/>
              </a:ext>
            </a:extLst>
          </p:cNvPr>
          <p:cNvSpPr/>
          <p:nvPr/>
        </p:nvSpPr>
        <p:spPr>
          <a:xfrm>
            <a:off x="6647252" y="270972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883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5710-CC39-1013-7687-E3E9213C8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E210875-2E10-1C76-B9C6-E495BFFD5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1813A723-2005-9E13-E5B4-059C8953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52" y="306254"/>
            <a:ext cx="10033496" cy="6516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requests for 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30309-A026-1BDB-BEDD-F330E35C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BFA9D-3AB4-7D8E-FE47-B252B5542C93}"/>
              </a:ext>
            </a:extLst>
          </p:cNvPr>
          <p:cNvSpPr txBox="1"/>
          <p:nvPr/>
        </p:nvSpPr>
        <p:spPr>
          <a:xfrm>
            <a:off x="987200" y="970564"/>
            <a:ext cx="1054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</a:t>
            </a:r>
            <a:r>
              <a:rPr lang="lt-LT" b="1" dirty="0"/>
              <a:t>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14A37-351C-249B-844F-FC240ABA5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00" y="1293729"/>
            <a:ext cx="10920406" cy="1158340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1397AF25-DED8-F6B1-FF2C-645A0400AE85}"/>
              </a:ext>
            </a:extLst>
          </p:cNvPr>
          <p:cNvSpPr/>
          <p:nvPr/>
        </p:nvSpPr>
        <p:spPr>
          <a:xfrm>
            <a:off x="10178754" y="151077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74A4DE-8037-F9E1-BDBF-016C7678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26" y="2545000"/>
            <a:ext cx="9151328" cy="3570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289FA-0ED6-1CC7-1014-7A6B5FF5E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395" y="1709826"/>
            <a:ext cx="4702881" cy="1523655"/>
          </a:xfrm>
          <a:prstGeom prst="rect">
            <a:avLst/>
          </a:prstGeom>
        </p:spPr>
      </p:pic>
      <p:sp>
        <p:nvSpPr>
          <p:cNvPr id="12" name="Oval 3">
            <a:extLst>
              <a:ext uri="{FF2B5EF4-FFF2-40B4-BE49-F238E27FC236}">
                <a16:creationId xmlns:a16="http://schemas.microsoft.com/office/drawing/2014/main" id="{940FCF3A-68FC-769F-2104-3F185C00C851}"/>
              </a:ext>
            </a:extLst>
          </p:cNvPr>
          <p:cNvSpPr/>
          <p:nvPr/>
        </p:nvSpPr>
        <p:spPr>
          <a:xfrm>
            <a:off x="8264954" y="221267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A8A09DE7-708D-5C91-B0FC-5C8C9D166972}"/>
              </a:ext>
            </a:extLst>
          </p:cNvPr>
          <p:cNvSpPr/>
          <p:nvPr/>
        </p:nvSpPr>
        <p:spPr>
          <a:xfrm>
            <a:off x="502568" y="304145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70DFBB0F-DE2F-A6F6-8CD5-4AAFFA67575D}"/>
              </a:ext>
            </a:extLst>
          </p:cNvPr>
          <p:cNvSpPr/>
          <p:nvPr/>
        </p:nvSpPr>
        <p:spPr>
          <a:xfrm>
            <a:off x="9300562" y="529422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67E16C-D96E-EBCE-59C6-6BCCE16C0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909" y="3843538"/>
            <a:ext cx="3132091" cy="13488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DAE257-AB97-B53F-339B-AD840C924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26" y="5732484"/>
            <a:ext cx="9054257" cy="1014681"/>
          </a:xfrm>
          <a:prstGeom prst="rect">
            <a:avLst/>
          </a:prstGeom>
        </p:spPr>
      </p:pic>
      <p:sp>
        <p:nvSpPr>
          <p:cNvPr id="25" name="Oval 3">
            <a:extLst>
              <a:ext uri="{FF2B5EF4-FFF2-40B4-BE49-F238E27FC236}">
                <a16:creationId xmlns:a16="http://schemas.microsoft.com/office/drawing/2014/main" id="{27E18080-2F01-A69D-15AD-B7D2DC2F19DD}"/>
              </a:ext>
            </a:extLst>
          </p:cNvPr>
          <p:cNvSpPr/>
          <p:nvPr/>
        </p:nvSpPr>
        <p:spPr>
          <a:xfrm>
            <a:off x="9500342" y="588969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6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2558-27A0-F3CD-CFB0-C339A101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971E29F-9CF4-B399-B333-2EBFD4D5A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3247CCA9-DA12-8451-ED64-F8988D0A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134" y="282928"/>
            <a:ext cx="10033496" cy="6516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requests for 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F4D1FF-6B0D-A179-D600-20972D9B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6793-E662-629D-39E1-C7FDA4612B39}"/>
              </a:ext>
            </a:extLst>
          </p:cNvPr>
          <p:cNvSpPr txBox="1"/>
          <p:nvPr/>
        </p:nvSpPr>
        <p:spPr>
          <a:xfrm>
            <a:off x="987199" y="970564"/>
            <a:ext cx="111064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 </a:t>
            </a:r>
            <a:r>
              <a:rPr lang="lt-LT" dirty="0"/>
              <a:t>preliminary </a:t>
            </a:r>
            <a:r>
              <a:rPr lang="en-US" dirty="0"/>
              <a:t>market consultation documents </a:t>
            </a:r>
            <a:r>
              <a:rPr lang="lt-LT" dirty="0"/>
              <a:t>or</a:t>
            </a:r>
            <a:r>
              <a:rPr lang="en-US" dirty="0"/>
              <a:t> draft technical specifications can be viewed under </a:t>
            </a:r>
            <a:r>
              <a:rPr lang="en-US" b="1" dirty="0"/>
              <a:t>“</a:t>
            </a:r>
            <a:r>
              <a:rPr lang="lt-LT" b="1" dirty="0"/>
              <a:t>PMC </a:t>
            </a:r>
            <a:r>
              <a:rPr lang="en-US" b="1" dirty="0"/>
              <a:t>Documents”</a:t>
            </a:r>
            <a:r>
              <a:rPr lang="lt-LT" b="1" dirty="0"/>
              <a:t> (2):</a:t>
            </a:r>
            <a:br>
              <a:rPr lang="en-US" dirty="0"/>
            </a:br>
            <a:endParaRPr lang="lt-LT" sz="400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CD5ADD-E284-F660-2656-00EEEDE47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28" y="3073784"/>
            <a:ext cx="9675774" cy="3567779"/>
          </a:xfrm>
          <a:prstGeom prst="rect">
            <a:avLst/>
          </a:prstGeom>
        </p:spPr>
      </p:pic>
      <p:sp>
        <p:nvSpPr>
          <p:cNvPr id="16" name="Oval 3">
            <a:extLst>
              <a:ext uri="{FF2B5EF4-FFF2-40B4-BE49-F238E27FC236}">
                <a16:creationId xmlns:a16="http://schemas.microsoft.com/office/drawing/2014/main" id="{6311B2A2-B04E-A4C7-D4BB-131E8BAB149B}"/>
              </a:ext>
            </a:extLst>
          </p:cNvPr>
          <p:cNvSpPr/>
          <p:nvPr/>
        </p:nvSpPr>
        <p:spPr>
          <a:xfrm>
            <a:off x="9443323" y="4000437"/>
            <a:ext cx="441722" cy="3822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0C5E7-3BB8-7C75-8891-7951230DFC35}"/>
              </a:ext>
            </a:extLst>
          </p:cNvPr>
          <p:cNvSpPr txBox="1"/>
          <p:nvPr/>
        </p:nvSpPr>
        <p:spPr>
          <a:xfrm>
            <a:off x="4041057" y="6308209"/>
            <a:ext cx="470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documents can be downloaded as a ZIP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6EFA9-2717-91FF-8E15-09C788A55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8" y="1651530"/>
            <a:ext cx="6132234" cy="1726174"/>
          </a:xfrm>
          <a:prstGeom prst="rect">
            <a:avLst/>
          </a:prstGeom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E5E82457-7E76-6463-40E4-4B59360194C8}"/>
              </a:ext>
            </a:extLst>
          </p:cNvPr>
          <p:cNvSpPr/>
          <p:nvPr/>
        </p:nvSpPr>
        <p:spPr>
          <a:xfrm>
            <a:off x="796598" y="301130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257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380B4-651E-2FD2-C952-F51B03E7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064A3235-08CA-BC0F-CB54-3A4A289C4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BBEEC78B-C3E3-5CE8-12CB-200354D7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134" y="282928"/>
            <a:ext cx="10033496" cy="6516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requests for 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7DA0C-EA9C-B177-BAF2-9CCAAA6A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7EBD4-0C16-8DF6-8E87-ADD9CAFFB07C}"/>
              </a:ext>
            </a:extLst>
          </p:cNvPr>
          <p:cNvSpPr txBox="1"/>
          <p:nvPr/>
        </p:nvSpPr>
        <p:spPr>
          <a:xfrm>
            <a:off x="987199" y="970564"/>
            <a:ext cx="11106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clarification request function is used when a supplier lacks certain information or it is unclear, preventing submission of proposals.</a:t>
            </a:r>
          </a:p>
          <a:p>
            <a:r>
              <a:rPr lang="en-US" dirty="0"/>
              <a:t>If the supplier wants to submit specific suggestions for document amendments, it is recommended to use the proposal submission function (see </a:t>
            </a:r>
            <a:r>
              <a:rPr lang="en-US" dirty="0">
                <a:hlinkClick r:id="rId3" action="ppaction://hlinksldjump"/>
              </a:rPr>
              <a:t>slides 14–16</a:t>
            </a:r>
            <a:r>
              <a:rPr lang="en-US" dirty="0"/>
              <a:t>).</a:t>
            </a:r>
          </a:p>
          <a:p>
            <a:r>
              <a:rPr lang="en-US" dirty="0"/>
              <a:t>Steps to submit a clarification request: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D9B6D-7B42-77E0-EEA1-4182D1275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95" y="2346097"/>
            <a:ext cx="9883997" cy="472481"/>
          </a:xfrm>
          <a:prstGeom prst="rect">
            <a:avLst/>
          </a:prstGeom>
        </p:spPr>
      </p:pic>
      <p:sp>
        <p:nvSpPr>
          <p:cNvPr id="9" name="Oval 3">
            <a:extLst>
              <a:ext uri="{FF2B5EF4-FFF2-40B4-BE49-F238E27FC236}">
                <a16:creationId xmlns:a16="http://schemas.microsoft.com/office/drawing/2014/main" id="{C6C6229B-3E27-CBA7-4179-37E95EA4F429}"/>
              </a:ext>
            </a:extLst>
          </p:cNvPr>
          <p:cNvSpPr/>
          <p:nvPr/>
        </p:nvSpPr>
        <p:spPr>
          <a:xfrm>
            <a:off x="894502" y="2384516"/>
            <a:ext cx="484632" cy="39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6A04D-7606-4FBF-555E-14470CE73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5" y="3860928"/>
            <a:ext cx="6332220" cy="2427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D9EDF-BFFE-2F90-9B31-3F390A3C0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310" y="6122575"/>
            <a:ext cx="4076700" cy="624840"/>
          </a:xfrm>
          <a:prstGeom prst="rect">
            <a:avLst/>
          </a:prstGeom>
        </p:spPr>
      </p:pic>
      <p:sp>
        <p:nvSpPr>
          <p:cNvPr id="21" name="Oval 3">
            <a:extLst>
              <a:ext uri="{FF2B5EF4-FFF2-40B4-BE49-F238E27FC236}">
                <a16:creationId xmlns:a16="http://schemas.microsoft.com/office/drawing/2014/main" id="{FDB7A873-19B9-9CDD-531B-62DE3928F6C3}"/>
              </a:ext>
            </a:extLst>
          </p:cNvPr>
          <p:cNvSpPr/>
          <p:nvPr/>
        </p:nvSpPr>
        <p:spPr>
          <a:xfrm>
            <a:off x="366536" y="4976877"/>
            <a:ext cx="527966" cy="4102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947B4CFB-796E-7822-384D-A8882306F976}"/>
              </a:ext>
            </a:extLst>
          </p:cNvPr>
          <p:cNvSpPr/>
          <p:nvPr/>
        </p:nvSpPr>
        <p:spPr>
          <a:xfrm>
            <a:off x="7260222" y="6308554"/>
            <a:ext cx="515840" cy="3668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0B9988-3E00-62D1-5E82-C125D6C8B561}"/>
              </a:ext>
            </a:extLst>
          </p:cNvPr>
          <p:cNvSpPr txBox="1"/>
          <p:nvPr/>
        </p:nvSpPr>
        <p:spPr>
          <a:xfrm>
            <a:off x="7725533" y="5097744"/>
            <a:ext cx="3687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Indicate whether to associate all supplier users or only yourself with the selected </a:t>
            </a:r>
            <a:r>
              <a:rPr lang="lt-LT" dirty="0"/>
              <a:t>preliminary </a:t>
            </a:r>
            <a:r>
              <a:rPr lang="en-US" dirty="0"/>
              <a:t>market consultation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9B84B-FCD8-1E9B-49C1-4BBE1176F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095" y="2811851"/>
            <a:ext cx="11147905" cy="2162410"/>
          </a:xfrm>
          <a:prstGeom prst="rect">
            <a:avLst/>
          </a:prstGeom>
        </p:spPr>
      </p:pic>
      <p:sp>
        <p:nvSpPr>
          <p:cNvPr id="19" name="Oval 3">
            <a:extLst>
              <a:ext uri="{FF2B5EF4-FFF2-40B4-BE49-F238E27FC236}">
                <a16:creationId xmlns:a16="http://schemas.microsoft.com/office/drawing/2014/main" id="{B20B3247-64A5-3C4B-0BB0-C5BE715AC741}"/>
              </a:ext>
            </a:extLst>
          </p:cNvPr>
          <p:cNvSpPr/>
          <p:nvPr/>
        </p:nvSpPr>
        <p:spPr>
          <a:xfrm>
            <a:off x="10212547" y="4322672"/>
            <a:ext cx="476487" cy="358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A1F56-C196-CB62-23D9-EFF720A0D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FBCC665-1E40-8076-4228-C7AFCD2C5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B9A8D6AC-489C-58B7-2065-2311F057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134" y="282928"/>
            <a:ext cx="10033496" cy="6516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Submission of requests for 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133EB-1656-2643-257C-9AD3E655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6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3DC17-7DDD-3D80-14CB-2EAD1BC9BAC1}"/>
              </a:ext>
            </a:extLst>
          </p:cNvPr>
          <p:cNvSpPr txBox="1"/>
          <p:nvPr/>
        </p:nvSpPr>
        <p:spPr>
          <a:xfrm>
            <a:off x="987199" y="970564"/>
            <a:ext cx="1110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all required fields in the opened window, attach a file if needed, and click </a:t>
            </a:r>
            <a:r>
              <a:rPr lang="en-US" b="1" dirty="0"/>
              <a:t>“Send request” (1)</a:t>
            </a:r>
            <a:endParaRPr lang="en-US" dirty="0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3A8F546C-73C3-28C3-EA3D-9A2E9AA7F09D}"/>
              </a:ext>
            </a:extLst>
          </p:cNvPr>
          <p:cNvSpPr/>
          <p:nvPr/>
        </p:nvSpPr>
        <p:spPr>
          <a:xfrm>
            <a:off x="9272206" y="4981841"/>
            <a:ext cx="476487" cy="358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Arrow: Right 11">
            <a:extLst>
              <a:ext uri="{FF2B5EF4-FFF2-40B4-BE49-F238E27FC236}">
                <a16:creationId xmlns:a16="http://schemas.microsoft.com/office/drawing/2014/main" id="{F4A41E6D-2968-81A6-776B-F5D21798CB21}"/>
              </a:ext>
            </a:extLst>
          </p:cNvPr>
          <p:cNvSpPr/>
          <p:nvPr/>
        </p:nvSpPr>
        <p:spPr>
          <a:xfrm>
            <a:off x="2584507" y="6506968"/>
            <a:ext cx="648070" cy="1864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B41CE6-19F7-60E7-64A7-C5711D742159}"/>
              </a:ext>
            </a:extLst>
          </p:cNvPr>
          <p:cNvSpPr txBox="1"/>
          <p:nvPr/>
        </p:nvSpPr>
        <p:spPr>
          <a:xfrm>
            <a:off x="904107" y="6377485"/>
            <a:ext cx="198657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Required fields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20AA7F-F276-CBFC-2EDA-F7262F8F5A02}"/>
              </a:ext>
            </a:extLst>
          </p:cNvPr>
          <p:cNvSpPr txBox="1"/>
          <p:nvPr/>
        </p:nvSpPr>
        <p:spPr>
          <a:xfrm>
            <a:off x="3747669" y="6249669"/>
            <a:ext cx="640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IMPORTANT!</a:t>
            </a:r>
            <a:r>
              <a:rPr lang="en-US" dirty="0"/>
              <a:t> After the submission deadline, the supplier can no longer submit clarification requests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B087D37-6C7A-0A08-79D1-EF1F9F11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45" y="1359311"/>
            <a:ext cx="11290620" cy="4271629"/>
          </a:xfrm>
          <a:prstGeom prst="rect">
            <a:avLst/>
          </a:prstGeom>
        </p:spPr>
      </p:pic>
      <p:sp>
        <p:nvSpPr>
          <p:cNvPr id="35" name="Arrow: Right 11">
            <a:extLst>
              <a:ext uri="{FF2B5EF4-FFF2-40B4-BE49-F238E27FC236}">
                <a16:creationId xmlns:a16="http://schemas.microsoft.com/office/drawing/2014/main" id="{0DC0DDC8-239C-94EE-9FCD-35FB09360EE3}"/>
              </a:ext>
            </a:extLst>
          </p:cNvPr>
          <p:cNvSpPr/>
          <p:nvPr/>
        </p:nvSpPr>
        <p:spPr>
          <a:xfrm>
            <a:off x="3761618" y="3154754"/>
            <a:ext cx="648070" cy="1864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11">
            <a:extLst>
              <a:ext uri="{FF2B5EF4-FFF2-40B4-BE49-F238E27FC236}">
                <a16:creationId xmlns:a16="http://schemas.microsoft.com/office/drawing/2014/main" id="{7E755E96-0351-AE8C-4543-39C0634F8F71}"/>
              </a:ext>
            </a:extLst>
          </p:cNvPr>
          <p:cNvSpPr/>
          <p:nvPr/>
        </p:nvSpPr>
        <p:spPr>
          <a:xfrm>
            <a:off x="3761618" y="3794836"/>
            <a:ext cx="648070" cy="1864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04C80735-8B2E-2F85-497A-6CC7B34AF84D}"/>
              </a:ext>
            </a:extLst>
          </p:cNvPr>
          <p:cNvSpPr/>
          <p:nvPr/>
        </p:nvSpPr>
        <p:spPr>
          <a:xfrm>
            <a:off x="3674812" y="2460094"/>
            <a:ext cx="484632" cy="39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789D5C-1ED6-9527-1CAA-837F22F81C7E}"/>
              </a:ext>
            </a:extLst>
          </p:cNvPr>
          <p:cNvSpPr txBox="1"/>
          <p:nvPr/>
        </p:nvSpPr>
        <p:spPr>
          <a:xfrm>
            <a:off x="5277447" y="1876680"/>
            <a:ext cx="571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If the contracting authority did not allow attaching documents when creating the consultation, the “</a:t>
            </a:r>
            <a:r>
              <a:rPr lang="lt-LT" dirty="0"/>
              <a:t>A</a:t>
            </a:r>
            <a:r>
              <a:rPr lang="en-US" dirty="0"/>
              <a:t>ttachment” field will not appear</a:t>
            </a:r>
          </a:p>
          <a:p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37C9B22-90CF-72E8-FD78-02D0B762B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45" y="5417090"/>
            <a:ext cx="5805901" cy="7667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16DAE36-7115-2AB8-1E8F-67B3198F0AC9}"/>
              </a:ext>
            </a:extLst>
          </p:cNvPr>
          <p:cNvSpPr txBox="1"/>
          <p:nvPr/>
        </p:nvSpPr>
        <p:spPr>
          <a:xfrm>
            <a:off x="6733646" y="5409880"/>
            <a:ext cx="364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confirmation message is displayed once the request is successfully sent</a:t>
            </a:r>
          </a:p>
        </p:txBody>
      </p:sp>
    </p:spTree>
    <p:extLst>
      <p:ext uri="{BB962C8B-B14F-4D97-AF65-F5344CB8AC3E}">
        <p14:creationId xmlns:p14="http://schemas.microsoft.com/office/powerpoint/2010/main" val="227218487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a8c4c-3415-44a0-a799-d5a1400d594a" xsi:nil="true"/>
    <lcf76f155ced4ddcb4097134ff3c332f xmlns="f9c884a0-80fa-49f1-80f8-084d90b870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0E2F40A7367419FC7F5E36C0AFEBC" ma:contentTypeVersion="12" ma:contentTypeDescription="Create a new document." ma:contentTypeScope="" ma:versionID="af18eab128a37410d2854ef1f1913ad6">
  <xsd:schema xmlns:xsd="http://www.w3.org/2001/XMLSchema" xmlns:xs="http://www.w3.org/2001/XMLSchema" xmlns:p="http://schemas.microsoft.com/office/2006/metadata/properties" xmlns:ns2="f9c884a0-80fa-49f1-80f8-084d90b87028" xmlns:ns3="103a8c4c-3415-44a0-a799-d5a1400d594a" targetNamespace="http://schemas.microsoft.com/office/2006/metadata/properties" ma:root="true" ma:fieldsID="aba95fd757e58c31442b2687e9570bdf" ns2:_="" ns3:_="">
    <xsd:import namespace="f9c884a0-80fa-49f1-80f8-084d90b87028"/>
    <xsd:import namespace="103a8c4c-3415-44a0-a799-d5a1400d5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84a0-80fa-49f1-80f8-084d90b87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8c3b55-3e8a-4e8f-9286-46d15c50df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a8c4c-3415-44a0-a799-d5a1400d59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0f5d79-ab87-4486-8ee5-8cddb4339359}" ma:internalName="TaxCatchAll" ma:showField="CatchAllData" ma:web="103a8c4c-3415-44a0-a799-d5a1400d5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CB5AC-D550-45B4-AC72-296DFA990DC3}">
  <ds:schemaRefs>
    <ds:schemaRef ds:uri="103a8c4c-3415-44a0-a799-d5a1400d594a"/>
    <ds:schemaRef ds:uri="f9c884a0-80fa-49f1-80f8-084d90b870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550741-C663-44BF-91B0-AE0D55D674AD}">
  <ds:schemaRefs>
    <ds:schemaRef ds:uri="103a8c4c-3415-44a0-a799-d5a1400d594a"/>
    <ds:schemaRef ds:uri="f9c884a0-80fa-49f1-80f8-084d90b870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840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Times New Roman</vt:lpstr>
      <vt:lpstr>„Office“ tema</vt:lpstr>
      <vt:lpstr>          Submission of proposals and requests for clarification regarding preliminary market consultation documents via the Central Public Procurement Information System (CVP IS) </vt:lpstr>
      <vt:lpstr>PowerPoint Presentation</vt:lpstr>
      <vt:lpstr>PowerPoint Presentation</vt:lpstr>
      <vt:lpstr>PowerPoint Presentation</vt:lpstr>
      <vt:lpstr>Submission of requests for clarification</vt:lpstr>
      <vt:lpstr>Submission of requests for clarification</vt:lpstr>
      <vt:lpstr>Submission of requests for clarification</vt:lpstr>
      <vt:lpstr>Submission of requests for clarification</vt:lpstr>
      <vt:lpstr>Submission of requests for clarification</vt:lpstr>
      <vt:lpstr>Submission of requests for clarification</vt:lpstr>
      <vt:lpstr>Submission of requests for clarification</vt:lpstr>
      <vt:lpstr>Viewing messages from the contracting authority</vt:lpstr>
      <vt:lpstr>Viewing messages from the contracting authority</vt:lpstr>
      <vt:lpstr>Submission of proposals</vt:lpstr>
      <vt:lpstr>Submission of proposals</vt:lpstr>
      <vt:lpstr>Submission of proposals</vt:lpstr>
      <vt:lpstr>Review of responses provided by the contracting authority to received requests for clarification and submitted proposals</vt:lpstr>
      <vt:lpstr>Review of responses provided by the contracting authority to received requests for clarification and submitted proposals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Lina Romančikaitė-Klingienė</cp:lastModifiedBy>
  <cp:revision>13</cp:revision>
  <dcterms:created xsi:type="dcterms:W3CDTF">2016-01-12T08:28:32Z</dcterms:created>
  <dcterms:modified xsi:type="dcterms:W3CDTF">2026-06-19T07:13:19Z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0x010100CF00E2F40A7367419FC7F5E36C0AFEBC</vt:lpwstr>
  </property>
  <property fmtid="{D5CDD505-2E9C-101B-9397-08002B2CF9AE}" pid="3" name="MediaServiceImageTags">
    <vt:lpwstr/>
  </property>
</Properties>
</file>