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6" r:id="rId5"/>
  </p:sldMasterIdLst>
  <p:notesMasterIdLst>
    <p:notesMasterId r:id="rId40"/>
  </p:notesMasterIdLst>
  <p:handoutMasterIdLst>
    <p:handoutMasterId r:id="rId41"/>
  </p:handoutMasterIdLst>
  <p:sldIdLst>
    <p:sldId id="256" r:id="rId6"/>
    <p:sldId id="257" r:id="rId7"/>
    <p:sldId id="30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5" r:id="rId35"/>
    <p:sldId id="284" r:id="rId36"/>
    <p:sldId id="285" r:id="rId37"/>
    <p:sldId id="286" r:id="rId38"/>
    <p:sldId id="304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E9C859-48B7-ABDB-664C-1983707B68C9}" name="Jūratė Navickė" initials="JN" userId="S::Jurate.Navicke@vpt.lt::eab493e2-d774-46cf-a097-c22f9f28096c" providerId="AD"/>
  <p188:author id="{0643CFC9-0921-6AC0-1F04-8EBE1FCAFCAE}" name="Lina Romančikaitė-Klingienė" initials="LR" userId="S::Lina.Romancikaite-Klingiene@vpt.lt::d1af1793-c0b7-432c-a16f-b1ace8e8d6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AC0FC-8EDD-41DC-960C-8B4479C3FD1D}" v="22" dt="2026-06-19T07:09:42.6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Romančikaitė-Klingienė" userId="d1af1793-c0b7-432c-a16f-b1ace8e8d6de" providerId="ADAL" clId="{80877D61-A286-4B8E-8F6B-757A58249312}"/>
    <pc:docChg chg="undo redo custSel modSld">
      <pc:chgData name="Lina Romančikaitė-Klingienė" userId="d1af1793-c0b7-432c-a16f-b1ace8e8d6de" providerId="ADAL" clId="{80877D61-A286-4B8E-8F6B-757A58249312}" dt="2026-06-19T07:13:49.186" v="810" actId="20577"/>
      <pc:docMkLst>
        <pc:docMk/>
      </pc:docMkLst>
      <pc:sldChg chg="addSp delSp modSp mod">
        <pc:chgData name="Lina Romančikaitė-Klingienė" userId="d1af1793-c0b7-432c-a16f-b1ace8e8d6de" providerId="ADAL" clId="{80877D61-A286-4B8E-8F6B-757A58249312}" dt="2026-06-19T07:13:49.186" v="810" actId="20577"/>
        <pc:sldMkLst>
          <pc:docMk/>
          <pc:sldMk cId="0" sldId="256"/>
        </pc:sldMkLst>
        <pc:spChg chg="mod">
          <ac:chgData name="Lina Romančikaitė-Klingienė" userId="d1af1793-c0b7-432c-a16f-b1ace8e8d6de" providerId="ADAL" clId="{80877D61-A286-4B8E-8F6B-757A58249312}" dt="2026-06-19T07:13:49.186" v="810" actId="20577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Lina Romančikaitė-Klingienė" userId="d1af1793-c0b7-432c-a16f-b1ace8e8d6de" providerId="ADAL" clId="{80877D61-A286-4B8E-8F6B-757A58249312}" dt="2026-06-19T07:06:50.392" v="755" actId="478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9T07:07:16.630" v="767" actId="1076"/>
          <ac:spMkLst>
            <pc:docMk/>
            <pc:sldMk cId="0" sldId="256"/>
            <ac:spMk id="6" creationId="{0C25C5B2-43E3-2C20-C255-40C87B7ED103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5:37.110" v="705" actId="20577"/>
        <pc:sldMkLst>
          <pc:docMk/>
          <pc:sldMk cId="0" sldId="257"/>
        </pc:sldMkLst>
        <pc:spChg chg="mod">
          <ac:chgData name="Lina Romančikaitė-Klingienė" userId="d1af1793-c0b7-432c-a16f-b1ace8e8d6de" providerId="ADAL" clId="{80877D61-A286-4B8E-8F6B-757A58249312}" dt="2026-06-16T13:35:37.110" v="705" actId="20577"/>
          <ac:spMkLst>
            <pc:docMk/>
            <pc:sldMk cId="0" sldId="257"/>
            <ac:spMk id="2" creationId="{B8C34BB4-4F66-618F-4BBD-44ABD0CEF703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7:03.609" v="719" actId="1076"/>
        <pc:sldMkLst>
          <pc:docMk/>
          <pc:sldMk cId="0" sldId="258"/>
        </pc:sldMkLst>
        <pc:spChg chg="mod">
          <ac:chgData name="Lina Romančikaitė-Klingienė" userId="d1af1793-c0b7-432c-a16f-b1ace8e8d6de" providerId="ADAL" clId="{80877D61-A286-4B8E-8F6B-757A58249312}" dt="2026-06-16T13:37:03.609" v="719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36:54.968" v="718" actId="1076"/>
          <ac:spMkLst>
            <pc:docMk/>
            <pc:sldMk cId="0" sldId="258"/>
            <ac:spMk id="10" creationId="{91496ACA-0441-47ED-8473-E91EDF51A341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7:57.039" v="742" actId="2711"/>
        <pc:sldMkLst>
          <pc:docMk/>
          <pc:sldMk cId="0" sldId="259"/>
        </pc:sldMkLst>
        <pc:spChg chg="mod">
          <ac:chgData name="Lina Romančikaitė-Klingienė" userId="d1af1793-c0b7-432c-a16f-b1ace8e8d6de" providerId="ADAL" clId="{80877D61-A286-4B8E-8F6B-757A58249312}" dt="2026-06-16T13:37:57.039" v="742" actId="2711"/>
          <ac:spMkLst>
            <pc:docMk/>
            <pc:sldMk cId="0" sldId="259"/>
            <ac:spMk id="7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09:04.043" v="516" actId="790"/>
        <pc:sldMkLst>
          <pc:docMk/>
          <pc:sldMk cId="0" sldId="263"/>
        </pc:sldMkLst>
        <pc:spChg chg="mod">
          <ac:chgData name="Lina Romančikaitė-Klingienė" userId="d1af1793-c0b7-432c-a16f-b1ace8e8d6de" providerId="ADAL" clId="{80877D61-A286-4B8E-8F6B-757A58249312}" dt="2026-06-16T13:09:04.043" v="516" actId="790"/>
          <ac:spMkLst>
            <pc:docMk/>
            <pc:sldMk cId="0" sldId="263"/>
            <ac:spMk id="14" creationId="{00000000-0000-0000-0000-000000000000}"/>
          </ac:spMkLst>
        </pc:spChg>
      </pc:sldChg>
      <pc:sldChg chg="addSp delSp modSp mod">
        <pc:chgData name="Lina Romančikaitė-Klingienė" userId="d1af1793-c0b7-432c-a16f-b1ace8e8d6de" providerId="ADAL" clId="{80877D61-A286-4B8E-8F6B-757A58249312}" dt="2026-06-19T07:08:42.798" v="774" actId="1076"/>
        <pc:sldMkLst>
          <pc:docMk/>
          <pc:sldMk cId="0" sldId="264"/>
        </pc:sldMkLst>
        <pc:spChg chg="mod">
          <ac:chgData name="Lina Romančikaitė-Klingienė" userId="d1af1793-c0b7-432c-a16f-b1ace8e8d6de" providerId="ADAL" clId="{80877D61-A286-4B8E-8F6B-757A58249312}" dt="2026-06-16T12:35:51.886" v="48" actId="122"/>
          <ac:spMkLst>
            <pc:docMk/>
            <pc:sldMk cId="0" sldId="264"/>
            <ac:spMk id="6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9T07:07:38.228" v="769" actId="6549"/>
          <ac:spMkLst>
            <pc:docMk/>
            <pc:sldMk cId="0" sldId="264"/>
            <ac:spMk id="8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9T07:08:15.302" v="772" actId="20577"/>
          <ac:spMkLst>
            <pc:docMk/>
            <pc:sldMk cId="0" sldId="264"/>
            <ac:spMk id="9" creationId="{00000000-0000-0000-0000-000000000000}"/>
          </ac:spMkLst>
        </pc:spChg>
        <pc:spChg chg="ord">
          <ac:chgData name="Lina Romančikaitė-Klingienė" userId="d1af1793-c0b7-432c-a16f-b1ace8e8d6de" providerId="ADAL" clId="{80877D61-A286-4B8E-8F6B-757A58249312}" dt="2026-06-16T12:35:32.389" v="44" actId="166"/>
          <ac:spMkLst>
            <pc:docMk/>
            <pc:sldMk cId="0" sldId="264"/>
            <ac:spMk id="15" creationId="{00000000-0000-0000-0000-000000000000}"/>
          </ac:spMkLst>
        </pc:spChg>
        <pc:spChg chg="mod ord">
          <ac:chgData name="Lina Romančikaitė-Klingienė" userId="d1af1793-c0b7-432c-a16f-b1ace8e8d6de" providerId="ADAL" clId="{80877D61-A286-4B8E-8F6B-757A58249312}" dt="2026-06-16T12:39:20.631" v="79" actId="20577"/>
          <ac:spMkLst>
            <pc:docMk/>
            <pc:sldMk cId="0" sldId="264"/>
            <ac:spMk id="16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9T07:08:42.798" v="774" actId="1076"/>
          <ac:spMkLst>
            <pc:docMk/>
            <pc:sldMk cId="0" sldId="264"/>
            <ac:spMk id="20" creationId="{B8B94626-2F05-101D-B24C-581D921FAF7C}"/>
          </ac:spMkLst>
        </pc:spChg>
        <pc:spChg chg="mod">
          <ac:chgData name="Lina Romančikaitė-Klingienė" userId="d1af1793-c0b7-432c-a16f-b1ace8e8d6de" providerId="ADAL" clId="{80877D61-A286-4B8E-8F6B-757A58249312}" dt="2026-06-16T12:35:19.272" v="40"/>
          <ac:spMkLst>
            <pc:docMk/>
            <pc:sldMk cId="0" sldId="264"/>
            <ac:spMk id="23" creationId="{198ECB9D-E18D-0176-F465-98D6A35977D5}"/>
          </ac:spMkLst>
        </pc:spChg>
        <pc:spChg chg="mod">
          <ac:chgData name="Lina Romančikaitė-Klingienė" userId="d1af1793-c0b7-432c-a16f-b1ace8e8d6de" providerId="ADAL" clId="{80877D61-A286-4B8E-8F6B-757A58249312}" dt="2026-06-16T12:35:19.272" v="40"/>
          <ac:spMkLst>
            <pc:docMk/>
            <pc:sldMk cId="0" sldId="264"/>
            <ac:spMk id="24" creationId="{ABDDA0C3-9560-F7DD-B612-E91CFFDA3780}"/>
          </ac:spMkLst>
        </pc:spChg>
        <pc:spChg chg="mod">
          <ac:chgData name="Lina Romančikaitė-Klingienė" userId="d1af1793-c0b7-432c-a16f-b1ace8e8d6de" providerId="ADAL" clId="{80877D61-A286-4B8E-8F6B-757A58249312}" dt="2026-06-16T12:35:19.272" v="40"/>
          <ac:spMkLst>
            <pc:docMk/>
            <pc:sldMk cId="0" sldId="264"/>
            <ac:spMk id="25" creationId="{CE111C1A-CDE0-5FD3-0FE6-7A2A93194DDE}"/>
          </ac:spMkLst>
        </pc:spChg>
        <pc:grpChg chg="mod">
          <ac:chgData name="Lina Romančikaitė-Klingienė" userId="d1af1793-c0b7-432c-a16f-b1ace8e8d6de" providerId="ADAL" clId="{80877D61-A286-4B8E-8F6B-757A58249312}" dt="2026-06-16T12:35:02.937" v="39" actId="164"/>
          <ac:grpSpMkLst>
            <pc:docMk/>
            <pc:sldMk cId="0" sldId="264"/>
            <ac:grpSpMk id="13" creationId="{00000000-0000-0000-0000-000000000000}"/>
          </ac:grpSpMkLst>
        </pc:grpChg>
        <pc:grpChg chg="add mod ord">
          <ac:chgData name="Lina Romančikaitė-Klingienė" userId="d1af1793-c0b7-432c-a16f-b1ace8e8d6de" providerId="ADAL" clId="{80877D61-A286-4B8E-8F6B-757A58249312}" dt="2026-06-16T12:39:17.922" v="77" actId="1076"/>
          <ac:grpSpMkLst>
            <pc:docMk/>
            <pc:sldMk cId="0" sldId="264"/>
            <ac:grpSpMk id="19" creationId="{5CBDBFB2-D771-CC46-C48B-D185AFC98858}"/>
          </ac:grpSpMkLst>
        </pc:grpChg>
        <pc:grpChg chg="add mod ord">
          <ac:chgData name="Lina Romančikaitė-Klingienė" userId="d1af1793-c0b7-432c-a16f-b1ace8e8d6de" providerId="ADAL" clId="{80877D61-A286-4B8E-8F6B-757A58249312}" dt="2026-06-16T12:41:04.222" v="94" actId="1076"/>
          <ac:grpSpMkLst>
            <pc:docMk/>
            <pc:sldMk cId="0" sldId="264"/>
            <ac:grpSpMk id="21" creationId="{C33B6AC4-7210-A325-15BC-4D86A8349F90}"/>
          </ac:grpSpMkLst>
        </pc:grpChg>
        <pc:grpChg chg="mod">
          <ac:chgData name="Lina Romančikaitė-Klingienė" userId="d1af1793-c0b7-432c-a16f-b1ace8e8d6de" providerId="ADAL" clId="{80877D61-A286-4B8E-8F6B-757A58249312}" dt="2026-06-16T12:35:19.272" v="40"/>
          <ac:grpSpMkLst>
            <pc:docMk/>
            <pc:sldMk cId="0" sldId="264"/>
            <ac:grpSpMk id="22" creationId="{639217ED-4106-F89E-2F93-A3AE25A727E6}"/>
          </ac:grpSpMkLst>
        </pc:grpChg>
        <pc:picChg chg="mod">
          <ac:chgData name="Lina Romančikaitė-Klingienė" userId="d1af1793-c0b7-432c-a16f-b1ace8e8d6de" providerId="ADAL" clId="{80877D61-A286-4B8E-8F6B-757A58249312}" dt="2026-06-19T07:08:38.744" v="773" actId="1076"/>
          <ac:picMkLst>
            <pc:docMk/>
            <pc:sldMk cId="0" sldId="264"/>
            <ac:picMk id="7" creationId="{00000000-0000-0000-0000-000000000000}"/>
          </ac:picMkLst>
        </pc:picChg>
        <pc:picChg chg="add mod ord">
          <ac:chgData name="Lina Romančikaitė-Klingienė" userId="d1af1793-c0b7-432c-a16f-b1ace8e8d6de" providerId="ADAL" clId="{80877D61-A286-4B8E-8F6B-757A58249312}" dt="2026-06-16T12:40:31.244" v="90" actId="1076"/>
          <ac:picMkLst>
            <pc:docMk/>
            <pc:sldMk cId="0" sldId="264"/>
            <ac:picMk id="27" creationId="{4541CD86-E638-BE1A-295F-5CD3D61BCE80}"/>
          </ac:picMkLst>
        </pc:picChg>
      </pc:sldChg>
      <pc:sldChg chg="delSp modSp mod">
        <pc:chgData name="Lina Romančikaitė-Klingienė" userId="d1af1793-c0b7-432c-a16f-b1ace8e8d6de" providerId="ADAL" clId="{80877D61-A286-4B8E-8F6B-757A58249312}" dt="2026-06-19T07:08:54.827" v="776" actId="20577"/>
        <pc:sldMkLst>
          <pc:docMk/>
          <pc:sldMk cId="0" sldId="265"/>
        </pc:sldMkLst>
        <pc:spChg chg="mod">
          <ac:chgData name="Lina Romančikaitė-Klingienė" userId="d1af1793-c0b7-432c-a16f-b1ace8e8d6de" providerId="ADAL" clId="{80877D61-A286-4B8E-8F6B-757A58249312}" dt="2026-06-19T07:08:54.827" v="776" actId="20577"/>
          <ac:spMkLst>
            <pc:docMk/>
            <pc:sldMk cId="0" sldId="265"/>
            <ac:spMk id="4" creationId="{00000000-0000-0000-0000-000000000000}"/>
          </ac:spMkLst>
        </pc:spChg>
        <pc:picChg chg="mod">
          <ac:chgData name="Lina Romančikaitė-Klingienė" userId="d1af1793-c0b7-432c-a16f-b1ace8e8d6de" providerId="ADAL" clId="{80877D61-A286-4B8E-8F6B-757A58249312}" dt="2026-06-16T12:51:24.474" v="239" actId="14100"/>
          <ac:picMkLst>
            <pc:docMk/>
            <pc:sldMk cId="0" sldId="265"/>
            <ac:picMk id="9" creationId="{00000000-0000-0000-0000-000000000000}"/>
          </ac:picMkLst>
        </pc:picChg>
      </pc:sldChg>
      <pc:sldChg chg="addSp delSp modSp mod">
        <pc:chgData name="Lina Romančikaitė-Klingienė" userId="d1af1793-c0b7-432c-a16f-b1ace8e8d6de" providerId="ADAL" clId="{80877D61-A286-4B8E-8F6B-757A58249312}" dt="2026-06-19T07:09:24.156" v="777" actId="6549"/>
        <pc:sldMkLst>
          <pc:docMk/>
          <pc:sldMk cId="0" sldId="266"/>
        </pc:sldMkLst>
        <pc:spChg chg="mod">
          <ac:chgData name="Lina Romančikaitė-Klingienė" userId="d1af1793-c0b7-432c-a16f-b1ace8e8d6de" providerId="ADAL" clId="{80877D61-A286-4B8E-8F6B-757A58249312}" dt="2026-06-19T07:09:24.156" v="777" actId="6549"/>
          <ac:spMkLst>
            <pc:docMk/>
            <pc:sldMk cId="0" sldId="266"/>
            <ac:spMk id="10" creationId="{00000000-0000-0000-0000-000000000000}"/>
          </ac:spMkLst>
        </pc:spChg>
        <pc:spChg chg="mod ord">
          <ac:chgData name="Lina Romančikaitė-Klingienė" userId="d1af1793-c0b7-432c-a16f-b1ace8e8d6de" providerId="ADAL" clId="{80877D61-A286-4B8E-8F6B-757A58249312}" dt="2026-06-16T12:49:09.676" v="211" actId="1076"/>
          <ac:spMkLst>
            <pc:docMk/>
            <pc:sldMk cId="0" sldId="266"/>
            <ac:spMk id="16" creationId="{00000000-0000-0000-0000-000000000000}"/>
          </ac:spMkLst>
        </pc:spChg>
        <pc:spChg chg="add mod">
          <ac:chgData name="Lina Romančikaitė-Klingienė" userId="d1af1793-c0b7-432c-a16f-b1ace8e8d6de" providerId="ADAL" clId="{80877D61-A286-4B8E-8F6B-757A58249312}" dt="2026-06-16T12:47:17.455" v="186"/>
          <ac:spMkLst>
            <pc:docMk/>
            <pc:sldMk cId="0" sldId="266"/>
            <ac:spMk id="21" creationId="{BA3C4C41-B969-220C-E9EF-0741048B1C4F}"/>
          </ac:spMkLst>
        </pc:spChg>
        <pc:spChg chg="add del mod topLvl">
          <ac:chgData name="Lina Romančikaitė-Klingienė" userId="d1af1793-c0b7-432c-a16f-b1ace8e8d6de" providerId="ADAL" clId="{80877D61-A286-4B8E-8F6B-757A58249312}" dt="2026-06-16T12:49:42.364" v="220" actId="478"/>
          <ac:spMkLst>
            <pc:docMk/>
            <pc:sldMk cId="0" sldId="266"/>
            <ac:spMk id="24" creationId="{C8940D5B-808A-5A1F-35E7-8A4ED82A753B}"/>
          </ac:spMkLst>
        </pc:spChg>
        <pc:spChg chg="mod">
          <ac:chgData name="Lina Romančikaitė-Klingienė" userId="d1af1793-c0b7-432c-a16f-b1ace8e8d6de" providerId="ADAL" clId="{80877D61-A286-4B8E-8F6B-757A58249312}" dt="2026-06-16T12:49:25.387" v="212"/>
          <ac:spMkLst>
            <pc:docMk/>
            <pc:sldMk cId="0" sldId="266"/>
            <ac:spMk id="26" creationId="{106661EE-92FF-9872-82CF-573A320CFCBC}"/>
          </ac:spMkLst>
        </pc:spChg>
        <pc:spChg chg="mod">
          <ac:chgData name="Lina Romančikaitė-Klingienė" userId="d1af1793-c0b7-432c-a16f-b1ace8e8d6de" providerId="ADAL" clId="{80877D61-A286-4B8E-8F6B-757A58249312}" dt="2026-06-16T12:49:25.387" v="212"/>
          <ac:spMkLst>
            <pc:docMk/>
            <pc:sldMk cId="0" sldId="266"/>
            <ac:spMk id="27" creationId="{D057225A-8B1D-6BD2-DDBF-56FD27E5C6AB}"/>
          </ac:spMkLst>
        </pc:spChg>
        <pc:grpChg chg="mod ord">
          <ac:chgData name="Lina Romančikaitė-Klingienė" userId="d1af1793-c0b7-432c-a16f-b1ace8e8d6de" providerId="ADAL" clId="{80877D61-A286-4B8E-8F6B-757A58249312}" dt="2026-06-16T12:48:58.064" v="208" actId="1076"/>
          <ac:grpSpMkLst>
            <pc:docMk/>
            <pc:sldMk cId="0" sldId="266"/>
            <ac:grpSpMk id="13" creationId="{00000000-0000-0000-0000-000000000000}"/>
          </ac:grpSpMkLst>
        </pc:grpChg>
        <pc:grpChg chg="add del mod">
          <ac:chgData name="Lina Romančikaitė-Klingienė" userId="d1af1793-c0b7-432c-a16f-b1ace8e8d6de" providerId="ADAL" clId="{80877D61-A286-4B8E-8F6B-757A58249312}" dt="2026-06-16T12:49:46.400" v="221" actId="1076"/>
          <ac:grpSpMkLst>
            <pc:docMk/>
            <pc:sldMk cId="0" sldId="266"/>
            <ac:grpSpMk id="22" creationId="{33D313BC-6FD1-D943-46B8-D9A418BEB410}"/>
          </ac:grpSpMkLst>
        </pc:grpChg>
        <pc:grpChg chg="mod topLvl">
          <ac:chgData name="Lina Romančikaitė-Klingienė" userId="d1af1793-c0b7-432c-a16f-b1ace8e8d6de" providerId="ADAL" clId="{80877D61-A286-4B8E-8F6B-757A58249312}" dt="2026-06-16T12:49:42.364" v="220" actId="478"/>
          <ac:grpSpMkLst>
            <pc:docMk/>
            <pc:sldMk cId="0" sldId="266"/>
            <ac:grpSpMk id="23" creationId="{DA69AAEB-5B58-92BD-A8F9-B2F1A75F49BB}"/>
          </ac:grpSpMkLst>
        </pc:grpChg>
        <pc:picChg chg="mod">
          <ac:chgData name="Lina Romančikaitė-Klingienė" userId="d1af1793-c0b7-432c-a16f-b1ace8e8d6de" providerId="ADAL" clId="{80877D61-A286-4B8E-8F6B-757A58249312}" dt="2026-06-16T12:50:25.162" v="231" actId="1076"/>
          <ac:picMkLst>
            <pc:docMk/>
            <pc:sldMk cId="0" sldId="266"/>
            <ac:picMk id="8" creationId="{00000000-0000-0000-0000-000000000000}"/>
          </ac:picMkLst>
        </pc:picChg>
        <pc:picChg chg="add mod">
          <ac:chgData name="Lina Romančikaitė-Klingienė" userId="d1af1793-c0b7-432c-a16f-b1ace8e8d6de" providerId="ADAL" clId="{80877D61-A286-4B8E-8F6B-757A58249312}" dt="2026-06-16T12:46:24.508" v="179" actId="14100"/>
          <ac:picMkLst>
            <pc:docMk/>
            <pc:sldMk cId="0" sldId="266"/>
            <ac:picMk id="17" creationId="{0F016F48-ABF4-8567-53B6-4FF4E4A490B7}"/>
          </ac:picMkLst>
        </pc:picChg>
      </pc:sldChg>
      <pc:sldChg chg="addSp delSp modSp mod">
        <pc:chgData name="Lina Romančikaitė-Klingienė" userId="d1af1793-c0b7-432c-a16f-b1ace8e8d6de" providerId="ADAL" clId="{80877D61-A286-4B8E-8F6B-757A58249312}" dt="2026-06-16T13:38:48.728" v="743" actId="2711"/>
        <pc:sldMkLst>
          <pc:docMk/>
          <pc:sldMk cId="0" sldId="267"/>
        </pc:sldMkLst>
        <pc:spChg chg="mod">
          <ac:chgData name="Lina Romančikaitė-Klingienė" userId="d1af1793-c0b7-432c-a16f-b1ace8e8d6de" providerId="ADAL" clId="{80877D61-A286-4B8E-8F6B-757A58249312}" dt="2026-06-16T13:38:48.728" v="743" actId="2711"/>
          <ac:spMkLst>
            <pc:docMk/>
            <pc:sldMk cId="0" sldId="267"/>
            <ac:spMk id="6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02:04.748" v="507" actId="14100"/>
          <ac:spMkLst>
            <pc:docMk/>
            <pc:sldMk cId="0" sldId="267"/>
            <ac:spMk id="10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02:15.326" v="510" actId="6549"/>
          <ac:spMkLst>
            <pc:docMk/>
            <pc:sldMk cId="0" sldId="267"/>
            <ac:spMk id="11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02:08.130" v="508" actId="1076"/>
          <ac:spMkLst>
            <pc:docMk/>
            <pc:sldMk cId="0" sldId="267"/>
            <ac:spMk id="12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01:50.911" v="506" actId="20577"/>
          <ac:spMkLst>
            <pc:docMk/>
            <pc:sldMk cId="0" sldId="267"/>
            <ac:spMk id="21" creationId="{C86D8801-1109-12FB-47D7-E37053A542B5}"/>
          </ac:spMkLst>
        </pc:spChg>
        <pc:spChg chg="mod">
          <ac:chgData name="Lina Romančikaitė-Klingienė" userId="d1af1793-c0b7-432c-a16f-b1ace8e8d6de" providerId="ADAL" clId="{80877D61-A286-4B8E-8F6B-757A58249312}" dt="2026-06-16T13:01:44.883" v="503"/>
          <ac:spMkLst>
            <pc:docMk/>
            <pc:sldMk cId="0" sldId="267"/>
            <ac:spMk id="23" creationId="{5F6E102C-42D0-3FC4-75E2-246F0BAD7B64}"/>
          </ac:spMkLst>
        </pc:spChg>
        <pc:spChg chg="mod">
          <ac:chgData name="Lina Romančikaitė-Klingienė" userId="d1af1793-c0b7-432c-a16f-b1ace8e8d6de" providerId="ADAL" clId="{80877D61-A286-4B8E-8F6B-757A58249312}" dt="2026-06-16T13:01:44.883" v="503"/>
          <ac:spMkLst>
            <pc:docMk/>
            <pc:sldMk cId="0" sldId="267"/>
            <ac:spMk id="24" creationId="{171C722E-BE5A-0889-EAF5-54FE496C3763}"/>
          </ac:spMkLst>
        </pc:spChg>
        <pc:grpChg chg="add mod">
          <ac:chgData name="Lina Romančikaitė-Klingienė" userId="d1af1793-c0b7-432c-a16f-b1ace8e8d6de" providerId="ADAL" clId="{80877D61-A286-4B8E-8F6B-757A58249312}" dt="2026-06-16T13:01:47.967" v="504" actId="1076"/>
          <ac:grpSpMkLst>
            <pc:docMk/>
            <pc:sldMk cId="0" sldId="267"/>
            <ac:grpSpMk id="19" creationId="{40DDC00E-7313-EB97-14FC-D587D670E355}"/>
          </ac:grpSpMkLst>
        </pc:grpChg>
        <pc:grpChg chg="mod">
          <ac:chgData name="Lina Romančikaitė-Klingienė" userId="d1af1793-c0b7-432c-a16f-b1ace8e8d6de" providerId="ADAL" clId="{80877D61-A286-4B8E-8F6B-757A58249312}" dt="2026-06-16T13:01:44.883" v="503"/>
          <ac:grpSpMkLst>
            <pc:docMk/>
            <pc:sldMk cId="0" sldId="267"/>
            <ac:grpSpMk id="20" creationId="{2C739B59-11B2-50C6-5F63-AC98928BE533}"/>
          </ac:grpSpMkLst>
        </pc:grpChg>
        <pc:picChg chg="topLvl">
          <ac:chgData name="Lina Romančikaitė-Klingienė" userId="d1af1793-c0b7-432c-a16f-b1ace8e8d6de" providerId="ADAL" clId="{80877D61-A286-4B8E-8F6B-757A58249312}" dt="2026-06-16T13:01:36.150" v="502" actId="478"/>
          <ac:picMkLst>
            <pc:docMk/>
            <pc:sldMk cId="0" sldId="267"/>
            <ac:picMk id="3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6-16T13:10:10.620" v="518" actId="1076"/>
        <pc:sldMkLst>
          <pc:docMk/>
          <pc:sldMk cId="0" sldId="270"/>
        </pc:sldMkLst>
        <pc:spChg chg="mod">
          <ac:chgData name="Lina Romančikaitė-Klingienė" userId="d1af1793-c0b7-432c-a16f-b1ace8e8d6de" providerId="ADAL" clId="{80877D61-A286-4B8E-8F6B-757A58249312}" dt="2026-06-16T13:10:10.620" v="518" actId="1076"/>
          <ac:spMkLst>
            <pc:docMk/>
            <pc:sldMk cId="0" sldId="270"/>
            <ac:spMk id="21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9:15.670" v="745" actId="1076"/>
        <pc:sldMkLst>
          <pc:docMk/>
          <pc:sldMk cId="0" sldId="271"/>
        </pc:sldMkLst>
        <pc:spChg chg="mod">
          <ac:chgData name="Lina Romančikaitė-Klingienė" userId="d1af1793-c0b7-432c-a16f-b1ace8e8d6de" providerId="ADAL" clId="{80877D61-A286-4B8E-8F6B-757A58249312}" dt="2026-06-16T13:39:15.670" v="745" actId="1076"/>
          <ac:spMkLst>
            <pc:docMk/>
            <pc:sldMk cId="0" sldId="271"/>
            <ac:spMk id="5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11:05.277" v="536" actId="1076"/>
          <ac:spMkLst>
            <pc:docMk/>
            <pc:sldMk cId="0" sldId="271"/>
            <ac:spMk id="7" creationId="{00000000-0000-0000-0000-000000000000}"/>
          </ac:spMkLst>
        </pc:spChg>
        <pc:grpChg chg="mod">
          <ac:chgData name="Lina Romančikaitė-Klingienė" userId="d1af1793-c0b7-432c-a16f-b1ace8e8d6de" providerId="ADAL" clId="{80877D61-A286-4B8E-8F6B-757A58249312}" dt="2026-06-16T13:11:01.078" v="534" actId="1076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Lina Romančikaitė-Klingienė" userId="d1af1793-c0b7-432c-a16f-b1ace8e8d6de" providerId="ADAL" clId="{80877D61-A286-4B8E-8F6B-757A58249312}" dt="2026-06-16T13:11:03.074" v="535" actId="1076"/>
          <ac:grpSpMkLst>
            <pc:docMk/>
            <pc:sldMk cId="0" sldId="271"/>
            <ac:grpSpMk id="8" creationId="{00000000-0000-0000-0000-000000000000}"/>
          </ac:grpSpMkLst>
        </pc:grpChg>
        <pc:picChg chg="mod">
          <ac:chgData name="Lina Romančikaitė-Klingienė" userId="d1af1793-c0b7-432c-a16f-b1ace8e8d6de" providerId="ADAL" clId="{80877D61-A286-4B8E-8F6B-757A58249312}" dt="2026-06-16T13:10:55.137" v="533" actId="14100"/>
          <ac:picMkLst>
            <pc:docMk/>
            <pc:sldMk cId="0" sldId="271"/>
            <ac:picMk id="3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6-16T13:39:25.042" v="747" actId="1076"/>
        <pc:sldMkLst>
          <pc:docMk/>
          <pc:sldMk cId="0" sldId="272"/>
        </pc:sldMkLst>
        <pc:spChg chg="mod">
          <ac:chgData name="Lina Romančikaitė-Klingienė" userId="d1af1793-c0b7-432c-a16f-b1ace8e8d6de" providerId="ADAL" clId="{80877D61-A286-4B8E-8F6B-757A58249312}" dt="2026-06-16T13:39:25.042" v="747" actId="1076"/>
          <ac:spMkLst>
            <pc:docMk/>
            <pc:sldMk cId="0" sldId="272"/>
            <ac:spMk id="6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35:10.772" v="702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12:59.333" v="568" actId="1076"/>
          <ac:spMkLst>
            <pc:docMk/>
            <pc:sldMk cId="0" sldId="272"/>
            <ac:spMk id="27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12:59.826" v="569" actId="1076"/>
          <ac:spMkLst>
            <pc:docMk/>
            <pc:sldMk cId="0" sldId="272"/>
            <ac:spMk id="28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13:12.867" v="578" actId="255"/>
          <ac:spMkLst>
            <pc:docMk/>
            <pc:sldMk cId="0" sldId="272"/>
            <ac:spMk id="29" creationId="{00000000-0000-0000-0000-000000000000}"/>
          </ac:spMkLst>
        </pc:spChg>
        <pc:grpChg chg="mod">
          <ac:chgData name="Lina Romančikaitė-Klingienė" userId="d1af1793-c0b7-432c-a16f-b1ace8e8d6de" providerId="ADAL" clId="{80877D61-A286-4B8E-8F6B-757A58249312}" dt="2026-06-16T13:13:01.570" v="573" actId="1076"/>
          <ac:grpSpMkLst>
            <pc:docMk/>
            <pc:sldMk cId="0" sldId="272"/>
            <ac:grpSpMk id="2" creationId="{00000000-0000-0000-0000-000000000000}"/>
          </ac:grpSpMkLst>
        </pc:grpChg>
        <pc:grpChg chg="mod">
          <ac:chgData name="Lina Romančikaitė-Klingienė" userId="d1af1793-c0b7-432c-a16f-b1ace8e8d6de" providerId="ADAL" clId="{80877D61-A286-4B8E-8F6B-757A58249312}" dt="2026-06-16T13:13:00.296" v="570" actId="1076"/>
          <ac:grpSpMkLst>
            <pc:docMk/>
            <pc:sldMk cId="0" sldId="272"/>
            <ac:grpSpMk id="22" creationId="{00000000-0000-0000-0000-000000000000}"/>
          </ac:grpSpMkLst>
        </pc:grpChg>
        <pc:picChg chg="mod">
          <ac:chgData name="Lina Romančikaitė-Klingienė" userId="d1af1793-c0b7-432c-a16f-b1ace8e8d6de" providerId="ADAL" clId="{80877D61-A286-4B8E-8F6B-757A58249312}" dt="2026-06-16T13:13:01.141" v="572" actId="1076"/>
          <ac:picMkLst>
            <pc:docMk/>
            <pc:sldMk cId="0" sldId="272"/>
            <ac:picMk id="3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6-16T13:34:41.719" v="701" actId="20577"/>
        <pc:sldMkLst>
          <pc:docMk/>
          <pc:sldMk cId="0" sldId="273"/>
        </pc:sldMkLst>
        <pc:spChg chg="mod">
          <ac:chgData name="Lina Romančikaitė-Klingienė" userId="d1af1793-c0b7-432c-a16f-b1ace8e8d6de" providerId="ADAL" clId="{80877D61-A286-4B8E-8F6B-757A58249312}" dt="2026-06-16T13:34:41.719" v="701" actId="20577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3:43.659" v="686" actId="1076"/>
        <pc:sldMkLst>
          <pc:docMk/>
          <pc:sldMk cId="0" sldId="274"/>
        </pc:sldMkLst>
        <pc:spChg chg="mod">
          <ac:chgData name="Lina Romančikaitė-Klingienė" userId="d1af1793-c0b7-432c-a16f-b1ace8e8d6de" providerId="ADAL" clId="{80877D61-A286-4B8E-8F6B-757A58249312}" dt="2026-06-16T13:33:43.659" v="686" actId="1076"/>
          <ac:spMkLst>
            <pc:docMk/>
            <pc:sldMk cId="0" sldId="274"/>
            <ac:spMk id="2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2:47.499" v="678" actId="1076"/>
        <pc:sldMkLst>
          <pc:docMk/>
          <pc:sldMk cId="0" sldId="275"/>
        </pc:sldMkLst>
        <pc:spChg chg="mod">
          <ac:chgData name="Lina Romančikaitė-Klingienė" userId="d1af1793-c0b7-432c-a16f-b1ace8e8d6de" providerId="ADAL" clId="{80877D61-A286-4B8E-8F6B-757A58249312}" dt="2026-06-16T13:32:47.499" v="678" actId="1076"/>
          <ac:spMkLst>
            <pc:docMk/>
            <pc:sldMk cId="0" sldId="275"/>
            <ac:spMk id="25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9:53.259" v="748" actId="122"/>
        <pc:sldMkLst>
          <pc:docMk/>
          <pc:sldMk cId="0" sldId="276"/>
        </pc:sldMkLst>
        <pc:spChg chg="mod">
          <ac:chgData name="Lina Romančikaitė-Klingienė" userId="d1af1793-c0b7-432c-a16f-b1ace8e8d6de" providerId="ADAL" clId="{80877D61-A286-4B8E-8F6B-757A58249312}" dt="2026-06-16T13:32:17.304" v="664" actId="2711"/>
          <ac:spMkLst>
            <pc:docMk/>
            <pc:sldMk cId="0" sldId="276"/>
            <ac:spMk id="12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32:23.492" v="665" actId="6549"/>
          <ac:spMkLst>
            <pc:docMk/>
            <pc:sldMk cId="0" sldId="276"/>
            <ac:spMk id="21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39:53.259" v="748" actId="122"/>
          <ac:spMkLst>
            <pc:docMk/>
            <pc:sldMk cId="0" sldId="276"/>
            <ac:spMk id="22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1:11.978" v="647" actId="1076"/>
        <pc:sldMkLst>
          <pc:docMk/>
          <pc:sldMk cId="0" sldId="277"/>
        </pc:sldMkLst>
        <pc:spChg chg="mod">
          <ac:chgData name="Lina Romančikaitė-Klingienė" userId="d1af1793-c0b7-432c-a16f-b1ace8e8d6de" providerId="ADAL" clId="{80877D61-A286-4B8E-8F6B-757A58249312}" dt="2026-06-16T13:30:40.527" v="642" actId="255"/>
          <ac:spMkLst>
            <pc:docMk/>
            <pc:sldMk cId="0" sldId="277"/>
            <ac:spMk id="2" creationId="{00000000-0000-0000-0000-000000000000}"/>
          </ac:spMkLst>
        </pc:spChg>
        <pc:grpChg chg="mod">
          <ac:chgData name="Lina Romančikaitė-Klingienė" userId="d1af1793-c0b7-432c-a16f-b1ace8e8d6de" providerId="ADAL" clId="{80877D61-A286-4B8E-8F6B-757A58249312}" dt="2026-06-16T13:30:57.336" v="644" actId="1076"/>
          <ac:grpSpMkLst>
            <pc:docMk/>
            <pc:sldMk cId="0" sldId="277"/>
            <ac:grpSpMk id="3" creationId="{00000000-0000-0000-0000-000000000000}"/>
          </ac:grpSpMkLst>
        </pc:grpChg>
        <pc:picChg chg="mod">
          <ac:chgData name="Lina Romančikaitė-Klingienė" userId="d1af1793-c0b7-432c-a16f-b1ace8e8d6de" providerId="ADAL" clId="{80877D61-A286-4B8E-8F6B-757A58249312}" dt="2026-06-16T13:31:06.626" v="646" actId="1076"/>
          <ac:picMkLst>
            <pc:docMk/>
            <pc:sldMk cId="0" sldId="277"/>
            <ac:picMk id="4" creationId="{00000000-0000-0000-0000-000000000000}"/>
          </ac:picMkLst>
        </pc:picChg>
        <pc:picChg chg="mod">
          <ac:chgData name="Lina Romančikaitė-Klingienė" userId="d1af1793-c0b7-432c-a16f-b1ace8e8d6de" providerId="ADAL" clId="{80877D61-A286-4B8E-8F6B-757A58249312}" dt="2026-06-16T13:31:11.978" v="647" actId="1076"/>
          <ac:picMkLst>
            <pc:docMk/>
            <pc:sldMk cId="0" sldId="277"/>
            <ac:picMk id="5" creationId="{00000000-0000-0000-0000-000000000000}"/>
          </ac:picMkLst>
        </pc:picChg>
        <pc:picChg chg="mod">
          <ac:chgData name="Lina Romančikaitė-Klingienė" userId="d1af1793-c0b7-432c-a16f-b1ace8e8d6de" providerId="ADAL" clId="{80877D61-A286-4B8E-8F6B-757A58249312}" dt="2026-06-16T13:30:53.294" v="643" actId="1076"/>
          <ac:picMkLst>
            <pc:docMk/>
            <pc:sldMk cId="0" sldId="277"/>
            <ac:picMk id="7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6-16T13:30:18.601" v="631" actId="14100"/>
        <pc:sldMkLst>
          <pc:docMk/>
          <pc:sldMk cId="0" sldId="278"/>
        </pc:sldMkLst>
        <pc:spChg chg="mod">
          <ac:chgData name="Lina Romančikaitė-Klingienė" userId="d1af1793-c0b7-432c-a16f-b1ace8e8d6de" providerId="ADAL" clId="{80877D61-A286-4B8E-8F6B-757A58249312}" dt="2026-06-16T13:30:08.274" v="628" actId="255"/>
          <ac:spMkLst>
            <pc:docMk/>
            <pc:sldMk cId="0" sldId="278"/>
            <ac:spMk id="5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30:18.601" v="631" actId="14100"/>
          <ac:spMkLst>
            <pc:docMk/>
            <pc:sldMk cId="0" sldId="278"/>
            <ac:spMk id="7" creationId="{00000000-0000-0000-0000-000000000000}"/>
          </ac:spMkLst>
        </pc:spChg>
        <pc:grpChg chg="mod">
          <ac:chgData name="Lina Romančikaitė-Klingienė" userId="d1af1793-c0b7-432c-a16f-b1ace8e8d6de" providerId="ADAL" clId="{80877D61-A286-4B8E-8F6B-757A58249312}" dt="2026-06-16T13:30:15.183" v="630" actId="1076"/>
          <ac:grpSpMkLst>
            <pc:docMk/>
            <pc:sldMk cId="0" sldId="278"/>
            <ac:grpSpMk id="2" creationId="{00000000-0000-0000-0000-000000000000}"/>
          </ac:grpSpMkLst>
        </pc:grpChg>
      </pc:sldChg>
      <pc:sldChg chg="modSp mod">
        <pc:chgData name="Lina Romančikaitė-Klingienė" userId="d1af1793-c0b7-432c-a16f-b1ace8e8d6de" providerId="ADAL" clId="{80877D61-A286-4B8E-8F6B-757A58249312}" dt="2026-06-16T13:40:18.264" v="749" actId="122"/>
        <pc:sldMkLst>
          <pc:docMk/>
          <pc:sldMk cId="0" sldId="279"/>
        </pc:sldMkLst>
        <pc:spChg chg="mod">
          <ac:chgData name="Lina Romančikaitė-Klingienė" userId="d1af1793-c0b7-432c-a16f-b1ace8e8d6de" providerId="ADAL" clId="{80877D61-A286-4B8E-8F6B-757A58249312}" dt="2026-06-16T13:40:18.264" v="749" actId="122"/>
          <ac:spMkLst>
            <pc:docMk/>
            <pc:sldMk cId="0" sldId="279"/>
            <ac:spMk id="7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40:40.398" v="751" actId="1076"/>
        <pc:sldMkLst>
          <pc:docMk/>
          <pc:sldMk cId="0" sldId="280"/>
        </pc:sldMkLst>
        <pc:spChg chg="mod">
          <ac:chgData name="Lina Romančikaitė-Klingienė" userId="d1af1793-c0b7-432c-a16f-b1ace8e8d6de" providerId="ADAL" clId="{80877D61-A286-4B8E-8F6B-757A58249312}" dt="2026-06-16T13:40:28.585" v="750" actId="255"/>
          <ac:spMkLst>
            <pc:docMk/>
            <pc:sldMk cId="0" sldId="280"/>
            <ac:spMk id="2" creationId="{00000000-0000-0000-0000-000000000000}"/>
          </ac:spMkLst>
        </pc:spChg>
        <pc:picChg chg="mod">
          <ac:chgData name="Lina Romančikaitė-Klingienė" userId="d1af1793-c0b7-432c-a16f-b1ace8e8d6de" providerId="ADAL" clId="{80877D61-A286-4B8E-8F6B-757A58249312}" dt="2026-06-16T13:40:40.398" v="751" actId="1076"/>
          <ac:picMkLst>
            <pc:docMk/>
            <pc:sldMk cId="0" sldId="280"/>
            <ac:picMk id="6" creationId="{479B4106-CA2B-9452-B1B3-F5C5455DD50F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6-16T13:29:09.270" v="614" actId="6549"/>
        <pc:sldMkLst>
          <pc:docMk/>
          <pc:sldMk cId="0" sldId="281"/>
        </pc:sldMkLst>
        <pc:spChg chg="mod">
          <ac:chgData name="Lina Romančikaitė-Klingienė" userId="d1af1793-c0b7-432c-a16f-b1ace8e8d6de" providerId="ADAL" clId="{80877D61-A286-4B8E-8F6B-757A58249312}" dt="2026-06-16T13:29:09.270" v="614" actId="6549"/>
          <ac:spMkLst>
            <pc:docMk/>
            <pc:sldMk cId="0" sldId="281"/>
            <ac:spMk id="4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28:49.304" v="604" actId="167"/>
        <pc:sldMkLst>
          <pc:docMk/>
          <pc:sldMk cId="0" sldId="282"/>
        </pc:sldMkLst>
        <pc:spChg chg="mod">
          <ac:chgData name="Lina Romančikaitė-Klingienė" userId="d1af1793-c0b7-432c-a16f-b1ace8e8d6de" providerId="ADAL" clId="{80877D61-A286-4B8E-8F6B-757A58249312}" dt="2026-06-16T13:16:07.954" v="581" actId="6549"/>
          <ac:spMkLst>
            <pc:docMk/>
            <pc:sldMk cId="0" sldId="282"/>
            <ac:spMk id="36" creationId="{00000000-0000-0000-0000-000000000000}"/>
          </ac:spMkLst>
        </pc:spChg>
        <pc:spChg chg="ord">
          <ac:chgData name="Lina Romančikaitė-Klingienė" userId="d1af1793-c0b7-432c-a16f-b1ace8e8d6de" providerId="ADAL" clId="{80877D61-A286-4B8E-8F6B-757A58249312}" dt="2026-06-16T13:28:49.304" v="604" actId="167"/>
          <ac:spMkLst>
            <pc:docMk/>
            <pc:sldMk cId="0" sldId="282"/>
            <ac:spMk id="41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41:02.444" v="753" actId="14100"/>
        <pc:sldMkLst>
          <pc:docMk/>
          <pc:sldMk cId="0" sldId="283"/>
        </pc:sldMkLst>
        <pc:spChg chg="mod">
          <ac:chgData name="Lina Romančikaitė-Klingienė" userId="d1af1793-c0b7-432c-a16f-b1ace8e8d6de" providerId="ADAL" clId="{80877D61-A286-4B8E-8F6B-757A58249312}" dt="2026-06-16T13:27:36.153" v="601" actId="1076"/>
          <ac:spMkLst>
            <pc:docMk/>
            <pc:sldMk cId="0" sldId="283"/>
            <ac:spMk id="6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41:02.444" v="753" actId="14100"/>
          <ac:spMkLst>
            <pc:docMk/>
            <pc:sldMk cId="0" sldId="283"/>
            <ac:spMk id="8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27:43.936" v="602" actId="1076"/>
          <ac:spMkLst>
            <pc:docMk/>
            <pc:sldMk cId="0" sldId="283"/>
            <ac:spMk id="10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26:39.297" v="596" actId="6549"/>
          <ac:spMkLst>
            <pc:docMk/>
            <pc:sldMk cId="0" sldId="283"/>
            <ac:spMk id="12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26:48.341" v="598" actId="14100"/>
          <ac:spMkLst>
            <pc:docMk/>
            <pc:sldMk cId="0" sldId="283"/>
            <ac:spMk id="14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26:19.230" v="584" actId="1076"/>
        <pc:sldMkLst>
          <pc:docMk/>
          <pc:sldMk cId="0" sldId="284"/>
        </pc:sldMkLst>
        <pc:spChg chg="mod">
          <ac:chgData name="Lina Romančikaitė-Klingienė" userId="d1af1793-c0b7-432c-a16f-b1ace8e8d6de" providerId="ADAL" clId="{80877D61-A286-4B8E-8F6B-757A58249312}" dt="2026-06-16T13:26:19.230" v="584" actId="1076"/>
          <ac:spMkLst>
            <pc:docMk/>
            <pc:sldMk cId="0" sldId="284"/>
            <ac:spMk id="31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15:13.657" v="580" actId="255"/>
        <pc:sldMkLst>
          <pc:docMk/>
          <pc:sldMk cId="0" sldId="285"/>
        </pc:sldMkLst>
        <pc:spChg chg="mod">
          <ac:chgData name="Lina Romančikaitė-Klingienė" userId="d1af1793-c0b7-432c-a16f-b1ace8e8d6de" providerId="ADAL" clId="{80877D61-A286-4B8E-8F6B-757A58249312}" dt="2026-06-16T13:15:13.657" v="580" actId="255"/>
          <ac:spMkLst>
            <pc:docMk/>
            <pc:sldMk cId="0" sldId="285"/>
            <ac:spMk id="9" creationId="{00000000-0000-0000-0000-000000000000}"/>
          </ac:spMkLst>
        </pc:spChg>
        <pc:spChg chg="mod">
          <ac:chgData name="Lina Romančikaitė-Klingienė" userId="d1af1793-c0b7-432c-a16f-b1ace8e8d6de" providerId="ADAL" clId="{80877D61-A286-4B8E-8F6B-757A58249312}" dt="2026-06-16T13:15:03.581" v="579" actId="255"/>
          <ac:spMkLst>
            <pc:docMk/>
            <pc:sldMk cId="0" sldId="285"/>
            <ac:spMk id="19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08:08.933" v="514" actId="1076"/>
        <pc:sldMkLst>
          <pc:docMk/>
          <pc:sldMk cId="0" sldId="286"/>
        </pc:sldMkLst>
        <pc:spChg chg="mod">
          <ac:chgData name="Lina Romančikaitė-Klingienė" userId="d1af1793-c0b7-432c-a16f-b1ace8e8d6de" providerId="ADAL" clId="{80877D61-A286-4B8E-8F6B-757A58249312}" dt="2026-06-16T13:08:08.933" v="514" actId="1076"/>
          <ac:spMkLst>
            <pc:docMk/>
            <pc:sldMk cId="0" sldId="286"/>
            <ac:spMk id="17" creationId="{00000000-0000-0000-0000-00000000000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41:12.389" v="754" actId="255"/>
        <pc:sldMkLst>
          <pc:docMk/>
          <pc:sldMk cId="3396633192" sldId="305"/>
        </pc:sldMkLst>
        <pc:spChg chg="mod">
          <ac:chgData name="Lina Romančikaitė-Klingienė" userId="d1af1793-c0b7-432c-a16f-b1ace8e8d6de" providerId="ADAL" clId="{80877D61-A286-4B8E-8F6B-757A58249312}" dt="2026-06-16T13:41:12.389" v="754" actId="255"/>
          <ac:spMkLst>
            <pc:docMk/>
            <pc:sldMk cId="3396633192" sldId="305"/>
            <ac:spMk id="8" creationId="{F3428404-9810-2986-A6ED-8A50F740FAC9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6-16T13:36:35.622" v="715" actId="20577"/>
        <pc:sldMkLst>
          <pc:docMk/>
          <pc:sldMk cId="4157456772" sldId="306"/>
        </pc:sldMkLst>
        <pc:spChg chg="mod">
          <ac:chgData name="Lina Romančikaitė-Klingienė" userId="d1af1793-c0b7-432c-a16f-b1ace8e8d6de" providerId="ADAL" clId="{80877D61-A286-4B8E-8F6B-757A58249312}" dt="2026-06-16T13:35:55.972" v="709" actId="1076"/>
          <ac:spMkLst>
            <pc:docMk/>
            <pc:sldMk cId="4157456772" sldId="306"/>
            <ac:spMk id="3" creationId="{355120DA-D033-50BD-B99B-CDD8FC43DAB1}"/>
          </ac:spMkLst>
        </pc:spChg>
        <pc:spChg chg="mod">
          <ac:chgData name="Lina Romančikaitė-Klingienė" userId="d1af1793-c0b7-432c-a16f-b1ace8e8d6de" providerId="ADAL" clId="{80877D61-A286-4B8E-8F6B-757A58249312}" dt="2026-06-16T13:36:00.601" v="710" actId="255"/>
          <ac:spMkLst>
            <pc:docMk/>
            <pc:sldMk cId="4157456772" sldId="306"/>
            <ac:spMk id="7" creationId="{802D4AEE-F933-F56D-6511-2570FC96120E}"/>
          </ac:spMkLst>
        </pc:spChg>
        <pc:spChg chg="mod ord">
          <ac:chgData name="Lina Romančikaitė-Klingienė" userId="d1af1793-c0b7-432c-a16f-b1ace8e8d6de" providerId="ADAL" clId="{80877D61-A286-4B8E-8F6B-757A58249312}" dt="2026-06-16T13:36:35.622" v="715" actId="20577"/>
          <ac:spMkLst>
            <pc:docMk/>
            <pc:sldMk cId="4157456772" sldId="306"/>
            <ac:spMk id="10" creationId="{66EFC38B-1602-5E48-2E0A-480191970E65}"/>
          </ac:spMkLst>
        </pc:spChg>
        <pc:picChg chg="ord">
          <ac:chgData name="Lina Romančikaitė-Klingienė" userId="d1af1793-c0b7-432c-a16f-b1ace8e8d6de" providerId="ADAL" clId="{80877D61-A286-4B8E-8F6B-757A58249312}" dt="2026-06-16T13:36:24.841" v="713" actId="166"/>
          <ac:picMkLst>
            <pc:docMk/>
            <pc:sldMk cId="4157456772" sldId="306"/>
            <ac:picMk id="8" creationId="{C13CDB53-4489-CF25-BBAA-20C8F5FF59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F56909-EC87-DB78-A065-61C12CE69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7EE70-5C49-A173-C6B5-3AE6127449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88BA-9E65-4584-9D9D-316B6A152866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3CB9E-74EC-5226-0C94-09ABED5842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D6D1F-DAC6-067C-AF03-DC43546FDD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0037-1D39-4F87-A544-184CF6FDF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69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DDB3-EF50-46C4-BA75-64CE5C7FC96D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65E4-1840-473E-880F-665F8047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80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1CEC2-438D-46D7-B767-1EACDABC8F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786" y="395731"/>
            <a:ext cx="10323195" cy="74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39F4-5013-4F31-9A60-4B26E4A1B40C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E7FB-B5F5-4364-9741-85BC98D3BDE4}" type="datetime1">
              <a:rPr lang="en-US" smtClean="0"/>
              <a:t>6/19/2026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6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F163-562D-47AE-A26A-7A677C1961FB}" type="datetime1">
              <a:rPr lang="en-US" smtClean="0"/>
              <a:t>6/19/2026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21D3-4576-4CC8-A51C-EDC07F44DEA6}" type="datetime1">
              <a:rPr lang="en-US" smtClean="0"/>
              <a:t>6/19/2026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6AC3-A0B3-41D5-92B8-E7D95DBDC9CF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E5A-4213-4ED6-A843-5B401C3BFA01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A4DD-1219-4757-9B20-E5D169045992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2939-0746-4463-88B7-6C855F5B238C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FDA1-57E6-4CE9-93FD-2A3929FAA388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D61A-CDBB-4A95-91EF-52DCAECF8DE5}" type="datetime1">
              <a:rPr lang="en-US" smtClean="0"/>
              <a:t>6/19/2026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C9D0-512D-4A7F-A38C-08968C47955B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C4A-0B4E-469F-86EB-8D66DBA74D61}" type="datetime1">
              <a:rPr lang="en-US" smtClean="0"/>
              <a:t>6/19/2026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CDE3-8896-4A03-B2A6-2F3C73E8C438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F6A-A5D1-44B8-9CBF-3C8108C4548C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76134"/>
            <a:ext cx="2743200" cy="365125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3BE4-8F86-431E-BDFC-E981C62764C5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398-6FEB-4F79-834A-8F53528164F6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6271" y="9855"/>
            <a:ext cx="9979456" cy="1116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6514" y="1983104"/>
            <a:ext cx="5097145" cy="211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145-3B91-4A9A-A5DD-132D0DE288D4}" type="datetime1">
              <a:rPr lang="en-US" smtClean="0"/>
              <a:t>6/19/2026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C3A8-604A-49CB-B8CA-3F1BCE43D51E}" type="datetime1">
              <a:rPr lang="en-US" smtClean="0"/>
              <a:t>6/19/2026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vpt.lrv.lt/public/canonical/1700461465/1363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galba@vpt.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iesiejipirkimai.lt/vpt-sso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vpp.eviesiejipirkimai.lt/" TargetMode="External"/><Relationship Id="rId2" Type="http://schemas.openxmlformats.org/officeDocument/2006/relationships/hyperlink" Target="http://www.cvpp.l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vpt.lt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56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vpt.l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galba@vpt.l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lausk.vpt.lt/hc/lt/articles/360009476680-K%C4%85-daryti-jeigu-VPM-IS-Sutar%C4%8Di%C5%B3-posistem%C4%97je-neaktyv%C5%ABs-mygtukai-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pagalba@vpt.lt" TargetMode="External"/><Relationship Id="rId4" Type="http://schemas.openxmlformats.org/officeDocument/2006/relationships/hyperlink" Target="https://vpt.lrv.lt/uploads/vpt/documents/files/LT_versija/CVP_IS/Mokymu_medziaga/Perkanciosioms_organizacijoms/CVPIS_Kaip_viesinti_sutartis_su_skirtingomis_narsyklemi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vpt.lrv.lt/public/canonical/1734948672/18632/CVPIS_Kaip_viesinti_zodines_sutartis_importuojan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pois.cpo.lt/catalog" TargetMode="External"/><Relationship Id="rId5" Type="http://schemas.openxmlformats.org/officeDocument/2006/relationships/hyperlink" Target="https://viesiejipirkimai.lt/epps/home.do" TargetMode="External"/><Relationship Id="rId4" Type="http://schemas.openxmlformats.org/officeDocument/2006/relationships/hyperlink" Target="https://eviesiejipirkimai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2667000"/>
            <a:ext cx="5180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t-LT" sz="5400" b="1" spc="-35" noProof="0" dirty="0"/>
              <a:t>Sutarčių</a:t>
            </a:r>
            <a:r>
              <a:rPr lang="lt-LT" sz="5400" b="1" spc="-265" noProof="0" dirty="0"/>
              <a:t> </a:t>
            </a:r>
            <a:r>
              <a:rPr lang="lt-LT" sz="5400" b="1" spc="-20" noProof="0" dirty="0"/>
              <a:t>viešinimas</a:t>
            </a:r>
            <a:endParaRPr lang="lt-LT" sz="5400" b="1" noProof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0" y="4734941"/>
            <a:ext cx="2181225" cy="1985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38241" cy="284352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800600" y="5999480"/>
            <a:ext cx="2743199" cy="3657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>
                <a:cs typeface="Calibri"/>
              </a:rPr>
              <a:t>Galioja nuo</a:t>
            </a:r>
            <a:r>
              <a:rPr lang="en-US" dirty="0">
                <a:cs typeface="Calibri"/>
              </a:rPr>
              <a:t> </a:t>
            </a:r>
            <a:r>
              <a:rPr lang="lt-LT" dirty="0">
                <a:cs typeface="Calibri"/>
              </a:rPr>
              <a:t>2026-06-19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7200" y="218808"/>
            <a:ext cx="41838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3" y="5387215"/>
            <a:ext cx="2527807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13723" y="1060514"/>
            <a:ext cx="30216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lt-LT" sz="1600" dirty="0">
                <a:latin typeface="Calibri"/>
                <a:cs typeface="Calibri"/>
              </a:rPr>
              <a:t>(10)</a:t>
            </a:r>
            <a:r>
              <a:rPr lang="lt-LT" sz="1600" spc="-5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Pažymėkite,</a:t>
            </a:r>
            <a:r>
              <a:rPr lang="lt-LT" sz="1600" spc="-30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ar</a:t>
            </a:r>
            <a:r>
              <a:rPr lang="lt-LT" sz="1600" spc="-30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pirkime buvo</a:t>
            </a:r>
            <a:r>
              <a:rPr lang="lt-LT" sz="1600" spc="-35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taikyti aplinkosaugos</a:t>
            </a:r>
            <a:r>
              <a:rPr lang="lt-LT" sz="1600" spc="-40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reikalavimai</a:t>
            </a:r>
            <a:endParaRPr lang="en-US" sz="1600" spc="-1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3724" y="1834489"/>
            <a:ext cx="3130296" cy="3718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Jei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lang="lt-LT" sz="1600" spc="-15" dirty="0">
                <a:latin typeface="Calibri"/>
                <a:cs typeface="Calibri"/>
              </a:rPr>
              <a:t>pirkime </a:t>
            </a:r>
            <a:r>
              <a:rPr lang="lt-LT" sz="1600" b="1" spc="-15" dirty="0">
                <a:latin typeface="Calibri"/>
                <a:cs typeface="Calibri"/>
              </a:rPr>
              <a:t>buvo nustatyti aplinkosaugos reikalavimai</a:t>
            </a:r>
            <a:r>
              <a:rPr lang="lt-LT" sz="1600" spc="-15" dirty="0">
                <a:latin typeface="Calibri"/>
                <a:cs typeface="Calibri"/>
              </a:rPr>
              <a:t>, tuomet </a:t>
            </a:r>
            <a:r>
              <a:rPr sz="1600" spc="-10" dirty="0">
                <a:latin typeface="Calibri"/>
                <a:cs typeface="Calibri"/>
              </a:rPr>
              <a:t>atsakant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klausimą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lang="en-GB" sz="1600" dirty="0">
                <a:latin typeface="Calibri"/>
                <a:cs typeface="Calibri"/>
              </a:rPr>
              <a:t>„Ar</a:t>
            </a:r>
            <a:r>
              <a:rPr lang="en-GB" sz="1600" spc="-5" dirty="0">
                <a:latin typeface="Calibri"/>
                <a:cs typeface="Calibri"/>
              </a:rPr>
              <a:t> </a:t>
            </a:r>
            <a:r>
              <a:rPr lang="en-GB" sz="1600" spc="-10" dirty="0">
                <a:latin typeface="Calibri"/>
                <a:cs typeface="Calibri"/>
              </a:rPr>
              <a:t>pirkim</a:t>
            </a:r>
            <a:r>
              <a:rPr lang="lt-LT" sz="1600" spc="-10" dirty="0">
                <a:latin typeface="Calibri"/>
                <a:cs typeface="Calibri"/>
              </a:rPr>
              <a:t>e</a:t>
            </a:r>
            <a:r>
              <a:rPr lang="en-GB" sz="1600" spc="-10" dirty="0">
                <a:latin typeface="Calibri"/>
                <a:cs typeface="Calibri"/>
              </a:rPr>
              <a:t> </a:t>
            </a:r>
            <a:r>
              <a:rPr lang="en-GB" sz="1600" dirty="0">
                <a:latin typeface="Calibri"/>
                <a:cs typeface="Calibri"/>
              </a:rPr>
              <a:t>taikyti</a:t>
            </a:r>
            <a:r>
              <a:rPr lang="en-GB" sz="1600" spc="-55" dirty="0">
                <a:latin typeface="Calibri"/>
                <a:cs typeface="Calibri"/>
              </a:rPr>
              <a:t> </a:t>
            </a:r>
            <a:r>
              <a:rPr lang="en-GB" sz="1600" spc="-10" dirty="0">
                <a:latin typeface="Calibri"/>
                <a:cs typeface="Calibri"/>
              </a:rPr>
              <a:t>aplinkosaugos</a:t>
            </a:r>
            <a:endParaRPr lang="en-GB" sz="1600" dirty="0">
              <a:latin typeface="Calibri"/>
              <a:cs typeface="Calibri"/>
            </a:endParaRPr>
          </a:p>
          <a:p>
            <a:pPr marL="12700" marR="44450" algn="l">
              <a:lnSpc>
                <a:spcPct val="100000"/>
              </a:lnSpc>
            </a:pPr>
            <a:r>
              <a:rPr lang="en-GB" sz="1600" spc="-10" dirty="0">
                <a:latin typeface="Calibri"/>
                <a:cs typeface="Calibri"/>
              </a:rPr>
              <a:t>reikalavimai?“</a:t>
            </a:r>
            <a:r>
              <a:rPr lang="lt-LT" sz="1600" spc="-10" dirty="0">
                <a:latin typeface="Calibri"/>
                <a:cs typeface="Calibri"/>
              </a:rPr>
              <a:t> žymėkite </a:t>
            </a:r>
            <a:r>
              <a:rPr sz="1600" spc="-35" dirty="0">
                <a:latin typeface="Calibri"/>
                <a:cs typeface="Calibri"/>
              </a:rPr>
              <a:t>„</a:t>
            </a:r>
            <a:r>
              <a:rPr sz="1600" b="1" spc="-35" dirty="0">
                <a:latin typeface="Calibri"/>
                <a:cs typeface="Calibri"/>
              </a:rPr>
              <a:t>Taip</a:t>
            </a:r>
            <a:r>
              <a:rPr sz="1600" spc="-35" dirty="0">
                <a:latin typeface="Calibri"/>
                <a:cs typeface="Calibri"/>
              </a:rPr>
              <a:t>“</a:t>
            </a:r>
            <a:r>
              <a:rPr lang="lt-LT" sz="1600" spc="-35" dirty="0">
                <a:latin typeface="Calibri"/>
                <a:cs typeface="Calibri"/>
              </a:rPr>
              <a:t> ir </a:t>
            </a:r>
            <a:r>
              <a:rPr sz="1600" spc="-10" dirty="0">
                <a:latin typeface="Calibri"/>
                <a:cs typeface="Calibri"/>
              </a:rPr>
              <a:t>išsiskleidusioje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lentelėje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(11)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pasirinkite</a:t>
            </a:r>
            <a:r>
              <a:rPr lang="lt-LT" sz="1600" spc="-10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(vieną arba kelis)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Tvarkos aprašo papunkčius pagal kuriuos buvo nustatyti aplinkosaugos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kriterij</a:t>
            </a:r>
            <a:r>
              <a:rPr lang="lt-LT" sz="1600" dirty="0">
                <a:latin typeface="Calibri"/>
                <a:cs typeface="Calibri"/>
              </a:rPr>
              <a:t>ai</a:t>
            </a:r>
            <a:endParaRPr lang="lt-LT" sz="1600" spc="-10" dirty="0">
              <a:latin typeface="Calibri"/>
              <a:cs typeface="Calibri"/>
            </a:endParaRPr>
          </a:p>
          <a:p>
            <a:pPr marL="12700" marR="44450" algn="l">
              <a:lnSpc>
                <a:spcPct val="100000"/>
              </a:lnSpc>
            </a:pPr>
            <a:endParaRPr lang="lt-LT" sz="1600" spc="-10" dirty="0">
              <a:latin typeface="Calibri"/>
              <a:cs typeface="Calibri"/>
            </a:endParaRPr>
          </a:p>
          <a:p>
            <a:pPr marL="12700" marR="1562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</a:t>
            </a:r>
            <a:r>
              <a:rPr lang="lt-LT" sz="1600" spc="-10" dirty="0">
                <a:latin typeface="Calibri"/>
                <a:cs typeface="Calibri"/>
              </a:rPr>
              <a:t>asirinkus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Tvarkos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aprašo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4.4.4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papunktį</a:t>
            </a:r>
            <a:r>
              <a:rPr lang="en-US" sz="1600" dirty="0">
                <a:latin typeface="Calibri"/>
                <a:cs typeface="Calibri"/>
              </a:rPr>
              <a:t>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būtina </a:t>
            </a:r>
            <a:r>
              <a:rPr sz="1600" dirty="0">
                <a:latin typeface="Calibri"/>
                <a:cs typeface="Calibri"/>
              </a:rPr>
              <a:t>nurodyti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savarankiškai nuststytą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aplinkos</a:t>
            </a:r>
            <a:r>
              <a:rPr lang="en-US" sz="1600" spc="-10" dirty="0">
                <a:latin typeface="Calibri"/>
                <a:cs typeface="Calibri"/>
              </a:rPr>
              <a:t> apsaugos kriterij</a:t>
            </a:r>
            <a:r>
              <a:rPr lang="lt-LT" sz="1600" spc="-10" dirty="0">
                <a:latin typeface="Calibri"/>
                <a:cs typeface="Calibri"/>
              </a:rPr>
              <a:t>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8B94626-2F05-101D-B24C-581D921FAF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22448" y="6405094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10</a:t>
            </a:fld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41CD86-E638-BE1A-295F-5CD3D61B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1" y="958096"/>
            <a:ext cx="8764914" cy="56008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BDBFB2-D771-CC46-C48B-D185AFC98858}"/>
              </a:ext>
            </a:extLst>
          </p:cNvPr>
          <p:cNvGrpSpPr/>
          <p:nvPr/>
        </p:nvGrpSpPr>
        <p:grpSpPr>
          <a:xfrm>
            <a:off x="1143000" y="1295400"/>
            <a:ext cx="550545" cy="344170"/>
            <a:chOff x="7058215" y="2626296"/>
            <a:chExt cx="550545" cy="344170"/>
          </a:xfrm>
        </p:grpSpPr>
        <p:grpSp>
          <p:nvGrpSpPr>
            <p:cNvPr id="13" name="object 13"/>
            <p:cNvGrpSpPr/>
            <p:nvPr/>
          </p:nvGrpSpPr>
          <p:grpSpPr>
            <a:xfrm>
              <a:off x="7058215" y="2626296"/>
              <a:ext cx="550545" cy="344170"/>
              <a:chOff x="7058215" y="2626296"/>
              <a:chExt cx="550545" cy="34417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260857" y="0"/>
                    </a:moveTo>
                    <a:lnTo>
                      <a:pt x="201061" y="4158"/>
                    </a:lnTo>
                    <a:lnTo>
                      <a:pt x="146161" y="16002"/>
                    </a:lnTo>
                    <a:lnTo>
                      <a:pt x="97725" y="34589"/>
                    </a:lnTo>
                    <a:lnTo>
                      <a:pt x="57323" y="58975"/>
                    </a:lnTo>
                    <a:lnTo>
                      <a:pt x="26522" y="88215"/>
                    </a:lnTo>
                    <a:lnTo>
                      <a:pt x="6892" y="121364"/>
                    </a:lnTo>
                    <a:lnTo>
                      <a:pt x="0" y="157479"/>
                    </a:lnTo>
                    <a:lnTo>
                      <a:pt x="6892" y="193602"/>
                    </a:lnTo>
                    <a:lnTo>
                      <a:pt x="26522" y="226770"/>
                    </a:lnTo>
                    <a:lnTo>
                      <a:pt x="57323" y="256034"/>
                    </a:lnTo>
                    <a:lnTo>
                      <a:pt x="97725" y="280447"/>
                    </a:lnTo>
                    <a:lnTo>
                      <a:pt x="146161" y="299059"/>
                    </a:lnTo>
                    <a:lnTo>
                      <a:pt x="201061" y="310921"/>
                    </a:lnTo>
                    <a:lnTo>
                      <a:pt x="260857" y="315087"/>
                    </a:lnTo>
                    <a:lnTo>
                      <a:pt x="320647" y="310921"/>
                    </a:lnTo>
                    <a:lnTo>
                      <a:pt x="375529" y="299059"/>
                    </a:lnTo>
                    <a:lnTo>
                      <a:pt x="423940" y="280447"/>
                    </a:lnTo>
                    <a:lnTo>
                      <a:pt x="464315" y="256034"/>
                    </a:lnTo>
                    <a:lnTo>
                      <a:pt x="495091" y="226770"/>
                    </a:lnTo>
                    <a:lnTo>
                      <a:pt x="514703" y="193602"/>
                    </a:lnTo>
                    <a:lnTo>
                      <a:pt x="521589" y="157479"/>
                    </a:lnTo>
                    <a:lnTo>
                      <a:pt x="514703" y="121364"/>
                    </a:lnTo>
                    <a:lnTo>
                      <a:pt x="495091" y="88215"/>
                    </a:lnTo>
                    <a:lnTo>
                      <a:pt x="464315" y="58975"/>
                    </a:lnTo>
                    <a:lnTo>
                      <a:pt x="423940" y="34589"/>
                    </a:lnTo>
                    <a:lnTo>
                      <a:pt x="375529" y="16002"/>
                    </a:lnTo>
                    <a:lnTo>
                      <a:pt x="320647" y="4158"/>
                    </a:lnTo>
                    <a:lnTo>
                      <a:pt x="260857" y="0"/>
                    </a:lnTo>
                    <a:close/>
                  </a:path>
                </a:pathLst>
              </a:custGeom>
              <a:solidFill>
                <a:srgbClr val="FCEA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0" y="157479"/>
                    </a:moveTo>
                    <a:lnTo>
                      <a:pt x="26522" y="88215"/>
                    </a:lnTo>
                    <a:lnTo>
                      <a:pt x="57323" y="58975"/>
                    </a:lnTo>
                    <a:lnTo>
                      <a:pt x="97725" y="34589"/>
                    </a:lnTo>
                    <a:lnTo>
                      <a:pt x="146161" y="16002"/>
                    </a:lnTo>
                    <a:lnTo>
                      <a:pt x="201061" y="4158"/>
                    </a:lnTo>
                    <a:lnTo>
                      <a:pt x="260857" y="0"/>
                    </a:lnTo>
                    <a:lnTo>
                      <a:pt x="320647" y="4158"/>
                    </a:lnTo>
                    <a:lnTo>
                      <a:pt x="375529" y="16002"/>
                    </a:lnTo>
                    <a:lnTo>
                      <a:pt x="423940" y="34589"/>
                    </a:lnTo>
                    <a:lnTo>
                      <a:pt x="464315" y="58975"/>
                    </a:lnTo>
                    <a:lnTo>
                      <a:pt x="495091" y="88215"/>
                    </a:lnTo>
                    <a:lnTo>
                      <a:pt x="514703" y="121364"/>
                    </a:lnTo>
                    <a:lnTo>
                      <a:pt x="521589" y="157479"/>
                    </a:lnTo>
                    <a:lnTo>
                      <a:pt x="514703" y="193602"/>
                    </a:lnTo>
                    <a:lnTo>
                      <a:pt x="495091" y="226770"/>
                    </a:lnTo>
                    <a:lnTo>
                      <a:pt x="464315" y="256034"/>
                    </a:lnTo>
                    <a:lnTo>
                      <a:pt x="423940" y="280447"/>
                    </a:lnTo>
                    <a:lnTo>
                      <a:pt x="375529" y="299059"/>
                    </a:lnTo>
                    <a:lnTo>
                      <a:pt x="320647" y="310921"/>
                    </a:lnTo>
                    <a:lnTo>
                      <a:pt x="260857" y="315087"/>
                    </a:lnTo>
                    <a:lnTo>
                      <a:pt x="201061" y="310921"/>
                    </a:lnTo>
                    <a:lnTo>
                      <a:pt x="146161" y="299059"/>
                    </a:lnTo>
                    <a:lnTo>
                      <a:pt x="97725" y="280447"/>
                    </a:lnTo>
                    <a:lnTo>
                      <a:pt x="57323" y="256034"/>
                    </a:lnTo>
                    <a:lnTo>
                      <a:pt x="26522" y="226770"/>
                    </a:lnTo>
                    <a:lnTo>
                      <a:pt x="6892" y="193602"/>
                    </a:lnTo>
                    <a:lnTo>
                      <a:pt x="0" y="157479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7231760" y="2667126"/>
              <a:ext cx="20574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25" dirty="0">
                  <a:latin typeface="Calibri"/>
                  <a:cs typeface="Calibri"/>
                </a:rPr>
                <a:t>1</a:t>
              </a:r>
              <a:r>
                <a:rPr lang="en-US" sz="1400" spc="-25" dirty="0">
                  <a:latin typeface="Calibri"/>
                  <a:cs typeface="Calibri"/>
                </a:rPr>
                <a:t>0</a:t>
              </a:r>
              <a:endParaRPr sz="1400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3B6AC4-7210-A325-15BC-4D86A8349F90}"/>
              </a:ext>
            </a:extLst>
          </p:cNvPr>
          <p:cNvGrpSpPr/>
          <p:nvPr/>
        </p:nvGrpSpPr>
        <p:grpSpPr>
          <a:xfrm>
            <a:off x="5334000" y="2209800"/>
            <a:ext cx="550545" cy="344170"/>
            <a:chOff x="7058215" y="2626296"/>
            <a:chExt cx="550545" cy="344170"/>
          </a:xfrm>
        </p:grpSpPr>
        <p:grpSp>
          <p:nvGrpSpPr>
            <p:cNvPr id="22" name="object 13">
              <a:extLst>
                <a:ext uri="{FF2B5EF4-FFF2-40B4-BE49-F238E27FC236}">
                  <a16:creationId xmlns:a16="http://schemas.microsoft.com/office/drawing/2014/main" id="{639217ED-4106-F89E-2F93-A3AE25A727E6}"/>
                </a:ext>
              </a:extLst>
            </p:cNvPr>
            <p:cNvGrpSpPr/>
            <p:nvPr/>
          </p:nvGrpSpPr>
          <p:grpSpPr>
            <a:xfrm>
              <a:off x="7058215" y="2626296"/>
              <a:ext cx="550545" cy="344170"/>
              <a:chOff x="7058215" y="2626296"/>
              <a:chExt cx="550545" cy="344170"/>
            </a:xfrm>
          </p:grpSpPr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ABDDA0C3-9560-F7DD-B612-E91CFFDA3780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260857" y="0"/>
                    </a:moveTo>
                    <a:lnTo>
                      <a:pt x="201061" y="4158"/>
                    </a:lnTo>
                    <a:lnTo>
                      <a:pt x="146161" y="16002"/>
                    </a:lnTo>
                    <a:lnTo>
                      <a:pt x="97725" y="34589"/>
                    </a:lnTo>
                    <a:lnTo>
                      <a:pt x="57323" y="58975"/>
                    </a:lnTo>
                    <a:lnTo>
                      <a:pt x="26522" y="88215"/>
                    </a:lnTo>
                    <a:lnTo>
                      <a:pt x="6892" y="121364"/>
                    </a:lnTo>
                    <a:lnTo>
                      <a:pt x="0" y="157479"/>
                    </a:lnTo>
                    <a:lnTo>
                      <a:pt x="6892" y="193602"/>
                    </a:lnTo>
                    <a:lnTo>
                      <a:pt x="26522" y="226770"/>
                    </a:lnTo>
                    <a:lnTo>
                      <a:pt x="57323" y="256034"/>
                    </a:lnTo>
                    <a:lnTo>
                      <a:pt x="97725" y="280447"/>
                    </a:lnTo>
                    <a:lnTo>
                      <a:pt x="146161" y="299059"/>
                    </a:lnTo>
                    <a:lnTo>
                      <a:pt x="201061" y="310921"/>
                    </a:lnTo>
                    <a:lnTo>
                      <a:pt x="260857" y="315087"/>
                    </a:lnTo>
                    <a:lnTo>
                      <a:pt x="320647" y="310921"/>
                    </a:lnTo>
                    <a:lnTo>
                      <a:pt x="375529" y="299059"/>
                    </a:lnTo>
                    <a:lnTo>
                      <a:pt x="423940" y="280447"/>
                    </a:lnTo>
                    <a:lnTo>
                      <a:pt x="464315" y="256034"/>
                    </a:lnTo>
                    <a:lnTo>
                      <a:pt x="495091" y="226770"/>
                    </a:lnTo>
                    <a:lnTo>
                      <a:pt x="514703" y="193602"/>
                    </a:lnTo>
                    <a:lnTo>
                      <a:pt x="521589" y="157479"/>
                    </a:lnTo>
                    <a:lnTo>
                      <a:pt x="514703" y="121364"/>
                    </a:lnTo>
                    <a:lnTo>
                      <a:pt x="495091" y="88215"/>
                    </a:lnTo>
                    <a:lnTo>
                      <a:pt x="464315" y="58975"/>
                    </a:lnTo>
                    <a:lnTo>
                      <a:pt x="423940" y="34589"/>
                    </a:lnTo>
                    <a:lnTo>
                      <a:pt x="375529" y="16002"/>
                    </a:lnTo>
                    <a:lnTo>
                      <a:pt x="320647" y="4158"/>
                    </a:lnTo>
                    <a:lnTo>
                      <a:pt x="260857" y="0"/>
                    </a:lnTo>
                    <a:close/>
                  </a:path>
                </a:pathLst>
              </a:custGeom>
              <a:solidFill>
                <a:srgbClr val="FCEA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CE111C1A-CDE0-5FD3-0FE6-7A2A93194DDE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0" y="157479"/>
                    </a:moveTo>
                    <a:lnTo>
                      <a:pt x="26522" y="88215"/>
                    </a:lnTo>
                    <a:lnTo>
                      <a:pt x="57323" y="58975"/>
                    </a:lnTo>
                    <a:lnTo>
                      <a:pt x="97725" y="34589"/>
                    </a:lnTo>
                    <a:lnTo>
                      <a:pt x="146161" y="16002"/>
                    </a:lnTo>
                    <a:lnTo>
                      <a:pt x="201061" y="4158"/>
                    </a:lnTo>
                    <a:lnTo>
                      <a:pt x="260857" y="0"/>
                    </a:lnTo>
                    <a:lnTo>
                      <a:pt x="320647" y="4158"/>
                    </a:lnTo>
                    <a:lnTo>
                      <a:pt x="375529" y="16002"/>
                    </a:lnTo>
                    <a:lnTo>
                      <a:pt x="423940" y="34589"/>
                    </a:lnTo>
                    <a:lnTo>
                      <a:pt x="464315" y="58975"/>
                    </a:lnTo>
                    <a:lnTo>
                      <a:pt x="495091" y="88215"/>
                    </a:lnTo>
                    <a:lnTo>
                      <a:pt x="514703" y="121364"/>
                    </a:lnTo>
                    <a:lnTo>
                      <a:pt x="521589" y="157479"/>
                    </a:lnTo>
                    <a:lnTo>
                      <a:pt x="514703" y="193602"/>
                    </a:lnTo>
                    <a:lnTo>
                      <a:pt x="495091" y="226770"/>
                    </a:lnTo>
                    <a:lnTo>
                      <a:pt x="464315" y="256034"/>
                    </a:lnTo>
                    <a:lnTo>
                      <a:pt x="423940" y="280447"/>
                    </a:lnTo>
                    <a:lnTo>
                      <a:pt x="375529" y="299059"/>
                    </a:lnTo>
                    <a:lnTo>
                      <a:pt x="320647" y="310921"/>
                    </a:lnTo>
                    <a:lnTo>
                      <a:pt x="260857" y="315087"/>
                    </a:lnTo>
                    <a:lnTo>
                      <a:pt x="201061" y="310921"/>
                    </a:lnTo>
                    <a:lnTo>
                      <a:pt x="146161" y="299059"/>
                    </a:lnTo>
                    <a:lnTo>
                      <a:pt x="97725" y="280447"/>
                    </a:lnTo>
                    <a:lnTo>
                      <a:pt x="57323" y="256034"/>
                    </a:lnTo>
                    <a:lnTo>
                      <a:pt x="26522" y="226770"/>
                    </a:lnTo>
                    <a:lnTo>
                      <a:pt x="6892" y="193602"/>
                    </a:lnTo>
                    <a:lnTo>
                      <a:pt x="0" y="157479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198ECB9D-E18D-0176-F465-98D6A35977D5}"/>
                </a:ext>
              </a:extLst>
            </p:cNvPr>
            <p:cNvSpPr txBox="1"/>
            <p:nvPr/>
          </p:nvSpPr>
          <p:spPr>
            <a:xfrm>
              <a:off x="7231760" y="2667126"/>
              <a:ext cx="20574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25" dirty="0">
                  <a:latin typeface="Calibri"/>
                  <a:cs typeface="Calibri"/>
                </a:rPr>
                <a:t>11</a:t>
              </a:r>
              <a:endParaRPr sz="14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21190" y="2297063"/>
            <a:ext cx="2804161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atsakant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klausimą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</a:t>
            </a:r>
            <a:r>
              <a:rPr lang="lt-LT" sz="1600" spc="-10" dirty="0">
                <a:latin typeface="Calibri"/>
                <a:cs typeface="Calibri"/>
              </a:rPr>
              <a:t>e </a:t>
            </a:r>
            <a:r>
              <a:rPr sz="1600" dirty="0">
                <a:latin typeface="Calibri"/>
                <a:cs typeface="Calibri"/>
              </a:rPr>
              <a:t>taiky</a:t>
            </a:r>
            <a:r>
              <a:rPr lang="lt-LT" sz="1600" dirty="0">
                <a:latin typeface="Calibri"/>
                <a:cs typeface="Calibri"/>
              </a:rPr>
              <a:t>ti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aplinkosau</a:t>
            </a:r>
            <a:r>
              <a:rPr lang="lt-LT" sz="1600" spc="-10" dirty="0">
                <a:latin typeface="Calibri"/>
                <a:cs typeface="Calibri"/>
              </a:rPr>
              <a:t>gos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reikalavimai?“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(10)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pažymėjote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Calibri"/>
                <a:cs typeface="Calibri"/>
              </a:rPr>
              <a:t>„</a:t>
            </a:r>
            <a:r>
              <a:rPr sz="1600" b="1" spc="-35" dirty="0">
                <a:latin typeface="Calibri"/>
                <a:cs typeface="Calibri"/>
              </a:rPr>
              <a:t>Taip</a:t>
            </a:r>
            <a:r>
              <a:rPr sz="1600" spc="-35" dirty="0">
                <a:latin typeface="Calibri"/>
                <a:cs typeface="Calibri"/>
              </a:rPr>
              <a:t>“,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nurodykite (vieną arba kelias)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lang="lt-LT" sz="1600" spc="-90" dirty="0">
                <a:latin typeface="Calibri"/>
                <a:cs typeface="Calibri"/>
              </a:rPr>
              <a:t>pirkimo </a:t>
            </a:r>
            <a:r>
              <a:rPr sz="1600" spc="-10" dirty="0">
                <a:latin typeface="Calibri"/>
                <a:cs typeface="Calibri"/>
              </a:rPr>
              <a:t>dokument</a:t>
            </a:r>
            <a:r>
              <a:rPr lang="lt-LT" sz="1600" spc="-10" dirty="0">
                <a:latin typeface="Calibri"/>
                <a:cs typeface="Calibri"/>
              </a:rPr>
              <a:t>ų dalis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kuriose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lt-LT" sz="1600" spc="-35" dirty="0">
                <a:latin typeface="Calibri"/>
                <a:cs typeface="Calibri"/>
              </a:rPr>
              <a:t>buvo </a:t>
            </a:r>
            <a:r>
              <a:rPr sz="1600" dirty="0">
                <a:latin typeface="Calibri"/>
                <a:cs typeface="Calibri"/>
              </a:rPr>
              <a:t>nustatyti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aplinkos apsaugos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kriterijai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55635"/>
            <a:ext cx="8686800" cy="214650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8D0482-BBB9-E2FC-2912-A6CB5FC4DC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67156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11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3" y="5367528"/>
            <a:ext cx="2527807" cy="147078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572609" y="889534"/>
            <a:ext cx="2300351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lt-LT" sz="1600" dirty="0">
                <a:latin typeface="Calibri"/>
                <a:cs typeface="Calibri"/>
              </a:rPr>
              <a:t>Jei</a:t>
            </a:r>
            <a:r>
              <a:rPr lang="lt-LT" sz="1600" spc="-15" dirty="0">
                <a:latin typeface="Calibri"/>
                <a:cs typeface="Calibri"/>
              </a:rPr>
              <a:t> pirkime </a:t>
            </a:r>
            <a:r>
              <a:rPr lang="lt-LT" sz="1600" b="1" spc="-15" dirty="0">
                <a:latin typeface="Calibri"/>
                <a:cs typeface="Calibri"/>
              </a:rPr>
              <a:t>nebuvo nustatyti aplinkosaugos reikalavimai</a:t>
            </a:r>
            <a:r>
              <a:rPr lang="lt-LT" sz="1600" spc="-15" dirty="0">
                <a:latin typeface="Calibri"/>
                <a:cs typeface="Calibri"/>
              </a:rPr>
              <a:t>, tuomet </a:t>
            </a:r>
            <a:r>
              <a:rPr lang="lt-LT" sz="1600" spc="-10" dirty="0">
                <a:latin typeface="Calibri"/>
                <a:cs typeface="Calibri"/>
              </a:rPr>
              <a:t>atsakant</a:t>
            </a:r>
            <a:r>
              <a:rPr lang="lt-LT" sz="1600" spc="-30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į</a:t>
            </a:r>
            <a:r>
              <a:rPr lang="lt-LT" sz="1600" spc="-1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klausimą</a:t>
            </a:r>
            <a:r>
              <a:rPr lang="lt-LT" sz="1600" spc="-2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„Ar</a:t>
            </a:r>
            <a:r>
              <a:rPr lang="lt-LT" sz="1600" spc="-5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pirkime </a:t>
            </a:r>
            <a:r>
              <a:rPr lang="lt-LT" sz="1600" dirty="0">
                <a:latin typeface="Calibri"/>
                <a:cs typeface="Calibri"/>
              </a:rPr>
              <a:t>taikyti</a:t>
            </a:r>
            <a:r>
              <a:rPr lang="lt-LT" sz="1600" spc="-55" dirty="0">
                <a:latin typeface="Calibri"/>
                <a:cs typeface="Calibri"/>
              </a:rPr>
              <a:t> </a:t>
            </a:r>
            <a:r>
              <a:rPr lang="lt-LT" sz="1600" spc="-10" dirty="0">
                <a:latin typeface="Calibri"/>
                <a:cs typeface="Calibri"/>
              </a:rPr>
              <a:t>aplinkosaugos</a:t>
            </a:r>
            <a:endParaRPr lang="lt-LT" sz="1600" dirty="0">
              <a:latin typeface="Calibri"/>
              <a:cs typeface="Calibri"/>
            </a:endParaRPr>
          </a:p>
          <a:p>
            <a:pPr marL="12700" marR="44450" algn="l">
              <a:lnSpc>
                <a:spcPct val="100000"/>
              </a:lnSpc>
            </a:pPr>
            <a:r>
              <a:rPr lang="lt-LT" sz="1600" spc="-10" dirty="0">
                <a:latin typeface="Calibri"/>
                <a:cs typeface="Calibri"/>
              </a:rPr>
              <a:t>reikalavimai?“ žymėkite </a:t>
            </a:r>
            <a:r>
              <a:rPr lang="lt-LT" sz="1600" spc="-35" dirty="0">
                <a:latin typeface="Calibri"/>
                <a:cs typeface="Calibri"/>
              </a:rPr>
              <a:t>„</a:t>
            </a:r>
            <a:r>
              <a:rPr lang="lt-LT" sz="1600" b="1" spc="-35" dirty="0">
                <a:latin typeface="Calibri"/>
                <a:cs typeface="Calibri"/>
              </a:rPr>
              <a:t>Ne</a:t>
            </a:r>
            <a:r>
              <a:rPr lang="lt-LT" sz="1600" spc="-35" dirty="0">
                <a:latin typeface="Calibri"/>
                <a:cs typeface="Calibri"/>
              </a:rPr>
              <a:t>“ ir </a:t>
            </a:r>
            <a:r>
              <a:rPr lang="lt-LT" sz="1600" spc="-10" dirty="0">
                <a:latin typeface="Calibri"/>
                <a:cs typeface="Calibri"/>
              </a:rPr>
              <a:t>išsiskleidusioje</a:t>
            </a:r>
            <a:r>
              <a:rPr lang="lt-LT" sz="1600" spc="-3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lentelėje</a:t>
            </a:r>
            <a:r>
              <a:rPr lang="lt-LT" sz="1600" spc="-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(13)</a:t>
            </a:r>
            <a:r>
              <a:rPr lang="lt-LT" sz="1600" spc="-5" dirty="0">
                <a:latin typeface="Calibri"/>
                <a:cs typeface="Calibri"/>
              </a:rPr>
              <a:t> nurodykite (</a:t>
            </a:r>
            <a:r>
              <a:rPr lang="lt-LT" sz="1600" spc="-10" dirty="0">
                <a:latin typeface="Calibri"/>
                <a:cs typeface="Calibri"/>
              </a:rPr>
              <a:t>pasirinkite) išimtį, pagal kurią aplinkosauginiai reikalavimai galėjo būti netaikomi, arba pasirinkite punktą „Aplinkosaugos reikalavimai nebuvo taikyti (teisės aktuose numatyta išimtis netaikoma)“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E354A37-64DB-1AD6-72E5-A17BD82F88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35914" y="655022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12</a:t>
            </a:fld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016F48-ABF4-8567-53B6-4FF4E4A4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4" y="877707"/>
            <a:ext cx="9279214" cy="567251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BA3C4C41-B969-220C-E9EF-0741048B1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315200" y="2112445"/>
            <a:ext cx="550545" cy="344170"/>
            <a:chOff x="6739064" y="2866961"/>
            <a:chExt cx="550545" cy="344170"/>
          </a:xfrm>
        </p:grpSpPr>
        <p:sp>
          <p:nvSpPr>
            <p:cNvPr id="14" name="object 14"/>
            <p:cNvSpPr/>
            <p:nvPr/>
          </p:nvSpPr>
          <p:spPr>
            <a:xfrm>
              <a:off x="6753352" y="2881248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4">
                  <a:moveTo>
                    <a:pt x="260857" y="0"/>
                  </a:moveTo>
                  <a:lnTo>
                    <a:pt x="201061" y="4158"/>
                  </a:lnTo>
                  <a:lnTo>
                    <a:pt x="146161" y="16002"/>
                  </a:lnTo>
                  <a:lnTo>
                    <a:pt x="97725" y="34589"/>
                  </a:lnTo>
                  <a:lnTo>
                    <a:pt x="57323" y="58975"/>
                  </a:lnTo>
                  <a:lnTo>
                    <a:pt x="26522" y="88215"/>
                  </a:lnTo>
                  <a:lnTo>
                    <a:pt x="6892" y="121364"/>
                  </a:lnTo>
                  <a:lnTo>
                    <a:pt x="0" y="157479"/>
                  </a:lnTo>
                  <a:lnTo>
                    <a:pt x="6892" y="193602"/>
                  </a:lnTo>
                  <a:lnTo>
                    <a:pt x="26522" y="226770"/>
                  </a:lnTo>
                  <a:lnTo>
                    <a:pt x="57323" y="256034"/>
                  </a:lnTo>
                  <a:lnTo>
                    <a:pt x="97725" y="280447"/>
                  </a:lnTo>
                  <a:lnTo>
                    <a:pt x="146161" y="299059"/>
                  </a:lnTo>
                  <a:lnTo>
                    <a:pt x="201061" y="310921"/>
                  </a:lnTo>
                  <a:lnTo>
                    <a:pt x="260857" y="315087"/>
                  </a:lnTo>
                  <a:lnTo>
                    <a:pt x="320647" y="310921"/>
                  </a:lnTo>
                  <a:lnTo>
                    <a:pt x="375529" y="299059"/>
                  </a:lnTo>
                  <a:lnTo>
                    <a:pt x="423940" y="280447"/>
                  </a:lnTo>
                  <a:lnTo>
                    <a:pt x="464315" y="256034"/>
                  </a:lnTo>
                  <a:lnTo>
                    <a:pt x="495091" y="226770"/>
                  </a:lnTo>
                  <a:lnTo>
                    <a:pt x="514703" y="193602"/>
                  </a:lnTo>
                  <a:lnTo>
                    <a:pt x="521589" y="157479"/>
                  </a:lnTo>
                  <a:lnTo>
                    <a:pt x="514703" y="121364"/>
                  </a:lnTo>
                  <a:lnTo>
                    <a:pt x="495091" y="88215"/>
                  </a:lnTo>
                  <a:lnTo>
                    <a:pt x="464315" y="58975"/>
                  </a:lnTo>
                  <a:lnTo>
                    <a:pt x="423940" y="34589"/>
                  </a:lnTo>
                  <a:lnTo>
                    <a:pt x="375529" y="16002"/>
                  </a:lnTo>
                  <a:lnTo>
                    <a:pt x="320647" y="4158"/>
                  </a:lnTo>
                  <a:lnTo>
                    <a:pt x="26085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352" y="2881248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4">
                  <a:moveTo>
                    <a:pt x="0" y="157479"/>
                  </a:moveTo>
                  <a:lnTo>
                    <a:pt x="26522" y="88215"/>
                  </a:lnTo>
                  <a:lnTo>
                    <a:pt x="57323" y="58975"/>
                  </a:lnTo>
                  <a:lnTo>
                    <a:pt x="97725" y="34589"/>
                  </a:lnTo>
                  <a:lnTo>
                    <a:pt x="146161" y="16002"/>
                  </a:lnTo>
                  <a:lnTo>
                    <a:pt x="201061" y="4158"/>
                  </a:lnTo>
                  <a:lnTo>
                    <a:pt x="260857" y="0"/>
                  </a:lnTo>
                  <a:lnTo>
                    <a:pt x="320647" y="4158"/>
                  </a:lnTo>
                  <a:lnTo>
                    <a:pt x="375529" y="16002"/>
                  </a:lnTo>
                  <a:lnTo>
                    <a:pt x="423940" y="34589"/>
                  </a:lnTo>
                  <a:lnTo>
                    <a:pt x="464315" y="58975"/>
                  </a:lnTo>
                  <a:lnTo>
                    <a:pt x="495091" y="88215"/>
                  </a:lnTo>
                  <a:lnTo>
                    <a:pt x="514703" y="121364"/>
                  </a:lnTo>
                  <a:lnTo>
                    <a:pt x="521589" y="157479"/>
                  </a:lnTo>
                  <a:lnTo>
                    <a:pt x="514703" y="193602"/>
                  </a:lnTo>
                  <a:lnTo>
                    <a:pt x="495091" y="226770"/>
                  </a:lnTo>
                  <a:lnTo>
                    <a:pt x="464315" y="256034"/>
                  </a:lnTo>
                  <a:lnTo>
                    <a:pt x="423940" y="280447"/>
                  </a:lnTo>
                  <a:lnTo>
                    <a:pt x="375529" y="299059"/>
                  </a:lnTo>
                  <a:lnTo>
                    <a:pt x="320647" y="310921"/>
                  </a:lnTo>
                  <a:lnTo>
                    <a:pt x="260857" y="315087"/>
                  </a:lnTo>
                  <a:lnTo>
                    <a:pt x="201061" y="310921"/>
                  </a:lnTo>
                  <a:lnTo>
                    <a:pt x="146161" y="299059"/>
                  </a:lnTo>
                  <a:lnTo>
                    <a:pt x="97725" y="280447"/>
                  </a:lnTo>
                  <a:lnTo>
                    <a:pt x="57323" y="256034"/>
                  </a:lnTo>
                  <a:lnTo>
                    <a:pt x="26522" y="226770"/>
                  </a:lnTo>
                  <a:lnTo>
                    <a:pt x="6892" y="193602"/>
                  </a:lnTo>
                  <a:lnTo>
                    <a:pt x="0" y="15747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7603" y="216483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13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313BC-6FD1-D943-46B8-D9A418BEB410}"/>
              </a:ext>
            </a:extLst>
          </p:cNvPr>
          <p:cNvGrpSpPr/>
          <p:nvPr/>
        </p:nvGrpSpPr>
        <p:grpSpPr>
          <a:xfrm>
            <a:off x="1219200" y="1253216"/>
            <a:ext cx="550545" cy="498006"/>
            <a:chOff x="7058215" y="2626296"/>
            <a:chExt cx="550545" cy="498006"/>
          </a:xfrm>
        </p:grpSpPr>
        <p:grpSp>
          <p:nvGrpSpPr>
            <p:cNvPr id="23" name="object 13">
              <a:extLst>
                <a:ext uri="{FF2B5EF4-FFF2-40B4-BE49-F238E27FC236}">
                  <a16:creationId xmlns:a16="http://schemas.microsoft.com/office/drawing/2014/main" id="{DA69AAEB-5B58-92BD-A8F9-B2F1A75F49BB}"/>
                </a:ext>
              </a:extLst>
            </p:cNvPr>
            <p:cNvGrpSpPr/>
            <p:nvPr/>
          </p:nvGrpSpPr>
          <p:grpSpPr>
            <a:xfrm>
              <a:off x="7058215" y="2626296"/>
              <a:ext cx="550545" cy="344170"/>
              <a:chOff x="7058215" y="2626296"/>
              <a:chExt cx="550545" cy="344170"/>
            </a:xfrm>
          </p:grpSpPr>
          <p:sp>
            <p:nvSpPr>
              <p:cNvPr id="26" name="object 14">
                <a:extLst>
                  <a:ext uri="{FF2B5EF4-FFF2-40B4-BE49-F238E27FC236}">
                    <a16:creationId xmlns:a16="http://schemas.microsoft.com/office/drawing/2014/main" id="{106661EE-92FF-9872-82CF-573A320CFCBC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260857" y="0"/>
                    </a:moveTo>
                    <a:lnTo>
                      <a:pt x="201061" y="4158"/>
                    </a:lnTo>
                    <a:lnTo>
                      <a:pt x="146161" y="16002"/>
                    </a:lnTo>
                    <a:lnTo>
                      <a:pt x="97725" y="34589"/>
                    </a:lnTo>
                    <a:lnTo>
                      <a:pt x="57323" y="58975"/>
                    </a:lnTo>
                    <a:lnTo>
                      <a:pt x="26522" y="88215"/>
                    </a:lnTo>
                    <a:lnTo>
                      <a:pt x="6892" y="121364"/>
                    </a:lnTo>
                    <a:lnTo>
                      <a:pt x="0" y="157479"/>
                    </a:lnTo>
                    <a:lnTo>
                      <a:pt x="6892" y="193602"/>
                    </a:lnTo>
                    <a:lnTo>
                      <a:pt x="26522" y="226770"/>
                    </a:lnTo>
                    <a:lnTo>
                      <a:pt x="57323" y="256034"/>
                    </a:lnTo>
                    <a:lnTo>
                      <a:pt x="97725" y="280447"/>
                    </a:lnTo>
                    <a:lnTo>
                      <a:pt x="146161" y="299059"/>
                    </a:lnTo>
                    <a:lnTo>
                      <a:pt x="201061" y="310921"/>
                    </a:lnTo>
                    <a:lnTo>
                      <a:pt x="260857" y="315087"/>
                    </a:lnTo>
                    <a:lnTo>
                      <a:pt x="320647" y="310921"/>
                    </a:lnTo>
                    <a:lnTo>
                      <a:pt x="375529" y="299059"/>
                    </a:lnTo>
                    <a:lnTo>
                      <a:pt x="423940" y="280447"/>
                    </a:lnTo>
                    <a:lnTo>
                      <a:pt x="464315" y="256034"/>
                    </a:lnTo>
                    <a:lnTo>
                      <a:pt x="495091" y="226770"/>
                    </a:lnTo>
                    <a:lnTo>
                      <a:pt x="514703" y="193602"/>
                    </a:lnTo>
                    <a:lnTo>
                      <a:pt x="521589" y="157479"/>
                    </a:lnTo>
                    <a:lnTo>
                      <a:pt x="514703" y="121364"/>
                    </a:lnTo>
                    <a:lnTo>
                      <a:pt x="495091" y="88215"/>
                    </a:lnTo>
                    <a:lnTo>
                      <a:pt x="464315" y="58975"/>
                    </a:lnTo>
                    <a:lnTo>
                      <a:pt x="423940" y="34589"/>
                    </a:lnTo>
                    <a:lnTo>
                      <a:pt x="375529" y="16002"/>
                    </a:lnTo>
                    <a:lnTo>
                      <a:pt x="320647" y="4158"/>
                    </a:lnTo>
                    <a:lnTo>
                      <a:pt x="260857" y="0"/>
                    </a:lnTo>
                    <a:close/>
                  </a:path>
                </a:pathLst>
              </a:custGeom>
              <a:solidFill>
                <a:srgbClr val="FCEA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5">
                <a:extLst>
                  <a:ext uri="{FF2B5EF4-FFF2-40B4-BE49-F238E27FC236}">
                    <a16:creationId xmlns:a16="http://schemas.microsoft.com/office/drawing/2014/main" id="{D057225A-8B1D-6BD2-DDBF-56FD27E5C6AB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0" y="157479"/>
                    </a:moveTo>
                    <a:lnTo>
                      <a:pt x="26522" y="88215"/>
                    </a:lnTo>
                    <a:lnTo>
                      <a:pt x="57323" y="58975"/>
                    </a:lnTo>
                    <a:lnTo>
                      <a:pt x="97725" y="34589"/>
                    </a:lnTo>
                    <a:lnTo>
                      <a:pt x="146161" y="16002"/>
                    </a:lnTo>
                    <a:lnTo>
                      <a:pt x="201061" y="4158"/>
                    </a:lnTo>
                    <a:lnTo>
                      <a:pt x="260857" y="0"/>
                    </a:lnTo>
                    <a:lnTo>
                      <a:pt x="320647" y="4158"/>
                    </a:lnTo>
                    <a:lnTo>
                      <a:pt x="375529" y="16002"/>
                    </a:lnTo>
                    <a:lnTo>
                      <a:pt x="423940" y="34589"/>
                    </a:lnTo>
                    <a:lnTo>
                      <a:pt x="464315" y="58975"/>
                    </a:lnTo>
                    <a:lnTo>
                      <a:pt x="495091" y="88215"/>
                    </a:lnTo>
                    <a:lnTo>
                      <a:pt x="514703" y="121364"/>
                    </a:lnTo>
                    <a:lnTo>
                      <a:pt x="521589" y="157479"/>
                    </a:lnTo>
                    <a:lnTo>
                      <a:pt x="514703" y="193602"/>
                    </a:lnTo>
                    <a:lnTo>
                      <a:pt x="495091" y="226770"/>
                    </a:lnTo>
                    <a:lnTo>
                      <a:pt x="464315" y="256034"/>
                    </a:lnTo>
                    <a:lnTo>
                      <a:pt x="423940" y="280447"/>
                    </a:lnTo>
                    <a:lnTo>
                      <a:pt x="375529" y="299059"/>
                    </a:lnTo>
                    <a:lnTo>
                      <a:pt x="320647" y="310921"/>
                    </a:lnTo>
                    <a:lnTo>
                      <a:pt x="260857" y="315087"/>
                    </a:lnTo>
                    <a:lnTo>
                      <a:pt x="201061" y="310921"/>
                    </a:lnTo>
                    <a:lnTo>
                      <a:pt x="146161" y="299059"/>
                    </a:lnTo>
                    <a:lnTo>
                      <a:pt x="97725" y="280447"/>
                    </a:lnTo>
                    <a:lnTo>
                      <a:pt x="57323" y="256034"/>
                    </a:lnTo>
                    <a:lnTo>
                      <a:pt x="26522" y="226770"/>
                    </a:lnTo>
                    <a:lnTo>
                      <a:pt x="6892" y="193602"/>
                    </a:lnTo>
                    <a:lnTo>
                      <a:pt x="0" y="157479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C8940D5B-808A-5A1F-35E7-8A4ED82A753B}"/>
                </a:ext>
              </a:extLst>
            </p:cNvPr>
            <p:cNvSpPr txBox="1"/>
            <p:nvPr/>
          </p:nvSpPr>
          <p:spPr>
            <a:xfrm>
              <a:off x="7231760" y="2667126"/>
              <a:ext cx="205740" cy="4571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lt-LT" sz="1400" spc="-25" dirty="0">
                  <a:latin typeface="Calibri"/>
                  <a:cs typeface="Calibri"/>
                </a:rPr>
                <a:t>12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sz="14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71" y="1098803"/>
            <a:ext cx="7445375" cy="7849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 algn="l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2070861"/>
            <a:ext cx="4442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Žymėkite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70" dirty="0">
                <a:latin typeface="Calibri"/>
                <a:cs typeface="Calibri"/>
              </a:rPr>
              <a:t>„Taip“,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socialiniai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kriterijai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66302" y="1192148"/>
            <a:ext cx="33394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(14)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atsiranda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pildomas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lang="lt-LT" sz="1600" spc="-45" dirty="0">
                <a:latin typeface="Calibri"/>
                <a:cs typeface="Calibri"/>
              </a:rPr>
              <a:t>tada, </a:t>
            </a:r>
            <a:r>
              <a:rPr sz="1600" spc="-25" dirty="0">
                <a:latin typeface="Calibri"/>
                <a:cs typeface="Calibri"/>
              </a:rPr>
              <a:t>kai</a:t>
            </a:r>
            <a:r>
              <a:rPr lang="lt-LT"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MVP,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TSP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PPS.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Pažymėkite</a:t>
            </a:r>
            <a:r>
              <a:rPr lang="lt-LT" sz="1600" spc="-1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 pirkimui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socialiniai</a:t>
            </a:r>
            <a:r>
              <a:rPr sz="1600" spc="-10" dirty="0">
                <a:latin typeface="Calibri"/>
                <a:cs typeface="Calibri"/>
              </a:rPr>
              <a:t> kriterijai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(laukas </a:t>
            </a:r>
            <a:r>
              <a:rPr sz="1600" dirty="0">
                <a:latin typeface="Calibri"/>
                <a:cs typeface="Calibri"/>
              </a:rPr>
              <a:t>privalomas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nuo</a:t>
            </a:r>
            <a:r>
              <a:rPr sz="1600" spc="-20" dirty="0">
                <a:latin typeface="Calibri"/>
                <a:cs typeface="Calibri"/>
              </a:rPr>
              <a:t> 2024-08-29)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4081" y="2571651"/>
            <a:ext cx="33477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1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nebuvo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socialiniai </a:t>
            </a:r>
            <a:r>
              <a:rPr sz="1600" dirty="0">
                <a:latin typeface="Calibri"/>
                <a:cs typeface="Calibri"/>
              </a:rPr>
              <a:t>kriterijai,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atsakydami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klausimą</a:t>
            </a:r>
            <a:r>
              <a:rPr lang="lt-LT" sz="1600" dirty="0">
                <a:latin typeface="Calibri"/>
                <a:cs typeface="Calibri"/>
              </a:rPr>
              <a:t>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ar </a:t>
            </a:r>
            <a:r>
              <a:rPr sz="1600" dirty="0">
                <a:latin typeface="Calibri"/>
                <a:cs typeface="Calibri"/>
              </a:rPr>
              <a:t>pirkimui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socialiniai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kriterijai</a:t>
            </a:r>
            <a:r>
              <a:rPr lang="lt-LT" sz="1600" spc="-1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„</a:t>
            </a:r>
            <a:r>
              <a:rPr sz="1600" b="1" spc="-20" dirty="0">
                <a:latin typeface="Calibri"/>
                <a:cs typeface="Calibri"/>
              </a:rPr>
              <a:t>Ne</a:t>
            </a:r>
            <a:r>
              <a:rPr sz="1600" spc="-20" dirty="0">
                <a:latin typeface="Calibri"/>
                <a:cs typeface="Calibri"/>
              </a:rPr>
              <a:t>“.</a:t>
            </a:r>
            <a:endParaRPr sz="1600" dirty="0">
              <a:latin typeface="Calibri"/>
              <a:cs typeface="Calibri"/>
            </a:endParaRPr>
          </a:p>
          <a:p>
            <a:pPr marL="12700" marR="25971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10" dirty="0">
                <a:latin typeface="Calibri"/>
                <a:cs typeface="Calibri"/>
              </a:rPr>
              <a:t> atsakant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klausimą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pirkimui </a:t>
            </a:r>
            <a:r>
              <a:rPr sz="1600" dirty="0">
                <a:latin typeface="Calibri"/>
                <a:cs typeface="Calibri"/>
              </a:rPr>
              <a:t>taikyti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socialiniai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kriterijai?“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(14)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pažymėjote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„</a:t>
            </a:r>
            <a:r>
              <a:rPr sz="1600" b="1" spc="-40" dirty="0">
                <a:latin typeface="Calibri"/>
                <a:cs typeface="Calibri"/>
              </a:rPr>
              <a:t>Taip</a:t>
            </a:r>
            <a:r>
              <a:rPr sz="1600" spc="-40" dirty="0">
                <a:latin typeface="Calibri"/>
                <a:cs typeface="Calibri"/>
              </a:rPr>
              <a:t>“,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išsiskleidusioje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lentelėje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(15)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(-</a:t>
            </a:r>
            <a:r>
              <a:rPr sz="1600" spc="-25" dirty="0">
                <a:latin typeface="Calibri"/>
                <a:cs typeface="Calibri"/>
              </a:rPr>
              <a:t>ie) </a:t>
            </a:r>
            <a:r>
              <a:rPr sz="1600" dirty="0">
                <a:latin typeface="Calibri"/>
                <a:cs typeface="Calibri"/>
              </a:rPr>
              <a:t>socialinis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(-</a:t>
            </a:r>
            <a:r>
              <a:rPr sz="1600" dirty="0">
                <a:latin typeface="Calibri"/>
                <a:cs typeface="Calibri"/>
              </a:rPr>
              <a:t>iai)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kriterijus</a:t>
            </a:r>
            <a:r>
              <a:rPr sz="1600" spc="-10" dirty="0">
                <a:latin typeface="Calibri"/>
                <a:cs typeface="Calibri"/>
              </a:rPr>
              <a:t> (-</a:t>
            </a:r>
            <a:r>
              <a:rPr sz="1600" dirty="0">
                <a:latin typeface="Calibri"/>
                <a:cs typeface="Calibri"/>
              </a:rPr>
              <a:t>ai)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(-</a:t>
            </a:r>
            <a:r>
              <a:rPr sz="1600" spc="-25" dirty="0">
                <a:latin typeface="Calibri"/>
                <a:cs typeface="Calibri"/>
              </a:rPr>
              <a:t>i). </a:t>
            </a:r>
            <a:r>
              <a:rPr sz="1600" dirty="0">
                <a:latin typeface="Calibri"/>
                <a:cs typeface="Calibri"/>
              </a:rPr>
              <a:t>Galima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kelis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kriterijus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42350" y="5172300"/>
            <a:ext cx="338455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Rekomenduojamus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socialinius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kriterijus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rasite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Socialiai</a:t>
            </a:r>
            <a:r>
              <a:rPr sz="16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atsakingų</a:t>
            </a:r>
            <a:r>
              <a:rPr sz="16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u="sng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pirkimų</a:t>
            </a:r>
            <a:r>
              <a:rPr sz="16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gairėse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9771" y="2486507"/>
            <a:ext cx="8416290" cy="4195445"/>
            <a:chOff x="149771" y="2486507"/>
            <a:chExt cx="8416290" cy="41954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771" y="2486507"/>
              <a:ext cx="8181213" cy="41950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7027" y="2850133"/>
              <a:ext cx="8169275" cy="1156970"/>
            </a:xfrm>
            <a:custGeom>
              <a:avLst/>
              <a:gdLst/>
              <a:ahLst/>
              <a:cxnLst/>
              <a:rect l="l" t="t" r="r" b="b"/>
              <a:pathLst>
                <a:path w="8169275" h="1156970">
                  <a:moveTo>
                    <a:pt x="8167090" y="1128395"/>
                  </a:moveTo>
                  <a:lnTo>
                    <a:pt x="86779" y="220941"/>
                  </a:lnTo>
                  <a:lnTo>
                    <a:pt x="86956" y="219329"/>
                  </a:lnTo>
                  <a:lnTo>
                    <a:pt x="89966" y="192659"/>
                  </a:lnTo>
                  <a:lnTo>
                    <a:pt x="0" y="225679"/>
                  </a:lnTo>
                  <a:lnTo>
                    <a:pt x="80403" y="277749"/>
                  </a:lnTo>
                  <a:lnTo>
                    <a:pt x="83591" y="249389"/>
                  </a:lnTo>
                  <a:lnTo>
                    <a:pt x="8163915" y="1156843"/>
                  </a:lnTo>
                  <a:lnTo>
                    <a:pt x="8167090" y="1128395"/>
                  </a:lnTo>
                  <a:close/>
                </a:path>
                <a:path w="8169275" h="1156970">
                  <a:moveTo>
                    <a:pt x="8168741" y="277622"/>
                  </a:moveTo>
                  <a:lnTo>
                    <a:pt x="738987" y="28549"/>
                  </a:lnTo>
                  <a:lnTo>
                    <a:pt x="739013" y="28067"/>
                  </a:lnTo>
                  <a:lnTo>
                    <a:pt x="739952" y="0"/>
                  </a:lnTo>
                  <a:lnTo>
                    <a:pt x="652843" y="40005"/>
                  </a:lnTo>
                  <a:lnTo>
                    <a:pt x="737082" y="85725"/>
                  </a:lnTo>
                  <a:lnTo>
                    <a:pt x="738035" y="57124"/>
                  </a:lnTo>
                  <a:lnTo>
                    <a:pt x="8167725" y="306197"/>
                  </a:lnTo>
                  <a:lnTo>
                    <a:pt x="8168741" y="27762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15199" y="3996308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260857" y="0"/>
                  </a:moveTo>
                  <a:lnTo>
                    <a:pt x="201021" y="4165"/>
                  </a:lnTo>
                  <a:lnTo>
                    <a:pt x="146105" y="16027"/>
                  </a:lnTo>
                  <a:lnTo>
                    <a:pt x="97672" y="34639"/>
                  </a:lnTo>
                  <a:lnTo>
                    <a:pt x="57283" y="59052"/>
                  </a:lnTo>
                  <a:lnTo>
                    <a:pt x="26500" y="88316"/>
                  </a:lnTo>
                  <a:lnTo>
                    <a:pt x="6885" y="121484"/>
                  </a:lnTo>
                  <a:lnTo>
                    <a:pt x="0" y="157607"/>
                  </a:lnTo>
                  <a:lnTo>
                    <a:pt x="6885" y="193722"/>
                  </a:lnTo>
                  <a:lnTo>
                    <a:pt x="26500" y="226871"/>
                  </a:lnTo>
                  <a:lnTo>
                    <a:pt x="57283" y="256111"/>
                  </a:lnTo>
                  <a:lnTo>
                    <a:pt x="97672" y="280497"/>
                  </a:lnTo>
                  <a:lnTo>
                    <a:pt x="146105" y="299084"/>
                  </a:lnTo>
                  <a:lnTo>
                    <a:pt x="201021" y="310928"/>
                  </a:lnTo>
                  <a:lnTo>
                    <a:pt x="260857" y="315087"/>
                  </a:lnTo>
                  <a:lnTo>
                    <a:pt x="320647" y="310928"/>
                  </a:lnTo>
                  <a:lnTo>
                    <a:pt x="375529" y="299084"/>
                  </a:lnTo>
                  <a:lnTo>
                    <a:pt x="423940" y="280497"/>
                  </a:lnTo>
                  <a:lnTo>
                    <a:pt x="464315" y="256111"/>
                  </a:lnTo>
                  <a:lnTo>
                    <a:pt x="495091" y="226871"/>
                  </a:lnTo>
                  <a:lnTo>
                    <a:pt x="514703" y="193722"/>
                  </a:lnTo>
                  <a:lnTo>
                    <a:pt x="521589" y="157607"/>
                  </a:lnTo>
                  <a:lnTo>
                    <a:pt x="514703" y="121484"/>
                  </a:lnTo>
                  <a:lnTo>
                    <a:pt x="495091" y="88316"/>
                  </a:lnTo>
                  <a:lnTo>
                    <a:pt x="464315" y="59052"/>
                  </a:lnTo>
                  <a:lnTo>
                    <a:pt x="423940" y="34639"/>
                  </a:lnTo>
                  <a:lnTo>
                    <a:pt x="375529" y="16027"/>
                  </a:lnTo>
                  <a:lnTo>
                    <a:pt x="320647" y="4165"/>
                  </a:lnTo>
                  <a:lnTo>
                    <a:pt x="26085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15199" y="3996308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0" y="157607"/>
                  </a:moveTo>
                  <a:lnTo>
                    <a:pt x="26500" y="88316"/>
                  </a:lnTo>
                  <a:lnTo>
                    <a:pt x="57283" y="59052"/>
                  </a:lnTo>
                  <a:lnTo>
                    <a:pt x="97672" y="34639"/>
                  </a:lnTo>
                  <a:lnTo>
                    <a:pt x="146105" y="16027"/>
                  </a:lnTo>
                  <a:lnTo>
                    <a:pt x="201021" y="4165"/>
                  </a:lnTo>
                  <a:lnTo>
                    <a:pt x="260857" y="0"/>
                  </a:lnTo>
                  <a:lnTo>
                    <a:pt x="320647" y="4165"/>
                  </a:lnTo>
                  <a:lnTo>
                    <a:pt x="375529" y="16027"/>
                  </a:lnTo>
                  <a:lnTo>
                    <a:pt x="423940" y="34639"/>
                  </a:lnTo>
                  <a:lnTo>
                    <a:pt x="464315" y="59052"/>
                  </a:lnTo>
                  <a:lnTo>
                    <a:pt x="495091" y="88316"/>
                  </a:lnTo>
                  <a:lnTo>
                    <a:pt x="514703" y="121484"/>
                  </a:lnTo>
                  <a:lnTo>
                    <a:pt x="521589" y="157607"/>
                  </a:lnTo>
                  <a:lnTo>
                    <a:pt x="514703" y="193722"/>
                  </a:lnTo>
                  <a:lnTo>
                    <a:pt x="495091" y="226871"/>
                  </a:lnTo>
                  <a:lnTo>
                    <a:pt x="464315" y="256111"/>
                  </a:lnTo>
                  <a:lnTo>
                    <a:pt x="423940" y="280497"/>
                  </a:lnTo>
                  <a:lnTo>
                    <a:pt x="375529" y="299084"/>
                  </a:lnTo>
                  <a:lnTo>
                    <a:pt x="320647" y="310928"/>
                  </a:lnTo>
                  <a:lnTo>
                    <a:pt x="260857" y="315087"/>
                  </a:lnTo>
                  <a:lnTo>
                    <a:pt x="201021" y="310928"/>
                  </a:lnTo>
                  <a:lnTo>
                    <a:pt x="146105" y="299084"/>
                  </a:lnTo>
                  <a:lnTo>
                    <a:pt x="97672" y="280497"/>
                  </a:lnTo>
                  <a:lnTo>
                    <a:pt x="57283" y="256111"/>
                  </a:lnTo>
                  <a:lnTo>
                    <a:pt x="26500" y="226871"/>
                  </a:lnTo>
                  <a:lnTo>
                    <a:pt x="6885" y="193722"/>
                  </a:lnTo>
                  <a:lnTo>
                    <a:pt x="0" y="15760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74457" y="4023105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5B0A8B3-D03F-046B-00E8-1236435D8B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7641" y="654036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13</a:t>
            </a:fld>
            <a:endParaRPr lang="en-GB" sz="2000" b="1" dirty="0">
              <a:solidFill>
                <a:srgbClr val="00B05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DDC00E-7313-EB97-14FC-D587D670E355}"/>
              </a:ext>
            </a:extLst>
          </p:cNvPr>
          <p:cNvGrpSpPr/>
          <p:nvPr/>
        </p:nvGrpSpPr>
        <p:grpSpPr>
          <a:xfrm>
            <a:off x="4343400" y="1271465"/>
            <a:ext cx="550545" cy="498006"/>
            <a:chOff x="7058215" y="2626296"/>
            <a:chExt cx="550545" cy="498006"/>
          </a:xfrm>
        </p:grpSpPr>
        <p:grpSp>
          <p:nvGrpSpPr>
            <p:cNvPr id="20" name="object 13">
              <a:extLst>
                <a:ext uri="{FF2B5EF4-FFF2-40B4-BE49-F238E27FC236}">
                  <a16:creationId xmlns:a16="http://schemas.microsoft.com/office/drawing/2014/main" id="{2C739B59-11B2-50C6-5F63-AC98928BE533}"/>
                </a:ext>
              </a:extLst>
            </p:cNvPr>
            <p:cNvGrpSpPr/>
            <p:nvPr/>
          </p:nvGrpSpPr>
          <p:grpSpPr>
            <a:xfrm>
              <a:off x="7058215" y="2626296"/>
              <a:ext cx="550545" cy="344170"/>
              <a:chOff x="7058215" y="2626296"/>
              <a:chExt cx="550545" cy="344170"/>
            </a:xfrm>
          </p:grpSpPr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5F6E102C-42D0-3FC4-75E2-246F0BAD7B64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260857" y="0"/>
                    </a:moveTo>
                    <a:lnTo>
                      <a:pt x="201061" y="4158"/>
                    </a:lnTo>
                    <a:lnTo>
                      <a:pt x="146161" y="16002"/>
                    </a:lnTo>
                    <a:lnTo>
                      <a:pt x="97725" y="34589"/>
                    </a:lnTo>
                    <a:lnTo>
                      <a:pt x="57323" y="58975"/>
                    </a:lnTo>
                    <a:lnTo>
                      <a:pt x="26522" y="88215"/>
                    </a:lnTo>
                    <a:lnTo>
                      <a:pt x="6892" y="121364"/>
                    </a:lnTo>
                    <a:lnTo>
                      <a:pt x="0" y="157479"/>
                    </a:lnTo>
                    <a:lnTo>
                      <a:pt x="6892" y="193602"/>
                    </a:lnTo>
                    <a:lnTo>
                      <a:pt x="26522" y="226770"/>
                    </a:lnTo>
                    <a:lnTo>
                      <a:pt x="57323" y="256034"/>
                    </a:lnTo>
                    <a:lnTo>
                      <a:pt x="97725" y="280447"/>
                    </a:lnTo>
                    <a:lnTo>
                      <a:pt x="146161" y="299059"/>
                    </a:lnTo>
                    <a:lnTo>
                      <a:pt x="201061" y="310921"/>
                    </a:lnTo>
                    <a:lnTo>
                      <a:pt x="260857" y="315087"/>
                    </a:lnTo>
                    <a:lnTo>
                      <a:pt x="320647" y="310921"/>
                    </a:lnTo>
                    <a:lnTo>
                      <a:pt x="375529" y="299059"/>
                    </a:lnTo>
                    <a:lnTo>
                      <a:pt x="423940" y="280447"/>
                    </a:lnTo>
                    <a:lnTo>
                      <a:pt x="464315" y="256034"/>
                    </a:lnTo>
                    <a:lnTo>
                      <a:pt x="495091" y="226770"/>
                    </a:lnTo>
                    <a:lnTo>
                      <a:pt x="514703" y="193602"/>
                    </a:lnTo>
                    <a:lnTo>
                      <a:pt x="521589" y="157479"/>
                    </a:lnTo>
                    <a:lnTo>
                      <a:pt x="514703" y="121364"/>
                    </a:lnTo>
                    <a:lnTo>
                      <a:pt x="495091" y="88215"/>
                    </a:lnTo>
                    <a:lnTo>
                      <a:pt x="464315" y="58975"/>
                    </a:lnTo>
                    <a:lnTo>
                      <a:pt x="423940" y="34589"/>
                    </a:lnTo>
                    <a:lnTo>
                      <a:pt x="375529" y="16002"/>
                    </a:lnTo>
                    <a:lnTo>
                      <a:pt x="320647" y="4158"/>
                    </a:lnTo>
                    <a:lnTo>
                      <a:pt x="260857" y="0"/>
                    </a:lnTo>
                    <a:close/>
                  </a:path>
                </a:pathLst>
              </a:custGeom>
              <a:solidFill>
                <a:srgbClr val="FCEA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171C722E-BE5A-0889-EAF5-54FE496C3763}"/>
                  </a:ext>
                </a:extLst>
              </p:cNvPr>
              <p:cNvSpPr/>
              <p:nvPr/>
            </p:nvSpPr>
            <p:spPr>
              <a:xfrm>
                <a:off x="7072503" y="2640583"/>
                <a:ext cx="521970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315594">
                    <a:moveTo>
                      <a:pt x="0" y="157479"/>
                    </a:moveTo>
                    <a:lnTo>
                      <a:pt x="26522" y="88215"/>
                    </a:lnTo>
                    <a:lnTo>
                      <a:pt x="57323" y="58975"/>
                    </a:lnTo>
                    <a:lnTo>
                      <a:pt x="97725" y="34589"/>
                    </a:lnTo>
                    <a:lnTo>
                      <a:pt x="146161" y="16002"/>
                    </a:lnTo>
                    <a:lnTo>
                      <a:pt x="201061" y="4158"/>
                    </a:lnTo>
                    <a:lnTo>
                      <a:pt x="260857" y="0"/>
                    </a:lnTo>
                    <a:lnTo>
                      <a:pt x="320647" y="4158"/>
                    </a:lnTo>
                    <a:lnTo>
                      <a:pt x="375529" y="16002"/>
                    </a:lnTo>
                    <a:lnTo>
                      <a:pt x="423940" y="34589"/>
                    </a:lnTo>
                    <a:lnTo>
                      <a:pt x="464315" y="58975"/>
                    </a:lnTo>
                    <a:lnTo>
                      <a:pt x="495091" y="88215"/>
                    </a:lnTo>
                    <a:lnTo>
                      <a:pt x="514703" y="121364"/>
                    </a:lnTo>
                    <a:lnTo>
                      <a:pt x="521589" y="157479"/>
                    </a:lnTo>
                    <a:lnTo>
                      <a:pt x="514703" y="193602"/>
                    </a:lnTo>
                    <a:lnTo>
                      <a:pt x="495091" y="226770"/>
                    </a:lnTo>
                    <a:lnTo>
                      <a:pt x="464315" y="256034"/>
                    </a:lnTo>
                    <a:lnTo>
                      <a:pt x="423940" y="280447"/>
                    </a:lnTo>
                    <a:lnTo>
                      <a:pt x="375529" y="299059"/>
                    </a:lnTo>
                    <a:lnTo>
                      <a:pt x="320647" y="310921"/>
                    </a:lnTo>
                    <a:lnTo>
                      <a:pt x="260857" y="315087"/>
                    </a:lnTo>
                    <a:lnTo>
                      <a:pt x="201061" y="310921"/>
                    </a:lnTo>
                    <a:lnTo>
                      <a:pt x="146161" y="299059"/>
                    </a:lnTo>
                    <a:lnTo>
                      <a:pt x="97725" y="280447"/>
                    </a:lnTo>
                    <a:lnTo>
                      <a:pt x="57323" y="256034"/>
                    </a:lnTo>
                    <a:lnTo>
                      <a:pt x="26522" y="226770"/>
                    </a:lnTo>
                    <a:lnTo>
                      <a:pt x="6892" y="193602"/>
                    </a:lnTo>
                    <a:lnTo>
                      <a:pt x="0" y="157479"/>
                    </a:lnTo>
                    <a:close/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C86D8801-1109-12FB-47D7-E37053A542B5}"/>
                </a:ext>
              </a:extLst>
            </p:cNvPr>
            <p:cNvSpPr txBox="1"/>
            <p:nvPr/>
          </p:nvSpPr>
          <p:spPr>
            <a:xfrm>
              <a:off x="7231760" y="2667126"/>
              <a:ext cx="205740" cy="4571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lt-LT" sz="1400" spc="-25" dirty="0">
                  <a:latin typeface="Calibri"/>
                  <a:cs typeface="Calibri"/>
                </a:rPr>
                <a:t>14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sz="14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74991" y="3182492"/>
            <a:ext cx="37941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(16)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taikomą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kriterijų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„</a:t>
            </a:r>
            <a:r>
              <a:rPr sz="1600" b="1" spc="-25" dirty="0">
                <a:latin typeface="Calibri"/>
                <a:cs typeface="Calibri"/>
              </a:rPr>
              <a:t>Kita</a:t>
            </a:r>
            <a:r>
              <a:rPr sz="1600" spc="-25" dirty="0">
                <a:latin typeface="Calibri"/>
                <a:cs typeface="Calibri"/>
              </a:rPr>
              <a:t>“,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po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pasirinkimu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esančiame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nurodykite, </a:t>
            </a:r>
            <a:r>
              <a:rPr sz="1600" spc="-20" dirty="0">
                <a:latin typeface="Calibri"/>
                <a:cs typeface="Calibri"/>
              </a:rPr>
              <a:t>koks </a:t>
            </a:r>
            <a:r>
              <a:rPr sz="1600" dirty="0">
                <a:latin typeface="Calibri"/>
                <a:cs typeface="Calibri"/>
              </a:rPr>
              <a:t>kriterijus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taikytas.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Aprašomą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kriterijų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turi </a:t>
            </a:r>
            <a:r>
              <a:rPr sz="1600" dirty="0">
                <a:latin typeface="Calibri"/>
                <a:cs typeface="Calibri"/>
              </a:rPr>
              <a:t>sudaryti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 mažiau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lang="lt-LT" sz="1600" spc="-25" dirty="0">
                <a:latin typeface="Calibri"/>
                <a:cs typeface="Calibri"/>
              </a:rPr>
              <a:t>kaip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 simboliai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4991" y="4630292"/>
            <a:ext cx="35553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(17)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kurioje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(-</a:t>
            </a:r>
            <a:r>
              <a:rPr sz="1600" dirty="0">
                <a:latin typeface="Calibri"/>
                <a:cs typeface="Calibri"/>
              </a:rPr>
              <a:t>iose)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pirkimo </a:t>
            </a:r>
            <a:r>
              <a:rPr sz="1600" spc="-10" dirty="0" err="1">
                <a:latin typeface="Calibri"/>
                <a:cs typeface="Calibri"/>
              </a:rPr>
              <a:t>dokumentų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(-</a:t>
            </a:r>
            <a:r>
              <a:rPr sz="1600" dirty="0">
                <a:latin typeface="Calibri"/>
                <a:cs typeface="Calibri"/>
              </a:rPr>
              <a:t>se)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nustatyti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socialiniai </a:t>
            </a:r>
            <a:r>
              <a:rPr sz="1600" dirty="0">
                <a:latin typeface="Calibri"/>
                <a:cs typeface="Calibri"/>
              </a:rPr>
              <a:t>kriterijai.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kelis variantus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454" y="1077277"/>
            <a:ext cx="7165975" cy="5649595"/>
            <a:chOff x="112454" y="1077277"/>
            <a:chExt cx="7165975" cy="56495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454" y="1077277"/>
              <a:ext cx="7165846" cy="5649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21427" y="4298569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260731" y="0"/>
                  </a:moveTo>
                  <a:lnTo>
                    <a:pt x="200941" y="4158"/>
                  </a:lnTo>
                  <a:lnTo>
                    <a:pt x="146059" y="16002"/>
                  </a:lnTo>
                  <a:lnTo>
                    <a:pt x="97648" y="34589"/>
                  </a:lnTo>
                  <a:lnTo>
                    <a:pt x="57273" y="58975"/>
                  </a:lnTo>
                  <a:lnTo>
                    <a:pt x="26497" y="88215"/>
                  </a:lnTo>
                  <a:lnTo>
                    <a:pt x="6885" y="121364"/>
                  </a:lnTo>
                  <a:lnTo>
                    <a:pt x="0" y="157479"/>
                  </a:lnTo>
                  <a:lnTo>
                    <a:pt x="6885" y="193602"/>
                  </a:lnTo>
                  <a:lnTo>
                    <a:pt x="26497" y="226770"/>
                  </a:lnTo>
                  <a:lnTo>
                    <a:pt x="57273" y="256034"/>
                  </a:lnTo>
                  <a:lnTo>
                    <a:pt x="97648" y="280447"/>
                  </a:lnTo>
                  <a:lnTo>
                    <a:pt x="146059" y="299059"/>
                  </a:lnTo>
                  <a:lnTo>
                    <a:pt x="200941" y="310921"/>
                  </a:lnTo>
                  <a:lnTo>
                    <a:pt x="260731" y="315086"/>
                  </a:lnTo>
                  <a:lnTo>
                    <a:pt x="320567" y="310921"/>
                  </a:lnTo>
                  <a:lnTo>
                    <a:pt x="375483" y="299059"/>
                  </a:lnTo>
                  <a:lnTo>
                    <a:pt x="423916" y="280447"/>
                  </a:lnTo>
                  <a:lnTo>
                    <a:pt x="464305" y="256034"/>
                  </a:lnTo>
                  <a:lnTo>
                    <a:pt x="495088" y="226770"/>
                  </a:lnTo>
                  <a:lnTo>
                    <a:pt x="514703" y="193602"/>
                  </a:lnTo>
                  <a:lnTo>
                    <a:pt x="521588" y="157479"/>
                  </a:lnTo>
                  <a:lnTo>
                    <a:pt x="514703" y="121364"/>
                  </a:lnTo>
                  <a:lnTo>
                    <a:pt x="495088" y="88215"/>
                  </a:lnTo>
                  <a:lnTo>
                    <a:pt x="464305" y="58975"/>
                  </a:lnTo>
                  <a:lnTo>
                    <a:pt x="423916" y="34589"/>
                  </a:lnTo>
                  <a:lnTo>
                    <a:pt x="375483" y="16002"/>
                  </a:lnTo>
                  <a:lnTo>
                    <a:pt x="320567" y="4158"/>
                  </a:lnTo>
                  <a:lnTo>
                    <a:pt x="260731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21427" y="4298569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0" y="157479"/>
                  </a:moveTo>
                  <a:lnTo>
                    <a:pt x="26497" y="88215"/>
                  </a:lnTo>
                  <a:lnTo>
                    <a:pt x="57273" y="58975"/>
                  </a:lnTo>
                  <a:lnTo>
                    <a:pt x="97648" y="34589"/>
                  </a:lnTo>
                  <a:lnTo>
                    <a:pt x="146059" y="16002"/>
                  </a:lnTo>
                  <a:lnTo>
                    <a:pt x="200941" y="4158"/>
                  </a:lnTo>
                  <a:lnTo>
                    <a:pt x="260731" y="0"/>
                  </a:lnTo>
                  <a:lnTo>
                    <a:pt x="320567" y="4158"/>
                  </a:lnTo>
                  <a:lnTo>
                    <a:pt x="375483" y="16002"/>
                  </a:lnTo>
                  <a:lnTo>
                    <a:pt x="423916" y="34589"/>
                  </a:lnTo>
                  <a:lnTo>
                    <a:pt x="464305" y="58975"/>
                  </a:lnTo>
                  <a:lnTo>
                    <a:pt x="495088" y="88215"/>
                  </a:lnTo>
                  <a:lnTo>
                    <a:pt x="514703" y="121364"/>
                  </a:lnTo>
                  <a:lnTo>
                    <a:pt x="521588" y="157479"/>
                  </a:lnTo>
                  <a:lnTo>
                    <a:pt x="514703" y="193602"/>
                  </a:lnTo>
                  <a:lnTo>
                    <a:pt x="495088" y="226770"/>
                  </a:lnTo>
                  <a:lnTo>
                    <a:pt x="464305" y="256034"/>
                  </a:lnTo>
                  <a:lnTo>
                    <a:pt x="423916" y="280447"/>
                  </a:lnTo>
                  <a:lnTo>
                    <a:pt x="375483" y="299059"/>
                  </a:lnTo>
                  <a:lnTo>
                    <a:pt x="320567" y="310921"/>
                  </a:lnTo>
                  <a:lnTo>
                    <a:pt x="260731" y="315086"/>
                  </a:lnTo>
                  <a:lnTo>
                    <a:pt x="200941" y="310921"/>
                  </a:lnTo>
                  <a:lnTo>
                    <a:pt x="146059" y="299059"/>
                  </a:lnTo>
                  <a:lnTo>
                    <a:pt x="97648" y="280447"/>
                  </a:lnTo>
                  <a:lnTo>
                    <a:pt x="57273" y="256034"/>
                  </a:lnTo>
                  <a:lnTo>
                    <a:pt x="26497" y="226770"/>
                  </a:lnTo>
                  <a:lnTo>
                    <a:pt x="6885" y="193602"/>
                  </a:lnTo>
                  <a:lnTo>
                    <a:pt x="0" y="15747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80430" y="432549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07139" y="5356034"/>
            <a:ext cx="550545" cy="344170"/>
            <a:chOff x="5307139" y="5356034"/>
            <a:chExt cx="550545" cy="344170"/>
          </a:xfrm>
        </p:grpSpPr>
        <p:sp>
          <p:nvSpPr>
            <p:cNvPr id="12" name="object 12"/>
            <p:cNvSpPr/>
            <p:nvPr/>
          </p:nvSpPr>
          <p:spPr>
            <a:xfrm>
              <a:off x="5321427" y="5370321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260731" y="0"/>
                  </a:moveTo>
                  <a:lnTo>
                    <a:pt x="200941" y="4158"/>
                  </a:lnTo>
                  <a:lnTo>
                    <a:pt x="146059" y="16002"/>
                  </a:lnTo>
                  <a:lnTo>
                    <a:pt x="97648" y="34589"/>
                  </a:lnTo>
                  <a:lnTo>
                    <a:pt x="57273" y="58975"/>
                  </a:lnTo>
                  <a:lnTo>
                    <a:pt x="26497" y="88215"/>
                  </a:lnTo>
                  <a:lnTo>
                    <a:pt x="6885" y="121364"/>
                  </a:lnTo>
                  <a:lnTo>
                    <a:pt x="0" y="157479"/>
                  </a:lnTo>
                  <a:lnTo>
                    <a:pt x="6885" y="193592"/>
                  </a:lnTo>
                  <a:lnTo>
                    <a:pt x="26497" y="226744"/>
                  </a:lnTo>
                  <a:lnTo>
                    <a:pt x="57273" y="255989"/>
                  </a:lnTo>
                  <a:lnTo>
                    <a:pt x="97648" y="280381"/>
                  </a:lnTo>
                  <a:lnTo>
                    <a:pt x="146059" y="298975"/>
                  </a:lnTo>
                  <a:lnTo>
                    <a:pt x="200941" y="310825"/>
                  </a:lnTo>
                  <a:lnTo>
                    <a:pt x="260731" y="314985"/>
                  </a:lnTo>
                  <a:lnTo>
                    <a:pt x="320567" y="310825"/>
                  </a:lnTo>
                  <a:lnTo>
                    <a:pt x="375483" y="298975"/>
                  </a:lnTo>
                  <a:lnTo>
                    <a:pt x="423916" y="280381"/>
                  </a:lnTo>
                  <a:lnTo>
                    <a:pt x="464305" y="255989"/>
                  </a:lnTo>
                  <a:lnTo>
                    <a:pt x="495088" y="226744"/>
                  </a:lnTo>
                  <a:lnTo>
                    <a:pt x="514703" y="193592"/>
                  </a:lnTo>
                  <a:lnTo>
                    <a:pt x="521588" y="157479"/>
                  </a:lnTo>
                  <a:lnTo>
                    <a:pt x="514703" y="121364"/>
                  </a:lnTo>
                  <a:lnTo>
                    <a:pt x="495088" y="88215"/>
                  </a:lnTo>
                  <a:lnTo>
                    <a:pt x="464305" y="58975"/>
                  </a:lnTo>
                  <a:lnTo>
                    <a:pt x="423916" y="34589"/>
                  </a:lnTo>
                  <a:lnTo>
                    <a:pt x="375483" y="16002"/>
                  </a:lnTo>
                  <a:lnTo>
                    <a:pt x="320567" y="4158"/>
                  </a:lnTo>
                  <a:lnTo>
                    <a:pt x="260731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1427" y="5370321"/>
              <a:ext cx="521970" cy="315595"/>
            </a:xfrm>
            <a:custGeom>
              <a:avLst/>
              <a:gdLst/>
              <a:ahLst/>
              <a:cxnLst/>
              <a:rect l="l" t="t" r="r" b="b"/>
              <a:pathLst>
                <a:path w="521970" h="315595">
                  <a:moveTo>
                    <a:pt x="0" y="157479"/>
                  </a:moveTo>
                  <a:lnTo>
                    <a:pt x="26497" y="88215"/>
                  </a:lnTo>
                  <a:lnTo>
                    <a:pt x="57273" y="58975"/>
                  </a:lnTo>
                  <a:lnTo>
                    <a:pt x="97648" y="34589"/>
                  </a:lnTo>
                  <a:lnTo>
                    <a:pt x="146059" y="16002"/>
                  </a:lnTo>
                  <a:lnTo>
                    <a:pt x="200941" y="4158"/>
                  </a:lnTo>
                  <a:lnTo>
                    <a:pt x="260731" y="0"/>
                  </a:lnTo>
                  <a:lnTo>
                    <a:pt x="320567" y="4158"/>
                  </a:lnTo>
                  <a:lnTo>
                    <a:pt x="375483" y="16002"/>
                  </a:lnTo>
                  <a:lnTo>
                    <a:pt x="423916" y="34589"/>
                  </a:lnTo>
                  <a:lnTo>
                    <a:pt x="464305" y="58975"/>
                  </a:lnTo>
                  <a:lnTo>
                    <a:pt x="495088" y="88215"/>
                  </a:lnTo>
                  <a:lnTo>
                    <a:pt x="514703" y="121364"/>
                  </a:lnTo>
                  <a:lnTo>
                    <a:pt x="521588" y="157479"/>
                  </a:lnTo>
                  <a:lnTo>
                    <a:pt x="514703" y="193592"/>
                  </a:lnTo>
                  <a:lnTo>
                    <a:pt x="495088" y="226744"/>
                  </a:lnTo>
                  <a:lnTo>
                    <a:pt x="464305" y="255989"/>
                  </a:lnTo>
                  <a:lnTo>
                    <a:pt x="423916" y="280381"/>
                  </a:lnTo>
                  <a:lnTo>
                    <a:pt x="375483" y="298975"/>
                  </a:lnTo>
                  <a:lnTo>
                    <a:pt x="320567" y="310825"/>
                  </a:lnTo>
                  <a:lnTo>
                    <a:pt x="260731" y="314985"/>
                  </a:lnTo>
                  <a:lnTo>
                    <a:pt x="200941" y="310825"/>
                  </a:lnTo>
                  <a:lnTo>
                    <a:pt x="146059" y="298975"/>
                  </a:lnTo>
                  <a:lnTo>
                    <a:pt x="97648" y="280381"/>
                  </a:lnTo>
                  <a:lnTo>
                    <a:pt x="57273" y="255989"/>
                  </a:lnTo>
                  <a:lnTo>
                    <a:pt x="26497" y="226744"/>
                  </a:lnTo>
                  <a:lnTo>
                    <a:pt x="6885" y="193592"/>
                  </a:lnTo>
                  <a:lnTo>
                    <a:pt x="0" y="15747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80430" y="539750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6C419A9-2EF7-3E97-7953-3D636F9536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4036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14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68" y="1160902"/>
            <a:ext cx="12117830" cy="5697095"/>
            <a:chOff x="74168" y="1160902"/>
            <a:chExt cx="12117830" cy="5697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68" y="1160902"/>
              <a:ext cx="10772775" cy="4191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4191" y="5387212"/>
              <a:ext cx="2527807" cy="14707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63008" y="1755521"/>
              <a:ext cx="522605" cy="334010"/>
            </a:xfrm>
            <a:custGeom>
              <a:avLst/>
              <a:gdLst/>
              <a:ahLst/>
              <a:cxnLst/>
              <a:rect l="l" t="t" r="r" b="b"/>
              <a:pathLst>
                <a:path w="522604" h="334010">
                  <a:moveTo>
                    <a:pt x="261238" y="0"/>
                  </a:moveTo>
                  <a:lnTo>
                    <a:pt x="201341" y="4405"/>
                  </a:lnTo>
                  <a:lnTo>
                    <a:pt x="146355" y="16955"/>
                  </a:lnTo>
                  <a:lnTo>
                    <a:pt x="97849" y="36649"/>
                  </a:lnTo>
                  <a:lnTo>
                    <a:pt x="57393" y="62488"/>
                  </a:lnTo>
                  <a:lnTo>
                    <a:pt x="26553" y="93472"/>
                  </a:lnTo>
                  <a:lnTo>
                    <a:pt x="6899" y="128602"/>
                  </a:lnTo>
                  <a:lnTo>
                    <a:pt x="0" y="166877"/>
                  </a:lnTo>
                  <a:lnTo>
                    <a:pt x="6899" y="205200"/>
                  </a:lnTo>
                  <a:lnTo>
                    <a:pt x="26553" y="240363"/>
                  </a:lnTo>
                  <a:lnTo>
                    <a:pt x="57393" y="271370"/>
                  </a:lnTo>
                  <a:lnTo>
                    <a:pt x="97849" y="297223"/>
                  </a:lnTo>
                  <a:lnTo>
                    <a:pt x="146355" y="316924"/>
                  </a:lnTo>
                  <a:lnTo>
                    <a:pt x="201341" y="329477"/>
                  </a:lnTo>
                  <a:lnTo>
                    <a:pt x="261238" y="333882"/>
                  </a:lnTo>
                  <a:lnTo>
                    <a:pt x="321136" y="329477"/>
                  </a:lnTo>
                  <a:lnTo>
                    <a:pt x="376122" y="316924"/>
                  </a:lnTo>
                  <a:lnTo>
                    <a:pt x="424628" y="297223"/>
                  </a:lnTo>
                  <a:lnTo>
                    <a:pt x="465084" y="271370"/>
                  </a:lnTo>
                  <a:lnTo>
                    <a:pt x="495924" y="240363"/>
                  </a:lnTo>
                  <a:lnTo>
                    <a:pt x="515578" y="205200"/>
                  </a:lnTo>
                  <a:lnTo>
                    <a:pt x="522477" y="166877"/>
                  </a:lnTo>
                  <a:lnTo>
                    <a:pt x="515578" y="128602"/>
                  </a:lnTo>
                  <a:lnTo>
                    <a:pt x="495924" y="93472"/>
                  </a:lnTo>
                  <a:lnTo>
                    <a:pt x="465084" y="62488"/>
                  </a:lnTo>
                  <a:lnTo>
                    <a:pt x="424628" y="36649"/>
                  </a:lnTo>
                  <a:lnTo>
                    <a:pt x="376122" y="16955"/>
                  </a:lnTo>
                  <a:lnTo>
                    <a:pt x="321136" y="4405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3008" y="1755521"/>
              <a:ext cx="522605" cy="334010"/>
            </a:xfrm>
            <a:custGeom>
              <a:avLst/>
              <a:gdLst/>
              <a:ahLst/>
              <a:cxnLst/>
              <a:rect l="l" t="t" r="r" b="b"/>
              <a:pathLst>
                <a:path w="522604" h="334010">
                  <a:moveTo>
                    <a:pt x="0" y="166877"/>
                  </a:moveTo>
                  <a:lnTo>
                    <a:pt x="6899" y="128602"/>
                  </a:lnTo>
                  <a:lnTo>
                    <a:pt x="26553" y="93472"/>
                  </a:lnTo>
                  <a:lnTo>
                    <a:pt x="57393" y="62488"/>
                  </a:lnTo>
                  <a:lnTo>
                    <a:pt x="97849" y="36649"/>
                  </a:lnTo>
                  <a:lnTo>
                    <a:pt x="146355" y="16955"/>
                  </a:lnTo>
                  <a:lnTo>
                    <a:pt x="201341" y="4405"/>
                  </a:lnTo>
                  <a:lnTo>
                    <a:pt x="261238" y="0"/>
                  </a:lnTo>
                  <a:lnTo>
                    <a:pt x="321136" y="4405"/>
                  </a:lnTo>
                  <a:lnTo>
                    <a:pt x="376122" y="16955"/>
                  </a:lnTo>
                  <a:lnTo>
                    <a:pt x="424628" y="36649"/>
                  </a:lnTo>
                  <a:lnTo>
                    <a:pt x="465084" y="62488"/>
                  </a:lnTo>
                  <a:lnTo>
                    <a:pt x="495924" y="93472"/>
                  </a:lnTo>
                  <a:lnTo>
                    <a:pt x="515578" y="128602"/>
                  </a:lnTo>
                  <a:lnTo>
                    <a:pt x="522477" y="166877"/>
                  </a:lnTo>
                  <a:lnTo>
                    <a:pt x="515578" y="205200"/>
                  </a:lnTo>
                  <a:lnTo>
                    <a:pt x="495924" y="240363"/>
                  </a:lnTo>
                  <a:lnTo>
                    <a:pt x="465084" y="271370"/>
                  </a:lnTo>
                  <a:lnTo>
                    <a:pt x="424628" y="297223"/>
                  </a:lnTo>
                  <a:lnTo>
                    <a:pt x="376122" y="316924"/>
                  </a:lnTo>
                  <a:lnTo>
                    <a:pt x="321136" y="329477"/>
                  </a:lnTo>
                  <a:lnTo>
                    <a:pt x="261238" y="333882"/>
                  </a:lnTo>
                  <a:lnTo>
                    <a:pt x="201341" y="329477"/>
                  </a:lnTo>
                  <a:lnTo>
                    <a:pt x="146355" y="316924"/>
                  </a:lnTo>
                  <a:lnTo>
                    <a:pt x="97849" y="297223"/>
                  </a:lnTo>
                  <a:lnTo>
                    <a:pt x="57393" y="271370"/>
                  </a:lnTo>
                  <a:lnTo>
                    <a:pt x="26553" y="240363"/>
                  </a:lnTo>
                  <a:lnTo>
                    <a:pt x="6899" y="205200"/>
                  </a:lnTo>
                  <a:lnTo>
                    <a:pt x="0" y="166877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2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2265" y="179146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6503" y="4879594"/>
            <a:ext cx="3578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(21)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objekto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pavadinimą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1006" y="2172144"/>
            <a:ext cx="551180" cy="360045"/>
            <a:chOff x="4751006" y="2172144"/>
            <a:chExt cx="551180" cy="360045"/>
          </a:xfrm>
        </p:grpSpPr>
        <p:sp>
          <p:nvSpPr>
            <p:cNvPr id="11" name="object 11"/>
            <p:cNvSpPr/>
            <p:nvPr/>
          </p:nvSpPr>
          <p:spPr>
            <a:xfrm>
              <a:off x="4765294" y="2186432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69">
                  <a:moveTo>
                    <a:pt x="261365" y="0"/>
                  </a:moveTo>
                  <a:lnTo>
                    <a:pt x="201421" y="4375"/>
                  </a:lnTo>
                  <a:lnTo>
                    <a:pt x="146401" y="16839"/>
                  </a:lnTo>
                  <a:lnTo>
                    <a:pt x="97873" y="36399"/>
                  </a:lnTo>
                  <a:lnTo>
                    <a:pt x="57403" y="62061"/>
                  </a:lnTo>
                  <a:lnTo>
                    <a:pt x="26556" y="92834"/>
                  </a:lnTo>
                  <a:lnTo>
                    <a:pt x="6900" y="127722"/>
                  </a:lnTo>
                  <a:lnTo>
                    <a:pt x="0" y="165734"/>
                  </a:lnTo>
                  <a:lnTo>
                    <a:pt x="6900" y="203707"/>
                  </a:lnTo>
                  <a:lnTo>
                    <a:pt x="26556" y="238580"/>
                  </a:lnTo>
                  <a:lnTo>
                    <a:pt x="57403" y="269354"/>
                  </a:lnTo>
                  <a:lnTo>
                    <a:pt x="97873" y="295030"/>
                  </a:lnTo>
                  <a:lnTo>
                    <a:pt x="146401" y="314608"/>
                  </a:lnTo>
                  <a:lnTo>
                    <a:pt x="201421" y="327087"/>
                  </a:lnTo>
                  <a:lnTo>
                    <a:pt x="261365" y="331469"/>
                  </a:lnTo>
                  <a:lnTo>
                    <a:pt x="321263" y="327087"/>
                  </a:lnTo>
                  <a:lnTo>
                    <a:pt x="376249" y="314608"/>
                  </a:lnTo>
                  <a:lnTo>
                    <a:pt x="424755" y="295030"/>
                  </a:lnTo>
                  <a:lnTo>
                    <a:pt x="465211" y="269354"/>
                  </a:lnTo>
                  <a:lnTo>
                    <a:pt x="496051" y="238580"/>
                  </a:lnTo>
                  <a:lnTo>
                    <a:pt x="515705" y="203707"/>
                  </a:lnTo>
                  <a:lnTo>
                    <a:pt x="522604" y="165734"/>
                  </a:lnTo>
                  <a:lnTo>
                    <a:pt x="515705" y="127722"/>
                  </a:lnTo>
                  <a:lnTo>
                    <a:pt x="496051" y="92834"/>
                  </a:lnTo>
                  <a:lnTo>
                    <a:pt x="465211" y="62061"/>
                  </a:lnTo>
                  <a:lnTo>
                    <a:pt x="424755" y="36399"/>
                  </a:lnTo>
                  <a:lnTo>
                    <a:pt x="376249" y="16839"/>
                  </a:lnTo>
                  <a:lnTo>
                    <a:pt x="321263" y="4375"/>
                  </a:lnTo>
                  <a:lnTo>
                    <a:pt x="26136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5294" y="2186432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69">
                  <a:moveTo>
                    <a:pt x="0" y="165734"/>
                  </a:moveTo>
                  <a:lnTo>
                    <a:pt x="6900" y="127722"/>
                  </a:lnTo>
                  <a:lnTo>
                    <a:pt x="26556" y="92834"/>
                  </a:lnTo>
                  <a:lnTo>
                    <a:pt x="57403" y="62061"/>
                  </a:lnTo>
                  <a:lnTo>
                    <a:pt x="97873" y="36399"/>
                  </a:lnTo>
                  <a:lnTo>
                    <a:pt x="146401" y="16839"/>
                  </a:lnTo>
                  <a:lnTo>
                    <a:pt x="201421" y="4375"/>
                  </a:lnTo>
                  <a:lnTo>
                    <a:pt x="261365" y="0"/>
                  </a:lnTo>
                  <a:lnTo>
                    <a:pt x="321263" y="4375"/>
                  </a:lnTo>
                  <a:lnTo>
                    <a:pt x="376249" y="16839"/>
                  </a:lnTo>
                  <a:lnTo>
                    <a:pt x="424755" y="36399"/>
                  </a:lnTo>
                  <a:lnTo>
                    <a:pt x="465211" y="62061"/>
                  </a:lnTo>
                  <a:lnTo>
                    <a:pt x="496051" y="92834"/>
                  </a:lnTo>
                  <a:lnTo>
                    <a:pt x="515705" y="127722"/>
                  </a:lnTo>
                  <a:lnTo>
                    <a:pt x="522604" y="165734"/>
                  </a:lnTo>
                  <a:lnTo>
                    <a:pt x="515705" y="203707"/>
                  </a:lnTo>
                  <a:lnTo>
                    <a:pt x="496051" y="238580"/>
                  </a:lnTo>
                  <a:lnTo>
                    <a:pt x="465211" y="269354"/>
                  </a:lnTo>
                  <a:lnTo>
                    <a:pt x="424755" y="295030"/>
                  </a:lnTo>
                  <a:lnTo>
                    <a:pt x="376249" y="314608"/>
                  </a:lnTo>
                  <a:lnTo>
                    <a:pt x="321263" y="327087"/>
                  </a:lnTo>
                  <a:lnTo>
                    <a:pt x="261365" y="331469"/>
                  </a:lnTo>
                  <a:lnTo>
                    <a:pt x="201421" y="327087"/>
                  </a:lnTo>
                  <a:lnTo>
                    <a:pt x="146401" y="314608"/>
                  </a:lnTo>
                  <a:lnTo>
                    <a:pt x="97873" y="295030"/>
                  </a:lnTo>
                  <a:lnTo>
                    <a:pt x="57403" y="269354"/>
                  </a:lnTo>
                  <a:lnTo>
                    <a:pt x="26556" y="238580"/>
                  </a:lnTo>
                  <a:lnTo>
                    <a:pt x="6900" y="203707"/>
                  </a:lnTo>
                  <a:lnTo>
                    <a:pt x="0" y="16573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805" y="2221230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48720" y="3593020"/>
            <a:ext cx="551180" cy="1542415"/>
            <a:chOff x="4748720" y="3593020"/>
            <a:chExt cx="551180" cy="1542415"/>
          </a:xfrm>
        </p:grpSpPr>
        <p:sp>
          <p:nvSpPr>
            <p:cNvPr id="15" name="object 15"/>
            <p:cNvSpPr/>
            <p:nvPr/>
          </p:nvSpPr>
          <p:spPr>
            <a:xfrm>
              <a:off x="4763008" y="3607308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70">
                  <a:moveTo>
                    <a:pt x="261238" y="0"/>
                  </a:moveTo>
                  <a:lnTo>
                    <a:pt x="201341" y="4375"/>
                  </a:lnTo>
                  <a:lnTo>
                    <a:pt x="146355" y="16839"/>
                  </a:lnTo>
                  <a:lnTo>
                    <a:pt x="97849" y="36399"/>
                  </a:lnTo>
                  <a:lnTo>
                    <a:pt x="57393" y="62061"/>
                  </a:lnTo>
                  <a:lnTo>
                    <a:pt x="26553" y="92834"/>
                  </a:lnTo>
                  <a:lnTo>
                    <a:pt x="6899" y="127722"/>
                  </a:lnTo>
                  <a:lnTo>
                    <a:pt x="0" y="165735"/>
                  </a:lnTo>
                  <a:lnTo>
                    <a:pt x="6899" y="203700"/>
                  </a:lnTo>
                  <a:lnTo>
                    <a:pt x="26553" y="238555"/>
                  </a:lnTo>
                  <a:lnTo>
                    <a:pt x="57393" y="269304"/>
                  </a:lnTo>
                  <a:lnTo>
                    <a:pt x="97849" y="294953"/>
                  </a:lnTo>
                  <a:lnTo>
                    <a:pt x="146355" y="314506"/>
                  </a:lnTo>
                  <a:lnTo>
                    <a:pt x="201341" y="326967"/>
                  </a:lnTo>
                  <a:lnTo>
                    <a:pt x="261238" y="331343"/>
                  </a:lnTo>
                  <a:lnTo>
                    <a:pt x="321136" y="326967"/>
                  </a:lnTo>
                  <a:lnTo>
                    <a:pt x="376122" y="314506"/>
                  </a:lnTo>
                  <a:lnTo>
                    <a:pt x="424628" y="294953"/>
                  </a:lnTo>
                  <a:lnTo>
                    <a:pt x="465084" y="269304"/>
                  </a:lnTo>
                  <a:lnTo>
                    <a:pt x="495924" y="238555"/>
                  </a:lnTo>
                  <a:lnTo>
                    <a:pt x="515578" y="203700"/>
                  </a:lnTo>
                  <a:lnTo>
                    <a:pt x="522477" y="165735"/>
                  </a:lnTo>
                  <a:lnTo>
                    <a:pt x="515578" y="127722"/>
                  </a:lnTo>
                  <a:lnTo>
                    <a:pt x="495924" y="92834"/>
                  </a:lnTo>
                  <a:lnTo>
                    <a:pt x="465084" y="62061"/>
                  </a:lnTo>
                  <a:lnTo>
                    <a:pt x="424628" y="36399"/>
                  </a:lnTo>
                  <a:lnTo>
                    <a:pt x="376122" y="16839"/>
                  </a:lnTo>
                  <a:lnTo>
                    <a:pt x="321136" y="4375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3008" y="3607308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70">
                  <a:moveTo>
                    <a:pt x="0" y="165735"/>
                  </a:moveTo>
                  <a:lnTo>
                    <a:pt x="6899" y="127722"/>
                  </a:lnTo>
                  <a:lnTo>
                    <a:pt x="26553" y="92834"/>
                  </a:lnTo>
                  <a:lnTo>
                    <a:pt x="57393" y="62061"/>
                  </a:lnTo>
                  <a:lnTo>
                    <a:pt x="97849" y="36399"/>
                  </a:lnTo>
                  <a:lnTo>
                    <a:pt x="146355" y="16839"/>
                  </a:lnTo>
                  <a:lnTo>
                    <a:pt x="201341" y="4375"/>
                  </a:lnTo>
                  <a:lnTo>
                    <a:pt x="261238" y="0"/>
                  </a:lnTo>
                  <a:lnTo>
                    <a:pt x="321136" y="4375"/>
                  </a:lnTo>
                  <a:lnTo>
                    <a:pt x="376122" y="16839"/>
                  </a:lnTo>
                  <a:lnTo>
                    <a:pt x="424628" y="36399"/>
                  </a:lnTo>
                  <a:lnTo>
                    <a:pt x="465084" y="62061"/>
                  </a:lnTo>
                  <a:lnTo>
                    <a:pt x="495924" y="92834"/>
                  </a:lnTo>
                  <a:lnTo>
                    <a:pt x="515578" y="127722"/>
                  </a:lnTo>
                  <a:lnTo>
                    <a:pt x="522477" y="165735"/>
                  </a:lnTo>
                  <a:lnTo>
                    <a:pt x="515578" y="203700"/>
                  </a:lnTo>
                  <a:lnTo>
                    <a:pt x="495924" y="238555"/>
                  </a:lnTo>
                  <a:lnTo>
                    <a:pt x="465084" y="269304"/>
                  </a:lnTo>
                  <a:lnTo>
                    <a:pt x="424628" y="294953"/>
                  </a:lnTo>
                  <a:lnTo>
                    <a:pt x="376122" y="314506"/>
                  </a:lnTo>
                  <a:lnTo>
                    <a:pt x="321136" y="326967"/>
                  </a:lnTo>
                  <a:lnTo>
                    <a:pt x="261238" y="331343"/>
                  </a:lnTo>
                  <a:lnTo>
                    <a:pt x="201341" y="326967"/>
                  </a:lnTo>
                  <a:lnTo>
                    <a:pt x="146355" y="314506"/>
                  </a:lnTo>
                  <a:lnTo>
                    <a:pt x="97849" y="294953"/>
                  </a:lnTo>
                  <a:lnTo>
                    <a:pt x="57393" y="269304"/>
                  </a:lnTo>
                  <a:lnTo>
                    <a:pt x="26553" y="238555"/>
                  </a:lnTo>
                  <a:lnTo>
                    <a:pt x="6899" y="203700"/>
                  </a:lnTo>
                  <a:lnTo>
                    <a:pt x="0" y="16573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3008" y="4789424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70">
                  <a:moveTo>
                    <a:pt x="261238" y="0"/>
                  </a:moveTo>
                  <a:lnTo>
                    <a:pt x="201341" y="4375"/>
                  </a:lnTo>
                  <a:lnTo>
                    <a:pt x="146355" y="16839"/>
                  </a:lnTo>
                  <a:lnTo>
                    <a:pt x="97849" y="36399"/>
                  </a:lnTo>
                  <a:lnTo>
                    <a:pt x="57393" y="62061"/>
                  </a:lnTo>
                  <a:lnTo>
                    <a:pt x="26553" y="92834"/>
                  </a:lnTo>
                  <a:lnTo>
                    <a:pt x="6899" y="127722"/>
                  </a:lnTo>
                  <a:lnTo>
                    <a:pt x="0" y="165734"/>
                  </a:lnTo>
                  <a:lnTo>
                    <a:pt x="6899" y="203700"/>
                  </a:lnTo>
                  <a:lnTo>
                    <a:pt x="26553" y="238555"/>
                  </a:lnTo>
                  <a:lnTo>
                    <a:pt x="57393" y="269304"/>
                  </a:lnTo>
                  <a:lnTo>
                    <a:pt x="97849" y="294953"/>
                  </a:lnTo>
                  <a:lnTo>
                    <a:pt x="146355" y="314506"/>
                  </a:lnTo>
                  <a:lnTo>
                    <a:pt x="201341" y="326967"/>
                  </a:lnTo>
                  <a:lnTo>
                    <a:pt x="261238" y="331343"/>
                  </a:lnTo>
                  <a:lnTo>
                    <a:pt x="321136" y="326967"/>
                  </a:lnTo>
                  <a:lnTo>
                    <a:pt x="376122" y="314506"/>
                  </a:lnTo>
                  <a:lnTo>
                    <a:pt x="424628" y="294953"/>
                  </a:lnTo>
                  <a:lnTo>
                    <a:pt x="465084" y="269304"/>
                  </a:lnTo>
                  <a:lnTo>
                    <a:pt x="495924" y="238555"/>
                  </a:lnTo>
                  <a:lnTo>
                    <a:pt x="515578" y="203700"/>
                  </a:lnTo>
                  <a:lnTo>
                    <a:pt x="522477" y="165734"/>
                  </a:lnTo>
                  <a:lnTo>
                    <a:pt x="515578" y="127722"/>
                  </a:lnTo>
                  <a:lnTo>
                    <a:pt x="495924" y="92834"/>
                  </a:lnTo>
                  <a:lnTo>
                    <a:pt x="465084" y="62061"/>
                  </a:lnTo>
                  <a:lnTo>
                    <a:pt x="424628" y="36399"/>
                  </a:lnTo>
                  <a:lnTo>
                    <a:pt x="376122" y="16839"/>
                  </a:lnTo>
                  <a:lnTo>
                    <a:pt x="321136" y="4375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3008" y="4789424"/>
              <a:ext cx="522605" cy="331470"/>
            </a:xfrm>
            <a:custGeom>
              <a:avLst/>
              <a:gdLst/>
              <a:ahLst/>
              <a:cxnLst/>
              <a:rect l="l" t="t" r="r" b="b"/>
              <a:pathLst>
                <a:path w="522604" h="331470">
                  <a:moveTo>
                    <a:pt x="0" y="165734"/>
                  </a:moveTo>
                  <a:lnTo>
                    <a:pt x="6899" y="127722"/>
                  </a:lnTo>
                  <a:lnTo>
                    <a:pt x="26553" y="92834"/>
                  </a:lnTo>
                  <a:lnTo>
                    <a:pt x="57393" y="62061"/>
                  </a:lnTo>
                  <a:lnTo>
                    <a:pt x="97849" y="36399"/>
                  </a:lnTo>
                  <a:lnTo>
                    <a:pt x="146355" y="16839"/>
                  </a:lnTo>
                  <a:lnTo>
                    <a:pt x="201341" y="4375"/>
                  </a:lnTo>
                  <a:lnTo>
                    <a:pt x="261238" y="0"/>
                  </a:lnTo>
                  <a:lnTo>
                    <a:pt x="321136" y="4375"/>
                  </a:lnTo>
                  <a:lnTo>
                    <a:pt x="376122" y="16839"/>
                  </a:lnTo>
                  <a:lnTo>
                    <a:pt x="424628" y="36399"/>
                  </a:lnTo>
                  <a:lnTo>
                    <a:pt x="465084" y="62061"/>
                  </a:lnTo>
                  <a:lnTo>
                    <a:pt x="495924" y="92834"/>
                  </a:lnTo>
                  <a:lnTo>
                    <a:pt x="515578" y="127722"/>
                  </a:lnTo>
                  <a:lnTo>
                    <a:pt x="522477" y="165734"/>
                  </a:lnTo>
                  <a:lnTo>
                    <a:pt x="515578" y="203700"/>
                  </a:lnTo>
                  <a:lnTo>
                    <a:pt x="495924" y="238555"/>
                  </a:lnTo>
                  <a:lnTo>
                    <a:pt x="465084" y="269304"/>
                  </a:lnTo>
                  <a:lnTo>
                    <a:pt x="424628" y="294953"/>
                  </a:lnTo>
                  <a:lnTo>
                    <a:pt x="376122" y="314506"/>
                  </a:lnTo>
                  <a:lnTo>
                    <a:pt x="321136" y="326967"/>
                  </a:lnTo>
                  <a:lnTo>
                    <a:pt x="261238" y="331343"/>
                  </a:lnTo>
                  <a:lnTo>
                    <a:pt x="201341" y="326967"/>
                  </a:lnTo>
                  <a:lnTo>
                    <a:pt x="146355" y="314506"/>
                  </a:lnTo>
                  <a:lnTo>
                    <a:pt x="97849" y="294953"/>
                  </a:lnTo>
                  <a:lnTo>
                    <a:pt x="57393" y="269304"/>
                  </a:lnTo>
                  <a:lnTo>
                    <a:pt x="26553" y="238555"/>
                  </a:lnTo>
                  <a:lnTo>
                    <a:pt x="6899" y="203700"/>
                  </a:lnTo>
                  <a:lnTo>
                    <a:pt x="0" y="16573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22265" y="4824729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3600" y="1613408"/>
            <a:ext cx="4903343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(18)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Pažymėkite,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susijęs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10" dirty="0">
                <a:latin typeface="Calibri"/>
                <a:cs typeface="Calibri"/>
              </a:rPr>
              <a:t> priemonėmis, </a:t>
            </a:r>
            <a:r>
              <a:rPr sz="1600" dirty="0">
                <a:latin typeface="Calibri"/>
                <a:cs typeface="Calibri"/>
              </a:rPr>
              <a:t>skirtomis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masiniam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užsieniečių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antplūdžiui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suvaldyti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(pvz., </a:t>
            </a:r>
            <a:r>
              <a:rPr sz="1600" dirty="0">
                <a:latin typeface="Calibri"/>
                <a:cs typeface="Calibri"/>
              </a:rPr>
              <a:t>maistas,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tvoros,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apgyvendinimas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pan.)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COVID- </a:t>
            </a:r>
            <a:r>
              <a:rPr sz="1600" dirty="0">
                <a:latin typeface="Calibri"/>
                <a:cs typeface="Calibri"/>
              </a:rPr>
              <a:t>19</a:t>
            </a:r>
            <a:r>
              <a:rPr lang="lt-LT" sz="1600" dirty="0">
                <a:latin typeface="Calibri"/>
                <a:cs typeface="Calibri"/>
              </a:rPr>
              <a:t>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20" dirty="0">
                <a:latin typeface="Calibri"/>
                <a:cs typeface="Calibri"/>
              </a:rPr>
              <a:t> ekonomikos</a:t>
            </a:r>
            <a:r>
              <a:rPr sz="1600" dirty="0">
                <a:latin typeface="Calibri"/>
                <a:cs typeface="Calibri"/>
              </a:rPr>
              <a:t> skatinimu</a:t>
            </a:r>
            <a:r>
              <a:rPr lang="lt-LT" sz="1600" dirty="0">
                <a:latin typeface="Calibri"/>
                <a:cs typeface="Calibri"/>
              </a:rPr>
              <a:t>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susijusiu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su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COVID</a:t>
            </a:r>
            <a:r>
              <a:rPr lang="lt-LT" sz="1600" spc="-10" dirty="0">
                <a:latin typeface="Calibri"/>
                <a:cs typeface="Calibri"/>
              </a:rPr>
              <a:t>-19</a:t>
            </a:r>
            <a:r>
              <a:rPr sz="1600" spc="5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krizės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suvaldymu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6800" y="3127374"/>
            <a:ext cx="5916675" cy="123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2095" indent="-375285">
              <a:lnSpc>
                <a:spcPct val="100000"/>
              </a:lnSpc>
              <a:spcBef>
                <a:spcPts val="95"/>
              </a:spcBef>
              <a:buAutoNum type="arabicParenBoth" startAt="19"/>
              <a:tabLst>
                <a:tab pos="1522095" algn="l"/>
              </a:tabLst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pažymėjote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16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punktą,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situacijas,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su</a:t>
            </a:r>
            <a:endParaRPr sz="1600" dirty="0">
              <a:latin typeface="Calibri"/>
              <a:cs typeface="Calibri"/>
            </a:endParaRPr>
          </a:p>
          <a:p>
            <a:pPr marL="114681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kuriomis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susijęs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pirkimas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  <a:spcBef>
                <a:spcPts val="220"/>
              </a:spcBef>
            </a:pPr>
            <a:r>
              <a:rPr sz="1400" spc="-25" dirty="0">
                <a:latin typeface="Calibri"/>
                <a:cs typeface="Calibri"/>
              </a:rPr>
              <a:t>20</a:t>
            </a:r>
            <a:endParaRPr sz="1400" dirty="0">
              <a:latin typeface="Calibri"/>
              <a:cs typeface="Calibri"/>
            </a:endParaRPr>
          </a:p>
          <a:p>
            <a:pPr marL="1146810" marR="478155" indent="375285">
              <a:lnSpc>
                <a:spcPts val="1920"/>
              </a:lnSpc>
              <a:spcBef>
                <a:spcPts val="30"/>
              </a:spcBef>
              <a:buAutoNum type="arabicParenBoth" startAt="20"/>
              <a:tabLst>
                <a:tab pos="1522095" algn="l"/>
              </a:tabLst>
            </a:pPr>
            <a:r>
              <a:rPr sz="1600" spc="-10" dirty="0">
                <a:latin typeface="Calibri"/>
                <a:cs typeface="Calibri"/>
              </a:rPr>
              <a:t>Pažymėkite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objektų.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Sutarties </a:t>
            </a:r>
            <a:r>
              <a:rPr sz="1600" dirty="0">
                <a:latin typeface="Calibri"/>
                <a:cs typeface="Calibri"/>
              </a:rPr>
              <a:t>objektas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turi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atitikti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BVPŽ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kategoriją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D1EE303-6C08-D881-6F0D-D8B6BF7E32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15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4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2586" y="4028694"/>
            <a:ext cx="75446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Įrašius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BVPŽ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kodą,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būtina</a:t>
            </a:r>
            <a:r>
              <a:rPr lang="lt-LT" sz="1800" dirty="0">
                <a:latin typeface="Calibri"/>
                <a:cs typeface="Calibri"/>
              </a:rPr>
              <a:t>, pasirinkimo užfiksavimui,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paspausti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ženkliuką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„+“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(20)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2846" y="3462489"/>
            <a:ext cx="191135" cy="223520"/>
          </a:xfrm>
          <a:custGeom>
            <a:avLst/>
            <a:gdLst/>
            <a:ahLst/>
            <a:cxnLst/>
            <a:rect l="l" t="t" r="r" b="b"/>
            <a:pathLst>
              <a:path w="191135" h="223520">
                <a:moveTo>
                  <a:pt x="0" y="223050"/>
                </a:moveTo>
                <a:lnTo>
                  <a:pt x="191071" y="223050"/>
                </a:lnTo>
                <a:lnTo>
                  <a:pt x="191071" y="0"/>
                </a:lnTo>
                <a:lnTo>
                  <a:pt x="0" y="0"/>
                </a:lnTo>
                <a:lnTo>
                  <a:pt x="0" y="22305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0304" y="2496566"/>
            <a:ext cx="7439659" cy="1438275"/>
            <a:chOff x="150304" y="2496566"/>
            <a:chExt cx="7439659" cy="14382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304" y="2496566"/>
              <a:ext cx="7439152" cy="14378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75226" y="3407537"/>
              <a:ext cx="565785" cy="315595"/>
            </a:xfrm>
            <a:custGeom>
              <a:avLst/>
              <a:gdLst/>
              <a:ahLst/>
              <a:cxnLst/>
              <a:rect l="l" t="t" r="r" b="b"/>
              <a:pathLst>
                <a:path w="565785" h="315595">
                  <a:moveTo>
                    <a:pt x="282701" y="0"/>
                  </a:moveTo>
                  <a:lnTo>
                    <a:pt x="225741" y="3198"/>
                  </a:lnTo>
                  <a:lnTo>
                    <a:pt x="172682" y="12374"/>
                  </a:lnTo>
                  <a:lnTo>
                    <a:pt x="124662" y="26896"/>
                  </a:lnTo>
                  <a:lnTo>
                    <a:pt x="82819" y="46132"/>
                  </a:lnTo>
                  <a:lnTo>
                    <a:pt x="48293" y="69453"/>
                  </a:lnTo>
                  <a:lnTo>
                    <a:pt x="5745" y="125821"/>
                  </a:lnTo>
                  <a:lnTo>
                    <a:pt x="0" y="157607"/>
                  </a:lnTo>
                  <a:lnTo>
                    <a:pt x="5745" y="189356"/>
                  </a:lnTo>
                  <a:lnTo>
                    <a:pt x="48293" y="245705"/>
                  </a:lnTo>
                  <a:lnTo>
                    <a:pt x="82819" y="269033"/>
                  </a:lnTo>
                  <a:lnTo>
                    <a:pt x="124662" y="288284"/>
                  </a:lnTo>
                  <a:lnTo>
                    <a:pt x="172682" y="302821"/>
                  </a:lnTo>
                  <a:lnTo>
                    <a:pt x="225741" y="312009"/>
                  </a:lnTo>
                  <a:lnTo>
                    <a:pt x="282701" y="315213"/>
                  </a:lnTo>
                  <a:lnTo>
                    <a:pt x="339656" y="312009"/>
                  </a:lnTo>
                  <a:lnTo>
                    <a:pt x="392701" y="302821"/>
                  </a:lnTo>
                  <a:lnTo>
                    <a:pt x="440701" y="288284"/>
                  </a:lnTo>
                  <a:lnTo>
                    <a:pt x="482520" y="269033"/>
                  </a:lnTo>
                  <a:lnTo>
                    <a:pt x="517023" y="245705"/>
                  </a:lnTo>
                  <a:lnTo>
                    <a:pt x="559536" y="189356"/>
                  </a:lnTo>
                  <a:lnTo>
                    <a:pt x="565276" y="157607"/>
                  </a:lnTo>
                  <a:lnTo>
                    <a:pt x="559536" y="125821"/>
                  </a:lnTo>
                  <a:lnTo>
                    <a:pt x="517023" y="69453"/>
                  </a:lnTo>
                  <a:lnTo>
                    <a:pt x="482520" y="46132"/>
                  </a:lnTo>
                  <a:lnTo>
                    <a:pt x="440701" y="26896"/>
                  </a:lnTo>
                  <a:lnTo>
                    <a:pt x="392701" y="12374"/>
                  </a:lnTo>
                  <a:lnTo>
                    <a:pt x="339656" y="3198"/>
                  </a:lnTo>
                  <a:lnTo>
                    <a:pt x="282701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5226" y="3407537"/>
              <a:ext cx="565785" cy="315595"/>
            </a:xfrm>
            <a:custGeom>
              <a:avLst/>
              <a:gdLst/>
              <a:ahLst/>
              <a:cxnLst/>
              <a:rect l="l" t="t" r="r" b="b"/>
              <a:pathLst>
                <a:path w="565785" h="315595">
                  <a:moveTo>
                    <a:pt x="0" y="157607"/>
                  </a:moveTo>
                  <a:lnTo>
                    <a:pt x="22223" y="96226"/>
                  </a:lnTo>
                  <a:lnTo>
                    <a:pt x="82819" y="46132"/>
                  </a:lnTo>
                  <a:lnTo>
                    <a:pt x="124662" y="26896"/>
                  </a:lnTo>
                  <a:lnTo>
                    <a:pt x="172682" y="12374"/>
                  </a:lnTo>
                  <a:lnTo>
                    <a:pt x="225741" y="3198"/>
                  </a:lnTo>
                  <a:lnTo>
                    <a:pt x="282701" y="0"/>
                  </a:lnTo>
                  <a:lnTo>
                    <a:pt x="339656" y="3198"/>
                  </a:lnTo>
                  <a:lnTo>
                    <a:pt x="392701" y="12374"/>
                  </a:lnTo>
                  <a:lnTo>
                    <a:pt x="440701" y="26896"/>
                  </a:lnTo>
                  <a:lnTo>
                    <a:pt x="482520" y="46132"/>
                  </a:lnTo>
                  <a:lnTo>
                    <a:pt x="517023" y="69453"/>
                  </a:lnTo>
                  <a:lnTo>
                    <a:pt x="559536" y="125821"/>
                  </a:lnTo>
                  <a:lnTo>
                    <a:pt x="565276" y="157607"/>
                  </a:lnTo>
                  <a:lnTo>
                    <a:pt x="559536" y="189356"/>
                  </a:lnTo>
                  <a:lnTo>
                    <a:pt x="517023" y="245705"/>
                  </a:lnTo>
                  <a:lnTo>
                    <a:pt x="482520" y="269033"/>
                  </a:lnTo>
                  <a:lnTo>
                    <a:pt x="440701" y="288284"/>
                  </a:lnTo>
                  <a:lnTo>
                    <a:pt x="392701" y="302821"/>
                  </a:lnTo>
                  <a:lnTo>
                    <a:pt x="339656" y="312009"/>
                  </a:lnTo>
                  <a:lnTo>
                    <a:pt x="282701" y="315213"/>
                  </a:lnTo>
                  <a:lnTo>
                    <a:pt x="225741" y="312009"/>
                  </a:lnTo>
                  <a:lnTo>
                    <a:pt x="172682" y="302821"/>
                  </a:lnTo>
                  <a:lnTo>
                    <a:pt x="124662" y="288284"/>
                  </a:lnTo>
                  <a:lnTo>
                    <a:pt x="82819" y="269033"/>
                  </a:lnTo>
                  <a:lnTo>
                    <a:pt x="48293" y="245705"/>
                  </a:lnTo>
                  <a:lnTo>
                    <a:pt x="5745" y="189356"/>
                  </a:lnTo>
                  <a:lnTo>
                    <a:pt x="0" y="15760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56201" y="3434334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0304" y="4392650"/>
            <a:ext cx="7439659" cy="1843405"/>
            <a:chOff x="150304" y="4392650"/>
            <a:chExt cx="7439659" cy="18434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04" y="4392650"/>
              <a:ext cx="7439152" cy="1843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77735" y="5822619"/>
              <a:ext cx="522605" cy="334010"/>
            </a:xfrm>
            <a:custGeom>
              <a:avLst/>
              <a:gdLst/>
              <a:ahLst/>
              <a:cxnLst/>
              <a:rect l="l" t="t" r="r" b="b"/>
              <a:pathLst>
                <a:path w="522604" h="334010">
                  <a:moveTo>
                    <a:pt x="261239" y="0"/>
                  </a:moveTo>
                  <a:lnTo>
                    <a:pt x="201341" y="4409"/>
                  </a:lnTo>
                  <a:lnTo>
                    <a:pt x="146355" y="16970"/>
                  </a:lnTo>
                  <a:lnTo>
                    <a:pt x="97849" y="36680"/>
                  </a:lnTo>
                  <a:lnTo>
                    <a:pt x="57393" y="62537"/>
                  </a:lnTo>
                  <a:lnTo>
                    <a:pt x="26553" y="93538"/>
                  </a:lnTo>
                  <a:lnTo>
                    <a:pt x="6899" y="128682"/>
                  </a:lnTo>
                  <a:lnTo>
                    <a:pt x="0" y="166966"/>
                  </a:lnTo>
                  <a:lnTo>
                    <a:pt x="6899" y="205256"/>
                  </a:lnTo>
                  <a:lnTo>
                    <a:pt x="26553" y="240403"/>
                  </a:lnTo>
                  <a:lnTo>
                    <a:pt x="57393" y="271407"/>
                  </a:lnTo>
                  <a:lnTo>
                    <a:pt x="97849" y="297265"/>
                  </a:lnTo>
                  <a:lnTo>
                    <a:pt x="146355" y="316975"/>
                  </a:lnTo>
                  <a:lnTo>
                    <a:pt x="201341" y="329536"/>
                  </a:lnTo>
                  <a:lnTo>
                    <a:pt x="261239" y="333946"/>
                  </a:lnTo>
                  <a:lnTo>
                    <a:pt x="321136" y="329536"/>
                  </a:lnTo>
                  <a:lnTo>
                    <a:pt x="376122" y="316975"/>
                  </a:lnTo>
                  <a:lnTo>
                    <a:pt x="424628" y="297265"/>
                  </a:lnTo>
                  <a:lnTo>
                    <a:pt x="465084" y="271407"/>
                  </a:lnTo>
                  <a:lnTo>
                    <a:pt x="495924" y="240403"/>
                  </a:lnTo>
                  <a:lnTo>
                    <a:pt x="515578" y="205256"/>
                  </a:lnTo>
                  <a:lnTo>
                    <a:pt x="522478" y="166966"/>
                  </a:lnTo>
                  <a:lnTo>
                    <a:pt x="515578" y="128682"/>
                  </a:lnTo>
                  <a:lnTo>
                    <a:pt x="495924" y="93538"/>
                  </a:lnTo>
                  <a:lnTo>
                    <a:pt x="465084" y="62537"/>
                  </a:lnTo>
                  <a:lnTo>
                    <a:pt x="424628" y="36680"/>
                  </a:lnTo>
                  <a:lnTo>
                    <a:pt x="376122" y="16970"/>
                  </a:lnTo>
                  <a:lnTo>
                    <a:pt x="321136" y="4409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7735" y="5822619"/>
              <a:ext cx="522605" cy="334010"/>
            </a:xfrm>
            <a:custGeom>
              <a:avLst/>
              <a:gdLst/>
              <a:ahLst/>
              <a:cxnLst/>
              <a:rect l="l" t="t" r="r" b="b"/>
              <a:pathLst>
                <a:path w="522604" h="334010">
                  <a:moveTo>
                    <a:pt x="0" y="166966"/>
                  </a:moveTo>
                  <a:lnTo>
                    <a:pt x="6899" y="128682"/>
                  </a:lnTo>
                  <a:lnTo>
                    <a:pt x="26553" y="93538"/>
                  </a:lnTo>
                  <a:lnTo>
                    <a:pt x="57393" y="62537"/>
                  </a:lnTo>
                  <a:lnTo>
                    <a:pt x="97849" y="36680"/>
                  </a:lnTo>
                  <a:lnTo>
                    <a:pt x="146355" y="16970"/>
                  </a:lnTo>
                  <a:lnTo>
                    <a:pt x="201341" y="4409"/>
                  </a:lnTo>
                  <a:lnTo>
                    <a:pt x="261239" y="0"/>
                  </a:lnTo>
                  <a:lnTo>
                    <a:pt x="321136" y="4409"/>
                  </a:lnTo>
                  <a:lnTo>
                    <a:pt x="376122" y="16970"/>
                  </a:lnTo>
                  <a:lnTo>
                    <a:pt x="424628" y="36680"/>
                  </a:lnTo>
                  <a:lnTo>
                    <a:pt x="465084" y="62537"/>
                  </a:lnTo>
                  <a:lnTo>
                    <a:pt x="495924" y="93538"/>
                  </a:lnTo>
                  <a:lnTo>
                    <a:pt x="515578" y="128682"/>
                  </a:lnTo>
                  <a:lnTo>
                    <a:pt x="522478" y="166966"/>
                  </a:lnTo>
                  <a:lnTo>
                    <a:pt x="515578" y="205256"/>
                  </a:lnTo>
                  <a:lnTo>
                    <a:pt x="495924" y="240403"/>
                  </a:lnTo>
                  <a:lnTo>
                    <a:pt x="465084" y="271407"/>
                  </a:lnTo>
                  <a:lnTo>
                    <a:pt x="424628" y="297265"/>
                  </a:lnTo>
                  <a:lnTo>
                    <a:pt x="376122" y="316975"/>
                  </a:lnTo>
                  <a:lnTo>
                    <a:pt x="321136" y="329536"/>
                  </a:lnTo>
                  <a:lnTo>
                    <a:pt x="261239" y="333946"/>
                  </a:lnTo>
                  <a:lnTo>
                    <a:pt x="201341" y="329536"/>
                  </a:lnTo>
                  <a:lnTo>
                    <a:pt x="146355" y="316975"/>
                  </a:lnTo>
                  <a:lnTo>
                    <a:pt x="97849" y="297265"/>
                  </a:lnTo>
                  <a:lnTo>
                    <a:pt x="57393" y="271407"/>
                  </a:lnTo>
                  <a:lnTo>
                    <a:pt x="26553" y="240403"/>
                  </a:lnTo>
                  <a:lnTo>
                    <a:pt x="6899" y="205256"/>
                  </a:lnTo>
                  <a:lnTo>
                    <a:pt x="0" y="16696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37375" y="5858967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111" y="6254902"/>
            <a:ext cx="497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Informacija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turi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persikelti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į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žemiau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esančią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eilutę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(23)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7728" y="884300"/>
            <a:ext cx="10497820" cy="1458595"/>
            <a:chOff x="167728" y="884300"/>
            <a:chExt cx="10497820" cy="145859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28" y="941958"/>
              <a:ext cx="5106162" cy="14004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7746" y="884300"/>
              <a:ext cx="5077586" cy="13431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32015" y="1840852"/>
              <a:ext cx="8673465" cy="386715"/>
            </a:xfrm>
            <a:custGeom>
              <a:avLst/>
              <a:gdLst/>
              <a:ahLst/>
              <a:cxnLst/>
              <a:rect l="l" t="t" r="r" b="b"/>
              <a:pathLst>
                <a:path w="8673465" h="386714">
                  <a:moveTo>
                    <a:pt x="0" y="386600"/>
                  </a:moveTo>
                  <a:lnTo>
                    <a:pt x="894715" y="386600"/>
                  </a:lnTo>
                  <a:lnTo>
                    <a:pt x="894715" y="70815"/>
                  </a:lnTo>
                  <a:lnTo>
                    <a:pt x="0" y="70815"/>
                  </a:lnTo>
                  <a:lnTo>
                    <a:pt x="0" y="386600"/>
                  </a:lnTo>
                  <a:close/>
                </a:path>
                <a:path w="8673465" h="386714">
                  <a:moveTo>
                    <a:pt x="6418770" y="339991"/>
                  </a:moveTo>
                  <a:lnTo>
                    <a:pt x="7313485" y="339991"/>
                  </a:lnTo>
                  <a:lnTo>
                    <a:pt x="7313485" y="24206"/>
                  </a:lnTo>
                  <a:lnTo>
                    <a:pt x="6418770" y="24206"/>
                  </a:lnTo>
                  <a:lnTo>
                    <a:pt x="6418770" y="339991"/>
                  </a:lnTo>
                  <a:close/>
                </a:path>
                <a:path w="8673465" h="386714">
                  <a:moveTo>
                    <a:pt x="2931477" y="370598"/>
                  </a:moveTo>
                  <a:lnTo>
                    <a:pt x="3255314" y="370598"/>
                  </a:lnTo>
                  <a:lnTo>
                    <a:pt x="3255314" y="70865"/>
                  </a:lnTo>
                  <a:lnTo>
                    <a:pt x="2931477" y="70865"/>
                  </a:lnTo>
                  <a:lnTo>
                    <a:pt x="2931477" y="370598"/>
                  </a:lnTo>
                  <a:close/>
                </a:path>
                <a:path w="8673465" h="386714">
                  <a:moveTo>
                    <a:pt x="8349551" y="299732"/>
                  </a:moveTo>
                  <a:lnTo>
                    <a:pt x="8673388" y="299732"/>
                  </a:lnTo>
                  <a:lnTo>
                    <a:pt x="8673388" y="0"/>
                  </a:lnTo>
                  <a:lnTo>
                    <a:pt x="8349551" y="0"/>
                  </a:lnTo>
                  <a:lnTo>
                    <a:pt x="8349551" y="299732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84361" y="2888885"/>
            <a:ext cx="23425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t-LT" sz="1600" dirty="0">
                <a:latin typeface="Calibri"/>
                <a:cs typeface="Calibri"/>
              </a:rPr>
              <a:t>(22) </a:t>
            </a:r>
            <a:r>
              <a:rPr sz="1600" dirty="0">
                <a:latin typeface="Calibri"/>
                <a:cs typeface="Calibri"/>
              </a:rPr>
              <a:t>BVPŽ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kodus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rasti </a:t>
            </a:r>
            <a:r>
              <a:rPr sz="1600" dirty="0">
                <a:latin typeface="Calibri"/>
                <a:cs typeface="Calibri"/>
              </a:rPr>
              <a:t>įrašius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BVPŽ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pirmus </a:t>
            </a:r>
            <a:r>
              <a:rPr sz="1600" dirty="0">
                <a:latin typeface="Calibri"/>
                <a:cs typeface="Calibri"/>
              </a:rPr>
              <a:t>skaitmenis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kodo </a:t>
            </a:r>
            <a:r>
              <a:rPr sz="1600" spc="-10" dirty="0">
                <a:latin typeface="Calibri"/>
                <a:cs typeface="Calibri"/>
              </a:rPr>
              <a:t>pavadinimo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pradžią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ir </a:t>
            </a:r>
            <a:r>
              <a:rPr sz="1600" dirty="0">
                <a:latin typeface="Calibri"/>
                <a:cs typeface="Calibri"/>
              </a:rPr>
              <a:t>paspaudus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„...“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45209" y="2216022"/>
            <a:ext cx="7632065" cy="871219"/>
          </a:xfrm>
          <a:custGeom>
            <a:avLst/>
            <a:gdLst/>
            <a:ahLst/>
            <a:cxnLst/>
            <a:rect l="l" t="t" r="r" b="b"/>
            <a:pathLst>
              <a:path w="7632065" h="871219">
                <a:moveTo>
                  <a:pt x="7437755" y="842518"/>
                </a:moveTo>
                <a:lnTo>
                  <a:pt x="7398944" y="838428"/>
                </a:lnTo>
                <a:lnTo>
                  <a:pt x="2514803" y="40043"/>
                </a:lnTo>
                <a:lnTo>
                  <a:pt x="2515184" y="37719"/>
                </a:lnTo>
                <a:lnTo>
                  <a:pt x="2519426" y="11811"/>
                </a:lnTo>
                <a:lnTo>
                  <a:pt x="2427859" y="40259"/>
                </a:lnTo>
                <a:lnTo>
                  <a:pt x="2505583" y="96393"/>
                </a:lnTo>
                <a:lnTo>
                  <a:pt x="2510193" y="68224"/>
                </a:lnTo>
                <a:lnTo>
                  <a:pt x="6898081" y="785495"/>
                </a:lnTo>
                <a:lnTo>
                  <a:pt x="86652" y="65646"/>
                </a:lnTo>
                <a:lnTo>
                  <a:pt x="86817" y="64135"/>
                </a:lnTo>
                <a:lnTo>
                  <a:pt x="89649" y="37211"/>
                </a:lnTo>
                <a:lnTo>
                  <a:pt x="0" y="70866"/>
                </a:lnTo>
                <a:lnTo>
                  <a:pt x="80645" y="122555"/>
                </a:lnTo>
                <a:lnTo>
                  <a:pt x="83642" y="94094"/>
                </a:lnTo>
                <a:lnTo>
                  <a:pt x="7393572" y="866482"/>
                </a:lnTo>
                <a:lnTo>
                  <a:pt x="7419467" y="870712"/>
                </a:lnTo>
                <a:lnTo>
                  <a:pt x="7419695" y="869251"/>
                </a:lnTo>
                <a:lnTo>
                  <a:pt x="7434834" y="870839"/>
                </a:lnTo>
                <a:lnTo>
                  <a:pt x="7437755" y="842518"/>
                </a:lnTo>
                <a:close/>
              </a:path>
              <a:path w="7632065" h="871219">
                <a:moveTo>
                  <a:pt x="7443470" y="704342"/>
                </a:moveTo>
                <a:lnTo>
                  <a:pt x="6329096" y="56222"/>
                </a:lnTo>
                <a:lnTo>
                  <a:pt x="6333299" y="49022"/>
                </a:lnTo>
                <a:lnTo>
                  <a:pt x="6343523" y="31496"/>
                </a:lnTo>
                <a:lnTo>
                  <a:pt x="6247892" y="25400"/>
                </a:lnTo>
                <a:lnTo>
                  <a:pt x="6300343" y="105537"/>
                </a:lnTo>
                <a:lnTo>
                  <a:pt x="6314732" y="80860"/>
                </a:lnTo>
                <a:lnTo>
                  <a:pt x="7429119" y="728980"/>
                </a:lnTo>
                <a:lnTo>
                  <a:pt x="7443470" y="704342"/>
                </a:lnTo>
                <a:close/>
              </a:path>
              <a:path w="7632065" h="871219">
                <a:moveTo>
                  <a:pt x="7631557" y="85725"/>
                </a:moveTo>
                <a:lnTo>
                  <a:pt x="7624445" y="71501"/>
                </a:lnTo>
                <a:lnTo>
                  <a:pt x="7588758" y="0"/>
                </a:lnTo>
                <a:lnTo>
                  <a:pt x="7545832" y="85725"/>
                </a:lnTo>
                <a:lnTo>
                  <a:pt x="7574407" y="85725"/>
                </a:lnTo>
                <a:lnTo>
                  <a:pt x="7574407" y="716661"/>
                </a:lnTo>
                <a:lnTo>
                  <a:pt x="7602982" y="716661"/>
                </a:lnTo>
                <a:lnTo>
                  <a:pt x="7602982" y="85725"/>
                </a:lnTo>
                <a:lnTo>
                  <a:pt x="7631557" y="857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9052A31-76ED-FD2E-A658-28D849BBB2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27087" y="654036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16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035" y="1730188"/>
            <a:ext cx="10065385" cy="3488119"/>
            <a:chOff x="1042454" y="1898776"/>
            <a:chExt cx="10065385" cy="3488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54" y="3312413"/>
              <a:ext cx="10065385" cy="20744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454" y="1898776"/>
              <a:ext cx="10065385" cy="1413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7800" y="111058"/>
            <a:ext cx="994524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latin typeface="+mn-lt"/>
              </a:rPr>
              <a:t>Sutarties</a:t>
            </a:r>
            <a:r>
              <a:rPr sz="2500" spc="-85" dirty="0">
                <a:latin typeface="+mn-lt"/>
              </a:rPr>
              <a:t> </a:t>
            </a:r>
            <a:r>
              <a:rPr sz="2500" spc="-25" dirty="0">
                <a:latin typeface="+mn-lt"/>
              </a:rPr>
              <a:t>formos</a:t>
            </a:r>
            <a:r>
              <a:rPr sz="2500" spc="-85" dirty="0">
                <a:latin typeface="+mn-lt"/>
              </a:rPr>
              <a:t> </a:t>
            </a:r>
            <a:r>
              <a:rPr sz="2500" spc="-10" dirty="0">
                <a:latin typeface="+mn-lt"/>
              </a:rPr>
              <a:t>pildymas</a:t>
            </a:r>
            <a:r>
              <a:rPr lang="lt-LT" sz="2500" spc="-10" dirty="0">
                <a:latin typeface="+mn-lt"/>
              </a:rPr>
              <a:t>,</a:t>
            </a:r>
            <a:r>
              <a:rPr sz="2500" spc="-85" dirty="0">
                <a:latin typeface="+mn-lt"/>
              </a:rPr>
              <a:t> </a:t>
            </a:r>
            <a:r>
              <a:rPr sz="2500" dirty="0">
                <a:latin typeface="+mn-lt"/>
              </a:rPr>
              <a:t>kai</a:t>
            </a:r>
            <a:r>
              <a:rPr sz="2500" spc="-65" dirty="0">
                <a:latin typeface="+mn-lt"/>
              </a:rPr>
              <a:t> </a:t>
            </a:r>
            <a:r>
              <a:rPr sz="2500" spc="-20" dirty="0">
                <a:latin typeface="+mn-lt"/>
              </a:rPr>
              <a:t>sudaryta</a:t>
            </a:r>
            <a:r>
              <a:rPr sz="2500" spc="-90" dirty="0">
                <a:latin typeface="+mn-lt"/>
              </a:rPr>
              <a:t> </a:t>
            </a:r>
            <a:r>
              <a:rPr sz="2500" spc="-25" dirty="0">
                <a:latin typeface="+mn-lt"/>
              </a:rPr>
              <a:t>preliminari</a:t>
            </a:r>
            <a:r>
              <a:rPr sz="2500" spc="-75" dirty="0">
                <a:latin typeface="+mn-lt"/>
              </a:rPr>
              <a:t> </a:t>
            </a:r>
            <a:r>
              <a:rPr sz="2500" spc="-20" dirty="0">
                <a:latin typeface="+mn-lt"/>
              </a:rPr>
              <a:t>sutartis</a:t>
            </a:r>
            <a:r>
              <a:rPr sz="2500" spc="-85" dirty="0">
                <a:latin typeface="+mn-lt"/>
              </a:rPr>
              <a:t> </a:t>
            </a:r>
            <a:r>
              <a:rPr sz="2500" dirty="0">
                <a:latin typeface="+mn-lt"/>
              </a:rPr>
              <a:t>su</a:t>
            </a:r>
            <a:r>
              <a:rPr sz="2500" spc="-75" dirty="0">
                <a:latin typeface="+mn-lt"/>
              </a:rPr>
              <a:t> </a:t>
            </a:r>
            <a:r>
              <a:rPr sz="2500" spc="-25" dirty="0">
                <a:latin typeface="+mn-lt"/>
              </a:rPr>
              <a:t>keliais</a:t>
            </a:r>
            <a:r>
              <a:rPr sz="2500" spc="-85" dirty="0">
                <a:latin typeface="+mn-lt"/>
              </a:rPr>
              <a:t> </a:t>
            </a:r>
            <a:r>
              <a:rPr sz="2500" spc="-10" dirty="0">
                <a:latin typeface="+mn-lt"/>
              </a:rPr>
              <a:t>tiekėjais</a:t>
            </a:r>
            <a:endParaRPr sz="2500" dirty="0">
              <a:latin typeface="+mn-l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7538" y="676867"/>
            <a:ext cx="97396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1600" b="1" dirty="0">
                <a:solidFill>
                  <a:srgbClr val="FF0000"/>
                </a:solidFill>
                <a:latin typeface="Calibri"/>
                <a:cs typeface="Calibri"/>
              </a:rPr>
              <a:t>VARBU:</a:t>
            </a:r>
            <a:r>
              <a:rPr sz="1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keliais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tiekėjais,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tiekėjų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tiekėjai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įvedami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sutarties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kortelėje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pridedant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tiekėją: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įvedama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apie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tiekėją,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spaudžiamas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lang="lt-LT" sz="1600" spc="-50" dirty="0">
                <a:latin typeface="Calibri"/>
                <a:cs typeface="Calibri"/>
              </a:rPr>
              <a:t>„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lang="lt-LT" sz="1600" dirty="0">
                <a:latin typeface="Calibri"/>
                <a:cs typeface="Calibri"/>
              </a:rPr>
              <a:t>“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ženklas,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po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įvedama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apie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kitą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tiekėją,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spaudžiamas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lang="lt-LT" sz="1600" spc="-50" dirty="0">
                <a:latin typeface="Calibri"/>
                <a:cs typeface="Calibri"/>
              </a:rPr>
              <a:t>„</a:t>
            </a:r>
            <a:r>
              <a:rPr lang="lt-LT" sz="1600" dirty="0">
                <a:latin typeface="Calibri"/>
                <a:cs typeface="Calibri"/>
              </a:rPr>
              <a:t>+“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ženklas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t.t.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Taip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įvedami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tiekėjai,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kuriais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85373" y="5320423"/>
            <a:ext cx="7347584" cy="1318895"/>
            <a:chOff x="1376362" y="5387213"/>
            <a:chExt cx="7347584" cy="13188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0650" y="5387213"/>
              <a:ext cx="7318629" cy="1304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90650" y="6349796"/>
              <a:ext cx="7319009" cy="342265"/>
            </a:xfrm>
            <a:custGeom>
              <a:avLst/>
              <a:gdLst/>
              <a:ahLst/>
              <a:cxnLst/>
              <a:rect l="l" t="t" r="r" b="b"/>
              <a:pathLst>
                <a:path w="7319009" h="342265">
                  <a:moveTo>
                    <a:pt x="0" y="341960"/>
                  </a:moveTo>
                  <a:lnTo>
                    <a:pt x="7318629" y="341960"/>
                  </a:lnTo>
                  <a:lnTo>
                    <a:pt x="7318629" y="0"/>
                  </a:lnTo>
                  <a:lnTo>
                    <a:pt x="0" y="0"/>
                  </a:lnTo>
                  <a:lnTo>
                    <a:pt x="0" y="34196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0EE4C2-DDDC-0DC7-4F92-26E5C67242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17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317" y="1787270"/>
            <a:ext cx="11225682" cy="5070727"/>
            <a:chOff x="966317" y="1787270"/>
            <a:chExt cx="11225682" cy="507072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317" y="3272662"/>
              <a:ext cx="10500741" cy="18931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292" y="1787270"/>
              <a:ext cx="10515600" cy="1445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4192" y="5387212"/>
              <a:ext cx="2527807" cy="147078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0558" y="137541"/>
            <a:ext cx="91922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85" dirty="0">
                <a:latin typeface="+mn-lt"/>
              </a:rPr>
              <a:t> </a:t>
            </a:r>
            <a:r>
              <a:rPr spc="-20" dirty="0">
                <a:latin typeface="+mn-lt"/>
              </a:rPr>
              <a:t>pildymas</a:t>
            </a:r>
            <a:r>
              <a:rPr lang="lt-LT" spc="-20" dirty="0">
                <a:latin typeface="+mn-lt"/>
              </a:rPr>
              <a:t>,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kai</a:t>
            </a:r>
            <a:r>
              <a:rPr spc="-75" dirty="0">
                <a:latin typeface="+mn-lt"/>
              </a:rPr>
              <a:t> </a:t>
            </a:r>
            <a:r>
              <a:rPr spc="-20" dirty="0">
                <a:latin typeface="+mn-lt"/>
              </a:rPr>
              <a:t>sutartis</a:t>
            </a:r>
            <a:r>
              <a:rPr spc="-100" dirty="0">
                <a:latin typeface="+mn-lt"/>
              </a:rPr>
              <a:t> </a:t>
            </a:r>
            <a:r>
              <a:rPr spc="-25" dirty="0">
                <a:latin typeface="+mn-lt"/>
              </a:rPr>
              <a:t>sudaryta</a:t>
            </a:r>
            <a:r>
              <a:rPr spc="-114" dirty="0">
                <a:latin typeface="+mn-lt"/>
              </a:rPr>
              <a:t> </a:t>
            </a:r>
            <a:r>
              <a:rPr dirty="0">
                <a:latin typeface="+mn-lt"/>
              </a:rPr>
              <a:t>su</a:t>
            </a:r>
            <a:r>
              <a:rPr spc="-90" dirty="0">
                <a:latin typeface="+mn-lt"/>
              </a:rPr>
              <a:t> </a:t>
            </a:r>
            <a:r>
              <a:rPr spc="-20" dirty="0">
                <a:latin typeface="+mn-lt"/>
              </a:rPr>
              <a:t>tiekėjų</a:t>
            </a:r>
            <a:r>
              <a:rPr spc="-110" dirty="0">
                <a:latin typeface="+mn-lt"/>
              </a:rPr>
              <a:t> </a:t>
            </a:r>
            <a:r>
              <a:rPr spc="-10" dirty="0">
                <a:latin typeface="+mn-lt"/>
              </a:rPr>
              <a:t>grupe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6317" y="681399"/>
            <a:ext cx="96939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1600" b="1" dirty="0">
                <a:solidFill>
                  <a:srgbClr val="FF0000"/>
                </a:solidFill>
                <a:latin typeface="Calibri"/>
                <a:cs typeface="Calibri"/>
              </a:rPr>
              <a:t>VARBU:</a:t>
            </a:r>
            <a:r>
              <a:rPr sz="1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tiekėjų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(jungtinės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partneriais),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reikia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paspausti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mygtuką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„Grupė“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(24)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3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įvesti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Grupės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pavadinimą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(25)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apie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tiekėjus,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priklausančius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grupei: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kodą, </a:t>
            </a:r>
            <a:r>
              <a:rPr sz="1600" dirty="0">
                <a:latin typeface="Calibri"/>
                <a:cs typeface="Calibri"/>
              </a:rPr>
              <a:t>pavadinimą,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patikslinimą,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adresą,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šalį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nurodžius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paspausti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„+“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(26).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Įvedus </a:t>
            </a:r>
            <a:r>
              <a:rPr sz="1600" dirty="0">
                <a:latin typeface="Calibri"/>
                <a:cs typeface="Calibri"/>
              </a:rPr>
              <a:t>informaciją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apie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visus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tiekėjų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grupei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priklausančius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tiekėjus,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spauskite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mygtuką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„Įtraukti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grupę“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(27)</a:t>
            </a:r>
            <a:r>
              <a:rPr lang="en-US"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65486" y="2870796"/>
            <a:ext cx="5168900" cy="1450340"/>
            <a:chOff x="3765486" y="2870796"/>
            <a:chExt cx="5168900" cy="1450340"/>
          </a:xfrm>
        </p:grpSpPr>
        <p:sp>
          <p:nvSpPr>
            <p:cNvPr id="9" name="object 9"/>
            <p:cNvSpPr/>
            <p:nvPr/>
          </p:nvSpPr>
          <p:spPr>
            <a:xfrm>
              <a:off x="8445880" y="2880321"/>
              <a:ext cx="478790" cy="178435"/>
            </a:xfrm>
            <a:custGeom>
              <a:avLst/>
              <a:gdLst/>
              <a:ahLst/>
              <a:cxnLst/>
              <a:rect l="l" t="t" r="r" b="b"/>
              <a:pathLst>
                <a:path w="478790" h="178435">
                  <a:moveTo>
                    <a:pt x="0" y="178219"/>
                  </a:moveTo>
                  <a:lnTo>
                    <a:pt x="478459" y="178219"/>
                  </a:lnTo>
                  <a:lnTo>
                    <a:pt x="478459" y="0"/>
                  </a:lnTo>
                  <a:lnTo>
                    <a:pt x="0" y="0"/>
                  </a:lnTo>
                  <a:lnTo>
                    <a:pt x="0" y="178219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773" y="4020057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264287" y="0"/>
                  </a:moveTo>
                  <a:lnTo>
                    <a:pt x="203700" y="3790"/>
                  </a:lnTo>
                  <a:lnTo>
                    <a:pt x="148077" y="14585"/>
                  </a:lnTo>
                  <a:lnTo>
                    <a:pt x="99005" y="31520"/>
                  </a:lnTo>
                  <a:lnTo>
                    <a:pt x="58073" y="53732"/>
                  </a:lnTo>
                  <a:lnTo>
                    <a:pt x="26869" y="80356"/>
                  </a:lnTo>
                  <a:lnTo>
                    <a:pt x="0" y="143383"/>
                  </a:lnTo>
                  <a:lnTo>
                    <a:pt x="6982" y="176231"/>
                  </a:lnTo>
                  <a:lnTo>
                    <a:pt x="58073" y="232983"/>
                  </a:lnTo>
                  <a:lnTo>
                    <a:pt x="99005" y="255168"/>
                  </a:lnTo>
                  <a:lnTo>
                    <a:pt x="148077" y="272078"/>
                  </a:lnTo>
                  <a:lnTo>
                    <a:pt x="203700" y="282855"/>
                  </a:lnTo>
                  <a:lnTo>
                    <a:pt x="264287" y="286639"/>
                  </a:lnTo>
                  <a:lnTo>
                    <a:pt x="324920" y="282855"/>
                  </a:lnTo>
                  <a:lnTo>
                    <a:pt x="380577" y="272078"/>
                  </a:lnTo>
                  <a:lnTo>
                    <a:pt x="429672" y="255168"/>
                  </a:lnTo>
                  <a:lnTo>
                    <a:pt x="470617" y="232983"/>
                  </a:lnTo>
                  <a:lnTo>
                    <a:pt x="501828" y="206384"/>
                  </a:lnTo>
                  <a:lnTo>
                    <a:pt x="528701" y="143383"/>
                  </a:lnTo>
                  <a:lnTo>
                    <a:pt x="521718" y="110527"/>
                  </a:lnTo>
                  <a:lnTo>
                    <a:pt x="470617" y="53732"/>
                  </a:lnTo>
                  <a:lnTo>
                    <a:pt x="429672" y="31520"/>
                  </a:lnTo>
                  <a:lnTo>
                    <a:pt x="380577" y="14585"/>
                  </a:lnTo>
                  <a:lnTo>
                    <a:pt x="324920" y="3790"/>
                  </a:lnTo>
                  <a:lnTo>
                    <a:pt x="26428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9773" y="4020057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0" y="143383"/>
                  </a:moveTo>
                  <a:lnTo>
                    <a:pt x="26869" y="80356"/>
                  </a:lnTo>
                  <a:lnTo>
                    <a:pt x="58073" y="53732"/>
                  </a:lnTo>
                  <a:lnTo>
                    <a:pt x="99005" y="31520"/>
                  </a:lnTo>
                  <a:lnTo>
                    <a:pt x="148077" y="14585"/>
                  </a:lnTo>
                  <a:lnTo>
                    <a:pt x="203700" y="3790"/>
                  </a:lnTo>
                  <a:lnTo>
                    <a:pt x="264287" y="0"/>
                  </a:lnTo>
                  <a:lnTo>
                    <a:pt x="324920" y="3790"/>
                  </a:lnTo>
                  <a:lnTo>
                    <a:pt x="380577" y="14585"/>
                  </a:lnTo>
                  <a:lnTo>
                    <a:pt x="429672" y="31520"/>
                  </a:lnTo>
                  <a:lnTo>
                    <a:pt x="470617" y="53732"/>
                  </a:lnTo>
                  <a:lnTo>
                    <a:pt x="501828" y="80356"/>
                  </a:lnTo>
                  <a:lnTo>
                    <a:pt x="528701" y="143383"/>
                  </a:lnTo>
                  <a:lnTo>
                    <a:pt x="521718" y="176231"/>
                  </a:lnTo>
                  <a:lnTo>
                    <a:pt x="470617" y="232983"/>
                  </a:lnTo>
                  <a:lnTo>
                    <a:pt x="429672" y="255168"/>
                  </a:lnTo>
                  <a:lnTo>
                    <a:pt x="380577" y="272078"/>
                  </a:lnTo>
                  <a:lnTo>
                    <a:pt x="324920" y="282855"/>
                  </a:lnTo>
                  <a:lnTo>
                    <a:pt x="264287" y="286639"/>
                  </a:lnTo>
                  <a:lnTo>
                    <a:pt x="203700" y="282855"/>
                  </a:lnTo>
                  <a:lnTo>
                    <a:pt x="148077" y="272078"/>
                  </a:lnTo>
                  <a:lnTo>
                    <a:pt x="99005" y="255168"/>
                  </a:lnTo>
                  <a:lnTo>
                    <a:pt x="58073" y="232983"/>
                  </a:lnTo>
                  <a:lnTo>
                    <a:pt x="26869" y="206384"/>
                  </a:lnTo>
                  <a:lnTo>
                    <a:pt x="0" y="14338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41190" y="403288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561129" y="3997769"/>
            <a:ext cx="557530" cy="315595"/>
            <a:chOff x="10561129" y="3997769"/>
            <a:chExt cx="557530" cy="315595"/>
          </a:xfrm>
        </p:grpSpPr>
        <p:sp>
          <p:nvSpPr>
            <p:cNvPr id="14" name="object 14"/>
            <p:cNvSpPr/>
            <p:nvPr/>
          </p:nvSpPr>
          <p:spPr>
            <a:xfrm>
              <a:off x="10575417" y="4012057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264413" y="0"/>
                  </a:moveTo>
                  <a:lnTo>
                    <a:pt x="203780" y="3783"/>
                  </a:lnTo>
                  <a:lnTo>
                    <a:pt x="148123" y="14560"/>
                  </a:lnTo>
                  <a:lnTo>
                    <a:pt x="99028" y="31470"/>
                  </a:lnTo>
                  <a:lnTo>
                    <a:pt x="58083" y="53655"/>
                  </a:lnTo>
                  <a:lnTo>
                    <a:pt x="26872" y="80254"/>
                  </a:lnTo>
                  <a:lnTo>
                    <a:pt x="0" y="143256"/>
                  </a:lnTo>
                  <a:lnTo>
                    <a:pt x="6982" y="176104"/>
                  </a:lnTo>
                  <a:lnTo>
                    <a:pt x="58083" y="232856"/>
                  </a:lnTo>
                  <a:lnTo>
                    <a:pt x="99028" y="255041"/>
                  </a:lnTo>
                  <a:lnTo>
                    <a:pt x="148123" y="271951"/>
                  </a:lnTo>
                  <a:lnTo>
                    <a:pt x="203780" y="282728"/>
                  </a:lnTo>
                  <a:lnTo>
                    <a:pt x="264413" y="286512"/>
                  </a:lnTo>
                  <a:lnTo>
                    <a:pt x="325047" y="282728"/>
                  </a:lnTo>
                  <a:lnTo>
                    <a:pt x="380704" y="271951"/>
                  </a:lnTo>
                  <a:lnTo>
                    <a:pt x="429799" y="255041"/>
                  </a:lnTo>
                  <a:lnTo>
                    <a:pt x="470744" y="232856"/>
                  </a:lnTo>
                  <a:lnTo>
                    <a:pt x="501955" y="206257"/>
                  </a:lnTo>
                  <a:lnTo>
                    <a:pt x="528827" y="143256"/>
                  </a:lnTo>
                  <a:lnTo>
                    <a:pt x="521845" y="110407"/>
                  </a:lnTo>
                  <a:lnTo>
                    <a:pt x="470744" y="53655"/>
                  </a:lnTo>
                  <a:lnTo>
                    <a:pt x="429799" y="31470"/>
                  </a:lnTo>
                  <a:lnTo>
                    <a:pt x="380704" y="14560"/>
                  </a:lnTo>
                  <a:lnTo>
                    <a:pt x="325047" y="3783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5417" y="4012057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0" y="143256"/>
                  </a:moveTo>
                  <a:lnTo>
                    <a:pt x="26872" y="80254"/>
                  </a:lnTo>
                  <a:lnTo>
                    <a:pt x="58083" y="53655"/>
                  </a:lnTo>
                  <a:lnTo>
                    <a:pt x="99028" y="31470"/>
                  </a:lnTo>
                  <a:lnTo>
                    <a:pt x="148123" y="14560"/>
                  </a:lnTo>
                  <a:lnTo>
                    <a:pt x="203780" y="3783"/>
                  </a:lnTo>
                  <a:lnTo>
                    <a:pt x="264413" y="0"/>
                  </a:lnTo>
                  <a:lnTo>
                    <a:pt x="325047" y="3783"/>
                  </a:lnTo>
                  <a:lnTo>
                    <a:pt x="380704" y="14560"/>
                  </a:lnTo>
                  <a:lnTo>
                    <a:pt x="429799" y="31470"/>
                  </a:lnTo>
                  <a:lnTo>
                    <a:pt x="470744" y="53655"/>
                  </a:lnTo>
                  <a:lnTo>
                    <a:pt x="501955" y="80254"/>
                  </a:lnTo>
                  <a:lnTo>
                    <a:pt x="528827" y="143256"/>
                  </a:lnTo>
                  <a:lnTo>
                    <a:pt x="521845" y="176104"/>
                  </a:lnTo>
                  <a:lnTo>
                    <a:pt x="470744" y="232856"/>
                  </a:lnTo>
                  <a:lnTo>
                    <a:pt x="429799" y="255041"/>
                  </a:lnTo>
                  <a:lnTo>
                    <a:pt x="380704" y="271951"/>
                  </a:lnTo>
                  <a:lnTo>
                    <a:pt x="325047" y="282728"/>
                  </a:lnTo>
                  <a:lnTo>
                    <a:pt x="264413" y="286512"/>
                  </a:lnTo>
                  <a:lnTo>
                    <a:pt x="203780" y="282728"/>
                  </a:lnTo>
                  <a:lnTo>
                    <a:pt x="148123" y="271951"/>
                  </a:lnTo>
                  <a:lnTo>
                    <a:pt x="99028" y="255041"/>
                  </a:lnTo>
                  <a:lnTo>
                    <a:pt x="58083" y="232856"/>
                  </a:lnTo>
                  <a:lnTo>
                    <a:pt x="26872" y="206257"/>
                  </a:lnTo>
                  <a:lnTo>
                    <a:pt x="0" y="14325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737850" y="4024629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5024" y="3995356"/>
            <a:ext cx="8207375" cy="930275"/>
            <a:chOff x="1035024" y="3995356"/>
            <a:chExt cx="8207375" cy="930275"/>
          </a:xfrm>
        </p:grpSpPr>
        <p:sp>
          <p:nvSpPr>
            <p:cNvPr id="18" name="object 18"/>
            <p:cNvSpPr/>
            <p:nvPr/>
          </p:nvSpPr>
          <p:spPr>
            <a:xfrm>
              <a:off x="1044549" y="4538980"/>
              <a:ext cx="8188325" cy="377190"/>
            </a:xfrm>
            <a:custGeom>
              <a:avLst/>
              <a:gdLst/>
              <a:ahLst/>
              <a:cxnLst/>
              <a:rect l="l" t="t" r="r" b="b"/>
              <a:pathLst>
                <a:path w="8188325" h="377189">
                  <a:moveTo>
                    <a:pt x="0" y="377063"/>
                  </a:moveTo>
                  <a:lnTo>
                    <a:pt x="8188071" y="377063"/>
                  </a:lnTo>
                  <a:lnTo>
                    <a:pt x="8188071" y="0"/>
                  </a:lnTo>
                  <a:lnTo>
                    <a:pt x="0" y="0"/>
                  </a:lnTo>
                  <a:lnTo>
                    <a:pt x="0" y="377063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6398" y="4009644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5" h="287020">
                  <a:moveTo>
                    <a:pt x="264287" y="0"/>
                  </a:moveTo>
                  <a:lnTo>
                    <a:pt x="203700" y="3783"/>
                  </a:lnTo>
                  <a:lnTo>
                    <a:pt x="148077" y="14560"/>
                  </a:lnTo>
                  <a:lnTo>
                    <a:pt x="99005" y="31470"/>
                  </a:lnTo>
                  <a:lnTo>
                    <a:pt x="58073" y="53655"/>
                  </a:lnTo>
                  <a:lnTo>
                    <a:pt x="26869" y="80254"/>
                  </a:lnTo>
                  <a:lnTo>
                    <a:pt x="0" y="143255"/>
                  </a:lnTo>
                  <a:lnTo>
                    <a:pt x="6982" y="176151"/>
                  </a:lnTo>
                  <a:lnTo>
                    <a:pt x="58073" y="232959"/>
                  </a:lnTo>
                  <a:lnTo>
                    <a:pt x="99005" y="255158"/>
                  </a:lnTo>
                  <a:lnTo>
                    <a:pt x="148077" y="272075"/>
                  </a:lnTo>
                  <a:lnTo>
                    <a:pt x="203700" y="282855"/>
                  </a:lnTo>
                  <a:lnTo>
                    <a:pt x="264287" y="286638"/>
                  </a:lnTo>
                  <a:lnTo>
                    <a:pt x="324920" y="282855"/>
                  </a:lnTo>
                  <a:lnTo>
                    <a:pt x="380577" y="272075"/>
                  </a:lnTo>
                  <a:lnTo>
                    <a:pt x="429672" y="255158"/>
                  </a:lnTo>
                  <a:lnTo>
                    <a:pt x="470617" y="232959"/>
                  </a:lnTo>
                  <a:lnTo>
                    <a:pt x="501828" y="206338"/>
                  </a:lnTo>
                  <a:lnTo>
                    <a:pt x="528701" y="143255"/>
                  </a:lnTo>
                  <a:lnTo>
                    <a:pt x="521718" y="110407"/>
                  </a:lnTo>
                  <a:lnTo>
                    <a:pt x="470617" y="53655"/>
                  </a:lnTo>
                  <a:lnTo>
                    <a:pt x="429672" y="31470"/>
                  </a:lnTo>
                  <a:lnTo>
                    <a:pt x="380577" y="14560"/>
                  </a:lnTo>
                  <a:lnTo>
                    <a:pt x="324920" y="3783"/>
                  </a:lnTo>
                  <a:lnTo>
                    <a:pt x="26428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6398" y="4009644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5" h="287020">
                  <a:moveTo>
                    <a:pt x="0" y="143255"/>
                  </a:moveTo>
                  <a:lnTo>
                    <a:pt x="26869" y="80254"/>
                  </a:lnTo>
                  <a:lnTo>
                    <a:pt x="58073" y="53655"/>
                  </a:lnTo>
                  <a:lnTo>
                    <a:pt x="99005" y="31470"/>
                  </a:lnTo>
                  <a:lnTo>
                    <a:pt x="148077" y="14560"/>
                  </a:lnTo>
                  <a:lnTo>
                    <a:pt x="203700" y="3783"/>
                  </a:lnTo>
                  <a:lnTo>
                    <a:pt x="264287" y="0"/>
                  </a:lnTo>
                  <a:lnTo>
                    <a:pt x="324920" y="3783"/>
                  </a:lnTo>
                  <a:lnTo>
                    <a:pt x="380577" y="14560"/>
                  </a:lnTo>
                  <a:lnTo>
                    <a:pt x="429672" y="31470"/>
                  </a:lnTo>
                  <a:lnTo>
                    <a:pt x="470617" y="53655"/>
                  </a:lnTo>
                  <a:lnTo>
                    <a:pt x="501828" y="80254"/>
                  </a:lnTo>
                  <a:lnTo>
                    <a:pt x="528701" y="143255"/>
                  </a:lnTo>
                  <a:lnTo>
                    <a:pt x="521718" y="176151"/>
                  </a:lnTo>
                  <a:lnTo>
                    <a:pt x="470617" y="232959"/>
                  </a:lnTo>
                  <a:lnTo>
                    <a:pt x="429672" y="255158"/>
                  </a:lnTo>
                  <a:lnTo>
                    <a:pt x="380577" y="272075"/>
                  </a:lnTo>
                  <a:lnTo>
                    <a:pt x="324920" y="282855"/>
                  </a:lnTo>
                  <a:lnTo>
                    <a:pt x="264287" y="286638"/>
                  </a:lnTo>
                  <a:lnTo>
                    <a:pt x="203700" y="282855"/>
                  </a:lnTo>
                  <a:lnTo>
                    <a:pt x="148077" y="272075"/>
                  </a:lnTo>
                  <a:lnTo>
                    <a:pt x="99005" y="255158"/>
                  </a:lnTo>
                  <a:lnTo>
                    <a:pt x="58073" y="232959"/>
                  </a:lnTo>
                  <a:lnTo>
                    <a:pt x="26869" y="206338"/>
                  </a:lnTo>
                  <a:lnTo>
                    <a:pt x="0" y="14325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67688" y="402221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1449" y="4292485"/>
            <a:ext cx="9376410" cy="2315210"/>
            <a:chOff x="421449" y="4292485"/>
            <a:chExt cx="9376410" cy="2315210"/>
          </a:xfrm>
        </p:grpSpPr>
        <p:sp>
          <p:nvSpPr>
            <p:cNvPr id="23" name="object 23"/>
            <p:cNvSpPr/>
            <p:nvPr/>
          </p:nvSpPr>
          <p:spPr>
            <a:xfrm>
              <a:off x="1076439" y="4306773"/>
              <a:ext cx="1085215" cy="192405"/>
            </a:xfrm>
            <a:custGeom>
              <a:avLst/>
              <a:gdLst/>
              <a:ahLst/>
              <a:cxnLst/>
              <a:rect l="l" t="t" r="r" b="b"/>
              <a:pathLst>
                <a:path w="1085214" h="192404">
                  <a:moveTo>
                    <a:pt x="0" y="192074"/>
                  </a:moveTo>
                  <a:lnTo>
                    <a:pt x="1084872" y="192074"/>
                  </a:lnTo>
                  <a:lnTo>
                    <a:pt x="1084872" y="0"/>
                  </a:lnTo>
                  <a:lnTo>
                    <a:pt x="0" y="0"/>
                  </a:lnTo>
                  <a:lnTo>
                    <a:pt x="0" y="192074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449" y="5175288"/>
              <a:ext cx="9376029" cy="140843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04328" y="6306515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264414" y="0"/>
                  </a:moveTo>
                  <a:lnTo>
                    <a:pt x="203780" y="3784"/>
                  </a:lnTo>
                  <a:lnTo>
                    <a:pt x="148123" y="14565"/>
                  </a:lnTo>
                  <a:lnTo>
                    <a:pt x="99028" y="31482"/>
                  </a:lnTo>
                  <a:lnTo>
                    <a:pt x="58083" y="53675"/>
                  </a:lnTo>
                  <a:lnTo>
                    <a:pt x="26872" y="80283"/>
                  </a:lnTo>
                  <a:lnTo>
                    <a:pt x="0" y="143306"/>
                  </a:lnTo>
                  <a:lnTo>
                    <a:pt x="6982" y="176165"/>
                  </a:lnTo>
                  <a:lnTo>
                    <a:pt x="58083" y="232937"/>
                  </a:lnTo>
                  <a:lnTo>
                    <a:pt x="99028" y="255130"/>
                  </a:lnTo>
                  <a:lnTo>
                    <a:pt x="148123" y="272047"/>
                  </a:lnTo>
                  <a:lnTo>
                    <a:pt x="203780" y="282828"/>
                  </a:lnTo>
                  <a:lnTo>
                    <a:pt x="264414" y="286613"/>
                  </a:lnTo>
                  <a:lnTo>
                    <a:pt x="325000" y="282828"/>
                  </a:lnTo>
                  <a:lnTo>
                    <a:pt x="380623" y="272047"/>
                  </a:lnTo>
                  <a:lnTo>
                    <a:pt x="429695" y="255130"/>
                  </a:lnTo>
                  <a:lnTo>
                    <a:pt x="470627" y="232937"/>
                  </a:lnTo>
                  <a:lnTo>
                    <a:pt x="501831" y="206329"/>
                  </a:lnTo>
                  <a:lnTo>
                    <a:pt x="528701" y="143306"/>
                  </a:lnTo>
                  <a:lnTo>
                    <a:pt x="521718" y="110447"/>
                  </a:lnTo>
                  <a:lnTo>
                    <a:pt x="470627" y="53675"/>
                  </a:lnTo>
                  <a:lnTo>
                    <a:pt x="429695" y="31482"/>
                  </a:lnTo>
                  <a:lnTo>
                    <a:pt x="380623" y="14565"/>
                  </a:lnTo>
                  <a:lnTo>
                    <a:pt x="325000" y="3784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4328" y="6306515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20">
                  <a:moveTo>
                    <a:pt x="0" y="143306"/>
                  </a:moveTo>
                  <a:lnTo>
                    <a:pt x="26872" y="80283"/>
                  </a:lnTo>
                  <a:lnTo>
                    <a:pt x="58083" y="53675"/>
                  </a:lnTo>
                  <a:lnTo>
                    <a:pt x="99028" y="31482"/>
                  </a:lnTo>
                  <a:lnTo>
                    <a:pt x="148123" y="14565"/>
                  </a:lnTo>
                  <a:lnTo>
                    <a:pt x="203780" y="3784"/>
                  </a:lnTo>
                  <a:lnTo>
                    <a:pt x="264414" y="0"/>
                  </a:lnTo>
                  <a:lnTo>
                    <a:pt x="325000" y="3784"/>
                  </a:lnTo>
                  <a:lnTo>
                    <a:pt x="380623" y="14565"/>
                  </a:lnTo>
                  <a:lnTo>
                    <a:pt x="429695" y="31482"/>
                  </a:lnTo>
                  <a:lnTo>
                    <a:pt x="470627" y="53675"/>
                  </a:lnTo>
                  <a:lnTo>
                    <a:pt x="501831" y="80283"/>
                  </a:lnTo>
                  <a:lnTo>
                    <a:pt x="528701" y="143306"/>
                  </a:lnTo>
                  <a:lnTo>
                    <a:pt x="521718" y="176165"/>
                  </a:lnTo>
                  <a:lnTo>
                    <a:pt x="470627" y="232937"/>
                  </a:lnTo>
                  <a:lnTo>
                    <a:pt x="429695" y="255130"/>
                  </a:lnTo>
                  <a:lnTo>
                    <a:pt x="380623" y="272047"/>
                  </a:lnTo>
                  <a:lnTo>
                    <a:pt x="325000" y="282828"/>
                  </a:lnTo>
                  <a:lnTo>
                    <a:pt x="264414" y="286613"/>
                  </a:lnTo>
                  <a:lnTo>
                    <a:pt x="203780" y="282828"/>
                  </a:lnTo>
                  <a:lnTo>
                    <a:pt x="148123" y="272047"/>
                  </a:lnTo>
                  <a:lnTo>
                    <a:pt x="99028" y="255130"/>
                  </a:lnTo>
                  <a:lnTo>
                    <a:pt x="58083" y="232937"/>
                  </a:lnTo>
                  <a:lnTo>
                    <a:pt x="26872" y="206329"/>
                  </a:lnTo>
                  <a:lnTo>
                    <a:pt x="0" y="14330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66380" y="631982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28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1673" y="6385178"/>
            <a:ext cx="7225030" cy="188595"/>
          </a:xfrm>
          <a:custGeom>
            <a:avLst/>
            <a:gdLst/>
            <a:ahLst/>
            <a:cxnLst/>
            <a:rect l="l" t="t" r="r" b="b"/>
            <a:pathLst>
              <a:path w="7225030" h="188595">
                <a:moveTo>
                  <a:pt x="0" y="188531"/>
                </a:moveTo>
                <a:lnTo>
                  <a:pt x="7224903" y="188531"/>
                </a:lnTo>
                <a:lnTo>
                  <a:pt x="7224903" y="0"/>
                </a:lnTo>
                <a:lnTo>
                  <a:pt x="0" y="0"/>
                </a:lnTo>
                <a:lnTo>
                  <a:pt x="0" y="188531"/>
                </a:lnTo>
                <a:close/>
              </a:path>
            </a:pathLst>
          </a:custGeom>
          <a:ln w="1904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0336" y="6555435"/>
            <a:ext cx="4978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Informacija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turi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persikelti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žemiau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esančią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eilutę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</a:t>
            </a:r>
            <a:r>
              <a:rPr lang="lt-LT" sz="1600" spc="-10" dirty="0">
                <a:latin typeface="Calibri"/>
                <a:cs typeface="Calibri"/>
              </a:rPr>
              <a:t>8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53944" y="2823781"/>
            <a:ext cx="557530" cy="315595"/>
            <a:chOff x="8953944" y="2823781"/>
            <a:chExt cx="557530" cy="315595"/>
          </a:xfrm>
        </p:grpSpPr>
        <p:sp>
          <p:nvSpPr>
            <p:cNvPr id="31" name="object 31"/>
            <p:cNvSpPr/>
            <p:nvPr/>
          </p:nvSpPr>
          <p:spPr>
            <a:xfrm>
              <a:off x="8968231" y="2838069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19">
                  <a:moveTo>
                    <a:pt x="264414" y="0"/>
                  </a:moveTo>
                  <a:lnTo>
                    <a:pt x="203780" y="3783"/>
                  </a:lnTo>
                  <a:lnTo>
                    <a:pt x="148123" y="14560"/>
                  </a:lnTo>
                  <a:lnTo>
                    <a:pt x="99028" y="31470"/>
                  </a:lnTo>
                  <a:lnTo>
                    <a:pt x="58083" y="53655"/>
                  </a:lnTo>
                  <a:lnTo>
                    <a:pt x="26872" y="80254"/>
                  </a:lnTo>
                  <a:lnTo>
                    <a:pt x="0" y="143255"/>
                  </a:lnTo>
                  <a:lnTo>
                    <a:pt x="6982" y="176111"/>
                  </a:lnTo>
                  <a:lnTo>
                    <a:pt x="58083" y="232906"/>
                  </a:lnTo>
                  <a:lnTo>
                    <a:pt x="99028" y="255118"/>
                  </a:lnTo>
                  <a:lnTo>
                    <a:pt x="148123" y="272053"/>
                  </a:lnTo>
                  <a:lnTo>
                    <a:pt x="203780" y="282848"/>
                  </a:lnTo>
                  <a:lnTo>
                    <a:pt x="264414" y="286638"/>
                  </a:lnTo>
                  <a:lnTo>
                    <a:pt x="325047" y="282848"/>
                  </a:lnTo>
                  <a:lnTo>
                    <a:pt x="380704" y="272053"/>
                  </a:lnTo>
                  <a:lnTo>
                    <a:pt x="429799" y="255118"/>
                  </a:lnTo>
                  <a:lnTo>
                    <a:pt x="470744" y="232906"/>
                  </a:lnTo>
                  <a:lnTo>
                    <a:pt x="501955" y="206282"/>
                  </a:lnTo>
                  <a:lnTo>
                    <a:pt x="528827" y="143255"/>
                  </a:lnTo>
                  <a:lnTo>
                    <a:pt x="521845" y="110407"/>
                  </a:lnTo>
                  <a:lnTo>
                    <a:pt x="470744" y="53655"/>
                  </a:lnTo>
                  <a:lnTo>
                    <a:pt x="429799" y="31470"/>
                  </a:lnTo>
                  <a:lnTo>
                    <a:pt x="380704" y="14560"/>
                  </a:lnTo>
                  <a:lnTo>
                    <a:pt x="325047" y="3783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68231" y="2838069"/>
              <a:ext cx="528955" cy="287020"/>
            </a:xfrm>
            <a:custGeom>
              <a:avLst/>
              <a:gdLst/>
              <a:ahLst/>
              <a:cxnLst/>
              <a:rect l="l" t="t" r="r" b="b"/>
              <a:pathLst>
                <a:path w="528954" h="287019">
                  <a:moveTo>
                    <a:pt x="0" y="143255"/>
                  </a:moveTo>
                  <a:lnTo>
                    <a:pt x="26872" y="80254"/>
                  </a:lnTo>
                  <a:lnTo>
                    <a:pt x="58083" y="53655"/>
                  </a:lnTo>
                  <a:lnTo>
                    <a:pt x="99028" y="31470"/>
                  </a:lnTo>
                  <a:lnTo>
                    <a:pt x="148123" y="14560"/>
                  </a:lnTo>
                  <a:lnTo>
                    <a:pt x="203780" y="3783"/>
                  </a:lnTo>
                  <a:lnTo>
                    <a:pt x="264414" y="0"/>
                  </a:lnTo>
                  <a:lnTo>
                    <a:pt x="325047" y="3783"/>
                  </a:lnTo>
                  <a:lnTo>
                    <a:pt x="380704" y="14560"/>
                  </a:lnTo>
                  <a:lnTo>
                    <a:pt x="429799" y="31470"/>
                  </a:lnTo>
                  <a:lnTo>
                    <a:pt x="470744" y="53655"/>
                  </a:lnTo>
                  <a:lnTo>
                    <a:pt x="501955" y="80254"/>
                  </a:lnTo>
                  <a:lnTo>
                    <a:pt x="528827" y="143255"/>
                  </a:lnTo>
                  <a:lnTo>
                    <a:pt x="521845" y="176111"/>
                  </a:lnTo>
                  <a:lnTo>
                    <a:pt x="470744" y="232906"/>
                  </a:lnTo>
                  <a:lnTo>
                    <a:pt x="429799" y="255118"/>
                  </a:lnTo>
                  <a:lnTo>
                    <a:pt x="380704" y="272053"/>
                  </a:lnTo>
                  <a:lnTo>
                    <a:pt x="325047" y="282848"/>
                  </a:lnTo>
                  <a:lnTo>
                    <a:pt x="264414" y="286638"/>
                  </a:lnTo>
                  <a:lnTo>
                    <a:pt x="203780" y="282848"/>
                  </a:lnTo>
                  <a:lnTo>
                    <a:pt x="148123" y="272053"/>
                  </a:lnTo>
                  <a:lnTo>
                    <a:pt x="99028" y="255118"/>
                  </a:lnTo>
                  <a:lnTo>
                    <a:pt x="58083" y="232906"/>
                  </a:lnTo>
                  <a:lnTo>
                    <a:pt x="26872" y="206282"/>
                  </a:lnTo>
                  <a:lnTo>
                    <a:pt x="0" y="143255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130410" y="285064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80CBA01-08FC-CB51-B3B2-E05F6524C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35998" y="654737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18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929" y="1009183"/>
            <a:ext cx="11134725" cy="1476375"/>
            <a:chOff x="75816" y="1358646"/>
            <a:chExt cx="11134725" cy="147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16" y="1358646"/>
              <a:ext cx="11134725" cy="1476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7893" y="2164461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287464" y="0"/>
                  </a:moveTo>
                  <a:lnTo>
                    <a:pt x="229530" y="3532"/>
                  </a:lnTo>
                  <a:lnTo>
                    <a:pt x="175570" y="13664"/>
                  </a:lnTo>
                  <a:lnTo>
                    <a:pt x="126740" y="29695"/>
                  </a:lnTo>
                  <a:lnTo>
                    <a:pt x="84196" y="50926"/>
                  </a:lnTo>
                  <a:lnTo>
                    <a:pt x="49094" y="76658"/>
                  </a:lnTo>
                  <a:lnTo>
                    <a:pt x="22590" y="106191"/>
                  </a:lnTo>
                  <a:lnTo>
                    <a:pt x="0" y="173862"/>
                  </a:lnTo>
                  <a:lnTo>
                    <a:pt x="5840" y="208899"/>
                  </a:lnTo>
                  <a:lnTo>
                    <a:pt x="49094" y="271067"/>
                  </a:lnTo>
                  <a:lnTo>
                    <a:pt x="84196" y="296799"/>
                  </a:lnTo>
                  <a:lnTo>
                    <a:pt x="126740" y="318030"/>
                  </a:lnTo>
                  <a:lnTo>
                    <a:pt x="175570" y="334061"/>
                  </a:lnTo>
                  <a:lnTo>
                    <a:pt x="229530" y="344193"/>
                  </a:lnTo>
                  <a:lnTo>
                    <a:pt x="287464" y="347725"/>
                  </a:lnTo>
                  <a:lnTo>
                    <a:pt x="345398" y="344193"/>
                  </a:lnTo>
                  <a:lnTo>
                    <a:pt x="399358" y="334061"/>
                  </a:lnTo>
                  <a:lnTo>
                    <a:pt x="448188" y="318030"/>
                  </a:lnTo>
                  <a:lnTo>
                    <a:pt x="490732" y="296799"/>
                  </a:lnTo>
                  <a:lnTo>
                    <a:pt x="525834" y="271067"/>
                  </a:lnTo>
                  <a:lnTo>
                    <a:pt x="552338" y="241534"/>
                  </a:lnTo>
                  <a:lnTo>
                    <a:pt x="574929" y="173862"/>
                  </a:lnTo>
                  <a:lnTo>
                    <a:pt x="569088" y="138826"/>
                  </a:lnTo>
                  <a:lnTo>
                    <a:pt x="525834" y="76658"/>
                  </a:lnTo>
                  <a:lnTo>
                    <a:pt x="490732" y="50926"/>
                  </a:lnTo>
                  <a:lnTo>
                    <a:pt x="448188" y="29695"/>
                  </a:lnTo>
                  <a:lnTo>
                    <a:pt x="399358" y="13664"/>
                  </a:lnTo>
                  <a:lnTo>
                    <a:pt x="345398" y="3532"/>
                  </a:lnTo>
                  <a:lnTo>
                    <a:pt x="28746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893" y="2164461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0" y="173862"/>
                  </a:moveTo>
                  <a:lnTo>
                    <a:pt x="22590" y="106191"/>
                  </a:lnTo>
                  <a:lnTo>
                    <a:pt x="49094" y="76658"/>
                  </a:lnTo>
                  <a:lnTo>
                    <a:pt x="84196" y="50926"/>
                  </a:lnTo>
                  <a:lnTo>
                    <a:pt x="126740" y="29695"/>
                  </a:lnTo>
                  <a:lnTo>
                    <a:pt x="175570" y="13664"/>
                  </a:lnTo>
                  <a:lnTo>
                    <a:pt x="229530" y="3532"/>
                  </a:lnTo>
                  <a:lnTo>
                    <a:pt x="287464" y="0"/>
                  </a:lnTo>
                  <a:lnTo>
                    <a:pt x="345398" y="3532"/>
                  </a:lnTo>
                  <a:lnTo>
                    <a:pt x="399358" y="13664"/>
                  </a:lnTo>
                  <a:lnTo>
                    <a:pt x="448188" y="29695"/>
                  </a:lnTo>
                  <a:lnTo>
                    <a:pt x="490732" y="50926"/>
                  </a:lnTo>
                  <a:lnTo>
                    <a:pt x="525834" y="76658"/>
                  </a:lnTo>
                  <a:lnTo>
                    <a:pt x="552338" y="106191"/>
                  </a:lnTo>
                  <a:lnTo>
                    <a:pt x="574929" y="173862"/>
                  </a:lnTo>
                  <a:lnTo>
                    <a:pt x="569088" y="208899"/>
                  </a:lnTo>
                  <a:lnTo>
                    <a:pt x="525834" y="271067"/>
                  </a:lnTo>
                  <a:lnTo>
                    <a:pt x="490732" y="296799"/>
                  </a:lnTo>
                  <a:lnTo>
                    <a:pt x="448188" y="318030"/>
                  </a:lnTo>
                  <a:lnTo>
                    <a:pt x="399358" y="334061"/>
                  </a:lnTo>
                  <a:lnTo>
                    <a:pt x="345398" y="344193"/>
                  </a:lnTo>
                  <a:lnTo>
                    <a:pt x="287464" y="347725"/>
                  </a:lnTo>
                  <a:lnTo>
                    <a:pt x="229530" y="344193"/>
                  </a:lnTo>
                  <a:lnTo>
                    <a:pt x="175570" y="334061"/>
                  </a:lnTo>
                  <a:lnTo>
                    <a:pt x="126740" y="318030"/>
                  </a:lnTo>
                  <a:lnTo>
                    <a:pt x="84196" y="296799"/>
                  </a:lnTo>
                  <a:lnTo>
                    <a:pt x="49094" y="271067"/>
                  </a:lnTo>
                  <a:lnTo>
                    <a:pt x="22590" y="241534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4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5647" y="2721871"/>
            <a:ext cx="1080008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buvo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pasirašyta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ūkininku,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užsienio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tiekėju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fiziniu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asmeniu,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laukelyje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(29)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turi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būti </a:t>
            </a:r>
            <a:r>
              <a:rPr sz="1600" spc="-10" dirty="0">
                <a:latin typeface="Calibri"/>
                <a:cs typeface="Calibri"/>
              </a:rPr>
              <a:t>įrašytas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specialusis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klasifikatoriaus:</a:t>
            </a:r>
            <a:endParaRPr sz="16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dirty="0">
                <a:latin typeface="Calibri"/>
                <a:cs typeface="Calibri"/>
              </a:rPr>
              <a:t>802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(ūkininkas)</a:t>
            </a:r>
            <a:endParaRPr sz="16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dirty="0">
                <a:latin typeface="Calibri"/>
                <a:cs typeface="Calibri"/>
              </a:rPr>
              <a:t>803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(užsienio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įmonė)</a:t>
            </a:r>
            <a:endParaRPr sz="16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dirty="0">
                <a:latin typeface="Calibri"/>
                <a:cs typeface="Calibri"/>
              </a:rPr>
              <a:t>807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(Kiti)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advokatų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kontoros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kt.</a:t>
            </a:r>
            <a:endParaRPr sz="16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dirty="0">
                <a:latin typeface="Calibri"/>
                <a:cs typeface="Calibri"/>
              </a:rPr>
              <a:t>809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(fizinis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asmuo)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Patikslinimo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laukelyje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įrašomas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lang="lt-LT" sz="1600" spc="-45" dirty="0">
                <a:solidFill>
                  <a:srgbClr val="FF0000"/>
                </a:solidFill>
                <a:latin typeface="Calibri"/>
                <a:cs typeface="Calibri"/>
              </a:rPr>
              <a:t>tik</a:t>
            </a:r>
            <a:r>
              <a:rPr lang="lt-LT"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vardas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pavardė</a:t>
            </a:r>
            <a:r>
              <a:rPr lang="lt-LT" sz="1600" spc="-10" dirty="0">
                <a:latin typeface="Calibri"/>
                <a:cs typeface="Calibri"/>
              </a:rPr>
              <a:t>, jei sutartis sudaroma su ūkininku ar fiziniu asmeniu,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įmonės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lang="lt-LT" sz="1600" spc="-60" dirty="0">
                <a:latin typeface="Calibri"/>
                <a:cs typeface="Calibri"/>
              </a:rPr>
              <a:t>ir kodas </a:t>
            </a:r>
            <a:r>
              <a:rPr sz="1600" dirty="0">
                <a:latin typeface="Calibri"/>
                <a:cs typeface="Calibri"/>
              </a:rPr>
              <a:t>(30).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Adreso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laukelyje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brūkšnelį</a:t>
            </a:r>
            <a:r>
              <a:rPr lang="lt-LT" sz="1600" dirty="0">
                <a:latin typeface="Calibri"/>
                <a:cs typeface="Calibri"/>
              </a:rPr>
              <a:t>, jei sutartis sudaroma su ūkininku ar fiziniu asmeniu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(31),</a:t>
            </a:r>
            <a:r>
              <a:rPr lang="lt-LT"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pasirinkite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šalį.</a:t>
            </a:r>
            <a:endParaRPr lang="lt-LT" sz="1600" spc="-2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Suradus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įmonės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kodą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paspauskite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mygtuką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„...“.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Kai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užsipildys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pavadinimo </a:t>
            </a:r>
            <a:r>
              <a:rPr sz="1600" dirty="0">
                <a:latin typeface="Calibri"/>
                <a:cs typeface="Calibri"/>
              </a:rPr>
              <a:t>laukai,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spauskite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„+“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(32).</a:t>
            </a:r>
            <a:endParaRPr lang="lt-LT" sz="1600" spc="-20" dirty="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35814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1600" b="1" spc="-10" dirty="0">
                <a:solidFill>
                  <a:srgbClr val="FF0000"/>
                </a:solidFill>
                <a:latin typeface="Calibri"/>
                <a:cs typeface="Calibri"/>
              </a:rPr>
              <a:t>VARBU: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Nesirinkite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807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(Kiti),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juridiniu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asmeniu,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registruotu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Registrų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centre.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Jeigu nerandate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tiekėjo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VPM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prašome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kreiptis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paštu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pagalba@vpt.lt</a:t>
            </a:r>
            <a:r>
              <a:rPr sz="1600" spc="-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įtrauksime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tiekėją</a:t>
            </a:r>
            <a:r>
              <a:rPr lang="lt-LT" sz="1600" spc="-10" dirty="0">
                <a:latin typeface="Calibri"/>
                <a:cs typeface="Calibri"/>
              </a:rPr>
              <a:t> į sąrašą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91" y="1842259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29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85234" y="1878456"/>
            <a:ext cx="603885" cy="376555"/>
            <a:chOff x="3601783" y="2210498"/>
            <a:chExt cx="603885" cy="376555"/>
          </a:xfrm>
        </p:grpSpPr>
        <p:sp>
          <p:nvSpPr>
            <p:cNvPr id="11" name="object 11"/>
            <p:cNvSpPr/>
            <p:nvPr/>
          </p:nvSpPr>
          <p:spPr>
            <a:xfrm>
              <a:off x="3616071" y="222478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287400" y="0"/>
                  </a:moveTo>
                  <a:lnTo>
                    <a:pt x="229473" y="3532"/>
                  </a:lnTo>
                  <a:lnTo>
                    <a:pt x="175521" y="13666"/>
                  </a:lnTo>
                  <a:lnTo>
                    <a:pt x="126702" y="29702"/>
                  </a:lnTo>
                  <a:lnTo>
                    <a:pt x="84169" y="50942"/>
                  </a:lnTo>
                  <a:lnTo>
                    <a:pt x="49077" y="76689"/>
                  </a:lnTo>
                  <a:lnTo>
                    <a:pt x="22582" y="106245"/>
                  </a:lnTo>
                  <a:lnTo>
                    <a:pt x="0" y="173989"/>
                  </a:lnTo>
                  <a:lnTo>
                    <a:pt x="5838" y="209026"/>
                  </a:lnTo>
                  <a:lnTo>
                    <a:pt x="49077" y="271194"/>
                  </a:lnTo>
                  <a:lnTo>
                    <a:pt x="84169" y="296925"/>
                  </a:lnTo>
                  <a:lnTo>
                    <a:pt x="126702" y="318157"/>
                  </a:lnTo>
                  <a:lnTo>
                    <a:pt x="175521" y="334188"/>
                  </a:lnTo>
                  <a:lnTo>
                    <a:pt x="229473" y="344320"/>
                  </a:lnTo>
                  <a:lnTo>
                    <a:pt x="287400" y="347852"/>
                  </a:lnTo>
                  <a:lnTo>
                    <a:pt x="345334" y="344320"/>
                  </a:lnTo>
                  <a:lnTo>
                    <a:pt x="399299" y="334188"/>
                  </a:lnTo>
                  <a:lnTo>
                    <a:pt x="448139" y="318157"/>
                  </a:lnTo>
                  <a:lnTo>
                    <a:pt x="490696" y="296925"/>
                  </a:lnTo>
                  <a:lnTo>
                    <a:pt x="525811" y="271194"/>
                  </a:lnTo>
                  <a:lnTo>
                    <a:pt x="552326" y="241661"/>
                  </a:lnTo>
                  <a:lnTo>
                    <a:pt x="574928" y="173989"/>
                  </a:lnTo>
                  <a:lnTo>
                    <a:pt x="569085" y="138911"/>
                  </a:lnTo>
                  <a:lnTo>
                    <a:pt x="525811" y="76689"/>
                  </a:lnTo>
                  <a:lnTo>
                    <a:pt x="490696" y="50942"/>
                  </a:lnTo>
                  <a:lnTo>
                    <a:pt x="448139" y="29702"/>
                  </a:lnTo>
                  <a:lnTo>
                    <a:pt x="399299" y="13666"/>
                  </a:lnTo>
                  <a:lnTo>
                    <a:pt x="345334" y="3532"/>
                  </a:lnTo>
                  <a:lnTo>
                    <a:pt x="2874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6071" y="222478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0" y="173989"/>
                  </a:moveTo>
                  <a:lnTo>
                    <a:pt x="22582" y="106245"/>
                  </a:lnTo>
                  <a:lnTo>
                    <a:pt x="49077" y="76689"/>
                  </a:lnTo>
                  <a:lnTo>
                    <a:pt x="84169" y="50942"/>
                  </a:lnTo>
                  <a:lnTo>
                    <a:pt x="126702" y="29702"/>
                  </a:lnTo>
                  <a:lnTo>
                    <a:pt x="175521" y="13666"/>
                  </a:lnTo>
                  <a:lnTo>
                    <a:pt x="229473" y="3532"/>
                  </a:lnTo>
                  <a:lnTo>
                    <a:pt x="287400" y="0"/>
                  </a:lnTo>
                  <a:lnTo>
                    <a:pt x="345334" y="3532"/>
                  </a:lnTo>
                  <a:lnTo>
                    <a:pt x="399299" y="13666"/>
                  </a:lnTo>
                  <a:lnTo>
                    <a:pt x="448139" y="29702"/>
                  </a:lnTo>
                  <a:lnTo>
                    <a:pt x="490696" y="50942"/>
                  </a:lnTo>
                  <a:lnTo>
                    <a:pt x="525811" y="76689"/>
                  </a:lnTo>
                  <a:lnTo>
                    <a:pt x="552326" y="106245"/>
                  </a:lnTo>
                  <a:lnTo>
                    <a:pt x="574928" y="173989"/>
                  </a:lnTo>
                  <a:lnTo>
                    <a:pt x="569085" y="209026"/>
                  </a:lnTo>
                  <a:lnTo>
                    <a:pt x="525811" y="271194"/>
                  </a:lnTo>
                  <a:lnTo>
                    <a:pt x="490696" y="296925"/>
                  </a:lnTo>
                  <a:lnTo>
                    <a:pt x="448139" y="318157"/>
                  </a:lnTo>
                  <a:lnTo>
                    <a:pt x="399299" y="334188"/>
                  </a:lnTo>
                  <a:lnTo>
                    <a:pt x="345334" y="344320"/>
                  </a:lnTo>
                  <a:lnTo>
                    <a:pt x="287400" y="347852"/>
                  </a:lnTo>
                  <a:lnTo>
                    <a:pt x="229473" y="344320"/>
                  </a:lnTo>
                  <a:lnTo>
                    <a:pt x="175521" y="334188"/>
                  </a:lnTo>
                  <a:lnTo>
                    <a:pt x="126702" y="318157"/>
                  </a:lnTo>
                  <a:lnTo>
                    <a:pt x="84169" y="296925"/>
                  </a:lnTo>
                  <a:lnTo>
                    <a:pt x="49077" y="271194"/>
                  </a:lnTo>
                  <a:lnTo>
                    <a:pt x="22582" y="241661"/>
                  </a:lnTo>
                  <a:lnTo>
                    <a:pt x="0" y="17398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78702" y="196195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30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00064" y="1819009"/>
            <a:ext cx="603885" cy="376555"/>
            <a:chOff x="5628830" y="2210498"/>
            <a:chExt cx="603885" cy="376555"/>
          </a:xfrm>
        </p:grpSpPr>
        <p:sp>
          <p:nvSpPr>
            <p:cNvPr id="15" name="object 15"/>
            <p:cNvSpPr/>
            <p:nvPr/>
          </p:nvSpPr>
          <p:spPr>
            <a:xfrm>
              <a:off x="5643117" y="222478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287528" y="0"/>
                  </a:moveTo>
                  <a:lnTo>
                    <a:pt x="229594" y="3532"/>
                  </a:lnTo>
                  <a:lnTo>
                    <a:pt x="175629" y="13666"/>
                  </a:lnTo>
                  <a:lnTo>
                    <a:pt x="126789" y="29702"/>
                  </a:lnTo>
                  <a:lnTo>
                    <a:pt x="84232" y="50942"/>
                  </a:lnTo>
                  <a:lnTo>
                    <a:pt x="49117" y="76689"/>
                  </a:lnTo>
                  <a:lnTo>
                    <a:pt x="22602" y="106245"/>
                  </a:lnTo>
                  <a:lnTo>
                    <a:pt x="0" y="173989"/>
                  </a:lnTo>
                  <a:lnTo>
                    <a:pt x="5843" y="209026"/>
                  </a:lnTo>
                  <a:lnTo>
                    <a:pt x="49117" y="271194"/>
                  </a:lnTo>
                  <a:lnTo>
                    <a:pt x="84232" y="296925"/>
                  </a:lnTo>
                  <a:lnTo>
                    <a:pt x="126789" y="318157"/>
                  </a:lnTo>
                  <a:lnTo>
                    <a:pt x="175629" y="334188"/>
                  </a:lnTo>
                  <a:lnTo>
                    <a:pt x="229594" y="344320"/>
                  </a:lnTo>
                  <a:lnTo>
                    <a:pt x="287528" y="347852"/>
                  </a:lnTo>
                  <a:lnTo>
                    <a:pt x="345455" y="344320"/>
                  </a:lnTo>
                  <a:lnTo>
                    <a:pt x="399407" y="334188"/>
                  </a:lnTo>
                  <a:lnTo>
                    <a:pt x="448226" y="318157"/>
                  </a:lnTo>
                  <a:lnTo>
                    <a:pt x="490759" y="296925"/>
                  </a:lnTo>
                  <a:lnTo>
                    <a:pt x="525851" y="271194"/>
                  </a:lnTo>
                  <a:lnTo>
                    <a:pt x="552346" y="241661"/>
                  </a:lnTo>
                  <a:lnTo>
                    <a:pt x="574929" y="173989"/>
                  </a:lnTo>
                  <a:lnTo>
                    <a:pt x="569090" y="138911"/>
                  </a:lnTo>
                  <a:lnTo>
                    <a:pt x="525851" y="76689"/>
                  </a:lnTo>
                  <a:lnTo>
                    <a:pt x="490759" y="50942"/>
                  </a:lnTo>
                  <a:lnTo>
                    <a:pt x="448226" y="29702"/>
                  </a:lnTo>
                  <a:lnTo>
                    <a:pt x="399407" y="13666"/>
                  </a:lnTo>
                  <a:lnTo>
                    <a:pt x="345455" y="3532"/>
                  </a:lnTo>
                  <a:lnTo>
                    <a:pt x="28752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43117" y="222478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10" h="347980">
                  <a:moveTo>
                    <a:pt x="0" y="173989"/>
                  </a:moveTo>
                  <a:lnTo>
                    <a:pt x="22602" y="106245"/>
                  </a:lnTo>
                  <a:lnTo>
                    <a:pt x="49117" y="76689"/>
                  </a:lnTo>
                  <a:lnTo>
                    <a:pt x="84232" y="50942"/>
                  </a:lnTo>
                  <a:lnTo>
                    <a:pt x="126789" y="29702"/>
                  </a:lnTo>
                  <a:lnTo>
                    <a:pt x="175629" y="13666"/>
                  </a:lnTo>
                  <a:lnTo>
                    <a:pt x="229594" y="3532"/>
                  </a:lnTo>
                  <a:lnTo>
                    <a:pt x="287528" y="0"/>
                  </a:lnTo>
                  <a:lnTo>
                    <a:pt x="345455" y="3532"/>
                  </a:lnTo>
                  <a:lnTo>
                    <a:pt x="399407" y="13666"/>
                  </a:lnTo>
                  <a:lnTo>
                    <a:pt x="448226" y="29702"/>
                  </a:lnTo>
                  <a:lnTo>
                    <a:pt x="490759" y="50942"/>
                  </a:lnTo>
                  <a:lnTo>
                    <a:pt x="525851" y="76689"/>
                  </a:lnTo>
                  <a:lnTo>
                    <a:pt x="552346" y="106245"/>
                  </a:lnTo>
                  <a:lnTo>
                    <a:pt x="574929" y="173989"/>
                  </a:lnTo>
                  <a:lnTo>
                    <a:pt x="569090" y="209026"/>
                  </a:lnTo>
                  <a:lnTo>
                    <a:pt x="525851" y="271194"/>
                  </a:lnTo>
                  <a:lnTo>
                    <a:pt x="490759" y="296925"/>
                  </a:lnTo>
                  <a:lnTo>
                    <a:pt x="448226" y="318157"/>
                  </a:lnTo>
                  <a:lnTo>
                    <a:pt x="399407" y="334188"/>
                  </a:lnTo>
                  <a:lnTo>
                    <a:pt x="345455" y="344320"/>
                  </a:lnTo>
                  <a:lnTo>
                    <a:pt x="287528" y="347852"/>
                  </a:lnTo>
                  <a:lnTo>
                    <a:pt x="229594" y="344320"/>
                  </a:lnTo>
                  <a:lnTo>
                    <a:pt x="175629" y="334188"/>
                  </a:lnTo>
                  <a:lnTo>
                    <a:pt x="126789" y="318157"/>
                  </a:lnTo>
                  <a:lnTo>
                    <a:pt x="84232" y="296925"/>
                  </a:lnTo>
                  <a:lnTo>
                    <a:pt x="49117" y="271194"/>
                  </a:lnTo>
                  <a:lnTo>
                    <a:pt x="22602" y="241661"/>
                  </a:lnTo>
                  <a:lnTo>
                    <a:pt x="0" y="17398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24126" y="188758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76310" y="2310701"/>
            <a:ext cx="247650" cy="201930"/>
          </a:xfrm>
          <a:custGeom>
            <a:avLst/>
            <a:gdLst/>
            <a:ahLst/>
            <a:cxnLst/>
            <a:rect l="l" t="t" r="r" b="b"/>
            <a:pathLst>
              <a:path w="247650" h="201930">
                <a:moveTo>
                  <a:pt x="0" y="201485"/>
                </a:moveTo>
                <a:lnTo>
                  <a:pt x="247446" y="201485"/>
                </a:lnTo>
                <a:lnTo>
                  <a:pt x="247446" y="0"/>
                </a:lnTo>
                <a:lnTo>
                  <a:pt x="0" y="0"/>
                </a:lnTo>
                <a:lnTo>
                  <a:pt x="0" y="201485"/>
                </a:lnTo>
                <a:close/>
              </a:path>
            </a:pathLst>
          </a:custGeom>
          <a:ln w="1905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327237" y="1757749"/>
            <a:ext cx="603885" cy="376555"/>
            <a:chOff x="7438707" y="2131758"/>
            <a:chExt cx="603885" cy="376555"/>
          </a:xfrm>
        </p:grpSpPr>
        <p:sp>
          <p:nvSpPr>
            <p:cNvPr id="20" name="object 20"/>
            <p:cNvSpPr/>
            <p:nvPr/>
          </p:nvSpPr>
          <p:spPr>
            <a:xfrm>
              <a:off x="7452994" y="214604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287527" y="0"/>
                  </a:moveTo>
                  <a:lnTo>
                    <a:pt x="229558" y="3532"/>
                  </a:lnTo>
                  <a:lnTo>
                    <a:pt x="175575" y="13664"/>
                  </a:lnTo>
                  <a:lnTo>
                    <a:pt x="126733" y="29695"/>
                  </a:lnTo>
                  <a:lnTo>
                    <a:pt x="84185" y="50926"/>
                  </a:lnTo>
                  <a:lnTo>
                    <a:pt x="49084" y="76658"/>
                  </a:lnTo>
                  <a:lnTo>
                    <a:pt x="22584" y="106191"/>
                  </a:lnTo>
                  <a:lnTo>
                    <a:pt x="0" y="173862"/>
                  </a:lnTo>
                  <a:lnTo>
                    <a:pt x="5838" y="208941"/>
                  </a:lnTo>
                  <a:lnTo>
                    <a:pt x="49084" y="271163"/>
                  </a:lnTo>
                  <a:lnTo>
                    <a:pt x="84185" y="296910"/>
                  </a:lnTo>
                  <a:lnTo>
                    <a:pt x="126733" y="318150"/>
                  </a:lnTo>
                  <a:lnTo>
                    <a:pt x="175575" y="334186"/>
                  </a:lnTo>
                  <a:lnTo>
                    <a:pt x="229558" y="344320"/>
                  </a:lnTo>
                  <a:lnTo>
                    <a:pt x="287527" y="347852"/>
                  </a:lnTo>
                  <a:lnTo>
                    <a:pt x="345455" y="344320"/>
                  </a:lnTo>
                  <a:lnTo>
                    <a:pt x="399407" y="334186"/>
                  </a:lnTo>
                  <a:lnTo>
                    <a:pt x="448226" y="318150"/>
                  </a:lnTo>
                  <a:lnTo>
                    <a:pt x="490759" y="296910"/>
                  </a:lnTo>
                  <a:lnTo>
                    <a:pt x="525851" y="271163"/>
                  </a:lnTo>
                  <a:lnTo>
                    <a:pt x="552346" y="241607"/>
                  </a:lnTo>
                  <a:lnTo>
                    <a:pt x="574928" y="173862"/>
                  </a:lnTo>
                  <a:lnTo>
                    <a:pt x="569090" y="138826"/>
                  </a:lnTo>
                  <a:lnTo>
                    <a:pt x="525851" y="76658"/>
                  </a:lnTo>
                  <a:lnTo>
                    <a:pt x="490759" y="50926"/>
                  </a:lnTo>
                  <a:lnTo>
                    <a:pt x="448226" y="29695"/>
                  </a:lnTo>
                  <a:lnTo>
                    <a:pt x="399407" y="13664"/>
                  </a:lnTo>
                  <a:lnTo>
                    <a:pt x="345455" y="3532"/>
                  </a:lnTo>
                  <a:lnTo>
                    <a:pt x="28752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2994" y="214604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0" y="173862"/>
                  </a:moveTo>
                  <a:lnTo>
                    <a:pt x="22584" y="106191"/>
                  </a:lnTo>
                  <a:lnTo>
                    <a:pt x="49084" y="76658"/>
                  </a:lnTo>
                  <a:lnTo>
                    <a:pt x="84185" y="50926"/>
                  </a:lnTo>
                  <a:lnTo>
                    <a:pt x="126733" y="29695"/>
                  </a:lnTo>
                  <a:lnTo>
                    <a:pt x="175575" y="13664"/>
                  </a:lnTo>
                  <a:lnTo>
                    <a:pt x="229558" y="3532"/>
                  </a:lnTo>
                  <a:lnTo>
                    <a:pt x="287527" y="0"/>
                  </a:lnTo>
                  <a:lnTo>
                    <a:pt x="345455" y="3532"/>
                  </a:lnTo>
                  <a:lnTo>
                    <a:pt x="399407" y="13664"/>
                  </a:lnTo>
                  <a:lnTo>
                    <a:pt x="448226" y="29695"/>
                  </a:lnTo>
                  <a:lnTo>
                    <a:pt x="490759" y="50926"/>
                  </a:lnTo>
                  <a:lnTo>
                    <a:pt x="525851" y="76658"/>
                  </a:lnTo>
                  <a:lnTo>
                    <a:pt x="552346" y="106191"/>
                  </a:lnTo>
                  <a:lnTo>
                    <a:pt x="574928" y="173862"/>
                  </a:lnTo>
                  <a:lnTo>
                    <a:pt x="569090" y="208941"/>
                  </a:lnTo>
                  <a:lnTo>
                    <a:pt x="525851" y="271163"/>
                  </a:lnTo>
                  <a:lnTo>
                    <a:pt x="490759" y="296910"/>
                  </a:lnTo>
                  <a:lnTo>
                    <a:pt x="448226" y="318150"/>
                  </a:lnTo>
                  <a:lnTo>
                    <a:pt x="399407" y="334186"/>
                  </a:lnTo>
                  <a:lnTo>
                    <a:pt x="345455" y="344320"/>
                  </a:lnTo>
                  <a:lnTo>
                    <a:pt x="287527" y="347852"/>
                  </a:lnTo>
                  <a:lnTo>
                    <a:pt x="229558" y="344320"/>
                  </a:lnTo>
                  <a:lnTo>
                    <a:pt x="175575" y="334186"/>
                  </a:lnTo>
                  <a:lnTo>
                    <a:pt x="126733" y="318150"/>
                  </a:lnTo>
                  <a:lnTo>
                    <a:pt x="84185" y="296910"/>
                  </a:lnTo>
                  <a:lnTo>
                    <a:pt x="49084" y="271163"/>
                  </a:lnTo>
                  <a:lnTo>
                    <a:pt x="22584" y="241607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43800" y="1814999"/>
            <a:ext cx="3009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B934876-9B0A-45B9-283B-602F331265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4036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19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4800" y="897017"/>
            <a:ext cx="11582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 fontAlgn="base"/>
            <a:r>
              <a:rPr lang="lt-LT" i="1" dirty="0">
                <a:latin typeface="+mn-lt"/>
              </a:rPr>
              <a:t>Norėdami prisijungti prie VPT</a:t>
            </a:r>
            <a:r>
              <a:rPr lang="en-US" i="1" dirty="0">
                <a:latin typeface="+mn-lt"/>
              </a:rPr>
              <a:t>-</a:t>
            </a:r>
            <a:r>
              <a:rPr lang="lt-LT" i="1" dirty="0">
                <a:latin typeface="+mn-lt"/>
              </a:rPr>
              <a:t>SSO, tinkla</a:t>
            </a:r>
            <a:r>
              <a:rPr lang="en-US" i="1" dirty="0">
                <a:latin typeface="+mn-lt"/>
              </a:rPr>
              <a:t>la</a:t>
            </a:r>
            <a:r>
              <a:rPr lang="lt-LT" i="1" dirty="0">
                <a:latin typeface="+mn-lt"/>
              </a:rPr>
              <a:t>pyje</a:t>
            </a:r>
            <a:r>
              <a:rPr lang="en-US" i="1" dirty="0">
                <a:latin typeface="+mn-lt"/>
              </a:rPr>
              <a:t> </a:t>
            </a:r>
            <a:r>
              <a:rPr lang="en-US" i="1" u="sng" dirty="0">
                <a:latin typeface="+mn-lt"/>
                <a:hlinkClick r:id="rId3"/>
              </a:rPr>
              <a:t>https://eviesiejipirkimai.lt/vpt-sso/login</a:t>
            </a:r>
            <a:r>
              <a:rPr lang="en-US" dirty="0">
                <a:latin typeface="+mn-lt"/>
              </a:rPr>
              <a:t> </a:t>
            </a:r>
            <a:endParaRPr lang="lt-LT" dirty="0">
              <a:latin typeface="+mn-lt"/>
            </a:endParaRPr>
          </a:p>
          <a:p>
            <a:pPr algn="ctr" rtl="0" fontAlgn="base"/>
            <a:r>
              <a:rPr lang="lt-LT" i="1" dirty="0">
                <a:latin typeface="+mn-lt"/>
              </a:rPr>
              <a:t>įveskite naudotojo vardą ir slaptažodį. Jei nepavyksta, pasinaudokite funkcionalumu „Užmiršote slaptažodį?“</a:t>
            </a:r>
          </a:p>
          <a:p>
            <a:pPr algn="ctr" rtl="0" fontAlgn="base"/>
            <a:endParaRPr lang="lt-LT" sz="800" i="1" dirty="0">
              <a:latin typeface="+mn-lt"/>
            </a:endParaRPr>
          </a:p>
        </p:txBody>
      </p:sp>
      <p:pic>
        <p:nvPicPr>
          <p:cNvPr id="1026" name="Picture 2" descr="A screenshot of a login box&#10;&#10;AI-generated content may be incorrect.">
            <a:extLst>
              <a:ext uri="{FF2B5EF4-FFF2-40B4-BE49-F238E27FC236}">
                <a16:creationId xmlns:a16="http://schemas.microsoft.com/office/drawing/2014/main" id="{3B38EF60-FC9C-C66E-90F8-75D3DDF3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62" y="2084854"/>
            <a:ext cx="5629537" cy="42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2F266-A250-E201-4C5E-F6ED07D561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70885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</a:t>
            </a:fld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07A2B-2B6A-A3FB-8C9C-645C24B65072}"/>
              </a:ext>
            </a:extLst>
          </p:cNvPr>
          <p:cNvSpPr txBox="1"/>
          <p:nvPr/>
        </p:nvSpPr>
        <p:spPr>
          <a:xfrm>
            <a:off x="2057400" y="30678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spc="-25" dirty="0">
                <a:latin typeface="+mn-lt"/>
              </a:rPr>
              <a:t>Norėdami</a:t>
            </a:r>
            <a:r>
              <a:rPr lang="lt-LT" sz="2800" spc="-95" dirty="0">
                <a:latin typeface="+mn-lt"/>
              </a:rPr>
              <a:t> </a:t>
            </a:r>
            <a:r>
              <a:rPr lang="lt-LT" sz="2800" spc="-25" dirty="0">
                <a:latin typeface="+mn-lt"/>
              </a:rPr>
              <a:t>paviešinti</a:t>
            </a:r>
            <a:r>
              <a:rPr lang="lt-LT" sz="2800" spc="-80" dirty="0">
                <a:latin typeface="+mn-lt"/>
              </a:rPr>
              <a:t> </a:t>
            </a:r>
            <a:r>
              <a:rPr lang="lt-LT" sz="2800" spc="-20" dirty="0">
                <a:latin typeface="+mn-lt"/>
              </a:rPr>
              <a:t>sutartį,</a:t>
            </a:r>
            <a:r>
              <a:rPr lang="lt-LT" sz="2800" spc="-95" dirty="0">
                <a:latin typeface="+mn-lt"/>
              </a:rPr>
              <a:t> </a:t>
            </a:r>
            <a:r>
              <a:rPr lang="lt-LT" sz="2800" spc="-20" dirty="0">
                <a:latin typeface="+mn-lt"/>
              </a:rPr>
              <a:t>prisijunkite</a:t>
            </a:r>
            <a:r>
              <a:rPr lang="lt-LT" sz="2800" spc="-100" dirty="0">
                <a:latin typeface="+mn-lt"/>
              </a:rPr>
              <a:t> </a:t>
            </a:r>
            <a:r>
              <a:rPr lang="lt-LT" sz="2800" dirty="0">
                <a:latin typeface="+mn-lt"/>
              </a:rPr>
              <a:t>prie</a:t>
            </a:r>
            <a:r>
              <a:rPr lang="lt-LT" sz="2800" spc="-110" dirty="0">
                <a:latin typeface="+mn-lt"/>
              </a:rPr>
              <a:t> </a:t>
            </a:r>
            <a:r>
              <a:rPr lang="lt-LT" sz="2800" dirty="0">
                <a:latin typeface="+mn-lt"/>
              </a:rPr>
              <a:t>VPT</a:t>
            </a:r>
            <a:r>
              <a:rPr lang="en-US" sz="2800" dirty="0">
                <a:latin typeface="+mn-lt"/>
              </a:rPr>
              <a:t>-</a:t>
            </a:r>
            <a:r>
              <a:rPr lang="lt-LT" sz="2800" dirty="0">
                <a:latin typeface="+mn-lt"/>
              </a:rPr>
              <a:t>SSO</a:t>
            </a:r>
            <a:endParaRPr lang="en-GB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34BB4-4F66-618F-4BBD-44ABD0CEF703}"/>
              </a:ext>
            </a:extLst>
          </p:cNvPr>
          <p:cNvSpPr txBox="1"/>
          <p:nvPr/>
        </p:nvSpPr>
        <p:spPr>
          <a:xfrm>
            <a:off x="919030" y="6256912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VARBU</a:t>
            </a:r>
            <a:r>
              <a:rPr lang="lt-LT" sz="1600" dirty="0">
                <a:solidFill>
                  <a:srgbClr val="FF0000"/>
                </a:solidFill>
                <a:latin typeface="+mj-lt"/>
              </a:rPr>
              <a:t>:</a:t>
            </a:r>
            <a:r>
              <a:rPr lang="lt-LT" sz="1600" dirty="0">
                <a:latin typeface="+mj-lt"/>
              </a:rPr>
              <a:t> senosios CVP IS prisijungimui prie </a:t>
            </a:r>
            <a:r>
              <a:rPr lang="en-US" sz="1600" dirty="0">
                <a:latin typeface="+mj-lt"/>
              </a:rPr>
              <a:t>VPM IS</a:t>
            </a:r>
            <a:r>
              <a:rPr lang="lt-LT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lt-LT" sz="1600" dirty="0">
                <a:latin typeface="+mj-lt"/>
              </a:rPr>
              <a:t>Viešųjų pirkimų sutarčių viešinimo posistemės</a:t>
            </a:r>
            <a:r>
              <a:rPr lang="en-US" sz="1600" dirty="0">
                <a:latin typeface="+mj-lt"/>
              </a:rPr>
              <a:t>) </a:t>
            </a:r>
            <a:endParaRPr lang="lt-LT" sz="1600" dirty="0">
              <a:latin typeface="+mj-lt"/>
            </a:endParaRPr>
          </a:p>
          <a:p>
            <a:r>
              <a:rPr lang="lt-LT" sz="1600" dirty="0">
                <a:latin typeface="+mj-lt"/>
              </a:rPr>
              <a:t>nebenaudokite</a:t>
            </a:r>
            <a:r>
              <a:rPr lang="en-US" sz="1600" dirty="0">
                <a:latin typeface="+mj-lt"/>
              </a:rPr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7393" y="304800"/>
            <a:ext cx="11437214" cy="7564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38910" marR="5080" indent="-1426845" algn="ctr">
              <a:lnSpc>
                <a:spcPts val="2700"/>
              </a:lnSpc>
              <a:spcBef>
                <a:spcPts val="434"/>
              </a:spcBef>
            </a:pPr>
            <a:r>
              <a:rPr spc="-25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0" dirty="0">
                <a:latin typeface="+mn-lt"/>
              </a:rPr>
              <a:t> </a:t>
            </a:r>
            <a:r>
              <a:rPr spc="-20" dirty="0">
                <a:latin typeface="+mn-lt"/>
              </a:rPr>
              <a:t>pildymas</a:t>
            </a:r>
            <a:r>
              <a:rPr lang="lt-LT" spc="-20" dirty="0">
                <a:latin typeface="+mn-lt"/>
              </a:rPr>
              <a:t>,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kai</a:t>
            </a:r>
            <a:r>
              <a:rPr spc="-70" dirty="0">
                <a:latin typeface="+mn-lt"/>
              </a:rPr>
              <a:t> </a:t>
            </a:r>
            <a:r>
              <a:rPr spc="-20" dirty="0">
                <a:latin typeface="+mn-lt"/>
              </a:rPr>
              <a:t>sutartis</a:t>
            </a:r>
            <a:r>
              <a:rPr spc="-90" dirty="0">
                <a:latin typeface="+mn-lt"/>
              </a:rPr>
              <a:t> </a:t>
            </a:r>
            <a:r>
              <a:rPr spc="-25" dirty="0">
                <a:latin typeface="+mn-lt"/>
              </a:rPr>
              <a:t>sudaryta</a:t>
            </a:r>
            <a:r>
              <a:rPr spc="-100" dirty="0">
                <a:latin typeface="+mn-lt"/>
              </a:rPr>
              <a:t> </a:t>
            </a:r>
            <a:r>
              <a:rPr dirty="0">
                <a:latin typeface="+mn-lt"/>
              </a:rPr>
              <a:t>su</a:t>
            </a:r>
            <a:r>
              <a:rPr spc="-75" dirty="0">
                <a:latin typeface="+mn-lt"/>
              </a:rPr>
              <a:t> </a:t>
            </a:r>
            <a:r>
              <a:rPr spc="-25" dirty="0">
                <a:latin typeface="+mn-lt"/>
              </a:rPr>
              <a:t>keliais</a:t>
            </a:r>
            <a:r>
              <a:rPr spc="-95" dirty="0">
                <a:latin typeface="+mn-lt"/>
              </a:rPr>
              <a:t> </a:t>
            </a:r>
            <a:r>
              <a:rPr spc="-20" dirty="0">
                <a:latin typeface="+mn-lt"/>
              </a:rPr>
              <a:t>tiekėjais,</a:t>
            </a:r>
            <a:r>
              <a:rPr spc="-85" dirty="0">
                <a:latin typeface="+mn-lt"/>
              </a:rPr>
              <a:t> </a:t>
            </a:r>
            <a:r>
              <a:rPr dirty="0">
                <a:latin typeface="+mn-lt"/>
              </a:rPr>
              <a:t>iš</a:t>
            </a:r>
            <a:r>
              <a:rPr lang="lt-LT" dirty="0">
                <a:latin typeface="+mn-lt"/>
              </a:rPr>
              <a:t> </a:t>
            </a:r>
            <a:r>
              <a:rPr spc="-10" dirty="0">
                <a:latin typeface="+mn-lt"/>
              </a:rPr>
              <a:t>kurių</a:t>
            </a:r>
            <a:r>
              <a:rPr spc="-80" dirty="0">
                <a:latin typeface="+mn-lt"/>
              </a:rPr>
              <a:t> </a:t>
            </a:r>
            <a:r>
              <a:rPr spc="-20" dirty="0">
                <a:latin typeface="+mn-lt"/>
              </a:rPr>
              <a:t>vienas</a:t>
            </a:r>
            <a:r>
              <a:rPr spc="-90" dirty="0">
                <a:latin typeface="+mn-lt"/>
              </a:rPr>
              <a:t> </a:t>
            </a:r>
            <a:r>
              <a:rPr spc="-25" dirty="0">
                <a:latin typeface="+mn-lt"/>
              </a:rPr>
              <a:t>ar </a:t>
            </a:r>
            <a:r>
              <a:rPr spc="-20" dirty="0">
                <a:latin typeface="+mn-lt"/>
              </a:rPr>
              <a:t>keli</a:t>
            </a:r>
            <a:r>
              <a:rPr spc="-90" dirty="0">
                <a:latin typeface="+mn-lt"/>
              </a:rPr>
              <a:t> </a:t>
            </a:r>
            <a:r>
              <a:rPr spc="-20" dirty="0">
                <a:latin typeface="+mn-lt"/>
              </a:rPr>
              <a:t>tiekėjų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yra</a:t>
            </a:r>
            <a:r>
              <a:rPr spc="-75" dirty="0">
                <a:latin typeface="+mn-lt"/>
              </a:rPr>
              <a:t> </a:t>
            </a:r>
            <a:r>
              <a:rPr spc="-20" dirty="0">
                <a:latin typeface="+mn-lt"/>
              </a:rPr>
              <a:t>tiekėjų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grupė</a:t>
            </a:r>
            <a:r>
              <a:rPr spc="-95" dirty="0">
                <a:latin typeface="+mn-lt"/>
              </a:rPr>
              <a:t> </a:t>
            </a:r>
            <a:r>
              <a:rPr spc="-25" dirty="0">
                <a:latin typeface="+mn-lt"/>
              </a:rPr>
              <a:t>(pagal</a:t>
            </a:r>
            <a:r>
              <a:rPr spc="-95" dirty="0">
                <a:latin typeface="+mn-lt"/>
              </a:rPr>
              <a:t> </a:t>
            </a:r>
            <a:r>
              <a:rPr spc="-30" dirty="0">
                <a:latin typeface="+mn-lt"/>
              </a:rPr>
              <a:t>jungtinės</a:t>
            </a:r>
            <a:r>
              <a:rPr lang="lt-LT" spc="-30" dirty="0">
                <a:latin typeface="+mn-lt"/>
              </a:rPr>
              <a:t> </a:t>
            </a:r>
            <a:r>
              <a:rPr spc="-20" dirty="0">
                <a:latin typeface="+mn-lt"/>
              </a:rPr>
              <a:t>veiklos</a:t>
            </a:r>
            <a:r>
              <a:rPr spc="-90" dirty="0">
                <a:latin typeface="+mn-lt"/>
              </a:rPr>
              <a:t> </a:t>
            </a:r>
            <a:r>
              <a:rPr spc="-10" dirty="0">
                <a:latin typeface="+mn-lt"/>
              </a:rPr>
              <a:t>sutartį)</a:t>
            </a:r>
            <a:endParaRPr dirty="0"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5545" y="1686814"/>
            <a:ext cx="96329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Kai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sutartis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sudaryta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keliais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tiekėjais,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iš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kurių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keli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tiekėjų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tiekėjų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grupė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(pagal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jungtinės </a:t>
            </a:r>
            <a:r>
              <a:rPr sz="1800" dirty="0">
                <a:latin typeface="Calibri"/>
                <a:cs typeface="Calibri"/>
              </a:rPr>
              <a:t>veiklos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sutartį),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pavieniai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tiekėjai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tiekėjų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grupė,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partneriai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jungtinės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veiklos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sutartį)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įvedami </a:t>
            </a:r>
            <a:r>
              <a:rPr sz="1800" dirty="0">
                <a:latin typeface="Calibri"/>
                <a:cs typeface="Calibri"/>
              </a:rPr>
              <a:t>kaip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nurodyta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1</a:t>
            </a:r>
            <a:r>
              <a:rPr lang="lt-LT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7</a:t>
            </a:r>
            <a:r>
              <a:rPr sz="1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skaidrėje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tiekėjų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grupė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suvedama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kaip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nurodyta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1</a:t>
            </a:r>
            <a:r>
              <a:rPr lang="lt-LT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8</a:t>
            </a:r>
            <a:r>
              <a:rPr sz="1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 action="ppaction://hlinksldjump"/>
              </a:rPr>
              <a:t>skaidrėje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F2C8B-3D94-9DB1-063C-7A5E3785065E}"/>
              </a:ext>
            </a:extLst>
          </p:cNvPr>
          <p:cNvSpPr txBox="1"/>
          <p:nvPr/>
        </p:nvSpPr>
        <p:spPr>
          <a:xfrm>
            <a:off x="5883726" y="6503905"/>
            <a:ext cx="6129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pPr algn="r"/>
              <a:t>20</a:t>
            </a:fld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672" y="1647570"/>
            <a:ext cx="8153400" cy="3438525"/>
            <a:chOff x="1193672" y="1647570"/>
            <a:chExt cx="8153400" cy="343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672" y="1647570"/>
              <a:ext cx="8153400" cy="34385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39128" y="1953259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287400" y="0"/>
                  </a:moveTo>
                  <a:lnTo>
                    <a:pt x="229473" y="3532"/>
                  </a:lnTo>
                  <a:lnTo>
                    <a:pt x="175521" y="13664"/>
                  </a:lnTo>
                  <a:lnTo>
                    <a:pt x="126702" y="29695"/>
                  </a:lnTo>
                  <a:lnTo>
                    <a:pt x="84169" y="50926"/>
                  </a:lnTo>
                  <a:lnTo>
                    <a:pt x="49077" y="76658"/>
                  </a:lnTo>
                  <a:lnTo>
                    <a:pt x="22582" y="106191"/>
                  </a:lnTo>
                  <a:lnTo>
                    <a:pt x="0" y="173862"/>
                  </a:lnTo>
                  <a:lnTo>
                    <a:pt x="5838" y="208941"/>
                  </a:lnTo>
                  <a:lnTo>
                    <a:pt x="49077" y="271163"/>
                  </a:lnTo>
                  <a:lnTo>
                    <a:pt x="84169" y="296910"/>
                  </a:lnTo>
                  <a:lnTo>
                    <a:pt x="126702" y="318150"/>
                  </a:lnTo>
                  <a:lnTo>
                    <a:pt x="175521" y="334186"/>
                  </a:lnTo>
                  <a:lnTo>
                    <a:pt x="229473" y="344320"/>
                  </a:lnTo>
                  <a:lnTo>
                    <a:pt x="287400" y="347852"/>
                  </a:lnTo>
                  <a:lnTo>
                    <a:pt x="345334" y="344320"/>
                  </a:lnTo>
                  <a:lnTo>
                    <a:pt x="399299" y="334186"/>
                  </a:lnTo>
                  <a:lnTo>
                    <a:pt x="448139" y="318150"/>
                  </a:lnTo>
                  <a:lnTo>
                    <a:pt x="490696" y="296910"/>
                  </a:lnTo>
                  <a:lnTo>
                    <a:pt x="525811" y="271163"/>
                  </a:lnTo>
                  <a:lnTo>
                    <a:pt x="552326" y="241607"/>
                  </a:lnTo>
                  <a:lnTo>
                    <a:pt x="574928" y="173862"/>
                  </a:lnTo>
                  <a:lnTo>
                    <a:pt x="569085" y="138826"/>
                  </a:lnTo>
                  <a:lnTo>
                    <a:pt x="525811" y="76658"/>
                  </a:lnTo>
                  <a:lnTo>
                    <a:pt x="490696" y="50926"/>
                  </a:lnTo>
                  <a:lnTo>
                    <a:pt x="448139" y="29695"/>
                  </a:lnTo>
                  <a:lnTo>
                    <a:pt x="399299" y="13664"/>
                  </a:lnTo>
                  <a:lnTo>
                    <a:pt x="345334" y="3532"/>
                  </a:lnTo>
                  <a:lnTo>
                    <a:pt x="2874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9128" y="1953259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0" y="173862"/>
                  </a:moveTo>
                  <a:lnTo>
                    <a:pt x="22582" y="106191"/>
                  </a:lnTo>
                  <a:lnTo>
                    <a:pt x="49077" y="76658"/>
                  </a:lnTo>
                  <a:lnTo>
                    <a:pt x="84169" y="50926"/>
                  </a:lnTo>
                  <a:lnTo>
                    <a:pt x="126702" y="29695"/>
                  </a:lnTo>
                  <a:lnTo>
                    <a:pt x="175521" y="13664"/>
                  </a:lnTo>
                  <a:lnTo>
                    <a:pt x="229473" y="3532"/>
                  </a:lnTo>
                  <a:lnTo>
                    <a:pt x="287400" y="0"/>
                  </a:lnTo>
                  <a:lnTo>
                    <a:pt x="345334" y="3532"/>
                  </a:lnTo>
                  <a:lnTo>
                    <a:pt x="399299" y="13664"/>
                  </a:lnTo>
                  <a:lnTo>
                    <a:pt x="448139" y="29695"/>
                  </a:lnTo>
                  <a:lnTo>
                    <a:pt x="490696" y="50926"/>
                  </a:lnTo>
                  <a:lnTo>
                    <a:pt x="525811" y="76658"/>
                  </a:lnTo>
                  <a:lnTo>
                    <a:pt x="552326" y="106191"/>
                  </a:lnTo>
                  <a:lnTo>
                    <a:pt x="574928" y="173862"/>
                  </a:lnTo>
                  <a:lnTo>
                    <a:pt x="569085" y="208941"/>
                  </a:lnTo>
                  <a:lnTo>
                    <a:pt x="525811" y="271163"/>
                  </a:lnTo>
                  <a:lnTo>
                    <a:pt x="490696" y="296910"/>
                  </a:lnTo>
                  <a:lnTo>
                    <a:pt x="448139" y="318150"/>
                  </a:lnTo>
                  <a:lnTo>
                    <a:pt x="399299" y="334186"/>
                  </a:lnTo>
                  <a:lnTo>
                    <a:pt x="345334" y="344320"/>
                  </a:lnTo>
                  <a:lnTo>
                    <a:pt x="287400" y="347852"/>
                  </a:lnTo>
                  <a:lnTo>
                    <a:pt x="229473" y="344320"/>
                  </a:lnTo>
                  <a:lnTo>
                    <a:pt x="175521" y="334186"/>
                  </a:lnTo>
                  <a:lnTo>
                    <a:pt x="126702" y="318150"/>
                  </a:lnTo>
                  <a:lnTo>
                    <a:pt x="84169" y="296910"/>
                  </a:lnTo>
                  <a:lnTo>
                    <a:pt x="49077" y="271163"/>
                  </a:lnTo>
                  <a:lnTo>
                    <a:pt x="22582" y="241607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318071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4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24929" y="199618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23317" y="3533457"/>
            <a:ext cx="603885" cy="376555"/>
            <a:chOff x="6223317" y="3533457"/>
            <a:chExt cx="603885" cy="376555"/>
          </a:xfrm>
        </p:grpSpPr>
        <p:sp>
          <p:nvSpPr>
            <p:cNvPr id="10" name="object 10"/>
            <p:cNvSpPr/>
            <p:nvPr/>
          </p:nvSpPr>
          <p:spPr>
            <a:xfrm>
              <a:off x="6237604" y="354774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79">
                  <a:moveTo>
                    <a:pt x="287527" y="0"/>
                  </a:moveTo>
                  <a:lnTo>
                    <a:pt x="229594" y="3532"/>
                  </a:lnTo>
                  <a:lnTo>
                    <a:pt x="175629" y="13664"/>
                  </a:lnTo>
                  <a:lnTo>
                    <a:pt x="126789" y="29695"/>
                  </a:lnTo>
                  <a:lnTo>
                    <a:pt x="84232" y="50926"/>
                  </a:lnTo>
                  <a:lnTo>
                    <a:pt x="49117" y="76658"/>
                  </a:lnTo>
                  <a:lnTo>
                    <a:pt x="22602" y="106191"/>
                  </a:lnTo>
                  <a:lnTo>
                    <a:pt x="0" y="173862"/>
                  </a:lnTo>
                  <a:lnTo>
                    <a:pt x="5843" y="208941"/>
                  </a:lnTo>
                  <a:lnTo>
                    <a:pt x="49117" y="271163"/>
                  </a:lnTo>
                  <a:lnTo>
                    <a:pt x="84232" y="296910"/>
                  </a:lnTo>
                  <a:lnTo>
                    <a:pt x="126789" y="318150"/>
                  </a:lnTo>
                  <a:lnTo>
                    <a:pt x="175629" y="334186"/>
                  </a:lnTo>
                  <a:lnTo>
                    <a:pt x="229594" y="344320"/>
                  </a:lnTo>
                  <a:lnTo>
                    <a:pt x="287527" y="347852"/>
                  </a:lnTo>
                  <a:lnTo>
                    <a:pt x="345455" y="344320"/>
                  </a:lnTo>
                  <a:lnTo>
                    <a:pt x="399407" y="334186"/>
                  </a:lnTo>
                  <a:lnTo>
                    <a:pt x="448226" y="318150"/>
                  </a:lnTo>
                  <a:lnTo>
                    <a:pt x="490759" y="296910"/>
                  </a:lnTo>
                  <a:lnTo>
                    <a:pt x="525851" y="271163"/>
                  </a:lnTo>
                  <a:lnTo>
                    <a:pt x="552346" y="241607"/>
                  </a:lnTo>
                  <a:lnTo>
                    <a:pt x="574928" y="173862"/>
                  </a:lnTo>
                  <a:lnTo>
                    <a:pt x="569090" y="138826"/>
                  </a:lnTo>
                  <a:lnTo>
                    <a:pt x="525851" y="76658"/>
                  </a:lnTo>
                  <a:lnTo>
                    <a:pt x="490759" y="50926"/>
                  </a:lnTo>
                  <a:lnTo>
                    <a:pt x="448226" y="29695"/>
                  </a:lnTo>
                  <a:lnTo>
                    <a:pt x="399407" y="13664"/>
                  </a:lnTo>
                  <a:lnTo>
                    <a:pt x="345455" y="3532"/>
                  </a:lnTo>
                  <a:lnTo>
                    <a:pt x="28752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7604" y="3547745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79">
                  <a:moveTo>
                    <a:pt x="0" y="173862"/>
                  </a:moveTo>
                  <a:lnTo>
                    <a:pt x="22602" y="106191"/>
                  </a:lnTo>
                  <a:lnTo>
                    <a:pt x="49117" y="76658"/>
                  </a:lnTo>
                  <a:lnTo>
                    <a:pt x="84232" y="50926"/>
                  </a:lnTo>
                  <a:lnTo>
                    <a:pt x="126789" y="29695"/>
                  </a:lnTo>
                  <a:lnTo>
                    <a:pt x="175629" y="13664"/>
                  </a:lnTo>
                  <a:lnTo>
                    <a:pt x="229594" y="3532"/>
                  </a:lnTo>
                  <a:lnTo>
                    <a:pt x="287527" y="0"/>
                  </a:lnTo>
                  <a:lnTo>
                    <a:pt x="345455" y="3532"/>
                  </a:lnTo>
                  <a:lnTo>
                    <a:pt x="399407" y="13664"/>
                  </a:lnTo>
                  <a:lnTo>
                    <a:pt x="448226" y="29695"/>
                  </a:lnTo>
                  <a:lnTo>
                    <a:pt x="490759" y="50926"/>
                  </a:lnTo>
                  <a:lnTo>
                    <a:pt x="525851" y="76658"/>
                  </a:lnTo>
                  <a:lnTo>
                    <a:pt x="552346" y="106191"/>
                  </a:lnTo>
                  <a:lnTo>
                    <a:pt x="574928" y="173862"/>
                  </a:lnTo>
                  <a:lnTo>
                    <a:pt x="569090" y="208941"/>
                  </a:lnTo>
                  <a:lnTo>
                    <a:pt x="525851" y="271163"/>
                  </a:lnTo>
                  <a:lnTo>
                    <a:pt x="490759" y="296910"/>
                  </a:lnTo>
                  <a:lnTo>
                    <a:pt x="448226" y="318150"/>
                  </a:lnTo>
                  <a:lnTo>
                    <a:pt x="399407" y="334186"/>
                  </a:lnTo>
                  <a:lnTo>
                    <a:pt x="345455" y="344320"/>
                  </a:lnTo>
                  <a:lnTo>
                    <a:pt x="287527" y="347852"/>
                  </a:lnTo>
                  <a:lnTo>
                    <a:pt x="229594" y="344320"/>
                  </a:lnTo>
                  <a:lnTo>
                    <a:pt x="175629" y="334186"/>
                  </a:lnTo>
                  <a:lnTo>
                    <a:pt x="126789" y="318150"/>
                  </a:lnTo>
                  <a:lnTo>
                    <a:pt x="84232" y="296910"/>
                  </a:lnTo>
                  <a:lnTo>
                    <a:pt x="49117" y="271163"/>
                  </a:lnTo>
                  <a:lnTo>
                    <a:pt x="22602" y="241607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23405" y="359092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24841" y="2687510"/>
            <a:ext cx="603885" cy="376555"/>
            <a:chOff x="6224841" y="2687510"/>
            <a:chExt cx="603885" cy="376555"/>
          </a:xfrm>
        </p:grpSpPr>
        <p:sp>
          <p:nvSpPr>
            <p:cNvPr id="14" name="object 14"/>
            <p:cNvSpPr/>
            <p:nvPr/>
          </p:nvSpPr>
          <p:spPr>
            <a:xfrm>
              <a:off x="6239128" y="2701798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287400" y="0"/>
                  </a:moveTo>
                  <a:lnTo>
                    <a:pt x="229473" y="3532"/>
                  </a:lnTo>
                  <a:lnTo>
                    <a:pt x="175521" y="13664"/>
                  </a:lnTo>
                  <a:lnTo>
                    <a:pt x="126702" y="29695"/>
                  </a:lnTo>
                  <a:lnTo>
                    <a:pt x="84169" y="50926"/>
                  </a:lnTo>
                  <a:lnTo>
                    <a:pt x="49077" y="76658"/>
                  </a:lnTo>
                  <a:lnTo>
                    <a:pt x="22582" y="106191"/>
                  </a:lnTo>
                  <a:lnTo>
                    <a:pt x="0" y="173862"/>
                  </a:lnTo>
                  <a:lnTo>
                    <a:pt x="5838" y="208899"/>
                  </a:lnTo>
                  <a:lnTo>
                    <a:pt x="49077" y="271067"/>
                  </a:lnTo>
                  <a:lnTo>
                    <a:pt x="84169" y="296799"/>
                  </a:lnTo>
                  <a:lnTo>
                    <a:pt x="126702" y="318030"/>
                  </a:lnTo>
                  <a:lnTo>
                    <a:pt x="175521" y="334061"/>
                  </a:lnTo>
                  <a:lnTo>
                    <a:pt x="229473" y="344193"/>
                  </a:lnTo>
                  <a:lnTo>
                    <a:pt x="287400" y="347725"/>
                  </a:lnTo>
                  <a:lnTo>
                    <a:pt x="345334" y="344193"/>
                  </a:lnTo>
                  <a:lnTo>
                    <a:pt x="399299" y="334061"/>
                  </a:lnTo>
                  <a:lnTo>
                    <a:pt x="448139" y="318030"/>
                  </a:lnTo>
                  <a:lnTo>
                    <a:pt x="490696" y="296799"/>
                  </a:lnTo>
                  <a:lnTo>
                    <a:pt x="525811" y="271067"/>
                  </a:lnTo>
                  <a:lnTo>
                    <a:pt x="552326" y="241534"/>
                  </a:lnTo>
                  <a:lnTo>
                    <a:pt x="574928" y="173862"/>
                  </a:lnTo>
                  <a:lnTo>
                    <a:pt x="569085" y="138826"/>
                  </a:lnTo>
                  <a:lnTo>
                    <a:pt x="525811" y="76658"/>
                  </a:lnTo>
                  <a:lnTo>
                    <a:pt x="490696" y="50926"/>
                  </a:lnTo>
                  <a:lnTo>
                    <a:pt x="448139" y="29695"/>
                  </a:lnTo>
                  <a:lnTo>
                    <a:pt x="399299" y="13664"/>
                  </a:lnTo>
                  <a:lnTo>
                    <a:pt x="345334" y="3532"/>
                  </a:lnTo>
                  <a:lnTo>
                    <a:pt x="2874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9128" y="2701798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80">
                  <a:moveTo>
                    <a:pt x="0" y="173862"/>
                  </a:moveTo>
                  <a:lnTo>
                    <a:pt x="22582" y="106191"/>
                  </a:lnTo>
                  <a:lnTo>
                    <a:pt x="49077" y="76658"/>
                  </a:lnTo>
                  <a:lnTo>
                    <a:pt x="84169" y="50926"/>
                  </a:lnTo>
                  <a:lnTo>
                    <a:pt x="126702" y="29695"/>
                  </a:lnTo>
                  <a:lnTo>
                    <a:pt x="175521" y="13664"/>
                  </a:lnTo>
                  <a:lnTo>
                    <a:pt x="229473" y="3532"/>
                  </a:lnTo>
                  <a:lnTo>
                    <a:pt x="287400" y="0"/>
                  </a:lnTo>
                  <a:lnTo>
                    <a:pt x="345334" y="3532"/>
                  </a:lnTo>
                  <a:lnTo>
                    <a:pt x="399299" y="13664"/>
                  </a:lnTo>
                  <a:lnTo>
                    <a:pt x="448139" y="29695"/>
                  </a:lnTo>
                  <a:lnTo>
                    <a:pt x="490696" y="50926"/>
                  </a:lnTo>
                  <a:lnTo>
                    <a:pt x="525811" y="76658"/>
                  </a:lnTo>
                  <a:lnTo>
                    <a:pt x="552326" y="106191"/>
                  </a:lnTo>
                  <a:lnTo>
                    <a:pt x="574928" y="173862"/>
                  </a:lnTo>
                  <a:lnTo>
                    <a:pt x="569085" y="208899"/>
                  </a:lnTo>
                  <a:lnTo>
                    <a:pt x="525811" y="271067"/>
                  </a:lnTo>
                  <a:lnTo>
                    <a:pt x="490696" y="296799"/>
                  </a:lnTo>
                  <a:lnTo>
                    <a:pt x="448139" y="318030"/>
                  </a:lnTo>
                  <a:lnTo>
                    <a:pt x="399299" y="334061"/>
                  </a:lnTo>
                  <a:lnTo>
                    <a:pt x="345334" y="344193"/>
                  </a:lnTo>
                  <a:lnTo>
                    <a:pt x="287400" y="347725"/>
                  </a:lnTo>
                  <a:lnTo>
                    <a:pt x="229473" y="344193"/>
                  </a:lnTo>
                  <a:lnTo>
                    <a:pt x="175521" y="334061"/>
                  </a:lnTo>
                  <a:lnTo>
                    <a:pt x="126702" y="318030"/>
                  </a:lnTo>
                  <a:lnTo>
                    <a:pt x="84169" y="296799"/>
                  </a:lnTo>
                  <a:lnTo>
                    <a:pt x="49077" y="271067"/>
                  </a:lnTo>
                  <a:lnTo>
                    <a:pt x="22582" y="241534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24929" y="274485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23317" y="4227639"/>
            <a:ext cx="603885" cy="376555"/>
            <a:chOff x="6223317" y="4227639"/>
            <a:chExt cx="603885" cy="376555"/>
          </a:xfrm>
        </p:grpSpPr>
        <p:sp>
          <p:nvSpPr>
            <p:cNvPr id="18" name="object 18"/>
            <p:cNvSpPr/>
            <p:nvPr/>
          </p:nvSpPr>
          <p:spPr>
            <a:xfrm>
              <a:off x="6237604" y="4241927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79">
                  <a:moveTo>
                    <a:pt x="287527" y="0"/>
                  </a:moveTo>
                  <a:lnTo>
                    <a:pt x="229594" y="3532"/>
                  </a:lnTo>
                  <a:lnTo>
                    <a:pt x="175629" y="13664"/>
                  </a:lnTo>
                  <a:lnTo>
                    <a:pt x="126789" y="29695"/>
                  </a:lnTo>
                  <a:lnTo>
                    <a:pt x="84232" y="50926"/>
                  </a:lnTo>
                  <a:lnTo>
                    <a:pt x="49117" y="76658"/>
                  </a:lnTo>
                  <a:lnTo>
                    <a:pt x="22602" y="106191"/>
                  </a:lnTo>
                  <a:lnTo>
                    <a:pt x="0" y="173862"/>
                  </a:lnTo>
                  <a:lnTo>
                    <a:pt x="5843" y="208899"/>
                  </a:lnTo>
                  <a:lnTo>
                    <a:pt x="49117" y="271067"/>
                  </a:lnTo>
                  <a:lnTo>
                    <a:pt x="84232" y="296798"/>
                  </a:lnTo>
                  <a:lnTo>
                    <a:pt x="126789" y="318030"/>
                  </a:lnTo>
                  <a:lnTo>
                    <a:pt x="175629" y="334061"/>
                  </a:lnTo>
                  <a:lnTo>
                    <a:pt x="229594" y="344193"/>
                  </a:lnTo>
                  <a:lnTo>
                    <a:pt x="287527" y="347725"/>
                  </a:lnTo>
                  <a:lnTo>
                    <a:pt x="345455" y="344193"/>
                  </a:lnTo>
                  <a:lnTo>
                    <a:pt x="399407" y="334061"/>
                  </a:lnTo>
                  <a:lnTo>
                    <a:pt x="448226" y="318030"/>
                  </a:lnTo>
                  <a:lnTo>
                    <a:pt x="490759" y="296799"/>
                  </a:lnTo>
                  <a:lnTo>
                    <a:pt x="525851" y="271067"/>
                  </a:lnTo>
                  <a:lnTo>
                    <a:pt x="552346" y="241534"/>
                  </a:lnTo>
                  <a:lnTo>
                    <a:pt x="574928" y="173862"/>
                  </a:lnTo>
                  <a:lnTo>
                    <a:pt x="569090" y="138826"/>
                  </a:lnTo>
                  <a:lnTo>
                    <a:pt x="525851" y="76658"/>
                  </a:lnTo>
                  <a:lnTo>
                    <a:pt x="490759" y="50927"/>
                  </a:lnTo>
                  <a:lnTo>
                    <a:pt x="448226" y="29695"/>
                  </a:lnTo>
                  <a:lnTo>
                    <a:pt x="399407" y="13664"/>
                  </a:lnTo>
                  <a:lnTo>
                    <a:pt x="345455" y="3532"/>
                  </a:lnTo>
                  <a:lnTo>
                    <a:pt x="28752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7604" y="4241927"/>
              <a:ext cx="575310" cy="347980"/>
            </a:xfrm>
            <a:custGeom>
              <a:avLst/>
              <a:gdLst/>
              <a:ahLst/>
              <a:cxnLst/>
              <a:rect l="l" t="t" r="r" b="b"/>
              <a:pathLst>
                <a:path w="575309" h="347979">
                  <a:moveTo>
                    <a:pt x="0" y="173862"/>
                  </a:moveTo>
                  <a:lnTo>
                    <a:pt x="22602" y="106191"/>
                  </a:lnTo>
                  <a:lnTo>
                    <a:pt x="49117" y="76658"/>
                  </a:lnTo>
                  <a:lnTo>
                    <a:pt x="84232" y="50926"/>
                  </a:lnTo>
                  <a:lnTo>
                    <a:pt x="126789" y="29695"/>
                  </a:lnTo>
                  <a:lnTo>
                    <a:pt x="175629" y="13664"/>
                  </a:lnTo>
                  <a:lnTo>
                    <a:pt x="229594" y="3532"/>
                  </a:lnTo>
                  <a:lnTo>
                    <a:pt x="287527" y="0"/>
                  </a:lnTo>
                  <a:lnTo>
                    <a:pt x="345455" y="3532"/>
                  </a:lnTo>
                  <a:lnTo>
                    <a:pt x="399407" y="13664"/>
                  </a:lnTo>
                  <a:lnTo>
                    <a:pt x="448226" y="29695"/>
                  </a:lnTo>
                  <a:lnTo>
                    <a:pt x="490759" y="50927"/>
                  </a:lnTo>
                  <a:lnTo>
                    <a:pt x="525851" y="76658"/>
                  </a:lnTo>
                  <a:lnTo>
                    <a:pt x="552346" y="106191"/>
                  </a:lnTo>
                  <a:lnTo>
                    <a:pt x="574928" y="173862"/>
                  </a:lnTo>
                  <a:lnTo>
                    <a:pt x="569090" y="208899"/>
                  </a:lnTo>
                  <a:lnTo>
                    <a:pt x="525851" y="271067"/>
                  </a:lnTo>
                  <a:lnTo>
                    <a:pt x="490759" y="296799"/>
                  </a:lnTo>
                  <a:lnTo>
                    <a:pt x="448226" y="318030"/>
                  </a:lnTo>
                  <a:lnTo>
                    <a:pt x="399407" y="334061"/>
                  </a:lnTo>
                  <a:lnTo>
                    <a:pt x="345455" y="344193"/>
                  </a:lnTo>
                  <a:lnTo>
                    <a:pt x="287527" y="347725"/>
                  </a:lnTo>
                  <a:lnTo>
                    <a:pt x="229594" y="344193"/>
                  </a:lnTo>
                  <a:lnTo>
                    <a:pt x="175629" y="334061"/>
                  </a:lnTo>
                  <a:lnTo>
                    <a:pt x="126789" y="318030"/>
                  </a:lnTo>
                  <a:lnTo>
                    <a:pt x="84232" y="296798"/>
                  </a:lnTo>
                  <a:lnTo>
                    <a:pt x="49117" y="271067"/>
                  </a:lnTo>
                  <a:lnTo>
                    <a:pt x="22602" y="241534"/>
                  </a:lnTo>
                  <a:lnTo>
                    <a:pt x="0" y="1738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23405" y="428523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36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2497" y="1702435"/>
            <a:ext cx="4852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(33)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sutartyje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numatytą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vertę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(įskaitant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visus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privalomus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mokesčius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atsižvelgiant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visus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t-LT" sz="1600" dirty="0">
                <a:latin typeface="Calibri"/>
                <a:cs typeface="Calibri"/>
              </a:rPr>
              <a:t>Sutartyje numatytus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pratęsimus)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2497" y="2601848"/>
            <a:ext cx="3602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(34)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Pildykite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įvykdymo.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faktinę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tiekėjui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sumokėtą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sumą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32497" y="3450716"/>
            <a:ext cx="47275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(35)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maksimalią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galiojimo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trukmę</a:t>
            </a:r>
            <a:r>
              <a:rPr sz="1600" spc="-25" dirty="0">
                <a:latin typeface="Calibri"/>
                <a:cs typeface="Calibri"/>
              </a:rPr>
              <a:t> su </a:t>
            </a:r>
            <a:r>
              <a:rPr sz="1600" dirty="0" err="1">
                <a:latin typeface="Calibri"/>
                <a:cs typeface="Calibri"/>
              </a:rPr>
              <a:t>visais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lt-LT" sz="1600" dirty="0">
                <a:latin typeface="Calibri"/>
                <a:cs typeface="Calibri"/>
              </a:rPr>
              <a:t>sutartyje numatytais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pratęsimais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2497" y="4135577"/>
            <a:ext cx="336613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(36)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Pildykite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įvykdymo.</a:t>
            </a:r>
            <a:endParaRPr sz="1600" dirty="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atsiskaitymo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10" dirty="0">
                <a:latin typeface="Calibri"/>
                <a:cs typeface="Calibri"/>
              </a:rPr>
              <a:t> tiekėju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6130" y="5414643"/>
            <a:ext cx="9411676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1600" b="1" dirty="0">
                <a:solidFill>
                  <a:srgbClr val="FF0000"/>
                </a:solidFill>
                <a:latin typeface="Calibri"/>
                <a:cs typeface="Calibri"/>
              </a:rPr>
              <a:t>VARBU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Norėdami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įvesti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faktinę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įvykdymo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vertę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paviešintoje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sutartyje,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sutarties </a:t>
            </a:r>
            <a:r>
              <a:rPr sz="1600" dirty="0">
                <a:latin typeface="Calibri"/>
                <a:cs typeface="Calibri"/>
              </a:rPr>
              <a:t>techninėje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nuimkite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lt-LT" sz="1600" spc="-35" dirty="0">
                <a:latin typeface="Calibri"/>
                <a:cs typeface="Calibri"/>
              </a:rPr>
              <a:t>„</a:t>
            </a:r>
            <a:r>
              <a:rPr sz="1600" spc="-10" dirty="0">
                <a:latin typeface="Calibri"/>
                <a:cs typeface="Calibri"/>
              </a:rPr>
              <a:t>Paskelbti</a:t>
            </a:r>
            <a:r>
              <a:rPr lang="lt-LT" sz="1600" spc="-10" dirty="0">
                <a:latin typeface="Calibri"/>
                <a:cs typeface="Calibri"/>
              </a:rPr>
              <a:t>“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išsaugokite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Papildę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duomenis, </a:t>
            </a:r>
            <a:r>
              <a:rPr sz="1600" dirty="0">
                <a:latin typeface="Calibri"/>
                <a:cs typeface="Calibri"/>
              </a:rPr>
              <a:t>išsaugokite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vėl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paviešinkite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78D43A1D-6DD1-C678-F444-31EBEB1166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18599" y="655022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21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9292" y="1397508"/>
            <a:ext cx="6274435" cy="3500754"/>
            <a:chOff x="689292" y="1397508"/>
            <a:chExt cx="6274435" cy="35007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17" y="1397508"/>
              <a:ext cx="4134866" cy="17651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5562" y="1773085"/>
              <a:ext cx="2557780" cy="2534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331" y="1702650"/>
              <a:ext cx="206463" cy="709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662" y="1786470"/>
              <a:ext cx="2756916" cy="2506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0165" y="1468488"/>
              <a:ext cx="4058792" cy="6190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5044" y="2937002"/>
              <a:ext cx="5718683" cy="19607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70508" y="2689936"/>
              <a:ext cx="998219" cy="1162685"/>
            </a:xfrm>
            <a:custGeom>
              <a:avLst/>
              <a:gdLst/>
              <a:ahLst/>
              <a:cxnLst/>
              <a:rect l="l" t="t" r="r" b="b"/>
              <a:pathLst>
                <a:path w="998219" h="1162685">
                  <a:moveTo>
                    <a:pt x="115823" y="172516"/>
                  </a:moveTo>
                  <a:lnTo>
                    <a:pt x="997762" y="172516"/>
                  </a:lnTo>
                  <a:lnTo>
                    <a:pt x="997762" y="0"/>
                  </a:lnTo>
                  <a:lnTo>
                    <a:pt x="115823" y="0"/>
                  </a:lnTo>
                  <a:lnTo>
                    <a:pt x="115823" y="172516"/>
                  </a:lnTo>
                  <a:close/>
                </a:path>
                <a:path w="998219" h="1162685">
                  <a:moveTo>
                    <a:pt x="0" y="1162100"/>
                  </a:moveTo>
                  <a:lnTo>
                    <a:pt x="900811" y="1162100"/>
                  </a:lnTo>
                  <a:lnTo>
                    <a:pt x="900811" y="893127"/>
                  </a:lnTo>
                  <a:lnTo>
                    <a:pt x="0" y="893127"/>
                  </a:lnTo>
                  <a:lnTo>
                    <a:pt x="0" y="1162100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580" y="2570225"/>
              <a:ext cx="522605" cy="384810"/>
            </a:xfrm>
            <a:custGeom>
              <a:avLst/>
              <a:gdLst/>
              <a:ahLst/>
              <a:cxnLst/>
              <a:rect l="l" t="t" r="r" b="b"/>
              <a:pathLst>
                <a:path w="522605" h="384810">
                  <a:moveTo>
                    <a:pt x="261264" y="0"/>
                  </a:moveTo>
                  <a:lnTo>
                    <a:pt x="208612" y="3912"/>
                  </a:lnTo>
                  <a:lnTo>
                    <a:pt x="159571" y="15132"/>
                  </a:lnTo>
                  <a:lnTo>
                    <a:pt x="115192" y="32883"/>
                  </a:lnTo>
                  <a:lnTo>
                    <a:pt x="76525" y="56387"/>
                  </a:lnTo>
                  <a:lnTo>
                    <a:pt x="44621" y="84869"/>
                  </a:lnTo>
                  <a:lnTo>
                    <a:pt x="20532" y="117550"/>
                  </a:lnTo>
                  <a:lnTo>
                    <a:pt x="5308" y="153654"/>
                  </a:lnTo>
                  <a:lnTo>
                    <a:pt x="0" y="192404"/>
                  </a:lnTo>
                  <a:lnTo>
                    <a:pt x="5308" y="231191"/>
                  </a:lnTo>
                  <a:lnTo>
                    <a:pt x="20532" y="267313"/>
                  </a:lnTo>
                  <a:lnTo>
                    <a:pt x="44621" y="299996"/>
                  </a:lnTo>
                  <a:lnTo>
                    <a:pt x="76525" y="328469"/>
                  </a:lnTo>
                  <a:lnTo>
                    <a:pt x="115192" y="351959"/>
                  </a:lnTo>
                  <a:lnTo>
                    <a:pt x="159571" y="369695"/>
                  </a:lnTo>
                  <a:lnTo>
                    <a:pt x="208612" y="380902"/>
                  </a:lnTo>
                  <a:lnTo>
                    <a:pt x="261264" y="384810"/>
                  </a:lnTo>
                  <a:lnTo>
                    <a:pt x="313915" y="380902"/>
                  </a:lnTo>
                  <a:lnTo>
                    <a:pt x="362955" y="369695"/>
                  </a:lnTo>
                  <a:lnTo>
                    <a:pt x="407332" y="351959"/>
                  </a:lnTo>
                  <a:lnTo>
                    <a:pt x="445997" y="328469"/>
                  </a:lnTo>
                  <a:lnTo>
                    <a:pt x="477898" y="299996"/>
                  </a:lnTo>
                  <a:lnTo>
                    <a:pt x="501985" y="267313"/>
                  </a:lnTo>
                  <a:lnTo>
                    <a:pt x="517208" y="231191"/>
                  </a:lnTo>
                  <a:lnTo>
                    <a:pt x="522516" y="192404"/>
                  </a:lnTo>
                  <a:lnTo>
                    <a:pt x="517208" y="153654"/>
                  </a:lnTo>
                  <a:lnTo>
                    <a:pt x="501985" y="117550"/>
                  </a:lnTo>
                  <a:lnTo>
                    <a:pt x="477898" y="84869"/>
                  </a:lnTo>
                  <a:lnTo>
                    <a:pt x="445997" y="56387"/>
                  </a:lnTo>
                  <a:lnTo>
                    <a:pt x="407332" y="32883"/>
                  </a:lnTo>
                  <a:lnTo>
                    <a:pt x="362955" y="15132"/>
                  </a:lnTo>
                  <a:lnTo>
                    <a:pt x="313915" y="3912"/>
                  </a:lnTo>
                  <a:lnTo>
                    <a:pt x="26126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80" y="2570225"/>
              <a:ext cx="522605" cy="384810"/>
            </a:xfrm>
            <a:custGeom>
              <a:avLst/>
              <a:gdLst/>
              <a:ahLst/>
              <a:cxnLst/>
              <a:rect l="l" t="t" r="r" b="b"/>
              <a:pathLst>
                <a:path w="522605" h="384810">
                  <a:moveTo>
                    <a:pt x="0" y="192404"/>
                  </a:moveTo>
                  <a:lnTo>
                    <a:pt x="5308" y="153654"/>
                  </a:lnTo>
                  <a:lnTo>
                    <a:pt x="20532" y="117550"/>
                  </a:lnTo>
                  <a:lnTo>
                    <a:pt x="44621" y="84869"/>
                  </a:lnTo>
                  <a:lnTo>
                    <a:pt x="76525" y="56387"/>
                  </a:lnTo>
                  <a:lnTo>
                    <a:pt x="115192" y="32883"/>
                  </a:lnTo>
                  <a:lnTo>
                    <a:pt x="159571" y="15132"/>
                  </a:lnTo>
                  <a:lnTo>
                    <a:pt x="208612" y="3912"/>
                  </a:lnTo>
                  <a:lnTo>
                    <a:pt x="261264" y="0"/>
                  </a:lnTo>
                  <a:lnTo>
                    <a:pt x="313915" y="3912"/>
                  </a:lnTo>
                  <a:lnTo>
                    <a:pt x="362955" y="15132"/>
                  </a:lnTo>
                  <a:lnTo>
                    <a:pt x="407332" y="32883"/>
                  </a:lnTo>
                  <a:lnTo>
                    <a:pt x="445997" y="56387"/>
                  </a:lnTo>
                  <a:lnTo>
                    <a:pt x="477898" y="84869"/>
                  </a:lnTo>
                  <a:lnTo>
                    <a:pt x="501985" y="117550"/>
                  </a:lnTo>
                  <a:lnTo>
                    <a:pt x="517208" y="153654"/>
                  </a:lnTo>
                  <a:lnTo>
                    <a:pt x="522516" y="192404"/>
                  </a:lnTo>
                  <a:lnTo>
                    <a:pt x="517208" y="231191"/>
                  </a:lnTo>
                  <a:lnTo>
                    <a:pt x="501985" y="267313"/>
                  </a:lnTo>
                  <a:lnTo>
                    <a:pt x="477898" y="299996"/>
                  </a:lnTo>
                  <a:lnTo>
                    <a:pt x="445997" y="328469"/>
                  </a:lnTo>
                  <a:lnTo>
                    <a:pt x="407332" y="351959"/>
                  </a:lnTo>
                  <a:lnTo>
                    <a:pt x="362955" y="369695"/>
                  </a:lnTo>
                  <a:lnTo>
                    <a:pt x="313915" y="380902"/>
                  </a:lnTo>
                  <a:lnTo>
                    <a:pt x="261264" y="384810"/>
                  </a:lnTo>
                  <a:lnTo>
                    <a:pt x="208612" y="380902"/>
                  </a:lnTo>
                  <a:lnTo>
                    <a:pt x="159571" y="369695"/>
                  </a:lnTo>
                  <a:lnTo>
                    <a:pt x="115192" y="351959"/>
                  </a:lnTo>
                  <a:lnTo>
                    <a:pt x="76525" y="328469"/>
                  </a:lnTo>
                  <a:lnTo>
                    <a:pt x="44621" y="299996"/>
                  </a:lnTo>
                  <a:lnTo>
                    <a:pt x="20532" y="267313"/>
                  </a:lnTo>
                  <a:lnTo>
                    <a:pt x="5308" y="231191"/>
                  </a:lnTo>
                  <a:lnTo>
                    <a:pt x="0" y="19240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47418" y="720978"/>
            <a:ext cx="10863582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ts val="228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0000"/>
                </a:solidFill>
                <a:latin typeface="+mj-lt"/>
                <a:cs typeface="Calibri Light"/>
              </a:rPr>
              <a:t>S</a:t>
            </a:r>
            <a:r>
              <a:rPr lang="lt-LT" sz="1600" b="1" spc="-20" dirty="0">
                <a:solidFill>
                  <a:srgbClr val="FF0000"/>
                </a:solidFill>
                <a:latin typeface="+mj-lt"/>
                <a:cs typeface="Calibri Light"/>
              </a:rPr>
              <a:t>VARBU</a:t>
            </a:r>
            <a:r>
              <a:rPr sz="1600" b="1" spc="-20" dirty="0">
                <a:solidFill>
                  <a:srgbClr val="FF0000"/>
                </a:solidFill>
                <a:latin typeface="+mj-lt"/>
                <a:cs typeface="Calibri Light"/>
              </a:rPr>
              <a:t>:</a:t>
            </a:r>
            <a:r>
              <a:rPr sz="1600" b="1" spc="-50" dirty="0">
                <a:solidFill>
                  <a:srgbClr val="FF0000"/>
                </a:solidFill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Prieš</a:t>
            </a:r>
            <a:r>
              <a:rPr sz="1600" spc="-60" dirty="0">
                <a:latin typeface="+mj-lt"/>
                <a:cs typeface="Calibri Light"/>
              </a:rPr>
              <a:t> </a:t>
            </a:r>
            <a:r>
              <a:rPr sz="1600" spc="-20" dirty="0">
                <a:latin typeface="+mj-lt"/>
                <a:cs typeface="Calibri Light"/>
              </a:rPr>
              <a:t>įkeliant</a:t>
            </a:r>
            <a:r>
              <a:rPr sz="1600" spc="-50" dirty="0">
                <a:latin typeface="+mj-lt"/>
                <a:cs typeface="Calibri Light"/>
              </a:rPr>
              <a:t> </a:t>
            </a:r>
            <a:r>
              <a:rPr sz="1600" spc="-20" dirty="0">
                <a:latin typeface="+mj-lt"/>
                <a:cs typeface="Calibri Light"/>
              </a:rPr>
              <a:t>raštu</a:t>
            </a:r>
            <a:r>
              <a:rPr sz="1600" spc="-65" dirty="0"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sudarytas</a:t>
            </a:r>
            <a:r>
              <a:rPr sz="1600" spc="-50" dirty="0">
                <a:latin typeface="+mj-lt"/>
                <a:cs typeface="Calibri Light"/>
              </a:rPr>
              <a:t> </a:t>
            </a:r>
            <a:r>
              <a:rPr sz="1600" spc="-20" dirty="0">
                <a:latin typeface="+mj-lt"/>
                <a:cs typeface="Calibri Light"/>
              </a:rPr>
              <a:t>sutartis</a:t>
            </a:r>
            <a:r>
              <a:rPr sz="1600" spc="-60" dirty="0"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įsitikinkite,</a:t>
            </a:r>
            <a:r>
              <a:rPr sz="1600" spc="-55" dirty="0">
                <a:latin typeface="+mj-lt"/>
                <a:cs typeface="Calibri Light"/>
              </a:rPr>
              <a:t> </a:t>
            </a:r>
            <a:r>
              <a:rPr sz="1600" dirty="0">
                <a:latin typeface="+mj-lt"/>
                <a:cs typeface="Calibri Light"/>
              </a:rPr>
              <a:t>kad</a:t>
            </a:r>
            <a:r>
              <a:rPr sz="1600" spc="-50" dirty="0">
                <a:latin typeface="+mj-lt"/>
                <a:cs typeface="Calibri Light"/>
              </a:rPr>
              <a:t> </a:t>
            </a:r>
            <a:r>
              <a:rPr sz="1600" spc="-25" dirty="0">
                <a:latin typeface="+mj-lt"/>
                <a:cs typeface="Calibri Light"/>
              </a:rPr>
              <a:t>įkeliamuose</a:t>
            </a:r>
            <a:r>
              <a:rPr sz="1600" spc="-50" dirty="0">
                <a:latin typeface="+mj-lt"/>
                <a:cs typeface="Calibri Light"/>
              </a:rPr>
              <a:t> </a:t>
            </a:r>
            <a:r>
              <a:rPr sz="1600" spc="-25" dirty="0">
                <a:latin typeface="+mj-lt"/>
                <a:cs typeface="Calibri Light"/>
              </a:rPr>
              <a:t>dokumentuose</a:t>
            </a:r>
            <a:r>
              <a:rPr sz="1600" spc="-55" dirty="0">
                <a:latin typeface="+mj-lt"/>
                <a:cs typeface="Calibri Light"/>
              </a:rPr>
              <a:t> </a:t>
            </a:r>
            <a:r>
              <a:rPr sz="1600" spc="-20" dirty="0">
                <a:latin typeface="+mj-lt"/>
                <a:cs typeface="Calibri Light"/>
              </a:rPr>
              <a:t>nėra</a:t>
            </a:r>
            <a:r>
              <a:rPr lang="lt-LT" sz="1600" spc="-20" dirty="0">
                <a:latin typeface="+mj-lt"/>
                <a:cs typeface="Calibri Light"/>
              </a:rPr>
              <a:t>  </a:t>
            </a:r>
            <a:r>
              <a:rPr sz="1600" spc="-25" dirty="0">
                <a:latin typeface="+mj-lt"/>
                <a:cs typeface="Calibri Light"/>
              </a:rPr>
              <a:t>konfidencialios</a:t>
            </a:r>
            <a:r>
              <a:rPr sz="1600" spc="-90" dirty="0">
                <a:latin typeface="+mj-lt"/>
                <a:cs typeface="Calibri Light"/>
              </a:rPr>
              <a:t> </a:t>
            </a:r>
            <a:r>
              <a:rPr sz="1600" dirty="0">
                <a:latin typeface="+mj-lt"/>
                <a:cs typeface="Calibri Light"/>
              </a:rPr>
              <a:t>informacijos</a:t>
            </a:r>
            <a:r>
              <a:rPr sz="1600" spc="320" dirty="0">
                <a:latin typeface="+mj-lt"/>
                <a:cs typeface="Calibri Light"/>
              </a:rPr>
              <a:t> </a:t>
            </a:r>
            <a:r>
              <a:rPr sz="1600" dirty="0">
                <a:latin typeface="+mj-lt"/>
                <a:cs typeface="Calibri Light"/>
              </a:rPr>
              <a:t>ir</a:t>
            </a:r>
            <a:r>
              <a:rPr sz="1600" spc="-70" dirty="0"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perteklinių</a:t>
            </a:r>
            <a:r>
              <a:rPr sz="1600" spc="-95" dirty="0"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asmens</a:t>
            </a:r>
            <a:r>
              <a:rPr sz="1600" spc="-95" dirty="0">
                <a:latin typeface="+mj-lt"/>
                <a:cs typeface="Calibri Light"/>
              </a:rPr>
              <a:t> </a:t>
            </a:r>
            <a:r>
              <a:rPr sz="1600" spc="-10" dirty="0">
                <a:latin typeface="+mj-lt"/>
                <a:cs typeface="Calibri Light"/>
              </a:rPr>
              <a:t>duomenų</a:t>
            </a:r>
            <a:endParaRPr sz="1600" dirty="0">
              <a:latin typeface="+mj-l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2380" y="2631694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9576" y="3419462"/>
            <a:ext cx="6296025" cy="477520"/>
            <a:chOff x="679576" y="3419462"/>
            <a:chExt cx="6296025" cy="477520"/>
          </a:xfrm>
        </p:grpSpPr>
        <p:sp>
          <p:nvSpPr>
            <p:cNvPr id="16" name="object 16"/>
            <p:cNvSpPr/>
            <p:nvPr/>
          </p:nvSpPr>
          <p:spPr>
            <a:xfrm>
              <a:off x="6085205" y="3428987"/>
              <a:ext cx="880744" cy="188595"/>
            </a:xfrm>
            <a:custGeom>
              <a:avLst/>
              <a:gdLst/>
              <a:ahLst/>
              <a:cxnLst/>
              <a:rect l="l" t="t" r="r" b="b"/>
              <a:pathLst>
                <a:path w="880745" h="188595">
                  <a:moveTo>
                    <a:pt x="0" y="188226"/>
                  </a:moveTo>
                  <a:lnTo>
                    <a:pt x="880427" y="188226"/>
                  </a:lnTo>
                  <a:lnTo>
                    <a:pt x="880427" y="0"/>
                  </a:lnTo>
                  <a:lnTo>
                    <a:pt x="0" y="0"/>
                  </a:lnTo>
                  <a:lnTo>
                    <a:pt x="0" y="188226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864" y="3513073"/>
              <a:ext cx="532765" cy="369570"/>
            </a:xfrm>
            <a:custGeom>
              <a:avLst/>
              <a:gdLst/>
              <a:ahLst/>
              <a:cxnLst/>
              <a:rect l="l" t="t" r="r" b="b"/>
              <a:pathLst>
                <a:path w="532765" h="369570">
                  <a:moveTo>
                    <a:pt x="266115" y="0"/>
                  </a:moveTo>
                  <a:lnTo>
                    <a:pt x="212486" y="3757"/>
                  </a:lnTo>
                  <a:lnTo>
                    <a:pt x="162534" y="14531"/>
                  </a:lnTo>
                  <a:lnTo>
                    <a:pt x="117331" y="31577"/>
                  </a:lnTo>
                  <a:lnTo>
                    <a:pt x="77946" y="54149"/>
                  </a:lnTo>
                  <a:lnTo>
                    <a:pt x="45450" y="81502"/>
                  </a:lnTo>
                  <a:lnTo>
                    <a:pt x="20913" y="112889"/>
                  </a:lnTo>
                  <a:lnTo>
                    <a:pt x="0" y="184784"/>
                  </a:lnTo>
                  <a:lnTo>
                    <a:pt x="5406" y="222041"/>
                  </a:lnTo>
                  <a:lnTo>
                    <a:pt x="45450" y="288123"/>
                  </a:lnTo>
                  <a:lnTo>
                    <a:pt x="77946" y="315468"/>
                  </a:lnTo>
                  <a:lnTo>
                    <a:pt x="117331" y="338025"/>
                  </a:lnTo>
                  <a:lnTo>
                    <a:pt x="162534" y="355056"/>
                  </a:lnTo>
                  <a:lnTo>
                    <a:pt x="212486" y="365818"/>
                  </a:lnTo>
                  <a:lnTo>
                    <a:pt x="266115" y="369569"/>
                  </a:lnTo>
                  <a:lnTo>
                    <a:pt x="319748" y="365818"/>
                  </a:lnTo>
                  <a:lnTo>
                    <a:pt x="369702" y="355056"/>
                  </a:lnTo>
                  <a:lnTo>
                    <a:pt x="414906" y="338025"/>
                  </a:lnTo>
                  <a:lnTo>
                    <a:pt x="454290" y="315468"/>
                  </a:lnTo>
                  <a:lnTo>
                    <a:pt x="486784" y="288123"/>
                  </a:lnTo>
                  <a:lnTo>
                    <a:pt x="511319" y="256734"/>
                  </a:lnTo>
                  <a:lnTo>
                    <a:pt x="532231" y="184784"/>
                  </a:lnTo>
                  <a:lnTo>
                    <a:pt x="526825" y="147565"/>
                  </a:lnTo>
                  <a:lnTo>
                    <a:pt x="486784" y="81502"/>
                  </a:lnTo>
                  <a:lnTo>
                    <a:pt x="454290" y="54149"/>
                  </a:lnTo>
                  <a:lnTo>
                    <a:pt x="414906" y="31577"/>
                  </a:lnTo>
                  <a:lnTo>
                    <a:pt x="369702" y="14531"/>
                  </a:lnTo>
                  <a:lnTo>
                    <a:pt x="319748" y="3757"/>
                  </a:lnTo>
                  <a:lnTo>
                    <a:pt x="26611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3864" y="3513073"/>
              <a:ext cx="532765" cy="369570"/>
            </a:xfrm>
            <a:custGeom>
              <a:avLst/>
              <a:gdLst/>
              <a:ahLst/>
              <a:cxnLst/>
              <a:rect l="l" t="t" r="r" b="b"/>
              <a:pathLst>
                <a:path w="532765" h="369570">
                  <a:moveTo>
                    <a:pt x="0" y="184784"/>
                  </a:moveTo>
                  <a:lnTo>
                    <a:pt x="20913" y="112889"/>
                  </a:lnTo>
                  <a:lnTo>
                    <a:pt x="45450" y="81502"/>
                  </a:lnTo>
                  <a:lnTo>
                    <a:pt x="77946" y="54149"/>
                  </a:lnTo>
                  <a:lnTo>
                    <a:pt x="117331" y="31577"/>
                  </a:lnTo>
                  <a:lnTo>
                    <a:pt x="162534" y="14531"/>
                  </a:lnTo>
                  <a:lnTo>
                    <a:pt x="212486" y="3757"/>
                  </a:lnTo>
                  <a:lnTo>
                    <a:pt x="266115" y="0"/>
                  </a:lnTo>
                  <a:lnTo>
                    <a:pt x="319748" y="3757"/>
                  </a:lnTo>
                  <a:lnTo>
                    <a:pt x="369702" y="14531"/>
                  </a:lnTo>
                  <a:lnTo>
                    <a:pt x="414906" y="31577"/>
                  </a:lnTo>
                  <a:lnTo>
                    <a:pt x="454290" y="54149"/>
                  </a:lnTo>
                  <a:lnTo>
                    <a:pt x="486784" y="81502"/>
                  </a:lnTo>
                  <a:lnTo>
                    <a:pt x="511319" y="112889"/>
                  </a:lnTo>
                  <a:lnTo>
                    <a:pt x="532231" y="184784"/>
                  </a:lnTo>
                  <a:lnTo>
                    <a:pt x="526825" y="222041"/>
                  </a:lnTo>
                  <a:lnTo>
                    <a:pt x="486784" y="288123"/>
                  </a:lnTo>
                  <a:lnTo>
                    <a:pt x="454290" y="315468"/>
                  </a:lnTo>
                  <a:lnTo>
                    <a:pt x="414906" y="338025"/>
                  </a:lnTo>
                  <a:lnTo>
                    <a:pt x="369702" y="355056"/>
                  </a:lnTo>
                  <a:lnTo>
                    <a:pt x="319748" y="365818"/>
                  </a:lnTo>
                  <a:lnTo>
                    <a:pt x="266115" y="369569"/>
                  </a:lnTo>
                  <a:lnTo>
                    <a:pt x="212486" y="365818"/>
                  </a:lnTo>
                  <a:lnTo>
                    <a:pt x="162534" y="355056"/>
                  </a:lnTo>
                  <a:lnTo>
                    <a:pt x="117331" y="338025"/>
                  </a:lnTo>
                  <a:lnTo>
                    <a:pt x="77946" y="315468"/>
                  </a:lnTo>
                  <a:lnTo>
                    <a:pt x="45450" y="288123"/>
                  </a:lnTo>
                  <a:lnTo>
                    <a:pt x="20913" y="256734"/>
                  </a:lnTo>
                  <a:lnTo>
                    <a:pt x="0" y="18478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7503" y="356717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6096" y="4972227"/>
            <a:ext cx="4048125" cy="70484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70305" y="5773927"/>
            <a:ext cx="94166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Dokumentus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VIII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galima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įkelti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išsaugojimo,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paspaudus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„Saugoti“.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Sutartis </a:t>
            </a:r>
            <a:r>
              <a:rPr sz="1600" dirty="0">
                <a:latin typeface="Calibri"/>
                <a:cs typeface="Calibri"/>
              </a:rPr>
              <a:t>išsaugoma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užpildžius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privalomus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pasirinkus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tipą</a:t>
            </a:r>
            <a:r>
              <a:rPr sz="1600" spc="-30" dirty="0">
                <a:latin typeface="Calibri"/>
                <a:cs typeface="Calibri"/>
              </a:rPr>
              <a:t> „Techninėje</a:t>
            </a:r>
            <a:r>
              <a:rPr sz="1600" spc="-20" dirty="0">
                <a:latin typeface="Calibri"/>
                <a:cs typeface="Calibri"/>
              </a:rPr>
              <a:t> dalyje“.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Įkėlus dokumentus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spauskite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„Saugoti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grįžti“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572000" y="148111"/>
            <a:ext cx="36498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5" dirty="0" err="1">
                <a:latin typeface="+mj-lt"/>
              </a:rPr>
              <a:t>Dokumentų</a:t>
            </a:r>
            <a:r>
              <a:rPr spc="-85" dirty="0">
                <a:latin typeface="+mj-lt"/>
              </a:rPr>
              <a:t> </a:t>
            </a:r>
            <a:r>
              <a:rPr spc="-10" dirty="0">
                <a:latin typeface="+mj-lt"/>
              </a:rPr>
              <a:t>įkėlimas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7C8EE8C-CC2D-C194-CB64-FF81A9B482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30847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22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463" y="1480566"/>
            <a:ext cx="10402264" cy="707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25" dirty="0">
                <a:solidFill>
                  <a:srgbClr val="FF0000"/>
                </a:solidFill>
                <a:latin typeface="+mn-lt"/>
                <a:cs typeface="Calibri Light"/>
              </a:rPr>
              <a:t>S</a:t>
            </a:r>
            <a:r>
              <a:rPr lang="lt-LT" sz="1600" spc="-25" dirty="0">
                <a:solidFill>
                  <a:srgbClr val="FF0000"/>
                </a:solidFill>
                <a:latin typeface="+mn-lt"/>
                <a:cs typeface="Calibri Light"/>
              </a:rPr>
              <a:t>VARBU</a:t>
            </a:r>
            <a:r>
              <a:rPr sz="1600" spc="-25" dirty="0">
                <a:solidFill>
                  <a:srgbClr val="FF0000"/>
                </a:solidFill>
                <a:latin typeface="+mn-lt"/>
                <a:cs typeface="Calibri Light"/>
              </a:rPr>
              <a:t>:</a:t>
            </a:r>
            <a:r>
              <a:rPr sz="1600" spc="-45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Nuo</a:t>
            </a:r>
            <a:r>
              <a:rPr sz="1600" spc="-3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2022-</a:t>
            </a:r>
            <a:r>
              <a:rPr sz="1600" spc="-10" dirty="0">
                <a:latin typeface="+mn-lt"/>
                <a:cs typeface="Calibri Light"/>
              </a:rPr>
              <a:t>01-</a:t>
            </a:r>
            <a:r>
              <a:rPr sz="1600" dirty="0">
                <a:latin typeface="+mn-lt"/>
                <a:cs typeface="Calibri Light"/>
              </a:rPr>
              <a:t>01</a:t>
            </a:r>
            <a:r>
              <a:rPr sz="1600" spc="-35" dirty="0">
                <a:latin typeface="+mn-lt"/>
                <a:cs typeface="Calibri Light"/>
              </a:rPr>
              <a:t> </a:t>
            </a:r>
            <a:r>
              <a:rPr sz="1600" spc="-25" dirty="0">
                <a:latin typeface="+mn-lt"/>
                <a:cs typeface="Calibri Light"/>
              </a:rPr>
              <a:t>skelbiant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informaciją</a:t>
            </a:r>
            <a:r>
              <a:rPr sz="1600" spc="-4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apie</a:t>
            </a:r>
            <a:r>
              <a:rPr sz="1600" spc="-50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SPŽ</a:t>
            </a:r>
            <a:r>
              <a:rPr sz="1600" spc="-2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(žodžiu</a:t>
            </a:r>
            <a:r>
              <a:rPr sz="1600" spc="-50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sudarytos</a:t>
            </a:r>
            <a:r>
              <a:rPr sz="1600" spc="-2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sutartys,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įvykdžius</a:t>
            </a:r>
            <a:r>
              <a:rPr sz="1600" spc="-40" dirty="0">
                <a:latin typeface="+mn-lt"/>
                <a:cs typeface="Calibri Light"/>
              </a:rPr>
              <a:t> </a:t>
            </a:r>
            <a:r>
              <a:rPr sz="1600" spc="-25" dirty="0">
                <a:latin typeface="+mn-lt"/>
                <a:cs typeface="Calibri Light"/>
              </a:rPr>
              <a:t>supaprastint</a:t>
            </a:r>
            <a:r>
              <a:rPr lang="lt-LT" sz="1600" spc="-25" dirty="0">
                <a:latin typeface="+mn-lt"/>
                <a:cs typeface="Calibri Light"/>
              </a:rPr>
              <a:t>u</a:t>
            </a:r>
            <a:r>
              <a:rPr sz="1600" spc="-25" dirty="0">
                <a:latin typeface="+mn-lt"/>
                <a:cs typeface="Calibri Light"/>
              </a:rPr>
              <a:t>s</a:t>
            </a:r>
            <a:r>
              <a:rPr sz="1600" spc="-4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(išskyrus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mažos</a:t>
            </a:r>
            <a:r>
              <a:rPr lang="lt-LT" sz="1600" spc="-1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vertės)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pirkimus)</a:t>
            </a:r>
            <a:r>
              <a:rPr sz="1600" spc="-3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ir</a:t>
            </a:r>
            <a:r>
              <a:rPr sz="1600" spc="-2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nuo</a:t>
            </a:r>
            <a:r>
              <a:rPr sz="1600" spc="-30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2025-02-</a:t>
            </a:r>
            <a:r>
              <a:rPr sz="1600" spc="-10" dirty="0">
                <a:latin typeface="+mn-lt"/>
                <a:cs typeface="Calibri Light"/>
              </a:rPr>
              <a:t>15</a:t>
            </a:r>
            <a:r>
              <a:rPr sz="1600" spc="-55" dirty="0">
                <a:latin typeface="+mn-lt"/>
                <a:cs typeface="Calibri Light"/>
              </a:rPr>
              <a:t> </a:t>
            </a:r>
            <a:r>
              <a:rPr sz="1600" spc="-25" dirty="0">
                <a:latin typeface="+mn-lt"/>
                <a:cs typeface="Calibri Light"/>
              </a:rPr>
              <a:t>skelbiant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informaciją</a:t>
            </a:r>
            <a:r>
              <a:rPr sz="1600" spc="-60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apie</a:t>
            </a:r>
            <a:r>
              <a:rPr sz="1600" spc="-35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ilgalaikes</a:t>
            </a:r>
            <a:r>
              <a:rPr sz="1600" spc="-3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MVPŽ</a:t>
            </a:r>
            <a:r>
              <a:rPr sz="1600" spc="-6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(ilgalaikės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žodžiu</a:t>
            </a:r>
            <a:r>
              <a:rPr sz="1600" spc="-50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sudarytos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sutartys,</a:t>
            </a:r>
            <a:r>
              <a:rPr lang="lt-LT" sz="1600" spc="-10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įvykdžius</a:t>
            </a:r>
            <a:r>
              <a:rPr sz="1600" spc="-3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mažos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vertės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pirkimus)</a:t>
            </a:r>
            <a:r>
              <a:rPr sz="1600" spc="-25" dirty="0">
                <a:latin typeface="+mn-lt"/>
                <a:cs typeface="Calibri Light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+mn-lt"/>
                <a:cs typeface="Calibri Light"/>
              </a:rPr>
              <a:t>sutarties</a:t>
            </a:r>
            <a:r>
              <a:rPr sz="1600" spc="-45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+mn-lt"/>
                <a:cs typeface="Calibri Light"/>
              </a:rPr>
              <a:t>formos</a:t>
            </a:r>
            <a:r>
              <a:rPr sz="1600" spc="-45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dirty="0">
                <a:solidFill>
                  <a:srgbClr val="FF0000"/>
                </a:solidFill>
                <a:latin typeface="+mn-lt"/>
                <a:cs typeface="Calibri Light"/>
              </a:rPr>
              <a:t>VIII</a:t>
            </a:r>
            <a:r>
              <a:rPr sz="1600" spc="-30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+mn-lt"/>
                <a:cs typeface="Calibri Light"/>
              </a:rPr>
              <a:t>dalyje</a:t>
            </a:r>
            <a:r>
              <a:rPr sz="1600" spc="-45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+mn-lt"/>
                <a:cs typeface="Calibri Light"/>
              </a:rPr>
              <a:t>nereikia</a:t>
            </a:r>
            <a:r>
              <a:rPr sz="1600" spc="-50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+mn-lt"/>
                <a:cs typeface="Calibri Light"/>
              </a:rPr>
              <a:t>prisegti</a:t>
            </a:r>
            <a:r>
              <a:rPr sz="1600" spc="-40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spc="-10" dirty="0" err="1">
                <a:solidFill>
                  <a:srgbClr val="FF0000"/>
                </a:solidFill>
                <a:latin typeface="+mn-lt"/>
                <a:cs typeface="Calibri Light"/>
              </a:rPr>
              <a:t>dokumentų</a:t>
            </a:r>
            <a:endParaRPr sz="1600" dirty="0">
              <a:latin typeface="+mn-l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547" y="4431787"/>
            <a:ext cx="11513453" cy="2454071"/>
            <a:chOff x="-4916" y="5332890"/>
            <a:chExt cx="11513453" cy="245407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0730" y="6316176"/>
              <a:ext cx="2527807" cy="1470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916" y="5332890"/>
              <a:ext cx="10658220" cy="7863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1045080"/>
          </a:xfrm>
          <a:prstGeom prst="rect">
            <a:avLst/>
          </a:prstGeom>
        </p:spPr>
        <p:txBody>
          <a:bodyPr vert="horz" wrap="square" lIns="0" tIns="608253" rIns="0" bIns="0" rtlCol="0">
            <a:spAutoFit/>
          </a:bodyPr>
          <a:lstStyle/>
          <a:p>
            <a:pPr marL="1073150" algn="ctr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+mj-lt"/>
              </a:rPr>
              <a:t>Informacijos</a:t>
            </a:r>
            <a:r>
              <a:rPr spc="-100" dirty="0">
                <a:latin typeface="+mj-lt"/>
              </a:rPr>
              <a:t> </a:t>
            </a:r>
            <a:r>
              <a:rPr dirty="0">
                <a:latin typeface="+mj-lt"/>
              </a:rPr>
              <a:t>apie</a:t>
            </a:r>
            <a:r>
              <a:rPr spc="-100" dirty="0">
                <a:latin typeface="+mj-lt"/>
              </a:rPr>
              <a:t> </a:t>
            </a:r>
            <a:r>
              <a:rPr spc="-10" dirty="0">
                <a:latin typeface="+mj-lt"/>
              </a:rPr>
              <a:t>žodines</a:t>
            </a:r>
            <a:r>
              <a:rPr spc="-105" dirty="0">
                <a:latin typeface="+mj-lt"/>
              </a:rPr>
              <a:t> </a:t>
            </a:r>
            <a:r>
              <a:rPr spc="-20" dirty="0">
                <a:latin typeface="+mj-lt"/>
              </a:rPr>
              <a:t>sutartis</a:t>
            </a:r>
            <a:r>
              <a:rPr spc="-100" dirty="0">
                <a:latin typeface="+mj-lt"/>
              </a:rPr>
              <a:t> </a:t>
            </a:r>
            <a:r>
              <a:rPr spc="-10" dirty="0">
                <a:latin typeface="+mj-lt"/>
              </a:rPr>
              <a:t>viešinimas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463" y="2385692"/>
            <a:ext cx="5235448" cy="180149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81BFCB-49DB-7029-6E2B-CC57D13E85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756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23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1371600"/>
            <a:ext cx="6421120" cy="2637790"/>
            <a:chOff x="1441830" y="1354074"/>
            <a:chExt cx="6421120" cy="2637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830" y="1354074"/>
              <a:ext cx="6420739" cy="2637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1086" y="2085848"/>
              <a:ext cx="3495040" cy="1764030"/>
            </a:xfrm>
            <a:custGeom>
              <a:avLst/>
              <a:gdLst/>
              <a:ahLst/>
              <a:cxnLst/>
              <a:rect l="l" t="t" r="r" b="b"/>
              <a:pathLst>
                <a:path w="3495040" h="1764029">
                  <a:moveTo>
                    <a:pt x="527176" y="1764029"/>
                  </a:moveTo>
                  <a:lnTo>
                    <a:pt x="695159" y="1764029"/>
                  </a:lnTo>
                  <a:lnTo>
                    <a:pt x="695159" y="1550669"/>
                  </a:lnTo>
                  <a:lnTo>
                    <a:pt x="527176" y="1550669"/>
                  </a:lnTo>
                  <a:lnTo>
                    <a:pt x="527176" y="1764029"/>
                  </a:lnTo>
                  <a:close/>
                </a:path>
                <a:path w="3495040" h="1764029">
                  <a:moveTo>
                    <a:pt x="0" y="213360"/>
                  </a:moveTo>
                  <a:lnTo>
                    <a:pt x="3494913" y="213360"/>
                  </a:lnTo>
                  <a:lnTo>
                    <a:pt x="3494913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0" y="27039"/>
            <a:ext cx="9979456" cy="1027716"/>
          </a:xfrm>
          <a:prstGeom prst="rect">
            <a:avLst/>
          </a:prstGeom>
        </p:spPr>
        <p:txBody>
          <a:bodyPr vert="horz" wrap="square" lIns="0" tIns="331977" rIns="0" bIns="0" rtlCol="0">
            <a:spAutoFit/>
          </a:bodyPr>
          <a:lstStyle/>
          <a:p>
            <a:pPr marL="4350385" marR="5080" indent="-4319905">
              <a:lnSpc>
                <a:spcPts val="2700"/>
              </a:lnSpc>
              <a:spcBef>
                <a:spcPts val="434"/>
              </a:spcBef>
            </a:pPr>
            <a:r>
              <a:rPr spc="-30" dirty="0">
                <a:latin typeface="+mn-lt"/>
              </a:rPr>
              <a:t>Pagrindinių</a:t>
            </a:r>
            <a:r>
              <a:rPr spc="-95" dirty="0">
                <a:latin typeface="+mn-lt"/>
              </a:rPr>
              <a:t> </a:t>
            </a:r>
            <a:r>
              <a:rPr spc="-20" dirty="0">
                <a:latin typeface="+mn-lt"/>
              </a:rPr>
              <a:t>sutarčių,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sudarytų</a:t>
            </a:r>
            <a:r>
              <a:rPr spc="-95" dirty="0">
                <a:latin typeface="+mn-lt"/>
              </a:rPr>
              <a:t> </a:t>
            </a:r>
            <a:r>
              <a:rPr spc="-20" dirty="0">
                <a:latin typeface="+mn-lt"/>
              </a:rPr>
              <a:t>pagal</a:t>
            </a:r>
            <a:r>
              <a:rPr spc="-95" dirty="0">
                <a:latin typeface="+mn-lt"/>
              </a:rPr>
              <a:t> </a:t>
            </a:r>
            <a:r>
              <a:rPr spc="-25" dirty="0">
                <a:latin typeface="+mn-lt"/>
              </a:rPr>
              <a:t>preliminariąsias</a:t>
            </a:r>
            <a:r>
              <a:rPr spc="-90" dirty="0">
                <a:latin typeface="+mn-lt"/>
              </a:rPr>
              <a:t> </a:t>
            </a:r>
            <a:r>
              <a:rPr spc="-20" dirty="0">
                <a:latin typeface="+mn-lt"/>
              </a:rPr>
              <a:t>sutartis</a:t>
            </a:r>
            <a:r>
              <a:rPr spc="-85" dirty="0">
                <a:latin typeface="+mn-lt"/>
              </a:rPr>
              <a:t> </a:t>
            </a:r>
            <a:r>
              <a:rPr dirty="0">
                <a:latin typeface="+mn-lt"/>
              </a:rPr>
              <a:t>arba</a:t>
            </a:r>
            <a:r>
              <a:rPr spc="-80" dirty="0">
                <a:latin typeface="+mn-lt"/>
              </a:rPr>
              <a:t> </a:t>
            </a:r>
            <a:r>
              <a:rPr dirty="0">
                <a:latin typeface="+mn-lt"/>
              </a:rPr>
              <a:t>DPS</a:t>
            </a:r>
            <a:r>
              <a:rPr spc="-85" dirty="0">
                <a:latin typeface="+mn-lt"/>
              </a:rPr>
              <a:t> </a:t>
            </a:r>
            <a:r>
              <a:rPr spc="-10" dirty="0">
                <a:latin typeface="+mn-lt"/>
              </a:rPr>
              <a:t>pagrindu, viešinimas</a:t>
            </a:r>
            <a:endParaRPr dirty="0">
              <a:latin typeface="+mn-l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6972" y="4605020"/>
            <a:ext cx="1047648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viešinate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</a:t>
            </a:r>
            <a:r>
              <a:rPr lang="lt-LT" sz="1600" dirty="0">
                <a:latin typeface="Calibri"/>
                <a:cs typeface="Calibri"/>
              </a:rPr>
              <a:t>odžiu sudarytą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pagrindinę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preliminariąją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DPS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pagrindu,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vertė </a:t>
            </a:r>
            <a:r>
              <a:rPr sz="1600" dirty="0">
                <a:latin typeface="Calibri"/>
                <a:cs typeface="Calibri"/>
              </a:rPr>
              <a:t>neviršija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supaprastinto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vertės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ribos,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pažymėkite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„Žodinė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(tik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supaprastintiems</a:t>
            </a:r>
            <a:r>
              <a:rPr lang="lt-LT" sz="1600" spc="-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pirkimams)“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galėsite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dokumentų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C4109E-A92B-ED96-88F2-18D9359303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24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8" y="740155"/>
            <a:ext cx="12220575" cy="2850515"/>
            <a:chOff x="-14288" y="740155"/>
            <a:chExt cx="12220575" cy="285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27" y="740155"/>
              <a:ext cx="12151741" cy="28501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" y="1338732"/>
              <a:ext cx="12192000" cy="424180"/>
            </a:xfrm>
            <a:custGeom>
              <a:avLst/>
              <a:gdLst/>
              <a:ahLst/>
              <a:cxnLst/>
              <a:rect l="l" t="t" r="r" b="b"/>
              <a:pathLst>
                <a:path w="12192000" h="424180">
                  <a:moveTo>
                    <a:pt x="9344025" y="179552"/>
                  </a:moveTo>
                  <a:lnTo>
                    <a:pt x="12192000" y="179552"/>
                  </a:lnTo>
                  <a:lnTo>
                    <a:pt x="12192000" y="0"/>
                  </a:lnTo>
                  <a:lnTo>
                    <a:pt x="9344025" y="0"/>
                  </a:lnTo>
                  <a:lnTo>
                    <a:pt x="9344025" y="179552"/>
                  </a:lnTo>
                  <a:close/>
                </a:path>
                <a:path w="12192000" h="424180">
                  <a:moveTo>
                    <a:pt x="0" y="423900"/>
                  </a:moveTo>
                  <a:lnTo>
                    <a:pt x="771525" y="423900"/>
                  </a:lnTo>
                  <a:lnTo>
                    <a:pt x="771525" y="179489"/>
                  </a:lnTo>
                  <a:lnTo>
                    <a:pt x="0" y="179489"/>
                  </a:lnTo>
                  <a:lnTo>
                    <a:pt x="0" y="42390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157" y="2494914"/>
              <a:ext cx="596900" cy="227329"/>
            </a:xfrm>
            <a:custGeom>
              <a:avLst/>
              <a:gdLst/>
              <a:ahLst/>
              <a:cxnLst/>
              <a:rect l="l" t="t" r="r" b="b"/>
              <a:pathLst>
                <a:path w="596900" h="227330">
                  <a:moveTo>
                    <a:pt x="298322" y="0"/>
                  </a:moveTo>
                  <a:lnTo>
                    <a:pt x="229932" y="3003"/>
                  </a:lnTo>
                  <a:lnTo>
                    <a:pt x="167145" y="11559"/>
                  </a:lnTo>
                  <a:lnTo>
                    <a:pt x="111754" y="24982"/>
                  </a:lnTo>
                  <a:lnTo>
                    <a:pt x="65550" y="42589"/>
                  </a:lnTo>
                  <a:lnTo>
                    <a:pt x="30328" y="63694"/>
                  </a:lnTo>
                  <a:lnTo>
                    <a:pt x="0" y="113664"/>
                  </a:lnTo>
                  <a:lnTo>
                    <a:pt x="7881" y="139715"/>
                  </a:lnTo>
                  <a:lnTo>
                    <a:pt x="65550" y="184740"/>
                  </a:lnTo>
                  <a:lnTo>
                    <a:pt x="111754" y="202347"/>
                  </a:lnTo>
                  <a:lnTo>
                    <a:pt x="167145" y="215770"/>
                  </a:lnTo>
                  <a:lnTo>
                    <a:pt x="229932" y="224326"/>
                  </a:lnTo>
                  <a:lnTo>
                    <a:pt x="298322" y="227330"/>
                  </a:lnTo>
                  <a:lnTo>
                    <a:pt x="366753" y="224326"/>
                  </a:lnTo>
                  <a:lnTo>
                    <a:pt x="429555" y="215770"/>
                  </a:lnTo>
                  <a:lnTo>
                    <a:pt x="484945" y="202347"/>
                  </a:lnTo>
                  <a:lnTo>
                    <a:pt x="531135" y="184740"/>
                  </a:lnTo>
                  <a:lnTo>
                    <a:pt x="566339" y="163635"/>
                  </a:lnTo>
                  <a:lnTo>
                    <a:pt x="596645" y="113664"/>
                  </a:lnTo>
                  <a:lnTo>
                    <a:pt x="588771" y="87614"/>
                  </a:lnTo>
                  <a:lnTo>
                    <a:pt x="531135" y="42589"/>
                  </a:lnTo>
                  <a:lnTo>
                    <a:pt x="484945" y="24982"/>
                  </a:lnTo>
                  <a:lnTo>
                    <a:pt x="429555" y="11559"/>
                  </a:lnTo>
                  <a:lnTo>
                    <a:pt x="366753" y="3003"/>
                  </a:lnTo>
                  <a:lnTo>
                    <a:pt x="29832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0157" y="2494914"/>
              <a:ext cx="596900" cy="227329"/>
            </a:xfrm>
            <a:custGeom>
              <a:avLst/>
              <a:gdLst/>
              <a:ahLst/>
              <a:cxnLst/>
              <a:rect l="l" t="t" r="r" b="b"/>
              <a:pathLst>
                <a:path w="596900" h="227330">
                  <a:moveTo>
                    <a:pt x="0" y="113664"/>
                  </a:moveTo>
                  <a:lnTo>
                    <a:pt x="30328" y="63694"/>
                  </a:lnTo>
                  <a:lnTo>
                    <a:pt x="65550" y="42589"/>
                  </a:lnTo>
                  <a:lnTo>
                    <a:pt x="111754" y="24982"/>
                  </a:lnTo>
                  <a:lnTo>
                    <a:pt x="167145" y="11559"/>
                  </a:lnTo>
                  <a:lnTo>
                    <a:pt x="229932" y="3003"/>
                  </a:lnTo>
                  <a:lnTo>
                    <a:pt x="298322" y="0"/>
                  </a:lnTo>
                  <a:lnTo>
                    <a:pt x="366753" y="3003"/>
                  </a:lnTo>
                  <a:lnTo>
                    <a:pt x="429555" y="11559"/>
                  </a:lnTo>
                  <a:lnTo>
                    <a:pt x="484945" y="24982"/>
                  </a:lnTo>
                  <a:lnTo>
                    <a:pt x="531135" y="42589"/>
                  </a:lnTo>
                  <a:lnTo>
                    <a:pt x="566339" y="63694"/>
                  </a:lnTo>
                  <a:lnTo>
                    <a:pt x="596645" y="113664"/>
                  </a:lnTo>
                  <a:lnTo>
                    <a:pt x="588771" y="139715"/>
                  </a:lnTo>
                  <a:lnTo>
                    <a:pt x="531135" y="184740"/>
                  </a:lnTo>
                  <a:lnTo>
                    <a:pt x="484945" y="202347"/>
                  </a:lnTo>
                  <a:lnTo>
                    <a:pt x="429555" y="215770"/>
                  </a:lnTo>
                  <a:lnTo>
                    <a:pt x="366753" y="224326"/>
                  </a:lnTo>
                  <a:lnTo>
                    <a:pt x="298322" y="227330"/>
                  </a:lnTo>
                  <a:lnTo>
                    <a:pt x="229932" y="224326"/>
                  </a:lnTo>
                  <a:lnTo>
                    <a:pt x="167145" y="215770"/>
                  </a:lnTo>
                  <a:lnTo>
                    <a:pt x="111754" y="202347"/>
                  </a:lnTo>
                  <a:lnTo>
                    <a:pt x="65550" y="184740"/>
                  </a:lnTo>
                  <a:lnTo>
                    <a:pt x="30328" y="163635"/>
                  </a:lnTo>
                  <a:lnTo>
                    <a:pt x="0" y="11366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5800" y="181058"/>
            <a:ext cx="364744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25" dirty="0">
                <a:latin typeface="+mn-lt"/>
              </a:rPr>
              <a:t>paskelbimas</a:t>
            </a:r>
          </a:p>
        </p:txBody>
      </p:sp>
      <p:sp>
        <p:nvSpPr>
          <p:cNvPr id="8" name="object 8"/>
          <p:cNvSpPr/>
          <p:nvPr/>
        </p:nvSpPr>
        <p:spPr>
          <a:xfrm>
            <a:off x="1624838" y="2964992"/>
            <a:ext cx="226695" cy="227329"/>
          </a:xfrm>
          <a:custGeom>
            <a:avLst/>
            <a:gdLst/>
            <a:ahLst/>
            <a:cxnLst/>
            <a:rect l="l" t="t" r="r" b="b"/>
            <a:pathLst>
              <a:path w="226694" h="227330">
                <a:moveTo>
                  <a:pt x="0" y="227279"/>
                </a:moveTo>
                <a:lnTo>
                  <a:pt x="226237" y="227279"/>
                </a:lnTo>
                <a:lnTo>
                  <a:pt x="226237" y="0"/>
                </a:lnTo>
                <a:lnTo>
                  <a:pt x="0" y="0"/>
                </a:lnTo>
                <a:lnTo>
                  <a:pt x="0" y="2272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46119" y="247751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90991" y="2921317"/>
            <a:ext cx="588645" cy="262255"/>
            <a:chOff x="2090991" y="2921317"/>
            <a:chExt cx="588645" cy="262255"/>
          </a:xfrm>
        </p:grpSpPr>
        <p:sp>
          <p:nvSpPr>
            <p:cNvPr id="11" name="object 11"/>
            <p:cNvSpPr/>
            <p:nvPr/>
          </p:nvSpPr>
          <p:spPr>
            <a:xfrm>
              <a:off x="2105279" y="2935604"/>
              <a:ext cx="560070" cy="233679"/>
            </a:xfrm>
            <a:custGeom>
              <a:avLst/>
              <a:gdLst/>
              <a:ahLst/>
              <a:cxnLst/>
              <a:rect l="l" t="t" r="r" b="b"/>
              <a:pathLst>
                <a:path w="560069" h="233680">
                  <a:moveTo>
                    <a:pt x="280034" y="0"/>
                  </a:moveTo>
                  <a:lnTo>
                    <a:pt x="215817" y="3086"/>
                  </a:lnTo>
                  <a:lnTo>
                    <a:pt x="156870" y="11878"/>
                  </a:lnTo>
                  <a:lnTo>
                    <a:pt x="104876" y="25672"/>
                  </a:lnTo>
                  <a:lnTo>
                    <a:pt x="61512" y="43767"/>
                  </a:lnTo>
                  <a:lnTo>
                    <a:pt x="28458" y="65462"/>
                  </a:lnTo>
                  <a:lnTo>
                    <a:pt x="0" y="116840"/>
                  </a:lnTo>
                  <a:lnTo>
                    <a:pt x="7394" y="143626"/>
                  </a:lnTo>
                  <a:lnTo>
                    <a:pt x="61512" y="189912"/>
                  </a:lnTo>
                  <a:lnTo>
                    <a:pt x="104876" y="208007"/>
                  </a:lnTo>
                  <a:lnTo>
                    <a:pt x="156870" y="221801"/>
                  </a:lnTo>
                  <a:lnTo>
                    <a:pt x="215817" y="230593"/>
                  </a:lnTo>
                  <a:lnTo>
                    <a:pt x="280034" y="233680"/>
                  </a:lnTo>
                  <a:lnTo>
                    <a:pt x="344252" y="230593"/>
                  </a:lnTo>
                  <a:lnTo>
                    <a:pt x="403199" y="221801"/>
                  </a:lnTo>
                  <a:lnTo>
                    <a:pt x="455193" y="208007"/>
                  </a:lnTo>
                  <a:lnTo>
                    <a:pt x="498557" y="189912"/>
                  </a:lnTo>
                  <a:lnTo>
                    <a:pt x="531611" y="168217"/>
                  </a:lnTo>
                  <a:lnTo>
                    <a:pt x="560069" y="116840"/>
                  </a:lnTo>
                  <a:lnTo>
                    <a:pt x="552675" y="90053"/>
                  </a:lnTo>
                  <a:lnTo>
                    <a:pt x="498557" y="43767"/>
                  </a:lnTo>
                  <a:lnTo>
                    <a:pt x="455193" y="25672"/>
                  </a:lnTo>
                  <a:lnTo>
                    <a:pt x="403199" y="11878"/>
                  </a:lnTo>
                  <a:lnTo>
                    <a:pt x="344252" y="3086"/>
                  </a:lnTo>
                  <a:lnTo>
                    <a:pt x="28003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05279" y="2935604"/>
              <a:ext cx="560070" cy="233679"/>
            </a:xfrm>
            <a:custGeom>
              <a:avLst/>
              <a:gdLst/>
              <a:ahLst/>
              <a:cxnLst/>
              <a:rect l="l" t="t" r="r" b="b"/>
              <a:pathLst>
                <a:path w="560069" h="233680">
                  <a:moveTo>
                    <a:pt x="0" y="116840"/>
                  </a:moveTo>
                  <a:lnTo>
                    <a:pt x="28458" y="65462"/>
                  </a:lnTo>
                  <a:lnTo>
                    <a:pt x="61512" y="43767"/>
                  </a:lnTo>
                  <a:lnTo>
                    <a:pt x="104876" y="25672"/>
                  </a:lnTo>
                  <a:lnTo>
                    <a:pt x="156870" y="11878"/>
                  </a:lnTo>
                  <a:lnTo>
                    <a:pt x="215817" y="3086"/>
                  </a:lnTo>
                  <a:lnTo>
                    <a:pt x="280034" y="0"/>
                  </a:lnTo>
                  <a:lnTo>
                    <a:pt x="344252" y="3086"/>
                  </a:lnTo>
                  <a:lnTo>
                    <a:pt x="403199" y="11878"/>
                  </a:lnTo>
                  <a:lnTo>
                    <a:pt x="455193" y="25672"/>
                  </a:lnTo>
                  <a:lnTo>
                    <a:pt x="498557" y="43767"/>
                  </a:lnTo>
                  <a:lnTo>
                    <a:pt x="531611" y="65462"/>
                  </a:lnTo>
                  <a:lnTo>
                    <a:pt x="560069" y="116840"/>
                  </a:lnTo>
                  <a:lnTo>
                    <a:pt x="552675" y="143626"/>
                  </a:lnTo>
                  <a:lnTo>
                    <a:pt x="498557" y="189912"/>
                  </a:lnTo>
                  <a:lnTo>
                    <a:pt x="455193" y="208007"/>
                  </a:lnTo>
                  <a:lnTo>
                    <a:pt x="403199" y="221801"/>
                  </a:lnTo>
                  <a:lnTo>
                    <a:pt x="344252" y="230593"/>
                  </a:lnTo>
                  <a:lnTo>
                    <a:pt x="280034" y="233680"/>
                  </a:lnTo>
                  <a:lnTo>
                    <a:pt x="215817" y="230593"/>
                  </a:lnTo>
                  <a:lnTo>
                    <a:pt x="156870" y="221801"/>
                  </a:lnTo>
                  <a:lnTo>
                    <a:pt x="104876" y="208007"/>
                  </a:lnTo>
                  <a:lnTo>
                    <a:pt x="61512" y="189912"/>
                  </a:lnTo>
                  <a:lnTo>
                    <a:pt x="28458" y="168217"/>
                  </a:lnTo>
                  <a:lnTo>
                    <a:pt x="0" y="11684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83332" y="292163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41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939" y="1213040"/>
            <a:ext cx="551180" cy="273050"/>
            <a:chOff x="25939" y="1213040"/>
            <a:chExt cx="551180" cy="273050"/>
          </a:xfrm>
        </p:grpSpPr>
        <p:sp>
          <p:nvSpPr>
            <p:cNvPr id="15" name="object 15"/>
            <p:cNvSpPr/>
            <p:nvPr/>
          </p:nvSpPr>
          <p:spPr>
            <a:xfrm>
              <a:off x="40227" y="1227327"/>
              <a:ext cx="522605" cy="244475"/>
            </a:xfrm>
            <a:custGeom>
              <a:avLst/>
              <a:gdLst/>
              <a:ahLst/>
              <a:cxnLst/>
              <a:rect l="l" t="t" r="r" b="b"/>
              <a:pathLst>
                <a:path w="522605" h="244475">
                  <a:moveTo>
                    <a:pt x="261258" y="0"/>
                  </a:moveTo>
                  <a:lnTo>
                    <a:pt x="201355" y="3228"/>
                  </a:lnTo>
                  <a:lnTo>
                    <a:pt x="146365" y="12424"/>
                  </a:lnTo>
                  <a:lnTo>
                    <a:pt x="97856" y="26852"/>
                  </a:lnTo>
                  <a:lnTo>
                    <a:pt x="57396" y="45776"/>
                  </a:lnTo>
                  <a:lnTo>
                    <a:pt x="26555" y="68461"/>
                  </a:lnTo>
                  <a:lnTo>
                    <a:pt x="0" y="122174"/>
                  </a:lnTo>
                  <a:lnTo>
                    <a:pt x="6900" y="150215"/>
                  </a:lnTo>
                  <a:lnTo>
                    <a:pt x="57396" y="198625"/>
                  </a:lnTo>
                  <a:lnTo>
                    <a:pt x="97856" y="217535"/>
                  </a:lnTo>
                  <a:lnTo>
                    <a:pt x="146365" y="231945"/>
                  </a:lnTo>
                  <a:lnTo>
                    <a:pt x="201355" y="241125"/>
                  </a:lnTo>
                  <a:lnTo>
                    <a:pt x="261258" y="244348"/>
                  </a:lnTo>
                  <a:lnTo>
                    <a:pt x="321160" y="241125"/>
                  </a:lnTo>
                  <a:lnTo>
                    <a:pt x="376149" y="231945"/>
                  </a:lnTo>
                  <a:lnTo>
                    <a:pt x="424657" y="217535"/>
                  </a:lnTo>
                  <a:lnTo>
                    <a:pt x="465115" y="198625"/>
                  </a:lnTo>
                  <a:lnTo>
                    <a:pt x="495955" y="175942"/>
                  </a:lnTo>
                  <a:lnTo>
                    <a:pt x="522509" y="122174"/>
                  </a:lnTo>
                  <a:lnTo>
                    <a:pt x="515609" y="94172"/>
                  </a:lnTo>
                  <a:lnTo>
                    <a:pt x="465115" y="45776"/>
                  </a:lnTo>
                  <a:lnTo>
                    <a:pt x="424657" y="26852"/>
                  </a:lnTo>
                  <a:lnTo>
                    <a:pt x="376149" y="12424"/>
                  </a:lnTo>
                  <a:lnTo>
                    <a:pt x="321160" y="3228"/>
                  </a:lnTo>
                  <a:lnTo>
                    <a:pt x="26125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27" y="1227327"/>
              <a:ext cx="522605" cy="244475"/>
            </a:xfrm>
            <a:custGeom>
              <a:avLst/>
              <a:gdLst/>
              <a:ahLst/>
              <a:cxnLst/>
              <a:rect l="l" t="t" r="r" b="b"/>
              <a:pathLst>
                <a:path w="522605" h="244475">
                  <a:moveTo>
                    <a:pt x="0" y="122174"/>
                  </a:moveTo>
                  <a:lnTo>
                    <a:pt x="26555" y="68461"/>
                  </a:lnTo>
                  <a:lnTo>
                    <a:pt x="57396" y="45776"/>
                  </a:lnTo>
                  <a:lnTo>
                    <a:pt x="97856" y="26852"/>
                  </a:lnTo>
                  <a:lnTo>
                    <a:pt x="146365" y="12424"/>
                  </a:lnTo>
                  <a:lnTo>
                    <a:pt x="201355" y="3228"/>
                  </a:lnTo>
                  <a:lnTo>
                    <a:pt x="261258" y="0"/>
                  </a:lnTo>
                  <a:lnTo>
                    <a:pt x="321160" y="3228"/>
                  </a:lnTo>
                  <a:lnTo>
                    <a:pt x="376149" y="12424"/>
                  </a:lnTo>
                  <a:lnTo>
                    <a:pt x="424657" y="26852"/>
                  </a:lnTo>
                  <a:lnTo>
                    <a:pt x="465115" y="45776"/>
                  </a:lnTo>
                  <a:lnTo>
                    <a:pt x="495955" y="68461"/>
                  </a:lnTo>
                  <a:lnTo>
                    <a:pt x="522509" y="122174"/>
                  </a:lnTo>
                  <a:lnTo>
                    <a:pt x="515609" y="150215"/>
                  </a:lnTo>
                  <a:lnTo>
                    <a:pt x="465115" y="198625"/>
                  </a:lnTo>
                  <a:lnTo>
                    <a:pt x="424657" y="217535"/>
                  </a:lnTo>
                  <a:lnTo>
                    <a:pt x="376149" y="231945"/>
                  </a:lnTo>
                  <a:lnTo>
                    <a:pt x="321160" y="241125"/>
                  </a:lnTo>
                  <a:lnTo>
                    <a:pt x="261258" y="244348"/>
                  </a:lnTo>
                  <a:lnTo>
                    <a:pt x="201355" y="241125"/>
                  </a:lnTo>
                  <a:lnTo>
                    <a:pt x="146365" y="231945"/>
                  </a:lnTo>
                  <a:lnTo>
                    <a:pt x="97856" y="217535"/>
                  </a:lnTo>
                  <a:lnTo>
                    <a:pt x="57396" y="198625"/>
                  </a:lnTo>
                  <a:lnTo>
                    <a:pt x="26555" y="175942"/>
                  </a:lnTo>
                  <a:lnTo>
                    <a:pt x="0" y="1221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9136" y="121843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974" y="3745953"/>
            <a:ext cx="10976610" cy="772647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paskelbimas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vyksta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kortelės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„Techninėje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(39):</a:t>
            </a:r>
            <a:endParaRPr sz="1600" dirty="0">
              <a:latin typeface="Calibri"/>
              <a:cs typeface="Calibri"/>
            </a:endParaRPr>
          </a:p>
          <a:p>
            <a:pPr marL="383540" indent="-29210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sz="1600" spc="-10" dirty="0">
                <a:latin typeface="Calibri"/>
                <a:cs typeface="Calibri"/>
              </a:rPr>
              <a:t>Patvirtinkite,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duomenys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teisingi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(40)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377825" indent="-286385">
              <a:lnSpc>
                <a:spcPct val="100000"/>
              </a:lnSpc>
              <a:buChar char="-"/>
              <a:tabLst>
                <a:tab pos="377825" algn="l"/>
              </a:tabLst>
            </a:pPr>
            <a:r>
              <a:rPr sz="1600" spc="-10" dirty="0">
                <a:latin typeface="Calibri"/>
                <a:cs typeface="Calibri"/>
              </a:rPr>
              <a:t>Pažymėkite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„Paskelbti“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(41)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spauskite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„Saugoti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grįžti“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(42)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37280" y="2515184"/>
            <a:ext cx="215900" cy="233679"/>
          </a:xfrm>
          <a:custGeom>
            <a:avLst/>
            <a:gdLst/>
            <a:ahLst/>
            <a:cxnLst/>
            <a:rect l="l" t="t" r="r" b="b"/>
            <a:pathLst>
              <a:path w="215900" h="233680">
                <a:moveTo>
                  <a:pt x="0" y="233603"/>
                </a:moveTo>
                <a:lnTo>
                  <a:pt x="215493" y="233603"/>
                </a:lnTo>
                <a:lnTo>
                  <a:pt x="215493" y="0"/>
                </a:lnTo>
                <a:lnTo>
                  <a:pt x="0" y="0"/>
                </a:lnTo>
                <a:lnTo>
                  <a:pt x="0" y="233603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64863" y="977328"/>
            <a:ext cx="606425" cy="295275"/>
            <a:chOff x="10464863" y="977328"/>
            <a:chExt cx="606425" cy="295275"/>
          </a:xfrm>
        </p:grpSpPr>
        <p:sp>
          <p:nvSpPr>
            <p:cNvPr id="21" name="object 21"/>
            <p:cNvSpPr/>
            <p:nvPr/>
          </p:nvSpPr>
          <p:spPr>
            <a:xfrm>
              <a:off x="10479151" y="991616"/>
              <a:ext cx="577850" cy="266700"/>
            </a:xfrm>
            <a:custGeom>
              <a:avLst/>
              <a:gdLst/>
              <a:ahLst/>
              <a:cxnLst/>
              <a:rect l="l" t="t" r="r" b="b"/>
              <a:pathLst>
                <a:path w="577850" h="266700">
                  <a:moveTo>
                    <a:pt x="288798" y="0"/>
                  </a:moveTo>
                  <a:lnTo>
                    <a:pt x="222575" y="3520"/>
                  </a:lnTo>
                  <a:lnTo>
                    <a:pt x="161786" y="13548"/>
                  </a:lnTo>
                  <a:lnTo>
                    <a:pt x="108164" y="29281"/>
                  </a:lnTo>
                  <a:lnTo>
                    <a:pt x="63441" y="49917"/>
                  </a:lnTo>
                  <a:lnTo>
                    <a:pt x="29351" y="74654"/>
                  </a:lnTo>
                  <a:lnTo>
                    <a:pt x="0" y="133223"/>
                  </a:lnTo>
                  <a:lnTo>
                    <a:pt x="7626" y="163802"/>
                  </a:lnTo>
                  <a:lnTo>
                    <a:pt x="63441" y="216632"/>
                  </a:lnTo>
                  <a:lnTo>
                    <a:pt x="108164" y="237281"/>
                  </a:lnTo>
                  <a:lnTo>
                    <a:pt x="161786" y="253021"/>
                  </a:lnTo>
                  <a:lnTo>
                    <a:pt x="222575" y="263051"/>
                  </a:lnTo>
                  <a:lnTo>
                    <a:pt x="288798" y="266573"/>
                  </a:lnTo>
                  <a:lnTo>
                    <a:pt x="355020" y="263051"/>
                  </a:lnTo>
                  <a:lnTo>
                    <a:pt x="415809" y="253021"/>
                  </a:lnTo>
                  <a:lnTo>
                    <a:pt x="469431" y="237281"/>
                  </a:lnTo>
                  <a:lnTo>
                    <a:pt x="514154" y="216632"/>
                  </a:lnTo>
                  <a:lnTo>
                    <a:pt x="548244" y="191872"/>
                  </a:lnTo>
                  <a:lnTo>
                    <a:pt x="577596" y="133223"/>
                  </a:lnTo>
                  <a:lnTo>
                    <a:pt x="569969" y="102690"/>
                  </a:lnTo>
                  <a:lnTo>
                    <a:pt x="514154" y="49917"/>
                  </a:lnTo>
                  <a:lnTo>
                    <a:pt x="469431" y="29281"/>
                  </a:lnTo>
                  <a:lnTo>
                    <a:pt x="415809" y="13548"/>
                  </a:lnTo>
                  <a:lnTo>
                    <a:pt x="355020" y="3520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79151" y="991616"/>
              <a:ext cx="577850" cy="266700"/>
            </a:xfrm>
            <a:custGeom>
              <a:avLst/>
              <a:gdLst/>
              <a:ahLst/>
              <a:cxnLst/>
              <a:rect l="l" t="t" r="r" b="b"/>
              <a:pathLst>
                <a:path w="577850" h="266700">
                  <a:moveTo>
                    <a:pt x="0" y="133223"/>
                  </a:moveTo>
                  <a:lnTo>
                    <a:pt x="29351" y="74654"/>
                  </a:lnTo>
                  <a:lnTo>
                    <a:pt x="63441" y="49917"/>
                  </a:lnTo>
                  <a:lnTo>
                    <a:pt x="108164" y="29281"/>
                  </a:lnTo>
                  <a:lnTo>
                    <a:pt x="161786" y="13548"/>
                  </a:lnTo>
                  <a:lnTo>
                    <a:pt x="222575" y="3520"/>
                  </a:lnTo>
                  <a:lnTo>
                    <a:pt x="288798" y="0"/>
                  </a:lnTo>
                  <a:lnTo>
                    <a:pt x="355020" y="3520"/>
                  </a:lnTo>
                  <a:lnTo>
                    <a:pt x="415809" y="13548"/>
                  </a:lnTo>
                  <a:lnTo>
                    <a:pt x="469431" y="29281"/>
                  </a:lnTo>
                  <a:lnTo>
                    <a:pt x="514154" y="49917"/>
                  </a:lnTo>
                  <a:lnTo>
                    <a:pt x="548244" y="74654"/>
                  </a:lnTo>
                  <a:lnTo>
                    <a:pt x="577596" y="133223"/>
                  </a:lnTo>
                  <a:lnTo>
                    <a:pt x="569969" y="163802"/>
                  </a:lnTo>
                  <a:lnTo>
                    <a:pt x="514154" y="216632"/>
                  </a:lnTo>
                  <a:lnTo>
                    <a:pt x="469431" y="237281"/>
                  </a:lnTo>
                  <a:lnTo>
                    <a:pt x="415809" y="253021"/>
                  </a:lnTo>
                  <a:lnTo>
                    <a:pt x="355020" y="263051"/>
                  </a:lnTo>
                  <a:lnTo>
                    <a:pt x="288798" y="266573"/>
                  </a:lnTo>
                  <a:lnTo>
                    <a:pt x="222575" y="263051"/>
                  </a:lnTo>
                  <a:lnTo>
                    <a:pt x="161786" y="253021"/>
                  </a:lnTo>
                  <a:lnTo>
                    <a:pt x="108164" y="237281"/>
                  </a:lnTo>
                  <a:lnTo>
                    <a:pt x="63441" y="216632"/>
                  </a:lnTo>
                  <a:lnTo>
                    <a:pt x="29351" y="191872"/>
                  </a:lnTo>
                  <a:lnTo>
                    <a:pt x="0" y="1332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666856" y="99377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D2B3F96-83AB-8723-F091-A29A0CD64A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25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1289"/>
            <a:ext cx="10705389" cy="169341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1600" dirty="0" err="1">
                <a:latin typeface="+mn-lt"/>
                <a:cs typeface="Calibri Light"/>
              </a:rPr>
              <a:t>Pirkimų</a:t>
            </a:r>
            <a:r>
              <a:rPr sz="1600" spc="-10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vykdytojų</a:t>
            </a:r>
            <a:r>
              <a:rPr sz="1600" spc="-10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įkeltos</a:t>
            </a:r>
            <a:r>
              <a:rPr sz="1600" spc="-100" dirty="0">
                <a:latin typeface="+mn-lt"/>
                <a:cs typeface="Calibri Light"/>
              </a:rPr>
              <a:t> </a:t>
            </a:r>
            <a:r>
              <a:rPr sz="1600" dirty="0" err="1">
                <a:latin typeface="+mn-lt"/>
                <a:cs typeface="Calibri Light"/>
              </a:rPr>
              <a:t>pirkimų</a:t>
            </a:r>
            <a:r>
              <a:rPr sz="1600" spc="-10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sutartys</a:t>
            </a:r>
            <a:r>
              <a:rPr sz="1600" spc="-10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viešinamos</a:t>
            </a:r>
            <a:r>
              <a:rPr sz="1600" spc="-9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Centriniame</a:t>
            </a:r>
            <a:r>
              <a:rPr sz="1600" spc="-11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viešųjų </a:t>
            </a:r>
            <a:r>
              <a:rPr sz="1600" dirty="0" err="1">
                <a:latin typeface="+mn-lt"/>
                <a:cs typeface="Calibri Light"/>
              </a:rPr>
              <a:t>pirkimų</a:t>
            </a:r>
            <a:r>
              <a:rPr sz="1600" spc="-5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portale</a:t>
            </a:r>
            <a:r>
              <a:rPr sz="1600" spc="-7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(CVPP)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adresu</a:t>
            </a:r>
            <a:r>
              <a:rPr sz="1600" spc="-65" dirty="0">
                <a:latin typeface="+mn-lt"/>
                <a:cs typeface="Calibri Light"/>
              </a:rPr>
              <a:t> </a:t>
            </a:r>
            <a:r>
              <a:rPr sz="16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+mn-lt"/>
                <a:cs typeface="Calibri Light"/>
                <a:hlinkClick r:id="rId2"/>
              </a:rPr>
              <a:t>www.cvpp.lt</a:t>
            </a:r>
            <a:r>
              <a:rPr sz="1600" spc="-110" dirty="0">
                <a:solidFill>
                  <a:srgbClr val="0462C1"/>
                </a:solidFill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skiltyje</a:t>
            </a:r>
            <a:r>
              <a:rPr sz="1600" spc="-3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„Kiti</a:t>
            </a:r>
            <a:r>
              <a:rPr sz="1600" spc="-110" dirty="0">
                <a:latin typeface="+mn-lt"/>
                <a:cs typeface="Calibri Light"/>
              </a:rPr>
              <a:t> </a:t>
            </a:r>
            <a:r>
              <a:rPr sz="1600" spc="-30" dirty="0">
                <a:latin typeface="+mn-lt"/>
                <a:cs typeface="Calibri Light"/>
              </a:rPr>
              <a:t>resursai“</a:t>
            </a:r>
            <a:r>
              <a:rPr sz="1600" spc="-120" dirty="0">
                <a:latin typeface="+mn-lt"/>
                <a:cs typeface="Calibri Light"/>
              </a:rPr>
              <a:t> </a:t>
            </a:r>
            <a:r>
              <a:rPr sz="1600" spc="-50" dirty="0">
                <a:latin typeface="+mn-lt"/>
                <a:cs typeface="Calibri Light"/>
              </a:rPr>
              <a:t>–</a:t>
            </a:r>
            <a:r>
              <a:rPr lang="lt-LT" sz="1600" spc="-50" dirty="0">
                <a:latin typeface="+mn-lt"/>
                <a:cs typeface="Calibri Light"/>
              </a:rPr>
              <a:t> </a:t>
            </a:r>
            <a:r>
              <a:rPr sz="1600" spc="-35" dirty="0">
                <a:latin typeface="+mn-lt"/>
                <a:cs typeface="Calibri Light"/>
              </a:rPr>
              <a:t>„Sutartys“</a:t>
            </a:r>
            <a:r>
              <a:rPr sz="1600" spc="-75" dirty="0">
                <a:latin typeface="+mn-lt"/>
                <a:cs typeface="Calibri Light"/>
              </a:rPr>
              <a:t> </a:t>
            </a:r>
            <a:endParaRPr lang="lt-LT" sz="1600" spc="-75" dirty="0">
              <a:latin typeface="+mn-lt"/>
              <a:cs typeface="Calibri Light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lt-LT" sz="1600" spc="-75" dirty="0">
                <a:latin typeface="+mn-lt"/>
                <a:cs typeface="Calibri Light"/>
              </a:rPr>
              <a:t>a</a:t>
            </a:r>
            <a:r>
              <a:rPr sz="1600" dirty="0">
                <a:latin typeface="+mn-lt"/>
                <a:cs typeface="Calibri Light"/>
              </a:rPr>
              <a:t>rba</a:t>
            </a:r>
            <a:r>
              <a:rPr sz="1600" spc="-1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adresu</a:t>
            </a:r>
            <a:r>
              <a:rPr sz="1600" spc="-15" dirty="0">
                <a:latin typeface="+mn-lt"/>
                <a:cs typeface="Calibri Light"/>
              </a:rPr>
              <a:t> </a:t>
            </a:r>
            <a:r>
              <a:rPr sz="16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+mn-lt"/>
                <a:cs typeface="Calibri Light"/>
                <a:hlinkClick r:id="rId3"/>
              </a:rPr>
              <a:t>https://cvpp.eviesiejipirkimai.lt/</a:t>
            </a:r>
            <a:r>
              <a:rPr sz="1600" spc="-60" dirty="0">
                <a:solidFill>
                  <a:srgbClr val="0462C1"/>
                </a:solidFill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skiltyje</a:t>
            </a:r>
            <a:r>
              <a:rPr sz="1600" spc="1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„Sutartys“.</a:t>
            </a:r>
            <a:endParaRPr lang="lt-LT" sz="1600" dirty="0">
              <a:latin typeface="+mn-lt"/>
              <a:cs typeface="Calibri Light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1600" b="1" spc="-20" dirty="0">
                <a:solidFill>
                  <a:srgbClr val="FF0000"/>
                </a:solidFill>
                <a:latin typeface="+mn-lt"/>
                <a:cs typeface="Calibri Light"/>
              </a:rPr>
              <a:t>S</a:t>
            </a:r>
            <a:r>
              <a:rPr lang="lt-LT" sz="1600" b="1" spc="-20" dirty="0">
                <a:solidFill>
                  <a:srgbClr val="FF0000"/>
                </a:solidFill>
                <a:latin typeface="+mn-lt"/>
                <a:cs typeface="Calibri Light"/>
              </a:rPr>
              <a:t>VARBU</a:t>
            </a:r>
            <a:r>
              <a:rPr sz="1600" b="1" spc="-20" dirty="0">
                <a:solidFill>
                  <a:srgbClr val="FF0000"/>
                </a:solidFill>
                <a:latin typeface="+mn-lt"/>
                <a:cs typeface="Calibri Light"/>
              </a:rPr>
              <a:t>:</a:t>
            </a:r>
            <a:r>
              <a:rPr sz="1600" b="1" spc="-120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informacija</a:t>
            </a:r>
            <a:r>
              <a:rPr sz="1600" spc="-7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paskelbiama</a:t>
            </a:r>
            <a:r>
              <a:rPr sz="1600" spc="-7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kas</a:t>
            </a:r>
            <a:r>
              <a:rPr sz="1600" spc="-70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15</a:t>
            </a:r>
            <a:r>
              <a:rPr sz="1600" spc="-4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minučių</a:t>
            </a:r>
            <a:endParaRPr sz="1600" dirty="0">
              <a:latin typeface="+mn-l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04F6E6-27C6-BB27-4AEC-14316C8D10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3698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26</a:t>
            </a:fld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B4106-CA2B-9452-B1B3-F5C5455DD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209" y="1744701"/>
            <a:ext cx="6167581" cy="49707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681" y="19725"/>
            <a:ext cx="9485527" cy="858619"/>
          </a:xfrm>
          <a:prstGeom prst="rect">
            <a:avLst/>
          </a:prstGeom>
        </p:spPr>
        <p:txBody>
          <a:bodyPr vert="horz" wrap="square" lIns="0" tIns="423595" rIns="0" bIns="0" rtlCol="0">
            <a:spAutoFit/>
          </a:bodyPr>
          <a:lstStyle/>
          <a:p>
            <a:pPr marL="221424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30" dirty="0">
                <a:latin typeface="+mn-lt"/>
              </a:rPr>
              <a:t>pakeitimo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viešinimas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0754" y="1600200"/>
            <a:ext cx="9924415" cy="368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2000" b="1" spc="-10" dirty="0">
                <a:solidFill>
                  <a:srgbClr val="FF0000"/>
                </a:solidFill>
                <a:latin typeface="Calibri"/>
                <a:cs typeface="Calibri"/>
              </a:rPr>
              <a:t>VARBU: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lt-LT" sz="2000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lt-LT" dirty="0">
                <a:latin typeface="+mj-lt"/>
              </a:rPr>
              <a:t>Sutarčių pakeitimai viešinami „Sutarčių pakeitimų“ skiltyje (žr. </a:t>
            </a:r>
            <a:r>
              <a:rPr lang="lt-LT" dirty="0">
                <a:latin typeface="+mj-lt"/>
                <a:hlinkClick r:id="rId3" action="ppaction://hlinksldjump"/>
              </a:rPr>
              <a:t>6 skaidrės 4 punktą</a:t>
            </a:r>
            <a:r>
              <a:rPr lang="lt-LT" dirty="0">
                <a:latin typeface="+mj-lt"/>
              </a:rPr>
              <a:t>).</a:t>
            </a:r>
          </a:p>
          <a:p>
            <a:endParaRPr lang="lt-LT" dirty="0">
              <a:latin typeface="+mj-lt"/>
            </a:endParaRPr>
          </a:p>
          <a:p>
            <a:r>
              <a:rPr lang="lt-LT" dirty="0">
                <a:latin typeface="+mj-lt"/>
              </a:rPr>
              <a:t>Jeigu sutartyje numatyta, kad sutartis prasitęsia automatiškai, be atskiro susitarimo, šalims nepareiškus kitaip, ir todėl sutarties pakeitimas nepasirašomas – tuomet jokių papildomų viešinimo veiksmų atlikti nereikia</a:t>
            </a:r>
            <a:r>
              <a:rPr lang="en-US" dirty="0">
                <a:latin typeface="+mj-lt"/>
              </a:rPr>
              <a:t>.</a:t>
            </a:r>
            <a:endParaRPr lang="lt-LT" dirty="0">
              <a:latin typeface="+mj-lt"/>
            </a:endParaRPr>
          </a:p>
          <a:p>
            <a:endParaRPr lang="lt-LT" dirty="0">
              <a:latin typeface="+mj-lt"/>
            </a:endParaRPr>
          </a:p>
          <a:p>
            <a:r>
              <a:rPr lang="lt-LT" dirty="0">
                <a:latin typeface="+mn-lt"/>
              </a:rPr>
              <a:t>Tačiau jeigu sutartyje numatyta, kad turi būti sudaromas papildomas susitarimas, pavyzdžiui, dėl sutarties galiojimo termino pratęsimo, tuomet susitarimas dėl sutarties pakeitimo viešinamas „Sutarčių pakeitimų“ skiltyje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 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8D35D2-D2D7-6819-B7F7-6B764E40F8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1635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27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350" y="1362227"/>
            <a:ext cx="7006590" cy="4438650"/>
            <a:chOff x="102350" y="1362227"/>
            <a:chExt cx="7006590" cy="443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50" y="1362227"/>
              <a:ext cx="7006336" cy="44382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3565" y="2742869"/>
              <a:ext cx="993775" cy="789940"/>
            </a:xfrm>
            <a:custGeom>
              <a:avLst/>
              <a:gdLst/>
              <a:ahLst/>
              <a:cxnLst/>
              <a:rect l="l" t="t" r="r" b="b"/>
              <a:pathLst>
                <a:path w="993775" h="789939">
                  <a:moveTo>
                    <a:pt x="22987" y="789762"/>
                  </a:moveTo>
                  <a:lnTo>
                    <a:pt x="766470" y="789762"/>
                  </a:lnTo>
                  <a:lnTo>
                    <a:pt x="766470" y="594233"/>
                  </a:lnTo>
                  <a:lnTo>
                    <a:pt x="22987" y="594233"/>
                  </a:lnTo>
                  <a:lnTo>
                    <a:pt x="22987" y="789762"/>
                  </a:lnTo>
                  <a:close/>
                </a:path>
                <a:path w="993775" h="789939">
                  <a:moveTo>
                    <a:pt x="0" y="195529"/>
                  </a:moveTo>
                  <a:lnTo>
                    <a:pt x="993216" y="195529"/>
                  </a:lnTo>
                  <a:lnTo>
                    <a:pt x="993216" y="0"/>
                  </a:lnTo>
                  <a:lnTo>
                    <a:pt x="0" y="0"/>
                  </a:lnTo>
                  <a:lnTo>
                    <a:pt x="0" y="195529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2541" y="2704972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8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5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8" y="336550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8" y="168275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2541" y="2704972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5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8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8" y="168275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8" y="336550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288163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30" dirty="0">
                <a:latin typeface="+mn-lt"/>
              </a:rPr>
              <a:t>pakeitimo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viešinimas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408983"/>
            <a:ext cx="2527807" cy="14490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71798" y="274243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43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94189" y="3198304"/>
            <a:ext cx="551180" cy="365760"/>
            <a:chOff x="3294189" y="3198304"/>
            <a:chExt cx="551180" cy="365760"/>
          </a:xfrm>
        </p:grpSpPr>
        <p:sp>
          <p:nvSpPr>
            <p:cNvPr id="11" name="object 11"/>
            <p:cNvSpPr/>
            <p:nvPr/>
          </p:nvSpPr>
          <p:spPr>
            <a:xfrm>
              <a:off x="3308477" y="3212592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261238" y="0"/>
                  </a:moveTo>
                  <a:lnTo>
                    <a:pt x="201341" y="4443"/>
                  </a:lnTo>
                  <a:lnTo>
                    <a:pt x="146355" y="17101"/>
                  </a:lnTo>
                  <a:lnTo>
                    <a:pt x="97849" y="36969"/>
                  </a:lnTo>
                  <a:lnTo>
                    <a:pt x="57393" y="63039"/>
                  </a:lnTo>
                  <a:lnTo>
                    <a:pt x="26553" y="94305"/>
                  </a:lnTo>
                  <a:lnTo>
                    <a:pt x="6899" y="129762"/>
                  </a:lnTo>
                  <a:lnTo>
                    <a:pt x="0" y="168402"/>
                  </a:lnTo>
                  <a:lnTo>
                    <a:pt x="6899" y="206994"/>
                  </a:lnTo>
                  <a:lnTo>
                    <a:pt x="26553" y="242417"/>
                  </a:lnTo>
                  <a:lnTo>
                    <a:pt x="57393" y="273661"/>
                  </a:lnTo>
                  <a:lnTo>
                    <a:pt x="97849" y="299717"/>
                  </a:lnTo>
                  <a:lnTo>
                    <a:pt x="146355" y="319578"/>
                  </a:lnTo>
                  <a:lnTo>
                    <a:pt x="201341" y="332234"/>
                  </a:lnTo>
                  <a:lnTo>
                    <a:pt x="261238" y="336677"/>
                  </a:lnTo>
                  <a:lnTo>
                    <a:pt x="321136" y="332234"/>
                  </a:lnTo>
                  <a:lnTo>
                    <a:pt x="376122" y="319578"/>
                  </a:lnTo>
                  <a:lnTo>
                    <a:pt x="424628" y="299717"/>
                  </a:lnTo>
                  <a:lnTo>
                    <a:pt x="465084" y="273661"/>
                  </a:lnTo>
                  <a:lnTo>
                    <a:pt x="495924" y="242417"/>
                  </a:lnTo>
                  <a:lnTo>
                    <a:pt x="515578" y="206994"/>
                  </a:lnTo>
                  <a:lnTo>
                    <a:pt x="522477" y="168402"/>
                  </a:lnTo>
                  <a:lnTo>
                    <a:pt x="515578" y="129762"/>
                  </a:lnTo>
                  <a:lnTo>
                    <a:pt x="495924" y="94305"/>
                  </a:lnTo>
                  <a:lnTo>
                    <a:pt x="465084" y="63039"/>
                  </a:lnTo>
                  <a:lnTo>
                    <a:pt x="424628" y="36969"/>
                  </a:lnTo>
                  <a:lnTo>
                    <a:pt x="376122" y="17101"/>
                  </a:lnTo>
                  <a:lnTo>
                    <a:pt x="321136" y="4443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8477" y="3212592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0" y="168402"/>
                  </a:moveTo>
                  <a:lnTo>
                    <a:pt x="6899" y="129762"/>
                  </a:lnTo>
                  <a:lnTo>
                    <a:pt x="26553" y="94305"/>
                  </a:lnTo>
                  <a:lnTo>
                    <a:pt x="57393" y="63039"/>
                  </a:lnTo>
                  <a:lnTo>
                    <a:pt x="97849" y="36969"/>
                  </a:lnTo>
                  <a:lnTo>
                    <a:pt x="146355" y="17101"/>
                  </a:lnTo>
                  <a:lnTo>
                    <a:pt x="201341" y="4443"/>
                  </a:lnTo>
                  <a:lnTo>
                    <a:pt x="261238" y="0"/>
                  </a:lnTo>
                  <a:lnTo>
                    <a:pt x="321136" y="4443"/>
                  </a:lnTo>
                  <a:lnTo>
                    <a:pt x="376122" y="17101"/>
                  </a:lnTo>
                  <a:lnTo>
                    <a:pt x="424628" y="36969"/>
                  </a:lnTo>
                  <a:lnTo>
                    <a:pt x="465084" y="63039"/>
                  </a:lnTo>
                  <a:lnTo>
                    <a:pt x="495924" y="94305"/>
                  </a:lnTo>
                  <a:lnTo>
                    <a:pt x="515578" y="129762"/>
                  </a:lnTo>
                  <a:lnTo>
                    <a:pt x="522477" y="168402"/>
                  </a:lnTo>
                  <a:lnTo>
                    <a:pt x="515578" y="206994"/>
                  </a:lnTo>
                  <a:lnTo>
                    <a:pt x="495924" y="242417"/>
                  </a:lnTo>
                  <a:lnTo>
                    <a:pt x="465084" y="273661"/>
                  </a:lnTo>
                  <a:lnTo>
                    <a:pt x="424628" y="299717"/>
                  </a:lnTo>
                  <a:lnTo>
                    <a:pt x="376122" y="319578"/>
                  </a:lnTo>
                  <a:lnTo>
                    <a:pt x="321136" y="332234"/>
                  </a:lnTo>
                  <a:lnTo>
                    <a:pt x="261238" y="336677"/>
                  </a:lnTo>
                  <a:lnTo>
                    <a:pt x="201341" y="332234"/>
                  </a:lnTo>
                  <a:lnTo>
                    <a:pt x="146355" y="319578"/>
                  </a:lnTo>
                  <a:lnTo>
                    <a:pt x="97849" y="299717"/>
                  </a:lnTo>
                  <a:lnTo>
                    <a:pt x="57393" y="273661"/>
                  </a:lnTo>
                  <a:lnTo>
                    <a:pt x="26553" y="242417"/>
                  </a:lnTo>
                  <a:lnTo>
                    <a:pt x="6899" y="206994"/>
                  </a:lnTo>
                  <a:lnTo>
                    <a:pt x="0" y="16840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7861" y="325018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16160" y="3632517"/>
            <a:ext cx="581660" cy="353060"/>
            <a:chOff x="3316160" y="3632517"/>
            <a:chExt cx="581660" cy="353060"/>
          </a:xfrm>
        </p:grpSpPr>
        <p:sp>
          <p:nvSpPr>
            <p:cNvPr id="15" name="object 15"/>
            <p:cNvSpPr/>
            <p:nvPr/>
          </p:nvSpPr>
          <p:spPr>
            <a:xfrm>
              <a:off x="3330447" y="3646804"/>
              <a:ext cx="553085" cy="324485"/>
            </a:xfrm>
            <a:custGeom>
              <a:avLst/>
              <a:gdLst/>
              <a:ahLst/>
              <a:cxnLst/>
              <a:rect l="l" t="t" r="r" b="b"/>
              <a:pathLst>
                <a:path w="553085" h="324485">
                  <a:moveTo>
                    <a:pt x="276225" y="0"/>
                  </a:moveTo>
                  <a:lnTo>
                    <a:pt x="220564" y="3296"/>
                  </a:lnTo>
                  <a:lnTo>
                    <a:pt x="168717" y="12751"/>
                  </a:lnTo>
                  <a:lnTo>
                    <a:pt x="121797" y="27713"/>
                  </a:lnTo>
                  <a:lnTo>
                    <a:pt x="80914" y="47529"/>
                  </a:lnTo>
                  <a:lnTo>
                    <a:pt x="47182" y="71549"/>
                  </a:lnTo>
                  <a:lnTo>
                    <a:pt x="5613" y="129589"/>
                  </a:lnTo>
                  <a:lnTo>
                    <a:pt x="0" y="162306"/>
                  </a:lnTo>
                  <a:lnTo>
                    <a:pt x="5613" y="194980"/>
                  </a:lnTo>
                  <a:lnTo>
                    <a:pt x="47182" y="252966"/>
                  </a:lnTo>
                  <a:lnTo>
                    <a:pt x="80914" y="276971"/>
                  </a:lnTo>
                  <a:lnTo>
                    <a:pt x="121797" y="296778"/>
                  </a:lnTo>
                  <a:lnTo>
                    <a:pt x="168717" y="311735"/>
                  </a:lnTo>
                  <a:lnTo>
                    <a:pt x="220564" y="321188"/>
                  </a:lnTo>
                  <a:lnTo>
                    <a:pt x="276225" y="324485"/>
                  </a:lnTo>
                  <a:lnTo>
                    <a:pt x="331927" y="321188"/>
                  </a:lnTo>
                  <a:lnTo>
                    <a:pt x="383805" y="311735"/>
                  </a:lnTo>
                  <a:lnTo>
                    <a:pt x="430748" y="296778"/>
                  </a:lnTo>
                  <a:lnTo>
                    <a:pt x="471646" y="276971"/>
                  </a:lnTo>
                  <a:lnTo>
                    <a:pt x="505388" y="252966"/>
                  </a:lnTo>
                  <a:lnTo>
                    <a:pt x="546963" y="194980"/>
                  </a:lnTo>
                  <a:lnTo>
                    <a:pt x="552576" y="162306"/>
                  </a:lnTo>
                  <a:lnTo>
                    <a:pt x="546963" y="129589"/>
                  </a:lnTo>
                  <a:lnTo>
                    <a:pt x="505388" y="71549"/>
                  </a:lnTo>
                  <a:lnTo>
                    <a:pt x="471646" y="47529"/>
                  </a:lnTo>
                  <a:lnTo>
                    <a:pt x="430748" y="27713"/>
                  </a:lnTo>
                  <a:lnTo>
                    <a:pt x="383805" y="12751"/>
                  </a:lnTo>
                  <a:lnTo>
                    <a:pt x="331927" y="3296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0447" y="3646804"/>
              <a:ext cx="553085" cy="324485"/>
            </a:xfrm>
            <a:custGeom>
              <a:avLst/>
              <a:gdLst/>
              <a:ahLst/>
              <a:cxnLst/>
              <a:rect l="l" t="t" r="r" b="b"/>
              <a:pathLst>
                <a:path w="553085" h="324485">
                  <a:moveTo>
                    <a:pt x="0" y="162306"/>
                  </a:moveTo>
                  <a:lnTo>
                    <a:pt x="21711" y="99119"/>
                  </a:lnTo>
                  <a:lnTo>
                    <a:pt x="80914" y="47529"/>
                  </a:lnTo>
                  <a:lnTo>
                    <a:pt x="121797" y="27713"/>
                  </a:lnTo>
                  <a:lnTo>
                    <a:pt x="168717" y="12751"/>
                  </a:lnTo>
                  <a:lnTo>
                    <a:pt x="220564" y="3296"/>
                  </a:lnTo>
                  <a:lnTo>
                    <a:pt x="276225" y="0"/>
                  </a:lnTo>
                  <a:lnTo>
                    <a:pt x="331927" y="3296"/>
                  </a:lnTo>
                  <a:lnTo>
                    <a:pt x="383805" y="12751"/>
                  </a:lnTo>
                  <a:lnTo>
                    <a:pt x="430748" y="27713"/>
                  </a:lnTo>
                  <a:lnTo>
                    <a:pt x="471646" y="47529"/>
                  </a:lnTo>
                  <a:lnTo>
                    <a:pt x="505388" y="71549"/>
                  </a:lnTo>
                  <a:lnTo>
                    <a:pt x="546963" y="129589"/>
                  </a:lnTo>
                  <a:lnTo>
                    <a:pt x="552576" y="162306"/>
                  </a:lnTo>
                  <a:lnTo>
                    <a:pt x="546963" y="194980"/>
                  </a:lnTo>
                  <a:lnTo>
                    <a:pt x="505388" y="252966"/>
                  </a:lnTo>
                  <a:lnTo>
                    <a:pt x="471646" y="276971"/>
                  </a:lnTo>
                  <a:lnTo>
                    <a:pt x="430748" y="296778"/>
                  </a:lnTo>
                  <a:lnTo>
                    <a:pt x="383805" y="311735"/>
                  </a:lnTo>
                  <a:lnTo>
                    <a:pt x="331927" y="321188"/>
                  </a:lnTo>
                  <a:lnTo>
                    <a:pt x="276225" y="324485"/>
                  </a:lnTo>
                  <a:lnTo>
                    <a:pt x="220564" y="321188"/>
                  </a:lnTo>
                  <a:lnTo>
                    <a:pt x="168717" y="311735"/>
                  </a:lnTo>
                  <a:lnTo>
                    <a:pt x="121797" y="296778"/>
                  </a:lnTo>
                  <a:lnTo>
                    <a:pt x="80914" y="276971"/>
                  </a:lnTo>
                  <a:lnTo>
                    <a:pt x="47182" y="252966"/>
                  </a:lnTo>
                  <a:lnTo>
                    <a:pt x="5613" y="194980"/>
                  </a:lnTo>
                  <a:lnTo>
                    <a:pt x="0" y="16230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03421" y="367842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45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1761" y="2667761"/>
            <a:ext cx="6682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(43)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Viešinant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pakeitimą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sutarties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pakeitimo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datą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9702" y="3114293"/>
            <a:ext cx="589026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5285">
              <a:lnSpc>
                <a:spcPct val="100000"/>
              </a:lnSpc>
              <a:spcBef>
                <a:spcPts val="95"/>
              </a:spcBef>
              <a:buAutoNum type="arabicParenBoth" startAt="44"/>
              <a:tabLst>
                <a:tab pos="387985" algn="l"/>
              </a:tabLst>
            </a:pP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keičiamos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(pagrindinės)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sutarties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indeksą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daugiau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apie </a:t>
            </a:r>
            <a:r>
              <a:rPr sz="1600" spc="-10" dirty="0">
                <a:latin typeface="Calibri"/>
                <a:cs typeface="Calibri"/>
              </a:rPr>
              <a:t>keičiamos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skaitykite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lang="lt-LT" sz="1600" dirty="0">
                <a:latin typeface="Calibri"/>
                <a:cs typeface="Calibri"/>
              </a:rPr>
              <a:t>9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skaidrėje</a:t>
            </a:r>
            <a:endParaRPr sz="1600" dirty="0">
              <a:latin typeface="Calibri"/>
              <a:cs typeface="Calibri"/>
            </a:endParaRPr>
          </a:p>
          <a:p>
            <a:pPr marL="387985" indent="-375285">
              <a:lnSpc>
                <a:spcPct val="100000"/>
              </a:lnSpc>
              <a:spcBef>
                <a:spcPts val="405"/>
              </a:spcBef>
              <a:buAutoNum type="arabicParenBoth" startAt="44"/>
              <a:tabLst>
                <a:tab pos="387985" algn="l"/>
              </a:tabLst>
            </a:pP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indeksas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užsipildo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automatiškai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2561" y="4516373"/>
            <a:ext cx="36385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(47)</a:t>
            </a:r>
            <a:r>
              <a:rPr sz="1600" spc="-10" dirty="0">
                <a:latin typeface="Calibri"/>
                <a:cs typeface="Calibri"/>
              </a:rPr>
              <a:t> Nurodykite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numerį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2561" y="4808407"/>
            <a:ext cx="78991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(48) </a:t>
            </a:r>
            <a:r>
              <a:rPr sz="1600" spc="-10" dirty="0">
                <a:latin typeface="Calibri"/>
                <a:cs typeface="Calibri"/>
              </a:rPr>
              <a:t>Pažymėkite,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buvo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vykdytas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CVP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priemonėmis 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pirkimo,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kurį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buvo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pagrindinė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numerį</a:t>
            </a:r>
            <a:r>
              <a:rPr lang="lt-LT" sz="1600" spc="-10" dirty="0">
                <a:latin typeface="Calibri"/>
                <a:cs typeface="Calibri"/>
              </a:rPr>
              <a:t> (ši informacija yra tokia pati, kaip ir pagrindinėje keičiamoje sutartyje)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12350" y="4027868"/>
            <a:ext cx="581025" cy="353060"/>
            <a:chOff x="3312350" y="4027868"/>
            <a:chExt cx="581025" cy="353060"/>
          </a:xfrm>
        </p:grpSpPr>
        <p:sp>
          <p:nvSpPr>
            <p:cNvPr id="23" name="object 23"/>
            <p:cNvSpPr/>
            <p:nvPr/>
          </p:nvSpPr>
          <p:spPr>
            <a:xfrm>
              <a:off x="3326638" y="4042155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276225" y="0"/>
                  </a:moveTo>
                  <a:lnTo>
                    <a:pt x="220564" y="3296"/>
                  </a:lnTo>
                  <a:lnTo>
                    <a:pt x="168717" y="12751"/>
                  </a:lnTo>
                  <a:lnTo>
                    <a:pt x="121797" y="27713"/>
                  </a:lnTo>
                  <a:lnTo>
                    <a:pt x="80914" y="47529"/>
                  </a:lnTo>
                  <a:lnTo>
                    <a:pt x="47182" y="71549"/>
                  </a:lnTo>
                  <a:lnTo>
                    <a:pt x="5613" y="129589"/>
                  </a:lnTo>
                  <a:lnTo>
                    <a:pt x="0" y="162306"/>
                  </a:lnTo>
                  <a:lnTo>
                    <a:pt x="5613" y="194980"/>
                  </a:lnTo>
                  <a:lnTo>
                    <a:pt x="47182" y="252966"/>
                  </a:lnTo>
                  <a:lnTo>
                    <a:pt x="80914" y="276971"/>
                  </a:lnTo>
                  <a:lnTo>
                    <a:pt x="121797" y="296778"/>
                  </a:lnTo>
                  <a:lnTo>
                    <a:pt x="168717" y="311735"/>
                  </a:lnTo>
                  <a:lnTo>
                    <a:pt x="220564" y="321188"/>
                  </a:lnTo>
                  <a:lnTo>
                    <a:pt x="276225" y="324485"/>
                  </a:lnTo>
                  <a:lnTo>
                    <a:pt x="331922" y="321188"/>
                  </a:lnTo>
                  <a:lnTo>
                    <a:pt x="383786" y="311735"/>
                  </a:lnTo>
                  <a:lnTo>
                    <a:pt x="430708" y="296778"/>
                  </a:lnTo>
                  <a:lnTo>
                    <a:pt x="471582" y="276971"/>
                  </a:lnTo>
                  <a:lnTo>
                    <a:pt x="505301" y="252966"/>
                  </a:lnTo>
                  <a:lnTo>
                    <a:pt x="546842" y="194980"/>
                  </a:lnTo>
                  <a:lnTo>
                    <a:pt x="552450" y="162306"/>
                  </a:lnTo>
                  <a:lnTo>
                    <a:pt x="546842" y="129589"/>
                  </a:lnTo>
                  <a:lnTo>
                    <a:pt x="505301" y="71549"/>
                  </a:lnTo>
                  <a:lnTo>
                    <a:pt x="471582" y="47529"/>
                  </a:lnTo>
                  <a:lnTo>
                    <a:pt x="430708" y="27713"/>
                  </a:lnTo>
                  <a:lnTo>
                    <a:pt x="383786" y="12751"/>
                  </a:lnTo>
                  <a:lnTo>
                    <a:pt x="331922" y="3296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26638" y="4042155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0" y="162306"/>
                  </a:moveTo>
                  <a:lnTo>
                    <a:pt x="21711" y="99119"/>
                  </a:lnTo>
                  <a:lnTo>
                    <a:pt x="80914" y="47529"/>
                  </a:lnTo>
                  <a:lnTo>
                    <a:pt x="121797" y="27713"/>
                  </a:lnTo>
                  <a:lnTo>
                    <a:pt x="168717" y="12751"/>
                  </a:lnTo>
                  <a:lnTo>
                    <a:pt x="220564" y="3296"/>
                  </a:lnTo>
                  <a:lnTo>
                    <a:pt x="276225" y="0"/>
                  </a:lnTo>
                  <a:lnTo>
                    <a:pt x="331922" y="3296"/>
                  </a:lnTo>
                  <a:lnTo>
                    <a:pt x="383786" y="12751"/>
                  </a:lnTo>
                  <a:lnTo>
                    <a:pt x="430708" y="27713"/>
                  </a:lnTo>
                  <a:lnTo>
                    <a:pt x="471582" y="47529"/>
                  </a:lnTo>
                  <a:lnTo>
                    <a:pt x="505301" y="71549"/>
                  </a:lnTo>
                  <a:lnTo>
                    <a:pt x="546842" y="129589"/>
                  </a:lnTo>
                  <a:lnTo>
                    <a:pt x="552450" y="162306"/>
                  </a:lnTo>
                  <a:lnTo>
                    <a:pt x="546842" y="194980"/>
                  </a:lnTo>
                  <a:lnTo>
                    <a:pt x="505301" y="252966"/>
                  </a:lnTo>
                  <a:lnTo>
                    <a:pt x="471582" y="276971"/>
                  </a:lnTo>
                  <a:lnTo>
                    <a:pt x="430708" y="296778"/>
                  </a:lnTo>
                  <a:lnTo>
                    <a:pt x="383786" y="311735"/>
                  </a:lnTo>
                  <a:lnTo>
                    <a:pt x="331922" y="321188"/>
                  </a:lnTo>
                  <a:lnTo>
                    <a:pt x="276225" y="324485"/>
                  </a:lnTo>
                  <a:lnTo>
                    <a:pt x="220564" y="321188"/>
                  </a:lnTo>
                  <a:lnTo>
                    <a:pt x="168717" y="311735"/>
                  </a:lnTo>
                  <a:lnTo>
                    <a:pt x="121797" y="296778"/>
                  </a:lnTo>
                  <a:lnTo>
                    <a:pt x="80914" y="276971"/>
                  </a:lnTo>
                  <a:lnTo>
                    <a:pt x="47182" y="252966"/>
                  </a:lnTo>
                  <a:lnTo>
                    <a:pt x="5613" y="194980"/>
                  </a:lnTo>
                  <a:lnTo>
                    <a:pt x="0" y="16230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99484" y="4073778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46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39278" y="3724046"/>
            <a:ext cx="2553970" cy="1070610"/>
            <a:chOff x="1339278" y="3724046"/>
            <a:chExt cx="2553970" cy="1070610"/>
          </a:xfrm>
        </p:grpSpPr>
        <p:sp>
          <p:nvSpPr>
            <p:cNvPr id="27" name="object 27"/>
            <p:cNvSpPr/>
            <p:nvPr/>
          </p:nvSpPr>
          <p:spPr>
            <a:xfrm>
              <a:off x="1353566" y="3738333"/>
              <a:ext cx="1035685" cy="985519"/>
            </a:xfrm>
            <a:custGeom>
              <a:avLst/>
              <a:gdLst/>
              <a:ahLst/>
              <a:cxnLst/>
              <a:rect l="l" t="t" r="r" b="b"/>
              <a:pathLst>
                <a:path w="1035685" h="985520">
                  <a:moveTo>
                    <a:pt x="42418" y="204000"/>
                  </a:moveTo>
                  <a:lnTo>
                    <a:pt x="1035634" y="204000"/>
                  </a:lnTo>
                  <a:lnTo>
                    <a:pt x="1035634" y="0"/>
                  </a:lnTo>
                  <a:lnTo>
                    <a:pt x="42418" y="0"/>
                  </a:lnTo>
                  <a:lnTo>
                    <a:pt x="42418" y="204000"/>
                  </a:lnTo>
                  <a:close/>
                </a:path>
                <a:path w="1035685" h="985520">
                  <a:moveTo>
                    <a:pt x="0" y="985431"/>
                  </a:moveTo>
                  <a:lnTo>
                    <a:pt x="993216" y="985431"/>
                  </a:lnTo>
                  <a:lnTo>
                    <a:pt x="993216" y="781431"/>
                  </a:lnTo>
                  <a:lnTo>
                    <a:pt x="0" y="781431"/>
                  </a:lnTo>
                  <a:lnTo>
                    <a:pt x="0" y="985431"/>
                  </a:lnTo>
                  <a:close/>
                </a:path>
                <a:path w="1035685" h="985520">
                  <a:moveTo>
                    <a:pt x="34925" y="594271"/>
                  </a:moveTo>
                  <a:lnTo>
                    <a:pt x="428002" y="594271"/>
                  </a:lnTo>
                  <a:lnTo>
                    <a:pt x="428002" y="397395"/>
                  </a:lnTo>
                  <a:lnTo>
                    <a:pt x="34925" y="397395"/>
                  </a:lnTo>
                  <a:lnTo>
                    <a:pt x="34925" y="594271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26130" y="4455286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276225" y="0"/>
                  </a:moveTo>
                  <a:lnTo>
                    <a:pt x="220527" y="3296"/>
                  </a:lnTo>
                  <a:lnTo>
                    <a:pt x="168663" y="12751"/>
                  </a:lnTo>
                  <a:lnTo>
                    <a:pt x="121741" y="27713"/>
                  </a:lnTo>
                  <a:lnTo>
                    <a:pt x="80867" y="47529"/>
                  </a:lnTo>
                  <a:lnTo>
                    <a:pt x="47148" y="71549"/>
                  </a:lnTo>
                  <a:lnTo>
                    <a:pt x="5607" y="129589"/>
                  </a:lnTo>
                  <a:lnTo>
                    <a:pt x="0" y="162306"/>
                  </a:lnTo>
                  <a:lnTo>
                    <a:pt x="5607" y="194980"/>
                  </a:lnTo>
                  <a:lnTo>
                    <a:pt x="47148" y="252966"/>
                  </a:lnTo>
                  <a:lnTo>
                    <a:pt x="80867" y="276971"/>
                  </a:lnTo>
                  <a:lnTo>
                    <a:pt x="121741" y="296778"/>
                  </a:lnTo>
                  <a:lnTo>
                    <a:pt x="168663" y="311735"/>
                  </a:lnTo>
                  <a:lnTo>
                    <a:pt x="220527" y="321188"/>
                  </a:lnTo>
                  <a:lnTo>
                    <a:pt x="276225" y="324485"/>
                  </a:lnTo>
                  <a:lnTo>
                    <a:pt x="331885" y="321188"/>
                  </a:lnTo>
                  <a:lnTo>
                    <a:pt x="383732" y="311735"/>
                  </a:lnTo>
                  <a:lnTo>
                    <a:pt x="430652" y="296778"/>
                  </a:lnTo>
                  <a:lnTo>
                    <a:pt x="471535" y="276971"/>
                  </a:lnTo>
                  <a:lnTo>
                    <a:pt x="505267" y="252966"/>
                  </a:lnTo>
                  <a:lnTo>
                    <a:pt x="546836" y="194980"/>
                  </a:lnTo>
                  <a:lnTo>
                    <a:pt x="552450" y="162306"/>
                  </a:lnTo>
                  <a:lnTo>
                    <a:pt x="546836" y="129589"/>
                  </a:lnTo>
                  <a:lnTo>
                    <a:pt x="505267" y="71549"/>
                  </a:lnTo>
                  <a:lnTo>
                    <a:pt x="471535" y="47529"/>
                  </a:lnTo>
                  <a:lnTo>
                    <a:pt x="430652" y="27713"/>
                  </a:lnTo>
                  <a:lnTo>
                    <a:pt x="383732" y="12751"/>
                  </a:lnTo>
                  <a:lnTo>
                    <a:pt x="331885" y="3296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26130" y="4455286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0" y="162306"/>
                  </a:moveTo>
                  <a:lnTo>
                    <a:pt x="21693" y="99119"/>
                  </a:lnTo>
                  <a:lnTo>
                    <a:pt x="80867" y="47529"/>
                  </a:lnTo>
                  <a:lnTo>
                    <a:pt x="121741" y="27713"/>
                  </a:lnTo>
                  <a:lnTo>
                    <a:pt x="168663" y="12751"/>
                  </a:lnTo>
                  <a:lnTo>
                    <a:pt x="220527" y="3296"/>
                  </a:lnTo>
                  <a:lnTo>
                    <a:pt x="276225" y="0"/>
                  </a:lnTo>
                  <a:lnTo>
                    <a:pt x="331885" y="3296"/>
                  </a:lnTo>
                  <a:lnTo>
                    <a:pt x="383732" y="12751"/>
                  </a:lnTo>
                  <a:lnTo>
                    <a:pt x="430652" y="27713"/>
                  </a:lnTo>
                  <a:lnTo>
                    <a:pt x="471535" y="47529"/>
                  </a:lnTo>
                  <a:lnTo>
                    <a:pt x="505267" y="71549"/>
                  </a:lnTo>
                  <a:lnTo>
                    <a:pt x="546836" y="129589"/>
                  </a:lnTo>
                  <a:lnTo>
                    <a:pt x="552450" y="162306"/>
                  </a:lnTo>
                  <a:lnTo>
                    <a:pt x="546836" y="194980"/>
                  </a:lnTo>
                  <a:lnTo>
                    <a:pt x="505267" y="252966"/>
                  </a:lnTo>
                  <a:lnTo>
                    <a:pt x="471535" y="276971"/>
                  </a:lnTo>
                  <a:lnTo>
                    <a:pt x="430652" y="296778"/>
                  </a:lnTo>
                  <a:lnTo>
                    <a:pt x="383732" y="311735"/>
                  </a:lnTo>
                  <a:lnTo>
                    <a:pt x="331885" y="321188"/>
                  </a:lnTo>
                  <a:lnTo>
                    <a:pt x="276225" y="324485"/>
                  </a:lnTo>
                  <a:lnTo>
                    <a:pt x="220527" y="321188"/>
                  </a:lnTo>
                  <a:lnTo>
                    <a:pt x="168663" y="311735"/>
                  </a:lnTo>
                  <a:lnTo>
                    <a:pt x="121741" y="296778"/>
                  </a:lnTo>
                  <a:lnTo>
                    <a:pt x="80867" y="276971"/>
                  </a:lnTo>
                  <a:lnTo>
                    <a:pt x="47148" y="252966"/>
                  </a:lnTo>
                  <a:lnTo>
                    <a:pt x="5607" y="194980"/>
                  </a:lnTo>
                  <a:lnTo>
                    <a:pt x="0" y="16230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70805" y="5520334"/>
            <a:ext cx="641492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(49)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Pasirinkite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būdą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sąrašo</a:t>
            </a:r>
            <a:r>
              <a:rPr lang="lt-LT" sz="1600" spc="-10" dirty="0">
                <a:latin typeface="Calibri"/>
                <a:cs typeface="Calibri"/>
              </a:rPr>
              <a:t> (pirkimo būdas , toks pat kaip buvo nurodyta viešinant pagrindinę sutartį)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9230" y="448703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47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81696" y="5066855"/>
            <a:ext cx="2512060" cy="353060"/>
            <a:chOff x="1381696" y="5066855"/>
            <a:chExt cx="2512060" cy="353060"/>
          </a:xfrm>
        </p:grpSpPr>
        <p:sp>
          <p:nvSpPr>
            <p:cNvPr id="33" name="object 33"/>
            <p:cNvSpPr/>
            <p:nvPr/>
          </p:nvSpPr>
          <p:spPr>
            <a:xfrm>
              <a:off x="1395983" y="5195900"/>
              <a:ext cx="993775" cy="200660"/>
            </a:xfrm>
            <a:custGeom>
              <a:avLst/>
              <a:gdLst/>
              <a:ahLst/>
              <a:cxnLst/>
              <a:rect l="l" t="t" r="r" b="b"/>
              <a:pathLst>
                <a:path w="993775" h="200660">
                  <a:moveTo>
                    <a:pt x="0" y="200329"/>
                  </a:moveTo>
                  <a:lnTo>
                    <a:pt x="993216" y="200329"/>
                  </a:lnTo>
                  <a:lnTo>
                    <a:pt x="993216" y="0"/>
                  </a:lnTo>
                  <a:lnTo>
                    <a:pt x="0" y="0"/>
                  </a:lnTo>
                  <a:lnTo>
                    <a:pt x="0" y="200329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26638" y="5081142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276225" y="0"/>
                  </a:moveTo>
                  <a:lnTo>
                    <a:pt x="220564" y="3296"/>
                  </a:lnTo>
                  <a:lnTo>
                    <a:pt x="168717" y="12749"/>
                  </a:lnTo>
                  <a:lnTo>
                    <a:pt x="121797" y="27706"/>
                  </a:lnTo>
                  <a:lnTo>
                    <a:pt x="80914" y="47513"/>
                  </a:lnTo>
                  <a:lnTo>
                    <a:pt x="47182" y="71518"/>
                  </a:lnTo>
                  <a:lnTo>
                    <a:pt x="5613" y="129504"/>
                  </a:lnTo>
                  <a:lnTo>
                    <a:pt x="0" y="162178"/>
                  </a:lnTo>
                  <a:lnTo>
                    <a:pt x="5613" y="194895"/>
                  </a:lnTo>
                  <a:lnTo>
                    <a:pt x="47182" y="252935"/>
                  </a:lnTo>
                  <a:lnTo>
                    <a:pt x="80914" y="276955"/>
                  </a:lnTo>
                  <a:lnTo>
                    <a:pt x="121797" y="296771"/>
                  </a:lnTo>
                  <a:lnTo>
                    <a:pt x="168717" y="311733"/>
                  </a:lnTo>
                  <a:lnTo>
                    <a:pt x="220564" y="321188"/>
                  </a:lnTo>
                  <a:lnTo>
                    <a:pt x="276225" y="324484"/>
                  </a:lnTo>
                  <a:lnTo>
                    <a:pt x="331922" y="321188"/>
                  </a:lnTo>
                  <a:lnTo>
                    <a:pt x="383786" y="311733"/>
                  </a:lnTo>
                  <a:lnTo>
                    <a:pt x="430708" y="296771"/>
                  </a:lnTo>
                  <a:lnTo>
                    <a:pt x="471582" y="276955"/>
                  </a:lnTo>
                  <a:lnTo>
                    <a:pt x="505301" y="252935"/>
                  </a:lnTo>
                  <a:lnTo>
                    <a:pt x="546842" y="194895"/>
                  </a:lnTo>
                  <a:lnTo>
                    <a:pt x="552450" y="162178"/>
                  </a:lnTo>
                  <a:lnTo>
                    <a:pt x="546842" y="129504"/>
                  </a:lnTo>
                  <a:lnTo>
                    <a:pt x="505301" y="71518"/>
                  </a:lnTo>
                  <a:lnTo>
                    <a:pt x="471582" y="47513"/>
                  </a:lnTo>
                  <a:lnTo>
                    <a:pt x="430708" y="27706"/>
                  </a:lnTo>
                  <a:lnTo>
                    <a:pt x="383786" y="12749"/>
                  </a:lnTo>
                  <a:lnTo>
                    <a:pt x="331922" y="3296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26638" y="5081142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0" y="162178"/>
                  </a:moveTo>
                  <a:lnTo>
                    <a:pt x="21711" y="99065"/>
                  </a:lnTo>
                  <a:lnTo>
                    <a:pt x="80914" y="47513"/>
                  </a:lnTo>
                  <a:lnTo>
                    <a:pt x="121797" y="27706"/>
                  </a:lnTo>
                  <a:lnTo>
                    <a:pt x="168717" y="12749"/>
                  </a:lnTo>
                  <a:lnTo>
                    <a:pt x="220564" y="3296"/>
                  </a:lnTo>
                  <a:lnTo>
                    <a:pt x="276225" y="0"/>
                  </a:lnTo>
                  <a:lnTo>
                    <a:pt x="331922" y="3296"/>
                  </a:lnTo>
                  <a:lnTo>
                    <a:pt x="383786" y="12749"/>
                  </a:lnTo>
                  <a:lnTo>
                    <a:pt x="430708" y="27706"/>
                  </a:lnTo>
                  <a:lnTo>
                    <a:pt x="471582" y="47513"/>
                  </a:lnTo>
                  <a:lnTo>
                    <a:pt x="505301" y="71518"/>
                  </a:lnTo>
                  <a:lnTo>
                    <a:pt x="546842" y="129504"/>
                  </a:lnTo>
                  <a:lnTo>
                    <a:pt x="552450" y="162178"/>
                  </a:lnTo>
                  <a:lnTo>
                    <a:pt x="546842" y="194895"/>
                  </a:lnTo>
                  <a:lnTo>
                    <a:pt x="505301" y="252935"/>
                  </a:lnTo>
                  <a:lnTo>
                    <a:pt x="471582" y="276955"/>
                  </a:lnTo>
                  <a:lnTo>
                    <a:pt x="430708" y="296771"/>
                  </a:lnTo>
                  <a:lnTo>
                    <a:pt x="383786" y="311733"/>
                  </a:lnTo>
                  <a:lnTo>
                    <a:pt x="331922" y="321188"/>
                  </a:lnTo>
                  <a:lnTo>
                    <a:pt x="276225" y="324484"/>
                  </a:lnTo>
                  <a:lnTo>
                    <a:pt x="220564" y="321188"/>
                  </a:lnTo>
                  <a:lnTo>
                    <a:pt x="168717" y="311733"/>
                  </a:lnTo>
                  <a:lnTo>
                    <a:pt x="121797" y="296771"/>
                  </a:lnTo>
                  <a:lnTo>
                    <a:pt x="80914" y="276955"/>
                  </a:lnTo>
                  <a:lnTo>
                    <a:pt x="47182" y="252935"/>
                  </a:lnTo>
                  <a:lnTo>
                    <a:pt x="5613" y="194895"/>
                  </a:lnTo>
                  <a:lnTo>
                    <a:pt x="0" y="16217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3516" y="6125339"/>
            <a:ext cx="74993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objektas,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BVPŽ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kodai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šalys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pildomi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taip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kaip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pagrindinėje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sutartyje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99484" y="51131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48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12350" y="5478208"/>
            <a:ext cx="581025" cy="353060"/>
            <a:chOff x="3312350" y="5478208"/>
            <a:chExt cx="581025" cy="353060"/>
          </a:xfrm>
        </p:grpSpPr>
        <p:sp>
          <p:nvSpPr>
            <p:cNvPr id="39" name="object 39"/>
            <p:cNvSpPr/>
            <p:nvPr/>
          </p:nvSpPr>
          <p:spPr>
            <a:xfrm>
              <a:off x="3326638" y="5492496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276225" y="0"/>
                  </a:moveTo>
                  <a:lnTo>
                    <a:pt x="220564" y="3296"/>
                  </a:lnTo>
                  <a:lnTo>
                    <a:pt x="168717" y="12750"/>
                  </a:lnTo>
                  <a:lnTo>
                    <a:pt x="121797" y="27709"/>
                  </a:lnTo>
                  <a:lnTo>
                    <a:pt x="80914" y="47521"/>
                  </a:lnTo>
                  <a:lnTo>
                    <a:pt x="47182" y="71533"/>
                  </a:lnTo>
                  <a:lnTo>
                    <a:pt x="5613" y="129546"/>
                  </a:lnTo>
                  <a:lnTo>
                    <a:pt x="0" y="162242"/>
                  </a:lnTo>
                  <a:lnTo>
                    <a:pt x="5613" y="194937"/>
                  </a:lnTo>
                  <a:lnTo>
                    <a:pt x="47182" y="252947"/>
                  </a:lnTo>
                  <a:lnTo>
                    <a:pt x="80914" y="276956"/>
                  </a:lnTo>
                  <a:lnTo>
                    <a:pt x="121797" y="296766"/>
                  </a:lnTo>
                  <a:lnTo>
                    <a:pt x="168717" y="311723"/>
                  </a:lnTo>
                  <a:lnTo>
                    <a:pt x="220564" y="321176"/>
                  </a:lnTo>
                  <a:lnTo>
                    <a:pt x="276225" y="324472"/>
                  </a:lnTo>
                  <a:lnTo>
                    <a:pt x="331922" y="321176"/>
                  </a:lnTo>
                  <a:lnTo>
                    <a:pt x="383786" y="311723"/>
                  </a:lnTo>
                  <a:lnTo>
                    <a:pt x="430708" y="296766"/>
                  </a:lnTo>
                  <a:lnTo>
                    <a:pt x="471582" y="276956"/>
                  </a:lnTo>
                  <a:lnTo>
                    <a:pt x="505301" y="252947"/>
                  </a:lnTo>
                  <a:lnTo>
                    <a:pt x="546842" y="194937"/>
                  </a:lnTo>
                  <a:lnTo>
                    <a:pt x="552450" y="162242"/>
                  </a:lnTo>
                  <a:lnTo>
                    <a:pt x="546842" y="129546"/>
                  </a:lnTo>
                  <a:lnTo>
                    <a:pt x="505301" y="71533"/>
                  </a:lnTo>
                  <a:lnTo>
                    <a:pt x="471582" y="47521"/>
                  </a:lnTo>
                  <a:lnTo>
                    <a:pt x="430708" y="27709"/>
                  </a:lnTo>
                  <a:lnTo>
                    <a:pt x="383786" y="12750"/>
                  </a:lnTo>
                  <a:lnTo>
                    <a:pt x="331922" y="3296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26638" y="5492496"/>
              <a:ext cx="552450" cy="324485"/>
            </a:xfrm>
            <a:custGeom>
              <a:avLst/>
              <a:gdLst/>
              <a:ahLst/>
              <a:cxnLst/>
              <a:rect l="l" t="t" r="r" b="b"/>
              <a:pathLst>
                <a:path w="552450" h="324485">
                  <a:moveTo>
                    <a:pt x="0" y="162242"/>
                  </a:moveTo>
                  <a:lnTo>
                    <a:pt x="21711" y="99092"/>
                  </a:lnTo>
                  <a:lnTo>
                    <a:pt x="80914" y="47521"/>
                  </a:lnTo>
                  <a:lnTo>
                    <a:pt x="121797" y="27709"/>
                  </a:lnTo>
                  <a:lnTo>
                    <a:pt x="168717" y="12750"/>
                  </a:lnTo>
                  <a:lnTo>
                    <a:pt x="220564" y="3296"/>
                  </a:lnTo>
                  <a:lnTo>
                    <a:pt x="276225" y="0"/>
                  </a:lnTo>
                  <a:lnTo>
                    <a:pt x="331922" y="3296"/>
                  </a:lnTo>
                  <a:lnTo>
                    <a:pt x="383786" y="12750"/>
                  </a:lnTo>
                  <a:lnTo>
                    <a:pt x="430708" y="27709"/>
                  </a:lnTo>
                  <a:lnTo>
                    <a:pt x="471582" y="47521"/>
                  </a:lnTo>
                  <a:lnTo>
                    <a:pt x="505301" y="71533"/>
                  </a:lnTo>
                  <a:lnTo>
                    <a:pt x="546842" y="129546"/>
                  </a:lnTo>
                  <a:lnTo>
                    <a:pt x="552450" y="162242"/>
                  </a:lnTo>
                  <a:lnTo>
                    <a:pt x="546842" y="194937"/>
                  </a:lnTo>
                  <a:lnTo>
                    <a:pt x="505301" y="252947"/>
                  </a:lnTo>
                  <a:lnTo>
                    <a:pt x="471582" y="276956"/>
                  </a:lnTo>
                  <a:lnTo>
                    <a:pt x="430708" y="296766"/>
                  </a:lnTo>
                  <a:lnTo>
                    <a:pt x="383786" y="311723"/>
                  </a:lnTo>
                  <a:lnTo>
                    <a:pt x="331922" y="321176"/>
                  </a:lnTo>
                  <a:lnTo>
                    <a:pt x="276225" y="324472"/>
                  </a:lnTo>
                  <a:lnTo>
                    <a:pt x="220564" y="321176"/>
                  </a:lnTo>
                  <a:lnTo>
                    <a:pt x="168717" y="311723"/>
                  </a:lnTo>
                  <a:lnTo>
                    <a:pt x="121797" y="296766"/>
                  </a:lnTo>
                  <a:lnTo>
                    <a:pt x="80914" y="276956"/>
                  </a:lnTo>
                  <a:lnTo>
                    <a:pt x="47182" y="252947"/>
                  </a:lnTo>
                  <a:lnTo>
                    <a:pt x="5613" y="194937"/>
                  </a:lnTo>
                  <a:lnTo>
                    <a:pt x="0" y="16224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387094" y="5571934"/>
            <a:ext cx="3194685" cy="24384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4710">
              <a:lnSpc>
                <a:spcPts val="1410"/>
              </a:lnSpc>
            </a:pPr>
            <a:r>
              <a:rPr sz="1400" spc="-25" dirty="0">
                <a:latin typeface="Calibri"/>
                <a:cs typeface="Calibri"/>
              </a:rPr>
              <a:t>49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33417" y="4069841"/>
            <a:ext cx="5588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(46)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10" dirty="0">
                <a:latin typeface="Calibri"/>
                <a:cs typeface="Calibri"/>
              </a:rPr>
              <a:t> pakeitimo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visada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automatiškai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nustatytas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35F4B63-0689-4D9D-C414-79B159024C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19391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28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4464" y="4122039"/>
            <a:ext cx="2461514" cy="13869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16" y="1417319"/>
            <a:ext cx="6379718" cy="2412110"/>
            <a:chOff x="102350" y="1412747"/>
            <a:chExt cx="6379718" cy="2412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0" y="1412747"/>
              <a:ext cx="6379718" cy="2412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3926" y="2341841"/>
              <a:ext cx="842010" cy="195580"/>
            </a:xfrm>
            <a:custGeom>
              <a:avLst/>
              <a:gdLst/>
              <a:ahLst/>
              <a:cxnLst/>
              <a:rect l="l" t="t" r="r" b="b"/>
              <a:pathLst>
                <a:path w="842010" h="195580">
                  <a:moveTo>
                    <a:pt x="0" y="195110"/>
                  </a:moveTo>
                  <a:lnTo>
                    <a:pt x="841959" y="195110"/>
                  </a:lnTo>
                  <a:lnTo>
                    <a:pt x="841959" y="0"/>
                  </a:lnTo>
                  <a:lnTo>
                    <a:pt x="0" y="0"/>
                  </a:lnTo>
                  <a:lnTo>
                    <a:pt x="0" y="195110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7695" y="2341841"/>
              <a:ext cx="522605" cy="321475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261239" y="0"/>
                  </a:moveTo>
                  <a:lnTo>
                    <a:pt x="201341" y="4449"/>
                  </a:lnTo>
                  <a:lnTo>
                    <a:pt x="146355" y="17123"/>
                  </a:lnTo>
                  <a:lnTo>
                    <a:pt x="97849" y="37009"/>
                  </a:lnTo>
                  <a:lnTo>
                    <a:pt x="57393" y="63092"/>
                  </a:lnTo>
                  <a:lnTo>
                    <a:pt x="26553" y="94361"/>
                  </a:lnTo>
                  <a:lnTo>
                    <a:pt x="6899" y="129802"/>
                  </a:lnTo>
                  <a:lnTo>
                    <a:pt x="0" y="168401"/>
                  </a:lnTo>
                  <a:lnTo>
                    <a:pt x="6899" y="207001"/>
                  </a:lnTo>
                  <a:lnTo>
                    <a:pt x="26553" y="242442"/>
                  </a:lnTo>
                  <a:lnTo>
                    <a:pt x="57393" y="273711"/>
                  </a:lnTo>
                  <a:lnTo>
                    <a:pt x="97849" y="299794"/>
                  </a:lnTo>
                  <a:lnTo>
                    <a:pt x="146355" y="319680"/>
                  </a:lnTo>
                  <a:lnTo>
                    <a:pt x="201341" y="332354"/>
                  </a:lnTo>
                  <a:lnTo>
                    <a:pt x="261239" y="336803"/>
                  </a:lnTo>
                  <a:lnTo>
                    <a:pt x="321136" y="332354"/>
                  </a:lnTo>
                  <a:lnTo>
                    <a:pt x="376122" y="319680"/>
                  </a:lnTo>
                  <a:lnTo>
                    <a:pt x="424628" y="299794"/>
                  </a:lnTo>
                  <a:lnTo>
                    <a:pt x="465084" y="273711"/>
                  </a:lnTo>
                  <a:lnTo>
                    <a:pt x="495924" y="242442"/>
                  </a:lnTo>
                  <a:lnTo>
                    <a:pt x="515578" y="207001"/>
                  </a:lnTo>
                  <a:lnTo>
                    <a:pt x="522478" y="168401"/>
                  </a:lnTo>
                  <a:lnTo>
                    <a:pt x="515578" y="129802"/>
                  </a:lnTo>
                  <a:lnTo>
                    <a:pt x="495924" y="94361"/>
                  </a:lnTo>
                  <a:lnTo>
                    <a:pt x="465084" y="63092"/>
                  </a:lnTo>
                  <a:lnTo>
                    <a:pt x="424628" y="37009"/>
                  </a:lnTo>
                  <a:lnTo>
                    <a:pt x="376122" y="17123"/>
                  </a:lnTo>
                  <a:lnTo>
                    <a:pt x="321136" y="4449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7695" y="2326131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0" y="168401"/>
                  </a:moveTo>
                  <a:lnTo>
                    <a:pt x="6899" y="129802"/>
                  </a:lnTo>
                  <a:lnTo>
                    <a:pt x="26553" y="94361"/>
                  </a:lnTo>
                  <a:lnTo>
                    <a:pt x="57393" y="63092"/>
                  </a:lnTo>
                  <a:lnTo>
                    <a:pt x="97849" y="37009"/>
                  </a:lnTo>
                  <a:lnTo>
                    <a:pt x="146355" y="17123"/>
                  </a:lnTo>
                  <a:lnTo>
                    <a:pt x="201341" y="4449"/>
                  </a:lnTo>
                  <a:lnTo>
                    <a:pt x="261239" y="0"/>
                  </a:lnTo>
                  <a:lnTo>
                    <a:pt x="321136" y="4449"/>
                  </a:lnTo>
                  <a:lnTo>
                    <a:pt x="376122" y="17123"/>
                  </a:lnTo>
                  <a:lnTo>
                    <a:pt x="424628" y="37009"/>
                  </a:lnTo>
                  <a:lnTo>
                    <a:pt x="465084" y="63092"/>
                  </a:lnTo>
                  <a:lnTo>
                    <a:pt x="495924" y="94361"/>
                  </a:lnTo>
                  <a:lnTo>
                    <a:pt x="515578" y="129802"/>
                  </a:lnTo>
                  <a:lnTo>
                    <a:pt x="522478" y="168401"/>
                  </a:lnTo>
                  <a:lnTo>
                    <a:pt x="515578" y="207001"/>
                  </a:lnTo>
                  <a:lnTo>
                    <a:pt x="495924" y="242442"/>
                  </a:lnTo>
                  <a:lnTo>
                    <a:pt x="465084" y="273711"/>
                  </a:lnTo>
                  <a:lnTo>
                    <a:pt x="424628" y="299794"/>
                  </a:lnTo>
                  <a:lnTo>
                    <a:pt x="376122" y="319680"/>
                  </a:lnTo>
                  <a:lnTo>
                    <a:pt x="321136" y="332354"/>
                  </a:lnTo>
                  <a:lnTo>
                    <a:pt x="261239" y="336803"/>
                  </a:lnTo>
                  <a:lnTo>
                    <a:pt x="201341" y="332354"/>
                  </a:lnTo>
                  <a:lnTo>
                    <a:pt x="146355" y="319680"/>
                  </a:lnTo>
                  <a:lnTo>
                    <a:pt x="97849" y="299794"/>
                  </a:lnTo>
                  <a:lnTo>
                    <a:pt x="57393" y="273711"/>
                  </a:lnTo>
                  <a:lnTo>
                    <a:pt x="26553" y="242442"/>
                  </a:lnTo>
                  <a:lnTo>
                    <a:pt x="6899" y="207001"/>
                  </a:lnTo>
                  <a:lnTo>
                    <a:pt x="0" y="16840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64790" y="236600"/>
            <a:ext cx="8174610" cy="757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95"/>
              </a:spcBef>
            </a:pPr>
            <a:r>
              <a:rPr spc="-25" dirty="0">
                <a:latin typeface="+mn-lt"/>
              </a:rPr>
              <a:t>Sutarties</a:t>
            </a:r>
            <a:r>
              <a:rPr spc="-55" dirty="0">
                <a:latin typeface="+mn-lt"/>
              </a:rPr>
              <a:t> </a:t>
            </a:r>
            <a:r>
              <a:rPr spc="-35" dirty="0">
                <a:latin typeface="+mn-lt"/>
              </a:rPr>
              <a:t>pakeitimo</a:t>
            </a:r>
            <a:r>
              <a:rPr spc="-70" dirty="0">
                <a:latin typeface="+mn-lt"/>
              </a:rPr>
              <a:t> </a:t>
            </a:r>
            <a:r>
              <a:rPr spc="-10" dirty="0">
                <a:latin typeface="+mn-lt"/>
              </a:rPr>
              <a:t>viešinimas,</a:t>
            </a:r>
            <a:endParaRPr dirty="0">
              <a:latin typeface="+mn-lt"/>
            </a:endParaRPr>
          </a:p>
          <a:p>
            <a:pPr algn="ctr">
              <a:lnSpc>
                <a:spcPts val="2850"/>
              </a:lnSpc>
            </a:pPr>
            <a:r>
              <a:rPr dirty="0">
                <a:latin typeface="+mn-lt"/>
              </a:rPr>
              <a:t>kai</a:t>
            </a:r>
            <a:r>
              <a:rPr spc="-80" dirty="0">
                <a:latin typeface="+mn-lt"/>
              </a:rPr>
              <a:t> </a:t>
            </a:r>
            <a:r>
              <a:rPr spc="-25" dirty="0">
                <a:latin typeface="+mn-lt"/>
              </a:rPr>
              <a:t>pagrindinė</a:t>
            </a:r>
            <a:r>
              <a:rPr spc="-100" dirty="0">
                <a:latin typeface="+mn-lt"/>
              </a:rPr>
              <a:t> </a:t>
            </a:r>
            <a:r>
              <a:rPr spc="-20" dirty="0">
                <a:latin typeface="+mn-lt"/>
              </a:rPr>
              <a:t>sutartis</a:t>
            </a:r>
            <a:r>
              <a:rPr spc="-95" dirty="0">
                <a:latin typeface="+mn-lt"/>
              </a:rPr>
              <a:t> </a:t>
            </a:r>
            <a:r>
              <a:rPr spc="-30" dirty="0">
                <a:latin typeface="+mn-lt"/>
              </a:rPr>
              <a:t>paviešinta</a:t>
            </a:r>
            <a:r>
              <a:rPr spc="-100" dirty="0">
                <a:latin typeface="+mn-lt"/>
              </a:rPr>
              <a:t> </a:t>
            </a:r>
            <a:r>
              <a:rPr dirty="0">
                <a:latin typeface="+mn-lt"/>
              </a:rPr>
              <a:t>kito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pirkimo</a:t>
            </a:r>
            <a:r>
              <a:rPr spc="-105" dirty="0">
                <a:latin typeface="+mn-lt"/>
              </a:rPr>
              <a:t> </a:t>
            </a:r>
            <a:r>
              <a:rPr spc="-10" dirty="0">
                <a:latin typeface="+mn-lt"/>
              </a:rPr>
              <a:t>vykdytojo</a:t>
            </a:r>
            <a:endParaRPr dirty="0">
              <a:latin typeface="+mn-l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4192" y="5408983"/>
            <a:ext cx="2527807" cy="14490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38693" y="234291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50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7192" y="2186257"/>
            <a:ext cx="4793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(50)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keičiamos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(pagrindinės)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indeksą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470" y="4171010"/>
            <a:ext cx="926846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lt-LT" sz="1600" b="1" dirty="0">
                <a:solidFill>
                  <a:srgbClr val="FF0000"/>
                </a:solidFill>
                <a:latin typeface="Calibri"/>
                <a:cs typeface="Calibri"/>
              </a:rPr>
              <a:t>VARBU: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Viešinant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buvo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paviešinta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vykdytojo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CVP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paskyroje,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pakeitimą:</a:t>
            </a:r>
            <a:endParaRPr sz="1600" dirty="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6854" algn="l"/>
              </a:tabLst>
            </a:pPr>
            <a:r>
              <a:rPr sz="1600" dirty="0">
                <a:latin typeface="Calibri"/>
                <a:cs typeface="Calibri"/>
              </a:rPr>
              <a:t>Keičiamos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indekso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111111;</a:t>
            </a:r>
            <a:endParaRPr sz="1600" dirty="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600" dirty="0">
                <a:latin typeface="Calibri"/>
                <a:cs typeface="Calibri"/>
              </a:rPr>
              <a:t>Spauskite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mygtuką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ieškoti;</a:t>
            </a:r>
            <a:endParaRPr sz="1600" dirty="0">
              <a:latin typeface="Calibri"/>
              <a:cs typeface="Calibri"/>
            </a:endParaRPr>
          </a:p>
          <a:p>
            <a:pPr marL="12700" marR="155575" indent="224154">
              <a:lnSpc>
                <a:spcPct val="100000"/>
              </a:lnSpc>
              <a:buAutoNum type="arabicPeriod"/>
              <a:tabLst>
                <a:tab pos="236854" algn="l"/>
              </a:tabLst>
            </a:pPr>
            <a:r>
              <a:rPr sz="1600" dirty="0">
                <a:latin typeface="Calibri"/>
                <a:cs typeface="Calibri"/>
              </a:rPr>
              <a:t>Keičiamos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indekso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konkretų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vykdytojo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paviešintos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sutarties </a:t>
            </a:r>
            <a:r>
              <a:rPr sz="1600" dirty="0">
                <a:latin typeface="Calibri"/>
                <a:cs typeface="Calibri"/>
              </a:rPr>
              <a:t>indeksą,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numerį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pavadinimą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susiekite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keičiama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sutartimi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12700" marR="537210" indent="224790" algn="just">
              <a:lnSpc>
                <a:spcPct val="100000"/>
              </a:lnSpc>
              <a:buAutoNum type="arabicPeriod"/>
              <a:tabLst>
                <a:tab pos="237490" algn="l"/>
              </a:tabLst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pagrindinė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nebuvo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paviešinta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VPM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(sutartis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iki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2015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m.),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viešinant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pakeitimą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Keičiamos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lauke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„-</a:t>
            </a:r>
            <a:r>
              <a:rPr sz="1600" spc="-45" dirty="0">
                <a:latin typeface="Calibri"/>
                <a:cs typeface="Calibri"/>
              </a:rPr>
              <a:t>1“.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pakeitime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atsiras </a:t>
            </a:r>
            <a:r>
              <a:rPr sz="1600" dirty="0">
                <a:latin typeface="Calibri"/>
                <a:cs typeface="Calibri"/>
              </a:rPr>
              <a:t>informacija,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pagrindinė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nebuvo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paviešinta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7591" y="2693885"/>
            <a:ext cx="842010" cy="195580"/>
          </a:xfrm>
          <a:custGeom>
            <a:avLst/>
            <a:gdLst/>
            <a:ahLst/>
            <a:cxnLst/>
            <a:rect l="l" t="t" r="r" b="b"/>
            <a:pathLst>
              <a:path w="842010" h="195580">
                <a:moveTo>
                  <a:pt x="0" y="195110"/>
                </a:moveTo>
                <a:lnTo>
                  <a:pt x="841959" y="195110"/>
                </a:lnTo>
                <a:lnTo>
                  <a:pt x="841959" y="0"/>
                </a:lnTo>
                <a:lnTo>
                  <a:pt x="0" y="0"/>
                </a:lnTo>
                <a:lnTo>
                  <a:pt x="0" y="19511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39201" y="5181600"/>
            <a:ext cx="715264" cy="533400"/>
          </a:xfrm>
          <a:custGeom>
            <a:avLst/>
            <a:gdLst/>
            <a:ahLst/>
            <a:cxnLst/>
            <a:rect l="l" t="t" r="r" b="b"/>
            <a:pathLst>
              <a:path w="732790" h="776604">
                <a:moveTo>
                  <a:pt x="663093" y="52645"/>
                </a:moveTo>
                <a:lnTo>
                  <a:pt x="0" y="756704"/>
                </a:lnTo>
                <a:lnTo>
                  <a:pt x="20828" y="776300"/>
                </a:lnTo>
                <a:lnTo>
                  <a:pt x="683900" y="72226"/>
                </a:lnTo>
                <a:lnTo>
                  <a:pt x="663093" y="52645"/>
                </a:lnTo>
                <a:close/>
              </a:path>
              <a:path w="732790" h="776604">
                <a:moveTo>
                  <a:pt x="719588" y="42291"/>
                </a:moveTo>
                <a:lnTo>
                  <a:pt x="672846" y="42291"/>
                </a:lnTo>
                <a:lnTo>
                  <a:pt x="693674" y="61849"/>
                </a:lnTo>
                <a:lnTo>
                  <a:pt x="683900" y="72226"/>
                </a:lnTo>
                <a:lnTo>
                  <a:pt x="704723" y="91821"/>
                </a:lnTo>
                <a:lnTo>
                  <a:pt x="719588" y="42291"/>
                </a:lnTo>
                <a:close/>
              </a:path>
              <a:path w="732790" h="776604">
                <a:moveTo>
                  <a:pt x="672846" y="42291"/>
                </a:moveTo>
                <a:lnTo>
                  <a:pt x="663093" y="52645"/>
                </a:lnTo>
                <a:lnTo>
                  <a:pt x="683900" y="72226"/>
                </a:lnTo>
                <a:lnTo>
                  <a:pt x="693674" y="61849"/>
                </a:lnTo>
                <a:lnTo>
                  <a:pt x="672846" y="42291"/>
                </a:lnTo>
                <a:close/>
              </a:path>
              <a:path w="732790" h="776604">
                <a:moveTo>
                  <a:pt x="732282" y="0"/>
                </a:moveTo>
                <a:lnTo>
                  <a:pt x="642239" y="33020"/>
                </a:lnTo>
                <a:lnTo>
                  <a:pt x="663093" y="52645"/>
                </a:lnTo>
                <a:lnTo>
                  <a:pt x="672846" y="42291"/>
                </a:lnTo>
                <a:lnTo>
                  <a:pt x="719588" y="42291"/>
                </a:lnTo>
                <a:lnTo>
                  <a:pt x="7322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E81DB2-EF4B-6431-0F06-850444ED82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29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8EB0-856D-0428-DA1E-A2396511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2" y="381000"/>
            <a:ext cx="9979456" cy="430887"/>
          </a:xfrm>
        </p:spPr>
        <p:txBody>
          <a:bodyPr/>
          <a:lstStyle/>
          <a:p>
            <a:pPr algn="ctr"/>
            <a:r>
              <a:rPr lang="lt-LT" dirty="0">
                <a:latin typeface="+mn-lt"/>
              </a:rPr>
              <a:t>VPT-SSO naudotojo sukūrimas ir užblokavimas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120DA-D033-50BD-B99B-CDD8FC43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5779"/>
            <a:ext cx="10247528" cy="738664"/>
          </a:xfrm>
        </p:spPr>
        <p:txBody>
          <a:bodyPr/>
          <a:lstStyle/>
          <a:p>
            <a:pPr algn="l" rtl="0"/>
            <a:r>
              <a:rPr lang="lt-LT" dirty="0"/>
              <a:t>Jeigu neturite prisijungimo duomenų prie VPT-SSO, reikėtų kreiptis į </a:t>
            </a:r>
            <a:r>
              <a:rPr lang="lt-LT" u="sng" dirty="0"/>
              <a:t>organizacijos administratoriaus teises turintį savo organizacijos atstovą</a:t>
            </a:r>
            <a:r>
              <a:rPr lang="lt-LT" dirty="0"/>
              <a:t>, kuris naują naudotoją gali sukurti savo VPT-SSO paskyroje paspaudęs mygtuką „Įstaigos vartotojai“: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423CA-D64F-91A1-0ED2-3E9EFD0FBC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30228" y="647700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rgbClr val="00B050"/>
                </a:solidFill>
              </a:rPr>
              <a:pPr/>
              <a:t>3</a:t>
            </a:fld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89B82-10EE-C131-5B68-E1E6BCE2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8" y="1904443"/>
            <a:ext cx="9085006" cy="716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D4AEE-F933-F56D-6511-2570FC96120E}"/>
              </a:ext>
            </a:extLst>
          </p:cNvPr>
          <p:cNvSpPr txBox="1"/>
          <p:nvPr/>
        </p:nvSpPr>
        <p:spPr>
          <a:xfrm>
            <a:off x="762000" y="2620783"/>
            <a:ext cx="967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lt-LT" sz="1600" dirty="0">
                <a:latin typeface="+mn-lt"/>
              </a:rPr>
              <a:t>ir tuomet mygtuką „+ Naujas“: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B6705-603A-DF37-C717-8E5AE8D6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80" y="3030888"/>
            <a:ext cx="9067800" cy="2461744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C13CDB53-4489-CF25-BBAA-20C8F5FF59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6819" y="5380308"/>
            <a:ext cx="2527807" cy="1470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FC38B-1602-5E48-2E0A-480191970E65}"/>
              </a:ext>
            </a:extLst>
          </p:cNvPr>
          <p:cNvSpPr txBox="1"/>
          <p:nvPr/>
        </p:nvSpPr>
        <p:spPr>
          <a:xfrm>
            <a:off x="762000" y="5527654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+mn-lt"/>
              </a:rPr>
              <a:t>Gali būti sukurtas Naudotojo arba Administratoriaus teises turintis sistemos vartotojas. Administratorių gali būti daugiau nei vienas. </a:t>
            </a:r>
          </a:p>
          <a:p>
            <a:endParaRPr lang="lt-LT" sz="1600" dirty="0">
              <a:latin typeface="+mn-lt"/>
            </a:endParaRPr>
          </a:p>
          <a:p>
            <a:r>
              <a:rPr lang="lt-LT" sz="1600" dirty="0">
                <a:latin typeface="+mn-lt"/>
              </a:rPr>
              <a:t> Kai atsiranda poreikis užblokuoti naudotoją, organizacijos administratoriaus teises turintis naudotojas turi pakeisti</a:t>
            </a:r>
          </a:p>
          <a:p>
            <a:r>
              <a:rPr lang="lt-LT" sz="1600" dirty="0">
                <a:latin typeface="+mn-lt"/>
              </a:rPr>
              <a:t> šio naudotojo statusą iš „Aktyvus“ į „Užblokuotas“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456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7966-F607-D8C7-5CE8-2C0F7402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F3428404-9810-2986-A6ED-8A50F740FA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8092" y="381000"/>
            <a:ext cx="6941184" cy="757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95"/>
              </a:spcBef>
            </a:pPr>
            <a:r>
              <a:rPr spc="-25" dirty="0">
                <a:latin typeface="+mn-lt"/>
              </a:rPr>
              <a:t>Sutarties</a:t>
            </a:r>
            <a:r>
              <a:rPr spc="-55" dirty="0">
                <a:latin typeface="+mn-lt"/>
              </a:rPr>
              <a:t> </a:t>
            </a:r>
            <a:r>
              <a:rPr spc="-35" dirty="0">
                <a:latin typeface="+mn-lt"/>
              </a:rPr>
              <a:t>pakeitimo</a:t>
            </a:r>
            <a:r>
              <a:rPr spc="-70" dirty="0">
                <a:latin typeface="+mn-lt"/>
              </a:rPr>
              <a:t> </a:t>
            </a:r>
            <a:r>
              <a:rPr spc="-10" dirty="0">
                <a:latin typeface="+mn-lt"/>
              </a:rPr>
              <a:t>viešinimas,</a:t>
            </a:r>
            <a:endParaRPr dirty="0">
              <a:latin typeface="+mn-lt"/>
            </a:endParaRPr>
          </a:p>
          <a:p>
            <a:pPr algn="ctr">
              <a:lnSpc>
                <a:spcPts val="2850"/>
              </a:lnSpc>
            </a:pPr>
            <a:r>
              <a:rPr dirty="0">
                <a:latin typeface="+mn-lt"/>
              </a:rPr>
              <a:t>kai</a:t>
            </a:r>
            <a:r>
              <a:rPr spc="-80" dirty="0">
                <a:latin typeface="+mn-lt"/>
              </a:rPr>
              <a:t> </a:t>
            </a:r>
            <a:r>
              <a:rPr lang="lt-LT" spc="-25" dirty="0">
                <a:latin typeface="+mn-lt"/>
              </a:rPr>
              <a:t>keičiasi tiekėjas</a:t>
            </a:r>
            <a:endParaRPr dirty="0">
              <a:latin typeface="+mn-lt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4E1775C1-C0F7-6189-8AB8-04BC97BFC5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2" y="5408983"/>
            <a:ext cx="2527807" cy="1449014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9A1A03FC-9124-1C19-FBE6-9270DB950E51}"/>
              </a:ext>
            </a:extLst>
          </p:cNvPr>
          <p:cNvSpPr txBox="1"/>
          <p:nvPr/>
        </p:nvSpPr>
        <p:spPr>
          <a:xfrm>
            <a:off x="1219200" y="1506518"/>
            <a:ext cx="9268460" cy="486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lt-L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Jeigu tiekėjas, su kuriuo pasirašyta ir paviešinta sutartis, yra reorganizuojamas, turi būti atlikti šie veiksmai: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lt-LT" dirty="0">
                <a:latin typeface="Calibri"/>
                <a:cs typeface="Calibri"/>
              </a:rPr>
              <a:t>1. Turi būti pakeista sutartis, v</a:t>
            </a:r>
            <a:r>
              <a:rPr lang="en-US" dirty="0">
                <a:latin typeface="Calibri"/>
                <a:cs typeface="Calibri"/>
              </a:rPr>
              <a:t>adovaujantis VPĮ 89 str. 1 d. 4 p. b papunkčiu</a:t>
            </a:r>
            <a:r>
              <a:rPr lang="lt-LT" dirty="0">
                <a:latin typeface="Calibri"/>
                <a:cs typeface="Calibri"/>
              </a:rPr>
              <a:t>;</a:t>
            </a:r>
          </a:p>
          <a:p>
            <a:pPr marL="12700">
              <a:spcBef>
                <a:spcPts val="100"/>
              </a:spcBef>
            </a:pPr>
            <a:endParaRPr lang="lt-LT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t-LT" dirty="0">
                <a:latin typeface="Calibri"/>
                <a:cs typeface="Calibri"/>
              </a:rPr>
              <a:t>2. Turi būti paviešintas susitarimas dėl sutarties pakeitimo:</a:t>
            </a: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lt-LT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t-LT" dirty="0">
                <a:latin typeface="Calibri"/>
                <a:cs typeface="Calibri"/>
              </a:rPr>
              <a:t>2.1. Jeigu keičiasi tiekėjo pavadinimas ir juridinio asmens kodas, kaip sutarties šalis nurodomas naujas tiekėjas. Jeigu naujas tiekėjas dar nėra įvestas į VPM IS posistemę (nerandate šio tiekėjo pagal pavadinimą ar įmonės kodą), tuomet prašome</a:t>
            </a:r>
            <a:r>
              <a:rPr lang="lt-LT" spc="-35" dirty="0"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kreiptis</a:t>
            </a:r>
            <a:r>
              <a:rPr lang="lt-LT" spc="-40" dirty="0"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el.</a:t>
            </a:r>
            <a:r>
              <a:rPr lang="lt-LT" spc="-35" dirty="0"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paštu</a:t>
            </a:r>
            <a:r>
              <a:rPr lang="lt-LT" spc="-50" dirty="0">
                <a:latin typeface="Calibri"/>
                <a:cs typeface="Calibri"/>
              </a:rPr>
              <a:t> </a:t>
            </a:r>
            <a:r>
              <a:rPr lang="lt-LT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pagalba@vpt.lt</a:t>
            </a:r>
            <a:r>
              <a:rPr lang="lt-LT" spc="-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ir</a:t>
            </a:r>
            <a:r>
              <a:rPr lang="lt-LT" spc="-40" dirty="0"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įtrauksime</a:t>
            </a:r>
            <a:r>
              <a:rPr lang="lt-LT" spc="-40" dirty="0">
                <a:latin typeface="Calibri"/>
                <a:cs typeface="Calibri"/>
              </a:rPr>
              <a:t> </a:t>
            </a:r>
            <a:r>
              <a:rPr lang="lt-LT" spc="-10" dirty="0">
                <a:latin typeface="Calibri"/>
                <a:cs typeface="Calibri"/>
              </a:rPr>
              <a:t>tiekėją į sąrašą;</a:t>
            </a:r>
            <a:endParaRPr lang="lt-LT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lt-LT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t-LT" dirty="0">
                <a:latin typeface="Calibri"/>
                <a:cs typeface="Calibri"/>
              </a:rPr>
              <a:t>2.2. Jeigu keičiasi tik tiekėjo pavadinimas, bet juridinio asmens kodas lieka tas pats, apie tai reikia informuoti el.</a:t>
            </a:r>
            <a:r>
              <a:rPr lang="lt-LT" spc="-35" dirty="0"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paštu</a:t>
            </a:r>
            <a:r>
              <a:rPr lang="lt-LT" spc="-50" dirty="0">
                <a:latin typeface="Calibri"/>
                <a:cs typeface="Calibri"/>
              </a:rPr>
              <a:t> </a:t>
            </a:r>
            <a:r>
              <a:rPr lang="lt-LT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pagalba@vpt.lt</a:t>
            </a:r>
            <a:r>
              <a:rPr lang="lt-LT" spc="-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lt-LT" dirty="0">
                <a:latin typeface="Calibri"/>
                <a:cs typeface="Calibri"/>
              </a:rPr>
              <a:t>ir</a:t>
            </a:r>
            <a:r>
              <a:rPr lang="lt-LT" spc="-40" dirty="0">
                <a:latin typeface="Calibri"/>
                <a:cs typeface="Calibri"/>
              </a:rPr>
              <a:t> tiekėjo pavadinimas bus pakeistas;</a:t>
            </a: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lt-LT" spc="-40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t-LT" spc="-40" dirty="0">
                <a:latin typeface="Calibri"/>
                <a:cs typeface="Calibri"/>
              </a:rPr>
              <a:t>3. Susitarimas dėl sutarties pakeitimo turi būti pridėtas kaip parodyta </a:t>
            </a:r>
            <a:r>
              <a:rPr lang="lt-LT" spc="-40" dirty="0">
                <a:latin typeface="Calibri"/>
                <a:cs typeface="Calibri"/>
                <a:hlinkClick r:id="rId4" action="ppaction://hlinksldjump"/>
              </a:rPr>
              <a:t>31 skaidrėje</a:t>
            </a:r>
            <a:endParaRPr lang="lt-LT" spc="-40" dirty="0">
              <a:latin typeface="Calibri"/>
              <a:cs typeface="Calibri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lt-LT" dirty="0">
              <a:latin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6F7C7A9-1637-59A2-0262-8476107270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50223"/>
            <a:ext cx="2804160" cy="307777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63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9787" y="1681098"/>
            <a:ext cx="6343650" cy="3495675"/>
            <a:chOff x="1039787" y="1681098"/>
            <a:chExt cx="6343650" cy="3495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787" y="1681098"/>
              <a:ext cx="6343650" cy="34956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62372" y="2843453"/>
              <a:ext cx="1100455" cy="241935"/>
            </a:xfrm>
            <a:custGeom>
              <a:avLst/>
              <a:gdLst/>
              <a:ahLst/>
              <a:cxnLst/>
              <a:rect l="l" t="t" r="r" b="b"/>
              <a:pathLst>
                <a:path w="1100454" h="241935">
                  <a:moveTo>
                    <a:pt x="0" y="241376"/>
                  </a:moveTo>
                  <a:lnTo>
                    <a:pt x="1100429" y="241376"/>
                  </a:lnTo>
                  <a:lnTo>
                    <a:pt x="1100429" y="0"/>
                  </a:lnTo>
                  <a:lnTo>
                    <a:pt x="0" y="0"/>
                  </a:lnTo>
                  <a:lnTo>
                    <a:pt x="0" y="241376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2102" y="2812287"/>
              <a:ext cx="522605" cy="367030"/>
            </a:xfrm>
            <a:custGeom>
              <a:avLst/>
              <a:gdLst/>
              <a:ahLst/>
              <a:cxnLst/>
              <a:rect l="l" t="t" r="r" b="b"/>
              <a:pathLst>
                <a:path w="522604" h="367030">
                  <a:moveTo>
                    <a:pt x="261239" y="0"/>
                  </a:moveTo>
                  <a:lnTo>
                    <a:pt x="208592" y="3723"/>
                  </a:lnTo>
                  <a:lnTo>
                    <a:pt x="159555" y="14402"/>
                  </a:lnTo>
                  <a:lnTo>
                    <a:pt x="115180" y="31303"/>
                  </a:lnTo>
                  <a:lnTo>
                    <a:pt x="76517" y="53689"/>
                  </a:lnTo>
                  <a:lnTo>
                    <a:pt x="44617" y="80826"/>
                  </a:lnTo>
                  <a:lnTo>
                    <a:pt x="20530" y="111978"/>
                  </a:lnTo>
                  <a:lnTo>
                    <a:pt x="0" y="183387"/>
                  </a:lnTo>
                  <a:lnTo>
                    <a:pt x="5307" y="220370"/>
                  </a:lnTo>
                  <a:lnTo>
                    <a:pt x="44617" y="285990"/>
                  </a:lnTo>
                  <a:lnTo>
                    <a:pt x="76517" y="313150"/>
                  </a:lnTo>
                  <a:lnTo>
                    <a:pt x="115180" y="335559"/>
                  </a:lnTo>
                  <a:lnTo>
                    <a:pt x="159555" y="352480"/>
                  </a:lnTo>
                  <a:lnTo>
                    <a:pt x="208592" y="363174"/>
                  </a:lnTo>
                  <a:lnTo>
                    <a:pt x="261239" y="366902"/>
                  </a:lnTo>
                  <a:lnTo>
                    <a:pt x="313885" y="363174"/>
                  </a:lnTo>
                  <a:lnTo>
                    <a:pt x="362922" y="352480"/>
                  </a:lnTo>
                  <a:lnTo>
                    <a:pt x="407297" y="335559"/>
                  </a:lnTo>
                  <a:lnTo>
                    <a:pt x="445960" y="313150"/>
                  </a:lnTo>
                  <a:lnTo>
                    <a:pt x="477860" y="285990"/>
                  </a:lnTo>
                  <a:lnTo>
                    <a:pt x="501947" y="254817"/>
                  </a:lnTo>
                  <a:lnTo>
                    <a:pt x="522477" y="183387"/>
                  </a:lnTo>
                  <a:lnTo>
                    <a:pt x="517170" y="146410"/>
                  </a:lnTo>
                  <a:lnTo>
                    <a:pt x="477860" y="80826"/>
                  </a:lnTo>
                  <a:lnTo>
                    <a:pt x="445960" y="53689"/>
                  </a:lnTo>
                  <a:lnTo>
                    <a:pt x="407297" y="31303"/>
                  </a:lnTo>
                  <a:lnTo>
                    <a:pt x="362922" y="14402"/>
                  </a:lnTo>
                  <a:lnTo>
                    <a:pt x="313885" y="3723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12102" y="2812287"/>
              <a:ext cx="522605" cy="367030"/>
            </a:xfrm>
            <a:custGeom>
              <a:avLst/>
              <a:gdLst/>
              <a:ahLst/>
              <a:cxnLst/>
              <a:rect l="l" t="t" r="r" b="b"/>
              <a:pathLst>
                <a:path w="522604" h="367030">
                  <a:moveTo>
                    <a:pt x="0" y="183387"/>
                  </a:moveTo>
                  <a:lnTo>
                    <a:pt x="20530" y="111978"/>
                  </a:lnTo>
                  <a:lnTo>
                    <a:pt x="44617" y="80826"/>
                  </a:lnTo>
                  <a:lnTo>
                    <a:pt x="76517" y="53689"/>
                  </a:lnTo>
                  <a:lnTo>
                    <a:pt x="115180" y="31303"/>
                  </a:lnTo>
                  <a:lnTo>
                    <a:pt x="159555" y="14402"/>
                  </a:lnTo>
                  <a:lnTo>
                    <a:pt x="208592" y="3723"/>
                  </a:lnTo>
                  <a:lnTo>
                    <a:pt x="261239" y="0"/>
                  </a:lnTo>
                  <a:lnTo>
                    <a:pt x="313885" y="3723"/>
                  </a:lnTo>
                  <a:lnTo>
                    <a:pt x="362922" y="14402"/>
                  </a:lnTo>
                  <a:lnTo>
                    <a:pt x="407297" y="31303"/>
                  </a:lnTo>
                  <a:lnTo>
                    <a:pt x="445960" y="53689"/>
                  </a:lnTo>
                  <a:lnTo>
                    <a:pt x="477860" y="80826"/>
                  </a:lnTo>
                  <a:lnTo>
                    <a:pt x="501947" y="111978"/>
                  </a:lnTo>
                  <a:lnTo>
                    <a:pt x="522477" y="183387"/>
                  </a:lnTo>
                  <a:lnTo>
                    <a:pt x="517170" y="220370"/>
                  </a:lnTo>
                  <a:lnTo>
                    <a:pt x="477860" y="285990"/>
                  </a:lnTo>
                  <a:lnTo>
                    <a:pt x="445960" y="313150"/>
                  </a:lnTo>
                  <a:lnTo>
                    <a:pt x="407297" y="335559"/>
                  </a:lnTo>
                  <a:lnTo>
                    <a:pt x="362922" y="352480"/>
                  </a:lnTo>
                  <a:lnTo>
                    <a:pt x="313885" y="363174"/>
                  </a:lnTo>
                  <a:lnTo>
                    <a:pt x="261239" y="366902"/>
                  </a:lnTo>
                  <a:lnTo>
                    <a:pt x="208592" y="363174"/>
                  </a:lnTo>
                  <a:lnTo>
                    <a:pt x="159555" y="352480"/>
                  </a:lnTo>
                  <a:lnTo>
                    <a:pt x="115180" y="335559"/>
                  </a:lnTo>
                  <a:lnTo>
                    <a:pt x="76517" y="313150"/>
                  </a:lnTo>
                  <a:lnTo>
                    <a:pt x="44617" y="285990"/>
                  </a:lnTo>
                  <a:lnTo>
                    <a:pt x="20530" y="254817"/>
                  </a:lnTo>
                  <a:lnTo>
                    <a:pt x="0" y="1833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288163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30" dirty="0">
                <a:latin typeface="+mn-lt"/>
              </a:rPr>
              <a:t>pakeitimo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viešinimas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71615" y="286486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52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48084" y="2042858"/>
            <a:ext cx="1696085" cy="365125"/>
            <a:chOff x="5248084" y="2042858"/>
            <a:chExt cx="1696085" cy="365125"/>
          </a:xfrm>
        </p:grpSpPr>
        <p:sp>
          <p:nvSpPr>
            <p:cNvPr id="11" name="object 11"/>
            <p:cNvSpPr/>
            <p:nvPr/>
          </p:nvSpPr>
          <p:spPr>
            <a:xfrm>
              <a:off x="5262371" y="2076246"/>
              <a:ext cx="1100455" cy="241935"/>
            </a:xfrm>
            <a:custGeom>
              <a:avLst/>
              <a:gdLst/>
              <a:ahLst/>
              <a:cxnLst/>
              <a:rect l="l" t="t" r="r" b="b"/>
              <a:pathLst>
                <a:path w="1100454" h="241935">
                  <a:moveTo>
                    <a:pt x="0" y="241376"/>
                  </a:moveTo>
                  <a:lnTo>
                    <a:pt x="1100429" y="241376"/>
                  </a:lnTo>
                  <a:lnTo>
                    <a:pt x="1100429" y="0"/>
                  </a:lnTo>
                  <a:lnTo>
                    <a:pt x="0" y="0"/>
                  </a:lnTo>
                  <a:lnTo>
                    <a:pt x="0" y="241376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07149" y="2057145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5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9" y="336550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7" y="168275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7149" y="2057145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5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7" y="168275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9" y="336550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66661" y="2094357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51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99877" y="3595814"/>
            <a:ext cx="2844165" cy="365125"/>
            <a:chOff x="4099877" y="3595814"/>
            <a:chExt cx="2844165" cy="365125"/>
          </a:xfrm>
        </p:grpSpPr>
        <p:sp>
          <p:nvSpPr>
            <p:cNvPr id="16" name="object 16"/>
            <p:cNvSpPr/>
            <p:nvPr/>
          </p:nvSpPr>
          <p:spPr>
            <a:xfrm>
              <a:off x="4114165" y="3623792"/>
              <a:ext cx="1148715" cy="208915"/>
            </a:xfrm>
            <a:custGeom>
              <a:avLst/>
              <a:gdLst/>
              <a:ahLst/>
              <a:cxnLst/>
              <a:rect l="l" t="t" r="r" b="b"/>
              <a:pathLst>
                <a:path w="1148714" h="208914">
                  <a:moveTo>
                    <a:pt x="0" y="208305"/>
                  </a:moveTo>
                  <a:lnTo>
                    <a:pt x="1148168" y="208305"/>
                  </a:lnTo>
                  <a:lnTo>
                    <a:pt x="1148168" y="0"/>
                  </a:lnTo>
                  <a:lnTo>
                    <a:pt x="0" y="0"/>
                  </a:lnTo>
                  <a:lnTo>
                    <a:pt x="0" y="208305"/>
                  </a:lnTo>
                  <a:close/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07150" y="3610102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5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9" y="336550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7" y="168275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7150" y="3610102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5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7" y="168275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9" y="336550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66661" y="364769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3155" y="1804542"/>
            <a:ext cx="47288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(51)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vertę,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kurią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sudaro pagrindinės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verčių suma</a:t>
            </a:r>
            <a:r>
              <a:rPr lang="lt-LT" sz="1600" spc="-10" dirty="0">
                <a:latin typeface="Calibri"/>
                <a:cs typeface="Calibri"/>
              </a:rPr>
              <a:t> (jei sutarties pakeitimu nėra keičiama sutarties vertė, tuomet šiame laukelyje nurodoma pagrindinės sutarties vertė);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43698" y="3448118"/>
            <a:ext cx="483396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(53)</a:t>
            </a:r>
            <a:r>
              <a:rPr sz="1600" spc="-10" dirty="0">
                <a:latin typeface="Calibri"/>
                <a:cs typeface="Calibri"/>
              </a:rPr>
              <a:t> Nurodykite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galiojimo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t-LT" sz="1600" spc="-1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aiką</a:t>
            </a:r>
            <a:r>
              <a:rPr lang="lt-LT" sz="1600" spc="-10" dirty="0">
                <a:latin typeface="Calibri"/>
                <a:cs typeface="Calibri"/>
              </a:rPr>
              <a:t> (jei sutarties pakeitimu nėra keičiamas sutarties terminas, tuomet šiame laukelyje nurodoma pagrindinės sutarties galiojimo pabaigos data);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97318" y="4934203"/>
            <a:ext cx="36556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(55)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Įkelkite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dokument</a:t>
            </a:r>
            <a:r>
              <a:rPr lang="lt-LT" sz="1600" spc="-10" dirty="0">
                <a:latin typeface="Calibri"/>
                <a:cs typeface="Calibri"/>
              </a:rPr>
              <a:t>ą, įskaitant pakeitimo priedus, kurie yra neatsiejama sutarties pakeitimo dalis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23246" y="4295330"/>
            <a:ext cx="3321050" cy="365125"/>
            <a:chOff x="3623246" y="4295330"/>
            <a:chExt cx="3321050" cy="365125"/>
          </a:xfrm>
        </p:grpSpPr>
        <p:sp>
          <p:nvSpPr>
            <p:cNvPr id="24" name="object 24"/>
            <p:cNvSpPr/>
            <p:nvPr/>
          </p:nvSpPr>
          <p:spPr>
            <a:xfrm>
              <a:off x="3637534" y="4363440"/>
              <a:ext cx="1148715" cy="208915"/>
            </a:xfrm>
            <a:custGeom>
              <a:avLst/>
              <a:gdLst/>
              <a:ahLst/>
              <a:cxnLst/>
              <a:rect l="l" t="t" r="r" b="b"/>
              <a:pathLst>
                <a:path w="1148714" h="208914">
                  <a:moveTo>
                    <a:pt x="0" y="208305"/>
                  </a:moveTo>
                  <a:lnTo>
                    <a:pt x="1148168" y="208305"/>
                  </a:lnTo>
                  <a:lnTo>
                    <a:pt x="1148168" y="0"/>
                  </a:lnTo>
                  <a:lnTo>
                    <a:pt x="0" y="0"/>
                  </a:lnTo>
                  <a:lnTo>
                    <a:pt x="0" y="208305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7150" y="4309617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4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9" y="336549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7" y="168274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07150" y="4309617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4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7" y="168274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9" y="336549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66661" y="434746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92862" y="4882070"/>
            <a:ext cx="551180" cy="365760"/>
            <a:chOff x="6392862" y="4882070"/>
            <a:chExt cx="551180" cy="365760"/>
          </a:xfrm>
        </p:grpSpPr>
        <p:sp>
          <p:nvSpPr>
            <p:cNvPr id="29" name="object 29"/>
            <p:cNvSpPr/>
            <p:nvPr/>
          </p:nvSpPr>
          <p:spPr>
            <a:xfrm>
              <a:off x="6407150" y="4896358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261239" y="0"/>
                  </a:moveTo>
                  <a:lnTo>
                    <a:pt x="201341" y="4449"/>
                  </a:lnTo>
                  <a:lnTo>
                    <a:pt x="146355" y="17120"/>
                  </a:lnTo>
                  <a:lnTo>
                    <a:pt x="97849" y="36999"/>
                  </a:lnTo>
                  <a:lnTo>
                    <a:pt x="57393" y="63069"/>
                  </a:lnTo>
                  <a:lnTo>
                    <a:pt x="26553" y="94315"/>
                  </a:lnTo>
                  <a:lnTo>
                    <a:pt x="6899" y="129722"/>
                  </a:lnTo>
                  <a:lnTo>
                    <a:pt x="0" y="168275"/>
                  </a:lnTo>
                  <a:lnTo>
                    <a:pt x="6899" y="206874"/>
                  </a:lnTo>
                  <a:lnTo>
                    <a:pt x="26553" y="242315"/>
                  </a:lnTo>
                  <a:lnTo>
                    <a:pt x="57393" y="273584"/>
                  </a:lnTo>
                  <a:lnTo>
                    <a:pt x="97849" y="299667"/>
                  </a:lnTo>
                  <a:lnTo>
                    <a:pt x="146355" y="319553"/>
                  </a:lnTo>
                  <a:lnTo>
                    <a:pt x="201341" y="332227"/>
                  </a:lnTo>
                  <a:lnTo>
                    <a:pt x="261239" y="336677"/>
                  </a:lnTo>
                  <a:lnTo>
                    <a:pt x="321136" y="332227"/>
                  </a:lnTo>
                  <a:lnTo>
                    <a:pt x="376122" y="319553"/>
                  </a:lnTo>
                  <a:lnTo>
                    <a:pt x="424628" y="299667"/>
                  </a:lnTo>
                  <a:lnTo>
                    <a:pt x="465084" y="273584"/>
                  </a:lnTo>
                  <a:lnTo>
                    <a:pt x="495924" y="242315"/>
                  </a:lnTo>
                  <a:lnTo>
                    <a:pt x="515578" y="206874"/>
                  </a:lnTo>
                  <a:lnTo>
                    <a:pt x="522477" y="168275"/>
                  </a:lnTo>
                  <a:lnTo>
                    <a:pt x="515578" y="129722"/>
                  </a:lnTo>
                  <a:lnTo>
                    <a:pt x="495924" y="94315"/>
                  </a:lnTo>
                  <a:lnTo>
                    <a:pt x="465084" y="63069"/>
                  </a:lnTo>
                  <a:lnTo>
                    <a:pt x="424628" y="36999"/>
                  </a:lnTo>
                  <a:lnTo>
                    <a:pt x="376122" y="17120"/>
                  </a:lnTo>
                  <a:lnTo>
                    <a:pt x="321136" y="4449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07150" y="4896358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0" y="168275"/>
                  </a:moveTo>
                  <a:lnTo>
                    <a:pt x="6899" y="129722"/>
                  </a:lnTo>
                  <a:lnTo>
                    <a:pt x="26553" y="94315"/>
                  </a:lnTo>
                  <a:lnTo>
                    <a:pt x="57393" y="63069"/>
                  </a:lnTo>
                  <a:lnTo>
                    <a:pt x="97849" y="36999"/>
                  </a:lnTo>
                  <a:lnTo>
                    <a:pt x="146355" y="17120"/>
                  </a:lnTo>
                  <a:lnTo>
                    <a:pt x="201341" y="4449"/>
                  </a:lnTo>
                  <a:lnTo>
                    <a:pt x="261239" y="0"/>
                  </a:lnTo>
                  <a:lnTo>
                    <a:pt x="321136" y="4449"/>
                  </a:lnTo>
                  <a:lnTo>
                    <a:pt x="376122" y="17120"/>
                  </a:lnTo>
                  <a:lnTo>
                    <a:pt x="424628" y="36999"/>
                  </a:lnTo>
                  <a:lnTo>
                    <a:pt x="465084" y="63069"/>
                  </a:lnTo>
                  <a:lnTo>
                    <a:pt x="495924" y="94315"/>
                  </a:lnTo>
                  <a:lnTo>
                    <a:pt x="515578" y="129722"/>
                  </a:lnTo>
                  <a:lnTo>
                    <a:pt x="522477" y="168275"/>
                  </a:lnTo>
                  <a:lnTo>
                    <a:pt x="515578" y="206874"/>
                  </a:lnTo>
                  <a:lnTo>
                    <a:pt x="495924" y="242315"/>
                  </a:lnTo>
                  <a:lnTo>
                    <a:pt x="465084" y="273584"/>
                  </a:lnTo>
                  <a:lnTo>
                    <a:pt x="424628" y="299667"/>
                  </a:lnTo>
                  <a:lnTo>
                    <a:pt x="376122" y="319553"/>
                  </a:lnTo>
                  <a:lnTo>
                    <a:pt x="321136" y="332227"/>
                  </a:lnTo>
                  <a:lnTo>
                    <a:pt x="261239" y="336677"/>
                  </a:lnTo>
                  <a:lnTo>
                    <a:pt x="201341" y="332227"/>
                  </a:lnTo>
                  <a:lnTo>
                    <a:pt x="146355" y="319553"/>
                  </a:lnTo>
                  <a:lnTo>
                    <a:pt x="97849" y="299667"/>
                  </a:lnTo>
                  <a:lnTo>
                    <a:pt x="57393" y="273584"/>
                  </a:lnTo>
                  <a:lnTo>
                    <a:pt x="26553" y="242315"/>
                  </a:lnTo>
                  <a:lnTo>
                    <a:pt x="6899" y="206874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21482" y="4586859"/>
            <a:ext cx="6204585" cy="56682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viešinamas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taip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kaip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pagrindinė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sutartis</a:t>
            </a:r>
            <a:endParaRPr sz="1600" dirty="0">
              <a:latin typeface="Calibri"/>
              <a:cs typeface="Calibri"/>
            </a:endParaRPr>
          </a:p>
          <a:p>
            <a:pPr marR="676275" algn="r">
              <a:lnSpc>
                <a:spcPct val="100000"/>
              </a:lnSpc>
              <a:spcBef>
                <a:spcPts val="334"/>
              </a:spcBef>
            </a:pPr>
            <a:r>
              <a:rPr sz="1400" spc="-25" dirty="0">
                <a:latin typeface="Calibri"/>
                <a:cs typeface="Calibri"/>
              </a:rPr>
              <a:t>55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4688" y="4467161"/>
            <a:ext cx="3462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(54)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punkto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pildyti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600" spc="-1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ereikia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97318" y="2889884"/>
            <a:ext cx="3467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(52)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šio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punkto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pildyti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600" spc="-1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ereikia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45AD447D-536A-5004-1CF4-70DA2B22E2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71686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31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273" y="2217420"/>
            <a:ext cx="11344910" cy="2588260"/>
            <a:chOff x="653148" y="2219705"/>
            <a:chExt cx="11344910" cy="2588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148" y="2219705"/>
              <a:ext cx="11344402" cy="25877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92082" y="2719108"/>
              <a:ext cx="2566035" cy="147955"/>
            </a:xfrm>
            <a:custGeom>
              <a:avLst/>
              <a:gdLst/>
              <a:ahLst/>
              <a:cxnLst/>
              <a:rect l="l" t="t" r="r" b="b"/>
              <a:pathLst>
                <a:path w="2566034" h="147955">
                  <a:moveTo>
                    <a:pt x="0" y="147662"/>
                  </a:moveTo>
                  <a:lnTo>
                    <a:pt x="2565654" y="147662"/>
                  </a:lnTo>
                  <a:lnTo>
                    <a:pt x="2565654" y="0"/>
                  </a:lnTo>
                  <a:lnTo>
                    <a:pt x="0" y="0"/>
                  </a:lnTo>
                  <a:lnTo>
                    <a:pt x="0" y="147662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70159" y="2988309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5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9" y="336550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8" y="168275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70159" y="2988309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5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8" y="168275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9" y="336550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72" y="-233973"/>
            <a:ext cx="9979456" cy="1037386"/>
          </a:xfrm>
          <a:prstGeom prst="rect">
            <a:avLst/>
          </a:prstGeom>
        </p:spPr>
        <p:txBody>
          <a:bodyPr vert="horz" wrap="square" lIns="0" tIns="600633" rIns="0" bIns="0" rtlCol="0">
            <a:spAutoFit/>
          </a:bodyPr>
          <a:lstStyle/>
          <a:p>
            <a:pPr marL="154051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+mn-lt"/>
              </a:rPr>
              <a:t>Ką</a:t>
            </a:r>
            <a:r>
              <a:rPr spc="-100" dirty="0">
                <a:latin typeface="+mn-lt"/>
              </a:rPr>
              <a:t> </a:t>
            </a:r>
            <a:r>
              <a:rPr dirty="0">
                <a:latin typeface="+mn-lt"/>
              </a:rPr>
              <a:t>daryti,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jei</a:t>
            </a:r>
            <a:r>
              <a:rPr spc="-70" dirty="0">
                <a:latin typeface="+mn-lt"/>
              </a:rPr>
              <a:t> </a:t>
            </a:r>
            <a:r>
              <a:rPr spc="-10" dirty="0">
                <a:latin typeface="+mn-lt"/>
              </a:rPr>
              <a:t>reikia</a:t>
            </a:r>
            <a:r>
              <a:rPr spc="-114" dirty="0">
                <a:latin typeface="+mn-lt"/>
              </a:rPr>
              <a:t> </a:t>
            </a:r>
            <a:r>
              <a:rPr spc="-25" dirty="0">
                <a:latin typeface="+mn-lt"/>
              </a:rPr>
              <a:t>patikslinti</a:t>
            </a:r>
            <a:r>
              <a:rPr spc="-85" dirty="0">
                <a:latin typeface="+mn-lt"/>
              </a:rPr>
              <a:t> </a:t>
            </a:r>
            <a:r>
              <a:rPr spc="-25" dirty="0">
                <a:latin typeface="+mn-lt"/>
              </a:rPr>
              <a:t>sutarties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duomenis?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4193" y="5387215"/>
            <a:ext cx="2527807" cy="14707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1926" y="5177154"/>
            <a:ext cx="59810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Atlikite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reikiamus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pakeitimus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formoje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Išsaugokite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(58)</a:t>
            </a:r>
            <a:r>
              <a:rPr lang="lt-LT" sz="1600" spc="-2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Uždėkite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Paskelbti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(57)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išsaugokite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(58)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94229" y="4267200"/>
            <a:ext cx="154305" cy="167005"/>
          </a:xfrm>
          <a:custGeom>
            <a:avLst/>
            <a:gdLst/>
            <a:ahLst/>
            <a:cxnLst/>
            <a:rect l="l" t="t" r="r" b="b"/>
            <a:pathLst>
              <a:path w="154305" h="167004">
                <a:moveTo>
                  <a:pt x="0" y="166497"/>
                </a:moveTo>
                <a:lnTo>
                  <a:pt x="153987" y="166497"/>
                </a:lnTo>
                <a:lnTo>
                  <a:pt x="153987" y="0"/>
                </a:lnTo>
                <a:lnTo>
                  <a:pt x="0" y="0"/>
                </a:lnTo>
                <a:lnTo>
                  <a:pt x="0" y="166497"/>
                </a:lnTo>
                <a:close/>
              </a:path>
            </a:pathLst>
          </a:custGeom>
          <a:ln w="2857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30053" y="302590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56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39250" y="4164012"/>
            <a:ext cx="551180" cy="365125"/>
            <a:chOff x="2639250" y="4164012"/>
            <a:chExt cx="551180" cy="365125"/>
          </a:xfrm>
        </p:grpSpPr>
        <p:sp>
          <p:nvSpPr>
            <p:cNvPr id="13" name="object 13"/>
            <p:cNvSpPr/>
            <p:nvPr/>
          </p:nvSpPr>
          <p:spPr>
            <a:xfrm>
              <a:off x="2653538" y="4178300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5" h="336550">
                  <a:moveTo>
                    <a:pt x="261366" y="0"/>
                  </a:moveTo>
                  <a:lnTo>
                    <a:pt x="201421" y="4442"/>
                  </a:lnTo>
                  <a:lnTo>
                    <a:pt x="146401" y="17098"/>
                  </a:lnTo>
                  <a:lnTo>
                    <a:pt x="97873" y="36959"/>
                  </a:lnTo>
                  <a:lnTo>
                    <a:pt x="57403" y="63015"/>
                  </a:lnTo>
                  <a:lnTo>
                    <a:pt x="26556" y="94259"/>
                  </a:lnTo>
                  <a:lnTo>
                    <a:pt x="6900" y="129682"/>
                  </a:lnTo>
                  <a:lnTo>
                    <a:pt x="0" y="168275"/>
                  </a:lnTo>
                  <a:lnTo>
                    <a:pt x="6900" y="206867"/>
                  </a:lnTo>
                  <a:lnTo>
                    <a:pt x="26556" y="242290"/>
                  </a:lnTo>
                  <a:lnTo>
                    <a:pt x="57403" y="273534"/>
                  </a:lnTo>
                  <a:lnTo>
                    <a:pt x="97873" y="299590"/>
                  </a:lnTo>
                  <a:lnTo>
                    <a:pt x="146401" y="319451"/>
                  </a:lnTo>
                  <a:lnTo>
                    <a:pt x="201421" y="332107"/>
                  </a:lnTo>
                  <a:lnTo>
                    <a:pt x="261366" y="336550"/>
                  </a:lnTo>
                  <a:lnTo>
                    <a:pt x="321263" y="332107"/>
                  </a:lnTo>
                  <a:lnTo>
                    <a:pt x="376249" y="319451"/>
                  </a:lnTo>
                  <a:lnTo>
                    <a:pt x="424755" y="299590"/>
                  </a:lnTo>
                  <a:lnTo>
                    <a:pt x="465211" y="273534"/>
                  </a:lnTo>
                  <a:lnTo>
                    <a:pt x="496051" y="242290"/>
                  </a:lnTo>
                  <a:lnTo>
                    <a:pt x="515705" y="206867"/>
                  </a:lnTo>
                  <a:lnTo>
                    <a:pt x="522605" y="168275"/>
                  </a:lnTo>
                  <a:lnTo>
                    <a:pt x="515705" y="129682"/>
                  </a:lnTo>
                  <a:lnTo>
                    <a:pt x="496051" y="94259"/>
                  </a:lnTo>
                  <a:lnTo>
                    <a:pt x="465211" y="63015"/>
                  </a:lnTo>
                  <a:lnTo>
                    <a:pt x="424755" y="36959"/>
                  </a:lnTo>
                  <a:lnTo>
                    <a:pt x="376249" y="17098"/>
                  </a:lnTo>
                  <a:lnTo>
                    <a:pt x="321263" y="4442"/>
                  </a:lnTo>
                  <a:lnTo>
                    <a:pt x="261366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538" y="4178300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5" h="336550">
                  <a:moveTo>
                    <a:pt x="0" y="168275"/>
                  </a:moveTo>
                  <a:lnTo>
                    <a:pt x="6900" y="129682"/>
                  </a:lnTo>
                  <a:lnTo>
                    <a:pt x="26556" y="94259"/>
                  </a:lnTo>
                  <a:lnTo>
                    <a:pt x="57403" y="63015"/>
                  </a:lnTo>
                  <a:lnTo>
                    <a:pt x="97873" y="36959"/>
                  </a:lnTo>
                  <a:lnTo>
                    <a:pt x="146401" y="17098"/>
                  </a:lnTo>
                  <a:lnTo>
                    <a:pt x="201421" y="4442"/>
                  </a:lnTo>
                  <a:lnTo>
                    <a:pt x="261366" y="0"/>
                  </a:lnTo>
                  <a:lnTo>
                    <a:pt x="321263" y="4442"/>
                  </a:lnTo>
                  <a:lnTo>
                    <a:pt x="376249" y="17098"/>
                  </a:lnTo>
                  <a:lnTo>
                    <a:pt x="424755" y="36959"/>
                  </a:lnTo>
                  <a:lnTo>
                    <a:pt x="465211" y="63015"/>
                  </a:lnTo>
                  <a:lnTo>
                    <a:pt x="496051" y="94259"/>
                  </a:lnTo>
                  <a:lnTo>
                    <a:pt x="515705" y="129682"/>
                  </a:lnTo>
                  <a:lnTo>
                    <a:pt x="522605" y="168275"/>
                  </a:lnTo>
                  <a:lnTo>
                    <a:pt x="515705" y="206867"/>
                  </a:lnTo>
                  <a:lnTo>
                    <a:pt x="496051" y="242290"/>
                  </a:lnTo>
                  <a:lnTo>
                    <a:pt x="465211" y="273534"/>
                  </a:lnTo>
                  <a:lnTo>
                    <a:pt x="424755" y="299590"/>
                  </a:lnTo>
                  <a:lnTo>
                    <a:pt x="376249" y="319451"/>
                  </a:lnTo>
                  <a:lnTo>
                    <a:pt x="321263" y="332107"/>
                  </a:lnTo>
                  <a:lnTo>
                    <a:pt x="261366" y="336550"/>
                  </a:lnTo>
                  <a:lnTo>
                    <a:pt x="201421" y="332107"/>
                  </a:lnTo>
                  <a:lnTo>
                    <a:pt x="146401" y="319451"/>
                  </a:lnTo>
                  <a:lnTo>
                    <a:pt x="97873" y="299590"/>
                  </a:lnTo>
                  <a:lnTo>
                    <a:pt x="57403" y="273534"/>
                  </a:lnTo>
                  <a:lnTo>
                    <a:pt x="26556" y="242290"/>
                  </a:lnTo>
                  <a:lnTo>
                    <a:pt x="6900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12795" y="42161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040" y="2624582"/>
            <a:ext cx="592321" cy="361442"/>
            <a:chOff x="73040" y="2624582"/>
            <a:chExt cx="592321" cy="361442"/>
          </a:xfrm>
        </p:grpSpPr>
        <p:sp>
          <p:nvSpPr>
            <p:cNvPr id="17" name="object 17"/>
            <p:cNvSpPr/>
            <p:nvPr/>
          </p:nvSpPr>
          <p:spPr>
            <a:xfrm>
              <a:off x="142756" y="2648840"/>
              <a:ext cx="522605" cy="337184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261261" y="0"/>
                  </a:moveTo>
                  <a:lnTo>
                    <a:pt x="201354" y="4449"/>
                  </a:lnTo>
                  <a:lnTo>
                    <a:pt x="146362" y="17123"/>
                  </a:lnTo>
                  <a:lnTo>
                    <a:pt x="97853" y="37009"/>
                  </a:lnTo>
                  <a:lnTo>
                    <a:pt x="57394" y="63092"/>
                  </a:lnTo>
                  <a:lnTo>
                    <a:pt x="26553" y="94361"/>
                  </a:lnTo>
                  <a:lnTo>
                    <a:pt x="6899" y="129802"/>
                  </a:lnTo>
                  <a:lnTo>
                    <a:pt x="0" y="168401"/>
                  </a:lnTo>
                  <a:lnTo>
                    <a:pt x="6899" y="206954"/>
                  </a:lnTo>
                  <a:lnTo>
                    <a:pt x="26553" y="242361"/>
                  </a:lnTo>
                  <a:lnTo>
                    <a:pt x="57394" y="273607"/>
                  </a:lnTo>
                  <a:lnTo>
                    <a:pt x="97853" y="299677"/>
                  </a:lnTo>
                  <a:lnTo>
                    <a:pt x="146362" y="319556"/>
                  </a:lnTo>
                  <a:lnTo>
                    <a:pt x="201354" y="332227"/>
                  </a:lnTo>
                  <a:lnTo>
                    <a:pt x="261261" y="336676"/>
                  </a:lnTo>
                  <a:lnTo>
                    <a:pt x="321164" y="332227"/>
                  </a:lnTo>
                  <a:lnTo>
                    <a:pt x="376153" y="319556"/>
                  </a:lnTo>
                  <a:lnTo>
                    <a:pt x="424661" y="299677"/>
                  </a:lnTo>
                  <a:lnTo>
                    <a:pt x="465119" y="273607"/>
                  </a:lnTo>
                  <a:lnTo>
                    <a:pt x="495959" y="242361"/>
                  </a:lnTo>
                  <a:lnTo>
                    <a:pt x="515613" y="206954"/>
                  </a:lnTo>
                  <a:lnTo>
                    <a:pt x="522513" y="168401"/>
                  </a:lnTo>
                  <a:lnTo>
                    <a:pt x="515613" y="129802"/>
                  </a:lnTo>
                  <a:lnTo>
                    <a:pt x="495959" y="94361"/>
                  </a:lnTo>
                  <a:lnTo>
                    <a:pt x="465119" y="63092"/>
                  </a:lnTo>
                  <a:lnTo>
                    <a:pt x="424661" y="37009"/>
                  </a:lnTo>
                  <a:lnTo>
                    <a:pt x="376153" y="17123"/>
                  </a:lnTo>
                  <a:lnTo>
                    <a:pt x="321164" y="4449"/>
                  </a:lnTo>
                  <a:lnTo>
                    <a:pt x="261261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r>
                <a:rPr lang="lt-LT" sz="1400" dirty="0"/>
                <a:t>   58</a:t>
              </a:r>
              <a:endParaRPr sz="1400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40" y="2624582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0" y="168401"/>
                  </a:moveTo>
                  <a:lnTo>
                    <a:pt x="6899" y="129802"/>
                  </a:lnTo>
                  <a:lnTo>
                    <a:pt x="26553" y="94361"/>
                  </a:lnTo>
                  <a:lnTo>
                    <a:pt x="57394" y="63092"/>
                  </a:lnTo>
                  <a:lnTo>
                    <a:pt x="97853" y="37009"/>
                  </a:lnTo>
                  <a:lnTo>
                    <a:pt x="146362" y="17123"/>
                  </a:lnTo>
                  <a:lnTo>
                    <a:pt x="201354" y="4449"/>
                  </a:lnTo>
                  <a:lnTo>
                    <a:pt x="261261" y="0"/>
                  </a:lnTo>
                  <a:lnTo>
                    <a:pt x="321164" y="4449"/>
                  </a:lnTo>
                  <a:lnTo>
                    <a:pt x="376153" y="17123"/>
                  </a:lnTo>
                  <a:lnTo>
                    <a:pt x="424661" y="37009"/>
                  </a:lnTo>
                  <a:lnTo>
                    <a:pt x="465119" y="63092"/>
                  </a:lnTo>
                  <a:lnTo>
                    <a:pt x="495959" y="94361"/>
                  </a:lnTo>
                  <a:lnTo>
                    <a:pt x="515613" y="129802"/>
                  </a:lnTo>
                  <a:lnTo>
                    <a:pt x="522513" y="168401"/>
                  </a:lnTo>
                  <a:lnTo>
                    <a:pt x="515613" y="206954"/>
                  </a:lnTo>
                  <a:lnTo>
                    <a:pt x="495959" y="242361"/>
                  </a:lnTo>
                  <a:lnTo>
                    <a:pt x="465119" y="273607"/>
                  </a:lnTo>
                  <a:lnTo>
                    <a:pt x="424661" y="299677"/>
                  </a:lnTo>
                  <a:lnTo>
                    <a:pt x="376153" y="319556"/>
                  </a:lnTo>
                  <a:lnTo>
                    <a:pt x="321164" y="332227"/>
                  </a:lnTo>
                  <a:lnTo>
                    <a:pt x="261261" y="336676"/>
                  </a:lnTo>
                  <a:lnTo>
                    <a:pt x="201354" y="332227"/>
                  </a:lnTo>
                  <a:lnTo>
                    <a:pt x="146362" y="319556"/>
                  </a:lnTo>
                  <a:lnTo>
                    <a:pt x="97853" y="299677"/>
                  </a:lnTo>
                  <a:lnTo>
                    <a:pt x="57394" y="273607"/>
                  </a:lnTo>
                  <a:lnTo>
                    <a:pt x="26553" y="242361"/>
                  </a:lnTo>
                  <a:lnTo>
                    <a:pt x="6899" y="206954"/>
                  </a:lnTo>
                  <a:lnTo>
                    <a:pt x="0" y="16840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2633" y="1068652"/>
            <a:ext cx="6439167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8830" indent="-286385">
              <a:lnSpc>
                <a:spcPct val="100000"/>
              </a:lnSpc>
              <a:spcBef>
                <a:spcPts val="95"/>
              </a:spcBef>
              <a:buChar char="-"/>
              <a:tabLst>
                <a:tab pos="798830" algn="l"/>
              </a:tabLst>
            </a:pPr>
            <a:r>
              <a:rPr sz="1600" spc="-10" dirty="0">
                <a:latin typeface="Calibri"/>
                <a:cs typeface="Calibri"/>
              </a:rPr>
              <a:t>Sutarčių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sąraše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atidarykite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formą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798830" indent="-286385">
              <a:lnSpc>
                <a:spcPct val="100000"/>
              </a:lnSpc>
              <a:buChar char="-"/>
              <a:tabLst>
                <a:tab pos="798830" algn="l"/>
              </a:tabLst>
            </a:pPr>
            <a:r>
              <a:rPr sz="1600" spc="-20" dirty="0">
                <a:latin typeface="Calibri"/>
                <a:cs typeface="Calibri"/>
              </a:rPr>
              <a:t>Techninėje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(56)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nuimkite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nuo</a:t>
            </a:r>
            <a:r>
              <a:rPr lang="lt-LT"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„Paskelbti“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(57)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798830" indent="-286385">
              <a:lnSpc>
                <a:spcPct val="100000"/>
              </a:lnSpc>
              <a:buChar char="-"/>
              <a:tabLst>
                <a:tab pos="798830" algn="l"/>
              </a:tabLst>
            </a:pPr>
            <a:r>
              <a:rPr sz="1600" dirty="0">
                <a:latin typeface="Calibri"/>
                <a:cs typeface="Calibri"/>
              </a:rPr>
              <a:t>Išsaugokite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informaciją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(58)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598" y="2704820"/>
            <a:ext cx="3738245" cy="894080"/>
            <a:chOff x="597598" y="2704820"/>
            <a:chExt cx="3738245" cy="89408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099" y="3461372"/>
              <a:ext cx="1257414" cy="1371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11886" y="2719108"/>
              <a:ext cx="686435" cy="147955"/>
            </a:xfrm>
            <a:custGeom>
              <a:avLst/>
              <a:gdLst/>
              <a:ahLst/>
              <a:cxnLst/>
              <a:rect l="l" t="t" r="r" b="b"/>
              <a:pathLst>
                <a:path w="686435" h="147955">
                  <a:moveTo>
                    <a:pt x="0" y="147662"/>
                  </a:moveTo>
                  <a:lnTo>
                    <a:pt x="685977" y="147662"/>
                  </a:lnTo>
                  <a:lnTo>
                    <a:pt x="685977" y="0"/>
                  </a:lnTo>
                  <a:lnTo>
                    <a:pt x="0" y="0"/>
                  </a:lnTo>
                  <a:lnTo>
                    <a:pt x="0" y="147662"/>
                  </a:lnTo>
                  <a:close/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BA6B27A-A00E-D499-C72D-B0E9B4DE67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33713" y="654036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32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0063" y="3477133"/>
            <a:ext cx="5414010" cy="22240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0860" y="3076079"/>
            <a:ext cx="5076825" cy="2694940"/>
            <a:chOff x="130860" y="3076079"/>
            <a:chExt cx="5076825" cy="26949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60" y="3076079"/>
              <a:ext cx="5076825" cy="26022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9598" y="5491060"/>
              <a:ext cx="906780" cy="194945"/>
            </a:xfrm>
            <a:custGeom>
              <a:avLst/>
              <a:gdLst/>
              <a:ahLst/>
              <a:cxnLst/>
              <a:rect l="l" t="t" r="r" b="b"/>
              <a:pathLst>
                <a:path w="906780" h="194945">
                  <a:moveTo>
                    <a:pt x="0" y="194348"/>
                  </a:moveTo>
                  <a:lnTo>
                    <a:pt x="906614" y="194348"/>
                  </a:lnTo>
                  <a:lnTo>
                    <a:pt x="906614" y="0"/>
                  </a:lnTo>
                  <a:lnTo>
                    <a:pt x="0" y="0"/>
                  </a:lnTo>
                  <a:lnTo>
                    <a:pt x="0" y="194348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8679" y="5419979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8"/>
                  </a:lnTo>
                  <a:lnTo>
                    <a:pt x="57393" y="63013"/>
                  </a:lnTo>
                  <a:lnTo>
                    <a:pt x="26553" y="94254"/>
                  </a:lnTo>
                  <a:lnTo>
                    <a:pt x="6899" y="129674"/>
                  </a:lnTo>
                  <a:lnTo>
                    <a:pt x="0" y="168262"/>
                  </a:lnTo>
                  <a:lnTo>
                    <a:pt x="6899" y="206848"/>
                  </a:lnTo>
                  <a:lnTo>
                    <a:pt x="26553" y="242271"/>
                  </a:lnTo>
                  <a:lnTo>
                    <a:pt x="57393" y="273520"/>
                  </a:lnTo>
                  <a:lnTo>
                    <a:pt x="97849" y="299585"/>
                  </a:lnTo>
                  <a:lnTo>
                    <a:pt x="146355" y="319454"/>
                  </a:lnTo>
                  <a:lnTo>
                    <a:pt x="201341" y="332117"/>
                  </a:lnTo>
                  <a:lnTo>
                    <a:pt x="261239" y="336562"/>
                  </a:lnTo>
                  <a:lnTo>
                    <a:pt x="321136" y="332117"/>
                  </a:lnTo>
                  <a:lnTo>
                    <a:pt x="376122" y="319454"/>
                  </a:lnTo>
                  <a:lnTo>
                    <a:pt x="424628" y="299585"/>
                  </a:lnTo>
                  <a:lnTo>
                    <a:pt x="465084" y="273520"/>
                  </a:lnTo>
                  <a:lnTo>
                    <a:pt x="495924" y="242271"/>
                  </a:lnTo>
                  <a:lnTo>
                    <a:pt x="515578" y="206848"/>
                  </a:lnTo>
                  <a:lnTo>
                    <a:pt x="522478" y="168262"/>
                  </a:lnTo>
                  <a:lnTo>
                    <a:pt x="515578" y="129674"/>
                  </a:lnTo>
                  <a:lnTo>
                    <a:pt x="495924" y="94254"/>
                  </a:lnTo>
                  <a:lnTo>
                    <a:pt x="465084" y="63013"/>
                  </a:lnTo>
                  <a:lnTo>
                    <a:pt x="424628" y="36958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8679" y="5419979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5" h="337185">
                  <a:moveTo>
                    <a:pt x="0" y="168262"/>
                  </a:moveTo>
                  <a:lnTo>
                    <a:pt x="6899" y="129674"/>
                  </a:lnTo>
                  <a:lnTo>
                    <a:pt x="26553" y="94254"/>
                  </a:lnTo>
                  <a:lnTo>
                    <a:pt x="57393" y="63013"/>
                  </a:lnTo>
                  <a:lnTo>
                    <a:pt x="97849" y="36958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8"/>
                  </a:lnTo>
                  <a:lnTo>
                    <a:pt x="465084" y="63013"/>
                  </a:lnTo>
                  <a:lnTo>
                    <a:pt x="495924" y="94254"/>
                  </a:lnTo>
                  <a:lnTo>
                    <a:pt x="515578" y="129674"/>
                  </a:lnTo>
                  <a:lnTo>
                    <a:pt x="522478" y="168262"/>
                  </a:lnTo>
                  <a:lnTo>
                    <a:pt x="515578" y="206848"/>
                  </a:lnTo>
                  <a:lnTo>
                    <a:pt x="495924" y="242271"/>
                  </a:lnTo>
                  <a:lnTo>
                    <a:pt x="465084" y="273520"/>
                  </a:lnTo>
                  <a:lnTo>
                    <a:pt x="424628" y="299585"/>
                  </a:lnTo>
                  <a:lnTo>
                    <a:pt x="376122" y="319454"/>
                  </a:lnTo>
                  <a:lnTo>
                    <a:pt x="321136" y="332117"/>
                  </a:lnTo>
                  <a:lnTo>
                    <a:pt x="261239" y="336562"/>
                  </a:lnTo>
                  <a:lnTo>
                    <a:pt x="201341" y="332117"/>
                  </a:lnTo>
                  <a:lnTo>
                    <a:pt x="146355" y="319454"/>
                  </a:lnTo>
                  <a:lnTo>
                    <a:pt x="97849" y="299585"/>
                  </a:lnTo>
                  <a:lnTo>
                    <a:pt x="57393" y="273520"/>
                  </a:lnTo>
                  <a:lnTo>
                    <a:pt x="26553" y="242271"/>
                  </a:lnTo>
                  <a:lnTo>
                    <a:pt x="6899" y="206848"/>
                  </a:lnTo>
                  <a:lnTo>
                    <a:pt x="0" y="1682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3368" y="-211277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1917064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+mn-lt"/>
              </a:rPr>
              <a:t>Kaip</a:t>
            </a:r>
            <a:r>
              <a:rPr spc="-135" dirty="0">
                <a:latin typeface="+mn-lt"/>
              </a:rPr>
              <a:t> </a:t>
            </a:r>
            <a:r>
              <a:rPr spc="-10" dirty="0">
                <a:latin typeface="+mn-lt"/>
              </a:rPr>
              <a:t>pašalinti</a:t>
            </a:r>
            <a:r>
              <a:rPr spc="-105" dirty="0">
                <a:latin typeface="+mn-lt"/>
              </a:rPr>
              <a:t> </a:t>
            </a:r>
            <a:r>
              <a:rPr spc="-20" dirty="0">
                <a:latin typeface="+mn-lt"/>
              </a:rPr>
              <a:t>klaidingai</a:t>
            </a:r>
            <a:r>
              <a:rPr spc="-110" dirty="0">
                <a:latin typeface="+mn-lt"/>
              </a:rPr>
              <a:t> </a:t>
            </a:r>
            <a:r>
              <a:rPr spc="-10" dirty="0">
                <a:latin typeface="+mn-lt"/>
              </a:rPr>
              <a:t>pridėtą</a:t>
            </a:r>
            <a:r>
              <a:rPr spc="-114" dirty="0">
                <a:latin typeface="+mn-lt"/>
              </a:rPr>
              <a:t> </a:t>
            </a:r>
            <a:r>
              <a:rPr spc="-10" dirty="0" err="1">
                <a:latin typeface="+mn-lt"/>
              </a:rPr>
              <a:t>dokumentą</a:t>
            </a:r>
            <a:r>
              <a:rPr spc="-10" dirty="0">
                <a:latin typeface="+mn-lt"/>
              </a:rPr>
              <a:t>?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4192" y="5387212"/>
            <a:ext cx="2527807" cy="147078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412613" y="4978349"/>
            <a:ext cx="1211580" cy="337185"/>
          </a:xfrm>
          <a:custGeom>
            <a:avLst/>
            <a:gdLst/>
            <a:ahLst/>
            <a:cxnLst/>
            <a:rect l="l" t="t" r="r" b="b"/>
            <a:pathLst>
              <a:path w="1211579" h="337185">
                <a:moveTo>
                  <a:pt x="0" y="336600"/>
                </a:moveTo>
                <a:lnTo>
                  <a:pt x="1211173" y="336600"/>
                </a:lnTo>
                <a:lnTo>
                  <a:pt x="1211173" y="0"/>
                </a:lnTo>
                <a:lnTo>
                  <a:pt x="0" y="0"/>
                </a:lnTo>
                <a:lnTo>
                  <a:pt x="0" y="33660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891157" y="828039"/>
            <a:ext cx="8048625" cy="2149475"/>
            <a:chOff x="1891157" y="828039"/>
            <a:chExt cx="8048625" cy="21494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1157" y="828039"/>
              <a:ext cx="7456551" cy="21494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67609" y="2177681"/>
              <a:ext cx="6238240" cy="142875"/>
            </a:xfrm>
            <a:custGeom>
              <a:avLst/>
              <a:gdLst/>
              <a:ahLst/>
              <a:cxnLst/>
              <a:rect l="l" t="t" r="r" b="b"/>
              <a:pathLst>
                <a:path w="6238240" h="142875">
                  <a:moveTo>
                    <a:pt x="0" y="142608"/>
                  </a:moveTo>
                  <a:lnTo>
                    <a:pt x="6237986" y="142608"/>
                  </a:lnTo>
                  <a:lnTo>
                    <a:pt x="6237986" y="0"/>
                  </a:lnTo>
                  <a:lnTo>
                    <a:pt x="0" y="0"/>
                  </a:lnTo>
                  <a:lnTo>
                    <a:pt x="0" y="142608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02952" y="2094229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261239" y="0"/>
                  </a:moveTo>
                  <a:lnTo>
                    <a:pt x="201341" y="4449"/>
                  </a:lnTo>
                  <a:lnTo>
                    <a:pt x="146355" y="17123"/>
                  </a:lnTo>
                  <a:lnTo>
                    <a:pt x="97849" y="37009"/>
                  </a:lnTo>
                  <a:lnTo>
                    <a:pt x="57393" y="63092"/>
                  </a:lnTo>
                  <a:lnTo>
                    <a:pt x="26553" y="94361"/>
                  </a:lnTo>
                  <a:lnTo>
                    <a:pt x="6899" y="129802"/>
                  </a:lnTo>
                  <a:lnTo>
                    <a:pt x="0" y="168402"/>
                  </a:lnTo>
                  <a:lnTo>
                    <a:pt x="6899" y="206954"/>
                  </a:lnTo>
                  <a:lnTo>
                    <a:pt x="26553" y="242361"/>
                  </a:lnTo>
                  <a:lnTo>
                    <a:pt x="57393" y="273607"/>
                  </a:lnTo>
                  <a:lnTo>
                    <a:pt x="97849" y="299677"/>
                  </a:lnTo>
                  <a:lnTo>
                    <a:pt x="146355" y="319556"/>
                  </a:lnTo>
                  <a:lnTo>
                    <a:pt x="201341" y="332227"/>
                  </a:lnTo>
                  <a:lnTo>
                    <a:pt x="261239" y="336677"/>
                  </a:lnTo>
                  <a:lnTo>
                    <a:pt x="321136" y="332227"/>
                  </a:lnTo>
                  <a:lnTo>
                    <a:pt x="376122" y="319556"/>
                  </a:lnTo>
                  <a:lnTo>
                    <a:pt x="424628" y="299677"/>
                  </a:lnTo>
                  <a:lnTo>
                    <a:pt x="465084" y="273607"/>
                  </a:lnTo>
                  <a:lnTo>
                    <a:pt x="495924" y="242361"/>
                  </a:lnTo>
                  <a:lnTo>
                    <a:pt x="515578" y="206954"/>
                  </a:lnTo>
                  <a:lnTo>
                    <a:pt x="522477" y="168402"/>
                  </a:lnTo>
                  <a:lnTo>
                    <a:pt x="515578" y="129802"/>
                  </a:lnTo>
                  <a:lnTo>
                    <a:pt x="495924" y="94361"/>
                  </a:lnTo>
                  <a:lnTo>
                    <a:pt x="465084" y="63092"/>
                  </a:lnTo>
                  <a:lnTo>
                    <a:pt x="424628" y="37009"/>
                  </a:lnTo>
                  <a:lnTo>
                    <a:pt x="376122" y="17123"/>
                  </a:lnTo>
                  <a:lnTo>
                    <a:pt x="321136" y="4449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02952" y="2094229"/>
              <a:ext cx="522605" cy="337185"/>
            </a:xfrm>
            <a:custGeom>
              <a:avLst/>
              <a:gdLst/>
              <a:ahLst/>
              <a:cxnLst/>
              <a:rect l="l" t="t" r="r" b="b"/>
              <a:pathLst>
                <a:path w="522604" h="337185">
                  <a:moveTo>
                    <a:pt x="0" y="168402"/>
                  </a:moveTo>
                  <a:lnTo>
                    <a:pt x="6899" y="129802"/>
                  </a:lnTo>
                  <a:lnTo>
                    <a:pt x="26553" y="94361"/>
                  </a:lnTo>
                  <a:lnTo>
                    <a:pt x="57393" y="63092"/>
                  </a:lnTo>
                  <a:lnTo>
                    <a:pt x="97849" y="37009"/>
                  </a:lnTo>
                  <a:lnTo>
                    <a:pt x="146355" y="17123"/>
                  </a:lnTo>
                  <a:lnTo>
                    <a:pt x="201341" y="4449"/>
                  </a:lnTo>
                  <a:lnTo>
                    <a:pt x="261239" y="0"/>
                  </a:lnTo>
                  <a:lnTo>
                    <a:pt x="321136" y="4449"/>
                  </a:lnTo>
                  <a:lnTo>
                    <a:pt x="376122" y="17123"/>
                  </a:lnTo>
                  <a:lnTo>
                    <a:pt x="424628" y="37009"/>
                  </a:lnTo>
                  <a:lnTo>
                    <a:pt x="465084" y="63092"/>
                  </a:lnTo>
                  <a:lnTo>
                    <a:pt x="495924" y="94361"/>
                  </a:lnTo>
                  <a:lnTo>
                    <a:pt x="515578" y="129802"/>
                  </a:lnTo>
                  <a:lnTo>
                    <a:pt x="522477" y="168402"/>
                  </a:lnTo>
                  <a:lnTo>
                    <a:pt x="515578" y="206954"/>
                  </a:lnTo>
                  <a:lnTo>
                    <a:pt x="495924" y="242361"/>
                  </a:lnTo>
                  <a:lnTo>
                    <a:pt x="465084" y="273607"/>
                  </a:lnTo>
                  <a:lnTo>
                    <a:pt x="424628" y="299677"/>
                  </a:lnTo>
                  <a:lnTo>
                    <a:pt x="376122" y="319556"/>
                  </a:lnTo>
                  <a:lnTo>
                    <a:pt x="321136" y="332227"/>
                  </a:lnTo>
                  <a:lnTo>
                    <a:pt x="261239" y="336677"/>
                  </a:lnTo>
                  <a:lnTo>
                    <a:pt x="201341" y="332227"/>
                  </a:lnTo>
                  <a:lnTo>
                    <a:pt x="146355" y="319556"/>
                  </a:lnTo>
                  <a:lnTo>
                    <a:pt x="97849" y="299677"/>
                  </a:lnTo>
                  <a:lnTo>
                    <a:pt x="57393" y="273607"/>
                  </a:lnTo>
                  <a:lnTo>
                    <a:pt x="26553" y="242361"/>
                  </a:lnTo>
                  <a:lnTo>
                    <a:pt x="6899" y="206954"/>
                  </a:lnTo>
                  <a:lnTo>
                    <a:pt x="0" y="16840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62845" y="213156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653" y="5432645"/>
            <a:ext cx="8479790" cy="12687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33450">
              <a:lnSpc>
                <a:spcPct val="100000"/>
              </a:lnSpc>
              <a:spcBef>
                <a:spcPts val="300"/>
              </a:spcBef>
            </a:pPr>
            <a:r>
              <a:rPr sz="1400" spc="-25" dirty="0">
                <a:latin typeface="Calibri"/>
                <a:cs typeface="Calibri"/>
              </a:rPr>
              <a:t>60</a:t>
            </a:r>
            <a:endParaRPr sz="1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25"/>
              </a:spcBef>
              <a:buChar char="-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Atidarykite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formą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(59)</a:t>
            </a:r>
            <a:r>
              <a:rPr lang="lt-LT" sz="1600" spc="-2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Nuimkite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Techninėje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dalyje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varnelę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„Paskelbti“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išsaugokite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kaip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nurodyta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lang="lt-LT"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32</a:t>
            </a:r>
            <a:r>
              <a:rPr sz="16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 action="ppaction://hlinksldjump"/>
              </a:rPr>
              <a:t>skaidrėje</a:t>
            </a:r>
            <a:r>
              <a:rPr lang="lt-LT"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Pažymėkite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dokumentą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(60)</a:t>
            </a:r>
            <a:r>
              <a:rPr lang="lt-LT" sz="1600" spc="-2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Spauskite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„Pašalinti“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(61)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13664" y="4964112"/>
            <a:ext cx="551180" cy="365125"/>
            <a:chOff x="6713664" y="4964112"/>
            <a:chExt cx="551180" cy="365125"/>
          </a:xfrm>
        </p:grpSpPr>
        <p:sp>
          <p:nvSpPr>
            <p:cNvPr id="19" name="object 19"/>
            <p:cNvSpPr/>
            <p:nvPr/>
          </p:nvSpPr>
          <p:spPr>
            <a:xfrm>
              <a:off x="6727952" y="4978400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261239" y="0"/>
                  </a:moveTo>
                  <a:lnTo>
                    <a:pt x="201341" y="4442"/>
                  </a:lnTo>
                  <a:lnTo>
                    <a:pt x="146355" y="17098"/>
                  </a:lnTo>
                  <a:lnTo>
                    <a:pt x="97849" y="36959"/>
                  </a:lnTo>
                  <a:lnTo>
                    <a:pt x="57393" y="63015"/>
                  </a:lnTo>
                  <a:lnTo>
                    <a:pt x="26553" y="94259"/>
                  </a:lnTo>
                  <a:lnTo>
                    <a:pt x="6899" y="129682"/>
                  </a:lnTo>
                  <a:lnTo>
                    <a:pt x="0" y="168275"/>
                  </a:lnTo>
                  <a:lnTo>
                    <a:pt x="6899" y="206867"/>
                  </a:lnTo>
                  <a:lnTo>
                    <a:pt x="26553" y="242290"/>
                  </a:lnTo>
                  <a:lnTo>
                    <a:pt x="57393" y="273534"/>
                  </a:lnTo>
                  <a:lnTo>
                    <a:pt x="97849" y="299590"/>
                  </a:lnTo>
                  <a:lnTo>
                    <a:pt x="146355" y="319451"/>
                  </a:lnTo>
                  <a:lnTo>
                    <a:pt x="201341" y="332107"/>
                  </a:lnTo>
                  <a:lnTo>
                    <a:pt x="261239" y="336550"/>
                  </a:lnTo>
                  <a:lnTo>
                    <a:pt x="321136" y="332107"/>
                  </a:lnTo>
                  <a:lnTo>
                    <a:pt x="376122" y="319451"/>
                  </a:lnTo>
                  <a:lnTo>
                    <a:pt x="424628" y="299590"/>
                  </a:lnTo>
                  <a:lnTo>
                    <a:pt x="465084" y="273534"/>
                  </a:lnTo>
                  <a:lnTo>
                    <a:pt x="495924" y="242290"/>
                  </a:lnTo>
                  <a:lnTo>
                    <a:pt x="515578" y="206867"/>
                  </a:lnTo>
                  <a:lnTo>
                    <a:pt x="522477" y="168275"/>
                  </a:lnTo>
                  <a:lnTo>
                    <a:pt x="515578" y="129682"/>
                  </a:lnTo>
                  <a:lnTo>
                    <a:pt x="495924" y="94259"/>
                  </a:lnTo>
                  <a:lnTo>
                    <a:pt x="465084" y="63015"/>
                  </a:lnTo>
                  <a:lnTo>
                    <a:pt x="424628" y="36959"/>
                  </a:lnTo>
                  <a:lnTo>
                    <a:pt x="376122" y="17098"/>
                  </a:lnTo>
                  <a:lnTo>
                    <a:pt x="321136" y="4442"/>
                  </a:lnTo>
                  <a:lnTo>
                    <a:pt x="2612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27952" y="4978400"/>
              <a:ext cx="522605" cy="336550"/>
            </a:xfrm>
            <a:custGeom>
              <a:avLst/>
              <a:gdLst/>
              <a:ahLst/>
              <a:cxnLst/>
              <a:rect l="l" t="t" r="r" b="b"/>
              <a:pathLst>
                <a:path w="522604" h="336550">
                  <a:moveTo>
                    <a:pt x="0" y="168275"/>
                  </a:moveTo>
                  <a:lnTo>
                    <a:pt x="6899" y="129682"/>
                  </a:lnTo>
                  <a:lnTo>
                    <a:pt x="26553" y="94259"/>
                  </a:lnTo>
                  <a:lnTo>
                    <a:pt x="57393" y="63015"/>
                  </a:lnTo>
                  <a:lnTo>
                    <a:pt x="97849" y="36959"/>
                  </a:lnTo>
                  <a:lnTo>
                    <a:pt x="146355" y="17098"/>
                  </a:lnTo>
                  <a:lnTo>
                    <a:pt x="201341" y="4442"/>
                  </a:lnTo>
                  <a:lnTo>
                    <a:pt x="261239" y="0"/>
                  </a:lnTo>
                  <a:lnTo>
                    <a:pt x="321136" y="4442"/>
                  </a:lnTo>
                  <a:lnTo>
                    <a:pt x="376122" y="17098"/>
                  </a:lnTo>
                  <a:lnTo>
                    <a:pt x="424628" y="36959"/>
                  </a:lnTo>
                  <a:lnTo>
                    <a:pt x="465084" y="63015"/>
                  </a:lnTo>
                  <a:lnTo>
                    <a:pt x="495924" y="94259"/>
                  </a:lnTo>
                  <a:lnTo>
                    <a:pt x="515578" y="129682"/>
                  </a:lnTo>
                  <a:lnTo>
                    <a:pt x="522477" y="168275"/>
                  </a:lnTo>
                  <a:lnTo>
                    <a:pt x="515578" y="206867"/>
                  </a:lnTo>
                  <a:lnTo>
                    <a:pt x="495924" y="242290"/>
                  </a:lnTo>
                  <a:lnTo>
                    <a:pt x="465084" y="273534"/>
                  </a:lnTo>
                  <a:lnTo>
                    <a:pt x="424628" y="299590"/>
                  </a:lnTo>
                  <a:lnTo>
                    <a:pt x="376122" y="319451"/>
                  </a:lnTo>
                  <a:lnTo>
                    <a:pt x="321136" y="332107"/>
                  </a:lnTo>
                  <a:lnTo>
                    <a:pt x="261239" y="336550"/>
                  </a:lnTo>
                  <a:lnTo>
                    <a:pt x="201341" y="332107"/>
                  </a:lnTo>
                  <a:lnTo>
                    <a:pt x="146355" y="319451"/>
                  </a:lnTo>
                  <a:lnTo>
                    <a:pt x="97849" y="299590"/>
                  </a:lnTo>
                  <a:lnTo>
                    <a:pt x="57393" y="273534"/>
                  </a:lnTo>
                  <a:lnTo>
                    <a:pt x="26553" y="242290"/>
                  </a:lnTo>
                  <a:lnTo>
                    <a:pt x="6899" y="206867"/>
                  </a:lnTo>
                  <a:lnTo>
                    <a:pt x="0" y="16827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87718" y="5015941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61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7C878FD-FE05-9634-5DD6-F5D469605D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15821" y="6538248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33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3">
            <a:extLst>
              <a:ext uri="{FF2B5EF4-FFF2-40B4-BE49-F238E27FC236}">
                <a16:creationId xmlns:a16="http://schemas.microsoft.com/office/drawing/2014/main" id="{5EDB5381-9990-A9A4-03E8-41A036FA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4" y="2103437"/>
            <a:ext cx="118193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+mn-lt"/>
              </a:rPr>
              <a:t>Dėl papildomai iškilusių klausimų galite kreiptis:</a:t>
            </a:r>
            <a:br>
              <a:rPr lang="lt-LT" dirty="0">
                <a:latin typeface="+mn-lt"/>
              </a:rPr>
            </a:br>
            <a:br>
              <a:rPr lang="en-US" sz="4400" dirty="0">
                <a:latin typeface="+mn-lt"/>
              </a:rPr>
            </a:br>
            <a:r>
              <a:rPr lang="lt-LT" sz="4400" dirty="0">
                <a:latin typeface="+mn-lt"/>
              </a:rPr>
              <a:t>el. paštu </a:t>
            </a:r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pagalba@vpt.lt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800" dirty="0">
                <a:latin typeface="+mn-lt"/>
              </a:rPr>
              <a:t>(</a:t>
            </a:r>
            <a:r>
              <a:rPr lang="lt-LT" sz="3800" dirty="0">
                <a:latin typeface="+mn-lt"/>
              </a:rPr>
              <a:t>darbo dienomis – visą darbo dieną</a:t>
            </a:r>
            <a:r>
              <a:rPr lang="en-US" sz="3800" dirty="0">
                <a:latin typeface="+mn-lt"/>
              </a:rPr>
              <a:t>)</a:t>
            </a:r>
            <a:br>
              <a:rPr lang="en-US" sz="3800" dirty="0">
                <a:latin typeface="+mn-lt"/>
              </a:rPr>
            </a:b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lt-LT" dirty="0">
                <a:latin typeface="+mn-lt"/>
              </a:rPr>
              <a:t>tel.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+370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5 219 7000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800" dirty="0">
                <a:latin typeface="+mn-lt"/>
              </a:rPr>
              <a:t>(</a:t>
            </a:r>
            <a:r>
              <a:rPr lang="lt-LT" sz="3800" dirty="0">
                <a:latin typeface="+mn-lt"/>
              </a:rPr>
              <a:t>d</a:t>
            </a:r>
            <a:r>
              <a:rPr lang="en-US" sz="3800" dirty="0">
                <a:latin typeface="+mn-lt"/>
              </a:rPr>
              <a:t>arbo dienomis 8</a:t>
            </a:r>
            <a:r>
              <a:rPr lang="lt-LT" sz="3800" dirty="0">
                <a:latin typeface="+mn-lt"/>
              </a:rPr>
              <a:t> – </a:t>
            </a:r>
            <a:r>
              <a:rPr lang="en-US" sz="3800" dirty="0">
                <a:latin typeface="+mn-lt"/>
              </a:rPr>
              <a:t>12 val.</a:t>
            </a:r>
            <a:r>
              <a:rPr lang="lt-LT" sz="3800" dirty="0">
                <a:latin typeface="+mn-lt"/>
              </a:rPr>
              <a:t>:</a:t>
            </a:r>
            <a:br>
              <a:rPr lang="lt-LT" sz="3800" dirty="0">
                <a:latin typeface="+mn-lt"/>
              </a:rPr>
            </a:br>
            <a:r>
              <a:rPr lang="lt-LT" sz="3100" dirty="0">
                <a:latin typeface="+mn-lt"/>
              </a:rPr>
              <a:t>jeigu turite techninių sutarčių paviešinimo klausimų,</a:t>
            </a:r>
            <a:r>
              <a:rPr lang="en-US" sz="3100" dirty="0">
                <a:latin typeface="+mn-lt"/>
              </a:rPr>
              <a:t> spauskite „</a:t>
            </a:r>
            <a:r>
              <a:rPr lang="lt-LT" sz="3100" dirty="0">
                <a:latin typeface="+mn-lt"/>
              </a:rPr>
              <a:t>1</a:t>
            </a:r>
            <a:r>
              <a:rPr lang="en-US" sz="3100" dirty="0">
                <a:latin typeface="+mn-lt"/>
              </a:rPr>
              <a:t>“</a:t>
            </a:r>
            <a:r>
              <a:rPr lang="lt-LT" sz="3100" dirty="0">
                <a:latin typeface="+mn-lt"/>
              </a:rPr>
              <a:t>,</a:t>
            </a:r>
            <a:br>
              <a:rPr lang="lt-LT" sz="3100" dirty="0">
                <a:latin typeface="+mn-lt"/>
              </a:rPr>
            </a:br>
            <a:r>
              <a:rPr lang="lt-LT" sz="3100" dirty="0">
                <a:latin typeface="+mn-lt"/>
              </a:rPr>
              <a:t>jeigu tai ne techninio pobūdžio klausimai, spauskite „3“</a:t>
            </a:r>
            <a:r>
              <a:rPr lang="en-US" sz="31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40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2" y="-117086"/>
            <a:ext cx="9979456" cy="808733"/>
          </a:xfrm>
          <a:prstGeom prst="rect">
            <a:avLst/>
          </a:prstGeom>
        </p:spPr>
        <p:txBody>
          <a:bodyPr vert="horz" wrap="square" lIns="0" tIns="374192" rIns="0" bIns="0" rtlCol="0">
            <a:spAutoFit/>
          </a:bodyPr>
          <a:lstStyle/>
          <a:p>
            <a:pPr marL="2003425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Funkcijų</a:t>
            </a:r>
            <a:r>
              <a:rPr spc="-120" dirty="0">
                <a:latin typeface="+mn-lt"/>
              </a:rPr>
              <a:t> </a:t>
            </a:r>
            <a:r>
              <a:rPr spc="-20" dirty="0">
                <a:latin typeface="+mn-lt"/>
              </a:rPr>
              <a:t>sąraše</a:t>
            </a:r>
            <a:r>
              <a:rPr spc="-110" dirty="0">
                <a:latin typeface="+mn-lt"/>
              </a:rPr>
              <a:t> </a:t>
            </a:r>
            <a:r>
              <a:rPr spc="-20" dirty="0">
                <a:latin typeface="+mn-lt"/>
              </a:rPr>
              <a:t>pasirinkite</a:t>
            </a:r>
            <a:r>
              <a:rPr spc="-114" dirty="0">
                <a:latin typeface="+mn-lt"/>
              </a:rPr>
              <a:t> </a:t>
            </a:r>
            <a:r>
              <a:rPr dirty="0">
                <a:latin typeface="+mn-lt"/>
              </a:rPr>
              <a:t>VPM</a:t>
            </a:r>
            <a:r>
              <a:rPr spc="-110" dirty="0">
                <a:latin typeface="+mn-lt"/>
              </a:rPr>
              <a:t> </a:t>
            </a:r>
            <a:r>
              <a:rPr dirty="0">
                <a:latin typeface="+mn-lt"/>
              </a:rPr>
              <a:t>IS</a:t>
            </a:r>
            <a:r>
              <a:rPr spc="-80" dirty="0">
                <a:latin typeface="+mn-lt"/>
              </a:rPr>
              <a:t> </a:t>
            </a:r>
            <a:r>
              <a:rPr spc="-10" dirty="0">
                <a:latin typeface="+mn-lt"/>
              </a:rPr>
              <a:t>nuorodą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3" y="5362612"/>
            <a:ext cx="2527807" cy="1470785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91496ACA-0441-47ED-8473-E91EDF51A341}"/>
              </a:ext>
            </a:extLst>
          </p:cNvPr>
          <p:cNvSpPr txBox="1"/>
          <p:nvPr/>
        </p:nvSpPr>
        <p:spPr>
          <a:xfrm>
            <a:off x="615801" y="2005280"/>
            <a:ext cx="2890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dirty="0"/>
              <a:t>Jeigu norite viešinti raštu sudarytas sutartis ir (arba) ilgalaikių žodinių sutarčių duomenis, rinkitės skiltį „</a:t>
            </a:r>
            <a:r>
              <a:rPr lang="lt-LT" sz="1600" b="1" dirty="0"/>
              <a:t>Prisijungti prie VPM IS</a:t>
            </a:r>
            <a:r>
              <a:rPr lang="lt-LT" sz="1600" dirty="0"/>
              <a:t>“</a:t>
            </a:r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1F5D7-ED64-C690-F6E5-FEE20FD4555A}"/>
              </a:ext>
            </a:extLst>
          </p:cNvPr>
          <p:cNvCxnSpPr>
            <a:cxnSpLocks/>
          </p:cNvCxnSpPr>
          <p:nvPr/>
        </p:nvCxnSpPr>
        <p:spPr>
          <a:xfrm>
            <a:off x="2971800" y="2667000"/>
            <a:ext cx="1295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E9A9D-5E1E-20A0-76B7-C901A30707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67800" y="6535475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4</a:t>
            </a:fld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9378D-008D-D467-3DD8-A79AC55A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873712"/>
            <a:ext cx="3925998" cy="5984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7455" y="1878330"/>
            <a:ext cx="10964545" cy="4979670"/>
            <a:chOff x="1202055" y="1878329"/>
            <a:chExt cx="10964545" cy="4979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055" y="1878329"/>
              <a:ext cx="9544050" cy="4076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8793" y="5387214"/>
              <a:ext cx="2527807" cy="14707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3309" y="4815370"/>
              <a:ext cx="2938145" cy="326390"/>
            </a:xfrm>
            <a:custGeom>
              <a:avLst/>
              <a:gdLst/>
              <a:ahLst/>
              <a:cxnLst/>
              <a:rect l="l" t="t" r="r" b="b"/>
              <a:pathLst>
                <a:path w="2938145" h="326389">
                  <a:moveTo>
                    <a:pt x="0" y="163029"/>
                  </a:moveTo>
                  <a:lnTo>
                    <a:pt x="2937891" y="163029"/>
                  </a:lnTo>
                  <a:lnTo>
                    <a:pt x="2937891" y="0"/>
                  </a:lnTo>
                  <a:lnTo>
                    <a:pt x="0" y="0"/>
                  </a:lnTo>
                  <a:lnTo>
                    <a:pt x="0" y="163029"/>
                  </a:lnTo>
                  <a:close/>
                </a:path>
                <a:path w="2938145" h="326389">
                  <a:moveTo>
                    <a:pt x="0" y="326097"/>
                  </a:moveTo>
                  <a:lnTo>
                    <a:pt x="2937891" y="326097"/>
                  </a:lnTo>
                  <a:lnTo>
                    <a:pt x="2937891" y="163068"/>
                  </a:lnTo>
                  <a:lnTo>
                    <a:pt x="0" y="163068"/>
                  </a:lnTo>
                  <a:lnTo>
                    <a:pt x="0" y="326097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7131" y="228599"/>
            <a:ext cx="8990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5255" marR="5080" indent="-266319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+mn-lt"/>
              </a:rPr>
              <a:t>VPM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IS</a:t>
            </a:r>
            <a:r>
              <a:rPr spc="-80" dirty="0">
                <a:latin typeface="+mn-lt"/>
              </a:rPr>
              <a:t> </a:t>
            </a:r>
            <a:r>
              <a:rPr spc="-20" dirty="0">
                <a:latin typeface="+mn-lt"/>
              </a:rPr>
              <a:t>pasirinkite</a:t>
            </a:r>
            <a:r>
              <a:rPr spc="-105" dirty="0">
                <a:latin typeface="+mn-lt"/>
              </a:rPr>
              <a:t> </a:t>
            </a:r>
            <a:r>
              <a:rPr spc="-10" dirty="0">
                <a:latin typeface="+mn-lt"/>
              </a:rPr>
              <a:t>Viešųjų</a:t>
            </a:r>
            <a:r>
              <a:rPr spc="-114" dirty="0">
                <a:latin typeface="+mn-lt"/>
              </a:rPr>
              <a:t> </a:t>
            </a:r>
            <a:r>
              <a:rPr dirty="0" err="1">
                <a:latin typeface="+mn-lt"/>
              </a:rPr>
              <a:t>pirkimų</a:t>
            </a:r>
            <a:r>
              <a:rPr spc="-110" dirty="0">
                <a:latin typeface="+mn-lt"/>
              </a:rPr>
              <a:t> </a:t>
            </a:r>
            <a:r>
              <a:rPr spc="-20" dirty="0">
                <a:latin typeface="+mn-lt"/>
              </a:rPr>
              <a:t>sutarčių</a:t>
            </a:r>
            <a:r>
              <a:rPr spc="-114" dirty="0">
                <a:latin typeface="+mn-lt"/>
              </a:rPr>
              <a:t> </a:t>
            </a:r>
            <a:r>
              <a:rPr spc="-30" dirty="0">
                <a:latin typeface="+mn-lt"/>
              </a:rPr>
              <a:t>posistemę</a:t>
            </a:r>
            <a:r>
              <a:rPr spc="-114" dirty="0">
                <a:latin typeface="+mn-lt"/>
              </a:rPr>
              <a:t> </a:t>
            </a:r>
            <a:r>
              <a:rPr dirty="0">
                <a:latin typeface="+mn-lt"/>
              </a:rPr>
              <a:t>ir</a:t>
            </a:r>
            <a:r>
              <a:rPr spc="-60" dirty="0">
                <a:latin typeface="+mn-lt"/>
              </a:rPr>
              <a:t> </a:t>
            </a:r>
            <a:r>
              <a:rPr dirty="0">
                <a:latin typeface="+mn-lt"/>
              </a:rPr>
              <a:t>su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kokia </a:t>
            </a:r>
            <a:r>
              <a:rPr spc="-30" dirty="0">
                <a:latin typeface="+mn-lt"/>
              </a:rPr>
              <a:t>naršykle</a:t>
            </a:r>
            <a:r>
              <a:rPr spc="-85" dirty="0">
                <a:latin typeface="+mn-lt"/>
              </a:rPr>
              <a:t> </a:t>
            </a:r>
            <a:r>
              <a:rPr spc="-25" dirty="0">
                <a:latin typeface="+mn-lt"/>
              </a:rPr>
              <a:t>viešinsite</a:t>
            </a:r>
            <a:r>
              <a:rPr spc="-80" dirty="0">
                <a:latin typeface="+mn-lt"/>
              </a:rPr>
              <a:t> </a:t>
            </a:r>
            <a:r>
              <a:rPr spc="-10" dirty="0">
                <a:latin typeface="+mn-lt"/>
              </a:rPr>
              <a:t>sutartis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7455" y="1428197"/>
            <a:ext cx="102870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lt-LT" sz="1600" b="1" spc="-20" dirty="0">
                <a:solidFill>
                  <a:srgbClr val="FF0000"/>
                </a:solidFill>
                <a:latin typeface="+mn-lt"/>
                <a:cs typeface="Calibri Light"/>
              </a:rPr>
              <a:t>SVARBU</a:t>
            </a:r>
            <a:r>
              <a:rPr sz="1600" b="1" spc="-20" dirty="0">
                <a:solidFill>
                  <a:srgbClr val="FF0000"/>
                </a:solidFill>
                <a:latin typeface="+mn-lt"/>
                <a:cs typeface="Calibri Light"/>
              </a:rPr>
              <a:t>:</a:t>
            </a:r>
            <a:r>
              <a:rPr sz="1600" b="1" spc="-50" dirty="0">
                <a:solidFill>
                  <a:srgbClr val="FF0000"/>
                </a:solidFill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jeigu</a:t>
            </a:r>
            <a:r>
              <a:rPr sz="1600" spc="-60" dirty="0">
                <a:latin typeface="+mn-lt"/>
                <a:cs typeface="Calibri Light"/>
              </a:rPr>
              <a:t> </a:t>
            </a:r>
            <a:r>
              <a:rPr sz="1600" spc="-25" dirty="0">
                <a:latin typeface="+mn-lt"/>
                <a:cs typeface="Calibri Light"/>
              </a:rPr>
              <a:t>nematote</a:t>
            </a:r>
            <a:r>
              <a:rPr sz="1600" spc="-7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Viešųjų</a:t>
            </a:r>
            <a:r>
              <a:rPr sz="1600" spc="-65" dirty="0">
                <a:latin typeface="+mn-lt"/>
                <a:cs typeface="Calibri Light"/>
              </a:rPr>
              <a:t> </a:t>
            </a:r>
            <a:r>
              <a:rPr sz="1600" spc="-10" dirty="0" err="1">
                <a:latin typeface="+mn-lt"/>
                <a:cs typeface="Calibri Light"/>
              </a:rPr>
              <a:t>pirkimų</a:t>
            </a:r>
            <a:r>
              <a:rPr sz="1600" spc="-6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sutarčių</a:t>
            </a:r>
            <a:r>
              <a:rPr sz="1600" spc="-60" dirty="0">
                <a:latin typeface="+mn-lt"/>
                <a:cs typeface="Calibri Light"/>
              </a:rPr>
              <a:t> </a:t>
            </a:r>
            <a:r>
              <a:rPr sz="1600" spc="-20" dirty="0">
                <a:latin typeface="+mn-lt"/>
                <a:cs typeface="Calibri Light"/>
              </a:rPr>
              <a:t>posistemės,</a:t>
            </a:r>
            <a:r>
              <a:rPr sz="1600" spc="-5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kreipkitės</a:t>
            </a:r>
            <a:r>
              <a:rPr sz="1600" spc="-65" dirty="0">
                <a:latin typeface="+mn-lt"/>
                <a:cs typeface="Calibri Light"/>
              </a:rPr>
              <a:t> </a:t>
            </a:r>
            <a:r>
              <a:rPr sz="1600" dirty="0">
                <a:latin typeface="+mn-lt"/>
                <a:cs typeface="Calibri Light"/>
              </a:rPr>
              <a:t>el.</a:t>
            </a:r>
            <a:r>
              <a:rPr sz="1600" spc="-55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</a:rPr>
              <a:t>paštu</a:t>
            </a:r>
            <a:r>
              <a:rPr lang="lt-LT" sz="1600" spc="-10" dirty="0">
                <a:latin typeface="+mn-lt"/>
                <a:cs typeface="Calibri Light"/>
              </a:rPr>
              <a:t> </a:t>
            </a:r>
            <a:r>
              <a:rPr sz="1600" spc="-10" dirty="0">
                <a:latin typeface="+mn-lt"/>
                <a:cs typeface="Calibri Light"/>
                <a:hlinkClick r:id="rId4"/>
              </a:rPr>
              <a:t>pagalba@vpt.lt</a:t>
            </a:r>
            <a:r>
              <a:rPr lang="lt-LT" sz="1600" spc="-10" dirty="0">
                <a:latin typeface="+mn-lt"/>
                <a:cs typeface="Calibri Light"/>
              </a:rPr>
              <a:t> </a:t>
            </a:r>
            <a:endParaRPr sz="1600" dirty="0">
              <a:latin typeface="+mn-lt"/>
              <a:cs typeface="Calibri Ligh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4769F4-5133-0B9A-2BEC-9F09A041EF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67800" y="652810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5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867852"/>
          </a:xfrm>
          <a:prstGeom prst="rect">
            <a:avLst/>
          </a:prstGeom>
        </p:spPr>
        <p:txBody>
          <a:bodyPr vert="horz" wrap="square" lIns="0" tIns="432739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lang="lt-LT" spc="-100" dirty="0">
                <a:latin typeface="+mn-lt"/>
              </a:rPr>
              <a:t>N</a:t>
            </a:r>
            <a:r>
              <a:rPr dirty="0">
                <a:latin typeface="+mn-lt"/>
              </a:rPr>
              <a:t>uo</a:t>
            </a:r>
            <a:r>
              <a:rPr spc="-90" dirty="0">
                <a:latin typeface="+mn-lt"/>
              </a:rPr>
              <a:t> </a:t>
            </a:r>
            <a:r>
              <a:rPr spc="-20" dirty="0">
                <a:latin typeface="+mn-lt"/>
              </a:rPr>
              <a:t>2017</a:t>
            </a:r>
            <a:r>
              <a:rPr spc="-114" dirty="0">
                <a:latin typeface="+mn-lt"/>
              </a:rPr>
              <a:t> </a:t>
            </a:r>
            <a:r>
              <a:rPr dirty="0">
                <a:latin typeface="+mn-lt"/>
              </a:rPr>
              <a:t>m.</a:t>
            </a:r>
            <a:r>
              <a:rPr spc="-65" dirty="0">
                <a:latin typeface="+mn-lt"/>
              </a:rPr>
              <a:t> </a:t>
            </a:r>
            <a:r>
              <a:rPr dirty="0">
                <a:latin typeface="+mn-lt"/>
              </a:rPr>
              <a:t>liepos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1</a:t>
            </a:r>
            <a:r>
              <a:rPr spc="-90" dirty="0">
                <a:latin typeface="+mn-lt"/>
              </a:rPr>
              <a:t> </a:t>
            </a:r>
            <a:r>
              <a:rPr spc="-25" dirty="0">
                <a:latin typeface="+mn-lt"/>
              </a:rPr>
              <a:t>d</a:t>
            </a:r>
            <a:r>
              <a:rPr spc="-20" dirty="0">
                <a:latin typeface="+mn-lt"/>
              </a:rPr>
              <a:t>.</a:t>
            </a:r>
            <a:r>
              <a:rPr lang="lt-LT" spc="-20" dirty="0">
                <a:latin typeface="+mn-lt"/>
              </a:rPr>
              <a:t> </a:t>
            </a:r>
            <a:r>
              <a:rPr lang="en-US" spc="-20" dirty="0">
                <a:latin typeface="+mn-lt"/>
              </a:rPr>
              <a:t>įvykus</a:t>
            </a:r>
            <a:r>
              <a:rPr lang="lt-LT" spc="-20" dirty="0">
                <a:latin typeface="+mn-lt"/>
              </a:rPr>
              <a:t>ių pirkimų sutarčių viešinimas</a:t>
            </a:r>
            <a:endParaRPr spc="-20" dirty="0"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3" y="5387213"/>
            <a:ext cx="2527807" cy="14707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9104" y="1259586"/>
            <a:ext cx="1115187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</a:tabLst>
            </a:pPr>
            <a:r>
              <a:rPr sz="2000" i="1" spc="-10" dirty="0">
                <a:solidFill>
                  <a:srgbClr val="FF0000"/>
                </a:solidFill>
                <a:latin typeface="Calibri Light"/>
                <a:cs typeface="Calibri Light"/>
              </a:rPr>
              <a:t>Nepildoma</a:t>
            </a:r>
            <a:endParaRPr sz="2000" dirty="0">
              <a:latin typeface="Calibri Light"/>
              <a:cs typeface="Calibri Light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000" i="1" dirty="0">
                <a:latin typeface="Calibri Light"/>
                <a:cs typeface="Calibri Light"/>
              </a:rPr>
              <a:t>Sutartys,</a:t>
            </a:r>
            <a:r>
              <a:rPr sz="2000" i="1" spc="21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sudarytos</a:t>
            </a:r>
            <a:r>
              <a:rPr sz="2000" i="1" spc="20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jvykdžius</a:t>
            </a:r>
            <a:r>
              <a:rPr sz="2000" i="1" spc="20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tarptautinius,</a:t>
            </a:r>
            <a:r>
              <a:rPr sz="2000" i="1" spc="21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supaprastintus,</a:t>
            </a:r>
            <a:r>
              <a:rPr sz="2000" i="1" spc="21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mažos</a:t>
            </a:r>
            <a:r>
              <a:rPr sz="2000" i="1" spc="20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vertės</a:t>
            </a:r>
            <a:r>
              <a:rPr sz="2000" i="1" spc="204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pirkimus,</a:t>
            </a:r>
            <a:r>
              <a:rPr sz="2000" i="1" spc="21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vidaus</a:t>
            </a:r>
            <a:r>
              <a:rPr sz="2000" i="1" spc="204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sandorius</a:t>
            </a:r>
            <a:r>
              <a:rPr sz="2000" i="1" spc="215" dirty="0">
                <a:latin typeface="Calibri Light"/>
                <a:cs typeface="Calibri Light"/>
              </a:rPr>
              <a:t> </a:t>
            </a:r>
            <a:r>
              <a:rPr sz="2000" i="1" spc="-25" dirty="0">
                <a:latin typeface="Calibri Light"/>
                <a:cs typeface="Calibri Light"/>
              </a:rPr>
              <a:t>ir</a:t>
            </a:r>
            <a:endParaRPr sz="2000" dirty="0">
              <a:latin typeface="Calibri Light"/>
              <a:cs typeface="Calibri Light"/>
            </a:endParaRPr>
          </a:p>
          <a:p>
            <a:pPr marL="527685">
              <a:lnSpc>
                <a:spcPct val="100000"/>
              </a:lnSpc>
            </a:pPr>
            <a:r>
              <a:rPr sz="2000" i="1" spc="-10" dirty="0">
                <a:latin typeface="Calibri Light"/>
                <a:cs typeface="Calibri Light"/>
              </a:rPr>
              <a:t>pirkimus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iš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susijusių</a:t>
            </a:r>
            <a:r>
              <a:rPr sz="2000" i="1" spc="-5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jmonių</a:t>
            </a:r>
            <a:r>
              <a:rPr sz="2000" i="1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–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pildoma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paspaudus</a:t>
            </a:r>
            <a:r>
              <a:rPr sz="2000" spc="41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„Registruoti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naują“</a:t>
            </a:r>
            <a:r>
              <a:rPr lang="lt-LT" sz="2000" spc="-10" dirty="0">
                <a:latin typeface="Calibri Light"/>
                <a:cs typeface="Calibri Light"/>
              </a:rPr>
              <a:t>;</a:t>
            </a:r>
          </a:p>
          <a:p>
            <a:pPr marL="527685">
              <a:lnSpc>
                <a:spcPct val="100000"/>
              </a:lnSpc>
            </a:pPr>
            <a:endParaRPr sz="800" dirty="0">
              <a:latin typeface="Calibri Light"/>
              <a:cs typeface="Calibri Light"/>
            </a:endParaRPr>
          </a:p>
          <a:p>
            <a:pPr marL="527685" indent="-514984">
              <a:lnSpc>
                <a:spcPct val="100000"/>
              </a:lnSpc>
              <a:buAutoNum type="arabicPeriod" startAt="3"/>
              <a:tabLst>
                <a:tab pos="527685" algn="l"/>
              </a:tabLst>
            </a:pPr>
            <a:r>
              <a:rPr sz="2000" i="1" dirty="0">
                <a:latin typeface="Calibri Light"/>
                <a:cs typeface="Calibri Light"/>
              </a:rPr>
              <a:t>Pagrindinės</a:t>
            </a:r>
            <a:r>
              <a:rPr sz="2000" i="1" spc="7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sutartys,</a:t>
            </a:r>
            <a:r>
              <a:rPr sz="2000" i="1" spc="7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sudarytos</a:t>
            </a:r>
            <a:r>
              <a:rPr sz="2000" i="1" spc="7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pagal</a:t>
            </a:r>
            <a:r>
              <a:rPr sz="2000" i="1" spc="7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preliminariąsias</a:t>
            </a:r>
            <a:r>
              <a:rPr sz="2000" i="1" spc="6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sutartis</a:t>
            </a:r>
            <a:r>
              <a:rPr sz="2000" i="1" spc="6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arba</a:t>
            </a:r>
            <a:r>
              <a:rPr sz="2000" i="1" spc="6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DPS</a:t>
            </a:r>
            <a:r>
              <a:rPr sz="2000" i="1" spc="65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pagrindu</a:t>
            </a:r>
            <a:r>
              <a:rPr sz="2000" i="1" spc="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–</a:t>
            </a:r>
            <a:r>
              <a:rPr sz="2000" spc="8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pildoma</a:t>
            </a:r>
            <a:r>
              <a:rPr sz="2000" spc="7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paspaudus</a:t>
            </a:r>
            <a:endParaRPr sz="2000" dirty="0">
              <a:latin typeface="Calibri Light"/>
              <a:cs typeface="Calibri Light"/>
            </a:endParaRPr>
          </a:p>
          <a:p>
            <a:pPr marL="527685">
              <a:lnSpc>
                <a:spcPct val="100000"/>
              </a:lnSpc>
            </a:pPr>
            <a:r>
              <a:rPr sz="2000" spc="-10" dirty="0">
                <a:latin typeface="Calibri Light"/>
                <a:cs typeface="Calibri Light"/>
              </a:rPr>
              <a:t>„Registruoti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naują“</a:t>
            </a:r>
            <a:r>
              <a:rPr lang="lt-LT" sz="2000" spc="-10" dirty="0">
                <a:latin typeface="Calibri Light"/>
                <a:cs typeface="Calibri Light"/>
              </a:rPr>
              <a:t>;</a:t>
            </a:r>
          </a:p>
          <a:p>
            <a:pPr marL="527685">
              <a:lnSpc>
                <a:spcPct val="100000"/>
              </a:lnSpc>
            </a:pPr>
            <a:endParaRPr lang="lt-LT" sz="800" dirty="0">
              <a:latin typeface="Calibri Light"/>
              <a:cs typeface="Calibri Light"/>
            </a:endParaRPr>
          </a:p>
          <a:p>
            <a:pPr marL="527685" indent="-514984">
              <a:lnSpc>
                <a:spcPct val="100000"/>
              </a:lnSpc>
              <a:buAutoNum type="arabicPeriod" startAt="4"/>
              <a:tabLst>
                <a:tab pos="527685" algn="l"/>
              </a:tabLst>
            </a:pPr>
            <a:r>
              <a:rPr sz="2000" i="1" spc="-10" dirty="0">
                <a:latin typeface="Calibri Light"/>
                <a:cs typeface="Calibri Light"/>
              </a:rPr>
              <a:t>Sutarčių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pakeitimai</a:t>
            </a:r>
            <a:r>
              <a:rPr sz="2000" i="1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–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pildoma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paspaudus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„Registruoti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naują“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59429" y="3844467"/>
            <a:ext cx="4972685" cy="2315210"/>
            <a:chOff x="3059429" y="3844467"/>
            <a:chExt cx="4972685" cy="23152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429" y="3844467"/>
              <a:ext cx="4972685" cy="23149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19119" y="5001958"/>
              <a:ext cx="4853305" cy="831215"/>
            </a:xfrm>
            <a:custGeom>
              <a:avLst/>
              <a:gdLst/>
              <a:ahLst/>
              <a:cxnLst/>
              <a:rect l="l" t="t" r="r" b="b"/>
              <a:pathLst>
                <a:path w="4853305" h="831214">
                  <a:moveTo>
                    <a:pt x="0" y="830745"/>
                  </a:moveTo>
                  <a:lnTo>
                    <a:pt x="4853305" y="830745"/>
                  </a:lnTo>
                  <a:lnTo>
                    <a:pt x="4853305" y="496379"/>
                  </a:lnTo>
                  <a:lnTo>
                    <a:pt x="0" y="496379"/>
                  </a:lnTo>
                  <a:lnTo>
                    <a:pt x="0" y="830745"/>
                  </a:lnTo>
                  <a:close/>
                </a:path>
                <a:path w="4853305" h="831214">
                  <a:moveTo>
                    <a:pt x="0" y="496379"/>
                  </a:moveTo>
                  <a:lnTo>
                    <a:pt x="4853305" y="496379"/>
                  </a:lnTo>
                  <a:lnTo>
                    <a:pt x="4853305" y="0"/>
                  </a:lnTo>
                  <a:lnTo>
                    <a:pt x="0" y="0"/>
                  </a:lnTo>
                  <a:lnTo>
                    <a:pt x="0" y="496379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9119" y="4245330"/>
              <a:ext cx="4853305" cy="712470"/>
            </a:xfrm>
            <a:custGeom>
              <a:avLst/>
              <a:gdLst/>
              <a:ahLst/>
              <a:cxnLst/>
              <a:rect l="l" t="t" r="r" b="b"/>
              <a:pathLst>
                <a:path w="4853305" h="712470">
                  <a:moveTo>
                    <a:pt x="0" y="712114"/>
                  </a:moveTo>
                  <a:lnTo>
                    <a:pt x="4853305" y="712114"/>
                  </a:lnTo>
                  <a:lnTo>
                    <a:pt x="4853305" y="0"/>
                  </a:lnTo>
                  <a:lnTo>
                    <a:pt x="0" y="0"/>
                  </a:lnTo>
                  <a:lnTo>
                    <a:pt x="0" y="71211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9119" y="5832703"/>
              <a:ext cx="4856480" cy="266700"/>
            </a:xfrm>
            <a:custGeom>
              <a:avLst/>
              <a:gdLst/>
              <a:ahLst/>
              <a:cxnLst/>
              <a:rect l="l" t="t" r="r" b="b"/>
              <a:pathLst>
                <a:path w="4856480" h="266700">
                  <a:moveTo>
                    <a:pt x="0" y="266433"/>
                  </a:moveTo>
                  <a:lnTo>
                    <a:pt x="4855972" y="266433"/>
                  </a:lnTo>
                  <a:lnTo>
                    <a:pt x="4855972" y="0"/>
                  </a:lnTo>
                  <a:lnTo>
                    <a:pt x="0" y="0"/>
                  </a:lnTo>
                  <a:lnTo>
                    <a:pt x="0" y="266433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06700" y="4383151"/>
            <a:ext cx="151130" cy="173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50" dirty="0"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spc="-50" dirty="0"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10F430-AC41-739E-6E85-B926854097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67800" y="65502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6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71" y="9855"/>
            <a:ext cx="9979456" cy="787446"/>
          </a:xfrm>
          <a:prstGeom prst="rect">
            <a:avLst/>
          </a:prstGeom>
        </p:spPr>
        <p:txBody>
          <a:bodyPr vert="horz" wrap="square" lIns="0" tIns="353110" rIns="0" bIns="0" rtlCol="0">
            <a:spAutoFit/>
          </a:bodyPr>
          <a:lstStyle/>
          <a:p>
            <a:pPr marL="32258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4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95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193" y="5387215"/>
            <a:ext cx="2527807" cy="14707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0160" y="3100704"/>
            <a:ext cx="1524000" cy="656590"/>
            <a:chOff x="3320160" y="3100704"/>
            <a:chExt cx="1524000" cy="656590"/>
          </a:xfrm>
        </p:grpSpPr>
        <p:sp>
          <p:nvSpPr>
            <p:cNvPr id="5" name="object 5"/>
            <p:cNvSpPr/>
            <p:nvPr/>
          </p:nvSpPr>
          <p:spPr>
            <a:xfrm>
              <a:off x="3326510" y="3107054"/>
              <a:ext cx="1511300" cy="643890"/>
            </a:xfrm>
            <a:custGeom>
              <a:avLst/>
              <a:gdLst/>
              <a:ahLst/>
              <a:cxnLst/>
              <a:rect l="l" t="t" r="r" b="b"/>
              <a:pathLst>
                <a:path w="1511300" h="643889">
                  <a:moveTo>
                    <a:pt x="160909" y="0"/>
                  </a:moveTo>
                  <a:lnTo>
                    <a:pt x="0" y="0"/>
                  </a:lnTo>
                  <a:lnTo>
                    <a:pt x="0" y="563372"/>
                  </a:lnTo>
                  <a:lnTo>
                    <a:pt x="1349883" y="563372"/>
                  </a:lnTo>
                  <a:lnTo>
                    <a:pt x="1349883" y="643890"/>
                  </a:lnTo>
                  <a:lnTo>
                    <a:pt x="1510791" y="482854"/>
                  </a:lnTo>
                  <a:lnTo>
                    <a:pt x="1349883" y="321945"/>
                  </a:lnTo>
                  <a:lnTo>
                    <a:pt x="1349883" y="402463"/>
                  </a:lnTo>
                  <a:lnTo>
                    <a:pt x="160909" y="402463"/>
                  </a:lnTo>
                  <a:lnTo>
                    <a:pt x="16090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6510" y="3107054"/>
              <a:ext cx="1511300" cy="643890"/>
            </a:xfrm>
            <a:custGeom>
              <a:avLst/>
              <a:gdLst/>
              <a:ahLst/>
              <a:cxnLst/>
              <a:rect l="l" t="t" r="r" b="b"/>
              <a:pathLst>
                <a:path w="1511300" h="643889">
                  <a:moveTo>
                    <a:pt x="160909" y="0"/>
                  </a:moveTo>
                  <a:lnTo>
                    <a:pt x="160909" y="402463"/>
                  </a:lnTo>
                  <a:lnTo>
                    <a:pt x="1349883" y="402463"/>
                  </a:lnTo>
                  <a:lnTo>
                    <a:pt x="1349883" y="321945"/>
                  </a:lnTo>
                  <a:lnTo>
                    <a:pt x="1510791" y="482854"/>
                  </a:lnTo>
                  <a:lnTo>
                    <a:pt x="1349883" y="643890"/>
                  </a:lnTo>
                  <a:lnTo>
                    <a:pt x="1349883" y="563372"/>
                  </a:lnTo>
                  <a:lnTo>
                    <a:pt x="0" y="563372"/>
                  </a:lnTo>
                  <a:lnTo>
                    <a:pt x="0" y="0"/>
                  </a:lnTo>
                  <a:lnTo>
                    <a:pt x="160909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9486" y="5348096"/>
            <a:ext cx="103479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mygtukas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„Registruoti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naują“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neaktyvus,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reikia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sutvarkyti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naudojamos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naršyklės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nustatymus.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Kaip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sutvarkyti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Explorer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naršyklės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nustatymus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rasite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DUK‘e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Ką</a:t>
            </a:r>
            <a:r>
              <a:rPr sz="16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daryti,</a:t>
            </a:r>
            <a:r>
              <a:rPr sz="16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jeigu</a:t>
            </a:r>
            <a:r>
              <a:rPr sz="16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VPM</a:t>
            </a:r>
            <a:r>
              <a:rPr sz="16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IS</a:t>
            </a:r>
            <a:r>
              <a:rPr sz="16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Sutarčių</a:t>
            </a:r>
            <a:r>
              <a:rPr sz="16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posistemėje</a:t>
            </a:r>
            <a:r>
              <a:rPr sz="16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neaktyvūs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mygtukai?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kitoms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naršyklės nustatymų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instrukciją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rasite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https://vpt.lrv.lt/uploads/vpt/documents/files/LT_versija/CVP_IS/Mokymu_medziaga/Perkanciosioms_organizacijoms/</a:t>
            </a:r>
            <a:r>
              <a:rPr sz="16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CVPIS_Kaip_viesinti_sutartis_su_skirtingomis_narsyklemis.pdf</a:t>
            </a:r>
            <a:r>
              <a:rPr sz="1600" spc="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(nuo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skaidrės).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Dėl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instrukcijų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kreiptis </a:t>
            </a:r>
            <a:r>
              <a:rPr sz="1600" dirty="0">
                <a:latin typeface="Calibri"/>
                <a:cs typeface="Calibri"/>
              </a:rPr>
              <a:t>el.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paštu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u="sng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pagalba@vpt.lt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200" y="1176209"/>
            <a:ext cx="4128770" cy="1922145"/>
            <a:chOff x="29744" y="1056132"/>
            <a:chExt cx="4128770" cy="19221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44" y="1056132"/>
              <a:ext cx="4128768" cy="19220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35301" y="2084209"/>
              <a:ext cx="979805" cy="235585"/>
            </a:xfrm>
            <a:custGeom>
              <a:avLst/>
              <a:gdLst/>
              <a:ahLst/>
              <a:cxnLst/>
              <a:rect l="l" t="t" r="r" b="b"/>
              <a:pathLst>
                <a:path w="979804" h="235585">
                  <a:moveTo>
                    <a:pt x="0" y="235318"/>
                  </a:moveTo>
                  <a:lnTo>
                    <a:pt x="979220" y="235318"/>
                  </a:lnTo>
                  <a:lnTo>
                    <a:pt x="979220" y="0"/>
                  </a:lnTo>
                  <a:lnTo>
                    <a:pt x="0" y="0"/>
                  </a:lnTo>
                  <a:lnTo>
                    <a:pt x="0" y="23531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8190" y="1710182"/>
              <a:ext cx="454025" cy="235585"/>
            </a:xfrm>
            <a:custGeom>
              <a:avLst/>
              <a:gdLst/>
              <a:ahLst/>
              <a:cxnLst/>
              <a:rect l="l" t="t" r="r" b="b"/>
              <a:pathLst>
                <a:path w="454025" h="235585">
                  <a:moveTo>
                    <a:pt x="226694" y="0"/>
                  </a:moveTo>
                  <a:lnTo>
                    <a:pt x="166422" y="4205"/>
                  </a:lnTo>
                  <a:lnTo>
                    <a:pt x="112267" y="16072"/>
                  </a:lnTo>
                  <a:lnTo>
                    <a:pt x="66389" y="34480"/>
                  </a:lnTo>
                  <a:lnTo>
                    <a:pt x="30945" y="58307"/>
                  </a:lnTo>
                  <a:lnTo>
                    <a:pt x="0" y="117728"/>
                  </a:lnTo>
                  <a:lnTo>
                    <a:pt x="8096" y="148973"/>
                  </a:lnTo>
                  <a:lnTo>
                    <a:pt x="66389" y="200866"/>
                  </a:lnTo>
                  <a:lnTo>
                    <a:pt x="112268" y="219263"/>
                  </a:lnTo>
                  <a:lnTo>
                    <a:pt x="166422" y="231126"/>
                  </a:lnTo>
                  <a:lnTo>
                    <a:pt x="226694" y="235330"/>
                  </a:lnTo>
                  <a:lnTo>
                    <a:pt x="286976" y="231126"/>
                  </a:lnTo>
                  <a:lnTo>
                    <a:pt x="341154" y="219263"/>
                  </a:lnTo>
                  <a:lnTo>
                    <a:pt x="387064" y="200866"/>
                  </a:lnTo>
                  <a:lnTo>
                    <a:pt x="422538" y="177061"/>
                  </a:lnTo>
                  <a:lnTo>
                    <a:pt x="453517" y="117728"/>
                  </a:lnTo>
                  <a:lnTo>
                    <a:pt x="445411" y="86430"/>
                  </a:lnTo>
                  <a:lnTo>
                    <a:pt x="387064" y="34480"/>
                  </a:lnTo>
                  <a:lnTo>
                    <a:pt x="341154" y="16072"/>
                  </a:lnTo>
                  <a:lnTo>
                    <a:pt x="286976" y="4205"/>
                  </a:lnTo>
                  <a:lnTo>
                    <a:pt x="22669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8190" y="1710182"/>
              <a:ext cx="454025" cy="235585"/>
            </a:xfrm>
            <a:custGeom>
              <a:avLst/>
              <a:gdLst/>
              <a:ahLst/>
              <a:cxnLst/>
              <a:rect l="l" t="t" r="r" b="b"/>
              <a:pathLst>
                <a:path w="454025" h="235585">
                  <a:moveTo>
                    <a:pt x="0" y="117728"/>
                  </a:moveTo>
                  <a:lnTo>
                    <a:pt x="30945" y="58307"/>
                  </a:lnTo>
                  <a:lnTo>
                    <a:pt x="66389" y="34480"/>
                  </a:lnTo>
                  <a:lnTo>
                    <a:pt x="112267" y="16072"/>
                  </a:lnTo>
                  <a:lnTo>
                    <a:pt x="166422" y="4205"/>
                  </a:lnTo>
                  <a:lnTo>
                    <a:pt x="226694" y="0"/>
                  </a:lnTo>
                  <a:lnTo>
                    <a:pt x="286976" y="4205"/>
                  </a:lnTo>
                  <a:lnTo>
                    <a:pt x="341154" y="16072"/>
                  </a:lnTo>
                  <a:lnTo>
                    <a:pt x="387064" y="34480"/>
                  </a:lnTo>
                  <a:lnTo>
                    <a:pt x="422538" y="58307"/>
                  </a:lnTo>
                  <a:lnTo>
                    <a:pt x="453517" y="117728"/>
                  </a:lnTo>
                  <a:lnTo>
                    <a:pt x="445411" y="148973"/>
                  </a:lnTo>
                  <a:lnTo>
                    <a:pt x="387064" y="200866"/>
                  </a:lnTo>
                  <a:lnTo>
                    <a:pt x="341154" y="219263"/>
                  </a:lnTo>
                  <a:lnTo>
                    <a:pt x="286976" y="231126"/>
                  </a:lnTo>
                  <a:lnTo>
                    <a:pt x="226694" y="235330"/>
                  </a:lnTo>
                  <a:lnTo>
                    <a:pt x="166422" y="231126"/>
                  </a:lnTo>
                  <a:lnTo>
                    <a:pt x="112268" y="219263"/>
                  </a:lnTo>
                  <a:lnTo>
                    <a:pt x="66389" y="200866"/>
                  </a:lnTo>
                  <a:lnTo>
                    <a:pt x="30945" y="177061"/>
                  </a:lnTo>
                  <a:lnTo>
                    <a:pt x="0" y="11772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71800" y="1780539"/>
            <a:ext cx="1249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7303" y="883411"/>
            <a:ext cx="6959346" cy="4447286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BCC5C0-8515-D60E-22F3-6E5A3140F3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28354" y="6539489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7</a:t>
            </a:fld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323" y="1499108"/>
            <a:ext cx="5113655" cy="2682875"/>
            <a:chOff x="98323" y="1499108"/>
            <a:chExt cx="5113655" cy="2682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23" y="1499108"/>
              <a:ext cx="5113401" cy="26824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3243" y="2274316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187959" y="0"/>
                  </a:moveTo>
                  <a:lnTo>
                    <a:pt x="128568" y="5220"/>
                  </a:lnTo>
                  <a:lnTo>
                    <a:pt x="76974" y="19755"/>
                  </a:lnTo>
                  <a:lnTo>
                    <a:pt x="36279" y="41916"/>
                  </a:lnTo>
                  <a:lnTo>
                    <a:pt x="9586" y="70014"/>
                  </a:lnTo>
                  <a:lnTo>
                    <a:pt x="0" y="102362"/>
                  </a:lnTo>
                  <a:lnTo>
                    <a:pt x="9586" y="134771"/>
                  </a:lnTo>
                  <a:lnTo>
                    <a:pt x="36279" y="162907"/>
                  </a:lnTo>
                  <a:lnTo>
                    <a:pt x="76974" y="185087"/>
                  </a:lnTo>
                  <a:lnTo>
                    <a:pt x="128568" y="199629"/>
                  </a:lnTo>
                  <a:lnTo>
                    <a:pt x="187959" y="204850"/>
                  </a:lnTo>
                  <a:lnTo>
                    <a:pt x="247338" y="199629"/>
                  </a:lnTo>
                  <a:lnTo>
                    <a:pt x="298901" y="185087"/>
                  </a:lnTo>
                  <a:lnTo>
                    <a:pt x="339558" y="162907"/>
                  </a:lnTo>
                  <a:lnTo>
                    <a:pt x="366219" y="134771"/>
                  </a:lnTo>
                  <a:lnTo>
                    <a:pt x="375793" y="102362"/>
                  </a:lnTo>
                  <a:lnTo>
                    <a:pt x="366219" y="70014"/>
                  </a:lnTo>
                  <a:lnTo>
                    <a:pt x="339558" y="41916"/>
                  </a:lnTo>
                  <a:lnTo>
                    <a:pt x="298901" y="19755"/>
                  </a:lnTo>
                  <a:lnTo>
                    <a:pt x="247338" y="5220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3243" y="2274316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0" y="102362"/>
                  </a:moveTo>
                  <a:lnTo>
                    <a:pt x="36279" y="41916"/>
                  </a:lnTo>
                  <a:lnTo>
                    <a:pt x="76974" y="19755"/>
                  </a:lnTo>
                  <a:lnTo>
                    <a:pt x="128568" y="5220"/>
                  </a:lnTo>
                  <a:lnTo>
                    <a:pt x="187959" y="0"/>
                  </a:lnTo>
                  <a:lnTo>
                    <a:pt x="247338" y="5220"/>
                  </a:lnTo>
                  <a:lnTo>
                    <a:pt x="298901" y="19755"/>
                  </a:lnTo>
                  <a:lnTo>
                    <a:pt x="339558" y="41916"/>
                  </a:lnTo>
                  <a:lnTo>
                    <a:pt x="366219" y="70014"/>
                  </a:lnTo>
                  <a:lnTo>
                    <a:pt x="375793" y="102362"/>
                  </a:lnTo>
                  <a:lnTo>
                    <a:pt x="366219" y="134771"/>
                  </a:lnTo>
                  <a:lnTo>
                    <a:pt x="339558" y="162907"/>
                  </a:lnTo>
                  <a:lnTo>
                    <a:pt x="298901" y="185087"/>
                  </a:lnTo>
                  <a:lnTo>
                    <a:pt x="247338" y="199629"/>
                  </a:lnTo>
                  <a:lnTo>
                    <a:pt x="187959" y="204850"/>
                  </a:lnTo>
                  <a:lnTo>
                    <a:pt x="128568" y="199629"/>
                  </a:lnTo>
                  <a:lnTo>
                    <a:pt x="76974" y="185087"/>
                  </a:lnTo>
                  <a:lnTo>
                    <a:pt x="36279" y="162907"/>
                  </a:lnTo>
                  <a:lnTo>
                    <a:pt x="9586" y="134771"/>
                  </a:lnTo>
                  <a:lnTo>
                    <a:pt x="0" y="102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6272" y="217728"/>
            <a:ext cx="9979456" cy="629274"/>
          </a:xfrm>
          <a:prstGeom prst="rect">
            <a:avLst/>
          </a:prstGeom>
        </p:spPr>
        <p:txBody>
          <a:bodyPr vert="horz" wrap="square" lIns="0" tIns="196468" rIns="0" bIns="0" rtlCol="0">
            <a:spAutoFit/>
          </a:bodyPr>
          <a:lstStyle/>
          <a:p>
            <a:pPr marL="317119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1336" y="5387212"/>
            <a:ext cx="2510663" cy="14707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63672" y="2245309"/>
            <a:ext cx="116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42069" y="2826067"/>
            <a:ext cx="404495" cy="233679"/>
            <a:chOff x="2842069" y="2826067"/>
            <a:chExt cx="404495" cy="233679"/>
          </a:xfrm>
        </p:grpSpPr>
        <p:sp>
          <p:nvSpPr>
            <p:cNvPr id="10" name="object 10"/>
            <p:cNvSpPr/>
            <p:nvPr/>
          </p:nvSpPr>
          <p:spPr>
            <a:xfrm>
              <a:off x="2856357" y="2840354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187832" y="0"/>
                  </a:moveTo>
                  <a:lnTo>
                    <a:pt x="128454" y="5221"/>
                  </a:lnTo>
                  <a:lnTo>
                    <a:pt x="76891" y="19763"/>
                  </a:lnTo>
                  <a:lnTo>
                    <a:pt x="36234" y="41943"/>
                  </a:lnTo>
                  <a:lnTo>
                    <a:pt x="9573" y="70079"/>
                  </a:lnTo>
                  <a:lnTo>
                    <a:pt x="0" y="102489"/>
                  </a:lnTo>
                  <a:lnTo>
                    <a:pt x="9573" y="134836"/>
                  </a:lnTo>
                  <a:lnTo>
                    <a:pt x="36234" y="162934"/>
                  </a:lnTo>
                  <a:lnTo>
                    <a:pt x="76891" y="185095"/>
                  </a:lnTo>
                  <a:lnTo>
                    <a:pt x="128454" y="199630"/>
                  </a:lnTo>
                  <a:lnTo>
                    <a:pt x="187832" y="204850"/>
                  </a:lnTo>
                  <a:lnTo>
                    <a:pt x="247224" y="199630"/>
                  </a:lnTo>
                  <a:lnTo>
                    <a:pt x="298818" y="185095"/>
                  </a:lnTo>
                  <a:lnTo>
                    <a:pt x="339513" y="162934"/>
                  </a:lnTo>
                  <a:lnTo>
                    <a:pt x="366206" y="134836"/>
                  </a:lnTo>
                  <a:lnTo>
                    <a:pt x="375793" y="102489"/>
                  </a:lnTo>
                  <a:lnTo>
                    <a:pt x="366206" y="70079"/>
                  </a:lnTo>
                  <a:lnTo>
                    <a:pt x="339513" y="41943"/>
                  </a:lnTo>
                  <a:lnTo>
                    <a:pt x="298818" y="19763"/>
                  </a:lnTo>
                  <a:lnTo>
                    <a:pt x="247224" y="5221"/>
                  </a:lnTo>
                  <a:lnTo>
                    <a:pt x="18783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6357" y="2840354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0" y="102489"/>
                  </a:moveTo>
                  <a:lnTo>
                    <a:pt x="36234" y="41943"/>
                  </a:lnTo>
                  <a:lnTo>
                    <a:pt x="76891" y="19763"/>
                  </a:lnTo>
                  <a:lnTo>
                    <a:pt x="128454" y="5221"/>
                  </a:lnTo>
                  <a:lnTo>
                    <a:pt x="187832" y="0"/>
                  </a:lnTo>
                  <a:lnTo>
                    <a:pt x="247224" y="5221"/>
                  </a:lnTo>
                  <a:lnTo>
                    <a:pt x="298818" y="19763"/>
                  </a:lnTo>
                  <a:lnTo>
                    <a:pt x="339513" y="41943"/>
                  </a:lnTo>
                  <a:lnTo>
                    <a:pt x="366206" y="70079"/>
                  </a:lnTo>
                  <a:lnTo>
                    <a:pt x="375793" y="102489"/>
                  </a:lnTo>
                  <a:lnTo>
                    <a:pt x="366206" y="134836"/>
                  </a:lnTo>
                  <a:lnTo>
                    <a:pt x="339513" y="162934"/>
                  </a:lnTo>
                  <a:lnTo>
                    <a:pt x="298818" y="185095"/>
                  </a:lnTo>
                  <a:lnTo>
                    <a:pt x="247224" y="199630"/>
                  </a:lnTo>
                  <a:lnTo>
                    <a:pt x="187832" y="204850"/>
                  </a:lnTo>
                  <a:lnTo>
                    <a:pt x="128454" y="199630"/>
                  </a:lnTo>
                  <a:lnTo>
                    <a:pt x="76891" y="185095"/>
                  </a:lnTo>
                  <a:lnTo>
                    <a:pt x="36234" y="162934"/>
                  </a:lnTo>
                  <a:lnTo>
                    <a:pt x="9573" y="134836"/>
                  </a:lnTo>
                  <a:lnTo>
                    <a:pt x="0" y="10248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86532" y="281190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18955" y="1736407"/>
            <a:ext cx="404495" cy="233679"/>
            <a:chOff x="2818955" y="1736407"/>
            <a:chExt cx="404495" cy="233679"/>
          </a:xfrm>
        </p:grpSpPr>
        <p:sp>
          <p:nvSpPr>
            <p:cNvPr id="14" name="object 14"/>
            <p:cNvSpPr/>
            <p:nvPr/>
          </p:nvSpPr>
          <p:spPr>
            <a:xfrm>
              <a:off x="2833242" y="1750695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187959" y="0"/>
                  </a:moveTo>
                  <a:lnTo>
                    <a:pt x="128568" y="5221"/>
                  </a:lnTo>
                  <a:lnTo>
                    <a:pt x="76974" y="19763"/>
                  </a:lnTo>
                  <a:lnTo>
                    <a:pt x="36279" y="41943"/>
                  </a:lnTo>
                  <a:lnTo>
                    <a:pt x="9586" y="70079"/>
                  </a:lnTo>
                  <a:lnTo>
                    <a:pt x="0" y="102488"/>
                  </a:lnTo>
                  <a:lnTo>
                    <a:pt x="9586" y="134836"/>
                  </a:lnTo>
                  <a:lnTo>
                    <a:pt x="36279" y="162934"/>
                  </a:lnTo>
                  <a:lnTo>
                    <a:pt x="76974" y="185095"/>
                  </a:lnTo>
                  <a:lnTo>
                    <a:pt x="128568" y="199630"/>
                  </a:lnTo>
                  <a:lnTo>
                    <a:pt x="187959" y="204850"/>
                  </a:lnTo>
                  <a:lnTo>
                    <a:pt x="247338" y="199630"/>
                  </a:lnTo>
                  <a:lnTo>
                    <a:pt x="298901" y="185095"/>
                  </a:lnTo>
                  <a:lnTo>
                    <a:pt x="339558" y="162934"/>
                  </a:lnTo>
                  <a:lnTo>
                    <a:pt x="366219" y="134836"/>
                  </a:lnTo>
                  <a:lnTo>
                    <a:pt x="375793" y="102488"/>
                  </a:lnTo>
                  <a:lnTo>
                    <a:pt x="366219" y="70079"/>
                  </a:lnTo>
                  <a:lnTo>
                    <a:pt x="339558" y="41943"/>
                  </a:lnTo>
                  <a:lnTo>
                    <a:pt x="298901" y="19763"/>
                  </a:lnTo>
                  <a:lnTo>
                    <a:pt x="247338" y="5221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33242" y="1750695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19" h="205105">
                  <a:moveTo>
                    <a:pt x="0" y="102488"/>
                  </a:moveTo>
                  <a:lnTo>
                    <a:pt x="36279" y="41943"/>
                  </a:lnTo>
                  <a:lnTo>
                    <a:pt x="76974" y="19763"/>
                  </a:lnTo>
                  <a:lnTo>
                    <a:pt x="128568" y="5221"/>
                  </a:lnTo>
                  <a:lnTo>
                    <a:pt x="187959" y="0"/>
                  </a:lnTo>
                  <a:lnTo>
                    <a:pt x="247338" y="5221"/>
                  </a:lnTo>
                  <a:lnTo>
                    <a:pt x="298901" y="19763"/>
                  </a:lnTo>
                  <a:lnTo>
                    <a:pt x="339558" y="41943"/>
                  </a:lnTo>
                  <a:lnTo>
                    <a:pt x="366219" y="70079"/>
                  </a:lnTo>
                  <a:lnTo>
                    <a:pt x="375793" y="102488"/>
                  </a:lnTo>
                  <a:lnTo>
                    <a:pt x="366219" y="134836"/>
                  </a:lnTo>
                  <a:lnTo>
                    <a:pt x="339558" y="162934"/>
                  </a:lnTo>
                  <a:lnTo>
                    <a:pt x="298901" y="185095"/>
                  </a:lnTo>
                  <a:lnTo>
                    <a:pt x="247338" y="199630"/>
                  </a:lnTo>
                  <a:lnTo>
                    <a:pt x="187959" y="204850"/>
                  </a:lnTo>
                  <a:lnTo>
                    <a:pt x="128568" y="199630"/>
                  </a:lnTo>
                  <a:lnTo>
                    <a:pt x="76974" y="185095"/>
                  </a:lnTo>
                  <a:lnTo>
                    <a:pt x="36279" y="162934"/>
                  </a:lnTo>
                  <a:lnTo>
                    <a:pt x="9586" y="134836"/>
                  </a:lnTo>
                  <a:lnTo>
                    <a:pt x="0" y="10248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63672" y="1721866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57571" y="1374038"/>
            <a:ext cx="3435350" cy="7950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580"/>
              </a:spcBef>
              <a:buAutoNum type="arabicParenBoth" startAt="2"/>
              <a:tabLst>
                <a:tab pos="284480" algn="l"/>
              </a:tabLst>
            </a:pPr>
            <a:r>
              <a:rPr sz="1600" spc="-10" dirty="0">
                <a:latin typeface="Calibri"/>
                <a:cs typeface="Calibri"/>
              </a:rPr>
              <a:t>Įrašykite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datą</a:t>
            </a:r>
            <a:r>
              <a:rPr lang="lt-LT" sz="1600" spc="-2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84480" indent="-271780">
              <a:lnSpc>
                <a:spcPts val="1585"/>
              </a:lnSpc>
              <a:spcBef>
                <a:spcPts val="484"/>
              </a:spcBef>
              <a:buAutoNum type="arabicParenBoth" startAt="2"/>
              <a:tabLst>
                <a:tab pos="284480" algn="l"/>
              </a:tabLst>
            </a:pP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indeksą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užpildo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sistem</a:t>
            </a:r>
            <a:r>
              <a:rPr lang="en-US" sz="1600" spc="-10" dirty="0">
                <a:latin typeface="Calibri"/>
                <a:cs typeface="Calibri"/>
              </a:rPr>
              <a:t>a</a:t>
            </a:r>
            <a:r>
              <a:rPr lang="lt-LT" sz="1600" spc="-1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284480" indent="-271780">
              <a:lnSpc>
                <a:spcPts val="1585"/>
              </a:lnSpc>
              <a:buAutoNum type="arabicParenBoth" startAt="2"/>
              <a:tabLst>
                <a:tab pos="284480" algn="l"/>
              </a:tabLst>
            </a:pPr>
            <a:r>
              <a:rPr sz="1600" dirty="0">
                <a:latin typeface="Calibri"/>
                <a:cs typeface="Calibri"/>
              </a:rPr>
              <a:t>Pasirinkite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sąrašo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6771" y="2143760"/>
            <a:ext cx="6614159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885" marR="146685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49885" algn="l"/>
                <a:tab pos="351790" algn="l"/>
              </a:tabLst>
            </a:pPr>
            <a:r>
              <a:rPr sz="1600" dirty="0">
                <a:latin typeface="Calibri"/>
                <a:cs typeface="Calibri"/>
              </a:rPr>
              <a:t>	Skiltyje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„Sutartys,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tarptautinius,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supaprastintus,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mažos </a:t>
            </a:r>
            <a:r>
              <a:rPr sz="1600" dirty="0">
                <a:latin typeface="Calibri"/>
                <a:cs typeface="Calibri"/>
              </a:rPr>
              <a:t>vertės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pirkimus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vidaus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sandorius“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galimi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tipai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TSP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sudarytos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tarptautinius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supaprastintus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pirkimus;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MVP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raštu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sudarytos</a:t>
            </a:r>
            <a:endParaRPr sz="1600" dirty="0">
              <a:latin typeface="Calibri"/>
              <a:cs typeface="Calibri"/>
            </a:endParaRPr>
          </a:p>
          <a:p>
            <a:pPr marL="349885" marR="1651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mažos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vertės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pirkimus;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žodžiu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sutartys,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supaprastintus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(išskyrus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mažos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vertės)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pirkimus;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vidaus </a:t>
            </a:r>
            <a:r>
              <a:rPr sz="1600" dirty="0">
                <a:latin typeface="Calibri"/>
                <a:cs typeface="Calibri"/>
              </a:rPr>
              <a:t>sandorių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vadovaujantis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VPĮ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str.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arba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PĮ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str.</a:t>
            </a:r>
            <a:endParaRPr sz="1600" dirty="0">
              <a:latin typeface="Calibri"/>
              <a:cs typeface="Calibri"/>
            </a:endParaRPr>
          </a:p>
          <a:p>
            <a:pPr marL="349885" marR="259079">
              <a:lnSpc>
                <a:spcPct val="99700"/>
              </a:lnSpc>
              <a:spcBef>
                <a:spcPts val="20"/>
              </a:spcBef>
            </a:pPr>
            <a:r>
              <a:rPr sz="1600" spc="-10" dirty="0">
                <a:latin typeface="Calibri"/>
                <a:cs typeface="Calibri"/>
              </a:rPr>
              <a:t>nuostatomis;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PSĮ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pirkimai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iš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susijusių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įmonių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(pagal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PĮ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mbria Math"/>
                <a:cs typeface="Cambria Math"/>
              </a:rPr>
              <a:t>19</a:t>
            </a:r>
            <a:r>
              <a:rPr sz="1725" baseline="28985" dirty="0">
                <a:latin typeface="Cambria Math"/>
                <a:cs typeface="Cambria Math"/>
              </a:rPr>
              <a:t>1</a:t>
            </a:r>
            <a:r>
              <a:rPr sz="1725" spc="225" baseline="28985" dirty="0">
                <a:latin typeface="Cambria Math"/>
                <a:cs typeface="Cambria Math"/>
              </a:rPr>
              <a:t> </a:t>
            </a:r>
            <a:r>
              <a:rPr sz="1600" spc="-30" dirty="0">
                <a:latin typeface="Calibri"/>
                <a:cs typeface="Calibri"/>
              </a:rPr>
              <a:t>str.);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Ilgalaikė </a:t>
            </a:r>
            <a:r>
              <a:rPr sz="1600" dirty="0">
                <a:latin typeface="Calibri"/>
                <a:cs typeface="Calibri"/>
              </a:rPr>
              <a:t>MVPŽ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žodžiu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ilgalaikės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mažos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vertės pirkimus;</a:t>
            </a:r>
            <a:endParaRPr sz="1600" dirty="0">
              <a:latin typeface="Calibri"/>
              <a:cs typeface="Calibri"/>
            </a:endParaRPr>
          </a:p>
          <a:p>
            <a:pPr marL="349885" marR="68580" indent="-287020">
              <a:lnSpc>
                <a:spcPct val="100000"/>
              </a:lnSpc>
              <a:buFont typeface="Arial MT"/>
              <a:buChar char="•"/>
              <a:tabLst>
                <a:tab pos="349885" algn="l"/>
              </a:tabLst>
            </a:pPr>
            <a:r>
              <a:rPr sz="1600" dirty="0">
                <a:latin typeface="Calibri"/>
                <a:cs typeface="Calibri"/>
              </a:rPr>
              <a:t>Skiltyje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„Pagrindinės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preliminariąsias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arba </a:t>
            </a:r>
            <a:r>
              <a:rPr sz="1600" dirty="0">
                <a:latin typeface="Calibri"/>
                <a:cs typeface="Calibri"/>
              </a:rPr>
              <a:t>DPS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pagrindu“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galimas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PPS</a:t>
            </a:r>
            <a:r>
              <a:rPr lang="lt-LT" sz="1600" spc="-20" dirty="0">
                <a:latin typeface="Calibri"/>
                <a:cs typeface="Calibri"/>
              </a:rPr>
              <a:t>;</a:t>
            </a:r>
            <a:endParaRPr sz="1600" dirty="0">
              <a:latin typeface="Calibri"/>
              <a:cs typeface="Calibri"/>
            </a:endParaRPr>
          </a:p>
          <a:p>
            <a:pPr marL="349885" indent="-286385">
              <a:lnSpc>
                <a:spcPct val="100000"/>
              </a:lnSpc>
              <a:buFont typeface="Arial MT"/>
              <a:buChar char="•"/>
              <a:tabLst>
                <a:tab pos="349885" algn="l"/>
              </a:tabLst>
            </a:pPr>
            <a:r>
              <a:rPr sz="1600" dirty="0">
                <a:latin typeface="Calibri"/>
                <a:cs typeface="Calibri"/>
              </a:rPr>
              <a:t>Skiltyje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„Sutarčių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pakeitimai“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galimas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254" y="5235675"/>
            <a:ext cx="9858146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Pastaba: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vykdytojų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2025-01-</a:t>
            </a:r>
            <a:r>
              <a:rPr sz="1600" dirty="0">
                <a:latin typeface="Calibri"/>
                <a:cs typeface="Calibri"/>
              </a:rPr>
              <a:t>07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vėliau</a:t>
            </a:r>
            <a:r>
              <a:rPr sz="1600" spc="1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žodžiu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sudarytos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sutartys,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įvykdžius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mažos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vertės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pirkimus </a:t>
            </a:r>
            <a:r>
              <a:rPr sz="1600" dirty="0">
                <a:latin typeface="Calibri"/>
                <a:cs typeface="Calibri"/>
              </a:rPr>
              <a:t>(tipas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MVPŽ)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CVPP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viešinamos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automatiškai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SABIS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pateiktas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sąskaitas.</a:t>
            </a:r>
            <a:endParaRPr lang="lt-LT" sz="1600" spc="-1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lt-LT" sz="1600" dirty="0">
                <a:latin typeface="Calibri"/>
                <a:cs typeface="Calibri"/>
              </a:rPr>
              <a:t>Aktualu komunalinio sektoriaus pirkimo vykdytojams – m</a:t>
            </a:r>
            <a:r>
              <a:rPr sz="1600" dirty="0">
                <a:latin typeface="Calibri"/>
                <a:cs typeface="Calibri"/>
              </a:rPr>
              <a:t>ažos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vertės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žodines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tipu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MVPŽ</a:t>
            </a:r>
            <a:r>
              <a:rPr lang="lt-L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galite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paviešinti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CVPP</a:t>
            </a:r>
            <a:r>
              <a:rPr lang="lt-L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skiltyje</a:t>
            </a:r>
            <a:r>
              <a:rPr lang="lt-LT" sz="1600" spc="120" dirty="0">
                <a:latin typeface="Calibri"/>
                <a:cs typeface="Calibri"/>
              </a:rPr>
              <a:t> „</a:t>
            </a:r>
            <a:r>
              <a:rPr sz="1600" spc="-10" dirty="0">
                <a:latin typeface="Calibri"/>
                <a:cs typeface="Calibri"/>
              </a:rPr>
              <a:t>Sutartys</a:t>
            </a:r>
            <a:r>
              <a:rPr lang="lt-LT" sz="1600" spc="-10" dirty="0">
                <a:latin typeface="Calibri"/>
                <a:cs typeface="Calibri"/>
              </a:rPr>
              <a:t>“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importuo</a:t>
            </a:r>
            <a:r>
              <a:rPr lang="lt-LT" sz="160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ami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žodinių</a:t>
            </a:r>
            <a:r>
              <a:rPr lang="lt-LT"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sutarčių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failą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</a:t>
            </a:r>
            <a:r>
              <a:rPr lang="lt-L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viešindami</a:t>
            </a:r>
            <a:r>
              <a:rPr lang="lt-L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vieną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(žr.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instrukciją </a:t>
            </a:r>
            <a:r>
              <a:rPr sz="1600" spc="-10" dirty="0">
                <a:latin typeface="Calibri"/>
                <a:cs typeface="Calibri"/>
                <a:hlinkClick r:id="rId4"/>
              </a:rPr>
              <a:t>https://vpt.lrv.lt/public/canonical/1734948672/18632/CVPIS_Kaip_viesinti_zodines_sutartis_importuojant.pdf</a:t>
            </a:r>
            <a:r>
              <a:rPr lang="lt-LT"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C0EAA-C245-7C97-5BEB-5A870AFC0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2" y="4399788"/>
            <a:ext cx="1728295" cy="80356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49956B-E1AA-5075-D147-78A9BF6BCCEC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5066157"/>
            <a:ext cx="597623" cy="137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D7B1303-E2B4-9AAD-8E0A-EFD281B8D1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44000" y="6539070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8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43683"/>
            <a:ext cx="5484495" cy="1728470"/>
            <a:chOff x="0" y="2043683"/>
            <a:chExt cx="5484495" cy="1728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43683"/>
              <a:ext cx="5484493" cy="1728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89655" y="2244724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187833" y="0"/>
                  </a:moveTo>
                  <a:lnTo>
                    <a:pt x="128454" y="5220"/>
                  </a:lnTo>
                  <a:lnTo>
                    <a:pt x="76891" y="19755"/>
                  </a:lnTo>
                  <a:lnTo>
                    <a:pt x="36234" y="41916"/>
                  </a:lnTo>
                  <a:lnTo>
                    <a:pt x="9573" y="70014"/>
                  </a:lnTo>
                  <a:lnTo>
                    <a:pt x="0" y="102362"/>
                  </a:lnTo>
                  <a:lnTo>
                    <a:pt x="9573" y="134771"/>
                  </a:lnTo>
                  <a:lnTo>
                    <a:pt x="36234" y="162907"/>
                  </a:lnTo>
                  <a:lnTo>
                    <a:pt x="76891" y="185087"/>
                  </a:lnTo>
                  <a:lnTo>
                    <a:pt x="128454" y="199629"/>
                  </a:lnTo>
                  <a:lnTo>
                    <a:pt x="187833" y="204850"/>
                  </a:lnTo>
                  <a:lnTo>
                    <a:pt x="247211" y="199629"/>
                  </a:lnTo>
                  <a:lnTo>
                    <a:pt x="298774" y="185087"/>
                  </a:lnTo>
                  <a:lnTo>
                    <a:pt x="339431" y="162907"/>
                  </a:lnTo>
                  <a:lnTo>
                    <a:pt x="366092" y="134771"/>
                  </a:lnTo>
                  <a:lnTo>
                    <a:pt x="375666" y="102362"/>
                  </a:lnTo>
                  <a:lnTo>
                    <a:pt x="366092" y="70014"/>
                  </a:lnTo>
                  <a:lnTo>
                    <a:pt x="339431" y="41916"/>
                  </a:lnTo>
                  <a:lnTo>
                    <a:pt x="298774" y="19755"/>
                  </a:lnTo>
                  <a:lnTo>
                    <a:pt x="247211" y="522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655" y="2244724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0" y="102362"/>
                  </a:moveTo>
                  <a:lnTo>
                    <a:pt x="36234" y="41916"/>
                  </a:lnTo>
                  <a:lnTo>
                    <a:pt x="76891" y="19755"/>
                  </a:lnTo>
                  <a:lnTo>
                    <a:pt x="128454" y="5220"/>
                  </a:lnTo>
                  <a:lnTo>
                    <a:pt x="187833" y="0"/>
                  </a:lnTo>
                  <a:lnTo>
                    <a:pt x="247211" y="5220"/>
                  </a:lnTo>
                  <a:lnTo>
                    <a:pt x="298774" y="19755"/>
                  </a:lnTo>
                  <a:lnTo>
                    <a:pt x="339431" y="41916"/>
                  </a:lnTo>
                  <a:lnTo>
                    <a:pt x="366092" y="70014"/>
                  </a:lnTo>
                  <a:lnTo>
                    <a:pt x="375666" y="102362"/>
                  </a:lnTo>
                  <a:lnTo>
                    <a:pt x="366092" y="134771"/>
                  </a:lnTo>
                  <a:lnTo>
                    <a:pt x="339431" y="162907"/>
                  </a:lnTo>
                  <a:lnTo>
                    <a:pt x="298774" y="185087"/>
                  </a:lnTo>
                  <a:lnTo>
                    <a:pt x="247211" y="199629"/>
                  </a:lnTo>
                  <a:lnTo>
                    <a:pt x="187833" y="204850"/>
                  </a:lnTo>
                  <a:lnTo>
                    <a:pt x="128454" y="199629"/>
                  </a:lnTo>
                  <a:lnTo>
                    <a:pt x="76891" y="185087"/>
                  </a:lnTo>
                  <a:lnTo>
                    <a:pt x="36234" y="162907"/>
                  </a:lnTo>
                  <a:lnTo>
                    <a:pt x="9573" y="134771"/>
                  </a:lnTo>
                  <a:lnTo>
                    <a:pt x="0" y="102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9655" y="2714243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187833" y="0"/>
                  </a:moveTo>
                  <a:lnTo>
                    <a:pt x="128454" y="5220"/>
                  </a:lnTo>
                  <a:lnTo>
                    <a:pt x="76891" y="19755"/>
                  </a:lnTo>
                  <a:lnTo>
                    <a:pt x="36234" y="41916"/>
                  </a:lnTo>
                  <a:lnTo>
                    <a:pt x="9573" y="70014"/>
                  </a:lnTo>
                  <a:lnTo>
                    <a:pt x="0" y="102361"/>
                  </a:lnTo>
                  <a:lnTo>
                    <a:pt x="9573" y="134771"/>
                  </a:lnTo>
                  <a:lnTo>
                    <a:pt x="36234" y="162907"/>
                  </a:lnTo>
                  <a:lnTo>
                    <a:pt x="76891" y="185087"/>
                  </a:lnTo>
                  <a:lnTo>
                    <a:pt x="128454" y="199629"/>
                  </a:lnTo>
                  <a:lnTo>
                    <a:pt x="187833" y="204850"/>
                  </a:lnTo>
                  <a:lnTo>
                    <a:pt x="247211" y="199629"/>
                  </a:lnTo>
                  <a:lnTo>
                    <a:pt x="298774" y="185087"/>
                  </a:lnTo>
                  <a:lnTo>
                    <a:pt x="339431" y="162907"/>
                  </a:lnTo>
                  <a:lnTo>
                    <a:pt x="366092" y="134771"/>
                  </a:lnTo>
                  <a:lnTo>
                    <a:pt x="375666" y="102361"/>
                  </a:lnTo>
                  <a:lnTo>
                    <a:pt x="366092" y="70014"/>
                  </a:lnTo>
                  <a:lnTo>
                    <a:pt x="339431" y="41916"/>
                  </a:lnTo>
                  <a:lnTo>
                    <a:pt x="298774" y="19755"/>
                  </a:lnTo>
                  <a:lnTo>
                    <a:pt x="247211" y="522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9655" y="2714243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0" y="102361"/>
                  </a:moveTo>
                  <a:lnTo>
                    <a:pt x="36234" y="41916"/>
                  </a:lnTo>
                  <a:lnTo>
                    <a:pt x="76891" y="19755"/>
                  </a:lnTo>
                  <a:lnTo>
                    <a:pt x="128454" y="5220"/>
                  </a:lnTo>
                  <a:lnTo>
                    <a:pt x="187833" y="0"/>
                  </a:lnTo>
                  <a:lnTo>
                    <a:pt x="247211" y="5220"/>
                  </a:lnTo>
                  <a:lnTo>
                    <a:pt x="298774" y="19755"/>
                  </a:lnTo>
                  <a:lnTo>
                    <a:pt x="339431" y="41916"/>
                  </a:lnTo>
                  <a:lnTo>
                    <a:pt x="366092" y="70014"/>
                  </a:lnTo>
                  <a:lnTo>
                    <a:pt x="375666" y="102361"/>
                  </a:lnTo>
                  <a:lnTo>
                    <a:pt x="366092" y="134771"/>
                  </a:lnTo>
                  <a:lnTo>
                    <a:pt x="339431" y="162907"/>
                  </a:lnTo>
                  <a:lnTo>
                    <a:pt x="298774" y="185087"/>
                  </a:lnTo>
                  <a:lnTo>
                    <a:pt x="247211" y="199629"/>
                  </a:lnTo>
                  <a:lnTo>
                    <a:pt x="187833" y="204850"/>
                  </a:lnTo>
                  <a:lnTo>
                    <a:pt x="128454" y="199629"/>
                  </a:lnTo>
                  <a:lnTo>
                    <a:pt x="76891" y="185087"/>
                  </a:lnTo>
                  <a:lnTo>
                    <a:pt x="36234" y="162907"/>
                  </a:lnTo>
                  <a:lnTo>
                    <a:pt x="9573" y="134771"/>
                  </a:lnTo>
                  <a:lnTo>
                    <a:pt x="0" y="10236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9655" y="3038475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187833" y="0"/>
                  </a:moveTo>
                  <a:lnTo>
                    <a:pt x="128454" y="5220"/>
                  </a:lnTo>
                  <a:lnTo>
                    <a:pt x="76891" y="19755"/>
                  </a:lnTo>
                  <a:lnTo>
                    <a:pt x="36234" y="41916"/>
                  </a:lnTo>
                  <a:lnTo>
                    <a:pt x="9573" y="70014"/>
                  </a:lnTo>
                  <a:lnTo>
                    <a:pt x="0" y="102362"/>
                  </a:lnTo>
                  <a:lnTo>
                    <a:pt x="9573" y="134709"/>
                  </a:lnTo>
                  <a:lnTo>
                    <a:pt x="36234" y="162807"/>
                  </a:lnTo>
                  <a:lnTo>
                    <a:pt x="76891" y="184968"/>
                  </a:lnTo>
                  <a:lnTo>
                    <a:pt x="128454" y="199503"/>
                  </a:lnTo>
                  <a:lnTo>
                    <a:pt x="187833" y="204724"/>
                  </a:lnTo>
                  <a:lnTo>
                    <a:pt x="247211" y="199503"/>
                  </a:lnTo>
                  <a:lnTo>
                    <a:pt x="298774" y="184968"/>
                  </a:lnTo>
                  <a:lnTo>
                    <a:pt x="339431" y="162807"/>
                  </a:lnTo>
                  <a:lnTo>
                    <a:pt x="366092" y="134709"/>
                  </a:lnTo>
                  <a:lnTo>
                    <a:pt x="375666" y="102362"/>
                  </a:lnTo>
                  <a:lnTo>
                    <a:pt x="366092" y="70014"/>
                  </a:lnTo>
                  <a:lnTo>
                    <a:pt x="339431" y="41916"/>
                  </a:lnTo>
                  <a:lnTo>
                    <a:pt x="298774" y="19755"/>
                  </a:lnTo>
                  <a:lnTo>
                    <a:pt x="247211" y="522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9655" y="3038475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0" y="102362"/>
                  </a:moveTo>
                  <a:lnTo>
                    <a:pt x="36234" y="41916"/>
                  </a:lnTo>
                  <a:lnTo>
                    <a:pt x="76891" y="19755"/>
                  </a:lnTo>
                  <a:lnTo>
                    <a:pt x="128454" y="5220"/>
                  </a:lnTo>
                  <a:lnTo>
                    <a:pt x="187833" y="0"/>
                  </a:lnTo>
                  <a:lnTo>
                    <a:pt x="247211" y="5220"/>
                  </a:lnTo>
                  <a:lnTo>
                    <a:pt x="298774" y="19755"/>
                  </a:lnTo>
                  <a:lnTo>
                    <a:pt x="339431" y="41916"/>
                  </a:lnTo>
                  <a:lnTo>
                    <a:pt x="366092" y="70014"/>
                  </a:lnTo>
                  <a:lnTo>
                    <a:pt x="375666" y="102362"/>
                  </a:lnTo>
                  <a:lnTo>
                    <a:pt x="366092" y="134709"/>
                  </a:lnTo>
                  <a:lnTo>
                    <a:pt x="339431" y="162807"/>
                  </a:lnTo>
                  <a:lnTo>
                    <a:pt x="298774" y="184968"/>
                  </a:lnTo>
                  <a:lnTo>
                    <a:pt x="247211" y="199503"/>
                  </a:lnTo>
                  <a:lnTo>
                    <a:pt x="187833" y="204724"/>
                  </a:lnTo>
                  <a:lnTo>
                    <a:pt x="128454" y="199503"/>
                  </a:lnTo>
                  <a:lnTo>
                    <a:pt x="76891" y="184968"/>
                  </a:lnTo>
                  <a:lnTo>
                    <a:pt x="36234" y="162807"/>
                  </a:lnTo>
                  <a:lnTo>
                    <a:pt x="9573" y="134709"/>
                  </a:lnTo>
                  <a:lnTo>
                    <a:pt x="0" y="102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9655" y="2479547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187833" y="0"/>
                  </a:moveTo>
                  <a:lnTo>
                    <a:pt x="128454" y="5220"/>
                  </a:lnTo>
                  <a:lnTo>
                    <a:pt x="76891" y="19755"/>
                  </a:lnTo>
                  <a:lnTo>
                    <a:pt x="36234" y="41916"/>
                  </a:lnTo>
                  <a:lnTo>
                    <a:pt x="9573" y="70014"/>
                  </a:lnTo>
                  <a:lnTo>
                    <a:pt x="0" y="102362"/>
                  </a:lnTo>
                  <a:lnTo>
                    <a:pt x="9573" y="134709"/>
                  </a:lnTo>
                  <a:lnTo>
                    <a:pt x="36234" y="162807"/>
                  </a:lnTo>
                  <a:lnTo>
                    <a:pt x="76891" y="184968"/>
                  </a:lnTo>
                  <a:lnTo>
                    <a:pt x="128454" y="199503"/>
                  </a:lnTo>
                  <a:lnTo>
                    <a:pt x="187833" y="204724"/>
                  </a:lnTo>
                  <a:lnTo>
                    <a:pt x="247211" y="199503"/>
                  </a:lnTo>
                  <a:lnTo>
                    <a:pt x="298774" y="184968"/>
                  </a:lnTo>
                  <a:lnTo>
                    <a:pt x="339431" y="162807"/>
                  </a:lnTo>
                  <a:lnTo>
                    <a:pt x="366092" y="134709"/>
                  </a:lnTo>
                  <a:lnTo>
                    <a:pt x="375666" y="102362"/>
                  </a:lnTo>
                  <a:lnTo>
                    <a:pt x="366092" y="70014"/>
                  </a:lnTo>
                  <a:lnTo>
                    <a:pt x="339431" y="41916"/>
                  </a:lnTo>
                  <a:lnTo>
                    <a:pt x="298774" y="19755"/>
                  </a:lnTo>
                  <a:lnTo>
                    <a:pt x="247211" y="522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9655" y="2479547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5">
                  <a:moveTo>
                    <a:pt x="0" y="102362"/>
                  </a:moveTo>
                  <a:lnTo>
                    <a:pt x="36234" y="41916"/>
                  </a:lnTo>
                  <a:lnTo>
                    <a:pt x="76891" y="19755"/>
                  </a:lnTo>
                  <a:lnTo>
                    <a:pt x="128454" y="5220"/>
                  </a:lnTo>
                  <a:lnTo>
                    <a:pt x="187833" y="0"/>
                  </a:lnTo>
                  <a:lnTo>
                    <a:pt x="247211" y="5220"/>
                  </a:lnTo>
                  <a:lnTo>
                    <a:pt x="298774" y="19755"/>
                  </a:lnTo>
                  <a:lnTo>
                    <a:pt x="339431" y="41916"/>
                  </a:lnTo>
                  <a:lnTo>
                    <a:pt x="366092" y="70014"/>
                  </a:lnTo>
                  <a:lnTo>
                    <a:pt x="375666" y="102362"/>
                  </a:lnTo>
                  <a:lnTo>
                    <a:pt x="366092" y="134709"/>
                  </a:lnTo>
                  <a:lnTo>
                    <a:pt x="339431" y="162807"/>
                  </a:lnTo>
                  <a:lnTo>
                    <a:pt x="298774" y="184968"/>
                  </a:lnTo>
                  <a:lnTo>
                    <a:pt x="247211" y="199503"/>
                  </a:lnTo>
                  <a:lnTo>
                    <a:pt x="187833" y="204724"/>
                  </a:lnTo>
                  <a:lnTo>
                    <a:pt x="128454" y="199503"/>
                  </a:lnTo>
                  <a:lnTo>
                    <a:pt x="76891" y="184968"/>
                  </a:lnTo>
                  <a:lnTo>
                    <a:pt x="36234" y="162807"/>
                  </a:lnTo>
                  <a:lnTo>
                    <a:pt x="9573" y="134709"/>
                  </a:lnTo>
                  <a:lnTo>
                    <a:pt x="0" y="102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06272" y="207989"/>
            <a:ext cx="9979456" cy="629274"/>
          </a:xfrm>
          <a:prstGeom prst="rect">
            <a:avLst/>
          </a:prstGeom>
        </p:spPr>
        <p:txBody>
          <a:bodyPr vert="horz" wrap="square" lIns="0" tIns="196468" rIns="0" bIns="0" rtlCol="0">
            <a:spAutoFit/>
          </a:bodyPr>
          <a:lstStyle/>
          <a:p>
            <a:pPr marL="317119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+mn-lt"/>
              </a:rPr>
              <a:t>Sutarties</a:t>
            </a:r>
            <a:r>
              <a:rPr spc="-110" dirty="0">
                <a:latin typeface="+mn-lt"/>
              </a:rPr>
              <a:t> </a:t>
            </a:r>
            <a:r>
              <a:rPr spc="-25" dirty="0">
                <a:latin typeface="+mn-lt"/>
              </a:rPr>
              <a:t>formos</a:t>
            </a:r>
            <a:r>
              <a:rPr spc="-100" dirty="0">
                <a:latin typeface="+mn-lt"/>
              </a:rPr>
              <a:t> </a:t>
            </a:r>
            <a:r>
              <a:rPr spc="-10" dirty="0">
                <a:latin typeface="+mn-lt"/>
              </a:rPr>
              <a:t>pildymas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1337" y="5387215"/>
            <a:ext cx="2510663" cy="147078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5791200" y="1521026"/>
            <a:ext cx="6326886" cy="23666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110" indent="273050">
              <a:spcBef>
                <a:spcPts val="95"/>
              </a:spcBef>
              <a:buFontTx/>
              <a:buAutoNum type="arabicParenBoth" startAt="5"/>
              <a:tabLst>
                <a:tab pos="285750" algn="l"/>
              </a:tabLst>
            </a:pPr>
            <a:r>
              <a:rPr lang="lt-LT" dirty="0"/>
              <a:t>Įrašykite sutarties numerį. Kai</a:t>
            </a:r>
            <a:r>
              <a:rPr lang="lt-LT" spc="-50" dirty="0"/>
              <a:t> </a:t>
            </a:r>
            <a:r>
              <a:rPr lang="lt-LT" dirty="0"/>
              <a:t>sudaroma</a:t>
            </a:r>
            <a:r>
              <a:rPr lang="lt-LT" spc="-50" dirty="0"/>
              <a:t> ilgalaikė žodinė sutartis</a:t>
            </a:r>
            <a:r>
              <a:rPr lang="lt-LT" dirty="0"/>
              <a:t>,</a:t>
            </a:r>
            <a:r>
              <a:rPr lang="lt-LT" spc="-50" dirty="0"/>
              <a:t> </a:t>
            </a:r>
            <a:r>
              <a:rPr lang="lt-LT" dirty="0"/>
              <a:t>sutarties</a:t>
            </a:r>
            <a:r>
              <a:rPr lang="lt-LT" spc="-55" dirty="0"/>
              <a:t> </a:t>
            </a:r>
            <a:r>
              <a:rPr lang="lt-LT" dirty="0"/>
              <a:t>numerio</a:t>
            </a:r>
            <a:r>
              <a:rPr lang="lt-LT" spc="-60" dirty="0"/>
              <a:t> </a:t>
            </a:r>
            <a:r>
              <a:rPr lang="lt-LT" spc="-10" dirty="0"/>
              <a:t>laukelyje rekomenduojama pažymėti, kad tai</a:t>
            </a:r>
            <a:r>
              <a:rPr lang="lt-LT" spc="-70" dirty="0"/>
              <a:t> </a:t>
            </a:r>
            <a:r>
              <a:rPr lang="lt-LT" dirty="0"/>
              <a:t>„Žodinė</a:t>
            </a:r>
            <a:r>
              <a:rPr lang="lt-LT" spc="-35" dirty="0"/>
              <a:t> </a:t>
            </a:r>
            <a:r>
              <a:rPr lang="lt-LT" spc="-10" dirty="0"/>
              <a:t>sutartis“;</a:t>
            </a:r>
          </a:p>
          <a:p>
            <a:pPr marL="284480" indent="-271780">
              <a:lnSpc>
                <a:spcPct val="100000"/>
              </a:lnSpc>
              <a:spcBef>
                <a:spcPts val="310"/>
              </a:spcBef>
              <a:buAutoNum type="arabicParenBoth" startAt="5"/>
              <a:tabLst>
                <a:tab pos="284480" algn="l"/>
              </a:tabLst>
            </a:pPr>
            <a:r>
              <a:rPr spc="-10" dirty="0"/>
              <a:t>Pažymėkite,</a:t>
            </a:r>
            <a:r>
              <a:rPr spc="-30" dirty="0"/>
              <a:t> </a:t>
            </a:r>
            <a:r>
              <a:rPr dirty="0"/>
              <a:t>jeigu</a:t>
            </a:r>
            <a:r>
              <a:rPr spc="-30" dirty="0"/>
              <a:t> </a:t>
            </a:r>
            <a:r>
              <a:rPr dirty="0"/>
              <a:t>pirkimas</a:t>
            </a:r>
            <a:r>
              <a:rPr spc="-45" dirty="0"/>
              <a:t> </a:t>
            </a:r>
            <a:r>
              <a:rPr lang="lt-LT" spc="-45" dirty="0"/>
              <a:t>buvo </a:t>
            </a:r>
            <a:r>
              <a:rPr spc="-10" dirty="0"/>
              <a:t>vykdomas</a:t>
            </a:r>
            <a:r>
              <a:rPr spc="-5" dirty="0"/>
              <a:t> </a:t>
            </a:r>
            <a:r>
              <a:rPr dirty="0"/>
              <a:t>CVP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priemonėmis</a:t>
            </a:r>
            <a:r>
              <a:rPr lang="lt-LT" spc="-10" dirty="0"/>
              <a:t>;</a:t>
            </a:r>
            <a:endParaRPr spc="-10" dirty="0"/>
          </a:p>
          <a:p>
            <a:pPr marL="284480" indent="-271780">
              <a:lnSpc>
                <a:spcPct val="100000"/>
              </a:lnSpc>
              <a:spcBef>
                <a:spcPts val="760"/>
              </a:spcBef>
              <a:buAutoNum type="arabicParenBoth" startAt="5"/>
              <a:tabLst>
                <a:tab pos="284480" algn="l"/>
              </a:tabLst>
            </a:pPr>
            <a:r>
              <a:rPr spc="-10" dirty="0"/>
              <a:t>Pažymėkite,</a:t>
            </a:r>
            <a:r>
              <a:rPr spc="-40" dirty="0"/>
              <a:t> </a:t>
            </a:r>
            <a:r>
              <a:rPr dirty="0"/>
              <a:t>jeigu</a:t>
            </a:r>
            <a:r>
              <a:rPr spc="-40" dirty="0"/>
              <a:t> </a:t>
            </a:r>
            <a:r>
              <a:rPr lang="lt-LT" dirty="0"/>
              <a:t>viešinate</a:t>
            </a:r>
            <a:r>
              <a:rPr spc="-45" dirty="0"/>
              <a:t> </a:t>
            </a:r>
            <a:r>
              <a:rPr dirty="0"/>
              <a:t>preliminari</a:t>
            </a:r>
            <a:r>
              <a:rPr lang="lt-LT" dirty="0" err="1"/>
              <a:t>ąją</a:t>
            </a:r>
            <a:r>
              <a:rPr spc="-45" dirty="0"/>
              <a:t> </a:t>
            </a:r>
            <a:r>
              <a:rPr spc="-10" dirty="0"/>
              <a:t>sutart</a:t>
            </a:r>
            <a:r>
              <a:rPr lang="lt-LT" spc="-10" dirty="0"/>
              <a:t>į;</a:t>
            </a:r>
            <a:endParaRPr spc="-10" dirty="0"/>
          </a:p>
          <a:p>
            <a:pPr marL="284480" indent="-271780">
              <a:lnSpc>
                <a:spcPct val="100000"/>
              </a:lnSpc>
              <a:spcBef>
                <a:spcPts val="905"/>
              </a:spcBef>
              <a:buAutoNum type="arabicParenBoth" startAt="5"/>
              <a:tabLst>
                <a:tab pos="284480" algn="l"/>
              </a:tabLst>
            </a:pPr>
            <a:r>
              <a:rPr spc="-10" dirty="0"/>
              <a:t>Įrašykite</a:t>
            </a:r>
            <a:r>
              <a:rPr spc="-50" dirty="0"/>
              <a:t> </a:t>
            </a:r>
            <a:r>
              <a:rPr dirty="0"/>
              <a:t>pirkimo</a:t>
            </a:r>
            <a:r>
              <a:rPr spc="-35" dirty="0"/>
              <a:t> </a:t>
            </a:r>
            <a:r>
              <a:rPr dirty="0"/>
              <a:t>CVP</a:t>
            </a:r>
            <a:r>
              <a:rPr spc="-3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numerį.</a:t>
            </a:r>
            <a:r>
              <a:rPr spc="-35" dirty="0"/>
              <a:t> </a:t>
            </a:r>
            <a:r>
              <a:rPr lang="lt-LT" spc="-35" dirty="0"/>
              <a:t>Laukelis pildomas, tik tuomet kai </a:t>
            </a:r>
            <a:r>
              <a:rPr lang="lt-LT" spc="-35" dirty="0" err="1"/>
              <a:t>pi</a:t>
            </a:r>
            <a:r>
              <a:rPr spc="-10" dirty="0"/>
              <a:t>rkimas</a:t>
            </a:r>
          </a:p>
          <a:p>
            <a:pPr marL="12700">
              <a:lnSpc>
                <a:spcPct val="100000"/>
              </a:lnSpc>
            </a:pPr>
            <a:r>
              <a:rPr lang="en-GB" spc="-10" dirty="0"/>
              <a:t>V</a:t>
            </a:r>
            <a:r>
              <a:rPr spc="-10" dirty="0"/>
              <a:t>ykd</a:t>
            </a:r>
            <a:r>
              <a:rPr lang="lt-LT" spc="-10" dirty="0"/>
              <a:t>ytas </a:t>
            </a:r>
            <a:r>
              <a:rPr dirty="0"/>
              <a:t>CVP</a:t>
            </a:r>
            <a:r>
              <a:rPr spc="-2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priemonėmis</a:t>
            </a:r>
            <a:r>
              <a:rPr lang="lt-LT" spc="-10" dirty="0"/>
              <a:t>;</a:t>
            </a:r>
            <a:endParaRPr spc="-10" dirty="0"/>
          </a:p>
          <a:p>
            <a:pPr marL="284480" indent="-271780">
              <a:lnSpc>
                <a:spcPct val="100000"/>
              </a:lnSpc>
              <a:spcBef>
                <a:spcPts val="1025"/>
              </a:spcBef>
              <a:buAutoNum type="arabicParenBoth" startAt="9"/>
              <a:tabLst>
                <a:tab pos="284480" algn="l"/>
              </a:tabLst>
            </a:pPr>
            <a:r>
              <a:rPr dirty="0"/>
              <a:t>Pasirinkite</a:t>
            </a:r>
            <a:r>
              <a:rPr spc="-50" dirty="0"/>
              <a:t> </a:t>
            </a:r>
            <a:r>
              <a:rPr dirty="0"/>
              <a:t>pirkimo</a:t>
            </a:r>
            <a:r>
              <a:rPr spc="-40" dirty="0"/>
              <a:t> </a:t>
            </a:r>
            <a:r>
              <a:rPr dirty="0"/>
              <a:t>būdą</a:t>
            </a:r>
            <a:r>
              <a:rPr spc="-40" dirty="0"/>
              <a:t> </a:t>
            </a:r>
            <a:r>
              <a:rPr dirty="0"/>
              <a:t>iš</a:t>
            </a:r>
            <a:r>
              <a:rPr spc="-45" dirty="0"/>
              <a:t> </a:t>
            </a:r>
            <a:r>
              <a:rPr spc="-10" dirty="0"/>
              <a:t>sąrašo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400" y="3950195"/>
            <a:ext cx="10388600" cy="3231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Svarbu: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Viešinant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pagrindines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preliminariąsias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lang="lt-LT" sz="1600" spc="-50" dirty="0">
                <a:latin typeface="Calibri"/>
                <a:cs typeface="Calibri"/>
              </a:rPr>
              <a:t>būtinai </a:t>
            </a:r>
            <a:r>
              <a:rPr sz="1600" spc="-10" dirty="0">
                <a:latin typeface="Calibri"/>
                <a:cs typeface="Calibri"/>
              </a:rPr>
              <a:t>pažymėkite,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buvo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vykdomas </a:t>
            </a:r>
            <a:r>
              <a:rPr sz="1600" dirty="0">
                <a:latin typeface="Calibri"/>
                <a:cs typeface="Calibri"/>
              </a:rPr>
              <a:t>CVP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(6)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nurodykite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vykdyto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CVP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numerį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(8),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kurį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galite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rasti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preliminariojoje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sutartyje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rekvizitais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arba</a:t>
            </a:r>
            <a:r>
              <a:rPr lang="lt-LT" sz="1600" spc="-20" dirty="0">
                <a:latin typeface="Calibri"/>
                <a:cs typeface="Calibri"/>
              </a:rPr>
              <a:t> atlikę paiešką </a:t>
            </a:r>
            <a:r>
              <a:rPr lang="en-US" sz="1600" dirty="0">
                <a:latin typeface="Calibri"/>
                <a:cs typeface="Calibri"/>
              </a:rPr>
              <a:t>pagal</a:t>
            </a:r>
            <a:r>
              <a:rPr lang="en-US" sz="1600" spc="-5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CPO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vykdyto</a:t>
            </a: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pirkimo</a:t>
            </a:r>
            <a:r>
              <a:rPr lang="en-US" sz="1600" spc="-20" dirty="0">
                <a:latin typeface="Calibri"/>
                <a:cs typeface="Calibri"/>
              </a:rPr>
              <a:t> </a:t>
            </a:r>
            <a:r>
              <a:rPr lang="en-US" sz="1600" spc="-10" dirty="0">
                <a:latin typeface="Calibri"/>
                <a:cs typeface="Calibri"/>
              </a:rPr>
              <a:t>pavadinimą</a:t>
            </a:r>
            <a:r>
              <a:rPr lang="lt-LT" sz="1600" spc="-20" dirty="0"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lt-LT" sz="1600" spc="-20" dirty="0">
                <a:latin typeface="Calibri"/>
                <a:cs typeface="Calibri"/>
              </a:rPr>
              <a:t>1) CVPP (</a:t>
            </a:r>
            <a:r>
              <a:rPr lang="lt-LT" sz="1600" spc="-20" dirty="0">
                <a:latin typeface="Calibri"/>
                <a:cs typeface="Calibri"/>
                <a:hlinkClick r:id="rId4"/>
              </a:rPr>
              <a:t>https://eviesiejipirkimai.lt</a:t>
            </a:r>
            <a:r>
              <a:rPr lang="lt-LT" sz="1600" spc="-20" dirty="0">
                <a:latin typeface="Calibri"/>
                <a:cs typeface="Calibri"/>
              </a:rPr>
              <a:t>) – jei apie pirkimą paskelbta iki 2024 m. gruodžio 1 d.;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lt-LT" sz="1600" spc="-20" dirty="0">
                <a:latin typeface="Calibri"/>
                <a:cs typeface="Calibri"/>
              </a:rPr>
              <a:t>2) CVP IS (</a:t>
            </a:r>
            <a:r>
              <a:rPr lang="lt-LT" sz="1600" spc="-20" dirty="0">
                <a:latin typeface="Calibri"/>
                <a:cs typeface="Calibri"/>
                <a:hlinkClick r:id="rId5"/>
              </a:rPr>
              <a:t>https://viesiejipirkimai.lt/epps/home.do</a:t>
            </a:r>
            <a:r>
              <a:rPr lang="lt-LT" sz="1600" spc="-20" dirty="0">
                <a:latin typeface="Calibri"/>
                <a:cs typeface="Calibri"/>
              </a:rPr>
              <a:t>) – jei apie pirkimą paskelbta po 2024 m. gruodžio 1 d.</a:t>
            </a:r>
          </a:p>
          <a:p>
            <a:pPr marL="12700" marR="19812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viešinate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vykdytos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dinaminės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pirkimų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sistemos,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pasirinkite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būdą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„Ribotas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konkursas“. </a:t>
            </a:r>
            <a:r>
              <a:rPr sz="1600" dirty="0">
                <a:latin typeface="Calibri"/>
                <a:cs typeface="Calibri"/>
              </a:rPr>
              <a:t>Jeigu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sudaryta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pagal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preliminarią</a:t>
            </a:r>
            <a:r>
              <a:rPr lang="lt-LT" sz="1600" dirty="0">
                <a:latin typeface="Calibri"/>
                <a:cs typeface="Calibri"/>
              </a:rPr>
              <a:t>ją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sutartį,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būdą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rasite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CPO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vykdyto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pirkimo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skelbime</a:t>
            </a:r>
            <a:r>
              <a:rPr lang="lt-LT" sz="1600" spc="-10" dirty="0">
                <a:latin typeface="Calibri"/>
                <a:cs typeface="Calibri"/>
              </a:rPr>
              <a:t>.</a:t>
            </a:r>
          </a:p>
          <a:p>
            <a:pPr marL="12700" marR="198120">
              <a:spcBef>
                <a:spcPts val="1920"/>
              </a:spcBef>
            </a:pPr>
            <a:r>
              <a:rPr lang="lt-LT" sz="1600" spc="-10" dirty="0">
                <a:latin typeface="Calibri"/>
                <a:cs typeface="Calibri"/>
              </a:rPr>
              <a:t>Jeigu sutartis buvo sudaryta naudojantis naujuoju CPO LT katalogu (</a:t>
            </a:r>
            <a:r>
              <a:rPr lang="lt-LT" sz="1600" spc="-10" dirty="0">
                <a:latin typeface="Calibri"/>
                <a:cs typeface="Calibri"/>
                <a:hlinkClick r:id="rId6"/>
              </a:rPr>
              <a:t>https://cpois.cpo.lt/catalog</a:t>
            </a:r>
            <a:r>
              <a:rPr lang="lt-LT" sz="1600" spc="-10" dirty="0">
                <a:latin typeface="Calibri"/>
                <a:cs typeface="Calibri"/>
              </a:rPr>
              <a:t>), tokių sutarčių viešinti nereikia, ji paviešinama automatiškai.</a:t>
            </a:r>
            <a:endParaRPr lang="lt-LT" sz="1600" dirty="0">
              <a:latin typeface="Calibri"/>
              <a:cs typeface="Calibri"/>
            </a:endParaRPr>
          </a:p>
          <a:p>
            <a:pPr marL="12700" marR="198120">
              <a:lnSpc>
                <a:spcPct val="100000"/>
              </a:lnSpc>
              <a:spcBef>
                <a:spcPts val="192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9829" y="2195042"/>
            <a:ext cx="116205" cy="10547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spc="-5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spc="-50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spc="-50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spc="-5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75367" y="3408616"/>
            <a:ext cx="404495" cy="233679"/>
            <a:chOff x="3575367" y="3408616"/>
            <a:chExt cx="404495" cy="233679"/>
          </a:xfrm>
        </p:grpSpPr>
        <p:sp>
          <p:nvSpPr>
            <p:cNvPr id="18" name="object 18"/>
            <p:cNvSpPr/>
            <p:nvPr/>
          </p:nvSpPr>
          <p:spPr>
            <a:xfrm>
              <a:off x="3589654" y="3422903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4">
                  <a:moveTo>
                    <a:pt x="187833" y="0"/>
                  </a:moveTo>
                  <a:lnTo>
                    <a:pt x="128454" y="5220"/>
                  </a:lnTo>
                  <a:lnTo>
                    <a:pt x="76891" y="19755"/>
                  </a:lnTo>
                  <a:lnTo>
                    <a:pt x="36234" y="41916"/>
                  </a:lnTo>
                  <a:lnTo>
                    <a:pt x="9573" y="70014"/>
                  </a:lnTo>
                  <a:lnTo>
                    <a:pt x="0" y="102362"/>
                  </a:lnTo>
                  <a:lnTo>
                    <a:pt x="9573" y="134709"/>
                  </a:lnTo>
                  <a:lnTo>
                    <a:pt x="36234" y="162807"/>
                  </a:lnTo>
                  <a:lnTo>
                    <a:pt x="76891" y="184968"/>
                  </a:lnTo>
                  <a:lnTo>
                    <a:pt x="128454" y="199503"/>
                  </a:lnTo>
                  <a:lnTo>
                    <a:pt x="187833" y="204724"/>
                  </a:lnTo>
                  <a:lnTo>
                    <a:pt x="247211" y="199503"/>
                  </a:lnTo>
                  <a:lnTo>
                    <a:pt x="298774" y="184968"/>
                  </a:lnTo>
                  <a:lnTo>
                    <a:pt x="339431" y="162807"/>
                  </a:lnTo>
                  <a:lnTo>
                    <a:pt x="366092" y="134709"/>
                  </a:lnTo>
                  <a:lnTo>
                    <a:pt x="375666" y="102362"/>
                  </a:lnTo>
                  <a:lnTo>
                    <a:pt x="366092" y="70014"/>
                  </a:lnTo>
                  <a:lnTo>
                    <a:pt x="339431" y="41916"/>
                  </a:lnTo>
                  <a:lnTo>
                    <a:pt x="298774" y="19755"/>
                  </a:lnTo>
                  <a:lnTo>
                    <a:pt x="247211" y="522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654" y="3422903"/>
              <a:ext cx="375920" cy="205104"/>
            </a:xfrm>
            <a:custGeom>
              <a:avLst/>
              <a:gdLst/>
              <a:ahLst/>
              <a:cxnLst/>
              <a:rect l="l" t="t" r="r" b="b"/>
              <a:pathLst>
                <a:path w="375920" h="205104">
                  <a:moveTo>
                    <a:pt x="0" y="102362"/>
                  </a:moveTo>
                  <a:lnTo>
                    <a:pt x="36234" y="41916"/>
                  </a:lnTo>
                  <a:lnTo>
                    <a:pt x="76891" y="19755"/>
                  </a:lnTo>
                  <a:lnTo>
                    <a:pt x="128454" y="5220"/>
                  </a:lnTo>
                  <a:lnTo>
                    <a:pt x="187833" y="0"/>
                  </a:lnTo>
                  <a:lnTo>
                    <a:pt x="247211" y="5220"/>
                  </a:lnTo>
                  <a:lnTo>
                    <a:pt x="298774" y="19755"/>
                  </a:lnTo>
                  <a:lnTo>
                    <a:pt x="339431" y="41916"/>
                  </a:lnTo>
                  <a:lnTo>
                    <a:pt x="366092" y="70014"/>
                  </a:lnTo>
                  <a:lnTo>
                    <a:pt x="375666" y="102362"/>
                  </a:lnTo>
                  <a:lnTo>
                    <a:pt x="366092" y="134709"/>
                  </a:lnTo>
                  <a:lnTo>
                    <a:pt x="339431" y="162807"/>
                  </a:lnTo>
                  <a:lnTo>
                    <a:pt x="298774" y="184968"/>
                  </a:lnTo>
                  <a:lnTo>
                    <a:pt x="247211" y="199503"/>
                  </a:lnTo>
                  <a:lnTo>
                    <a:pt x="187833" y="204724"/>
                  </a:lnTo>
                  <a:lnTo>
                    <a:pt x="128454" y="199503"/>
                  </a:lnTo>
                  <a:lnTo>
                    <a:pt x="76891" y="184968"/>
                  </a:lnTo>
                  <a:lnTo>
                    <a:pt x="36234" y="162807"/>
                  </a:lnTo>
                  <a:lnTo>
                    <a:pt x="9573" y="134709"/>
                  </a:lnTo>
                  <a:lnTo>
                    <a:pt x="0" y="1023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19829" y="339470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9B01205-6C58-58B8-9D75-76342F84F0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65259" y="6550223"/>
            <a:ext cx="2804160" cy="307777"/>
          </a:xfrm>
        </p:spPr>
        <p:txBody>
          <a:bodyPr/>
          <a:lstStyle/>
          <a:p>
            <a:fld id="{B6F15528-21DE-4FAA-801E-634DDDAF4B2B}" type="slidenum">
              <a:rPr lang="en-GB" sz="2000" b="1" smtClean="0">
                <a:solidFill>
                  <a:srgbClr val="00B050"/>
                </a:solidFill>
              </a:rPr>
              <a:t>9</a:t>
            </a:fld>
            <a:endParaRPr lang="en-GB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09890774D45AB71C439A41F178C" ma:contentTypeVersion="7" ma:contentTypeDescription="Create a new document." ma:contentTypeScope="" ma:versionID="7fbae126675165fafe50e0bcf5c6004e">
  <xsd:schema xmlns:xsd="http://www.w3.org/2001/XMLSchema" xmlns:xs="http://www.w3.org/2001/XMLSchema" xmlns:p="http://schemas.microsoft.com/office/2006/metadata/properties" xmlns:ns2="994b468e-a809-43ef-a798-31deceb9e172" targetNamespace="http://schemas.microsoft.com/office/2006/metadata/properties" ma:root="true" ma:fieldsID="b2976fa63390ffda2fc0513ae9d2ec1b" ns2:_="">
    <xsd:import namespace="994b468e-a809-43ef-a798-31deceb9e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468e-a809-43ef-a798-31deceb9e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5E5ACD-F8A5-4576-9A9C-1AC1A259C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468e-a809-43ef-a798-31deceb9e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A3E7F-6357-4914-8D5F-44BE97757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A6E8F-9DF7-4B07-95C1-ED98243EA07A}">
  <ds:schemaRefs>
    <ds:schemaRef ds:uri="http://purl.org/dc/terms/"/>
    <ds:schemaRef ds:uri="994b468e-a809-43ef-a798-31deceb9e172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3002</Words>
  <Application>Microsoft Office PowerPoint</Application>
  <PresentationFormat>Widescreen</PresentationFormat>
  <Paragraphs>302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Arial MT</vt:lpstr>
      <vt:lpstr>Calibri</vt:lpstr>
      <vt:lpstr>Calibri Light</vt:lpstr>
      <vt:lpstr>Cambria Math</vt:lpstr>
      <vt:lpstr>Office Theme</vt:lpstr>
      <vt:lpstr>„Office“ tema</vt:lpstr>
      <vt:lpstr>Sutarčių viešinimas</vt:lpstr>
      <vt:lpstr>PowerPoint Presentation</vt:lpstr>
      <vt:lpstr>VPT-SSO naudotojo sukūrimas ir užblokavimas</vt:lpstr>
      <vt:lpstr>Funkcijų sąraše pasirinkite VPM IS nuorodą</vt:lpstr>
      <vt:lpstr>VPM IS pasirinkite Viešųjų pirkimų sutarčių posistemę ir su kokia naršykle viešinsite sutartis</vt:lpstr>
      <vt:lpstr>Nuo 2017 m. liepos 1 d. įvykusių pirkimų sutarčių viešinimas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</vt:lpstr>
      <vt:lpstr>Sutarties formos pildymas, kai sudaryta preliminari sutartis su keliais tiekėjais</vt:lpstr>
      <vt:lpstr>Sutarties formos pildymas, kai sutartis sudaryta su tiekėjų grupe</vt:lpstr>
      <vt:lpstr>Sutarties formos pildymas</vt:lpstr>
      <vt:lpstr>Sutarties formos pildymas, kai sutartis sudaryta su keliais tiekėjais, iš kurių vienas ar keli tiekėjų yra tiekėjų grupė (pagal jungtinės veiklos sutartį)</vt:lpstr>
      <vt:lpstr>Sutarties formos pildymas</vt:lpstr>
      <vt:lpstr>Dokumentų įkėlimas</vt:lpstr>
      <vt:lpstr>Informacijos apie žodines sutartis viešinimas</vt:lpstr>
      <vt:lpstr>Pagrindinių sutarčių, sudarytų pagal preliminariąsias sutartis arba DPS pagrindu, viešinimas</vt:lpstr>
      <vt:lpstr>Sutarties paskelbimas</vt:lpstr>
      <vt:lpstr>PowerPoint Presentation</vt:lpstr>
      <vt:lpstr>Sutarties pakeitimo viešinimas</vt:lpstr>
      <vt:lpstr>Sutarties pakeitimo viešinimas</vt:lpstr>
      <vt:lpstr>Sutarties pakeitimo viešinimas, kai pagrindinė sutartis paviešinta kito pirkimo vykdytojo</vt:lpstr>
      <vt:lpstr>Sutarties pakeitimo viešinimas, kai keičiasi tiekėjas</vt:lpstr>
      <vt:lpstr>Sutarties pakeitimo viešinimas</vt:lpstr>
      <vt:lpstr>Ką daryti, jei reikia patikslinti sutarties duomenis?</vt:lpstr>
      <vt:lpstr>Kaip pašalinti klaidingai pridėtą dokumentą?</vt:lpstr>
      <vt:lpstr>Dėl papildomai iškilusių klausimų galite kreiptis:  el. paštu pagalba@vpt.lt (darbo dienomis – visą darbo dieną)  tel. +370 5 219 7000  (darbo dienomis 8 – 12 val.: jeigu turite techninių sutarčių paviešinimo klausimų, spauskite „1“, jeigu tai ne techninio pobūdžio klausimai, spauskite „3“)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 Romančikaitė-Klingienė</dc:creator>
  <cp:lastModifiedBy>Lina Romančikaitė-Klingienė</cp:lastModifiedBy>
  <cp:revision>5</cp:revision>
  <dcterms:created xsi:type="dcterms:W3CDTF">2026-02-12T14:35:14Z</dcterms:created>
  <dcterms:modified xsi:type="dcterms:W3CDTF">2026-06-19T07:13:54Z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2026-02-12T00:00:00Z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0x010100C3F6609890774D45AB71C439A41F178C</vt:lpwstr>
  </property>
</Properties>
</file>