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21"/>
  </p:notesMasterIdLst>
  <p:sldIdLst>
    <p:sldId id="637" r:id="rId4"/>
    <p:sldId id="638" r:id="rId5"/>
    <p:sldId id="639" r:id="rId6"/>
    <p:sldId id="642" r:id="rId7"/>
    <p:sldId id="641" r:id="rId8"/>
    <p:sldId id="644" r:id="rId9"/>
    <p:sldId id="663" r:id="rId10"/>
    <p:sldId id="643" r:id="rId11"/>
    <p:sldId id="645" r:id="rId12"/>
    <p:sldId id="646" r:id="rId13"/>
    <p:sldId id="647" r:id="rId14"/>
    <p:sldId id="648" r:id="rId15"/>
    <p:sldId id="649" r:id="rId16"/>
    <p:sldId id="650" r:id="rId17"/>
    <p:sldId id="652" r:id="rId18"/>
    <p:sldId id="660" r:id="rId19"/>
    <p:sldId id="661" r:id="rId20"/>
  </p:sldIdLst>
  <p:sldSz cx="12192000" cy="6858000"/>
  <p:notesSz cx="6858000" cy="12192000"/>
  <p:embeddedFontLst>
    <p:embeddedFont>
      <p:font typeface="Roboto"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F1D14-46C6-4230-9A17-EAE523D44625}" v="62" dt="2026-06-15T07:40:01.117"/>
    <p1510:client id="{D17A1265-E006-4FD0-B3ED-3CD48DD4519D}" v="6" dt="2026-06-15T13:56:45.09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5033" autoAdjust="0"/>
  </p:normalViewPr>
  <p:slideViewPr>
    <p:cSldViewPr snapToGrid="0">
      <p:cViewPr varScale="1">
        <p:scale>
          <a:sx n="78" d="100"/>
          <a:sy n="78" d="100"/>
        </p:scale>
        <p:origin x="6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ja Markevičienė" userId="c6b66473-1e01-4a10-8ddf-efe2bdc2553c" providerId="ADAL" clId="{A14E6278-48A7-4A62-A4FD-A7177A095AFD}"/>
    <pc:docChg chg="undo custSel addSld delSld modSld sldOrd">
      <pc:chgData name="Virginija Markevičienė" userId="c6b66473-1e01-4a10-8ddf-efe2bdc2553c" providerId="ADAL" clId="{A14E6278-48A7-4A62-A4FD-A7177A095AFD}" dt="2026-06-16T06:36:09.150" v="1685" actId="114"/>
      <pc:docMkLst>
        <pc:docMk/>
      </pc:docMkLst>
      <pc:sldChg chg="add del setBg">
        <pc:chgData name="Virginija Markevičienė" userId="c6b66473-1e01-4a10-8ddf-efe2bdc2553c" providerId="ADAL" clId="{A14E6278-48A7-4A62-A4FD-A7177A095AFD}" dt="2026-06-15T07:40:07.910" v="1115" actId="47"/>
        <pc:sldMkLst>
          <pc:docMk/>
          <pc:sldMk cId="0" sldId="304"/>
        </pc:sldMkLst>
      </pc:sldChg>
      <pc:sldChg chg="del">
        <pc:chgData name="Virginija Markevičienė" userId="c6b66473-1e01-4a10-8ddf-efe2bdc2553c" providerId="ADAL" clId="{A14E6278-48A7-4A62-A4FD-A7177A095AFD}" dt="2026-06-15T05:57:49.731" v="256" actId="2696"/>
        <pc:sldMkLst>
          <pc:docMk/>
          <pc:sldMk cId="3346358478" sldId="307"/>
        </pc:sldMkLst>
      </pc:sldChg>
      <pc:sldChg chg="del">
        <pc:chgData name="Virginija Markevičienė" userId="c6b66473-1e01-4a10-8ddf-efe2bdc2553c" providerId="ADAL" clId="{A14E6278-48A7-4A62-A4FD-A7177A095AFD}" dt="2026-06-15T05:58:53.965" v="260" actId="47"/>
        <pc:sldMkLst>
          <pc:docMk/>
          <pc:sldMk cId="3098633581" sldId="613"/>
        </pc:sldMkLst>
      </pc:sldChg>
      <pc:sldChg chg="del">
        <pc:chgData name="Virginija Markevičienė" userId="c6b66473-1e01-4a10-8ddf-efe2bdc2553c" providerId="ADAL" clId="{A14E6278-48A7-4A62-A4FD-A7177A095AFD}" dt="2026-06-15T05:58:54.689" v="264" actId="47"/>
        <pc:sldMkLst>
          <pc:docMk/>
          <pc:sldMk cId="1666279491" sldId="615"/>
        </pc:sldMkLst>
      </pc:sldChg>
      <pc:sldChg chg="del">
        <pc:chgData name="Virginija Markevičienė" userId="c6b66473-1e01-4a10-8ddf-efe2bdc2553c" providerId="ADAL" clId="{A14E6278-48A7-4A62-A4FD-A7177A095AFD}" dt="2026-06-15T05:58:48.998" v="258" actId="47"/>
        <pc:sldMkLst>
          <pc:docMk/>
          <pc:sldMk cId="2442487354" sldId="616"/>
        </pc:sldMkLst>
      </pc:sldChg>
      <pc:sldChg chg="del">
        <pc:chgData name="Virginija Markevičienė" userId="c6b66473-1e01-4a10-8ddf-efe2bdc2553c" providerId="ADAL" clId="{A14E6278-48A7-4A62-A4FD-A7177A095AFD}" dt="2026-06-15T05:58:54.246" v="262" actId="47"/>
        <pc:sldMkLst>
          <pc:docMk/>
          <pc:sldMk cId="728848682" sldId="617"/>
        </pc:sldMkLst>
      </pc:sldChg>
      <pc:sldChg chg="del">
        <pc:chgData name="Virginija Markevičienė" userId="c6b66473-1e01-4a10-8ddf-efe2bdc2553c" providerId="ADAL" clId="{A14E6278-48A7-4A62-A4FD-A7177A095AFD}" dt="2026-06-15T05:58:54.708" v="265" actId="47"/>
        <pc:sldMkLst>
          <pc:docMk/>
          <pc:sldMk cId="792602011" sldId="618"/>
        </pc:sldMkLst>
      </pc:sldChg>
      <pc:sldChg chg="del">
        <pc:chgData name="Virginija Markevičienė" userId="c6b66473-1e01-4a10-8ddf-efe2bdc2553c" providerId="ADAL" clId="{A14E6278-48A7-4A62-A4FD-A7177A095AFD}" dt="2026-06-15T05:58:54.391" v="263" actId="47"/>
        <pc:sldMkLst>
          <pc:docMk/>
          <pc:sldMk cId="1747651571" sldId="619"/>
        </pc:sldMkLst>
      </pc:sldChg>
      <pc:sldChg chg="del">
        <pc:chgData name="Virginija Markevičienė" userId="c6b66473-1e01-4a10-8ddf-efe2bdc2553c" providerId="ADAL" clId="{A14E6278-48A7-4A62-A4FD-A7177A095AFD}" dt="2026-06-15T05:58:54.119" v="261" actId="47"/>
        <pc:sldMkLst>
          <pc:docMk/>
          <pc:sldMk cId="284575030" sldId="620"/>
        </pc:sldMkLst>
      </pc:sldChg>
      <pc:sldChg chg="del">
        <pc:chgData name="Virginija Markevičienė" userId="c6b66473-1e01-4a10-8ddf-efe2bdc2553c" providerId="ADAL" clId="{A14E6278-48A7-4A62-A4FD-A7177A095AFD}" dt="2026-06-15T05:58:57.171" v="282" actId="47"/>
        <pc:sldMkLst>
          <pc:docMk/>
          <pc:sldMk cId="4104207802" sldId="621"/>
        </pc:sldMkLst>
      </pc:sldChg>
      <pc:sldChg chg="del">
        <pc:chgData name="Virginija Markevičienė" userId="c6b66473-1e01-4a10-8ddf-efe2bdc2553c" providerId="ADAL" clId="{A14E6278-48A7-4A62-A4FD-A7177A095AFD}" dt="2026-06-15T05:58:54.819" v="266" actId="47"/>
        <pc:sldMkLst>
          <pc:docMk/>
          <pc:sldMk cId="2022812731" sldId="622"/>
        </pc:sldMkLst>
      </pc:sldChg>
      <pc:sldChg chg="del">
        <pc:chgData name="Virginija Markevičienė" userId="c6b66473-1e01-4a10-8ddf-efe2bdc2553c" providerId="ADAL" clId="{A14E6278-48A7-4A62-A4FD-A7177A095AFD}" dt="2026-06-15T05:58:54.960" v="267" actId="47"/>
        <pc:sldMkLst>
          <pc:docMk/>
          <pc:sldMk cId="132249053" sldId="623"/>
        </pc:sldMkLst>
      </pc:sldChg>
      <pc:sldChg chg="del">
        <pc:chgData name="Virginija Markevičienė" userId="c6b66473-1e01-4a10-8ddf-efe2bdc2553c" providerId="ADAL" clId="{A14E6278-48A7-4A62-A4FD-A7177A095AFD}" dt="2026-06-15T05:58:56.285" v="276" actId="47"/>
        <pc:sldMkLst>
          <pc:docMk/>
          <pc:sldMk cId="435063006" sldId="624"/>
        </pc:sldMkLst>
      </pc:sldChg>
      <pc:sldChg chg="del">
        <pc:chgData name="Virginija Markevičienė" userId="c6b66473-1e01-4a10-8ddf-efe2bdc2553c" providerId="ADAL" clId="{A14E6278-48A7-4A62-A4FD-A7177A095AFD}" dt="2026-06-15T05:58:56.569" v="278" actId="47"/>
        <pc:sldMkLst>
          <pc:docMk/>
          <pc:sldMk cId="820531147" sldId="625"/>
        </pc:sldMkLst>
      </pc:sldChg>
      <pc:sldChg chg="del">
        <pc:chgData name="Virginija Markevičienė" userId="c6b66473-1e01-4a10-8ddf-efe2bdc2553c" providerId="ADAL" clId="{A14E6278-48A7-4A62-A4FD-A7177A095AFD}" dt="2026-06-15T05:58:56.518" v="277" actId="47"/>
        <pc:sldMkLst>
          <pc:docMk/>
          <pc:sldMk cId="2287884075" sldId="626"/>
        </pc:sldMkLst>
      </pc:sldChg>
      <pc:sldChg chg="del">
        <pc:chgData name="Virginija Markevičienė" userId="c6b66473-1e01-4a10-8ddf-efe2bdc2553c" providerId="ADAL" clId="{A14E6278-48A7-4A62-A4FD-A7177A095AFD}" dt="2026-06-15T05:58:58.817" v="293" actId="47"/>
        <pc:sldMkLst>
          <pc:docMk/>
          <pc:sldMk cId="2439981202" sldId="627"/>
        </pc:sldMkLst>
      </pc:sldChg>
      <pc:sldChg chg="del">
        <pc:chgData name="Virginija Markevičienė" userId="c6b66473-1e01-4a10-8ddf-efe2bdc2553c" providerId="ADAL" clId="{A14E6278-48A7-4A62-A4FD-A7177A095AFD}" dt="2026-06-15T05:58:58.964" v="294" actId="47"/>
        <pc:sldMkLst>
          <pc:docMk/>
          <pc:sldMk cId="2848321971" sldId="628"/>
        </pc:sldMkLst>
      </pc:sldChg>
      <pc:sldChg chg="del">
        <pc:chgData name="Virginija Markevičienė" userId="c6b66473-1e01-4a10-8ddf-efe2bdc2553c" providerId="ADAL" clId="{A14E6278-48A7-4A62-A4FD-A7177A095AFD}" dt="2026-06-15T05:58:48.998" v="258" actId="47"/>
        <pc:sldMkLst>
          <pc:docMk/>
          <pc:sldMk cId="471612693" sldId="629"/>
        </pc:sldMkLst>
      </pc:sldChg>
      <pc:sldChg chg="del">
        <pc:chgData name="Virginija Markevičienė" userId="c6b66473-1e01-4a10-8ddf-efe2bdc2553c" providerId="ADAL" clId="{A14E6278-48A7-4A62-A4FD-A7177A095AFD}" dt="2026-06-15T05:58:57.319" v="283" actId="47"/>
        <pc:sldMkLst>
          <pc:docMk/>
          <pc:sldMk cId="2827360160" sldId="630"/>
        </pc:sldMkLst>
      </pc:sldChg>
      <pc:sldChg chg="del">
        <pc:chgData name="Virginija Markevičienė" userId="c6b66473-1e01-4a10-8ddf-efe2bdc2553c" providerId="ADAL" clId="{A14E6278-48A7-4A62-A4FD-A7177A095AFD}" dt="2026-06-15T05:58:58.660" v="292" actId="47"/>
        <pc:sldMkLst>
          <pc:docMk/>
          <pc:sldMk cId="2570147191" sldId="631"/>
        </pc:sldMkLst>
      </pc:sldChg>
      <pc:sldChg chg="del">
        <pc:chgData name="Virginija Markevičienė" userId="c6b66473-1e01-4a10-8ddf-efe2bdc2553c" providerId="ADAL" clId="{A14E6278-48A7-4A62-A4FD-A7177A095AFD}" dt="2026-06-15T05:58:55.240" v="269" actId="47"/>
        <pc:sldMkLst>
          <pc:docMk/>
          <pc:sldMk cId="3282345577" sldId="632"/>
        </pc:sldMkLst>
      </pc:sldChg>
      <pc:sldChg chg="del">
        <pc:chgData name="Virginija Markevičienė" userId="c6b66473-1e01-4a10-8ddf-efe2bdc2553c" providerId="ADAL" clId="{A14E6278-48A7-4A62-A4FD-A7177A095AFD}" dt="2026-06-15T05:58:55.396" v="270" actId="47"/>
        <pc:sldMkLst>
          <pc:docMk/>
          <pc:sldMk cId="1424648793" sldId="633"/>
        </pc:sldMkLst>
      </pc:sldChg>
      <pc:sldChg chg="del">
        <pc:chgData name="Virginija Markevičienė" userId="c6b66473-1e01-4a10-8ddf-efe2bdc2553c" providerId="ADAL" clId="{A14E6278-48A7-4A62-A4FD-A7177A095AFD}" dt="2026-06-15T05:58:55.541" v="271" actId="47"/>
        <pc:sldMkLst>
          <pc:docMk/>
          <pc:sldMk cId="473554722" sldId="634"/>
        </pc:sldMkLst>
      </pc:sldChg>
      <pc:sldChg chg="del">
        <pc:chgData name="Virginija Markevičienė" userId="c6b66473-1e01-4a10-8ddf-efe2bdc2553c" providerId="ADAL" clId="{A14E6278-48A7-4A62-A4FD-A7177A095AFD}" dt="2026-06-15T05:58:55.840" v="273" actId="47"/>
        <pc:sldMkLst>
          <pc:docMk/>
          <pc:sldMk cId="1093791234" sldId="635"/>
        </pc:sldMkLst>
      </pc:sldChg>
      <pc:sldChg chg="del">
        <pc:chgData name="Virginija Markevičienė" userId="c6b66473-1e01-4a10-8ddf-efe2bdc2553c" providerId="ADAL" clId="{A14E6278-48A7-4A62-A4FD-A7177A095AFD}" dt="2026-06-15T05:58:56.864" v="280" actId="47"/>
        <pc:sldMkLst>
          <pc:docMk/>
          <pc:sldMk cId="1700369019" sldId="636"/>
        </pc:sldMkLst>
      </pc:sldChg>
      <pc:sldChg chg="addSp delSp modSp mod">
        <pc:chgData name="Virginija Markevičienė" userId="c6b66473-1e01-4a10-8ddf-efe2bdc2553c" providerId="ADAL" clId="{A14E6278-48A7-4A62-A4FD-A7177A095AFD}" dt="2026-06-15T05:45:38.814" v="68" actId="1076"/>
        <pc:sldMkLst>
          <pc:docMk/>
          <pc:sldMk cId="4202601145" sldId="637"/>
        </pc:sldMkLst>
        <pc:spChg chg="mod">
          <ac:chgData name="Virginija Markevičienė" userId="c6b66473-1e01-4a10-8ddf-efe2bdc2553c" providerId="ADAL" clId="{A14E6278-48A7-4A62-A4FD-A7177A095AFD}" dt="2026-06-15T05:45:38.814" v="68" actId="1076"/>
          <ac:spMkLst>
            <pc:docMk/>
            <pc:sldMk cId="4202601145" sldId="637"/>
            <ac:spMk id="2" creationId="{424618DF-EE74-4093-E86B-65C36777DB71}"/>
          </ac:spMkLst>
        </pc:spChg>
        <pc:spChg chg="add del mod">
          <ac:chgData name="Virginija Markevičienė" userId="c6b66473-1e01-4a10-8ddf-efe2bdc2553c" providerId="ADAL" clId="{A14E6278-48A7-4A62-A4FD-A7177A095AFD}" dt="2026-06-15T05:44:33.292" v="56" actId="22"/>
          <ac:spMkLst>
            <pc:docMk/>
            <pc:sldMk cId="4202601145" sldId="637"/>
            <ac:spMk id="5" creationId="{81FAC9A0-AF0E-D3BE-8071-E4FFE835205E}"/>
          </ac:spMkLst>
        </pc:spChg>
        <pc:spChg chg="mod">
          <ac:chgData name="Virginija Markevičienė" userId="c6b66473-1e01-4a10-8ddf-efe2bdc2553c" providerId="ADAL" clId="{A14E6278-48A7-4A62-A4FD-A7177A095AFD}" dt="2026-06-15T05:45:31.110" v="67" actId="255"/>
          <ac:spMkLst>
            <pc:docMk/>
            <pc:sldMk cId="4202601145" sldId="637"/>
            <ac:spMk id="11" creationId="{42B70859-3628-F667-D948-6B3ACD85FFF2}"/>
          </ac:spMkLst>
        </pc:spChg>
        <pc:picChg chg="mod">
          <ac:chgData name="Virginija Markevičienė" userId="c6b66473-1e01-4a10-8ddf-efe2bdc2553c" providerId="ADAL" clId="{A14E6278-48A7-4A62-A4FD-A7177A095AFD}" dt="2026-06-15T05:45:03.463" v="63" actId="14100"/>
          <ac:picMkLst>
            <pc:docMk/>
            <pc:sldMk cId="4202601145" sldId="637"/>
            <ac:picMk id="12" creationId="{D12A017D-29DA-4609-485C-148F87AB8020}"/>
          </ac:picMkLst>
        </pc:picChg>
        <pc:picChg chg="mod">
          <ac:chgData name="Virginija Markevičienė" userId="c6b66473-1e01-4a10-8ddf-efe2bdc2553c" providerId="ADAL" clId="{A14E6278-48A7-4A62-A4FD-A7177A095AFD}" dt="2026-06-15T05:44:54.209" v="60" actId="1076"/>
          <ac:picMkLst>
            <pc:docMk/>
            <pc:sldMk cId="4202601145" sldId="637"/>
            <ac:picMk id="16" creationId="{A822808F-6794-34F7-51B4-D5A74E65CB70}"/>
          </ac:picMkLst>
        </pc:picChg>
      </pc:sldChg>
      <pc:sldChg chg="addSp delSp modSp add del mod delAnim">
        <pc:chgData name="Virginija Markevičienė" userId="c6b66473-1e01-4a10-8ddf-efe2bdc2553c" providerId="ADAL" clId="{A14E6278-48A7-4A62-A4FD-A7177A095AFD}" dt="2026-06-16T06:36:09.150" v="1685" actId="114"/>
        <pc:sldMkLst>
          <pc:docMk/>
          <pc:sldMk cId="2326028531" sldId="638"/>
        </pc:sldMkLst>
        <pc:spChg chg="mod">
          <ac:chgData name="Virginija Markevičienė" userId="c6b66473-1e01-4a10-8ddf-efe2bdc2553c" providerId="ADAL" clId="{A14E6278-48A7-4A62-A4FD-A7177A095AFD}" dt="2026-06-15T05:46:11.328" v="74" actId="255"/>
          <ac:spMkLst>
            <pc:docMk/>
            <pc:sldMk cId="2326028531" sldId="638"/>
            <ac:spMk id="6" creationId="{297FFDAC-372F-BE4B-9476-BE5E91EBA55B}"/>
          </ac:spMkLst>
        </pc:spChg>
        <pc:spChg chg="del mod">
          <ac:chgData name="Virginija Markevičienė" userId="c6b66473-1e01-4a10-8ddf-efe2bdc2553c" providerId="ADAL" clId="{A14E6278-48A7-4A62-A4FD-A7177A095AFD}" dt="2026-06-15T05:46:21.156" v="77" actId="478"/>
          <ac:spMkLst>
            <pc:docMk/>
            <pc:sldMk cId="2326028531" sldId="638"/>
            <ac:spMk id="7" creationId="{C6C810F8-D0B2-7AF8-AA37-30843CBA0784}"/>
          </ac:spMkLst>
        </pc:spChg>
        <pc:spChg chg="mod">
          <ac:chgData name="Virginija Markevičienė" userId="c6b66473-1e01-4a10-8ddf-efe2bdc2553c" providerId="ADAL" clId="{A14E6278-48A7-4A62-A4FD-A7177A095AFD}" dt="2026-06-16T06:36:09.150" v="1685" actId="114"/>
          <ac:spMkLst>
            <pc:docMk/>
            <pc:sldMk cId="2326028531" sldId="638"/>
            <ac:spMk id="9" creationId="{5DDAEE9F-F53D-DC98-3A4D-B939FB240D45}"/>
          </ac:spMkLst>
        </pc:spChg>
        <pc:picChg chg="add mod">
          <ac:chgData name="Virginija Markevičienė" userId="c6b66473-1e01-4a10-8ddf-efe2bdc2553c" providerId="ADAL" clId="{A14E6278-48A7-4A62-A4FD-A7177A095AFD}" dt="2026-06-15T09:31:49.243" v="1133" actId="1076"/>
          <ac:picMkLst>
            <pc:docMk/>
            <pc:sldMk cId="2326028531" sldId="638"/>
            <ac:picMk id="5" creationId="{0879C28D-698F-6762-2006-8AA66DB6D02F}"/>
          </ac:picMkLst>
        </pc:picChg>
        <pc:picChg chg="add mod">
          <ac:chgData name="Virginija Markevičienė" userId="c6b66473-1e01-4a10-8ddf-efe2bdc2553c" providerId="ADAL" clId="{A14E6278-48A7-4A62-A4FD-A7177A095AFD}" dt="2026-06-15T13:52:25.011" v="1574" actId="14100"/>
          <ac:picMkLst>
            <pc:docMk/>
            <pc:sldMk cId="2326028531" sldId="638"/>
            <ac:picMk id="8" creationId="{D953D0A4-983C-D7CC-D94E-5C30EBF428EE}"/>
          </ac:picMkLst>
        </pc:picChg>
        <pc:picChg chg="del">
          <ac:chgData name="Virginija Markevičienė" userId="c6b66473-1e01-4a10-8ddf-efe2bdc2553c" providerId="ADAL" clId="{A14E6278-48A7-4A62-A4FD-A7177A095AFD}" dt="2026-06-15T05:46:17.371" v="75" actId="478"/>
          <ac:picMkLst>
            <pc:docMk/>
            <pc:sldMk cId="2326028531" sldId="638"/>
            <ac:picMk id="10" creationId="{B3DC114C-0890-C7C5-994E-2B141BDC1369}"/>
          </ac:picMkLst>
        </pc:picChg>
      </pc:sldChg>
      <pc:sldChg chg="del">
        <pc:chgData name="Virginija Markevičienė" userId="c6b66473-1e01-4a10-8ddf-efe2bdc2553c" providerId="ADAL" clId="{A14E6278-48A7-4A62-A4FD-A7177A095AFD}" dt="2026-06-15T05:58:57.028" v="281" actId="47"/>
        <pc:sldMkLst>
          <pc:docMk/>
          <pc:sldMk cId="2481187091" sldId="639"/>
        </pc:sldMkLst>
      </pc:sldChg>
      <pc:sldChg chg="addSp delSp modSp add mod">
        <pc:chgData name="Virginija Markevičienė" userId="c6b66473-1e01-4a10-8ddf-efe2bdc2553c" providerId="ADAL" clId="{A14E6278-48A7-4A62-A4FD-A7177A095AFD}" dt="2026-06-15T13:52:58.230" v="1577" actId="14100"/>
        <pc:sldMkLst>
          <pc:docMk/>
          <pc:sldMk cId="3483461146" sldId="639"/>
        </pc:sldMkLst>
        <pc:spChg chg="add mod">
          <ac:chgData name="Virginija Markevičienė" userId="c6b66473-1e01-4a10-8ddf-efe2bdc2553c" providerId="ADAL" clId="{A14E6278-48A7-4A62-A4FD-A7177A095AFD}" dt="2026-06-15T13:52:58.230" v="1577" actId="14100"/>
          <ac:spMkLst>
            <pc:docMk/>
            <pc:sldMk cId="3483461146" sldId="639"/>
            <ac:spMk id="5" creationId="{99F3F88B-E056-44BB-C625-7254F615727C}"/>
          </ac:spMkLst>
        </pc:spChg>
        <pc:spChg chg="mod">
          <ac:chgData name="Virginija Markevičienė" userId="c6b66473-1e01-4a10-8ddf-efe2bdc2553c" providerId="ADAL" clId="{A14E6278-48A7-4A62-A4FD-A7177A095AFD}" dt="2026-06-15T06:00:36.615" v="305" actId="113"/>
          <ac:spMkLst>
            <pc:docMk/>
            <pc:sldMk cId="3483461146" sldId="639"/>
            <ac:spMk id="6" creationId="{43B92951-6A44-F372-5A61-08A535408112}"/>
          </ac:spMkLst>
        </pc:spChg>
        <pc:spChg chg="del mod">
          <ac:chgData name="Virginija Markevičienė" userId="c6b66473-1e01-4a10-8ddf-efe2bdc2553c" providerId="ADAL" clId="{A14E6278-48A7-4A62-A4FD-A7177A095AFD}" dt="2026-06-15T05:59:12.471" v="300"/>
          <ac:spMkLst>
            <pc:docMk/>
            <pc:sldMk cId="3483461146" sldId="639"/>
            <ac:spMk id="9" creationId="{1691EFC9-F331-EB19-63F8-251F6B02953F}"/>
          </ac:spMkLst>
        </pc:spChg>
      </pc:sldChg>
      <pc:sldChg chg="del">
        <pc:chgData name="Virginija Markevičienė" userId="c6b66473-1e01-4a10-8ddf-efe2bdc2553c" providerId="ADAL" clId="{A14E6278-48A7-4A62-A4FD-A7177A095AFD}" dt="2026-06-15T05:58:58.063" v="288" actId="47"/>
        <pc:sldMkLst>
          <pc:docMk/>
          <pc:sldMk cId="2792255799" sldId="640"/>
        </pc:sldMkLst>
      </pc:sldChg>
      <pc:sldChg chg="addSp modSp add del mod ord">
        <pc:chgData name="Virginija Markevičienė" userId="c6b66473-1e01-4a10-8ddf-efe2bdc2553c" providerId="ADAL" clId="{A14E6278-48A7-4A62-A4FD-A7177A095AFD}" dt="2026-06-15T13:08:19.459" v="1158" actId="2696"/>
        <pc:sldMkLst>
          <pc:docMk/>
          <pc:sldMk cId="3761070892" sldId="640"/>
        </pc:sldMkLst>
        <pc:spChg chg="add">
          <ac:chgData name="Virginija Markevičienė" userId="c6b66473-1e01-4a10-8ddf-efe2bdc2553c" providerId="ADAL" clId="{A14E6278-48A7-4A62-A4FD-A7177A095AFD}" dt="2026-06-15T06:21:41.347" v="442"/>
          <ac:spMkLst>
            <pc:docMk/>
            <pc:sldMk cId="3761070892" sldId="640"/>
            <ac:spMk id="4" creationId="{0263F014-43BD-19DC-A249-60F9DDE91479}"/>
          </ac:spMkLst>
        </pc:spChg>
        <pc:spChg chg="add mod">
          <ac:chgData name="Virginija Markevičienė" userId="c6b66473-1e01-4a10-8ddf-efe2bdc2553c" providerId="ADAL" clId="{A14E6278-48A7-4A62-A4FD-A7177A095AFD}" dt="2026-06-15T06:50:42.343" v="688" actId="207"/>
          <ac:spMkLst>
            <pc:docMk/>
            <pc:sldMk cId="3761070892" sldId="640"/>
            <ac:spMk id="5" creationId="{66428A98-AF6E-2E4F-E284-FE673BEA0671}"/>
          </ac:spMkLst>
        </pc:spChg>
      </pc:sldChg>
      <pc:sldChg chg="addSp modSp add mod">
        <pc:chgData name="Virginija Markevičienė" userId="c6b66473-1e01-4a10-8ddf-efe2bdc2553c" providerId="ADAL" clId="{A14E6278-48A7-4A62-A4FD-A7177A095AFD}" dt="2026-06-15T13:45:20.043" v="1522" actId="115"/>
        <pc:sldMkLst>
          <pc:docMk/>
          <pc:sldMk cId="2975842231" sldId="641"/>
        </pc:sldMkLst>
        <pc:spChg chg="add mod">
          <ac:chgData name="Virginija Markevičienė" userId="c6b66473-1e01-4a10-8ddf-efe2bdc2553c" providerId="ADAL" clId="{A14E6278-48A7-4A62-A4FD-A7177A095AFD}" dt="2026-06-15T13:45:20.043" v="1522" actId="115"/>
          <ac:spMkLst>
            <pc:docMk/>
            <pc:sldMk cId="2975842231" sldId="641"/>
            <ac:spMk id="5" creationId="{001FC3E3-9B04-D3A7-7C90-B7B919C85926}"/>
          </ac:spMkLst>
        </pc:spChg>
        <pc:spChg chg="mod">
          <ac:chgData name="Virginija Markevičienė" userId="c6b66473-1e01-4a10-8ddf-efe2bdc2553c" providerId="ADAL" clId="{A14E6278-48A7-4A62-A4FD-A7177A095AFD}" dt="2026-06-15T06:18:08.586" v="419"/>
          <ac:spMkLst>
            <pc:docMk/>
            <pc:sldMk cId="2975842231" sldId="641"/>
            <ac:spMk id="6" creationId="{E4FA8999-C337-46ED-F9F0-DA748489E28F}"/>
          </ac:spMkLst>
        </pc:spChg>
      </pc:sldChg>
      <pc:sldChg chg="del">
        <pc:chgData name="Virginija Markevičienė" userId="c6b66473-1e01-4a10-8ddf-efe2bdc2553c" providerId="ADAL" clId="{A14E6278-48A7-4A62-A4FD-A7177A095AFD}" dt="2026-06-15T05:58:58.363" v="290" actId="47"/>
        <pc:sldMkLst>
          <pc:docMk/>
          <pc:sldMk cId="3373251913" sldId="641"/>
        </pc:sldMkLst>
      </pc:sldChg>
      <pc:sldChg chg="addSp modSp add mod">
        <pc:chgData name="Virginija Markevičienė" userId="c6b66473-1e01-4a10-8ddf-efe2bdc2553c" providerId="ADAL" clId="{A14E6278-48A7-4A62-A4FD-A7177A095AFD}" dt="2026-06-15T13:20:33.560" v="1310" actId="207"/>
        <pc:sldMkLst>
          <pc:docMk/>
          <pc:sldMk cId="1638309896" sldId="642"/>
        </pc:sldMkLst>
        <pc:spChg chg="add mod">
          <ac:chgData name="Virginija Markevičienė" userId="c6b66473-1e01-4a10-8ddf-efe2bdc2553c" providerId="ADAL" clId="{A14E6278-48A7-4A62-A4FD-A7177A095AFD}" dt="2026-06-15T13:20:33.560" v="1310" actId="207"/>
          <ac:spMkLst>
            <pc:docMk/>
            <pc:sldMk cId="1638309896" sldId="642"/>
            <ac:spMk id="5" creationId="{BB6D13CE-B252-AF5A-CD8C-0CA94A793DCE}"/>
          </ac:spMkLst>
        </pc:spChg>
        <pc:spChg chg="mod">
          <ac:chgData name="Virginija Markevičienė" userId="c6b66473-1e01-4a10-8ddf-efe2bdc2553c" providerId="ADAL" clId="{A14E6278-48A7-4A62-A4FD-A7177A095AFD}" dt="2026-06-15T06:18:05.750" v="418"/>
          <ac:spMkLst>
            <pc:docMk/>
            <pc:sldMk cId="1638309896" sldId="642"/>
            <ac:spMk id="6" creationId="{FFAD191B-666F-E8B2-83F6-4BB69C1072FD}"/>
          </ac:spMkLst>
        </pc:spChg>
      </pc:sldChg>
      <pc:sldChg chg="del">
        <pc:chgData name="Virginija Markevičienė" userId="c6b66473-1e01-4a10-8ddf-efe2bdc2553c" providerId="ADAL" clId="{A14E6278-48A7-4A62-A4FD-A7177A095AFD}" dt="2026-06-15T05:58:55.103" v="268" actId="47"/>
        <pc:sldMkLst>
          <pc:docMk/>
          <pc:sldMk cId="2569514084" sldId="642"/>
        </pc:sldMkLst>
      </pc:sldChg>
      <pc:sldChg chg="del">
        <pc:chgData name="Virginija Markevičienė" userId="c6b66473-1e01-4a10-8ddf-efe2bdc2553c" providerId="ADAL" clId="{A14E6278-48A7-4A62-A4FD-A7177A095AFD}" dt="2026-06-15T05:58:56.136" v="275" actId="47"/>
        <pc:sldMkLst>
          <pc:docMk/>
          <pc:sldMk cId="675500572" sldId="643"/>
        </pc:sldMkLst>
      </pc:sldChg>
      <pc:sldChg chg="addSp modSp add mod">
        <pc:chgData name="Virginija Markevičienė" userId="c6b66473-1e01-4a10-8ddf-efe2bdc2553c" providerId="ADAL" clId="{A14E6278-48A7-4A62-A4FD-A7177A095AFD}" dt="2026-06-15T13:27:37.866" v="1347" actId="207"/>
        <pc:sldMkLst>
          <pc:docMk/>
          <pc:sldMk cId="1128852301" sldId="643"/>
        </pc:sldMkLst>
        <pc:spChg chg="add mod">
          <ac:chgData name="Virginija Markevičienė" userId="c6b66473-1e01-4a10-8ddf-efe2bdc2553c" providerId="ADAL" clId="{A14E6278-48A7-4A62-A4FD-A7177A095AFD}" dt="2026-06-15T13:27:37.866" v="1347" actId="207"/>
          <ac:spMkLst>
            <pc:docMk/>
            <pc:sldMk cId="1128852301" sldId="643"/>
            <ac:spMk id="5" creationId="{996A3959-09A6-D621-BA7F-B637C8EC3761}"/>
          </ac:spMkLst>
        </pc:spChg>
        <pc:spChg chg="mod">
          <ac:chgData name="Virginija Markevičienė" userId="c6b66473-1e01-4a10-8ddf-efe2bdc2553c" providerId="ADAL" clId="{A14E6278-48A7-4A62-A4FD-A7177A095AFD}" dt="2026-06-15T06:18:16.622" v="421"/>
          <ac:spMkLst>
            <pc:docMk/>
            <pc:sldMk cId="1128852301" sldId="643"/>
            <ac:spMk id="6" creationId="{96B96244-6C59-6488-A7F1-9A16FAC521B4}"/>
          </ac:spMkLst>
        </pc:spChg>
      </pc:sldChg>
      <pc:sldChg chg="del">
        <pc:chgData name="Virginija Markevičienė" userId="c6b66473-1e01-4a10-8ddf-efe2bdc2553c" providerId="ADAL" clId="{A14E6278-48A7-4A62-A4FD-A7177A095AFD}" dt="2026-06-15T05:58:57.622" v="285" actId="47"/>
        <pc:sldMkLst>
          <pc:docMk/>
          <pc:sldMk cId="671661116" sldId="644"/>
        </pc:sldMkLst>
      </pc:sldChg>
      <pc:sldChg chg="addSp modSp add mod">
        <pc:chgData name="Virginija Markevičienė" userId="c6b66473-1e01-4a10-8ddf-efe2bdc2553c" providerId="ADAL" clId="{A14E6278-48A7-4A62-A4FD-A7177A095AFD}" dt="2026-06-15T13:25:51.436" v="1331" actId="20577"/>
        <pc:sldMkLst>
          <pc:docMk/>
          <pc:sldMk cId="3074746410" sldId="644"/>
        </pc:sldMkLst>
        <pc:spChg chg="add mod">
          <ac:chgData name="Virginija Markevičienė" userId="c6b66473-1e01-4a10-8ddf-efe2bdc2553c" providerId="ADAL" clId="{A14E6278-48A7-4A62-A4FD-A7177A095AFD}" dt="2026-06-15T13:25:51.436" v="1331" actId="20577"/>
          <ac:spMkLst>
            <pc:docMk/>
            <pc:sldMk cId="3074746410" sldId="644"/>
            <ac:spMk id="5" creationId="{BB8C4910-2BB2-0A2F-0399-155CA8706745}"/>
          </ac:spMkLst>
        </pc:spChg>
        <pc:spChg chg="mod">
          <ac:chgData name="Virginija Markevičienė" userId="c6b66473-1e01-4a10-8ddf-efe2bdc2553c" providerId="ADAL" clId="{A14E6278-48A7-4A62-A4FD-A7177A095AFD}" dt="2026-06-15T06:18:13.013" v="420"/>
          <ac:spMkLst>
            <pc:docMk/>
            <pc:sldMk cId="3074746410" sldId="644"/>
            <ac:spMk id="6" creationId="{8E3DCB5B-3793-0C55-E2AF-51AA44FD48A2}"/>
          </ac:spMkLst>
        </pc:spChg>
      </pc:sldChg>
      <pc:sldChg chg="del">
        <pc:chgData name="Virginija Markevičienė" userId="c6b66473-1e01-4a10-8ddf-efe2bdc2553c" providerId="ADAL" clId="{A14E6278-48A7-4A62-A4FD-A7177A095AFD}" dt="2026-06-15T05:58:56.718" v="279" actId="47"/>
        <pc:sldMkLst>
          <pc:docMk/>
          <pc:sldMk cId="2563430719" sldId="645"/>
        </pc:sldMkLst>
      </pc:sldChg>
      <pc:sldChg chg="addSp delSp modSp add mod">
        <pc:chgData name="Virginija Markevičienė" userId="c6b66473-1e01-4a10-8ddf-efe2bdc2553c" providerId="ADAL" clId="{A14E6278-48A7-4A62-A4FD-A7177A095AFD}" dt="2026-06-15T13:50:16.023" v="1544" actId="207"/>
        <pc:sldMkLst>
          <pc:docMk/>
          <pc:sldMk cId="3653184830" sldId="645"/>
        </pc:sldMkLst>
        <pc:spChg chg="mod">
          <ac:chgData name="Virginija Markevičienė" userId="c6b66473-1e01-4a10-8ddf-efe2bdc2553c" providerId="ADAL" clId="{A14E6278-48A7-4A62-A4FD-A7177A095AFD}" dt="2026-06-15T06:24:41.193" v="475" actId="1076"/>
          <ac:spMkLst>
            <pc:docMk/>
            <pc:sldMk cId="3653184830" sldId="645"/>
            <ac:spMk id="2" creationId="{187A6C2D-4195-4771-C442-E642153246A6}"/>
          </ac:spMkLst>
        </pc:spChg>
        <pc:spChg chg="del mod">
          <ac:chgData name="Virginija Markevičienė" userId="c6b66473-1e01-4a10-8ddf-efe2bdc2553c" providerId="ADAL" clId="{A14E6278-48A7-4A62-A4FD-A7177A095AFD}" dt="2026-06-15T06:23:28.560" v="464" actId="478"/>
          <ac:spMkLst>
            <pc:docMk/>
            <pc:sldMk cId="3653184830" sldId="645"/>
            <ac:spMk id="5" creationId="{524DA224-7BAD-18E1-6629-D9F24C758D49}"/>
          </ac:spMkLst>
        </pc:spChg>
        <pc:spChg chg="add mod">
          <ac:chgData name="Virginija Markevičienė" userId="c6b66473-1e01-4a10-8ddf-efe2bdc2553c" providerId="ADAL" clId="{A14E6278-48A7-4A62-A4FD-A7177A095AFD}" dt="2026-06-15T13:50:16.023" v="1544" actId="207"/>
          <ac:spMkLst>
            <pc:docMk/>
            <pc:sldMk cId="3653184830" sldId="645"/>
            <ac:spMk id="7" creationId="{297D4B93-C762-6135-20E3-2817BF8B323D}"/>
          </ac:spMkLst>
        </pc:spChg>
        <pc:spChg chg="add del mod">
          <ac:chgData name="Virginija Markevičienė" userId="c6b66473-1e01-4a10-8ddf-efe2bdc2553c" providerId="ADAL" clId="{A14E6278-48A7-4A62-A4FD-A7177A095AFD}" dt="2026-06-15T06:29:03.797" v="492" actId="478"/>
          <ac:spMkLst>
            <pc:docMk/>
            <pc:sldMk cId="3653184830" sldId="645"/>
            <ac:spMk id="8" creationId="{50E1F38E-C153-90EC-C3FD-48F7D692E19B}"/>
          </ac:spMkLst>
        </pc:spChg>
        <pc:spChg chg="add mod">
          <ac:chgData name="Virginija Markevičienė" userId="c6b66473-1e01-4a10-8ddf-efe2bdc2553c" providerId="ADAL" clId="{A14E6278-48A7-4A62-A4FD-A7177A095AFD}" dt="2026-06-15T13:28:22.198" v="1352" actId="14100"/>
          <ac:spMkLst>
            <pc:docMk/>
            <pc:sldMk cId="3653184830" sldId="645"/>
            <ac:spMk id="10" creationId="{A12D414B-2F36-1D26-09A2-78794843ACB0}"/>
          </ac:spMkLst>
        </pc:spChg>
      </pc:sldChg>
      <pc:sldChg chg="addSp delSp modSp add mod">
        <pc:chgData name="Virginija Markevičienė" userId="c6b66473-1e01-4a10-8ddf-efe2bdc2553c" providerId="ADAL" clId="{A14E6278-48A7-4A62-A4FD-A7177A095AFD}" dt="2026-06-15T13:33:31.216" v="1398" actId="1076"/>
        <pc:sldMkLst>
          <pc:docMk/>
          <pc:sldMk cId="182073878" sldId="646"/>
        </pc:sldMkLst>
        <pc:spChg chg="mod">
          <ac:chgData name="Virginija Markevičienė" userId="c6b66473-1e01-4a10-8ddf-efe2bdc2553c" providerId="ADAL" clId="{A14E6278-48A7-4A62-A4FD-A7177A095AFD}" dt="2026-06-15T13:09:12.197" v="1168" actId="1076"/>
          <ac:spMkLst>
            <pc:docMk/>
            <pc:sldMk cId="182073878" sldId="646"/>
            <ac:spMk id="2" creationId="{0860950D-0E7C-6DB5-7CD9-8F1BA4777753}"/>
          </ac:spMkLst>
        </pc:spChg>
        <pc:spChg chg="add mod">
          <ac:chgData name="Virginija Markevičienė" userId="c6b66473-1e01-4a10-8ddf-efe2bdc2553c" providerId="ADAL" clId="{A14E6278-48A7-4A62-A4FD-A7177A095AFD}" dt="2026-06-15T13:32:51.846" v="1390" actId="14100"/>
          <ac:spMkLst>
            <pc:docMk/>
            <pc:sldMk cId="182073878" sldId="646"/>
            <ac:spMk id="5" creationId="{D0EBEEC3-F194-192C-AE99-0F149C60AD70}"/>
          </ac:spMkLst>
        </pc:spChg>
        <pc:spChg chg="mod">
          <ac:chgData name="Virginija Markevičienė" userId="c6b66473-1e01-4a10-8ddf-efe2bdc2553c" providerId="ADAL" clId="{A14E6278-48A7-4A62-A4FD-A7177A095AFD}" dt="2026-06-15T13:16:00.928" v="1270" actId="20577"/>
          <ac:spMkLst>
            <pc:docMk/>
            <pc:sldMk cId="182073878" sldId="646"/>
            <ac:spMk id="6" creationId="{3CAC29A6-30F1-8FBF-3D7A-00D1E7B31FDB}"/>
          </ac:spMkLst>
        </pc:spChg>
        <pc:spChg chg="del">
          <ac:chgData name="Virginija Markevičienė" userId="c6b66473-1e01-4a10-8ddf-efe2bdc2553c" providerId="ADAL" clId="{A14E6278-48A7-4A62-A4FD-A7177A095AFD}" dt="2026-06-15T06:34:06.022" v="544" actId="478"/>
          <ac:spMkLst>
            <pc:docMk/>
            <pc:sldMk cId="182073878" sldId="646"/>
            <ac:spMk id="7" creationId="{2B417DED-685E-4CFC-ED0F-A26B3F644BFD}"/>
          </ac:spMkLst>
        </pc:spChg>
        <pc:spChg chg="add del">
          <ac:chgData name="Virginija Markevičienė" userId="c6b66473-1e01-4a10-8ddf-efe2bdc2553c" providerId="ADAL" clId="{A14E6278-48A7-4A62-A4FD-A7177A095AFD}" dt="2026-06-15T13:09:03.124" v="1165" actId="22"/>
          <ac:spMkLst>
            <pc:docMk/>
            <pc:sldMk cId="182073878" sldId="646"/>
            <ac:spMk id="7" creationId="{D5C41975-F044-4C6E-95FA-7B726200C3E2}"/>
          </ac:spMkLst>
        </pc:spChg>
        <pc:spChg chg="add mod">
          <ac:chgData name="Virginija Markevičienė" userId="c6b66473-1e01-4a10-8ddf-efe2bdc2553c" providerId="ADAL" clId="{A14E6278-48A7-4A62-A4FD-A7177A095AFD}" dt="2026-06-15T13:32:54.553" v="1391" actId="1076"/>
          <ac:spMkLst>
            <pc:docMk/>
            <pc:sldMk cId="182073878" sldId="646"/>
            <ac:spMk id="9" creationId="{EA2E0E34-0455-275D-73F7-75A865ED563A}"/>
          </ac:spMkLst>
        </pc:spChg>
        <pc:spChg chg="del">
          <ac:chgData name="Virginija Markevičienė" userId="c6b66473-1e01-4a10-8ddf-efe2bdc2553c" providerId="ADAL" clId="{A14E6278-48A7-4A62-A4FD-A7177A095AFD}" dt="2026-06-15T06:34:04.519" v="543" actId="478"/>
          <ac:spMkLst>
            <pc:docMk/>
            <pc:sldMk cId="182073878" sldId="646"/>
            <ac:spMk id="10" creationId="{808E845F-709B-0729-4515-17BA2A7ED37F}"/>
          </ac:spMkLst>
        </pc:spChg>
        <pc:spChg chg="add mod">
          <ac:chgData name="Virginija Markevičienė" userId="c6b66473-1e01-4a10-8ddf-efe2bdc2553c" providerId="ADAL" clId="{A14E6278-48A7-4A62-A4FD-A7177A095AFD}" dt="2026-06-15T13:33:12.265" v="1395" actId="1076"/>
          <ac:spMkLst>
            <pc:docMk/>
            <pc:sldMk cId="182073878" sldId="646"/>
            <ac:spMk id="11" creationId="{9A08C42A-B132-8C9D-AE6E-C14DD520853C}"/>
          </ac:spMkLst>
        </pc:spChg>
        <pc:spChg chg="add mod">
          <ac:chgData name="Virginija Markevičienė" userId="c6b66473-1e01-4a10-8ddf-efe2bdc2553c" providerId="ADAL" clId="{A14E6278-48A7-4A62-A4FD-A7177A095AFD}" dt="2026-06-15T13:33:31.216" v="1398" actId="1076"/>
          <ac:spMkLst>
            <pc:docMk/>
            <pc:sldMk cId="182073878" sldId="646"/>
            <ac:spMk id="13" creationId="{0939FA90-708F-3F3A-CFC3-EA6591475D41}"/>
          </ac:spMkLst>
        </pc:spChg>
        <pc:spChg chg="add mod">
          <ac:chgData name="Virginija Markevičienė" userId="c6b66473-1e01-4a10-8ddf-efe2bdc2553c" providerId="ADAL" clId="{A14E6278-48A7-4A62-A4FD-A7177A095AFD}" dt="2026-06-15T13:33:07.487" v="1394" actId="1076"/>
          <ac:spMkLst>
            <pc:docMk/>
            <pc:sldMk cId="182073878" sldId="646"/>
            <ac:spMk id="15" creationId="{9873B72B-B363-7776-94FC-2BAD604832FA}"/>
          </ac:spMkLst>
        </pc:spChg>
      </pc:sldChg>
      <pc:sldChg chg="del">
        <pc:chgData name="Virginija Markevičienė" userId="c6b66473-1e01-4a10-8ddf-efe2bdc2553c" providerId="ADAL" clId="{A14E6278-48A7-4A62-A4FD-A7177A095AFD}" dt="2026-06-15T05:58:55.980" v="274" actId="47"/>
        <pc:sldMkLst>
          <pc:docMk/>
          <pc:sldMk cId="891077214" sldId="646"/>
        </pc:sldMkLst>
      </pc:sldChg>
      <pc:sldChg chg="del">
        <pc:chgData name="Virginija Markevičienė" userId="c6b66473-1e01-4a10-8ddf-efe2bdc2553c" providerId="ADAL" clId="{A14E6278-48A7-4A62-A4FD-A7177A095AFD}" dt="2026-06-15T05:58:57.480" v="284" actId="47"/>
        <pc:sldMkLst>
          <pc:docMk/>
          <pc:sldMk cId="2990674203" sldId="647"/>
        </pc:sldMkLst>
      </pc:sldChg>
      <pc:sldChg chg="addSp delSp modSp add mod">
        <pc:chgData name="Virginija Markevičienė" userId="c6b66473-1e01-4a10-8ddf-efe2bdc2553c" providerId="ADAL" clId="{A14E6278-48A7-4A62-A4FD-A7177A095AFD}" dt="2026-06-15T13:56:33.413" v="1606"/>
        <pc:sldMkLst>
          <pc:docMk/>
          <pc:sldMk cId="3451431261" sldId="647"/>
        </pc:sldMkLst>
        <pc:spChg chg="add mod">
          <ac:chgData name="Virginija Markevičienė" userId="c6b66473-1e01-4a10-8ddf-efe2bdc2553c" providerId="ADAL" clId="{A14E6278-48A7-4A62-A4FD-A7177A095AFD}" dt="2026-06-15T13:19:11.884" v="1296" actId="207"/>
          <ac:spMkLst>
            <pc:docMk/>
            <pc:sldMk cId="3451431261" sldId="647"/>
            <ac:spMk id="5" creationId="{8B329919-04F9-C720-EC2A-495C8D1F485D}"/>
          </ac:spMkLst>
        </pc:spChg>
        <pc:spChg chg="del">
          <ac:chgData name="Virginija Markevičienė" userId="c6b66473-1e01-4a10-8ddf-efe2bdc2553c" providerId="ADAL" clId="{A14E6278-48A7-4A62-A4FD-A7177A095AFD}" dt="2026-06-15T06:39:19.964" v="573" actId="478"/>
          <ac:spMkLst>
            <pc:docMk/>
            <pc:sldMk cId="3451431261" sldId="647"/>
            <ac:spMk id="5" creationId="{9339E555-496E-8CE1-1633-031BD8FD028D}"/>
          </ac:spMkLst>
        </pc:spChg>
        <pc:spChg chg="mod">
          <ac:chgData name="Virginija Markevičienė" userId="c6b66473-1e01-4a10-8ddf-efe2bdc2553c" providerId="ADAL" clId="{A14E6278-48A7-4A62-A4FD-A7177A095AFD}" dt="2026-06-15T13:56:33.413" v="1606"/>
          <ac:spMkLst>
            <pc:docMk/>
            <pc:sldMk cId="3451431261" sldId="647"/>
            <ac:spMk id="6" creationId="{4DB09999-9D09-C190-94B4-E8B0BCD226B6}"/>
          </ac:spMkLst>
        </pc:spChg>
        <pc:spChg chg="add mod">
          <ac:chgData name="Virginija Markevičienė" userId="c6b66473-1e01-4a10-8ddf-efe2bdc2553c" providerId="ADAL" clId="{A14E6278-48A7-4A62-A4FD-A7177A095AFD}" dt="2026-06-15T13:19:09.402" v="1295" actId="207"/>
          <ac:spMkLst>
            <pc:docMk/>
            <pc:sldMk cId="3451431261" sldId="647"/>
            <ac:spMk id="7" creationId="{5F026EE5-38FC-9E8B-2D16-61A42917AAAA}"/>
          </ac:spMkLst>
        </pc:spChg>
      </pc:sldChg>
      <pc:sldChg chg="del">
        <pc:chgData name="Virginija Markevičienė" userId="c6b66473-1e01-4a10-8ddf-efe2bdc2553c" providerId="ADAL" clId="{A14E6278-48A7-4A62-A4FD-A7177A095AFD}" dt="2026-06-15T05:58:58.518" v="291" actId="47"/>
        <pc:sldMkLst>
          <pc:docMk/>
          <pc:sldMk cId="362159144" sldId="648"/>
        </pc:sldMkLst>
      </pc:sldChg>
      <pc:sldChg chg="addSp delSp modSp add mod">
        <pc:chgData name="Virginija Markevičienė" userId="c6b66473-1e01-4a10-8ddf-efe2bdc2553c" providerId="ADAL" clId="{A14E6278-48A7-4A62-A4FD-A7177A095AFD}" dt="2026-06-15T13:56:37.264" v="1607"/>
        <pc:sldMkLst>
          <pc:docMk/>
          <pc:sldMk cId="660799598" sldId="648"/>
        </pc:sldMkLst>
        <pc:spChg chg="add mod">
          <ac:chgData name="Virginija Markevičienė" userId="c6b66473-1e01-4a10-8ddf-efe2bdc2553c" providerId="ADAL" clId="{A14E6278-48A7-4A62-A4FD-A7177A095AFD}" dt="2026-06-15T13:36:56.438" v="1419" actId="113"/>
          <ac:spMkLst>
            <pc:docMk/>
            <pc:sldMk cId="660799598" sldId="648"/>
            <ac:spMk id="5" creationId="{A9585293-0884-9496-55C7-20D32B0E823D}"/>
          </ac:spMkLst>
        </pc:spChg>
        <pc:spChg chg="mod">
          <ac:chgData name="Virginija Markevičienė" userId="c6b66473-1e01-4a10-8ddf-efe2bdc2553c" providerId="ADAL" clId="{A14E6278-48A7-4A62-A4FD-A7177A095AFD}" dt="2026-06-15T13:56:37.264" v="1607"/>
          <ac:spMkLst>
            <pc:docMk/>
            <pc:sldMk cId="660799598" sldId="648"/>
            <ac:spMk id="6" creationId="{C9EDBB46-FB28-E635-7FFF-452A2474C4CF}"/>
          </ac:spMkLst>
        </pc:spChg>
        <pc:spChg chg="add mod">
          <ac:chgData name="Virginija Markevičienė" userId="c6b66473-1e01-4a10-8ddf-efe2bdc2553c" providerId="ADAL" clId="{A14E6278-48A7-4A62-A4FD-A7177A095AFD}" dt="2026-06-15T13:36:47.561" v="1418" actId="113"/>
          <ac:spMkLst>
            <pc:docMk/>
            <pc:sldMk cId="660799598" sldId="648"/>
            <ac:spMk id="7" creationId="{547F0FB5-A4F9-6B49-9ECB-0B6C1EFC3FCE}"/>
          </ac:spMkLst>
        </pc:spChg>
        <pc:spChg chg="del">
          <ac:chgData name="Virginija Markevičienė" userId="c6b66473-1e01-4a10-8ddf-efe2bdc2553c" providerId="ADAL" clId="{A14E6278-48A7-4A62-A4FD-A7177A095AFD}" dt="2026-06-15T06:40:51.388" v="594" actId="478"/>
          <ac:spMkLst>
            <pc:docMk/>
            <pc:sldMk cId="660799598" sldId="648"/>
            <ac:spMk id="7" creationId="{9395AB62-4661-B3C7-CBC8-298BC4D95CF7}"/>
          </ac:spMkLst>
        </pc:spChg>
      </pc:sldChg>
      <pc:sldChg chg="addSp modSp add mod">
        <pc:chgData name="Virginija Markevičienė" userId="c6b66473-1e01-4a10-8ddf-efe2bdc2553c" providerId="ADAL" clId="{A14E6278-48A7-4A62-A4FD-A7177A095AFD}" dt="2026-06-15T13:56:40.438" v="1608"/>
        <pc:sldMkLst>
          <pc:docMk/>
          <pc:sldMk cId="1899181553" sldId="649"/>
        </pc:sldMkLst>
        <pc:spChg chg="add mod">
          <ac:chgData name="Virginija Markevičienė" userId="c6b66473-1e01-4a10-8ddf-efe2bdc2553c" providerId="ADAL" clId="{A14E6278-48A7-4A62-A4FD-A7177A095AFD}" dt="2026-06-15T13:39:48.093" v="1446" actId="113"/>
          <ac:spMkLst>
            <pc:docMk/>
            <pc:sldMk cId="1899181553" sldId="649"/>
            <ac:spMk id="5" creationId="{0AE16DF8-F1E2-0F62-D16F-C375E167CED9}"/>
          </ac:spMkLst>
        </pc:spChg>
        <pc:spChg chg="mod">
          <ac:chgData name="Virginija Markevičienė" userId="c6b66473-1e01-4a10-8ddf-efe2bdc2553c" providerId="ADAL" clId="{A14E6278-48A7-4A62-A4FD-A7177A095AFD}" dt="2026-06-15T13:56:40.438" v="1608"/>
          <ac:spMkLst>
            <pc:docMk/>
            <pc:sldMk cId="1899181553" sldId="649"/>
            <ac:spMk id="6" creationId="{C1F04922-31A3-26EE-B903-1E1976B9FF9E}"/>
          </ac:spMkLst>
        </pc:spChg>
        <pc:spChg chg="add mod">
          <ac:chgData name="Virginija Markevičienė" userId="c6b66473-1e01-4a10-8ddf-efe2bdc2553c" providerId="ADAL" clId="{A14E6278-48A7-4A62-A4FD-A7177A095AFD}" dt="2026-06-15T13:48:51.014" v="1530" actId="113"/>
          <ac:spMkLst>
            <pc:docMk/>
            <pc:sldMk cId="1899181553" sldId="649"/>
            <ac:spMk id="7" creationId="{8F3FD4A3-0C18-AE3D-DA8C-173670125AA5}"/>
          </ac:spMkLst>
        </pc:spChg>
      </pc:sldChg>
      <pc:sldChg chg="del">
        <pc:chgData name="Virginija Markevičienė" userId="c6b66473-1e01-4a10-8ddf-efe2bdc2553c" providerId="ADAL" clId="{A14E6278-48A7-4A62-A4FD-A7177A095AFD}" dt="2026-06-15T05:58:53.451" v="259" actId="47"/>
        <pc:sldMkLst>
          <pc:docMk/>
          <pc:sldMk cId="4248553420" sldId="649"/>
        </pc:sldMkLst>
      </pc:sldChg>
      <pc:sldChg chg="addSp modSp add mod">
        <pc:chgData name="Virginija Markevičienė" userId="c6b66473-1e01-4a10-8ddf-efe2bdc2553c" providerId="ADAL" clId="{A14E6278-48A7-4A62-A4FD-A7177A095AFD}" dt="2026-06-15T13:56:42.808" v="1609"/>
        <pc:sldMkLst>
          <pc:docMk/>
          <pc:sldMk cId="2560393755" sldId="650"/>
        </pc:sldMkLst>
        <pc:spChg chg="add mod">
          <ac:chgData name="Virginija Markevičienė" userId="c6b66473-1e01-4a10-8ddf-efe2bdc2553c" providerId="ADAL" clId="{A14E6278-48A7-4A62-A4FD-A7177A095AFD}" dt="2026-06-15T13:49:31.855" v="1535" actId="207"/>
          <ac:spMkLst>
            <pc:docMk/>
            <pc:sldMk cId="2560393755" sldId="650"/>
            <ac:spMk id="5" creationId="{87F56DAE-3E57-59E9-3ECF-B633367A9E68}"/>
          </ac:spMkLst>
        </pc:spChg>
        <pc:spChg chg="mod">
          <ac:chgData name="Virginija Markevičienė" userId="c6b66473-1e01-4a10-8ddf-efe2bdc2553c" providerId="ADAL" clId="{A14E6278-48A7-4A62-A4FD-A7177A095AFD}" dt="2026-06-15T13:56:42.808" v="1609"/>
          <ac:spMkLst>
            <pc:docMk/>
            <pc:sldMk cId="2560393755" sldId="650"/>
            <ac:spMk id="6" creationId="{FBA26496-8977-A7A3-5DAF-8AD809E5BD13}"/>
          </ac:spMkLst>
        </pc:spChg>
        <pc:spChg chg="add mod">
          <ac:chgData name="Virginija Markevičienė" userId="c6b66473-1e01-4a10-8ddf-efe2bdc2553c" providerId="ADAL" clId="{A14E6278-48A7-4A62-A4FD-A7177A095AFD}" dt="2026-06-15T13:49:35.001" v="1536" actId="207"/>
          <ac:spMkLst>
            <pc:docMk/>
            <pc:sldMk cId="2560393755" sldId="650"/>
            <ac:spMk id="7" creationId="{C9494B69-CE32-40F3-0993-7CCEE31AFE86}"/>
          </ac:spMkLst>
        </pc:spChg>
      </pc:sldChg>
      <pc:sldChg chg="addSp delSp modSp add del mod">
        <pc:chgData name="Virginija Markevičienė" userId="c6b66473-1e01-4a10-8ddf-efe2bdc2553c" providerId="ADAL" clId="{A14E6278-48A7-4A62-A4FD-A7177A095AFD}" dt="2026-06-15T13:43:43.839" v="1513" actId="2696"/>
        <pc:sldMkLst>
          <pc:docMk/>
          <pc:sldMk cId="2724957910" sldId="651"/>
        </pc:sldMkLst>
        <pc:spChg chg="del">
          <ac:chgData name="Virginija Markevičienė" userId="c6b66473-1e01-4a10-8ddf-efe2bdc2553c" providerId="ADAL" clId="{A14E6278-48A7-4A62-A4FD-A7177A095AFD}" dt="2026-06-15T06:49:46.871" v="674" actId="478"/>
          <ac:spMkLst>
            <pc:docMk/>
            <pc:sldMk cId="2724957910" sldId="651"/>
            <ac:spMk id="5" creationId="{EA8CEB71-200B-D875-5B59-D8FF2D409395}"/>
          </ac:spMkLst>
        </pc:spChg>
        <pc:spChg chg="add del mod">
          <ac:chgData name="Virginija Markevičienė" userId="c6b66473-1e01-4a10-8ddf-efe2bdc2553c" providerId="ADAL" clId="{A14E6278-48A7-4A62-A4FD-A7177A095AFD}" dt="2026-06-15T06:50:02.375" v="679"/>
          <ac:spMkLst>
            <pc:docMk/>
            <pc:sldMk cId="2724957910" sldId="651"/>
            <ac:spMk id="7" creationId="{72EB3C55-43D1-C33C-0C48-8B4F26B27026}"/>
          </ac:spMkLst>
        </pc:spChg>
        <pc:spChg chg="add mod">
          <ac:chgData name="Virginija Markevičienė" userId="c6b66473-1e01-4a10-8ddf-efe2bdc2553c" providerId="ADAL" clId="{A14E6278-48A7-4A62-A4FD-A7177A095AFD}" dt="2026-06-15T06:53:49.875" v="716" actId="1076"/>
          <ac:spMkLst>
            <pc:docMk/>
            <pc:sldMk cId="2724957910" sldId="651"/>
            <ac:spMk id="8" creationId="{55BDF88C-E604-E68F-3BDA-0385C7A2833C}"/>
          </ac:spMkLst>
        </pc:spChg>
      </pc:sldChg>
      <pc:sldChg chg="del">
        <pc:chgData name="Virginija Markevičienė" userId="c6b66473-1e01-4a10-8ddf-efe2bdc2553c" providerId="ADAL" clId="{A14E6278-48A7-4A62-A4FD-A7177A095AFD}" dt="2026-06-15T05:58:57.764" v="286" actId="47"/>
        <pc:sldMkLst>
          <pc:docMk/>
          <pc:sldMk cId="3303300089" sldId="651"/>
        </pc:sldMkLst>
      </pc:sldChg>
      <pc:sldChg chg="addSp modSp add mod">
        <pc:chgData name="Virginija Markevičienė" userId="c6b66473-1e01-4a10-8ddf-efe2bdc2553c" providerId="ADAL" clId="{A14E6278-48A7-4A62-A4FD-A7177A095AFD}" dt="2026-06-15T13:56:45.097" v="1610"/>
        <pc:sldMkLst>
          <pc:docMk/>
          <pc:sldMk cId="382358319" sldId="652"/>
        </pc:sldMkLst>
        <pc:spChg chg="add mod">
          <ac:chgData name="Virginija Markevičienė" userId="c6b66473-1e01-4a10-8ddf-efe2bdc2553c" providerId="ADAL" clId="{A14E6278-48A7-4A62-A4FD-A7177A095AFD}" dt="2026-06-15T13:56:05.371" v="1604" actId="14100"/>
          <ac:spMkLst>
            <pc:docMk/>
            <pc:sldMk cId="382358319" sldId="652"/>
            <ac:spMk id="5" creationId="{DAC179C1-B2BD-B6C1-AA7D-33AB0B320347}"/>
          </ac:spMkLst>
        </pc:spChg>
        <pc:spChg chg="mod">
          <ac:chgData name="Virginija Markevičienė" userId="c6b66473-1e01-4a10-8ddf-efe2bdc2553c" providerId="ADAL" clId="{A14E6278-48A7-4A62-A4FD-A7177A095AFD}" dt="2026-06-15T13:56:45.097" v="1610"/>
          <ac:spMkLst>
            <pc:docMk/>
            <pc:sldMk cId="382358319" sldId="652"/>
            <ac:spMk id="6" creationId="{BADDF077-80E0-4194-33F0-CA7D671AF1F7}"/>
          </ac:spMkLst>
        </pc:spChg>
        <pc:spChg chg="add mod">
          <ac:chgData name="Virginija Markevičienė" userId="c6b66473-1e01-4a10-8ddf-efe2bdc2553c" providerId="ADAL" clId="{A14E6278-48A7-4A62-A4FD-A7177A095AFD}" dt="2026-06-15T13:55:41.681" v="1601" actId="6549"/>
          <ac:spMkLst>
            <pc:docMk/>
            <pc:sldMk cId="382358319" sldId="652"/>
            <ac:spMk id="7" creationId="{A7DC5AA9-EF0B-B9E2-90ED-604531629839}"/>
          </ac:spMkLst>
        </pc:spChg>
        <pc:spChg chg="add mod">
          <ac:chgData name="Virginija Markevičienė" userId="c6b66473-1e01-4a10-8ddf-efe2bdc2553c" providerId="ADAL" clId="{A14E6278-48A7-4A62-A4FD-A7177A095AFD}" dt="2026-06-15T13:56:02.349" v="1603" actId="1076"/>
          <ac:spMkLst>
            <pc:docMk/>
            <pc:sldMk cId="382358319" sldId="652"/>
            <ac:spMk id="8" creationId="{789B1DCC-EEA7-80B1-5DA4-8A7C332AC104}"/>
          </ac:spMkLst>
        </pc:spChg>
      </pc:sldChg>
      <pc:sldChg chg="del">
        <pc:chgData name="Virginija Markevičienė" userId="c6b66473-1e01-4a10-8ddf-efe2bdc2553c" providerId="ADAL" clId="{A14E6278-48A7-4A62-A4FD-A7177A095AFD}" dt="2026-06-15T05:58:57.927" v="287" actId="47"/>
        <pc:sldMkLst>
          <pc:docMk/>
          <pc:sldMk cId="681557397" sldId="652"/>
        </pc:sldMkLst>
      </pc:sldChg>
      <pc:sldChg chg="addSp delSp modSp add del mod">
        <pc:chgData name="Virginija Markevičienė" userId="c6b66473-1e01-4a10-8ddf-efe2bdc2553c" providerId="ADAL" clId="{A14E6278-48A7-4A62-A4FD-A7177A095AFD}" dt="2026-06-15T13:43:59.869" v="1515" actId="2696"/>
        <pc:sldMkLst>
          <pc:docMk/>
          <pc:sldMk cId="1079450612" sldId="653"/>
        </pc:sldMkLst>
        <pc:spChg chg="del">
          <ac:chgData name="Virginija Markevičienė" userId="c6b66473-1e01-4a10-8ddf-efe2bdc2553c" providerId="ADAL" clId="{A14E6278-48A7-4A62-A4FD-A7177A095AFD}" dt="2026-06-15T06:59:22.186" v="768" actId="478"/>
          <ac:spMkLst>
            <pc:docMk/>
            <pc:sldMk cId="1079450612" sldId="653"/>
            <ac:spMk id="5" creationId="{C6916442-BB5E-3525-91DE-C113F27366CB}"/>
          </ac:spMkLst>
        </pc:spChg>
        <pc:spChg chg="mod">
          <ac:chgData name="Virginija Markevičienė" userId="c6b66473-1e01-4a10-8ddf-efe2bdc2553c" providerId="ADAL" clId="{A14E6278-48A7-4A62-A4FD-A7177A095AFD}" dt="2026-06-15T06:59:48.121" v="779" actId="6549"/>
          <ac:spMkLst>
            <pc:docMk/>
            <pc:sldMk cId="1079450612" sldId="653"/>
            <ac:spMk id="6" creationId="{368A6D43-E645-5C9E-2DD8-07A2D07D32AF}"/>
          </ac:spMkLst>
        </pc:spChg>
        <pc:spChg chg="add del mod">
          <ac:chgData name="Virginija Markevičienė" userId="c6b66473-1e01-4a10-8ddf-efe2bdc2553c" providerId="ADAL" clId="{A14E6278-48A7-4A62-A4FD-A7177A095AFD}" dt="2026-06-15T13:08:56.365" v="1163"/>
          <ac:spMkLst>
            <pc:docMk/>
            <pc:sldMk cId="1079450612" sldId="653"/>
            <ac:spMk id="7" creationId="{E216A963-03AE-93F6-FC5E-8D5CCB09F94D}"/>
          </ac:spMkLst>
        </pc:spChg>
        <pc:spChg chg="del">
          <ac:chgData name="Virginija Markevičienė" userId="c6b66473-1e01-4a10-8ddf-efe2bdc2553c" providerId="ADAL" clId="{A14E6278-48A7-4A62-A4FD-A7177A095AFD}" dt="2026-06-15T06:59:20.658" v="767" actId="478"/>
          <ac:spMkLst>
            <pc:docMk/>
            <pc:sldMk cId="1079450612" sldId="653"/>
            <ac:spMk id="8" creationId="{49E9056E-FB21-858C-81C0-11F2554AABDA}"/>
          </ac:spMkLst>
        </pc:spChg>
      </pc:sldChg>
      <pc:sldChg chg="del">
        <pc:chgData name="Virginija Markevičienė" userId="c6b66473-1e01-4a10-8ddf-efe2bdc2553c" providerId="ADAL" clId="{A14E6278-48A7-4A62-A4FD-A7177A095AFD}" dt="2026-06-15T05:57:55.410" v="257" actId="2696"/>
        <pc:sldMkLst>
          <pc:docMk/>
          <pc:sldMk cId="4140517370" sldId="653"/>
        </pc:sldMkLst>
      </pc:sldChg>
      <pc:sldChg chg="addSp delSp modSp add del mod">
        <pc:chgData name="Virginija Markevičienė" userId="c6b66473-1e01-4a10-8ddf-efe2bdc2553c" providerId="ADAL" clId="{A14E6278-48A7-4A62-A4FD-A7177A095AFD}" dt="2026-06-15T13:37:32.705" v="1421" actId="47"/>
        <pc:sldMkLst>
          <pc:docMk/>
          <pc:sldMk cId="601914803" sldId="654"/>
        </pc:sldMkLst>
        <pc:spChg chg="add mod">
          <ac:chgData name="Virginija Markevičienė" userId="c6b66473-1e01-4a10-8ddf-efe2bdc2553c" providerId="ADAL" clId="{A14E6278-48A7-4A62-A4FD-A7177A095AFD}" dt="2026-06-15T13:17:44.768" v="1285" actId="21"/>
          <ac:spMkLst>
            <pc:docMk/>
            <pc:sldMk cId="601914803" sldId="654"/>
            <ac:spMk id="5" creationId="{CC4A04C6-09AE-4254-81C3-4E50CA986FFA}"/>
          </ac:spMkLst>
        </pc:spChg>
        <pc:spChg chg="del">
          <ac:chgData name="Virginija Markevičienė" userId="c6b66473-1e01-4a10-8ddf-efe2bdc2553c" providerId="ADAL" clId="{A14E6278-48A7-4A62-A4FD-A7177A095AFD}" dt="2026-06-15T07:03:19.706" v="804" actId="478"/>
          <ac:spMkLst>
            <pc:docMk/>
            <pc:sldMk cId="601914803" sldId="654"/>
            <ac:spMk id="7" creationId="{4FC2C493-1155-FBE7-F97C-E766746E2CB4}"/>
          </ac:spMkLst>
        </pc:spChg>
      </pc:sldChg>
      <pc:sldChg chg="del">
        <pc:chgData name="Virginija Markevičienė" userId="c6b66473-1e01-4a10-8ddf-efe2bdc2553c" providerId="ADAL" clId="{A14E6278-48A7-4A62-A4FD-A7177A095AFD}" dt="2026-06-15T05:58:58.221" v="289" actId="47"/>
        <pc:sldMkLst>
          <pc:docMk/>
          <pc:sldMk cId="2459740209" sldId="654"/>
        </pc:sldMkLst>
      </pc:sldChg>
      <pc:sldChg chg="addSp delSp modSp add del mod">
        <pc:chgData name="Virginija Markevičienė" userId="c6b66473-1e01-4a10-8ddf-efe2bdc2553c" providerId="ADAL" clId="{A14E6278-48A7-4A62-A4FD-A7177A095AFD}" dt="2026-06-15T13:44:01.710" v="1516" actId="2696"/>
        <pc:sldMkLst>
          <pc:docMk/>
          <pc:sldMk cId="2566069114" sldId="655"/>
        </pc:sldMkLst>
        <pc:spChg chg="del">
          <ac:chgData name="Virginija Markevičienė" userId="c6b66473-1e01-4a10-8ddf-efe2bdc2553c" providerId="ADAL" clId="{A14E6278-48A7-4A62-A4FD-A7177A095AFD}" dt="2026-06-15T07:08:53.321" v="823" actId="478"/>
          <ac:spMkLst>
            <pc:docMk/>
            <pc:sldMk cId="2566069114" sldId="655"/>
            <ac:spMk id="5" creationId="{3A41F456-DD2A-0E38-939D-59F27B8F23DB}"/>
          </ac:spMkLst>
        </pc:spChg>
        <pc:spChg chg="add del mod">
          <ac:chgData name="Virginija Markevičienė" userId="c6b66473-1e01-4a10-8ddf-efe2bdc2553c" providerId="ADAL" clId="{A14E6278-48A7-4A62-A4FD-A7177A095AFD}" dt="2026-06-15T13:35:07.323" v="1405"/>
          <ac:spMkLst>
            <pc:docMk/>
            <pc:sldMk cId="2566069114" sldId="655"/>
            <ac:spMk id="7" creationId="{0DA64467-0444-CA30-D881-758DCF6E018C}"/>
          </ac:spMkLst>
        </pc:spChg>
      </pc:sldChg>
      <pc:sldChg chg="del">
        <pc:chgData name="Virginija Markevičienė" userId="c6b66473-1e01-4a10-8ddf-efe2bdc2553c" providerId="ADAL" clId="{A14E6278-48A7-4A62-A4FD-A7177A095AFD}" dt="2026-06-15T05:58:55.688" v="272" actId="47"/>
        <pc:sldMkLst>
          <pc:docMk/>
          <pc:sldMk cId="4173084936" sldId="655"/>
        </pc:sldMkLst>
      </pc:sldChg>
      <pc:sldChg chg="addSp delSp modSp add del mod">
        <pc:chgData name="Virginija Markevičienė" userId="c6b66473-1e01-4a10-8ddf-efe2bdc2553c" providerId="ADAL" clId="{A14E6278-48A7-4A62-A4FD-A7177A095AFD}" dt="2026-06-15T13:44:03.739" v="1517" actId="2696"/>
        <pc:sldMkLst>
          <pc:docMk/>
          <pc:sldMk cId="1615370460" sldId="656"/>
        </pc:sldMkLst>
        <pc:spChg chg="add del mod">
          <ac:chgData name="Virginija Markevičienė" userId="c6b66473-1e01-4a10-8ddf-efe2bdc2553c" providerId="ADAL" clId="{A14E6278-48A7-4A62-A4FD-A7177A095AFD}" dt="2026-06-15T13:37:39.963" v="1424"/>
          <ac:spMkLst>
            <pc:docMk/>
            <pc:sldMk cId="1615370460" sldId="656"/>
            <ac:spMk id="5" creationId="{03AA27B4-20EF-DACB-D229-CE5CC71E1BBA}"/>
          </ac:spMkLst>
        </pc:spChg>
        <pc:spChg chg="del">
          <ac:chgData name="Virginija Markevičienė" userId="c6b66473-1e01-4a10-8ddf-efe2bdc2553c" providerId="ADAL" clId="{A14E6278-48A7-4A62-A4FD-A7177A095AFD}" dt="2026-06-15T07:10:37.510" v="847" actId="478"/>
          <ac:spMkLst>
            <pc:docMk/>
            <pc:sldMk cId="1615370460" sldId="656"/>
            <ac:spMk id="7" creationId="{D847C0F4-22B2-5627-71C3-4F53ED4AB546}"/>
          </ac:spMkLst>
        </pc:spChg>
        <pc:picChg chg="add del mod">
          <ac:chgData name="Virginija Markevičienė" userId="c6b66473-1e01-4a10-8ddf-efe2bdc2553c" providerId="ADAL" clId="{A14E6278-48A7-4A62-A4FD-A7177A095AFD}" dt="2026-06-15T07:13:24.418" v="885" actId="478"/>
          <ac:picMkLst>
            <pc:docMk/>
            <pc:sldMk cId="1615370460" sldId="656"/>
            <ac:picMk id="9" creationId="{E2ACC8B8-A2EA-B430-7DBE-B17496D208B4}"/>
          </ac:picMkLst>
        </pc:picChg>
      </pc:sldChg>
      <pc:sldChg chg="addSp delSp modSp add del mod">
        <pc:chgData name="Virginija Markevičienė" userId="c6b66473-1e01-4a10-8ddf-efe2bdc2553c" providerId="ADAL" clId="{A14E6278-48A7-4A62-A4FD-A7177A095AFD}" dt="2026-06-15T13:56:16.464" v="1605" actId="2696"/>
        <pc:sldMkLst>
          <pc:docMk/>
          <pc:sldMk cId="1716587387" sldId="657"/>
        </pc:sldMkLst>
        <pc:spChg chg="add mod">
          <ac:chgData name="Virginija Markevičienė" userId="c6b66473-1e01-4a10-8ddf-efe2bdc2553c" providerId="ADAL" clId="{A14E6278-48A7-4A62-A4FD-A7177A095AFD}" dt="2026-06-15T07:15:59.547" v="913"/>
          <ac:spMkLst>
            <pc:docMk/>
            <pc:sldMk cId="1716587387" sldId="657"/>
            <ac:spMk id="5" creationId="{AB6DB15F-9915-B032-CDA0-BAB83BEA8B11}"/>
          </ac:spMkLst>
        </pc:spChg>
        <pc:spChg chg="add del mod">
          <ac:chgData name="Virginija Markevičienė" userId="c6b66473-1e01-4a10-8ddf-efe2bdc2553c" providerId="ADAL" clId="{A14E6278-48A7-4A62-A4FD-A7177A095AFD}" dt="2026-06-15T13:54:38.694" v="1584"/>
          <ac:spMkLst>
            <pc:docMk/>
            <pc:sldMk cId="1716587387" sldId="657"/>
            <ac:spMk id="10" creationId="{97DDFDA5-7C0E-BDB9-4FFC-7790D59323C7}"/>
          </ac:spMkLst>
        </pc:spChg>
        <pc:spChg chg="add mod">
          <ac:chgData name="Virginija Markevičienė" userId="c6b66473-1e01-4a10-8ddf-efe2bdc2553c" providerId="ADAL" clId="{A14E6278-48A7-4A62-A4FD-A7177A095AFD}" dt="2026-06-15T13:51:39.975" v="1570" actId="14100"/>
          <ac:spMkLst>
            <pc:docMk/>
            <pc:sldMk cId="1716587387" sldId="657"/>
            <ac:spMk id="12" creationId="{65EB0480-B498-56FF-EA92-35C478869F31}"/>
          </ac:spMkLst>
        </pc:spChg>
        <pc:graphicFrameChg chg="add del mod modGraphic">
          <ac:chgData name="Virginija Markevičienė" userId="c6b66473-1e01-4a10-8ddf-efe2bdc2553c" providerId="ADAL" clId="{A14E6278-48A7-4A62-A4FD-A7177A095AFD}" dt="2026-06-15T07:23:02.824" v="944" actId="478"/>
          <ac:graphicFrameMkLst>
            <pc:docMk/>
            <pc:sldMk cId="1716587387" sldId="657"/>
            <ac:graphicFrameMk id="4" creationId="{E8AA8F18-7F1A-CFE3-C097-685F9066405D}"/>
          </ac:graphicFrameMkLst>
        </pc:graphicFrameChg>
        <pc:picChg chg="add del mod">
          <ac:chgData name="Virginija Markevičienė" userId="c6b66473-1e01-4a10-8ddf-efe2bdc2553c" providerId="ADAL" clId="{A14E6278-48A7-4A62-A4FD-A7177A095AFD}" dt="2026-06-15T07:26:03.045" v="1007" actId="478"/>
          <ac:picMkLst>
            <pc:docMk/>
            <pc:sldMk cId="1716587387" sldId="657"/>
            <ac:picMk id="8" creationId="{2E9B4EC5-CB48-EC42-E433-79F2A6C949EB}"/>
          </ac:picMkLst>
        </pc:picChg>
        <pc:picChg chg="add del">
          <ac:chgData name="Virginija Markevičienė" userId="c6b66473-1e01-4a10-8ddf-efe2bdc2553c" providerId="ADAL" clId="{A14E6278-48A7-4A62-A4FD-A7177A095AFD}" dt="2026-06-15T07:39:34.197" v="1109" actId="22"/>
          <ac:picMkLst>
            <pc:docMk/>
            <pc:sldMk cId="1716587387" sldId="657"/>
            <ac:picMk id="14" creationId="{1FF84836-A133-0DF2-5CB9-8E414A5CA2B4}"/>
          </ac:picMkLst>
        </pc:picChg>
      </pc:sldChg>
      <pc:sldChg chg="addSp delSp modSp add del mod">
        <pc:chgData name="Virginija Markevičienė" userId="c6b66473-1e01-4a10-8ddf-efe2bdc2553c" providerId="ADAL" clId="{A14E6278-48A7-4A62-A4FD-A7177A095AFD}" dt="2026-06-15T13:43:55.617" v="1514" actId="2696"/>
        <pc:sldMkLst>
          <pc:docMk/>
          <pc:sldMk cId="3138542075" sldId="658"/>
        </pc:sldMkLst>
        <pc:spChg chg="add del mod">
          <ac:chgData name="Virginija Markevičienė" userId="c6b66473-1e01-4a10-8ddf-efe2bdc2553c" providerId="ADAL" clId="{A14E6278-48A7-4A62-A4FD-A7177A095AFD}" dt="2026-06-15T07:21:33.334" v="919" actId="478"/>
          <ac:spMkLst>
            <pc:docMk/>
            <pc:sldMk cId="3138542075" sldId="658"/>
            <ac:spMk id="5" creationId="{8A9AFB00-8093-9344-F793-107D51F88513}"/>
          </ac:spMkLst>
        </pc:spChg>
        <pc:spChg chg="add">
          <ac:chgData name="Virginija Markevičienė" userId="c6b66473-1e01-4a10-8ddf-efe2bdc2553c" providerId="ADAL" clId="{A14E6278-48A7-4A62-A4FD-A7177A095AFD}" dt="2026-06-15T07:21:27.525" v="918"/>
          <ac:spMkLst>
            <pc:docMk/>
            <pc:sldMk cId="3138542075" sldId="658"/>
            <ac:spMk id="7" creationId="{201D89BA-E1B7-8915-0A6A-5CA8B77F1A51}"/>
          </ac:spMkLst>
        </pc:spChg>
        <pc:spChg chg="add mod">
          <ac:chgData name="Virginija Markevičienė" userId="c6b66473-1e01-4a10-8ddf-efe2bdc2553c" providerId="ADAL" clId="{A14E6278-48A7-4A62-A4FD-A7177A095AFD}" dt="2026-06-15T07:22:12.751" v="936" actId="1076"/>
          <ac:spMkLst>
            <pc:docMk/>
            <pc:sldMk cId="3138542075" sldId="658"/>
            <ac:spMk id="8" creationId="{4CCC9B41-6F90-AB61-DDF5-567F86081E3D}"/>
          </ac:spMkLst>
        </pc:spChg>
      </pc:sldChg>
      <pc:sldChg chg="addSp delSp modSp add del mod">
        <pc:chgData name="Virginija Markevičienė" userId="c6b66473-1e01-4a10-8ddf-efe2bdc2553c" providerId="ADAL" clId="{A14E6278-48A7-4A62-A4FD-A7177A095AFD}" dt="2026-06-15T13:44:05.601" v="1518" actId="2696"/>
        <pc:sldMkLst>
          <pc:docMk/>
          <pc:sldMk cId="2913016446" sldId="659"/>
        </pc:sldMkLst>
        <pc:spChg chg="add del mod">
          <ac:chgData name="Virginija Markevičienė" userId="c6b66473-1e01-4a10-8ddf-efe2bdc2553c" providerId="ADAL" clId="{A14E6278-48A7-4A62-A4FD-A7177A095AFD}" dt="2026-06-15T13:41:20.707" v="1456"/>
          <ac:spMkLst>
            <pc:docMk/>
            <pc:sldMk cId="2913016446" sldId="659"/>
            <ac:spMk id="5" creationId="{E66FF6A0-1EBD-6CA4-4EFD-ACA1794BAA3C}"/>
          </ac:spMkLst>
        </pc:spChg>
        <pc:picChg chg="add del mod">
          <ac:chgData name="Virginija Markevičienė" userId="c6b66473-1e01-4a10-8ddf-efe2bdc2553c" providerId="ADAL" clId="{A14E6278-48A7-4A62-A4FD-A7177A095AFD}" dt="2026-06-15T07:15:39.997" v="911" actId="478"/>
          <ac:picMkLst>
            <pc:docMk/>
            <pc:sldMk cId="2913016446" sldId="659"/>
            <ac:picMk id="8" creationId="{CB73D5F6-E07C-6638-C6EE-84BCB70EC72D}"/>
          </ac:picMkLst>
        </pc:picChg>
      </pc:sldChg>
      <pc:sldChg chg="addSp delSp modSp add del mod">
        <pc:chgData name="Virginija Markevičienė" userId="c6b66473-1e01-4a10-8ddf-efe2bdc2553c" providerId="ADAL" clId="{A14E6278-48A7-4A62-A4FD-A7177A095AFD}" dt="2026-06-15T13:51:59.491" v="1571" actId="207"/>
        <pc:sldMkLst>
          <pc:docMk/>
          <pc:sldMk cId="3247694666" sldId="660"/>
        </pc:sldMkLst>
        <pc:spChg chg="mod">
          <ac:chgData name="Virginija Markevičienė" userId="c6b66473-1e01-4a10-8ddf-efe2bdc2553c" providerId="ADAL" clId="{A14E6278-48A7-4A62-A4FD-A7177A095AFD}" dt="2026-06-15T07:28:47.922" v="1027" actId="1076"/>
          <ac:spMkLst>
            <pc:docMk/>
            <pc:sldMk cId="3247694666" sldId="660"/>
            <ac:spMk id="6" creationId="{2A51C7FA-5FC0-2A7D-FC1F-E1A617B73769}"/>
          </ac:spMkLst>
        </pc:spChg>
        <pc:spChg chg="add del mod">
          <ac:chgData name="Virginija Markevičienė" userId="c6b66473-1e01-4a10-8ddf-efe2bdc2553c" providerId="ADAL" clId="{A14E6278-48A7-4A62-A4FD-A7177A095AFD}" dt="2026-06-15T07:28:38.132" v="1024"/>
          <ac:spMkLst>
            <pc:docMk/>
            <pc:sldMk cId="3247694666" sldId="660"/>
            <ac:spMk id="7" creationId="{A9C87F3C-7EFA-4B6D-C453-9705B555FA12}"/>
          </ac:spMkLst>
        </pc:spChg>
        <pc:spChg chg="add mod">
          <ac:chgData name="Virginija Markevičienė" userId="c6b66473-1e01-4a10-8ddf-efe2bdc2553c" providerId="ADAL" clId="{A14E6278-48A7-4A62-A4FD-A7177A095AFD}" dt="2026-06-15T13:51:59.491" v="1571" actId="207"/>
          <ac:spMkLst>
            <pc:docMk/>
            <pc:sldMk cId="3247694666" sldId="660"/>
            <ac:spMk id="9" creationId="{5FC87613-1F04-7D64-86D9-B96CE581361F}"/>
          </ac:spMkLst>
        </pc:spChg>
        <pc:spChg chg="del">
          <ac:chgData name="Virginija Markevičienė" userId="c6b66473-1e01-4a10-8ddf-efe2bdc2553c" providerId="ADAL" clId="{A14E6278-48A7-4A62-A4FD-A7177A095AFD}" dt="2026-06-15T07:28:15.559" v="1018" actId="478"/>
          <ac:spMkLst>
            <pc:docMk/>
            <pc:sldMk cId="3247694666" sldId="660"/>
            <ac:spMk id="10" creationId="{8517054B-3817-AAF5-C0DC-70FC328E4560}"/>
          </ac:spMkLst>
        </pc:spChg>
        <pc:spChg chg="del">
          <ac:chgData name="Virginija Markevičienė" userId="c6b66473-1e01-4a10-8ddf-efe2bdc2553c" providerId="ADAL" clId="{A14E6278-48A7-4A62-A4FD-A7177A095AFD}" dt="2026-06-15T07:28:14.071" v="1017" actId="478"/>
          <ac:spMkLst>
            <pc:docMk/>
            <pc:sldMk cId="3247694666" sldId="660"/>
            <ac:spMk id="12" creationId="{8997764C-3F85-1A8F-EFE1-F733099657F8}"/>
          </ac:spMkLst>
        </pc:spChg>
        <pc:spChg chg="add del mod">
          <ac:chgData name="Virginija Markevičienė" userId="c6b66473-1e01-4a10-8ddf-efe2bdc2553c" providerId="ADAL" clId="{A14E6278-48A7-4A62-A4FD-A7177A095AFD}" dt="2026-06-15T07:32:59.900" v="1063" actId="478"/>
          <ac:spMkLst>
            <pc:docMk/>
            <pc:sldMk cId="3247694666" sldId="660"/>
            <ac:spMk id="13" creationId="{491E91A1-479E-5FBB-BEA5-B0DF4FA50EE0}"/>
          </ac:spMkLst>
        </pc:spChg>
        <pc:picChg chg="add del">
          <ac:chgData name="Virginija Markevičienė" userId="c6b66473-1e01-4a10-8ddf-efe2bdc2553c" providerId="ADAL" clId="{A14E6278-48A7-4A62-A4FD-A7177A095AFD}" dt="2026-06-15T07:38:42.045" v="1097" actId="22"/>
          <ac:picMkLst>
            <pc:docMk/>
            <pc:sldMk cId="3247694666" sldId="660"/>
            <ac:picMk id="15" creationId="{8D304EB3-446C-1AA6-E887-014B69308BCF}"/>
          </ac:picMkLst>
        </pc:picChg>
        <pc:picChg chg="add del">
          <ac:chgData name="Virginija Markevičienė" userId="c6b66473-1e01-4a10-8ddf-efe2bdc2553c" providerId="ADAL" clId="{A14E6278-48A7-4A62-A4FD-A7177A095AFD}" dt="2026-06-15T07:38:54.898" v="1099" actId="478"/>
          <ac:picMkLst>
            <pc:docMk/>
            <pc:sldMk cId="3247694666" sldId="660"/>
            <ac:picMk id="18" creationId="{FF0BD543-D82C-8BA7-2C2C-D714EEB12E23}"/>
          </ac:picMkLst>
        </pc:picChg>
      </pc:sldChg>
      <pc:sldChg chg="new setBg">
        <pc:chgData name="Virginija Markevičienė" userId="c6b66473-1e01-4a10-8ddf-efe2bdc2553c" providerId="ADAL" clId="{A14E6278-48A7-4A62-A4FD-A7177A095AFD}" dt="2026-06-15T07:40:01.117" v="1114"/>
        <pc:sldMkLst>
          <pc:docMk/>
          <pc:sldMk cId="279513561" sldId="661"/>
        </pc:sldMkLst>
      </pc:sldChg>
      <pc:sldChg chg="add del">
        <pc:chgData name="Virginija Markevičienė" userId="c6b66473-1e01-4a10-8ddf-efe2bdc2553c" providerId="ADAL" clId="{A14E6278-48A7-4A62-A4FD-A7177A095AFD}" dt="2026-06-15T07:38:35.653" v="1095" actId="2696"/>
        <pc:sldMkLst>
          <pc:docMk/>
          <pc:sldMk cId="2081227043" sldId="661"/>
        </pc:sldMkLst>
      </pc:sldChg>
      <pc:sldChg chg="new del">
        <pc:chgData name="Virginija Markevičienė" userId="c6b66473-1e01-4a10-8ddf-efe2bdc2553c" providerId="ADAL" clId="{A14E6278-48A7-4A62-A4FD-A7177A095AFD}" dt="2026-06-15T07:39:28.058" v="1107" actId="680"/>
        <pc:sldMkLst>
          <pc:docMk/>
          <pc:sldMk cId="3228979374" sldId="661"/>
        </pc:sldMkLst>
      </pc:sldChg>
      <pc:sldChg chg="addSp delSp modSp new del mod">
        <pc:chgData name="Virginija Markevičienė" userId="c6b66473-1e01-4a10-8ddf-efe2bdc2553c" providerId="ADAL" clId="{A14E6278-48A7-4A62-A4FD-A7177A095AFD}" dt="2026-06-15T07:39:09.654" v="1105" actId="47"/>
        <pc:sldMkLst>
          <pc:docMk/>
          <pc:sldMk cId="3845201830" sldId="661"/>
        </pc:sldMkLst>
        <pc:picChg chg="add del mod">
          <ac:chgData name="Virginija Markevičienė" userId="c6b66473-1e01-4a10-8ddf-efe2bdc2553c" providerId="ADAL" clId="{A14E6278-48A7-4A62-A4FD-A7177A095AFD}" dt="2026-06-15T07:39:05.624" v="1104" actId="22"/>
          <ac:picMkLst>
            <pc:docMk/>
            <pc:sldMk cId="3845201830" sldId="661"/>
            <ac:picMk id="3" creationId="{359C669B-265A-54F3-D079-58368AC42E3F}"/>
          </ac:picMkLst>
        </pc:picChg>
      </pc:sldChg>
      <pc:sldChg chg="new del">
        <pc:chgData name="Virginija Markevičienė" userId="c6b66473-1e01-4a10-8ddf-efe2bdc2553c" providerId="ADAL" clId="{A14E6278-48A7-4A62-A4FD-A7177A095AFD}" dt="2026-06-15T13:17:15.506" v="1277" actId="680"/>
        <pc:sldMkLst>
          <pc:docMk/>
          <pc:sldMk cId="113694183" sldId="662"/>
        </pc:sldMkLst>
      </pc:sldChg>
      <pc:sldChg chg="modSp add del mod">
        <pc:chgData name="Virginija Markevičienė" userId="c6b66473-1e01-4a10-8ddf-efe2bdc2553c" providerId="ADAL" clId="{A14E6278-48A7-4A62-A4FD-A7177A095AFD}" dt="2026-06-15T13:33:45.834" v="1399" actId="2696"/>
        <pc:sldMkLst>
          <pc:docMk/>
          <pc:sldMk cId="2382048996" sldId="662"/>
        </pc:sldMkLst>
        <pc:spChg chg="mod">
          <ac:chgData name="Virginija Markevičienė" userId="c6b66473-1e01-4a10-8ddf-efe2bdc2553c" providerId="ADAL" clId="{A14E6278-48A7-4A62-A4FD-A7177A095AFD}" dt="2026-06-15T13:30:13.435" v="1354" actId="21"/>
          <ac:spMkLst>
            <pc:docMk/>
            <pc:sldMk cId="2382048996" sldId="662"/>
            <ac:spMk id="7" creationId="{87DB21BE-6FAD-B5CA-296D-DFB1EF90C7A1}"/>
          </ac:spMkLst>
        </pc:spChg>
      </pc:sldChg>
      <pc:sldChg chg="modSp add mod">
        <pc:chgData name="Virginija Markevičienė" userId="c6b66473-1e01-4a10-8ddf-efe2bdc2553c" providerId="ADAL" clId="{A14E6278-48A7-4A62-A4FD-A7177A095AFD}" dt="2026-06-15T13:48:21.852" v="1529" actId="1076"/>
        <pc:sldMkLst>
          <pc:docMk/>
          <pc:sldMk cId="1546701169" sldId="663"/>
        </pc:sldMkLst>
        <pc:spChg chg="mod">
          <ac:chgData name="Virginija Markevičienė" userId="c6b66473-1e01-4a10-8ddf-efe2bdc2553c" providerId="ADAL" clId="{A14E6278-48A7-4A62-A4FD-A7177A095AFD}" dt="2026-06-15T13:48:21.852" v="1529" actId="1076"/>
          <ac:spMkLst>
            <pc:docMk/>
            <pc:sldMk cId="1546701169" sldId="663"/>
            <ac:spMk id="5" creationId="{340D7629-D63C-2CCE-1079-245B58E9CC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944E84C3-AE8C-4926-9D19-937AF08C972F}" type="datetimeFigureOut">
              <a:t>6/16/2026</a:t>
            </a:fld>
            <a:endParaRPr lang="lt-LT"/>
          </a:p>
        </p:txBody>
      </p:sp>
      <p:sp>
        <p:nvSpPr>
          <p:cNvPr id="4" name="Skaidrės vaizdo vietos rezervavimo ženklas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BB889FBE-34C4-47A8-9B07-4D5BDB5B3233}" type="slidenum">
              <a:t>‹#›</a:t>
            </a:fld>
            <a:endParaRPr lang="lt-LT"/>
          </a:p>
        </p:txBody>
      </p:sp>
    </p:spTree>
    <p:extLst>
      <p:ext uri="{BB962C8B-B14F-4D97-AF65-F5344CB8AC3E}">
        <p14:creationId xmlns:p14="http://schemas.microsoft.com/office/powerpoint/2010/main" val="2277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DA28-588A-C9C0-3DAC-002844F43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A1168-8C59-A525-80DB-F3732F6AE8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4F6FF7-255F-1FF9-BDCE-E36EE53550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3DE54D-FFC5-E6FC-C9E5-E0BCFB1EBD33}"/>
              </a:ext>
            </a:extLst>
          </p:cNvPr>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380844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56D9-09A6-05DA-DF2A-DD2A8103A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82C91-5D24-563C-CCF9-30F1394A9C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E49045-11C5-C901-1EFF-C2013CB32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69179-527C-6AE6-B162-311550F55818}"/>
              </a:ext>
            </a:extLst>
          </p:cNvPr>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31437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1FB71-7B6A-A152-467A-7D631C1D4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978D5-4096-0386-5365-2118C5D0DC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B545CB-3BD3-D393-A51F-21B16DE3B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4B4E0D-5048-C51D-6B63-87749C1D076B}"/>
              </a:ext>
            </a:extLst>
          </p:cNvPr>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32139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96A5-31AE-4B26-0F87-D83A6C844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6771F-FB5A-E401-59C0-412504AAA4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0FA5A5-8F51-0698-DE0F-608C29222F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09444B-84A0-C51C-F919-7CCB2702355C}"/>
              </a:ext>
            </a:extLst>
          </p:cNvPr>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26440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1E625-E3E5-2B6E-9F76-A79F157B2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95964-529E-6FF4-8630-B0B8AA7996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E2DD23-75E2-DB1E-C8FB-69AC192394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57B70A-515A-10AB-550E-9251A57A37B0}"/>
              </a:ext>
            </a:extLst>
          </p:cNvPr>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34717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C932-919E-D256-3225-98734093A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112B9-5D40-E717-53E3-3719EC1B4AA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3BCD4F-E773-3A99-A710-A89C9F8111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758D1-17FA-A171-4F81-2C4C0732B4FD}"/>
              </a:ext>
            </a:extLst>
          </p:cNvPr>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25245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7C49-60E8-517D-3E62-04ACA8676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20F96-CA8E-D725-3EB0-6345A970A1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C7E0BD-6EC2-9780-4583-EEF08C7523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AC1102-7AE3-A86B-0A17-D4A101A45D2F}"/>
              </a:ext>
            </a:extLst>
          </p:cNvPr>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75332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F30F-0DE3-70A5-7D52-1F0F4EB9B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41D77-D569-D05A-D259-E5151E8855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A1C7C7-32FC-EEE1-DF39-A2D275EC28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56B3F-FC51-9E19-4738-977B773C3F06}"/>
              </a:ext>
            </a:extLst>
          </p:cNvPr>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374181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FFFB-7E37-B3D1-8F51-BAAED2674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0A448-FFEA-0CAF-0CD7-44E8F5475C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4C3851-F25C-76D9-8DB8-B76FADD8AB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F2C8E7-D054-EB8E-9782-93EE41888109}"/>
              </a:ext>
            </a:extLst>
          </p:cNvPr>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408493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65CF-5BCB-B323-D7C9-A10E6D69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5122F-AE12-10B7-989C-FFE97DD8C4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A337B2-A25D-274B-4FB2-65C120812C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0581A5-5546-6015-FE63-D3A2282CA169}"/>
              </a:ext>
            </a:extLst>
          </p:cNvPr>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48454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705C-1A4C-F861-3E98-11C1F6FED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3FB4F-ADE0-73AF-7B40-3ABB3AFA2B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D53798-3D0F-FAE2-5C19-00B3145CA3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2389CC-0BDE-FF34-AB85-57744E5D499E}"/>
              </a:ext>
            </a:extLst>
          </p:cNvPr>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47346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403FD-9EDC-3D03-45CC-9EA8D57C8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336D1-6337-29A3-3110-6B993B088C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CDF4B0-BC05-8A87-B944-DD57097CAB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5AE2A-1BA6-120B-9A5A-73468E8E2EB3}"/>
              </a:ext>
            </a:extLst>
          </p:cNvPr>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87512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9FA9-6590-6D53-0D71-E1C8D72B1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8E0F9-0CE9-BB93-8E6B-B6D1DAE123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28D41F-B2EF-D144-939E-E8222C2B0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D16A8D-B01B-47CD-7A23-C9617028A260}"/>
              </a:ext>
            </a:extLst>
          </p:cNvPr>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337405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6D405-B1E4-CDC9-2395-D4A3B34B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38C4-046E-904F-2D3F-A09E605D78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DEBDC7-56BD-1F46-9DE6-A19386EE6F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30C250-5D5E-9F87-BF11-7E6D706A13AB}"/>
              </a:ext>
            </a:extLst>
          </p:cNvPr>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9218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ED139-BD81-4B5E-2428-ED0D6449B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FB4D5-CC5F-C839-7BA7-E7B747A968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4CD84D-0337-78E3-AA64-AE5840A2FE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433DAB-2225-5EC7-DB5C-49577BA4C57C}"/>
              </a:ext>
            </a:extLst>
          </p:cNvPr>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416776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744F-4BAD-6F72-36EB-8E2F0D10A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A9201-8CBB-1AB2-4136-E2B29C97C9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B7620C-0005-E23C-6919-5FDAECADCD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CB321-8CEE-1EE6-5477-82FBC1280DCF}"/>
              </a:ext>
            </a:extLst>
          </p:cNvPr>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85941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A1B3-C61E-0418-0A3E-494BA15307D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424618DF-EE74-4093-E86B-65C36777DB71}"/>
              </a:ext>
            </a:extLst>
          </p:cNvPr>
          <p:cNvSpPr/>
          <p:nvPr/>
        </p:nvSpPr>
        <p:spPr>
          <a:xfrm>
            <a:off x="3045" y="4115878"/>
            <a:ext cx="12188955" cy="1521216"/>
          </a:xfrm>
          <a:prstGeom prst="rect">
            <a:avLst/>
          </a:prstGeom>
          <a:solidFill>
            <a:srgbClr val="F1B434"/>
          </a:solidFill>
        </p:spPr>
        <p:txBody>
          <a:bodyPr/>
          <a:lstStyle/>
          <a:p>
            <a:pPr algn="ctr">
              <a:lnSpc>
                <a:spcPct val="150000"/>
              </a:lnSpc>
              <a:buNone/>
            </a:pPr>
            <a:r>
              <a:rPr lang="lt-LT" sz="2800" b="1" dirty="0"/>
              <a:t>Tiekėjo kvalifikacijos reikalavimų nustatymo metodikos </a:t>
            </a:r>
          </a:p>
          <a:p>
            <a:pPr algn="ctr">
              <a:lnSpc>
                <a:spcPct val="150000"/>
              </a:lnSpc>
              <a:buNone/>
            </a:pPr>
            <a:r>
              <a:rPr lang="lt-LT" sz="2800" b="1" dirty="0"/>
              <a:t>pakeitimai</a:t>
            </a:r>
          </a:p>
          <a:p>
            <a:pPr algn="ctr">
              <a:lnSpc>
                <a:spcPct val="150000"/>
              </a:lnSpc>
              <a:buNone/>
            </a:pPr>
            <a:endParaRPr lang="lt-LT" dirty="0"/>
          </a:p>
        </p:txBody>
      </p:sp>
      <p:sp>
        <p:nvSpPr>
          <p:cNvPr id="3" name="Object 2">
            <a:extLst>
              <a:ext uri="{FF2B5EF4-FFF2-40B4-BE49-F238E27FC236}">
                <a16:creationId xmlns:a16="http://schemas.microsoft.com/office/drawing/2014/main" id="{E37AEEBE-4E5F-C47B-936C-B10FF40D98C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pic>
        <p:nvPicPr>
          <p:cNvPr id="16" name="Picture 15">
            <a:extLst>
              <a:ext uri="{FF2B5EF4-FFF2-40B4-BE49-F238E27FC236}">
                <a16:creationId xmlns:a16="http://schemas.microsoft.com/office/drawing/2014/main" id="{A822808F-6794-34F7-51B4-D5A74E65CB70}"/>
              </a:ext>
            </a:extLst>
          </p:cNvPr>
          <p:cNvPicPr>
            <a:picLocks noChangeAspect="1"/>
          </p:cNvPicPr>
          <p:nvPr/>
        </p:nvPicPr>
        <p:blipFill>
          <a:blip r:embed="rId3"/>
          <a:stretch>
            <a:fillRect/>
          </a:stretch>
        </p:blipFill>
        <p:spPr>
          <a:xfrm>
            <a:off x="10395341" y="5637094"/>
            <a:ext cx="1255885" cy="1140051"/>
          </a:xfrm>
          <a:prstGeom prst="rect">
            <a:avLst/>
          </a:prstGeom>
        </p:spPr>
      </p:pic>
      <p:sp>
        <p:nvSpPr>
          <p:cNvPr id="11" name="TextBox 10">
            <a:extLst>
              <a:ext uri="{FF2B5EF4-FFF2-40B4-BE49-F238E27FC236}">
                <a16:creationId xmlns:a16="http://schemas.microsoft.com/office/drawing/2014/main" id="{42B70859-3628-F667-D948-6B3ACD85FFF2}"/>
              </a:ext>
            </a:extLst>
          </p:cNvPr>
          <p:cNvSpPr txBox="1"/>
          <p:nvPr/>
        </p:nvSpPr>
        <p:spPr>
          <a:xfrm>
            <a:off x="4900922" y="5788447"/>
            <a:ext cx="2241756" cy="837345"/>
          </a:xfrm>
          <a:prstGeom prst="rect">
            <a:avLst/>
          </a:prstGeom>
          <a:noFill/>
        </p:spPr>
        <p:txBody>
          <a:bodyPr wrap="square">
            <a:spAutoFit/>
          </a:bodyPr>
          <a:lstStyle/>
          <a:p>
            <a:pPr algn="ctr">
              <a:lnSpc>
                <a:spcPct val="115000"/>
              </a:lnSpc>
              <a:spcAft>
                <a:spcPts val="800"/>
              </a:spcAft>
              <a:buNone/>
            </a:pPr>
            <a:r>
              <a:rPr lang="lt-LT"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400" b="1" kern="100" dirty="0">
                <a:effectLst/>
                <a:ea typeface="Aptos" panose="020B0004020202020204" pitchFamily="34" charset="0"/>
                <a:cs typeface="Times New Roman" panose="02020603050405020304" pitchFamily="18" charset="0"/>
              </a:rPr>
              <a:t>Virginija Markevičienė</a:t>
            </a:r>
          </a:p>
          <a:p>
            <a:pPr algn="ctr">
              <a:lnSpc>
                <a:spcPct val="115000"/>
              </a:lnSpc>
              <a:spcAft>
                <a:spcPts val="800"/>
              </a:spcAft>
              <a:buNone/>
            </a:pPr>
            <a:r>
              <a:rPr lang="lt-LT" sz="2000" b="1" kern="100" dirty="0">
                <a:ea typeface="Aptos" panose="020B0004020202020204" pitchFamily="34" charset="0"/>
                <a:cs typeface="Times New Roman" panose="02020603050405020304" pitchFamily="18" charset="0"/>
              </a:rPr>
              <a:t>2026</a:t>
            </a:r>
            <a:endParaRPr lang="en-US" sz="2000" kern="100" dirty="0">
              <a:effectLst/>
              <a:ea typeface="Aptos" panose="020B0004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12A017D-29DA-4609-485C-148F87AB8020}"/>
              </a:ext>
            </a:extLst>
          </p:cNvPr>
          <p:cNvPicPr>
            <a:picLocks noChangeAspect="1"/>
          </p:cNvPicPr>
          <p:nvPr/>
        </p:nvPicPr>
        <p:blipFill>
          <a:blip r:embed="rId4"/>
          <a:stretch>
            <a:fillRect/>
          </a:stretch>
        </p:blipFill>
        <p:spPr>
          <a:xfrm>
            <a:off x="2106557" y="-1"/>
            <a:ext cx="8288783" cy="4115879"/>
          </a:xfrm>
          <a:prstGeom prst="ellipse">
            <a:avLst/>
          </a:prstGeom>
          <a:ln>
            <a:noFill/>
          </a:ln>
          <a:effectLst>
            <a:softEdge rad="112500"/>
          </a:effectLst>
        </p:spPr>
      </p:pic>
    </p:spTree>
    <p:extLst>
      <p:ext uri="{BB962C8B-B14F-4D97-AF65-F5344CB8AC3E}">
        <p14:creationId xmlns:p14="http://schemas.microsoft.com/office/powerpoint/2010/main" val="420260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8D36-176F-CA3E-7B96-8D046A49CB9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0860950D-0E7C-6DB5-7CD9-8F1BA4777753}"/>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A23F9D00-E2C1-4F26-22FE-ECBB4AAEF9B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3CAC29A6-30F1-8FBF-3D7A-00D1E7B31FDB}"/>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4161E268-067C-08DC-B34D-5E1E5CC2D447}"/>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D0EBEEC3-F194-192C-AE99-0F149C60AD70}"/>
              </a:ext>
            </a:extLst>
          </p:cNvPr>
          <p:cNvSpPr txBox="1"/>
          <p:nvPr/>
        </p:nvSpPr>
        <p:spPr>
          <a:xfrm>
            <a:off x="244284" y="1263768"/>
            <a:ext cx="5747987" cy="4031873"/>
          </a:xfrm>
          <a:prstGeom prst="rect">
            <a:avLst/>
          </a:prstGeom>
          <a:noFill/>
        </p:spPr>
        <p:txBody>
          <a:bodyPr wrap="square">
            <a:spAutoFit/>
          </a:bodyPr>
          <a:lstStyle/>
          <a:p>
            <a:pPr marL="0" marR="0" algn="just">
              <a:buNone/>
            </a:pPr>
            <a:r>
              <a:rPr lang="lt-LT" sz="1600" i="1" u="sng" dirty="0">
                <a:solidFill>
                  <a:srgbClr val="000000"/>
                </a:solidFill>
                <a:effectLst/>
              </a:rPr>
              <a:t>Kai pirkimo objektas nedalus:</a:t>
            </a:r>
            <a:endParaRPr lang="lt-LT" sz="160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a:t>
            </a:r>
            <a:r>
              <a:rPr lang="lt-LT" sz="1600" b="1" i="0" dirty="0">
                <a:solidFill>
                  <a:srgbClr val="000000"/>
                </a:solidFill>
                <a:effectLst/>
              </a:rPr>
              <a:t>,</a:t>
            </a:r>
            <a:r>
              <a:rPr lang="lt-LT" sz="1600" b="0" i="0" dirty="0">
                <a:solidFill>
                  <a:srgbClr val="000000"/>
                </a:solidFill>
                <a:effectLst/>
              </a:rPr>
              <a:t> </a:t>
            </a:r>
            <a:r>
              <a:rPr lang="lt-LT" sz="1600" b="0" i="0" dirty="0">
                <a:solidFill>
                  <a:srgbClr val="00B050"/>
                </a:solidFill>
                <a:effectLst/>
              </a:rPr>
              <a:t>sudarytų dėl to paties objekto</a:t>
            </a:r>
            <a:r>
              <a:rPr lang="lt-LT" sz="1600" b="0" i="0" dirty="0">
                <a:solidFill>
                  <a:srgbClr val="000000"/>
                </a:solidFill>
                <a:effectLst/>
              </a:rPr>
              <a:t>,</a:t>
            </a:r>
            <a:r>
              <a:rPr lang="lt-LT" sz="1600" b="1" i="0" dirty="0">
                <a:solidFill>
                  <a:srgbClr val="000000"/>
                </a:solidFill>
                <a:effectLst/>
              </a:rPr>
              <a:t>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patiekęs [</a:t>
            </a:r>
            <a:r>
              <a:rPr lang="lt-LT" sz="1600" b="1" i="1" dirty="0">
                <a:solidFill>
                  <a:srgbClr val="000000"/>
                </a:solidFill>
                <a:effectLst/>
              </a:rPr>
              <a:t>ir</a:t>
            </a:r>
            <a:r>
              <a:rPr lang="lt-LT" sz="1600" b="1" i="0" dirty="0">
                <a:solidFill>
                  <a:srgbClr val="000000"/>
                </a:solidFill>
                <a:effectLst/>
              </a:rPr>
              <a:t> </a:t>
            </a:r>
            <a:r>
              <a:rPr lang="lt-LT" sz="1600" b="1" i="1" dirty="0">
                <a:solidFill>
                  <a:srgbClr val="000000"/>
                </a:solidFill>
                <a:effectLst/>
              </a:rPr>
              <a:t>sumontavęs</a:t>
            </a:r>
            <a:r>
              <a:rPr lang="lt-LT" sz="1600" b="1" i="0" dirty="0">
                <a:solidFill>
                  <a:srgbClr val="000000"/>
                </a:solidFill>
                <a:effectLst/>
              </a:rPr>
              <a:t>]</a:t>
            </a:r>
            <a:r>
              <a:rPr lang="lt-LT" sz="1600" b="0" i="0" dirty="0">
                <a:solidFill>
                  <a:srgbClr val="000000"/>
                </a:solidFill>
                <a:effectLst/>
              </a:rPr>
              <a:t> [</a:t>
            </a:r>
            <a:r>
              <a:rPr lang="lt-LT" sz="1600" b="0" i="1" dirty="0">
                <a:solidFill>
                  <a:srgbClr val="000000"/>
                </a:solidFill>
                <a:effectLst/>
              </a:rPr>
              <a:t>nurodoma, kas yra laikoma </a:t>
            </a:r>
            <a:r>
              <a:rPr lang="lt-LT" sz="1600" b="1" i="1" dirty="0">
                <a:solidFill>
                  <a:srgbClr val="000000"/>
                </a:solidFill>
                <a:effectLst/>
              </a:rPr>
              <a:t>pagrindinėmis panašiomis </a:t>
            </a:r>
            <a:r>
              <a:rPr lang="lt-LT" sz="1600" b="1" i="1" u="sng" dirty="0">
                <a:solidFill>
                  <a:srgbClr val="0000FF"/>
                </a:solidFill>
                <a:effectLst/>
              </a:rPr>
              <a:t>prekėmis</a:t>
            </a:r>
            <a:r>
              <a:rPr lang="lt-LT" sz="1600" b="0" i="0" dirty="0">
                <a:solidFill>
                  <a:srgbClr val="000000"/>
                </a:solidFill>
                <a:effectLst/>
              </a:rPr>
              <a:t>].</a:t>
            </a:r>
          </a:p>
          <a:p>
            <a:pPr marL="0" marR="0" algn="just">
              <a:buNone/>
            </a:pPr>
            <a:r>
              <a:rPr lang="lt-LT" sz="1600" b="0" i="0" dirty="0">
                <a:solidFill>
                  <a:srgbClr val="000000"/>
                </a:solidFill>
                <a:effectLst/>
              </a:rPr>
              <a:t> </a:t>
            </a:r>
          </a:p>
          <a:p>
            <a:pPr marL="0" marR="0" algn="just">
              <a:buNone/>
            </a:pPr>
            <a:r>
              <a:rPr lang="lt-LT" sz="1200" b="1" i="0" dirty="0">
                <a:solidFill>
                  <a:srgbClr val="000000"/>
                </a:solidFill>
                <a:effectLst/>
              </a:rPr>
              <a:t>ARBA</a:t>
            </a:r>
            <a:endParaRPr lang="lt-LT" sz="1200" b="0" i="0" dirty="0">
              <a:solidFill>
                <a:srgbClr val="000000"/>
              </a:solidFill>
              <a:effectLst/>
            </a:endParaRPr>
          </a:p>
          <a:p>
            <a:pPr marL="0" marR="0" algn="just">
              <a:buNone/>
            </a:pPr>
            <a:r>
              <a:rPr lang="lt-LT" sz="1600" b="1" i="0" dirty="0">
                <a:solidFill>
                  <a:srgbClr val="000000"/>
                </a:solidFill>
                <a:effectLst/>
              </a:rPr>
              <a:t> </a:t>
            </a:r>
            <a:endParaRPr lang="lt-LT" sz="1600" b="0" i="0" dirty="0">
              <a:solidFill>
                <a:srgbClr val="000000"/>
              </a:solidFill>
              <a:effectLst/>
            </a:endParaRPr>
          </a:p>
          <a:p>
            <a:pPr marL="0" marR="0" algn="just">
              <a:buNone/>
            </a:pPr>
            <a:r>
              <a:rPr lang="lt-LT" sz="1600" b="0" i="1" u="sng" dirty="0">
                <a:solidFill>
                  <a:srgbClr val="000000"/>
                </a:solidFill>
                <a:effectLst/>
              </a:rPr>
              <a:t>Kai pirkimo objektas 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patiekęs [</a:t>
            </a:r>
            <a:r>
              <a:rPr lang="lt-LT" sz="1600" b="1" i="1" dirty="0">
                <a:solidFill>
                  <a:srgbClr val="000000"/>
                </a:solidFill>
                <a:effectLst/>
              </a:rPr>
              <a:t>ir</a:t>
            </a:r>
            <a:r>
              <a:rPr lang="lt-LT" sz="1600" b="1" i="0" dirty="0">
                <a:solidFill>
                  <a:srgbClr val="000000"/>
                </a:solidFill>
                <a:effectLst/>
              </a:rPr>
              <a:t> </a:t>
            </a:r>
            <a:r>
              <a:rPr lang="lt-LT" sz="1600" b="1" i="1" dirty="0">
                <a:solidFill>
                  <a:srgbClr val="000000"/>
                </a:solidFill>
                <a:effectLst/>
              </a:rPr>
              <a:t>sumontavęs</a:t>
            </a:r>
            <a:r>
              <a:rPr lang="lt-LT" sz="1600" b="1" i="0" dirty="0">
                <a:solidFill>
                  <a:srgbClr val="000000"/>
                </a:solidFill>
                <a:effectLst/>
              </a:rPr>
              <a:t>] </a:t>
            </a:r>
            <a:r>
              <a:rPr lang="lt-LT" sz="1600" b="0" i="0" dirty="0">
                <a:solidFill>
                  <a:srgbClr val="000000"/>
                </a:solidFill>
                <a:effectLst/>
              </a:rPr>
              <a:t>[</a:t>
            </a:r>
            <a:r>
              <a:rPr lang="lt-LT" sz="1600" b="0" i="1" dirty="0">
                <a:solidFill>
                  <a:srgbClr val="000000"/>
                </a:solidFill>
                <a:effectLst/>
              </a:rPr>
              <a:t>nurodoma, kas yra laikoma </a:t>
            </a:r>
            <a:r>
              <a:rPr lang="lt-LT" sz="1600" b="1" i="1" dirty="0">
                <a:solidFill>
                  <a:srgbClr val="000000"/>
                </a:solidFill>
                <a:effectLst/>
              </a:rPr>
              <a:t>pagrindinėmis panašiomis </a:t>
            </a:r>
            <a:r>
              <a:rPr lang="lt-LT" sz="1600" b="1" i="1" u="sng" dirty="0">
                <a:solidFill>
                  <a:srgbClr val="0000FF"/>
                </a:solidFill>
                <a:effectLst/>
              </a:rPr>
              <a:t>prekėmis</a:t>
            </a:r>
            <a:r>
              <a:rPr lang="lt-LT" sz="1600" b="0" i="0" dirty="0">
                <a:solidFill>
                  <a:srgbClr val="000000"/>
                </a:solidFill>
                <a:effectLst/>
              </a:rPr>
              <a:t>].</a:t>
            </a:r>
          </a:p>
        </p:txBody>
      </p:sp>
      <p:sp>
        <p:nvSpPr>
          <p:cNvPr id="9" name="TextBox 8">
            <a:extLst>
              <a:ext uri="{FF2B5EF4-FFF2-40B4-BE49-F238E27FC236}">
                <a16:creationId xmlns:a16="http://schemas.microsoft.com/office/drawing/2014/main" id="{EA2E0E34-0455-275D-73F7-75A865ED563A}"/>
              </a:ext>
            </a:extLst>
          </p:cNvPr>
          <p:cNvSpPr txBox="1"/>
          <p:nvPr/>
        </p:nvSpPr>
        <p:spPr>
          <a:xfrm>
            <a:off x="6499123" y="1263768"/>
            <a:ext cx="5351939" cy="4031873"/>
          </a:xfrm>
          <a:prstGeom prst="rect">
            <a:avLst/>
          </a:prstGeom>
          <a:noFill/>
        </p:spPr>
        <p:txBody>
          <a:bodyPr wrap="square">
            <a:spAutoFit/>
          </a:bodyPr>
          <a:lstStyle/>
          <a:p>
            <a:pPr marL="0" marR="0" algn="just">
              <a:buNone/>
            </a:pPr>
            <a:r>
              <a:rPr lang="lt-LT" sz="1600" b="0" i="1" u="sng" dirty="0">
                <a:solidFill>
                  <a:srgbClr val="000000"/>
                </a:solidFill>
                <a:effectLst/>
              </a:rPr>
              <a:t>Kai pirkimo objektas nedalus: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a:t>
            </a:r>
            <a:r>
              <a:rPr lang="lt-LT" sz="1600" b="0" i="0" dirty="0">
                <a:solidFill>
                  <a:srgbClr val="000000"/>
                </a:solidFill>
                <a:effectLst/>
              </a:rPr>
              <a:t>, </a:t>
            </a:r>
            <a:r>
              <a:rPr lang="lt-LT" sz="1600" b="0" i="0" dirty="0">
                <a:solidFill>
                  <a:srgbClr val="00B050"/>
                </a:solidFill>
                <a:effectLst/>
              </a:rPr>
              <a:t>sudarytų dėl to paties objekto</a:t>
            </a:r>
            <a:r>
              <a:rPr lang="lt-LT" sz="1600" b="0" i="0" dirty="0">
                <a:solidFill>
                  <a:srgbClr val="000000"/>
                </a:solidFill>
                <a:effectLst/>
              </a:rPr>
              <a:t>, 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a:t>
            </a:r>
            <a:r>
              <a:rPr lang="lt-LT" sz="1600" b="1" i="0" dirty="0">
                <a:solidFill>
                  <a:srgbClr val="000000"/>
                </a:solidFill>
                <a:effectLst/>
              </a:rPr>
              <a:t>suteikęs</a:t>
            </a:r>
            <a:r>
              <a:rPr lang="lt-LT" sz="1600" b="0" i="0" dirty="0">
                <a:solidFill>
                  <a:srgbClr val="000000"/>
                </a:solidFill>
                <a:effectLst/>
              </a:rPr>
              <a:t> [</a:t>
            </a:r>
            <a:r>
              <a:rPr lang="lt-LT" sz="1600" b="0" i="1" dirty="0">
                <a:solidFill>
                  <a:srgbClr val="000000"/>
                </a:solidFill>
                <a:effectLst/>
              </a:rPr>
              <a:t>nurodoma, kas bus laikoma </a:t>
            </a:r>
            <a:r>
              <a:rPr lang="lt-LT" sz="1600" b="1" i="1" dirty="0">
                <a:solidFill>
                  <a:srgbClr val="000000"/>
                </a:solidFill>
                <a:effectLst/>
              </a:rPr>
              <a:t>pagrindinėmis panašiomis </a:t>
            </a:r>
            <a:r>
              <a:rPr lang="lt-LT" sz="1600" b="1" i="1" dirty="0">
                <a:solidFill>
                  <a:srgbClr val="0000FF"/>
                </a:solidFill>
                <a:effectLst/>
              </a:rPr>
              <a:t>paslaugomis</a:t>
            </a:r>
            <a:r>
              <a:rPr lang="lt-LT" sz="1600" b="0" i="0" dirty="0">
                <a:solidFill>
                  <a:srgbClr val="000000"/>
                </a:solidFill>
                <a:effectLst/>
              </a:rPr>
              <a:t>].</a:t>
            </a:r>
          </a:p>
          <a:p>
            <a:pPr marL="0" marR="0" algn="just">
              <a:buNone/>
            </a:pPr>
            <a:r>
              <a:rPr lang="lt-LT" sz="1600" b="0" i="0" dirty="0">
                <a:solidFill>
                  <a:srgbClr val="000000"/>
                </a:solidFill>
                <a:effectLst/>
              </a:rPr>
              <a:t> </a:t>
            </a:r>
          </a:p>
          <a:p>
            <a:pPr marL="0" marR="0" algn="just">
              <a:buNone/>
            </a:pPr>
            <a:r>
              <a:rPr lang="lt-LT" sz="1200" b="1" i="1" dirty="0">
                <a:solidFill>
                  <a:srgbClr val="000000"/>
                </a:solidFill>
                <a:effectLst/>
              </a:rPr>
              <a:t>ARBA</a:t>
            </a:r>
            <a:endParaRPr lang="lt-LT" sz="1200" b="0" i="0" dirty="0">
              <a:solidFill>
                <a:srgbClr val="000000"/>
              </a:solidFill>
              <a:effectLst/>
            </a:endParaRPr>
          </a:p>
          <a:p>
            <a:pPr marL="0" marR="0" algn="just">
              <a:buNone/>
            </a:pPr>
            <a:r>
              <a:rPr lang="lt-LT" sz="1600" b="0" i="0" dirty="0">
                <a:solidFill>
                  <a:srgbClr val="000000"/>
                </a:solidFill>
                <a:effectLst/>
              </a:rPr>
              <a:t> </a:t>
            </a:r>
          </a:p>
          <a:p>
            <a:pPr marL="0" marR="0" algn="just">
              <a:buNone/>
            </a:pPr>
            <a:r>
              <a:rPr lang="lt-LT" sz="1600" b="0" i="1" u="sng" dirty="0">
                <a:solidFill>
                  <a:srgbClr val="000000"/>
                </a:solidFill>
                <a:effectLst/>
              </a:rPr>
              <a:t>Kai pirkimo objektas dalus:</a:t>
            </a:r>
            <a:endParaRPr lang="lt-LT" sz="1600" b="0" i="0" u="sng" dirty="0">
              <a:solidFill>
                <a:srgbClr val="000000"/>
              </a:solidFill>
              <a:effectLst/>
            </a:endParaRPr>
          </a:p>
          <a:p>
            <a:pPr marL="0" marR="0" algn="just">
              <a:buNone/>
            </a:pPr>
            <a:r>
              <a:rPr lang="lt-LT" sz="1600" b="0" i="0" dirty="0">
                <a:solidFill>
                  <a:srgbClr val="000000"/>
                </a:solidFill>
                <a:effectLst/>
              </a:rPr>
              <a:t>Tiekėjas per paskutinius 3* metus iki pasiūlymo pateikimo termino pabaigos </a:t>
            </a:r>
            <a:r>
              <a:rPr lang="lt-LT" sz="1600" b="0" i="0" dirty="0">
                <a:solidFill>
                  <a:srgbClr val="0070C0"/>
                </a:solidFill>
                <a:effectLst/>
              </a:rPr>
              <a:t>pagal vieną ar daugiau </a:t>
            </a:r>
            <a:r>
              <a:rPr lang="lt-LT" sz="1600" b="0" i="0" dirty="0">
                <a:solidFill>
                  <a:srgbClr val="7030A0"/>
                </a:solidFill>
                <a:effectLst/>
              </a:rPr>
              <a:t>įvykdytų ar tebevykdomų sutarčių </a:t>
            </a:r>
            <a:r>
              <a:rPr lang="lt-LT" sz="1600" b="0" i="0" dirty="0">
                <a:solidFill>
                  <a:srgbClr val="000000"/>
                </a:solidFill>
                <a:effectLst/>
              </a:rPr>
              <a:t>yra </a:t>
            </a:r>
            <a:r>
              <a:rPr lang="lt-LT" sz="1600" b="0" i="0" dirty="0">
                <a:solidFill>
                  <a:schemeClr val="accent6">
                    <a:lumMod val="75000"/>
                  </a:schemeClr>
                </a:solidFill>
                <a:effectLst/>
              </a:rPr>
              <a:t>savo jėgomis </a:t>
            </a:r>
            <a:r>
              <a:rPr lang="lt-LT" sz="1600" b="0" i="0" dirty="0">
                <a:solidFill>
                  <a:srgbClr val="000000"/>
                </a:solidFill>
                <a:effectLst/>
              </a:rPr>
              <a:t>[</a:t>
            </a:r>
            <a:r>
              <a:rPr lang="lt-LT" sz="1600" b="0" i="1" dirty="0">
                <a:solidFill>
                  <a:schemeClr val="accent3">
                    <a:lumMod val="75000"/>
                  </a:schemeClr>
                </a:solidFill>
                <a:effectLst/>
              </a:rPr>
              <a:t>tinkamai</a:t>
            </a:r>
            <a:r>
              <a:rPr lang="lt-LT" sz="1600" b="0" i="1" dirty="0">
                <a:solidFill>
                  <a:srgbClr val="000000"/>
                </a:solidFill>
                <a:effectLst/>
              </a:rPr>
              <a:t>**</a:t>
            </a:r>
            <a:r>
              <a:rPr lang="lt-LT" sz="1600" b="0" i="0" dirty="0">
                <a:solidFill>
                  <a:srgbClr val="000000"/>
                </a:solidFill>
                <a:effectLst/>
              </a:rPr>
              <a:t>] suteikęs [</a:t>
            </a:r>
            <a:r>
              <a:rPr lang="lt-LT" sz="1600" b="0" i="1" dirty="0">
                <a:solidFill>
                  <a:srgbClr val="000000"/>
                </a:solidFill>
                <a:effectLst/>
              </a:rPr>
              <a:t>nurodoma, kas bus laikoma </a:t>
            </a:r>
            <a:r>
              <a:rPr lang="lt-LT" sz="1600" b="1" i="1" dirty="0">
                <a:solidFill>
                  <a:srgbClr val="000000"/>
                </a:solidFill>
                <a:effectLst/>
              </a:rPr>
              <a:t>pagrindinėmis panašiomis </a:t>
            </a:r>
            <a:r>
              <a:rPr lang="lt-LT" sz="1600" b="1" i="1" u="sng" dirty="0">
                <a:solidFill>
                  <a:srgbClr val="0000FF"/>
                </a:solidFill>
                <a:effectLst/>
              </a:rPr>
              <a:t>paslaugomis</a:t>
            </a:r>
            <a:r>
              <a:rPr lang="lt-LT" sz="1600" b="0" i="0" dirty="0">
                <a:solidFill>
                  <a:srgbClr val="000000"/>
                </a:solidFill>
                <a:effectLst/>
              </a:rPr>
              <a:t>].</a:t>
            </a:r>
          </a:p>
        </p:txBody>
      </p:sp>
      <p:sp>
        <p:nvSpPr>
          <p:cNvPr id="11" name="TextBox 10">
            <a:extLst>
              <a:ext uri="{FF2B5EF4-FFF2-40B4-BE49-F238E27FC236}">
                <a16:creationId xmlns:a16="http://schemas.microsoft.com/office/drawing/2014/main" id="{9A08C42A-B132-8C9D-AE6E-C14DD520853C}"/>
              </a:ext>
            </a:extLst>
          </p:cNvPr>
          <p:cNvSpPr txBox="1"/>
          <p:nvPr/>
        </p:nvSpPr>
        <p:spPr>
          <a:xfrm>
            <a:off x="244284" y="5349095"/>
            <a:ext cx="5525729" cy="738664"/>
          </a:xfrm>
          <a:prstGeom prst="rect">
            <a:avLst/>
          </a:prstGeom>
          <a:noFill/>
        </p:spPr>
        <p:txBody>
          <a:bodyPr wrap="square">
            <a:spAutoFit/>
          </a:bodyPr>
          <a:lstStyle/>
          <a:p>
            <a:pPr algn="just"/>
            <a:r>
              <a:rPr lang="lt-LT" sz="1400" b="1" i="0" dirty="0">
                <a:solidFill>
                  <a:srgbClr val="000000"/>
                </a:solidFill>
                <a:effectLst/>
              </a:rPr>
              <a:t>Vietoje žodžių „</a:t>
            </a:r>
            <a:r>
              <a:rPr lang="lt-LT" sz="1400" b="1" i="0" dirty="0">
                <a:solidFill>
                  <a:srgbClr val="0000FF"/>
                </a:solidFill>
                <a:effectLst/>
              </a:rPr>
              <a:t>patiekęs“, „sumontavęs“ </a:t>
            </a:r>
            <a:r>
              <a:rPr lang="lt-LT" sz="1400" i="0" dirty="0">
                <a:solidFill>
                  <a:srgbClr val="000000"/>
                </a:solidFill>
                <a:effectLst/>
              </a:rPr>
              <a:t>pirkimo vykdytojas gali nurodyti ir </a:t>
            </a:r>
            <a:r>
              <a:rPr lang="lt-LT" sz="1400" b="1" i="0" dirty="0">
                <a:solidFill>
                  <a:srgbClr val="000000"/>
                </a:solidFill>
                <a:effectLst/>
              </a:rPr>
              <a:t>kitą žodį</a:t>
            </a:r>
            <a:r>
              <a:rPr lang="lt-LT" sz="1400" i="0" dirty="0">
                <a:solidFill>
                  <a:srgbClr val="000000"/>
                </a:solidFill>
                <a:effectLst/>
              </a:rPr>
              <a:t>, kuris, atsižvelgiant į konkretų pirkimo objektą, </a:t>
            </a:r>
            <a:r>
              <a:rPr lang="lt-LT" sz="1400" b="1" i="0" dirty="0">
                <a:solidFill>
                  <a:srgbClr val="000000"/>
                </a:solidFill>
                <a:effectLst/>
              </a:rPr>
              <a:t>tiksliau apibūdintų reikalaujamą patirtį.</a:t>
            </a:r>
            <a:endParaRPr lang="en-US" sz="1400" b="1" dirty="0"/>
          </a:p>
        </p:txBody>
      </p:sp>
      <p:sp>
        <p:nvSpPr>
          <p:cNvPr id="13" name="TextBox 12">
            <a:extLst>
              <a:ext uri="{FF2B5EF4-FFF2-40B4-BE49-F238E27FC236}">
                <a16:creationId xmlns:a16="http://schemas.microsoft.com/office/drawing/2014/main" id="{0939FA90-708F-3F3A-CFC3-EA6591475D41}"/>
              </a:ext>
            </a:extLst>
          </p:cNvPr>
          <p:cNvSpPr txBox="1"/>
          <p:nvPr/>
        </p:nvSpPr>
        <p:spPr>
          <a:xfrm>
            <a:off x="6595777" y="5364813"/>
            <a:ext cx="5351939" cy="738664"/>
          </a:xfrm>
          <a:prstGeom prst="rect">
            <a:avLst/>
          </a:prstGeom>
          <a:noFill/>
        </p:spPr>
        <p:txBody>
          <a:bodyPr wrap="square">
            <a:spAutoFit/>
          </a:bodyPr>
          <a:lstStyle/>
          <a:p>
            <a:pPr marL="0" marR="0" indent="160020" algn="just">
              <a:buNone/>
            </a:pPr>
            <a:r>
              <a:rPr lang="lt-LT" sz="1400" b="1" i="0" dirty="0">
                <a:solidFill>
                  <a:srgbClr val="000000"/>
                </a:solidFill>
                <a:effectLst/>
              </a:rPr>
              <a:t>Vietoje žodžio „</a:t>
            </a:r>
            <a:r>
              <a:rPr lang="lt-LT" sz="1400" b="1" i="0" dirty="0">
                <a:solidFill>
                  <a:srgbClr val="0000FF"/>
                </a:solidFill>
                <a:effectLst/>
              </a:rPr>
              <a:t>suteikęs</a:t>
            </a:r>
            <a:r>
              <a:rPr lang="lt-LT" sz="1400" b="1" i="0" dirty="0">
                <a:solidFill>
                  <a:srgbClr val="000000"/>
                </a:solidFill>
                <a:effectLst/>
              </a:rPr>
              <a:t>“ </a:t>
            </a:r>
            <a:r>
              <a:rPr lang="lt-LT" sz="1400" b="0" i="0" dirty="0">
                <a:solidFill>
                  <a:srgbClr val="000000"/>
                </a:solidFill>
                <a:effectLst/>
              </a:rPr>
              <a:t>pirkimo vykdytojas </a:t>
            </a:r>
            <a:r>
              <a:rPr lang="lt-LT" sz="1400" i="0" dirty="0">
                <a:solidFill>
                  <a:srgbClr val="000000"/>
                </a:solidFill>
                <a:effectLst/>
              </a:rPr>
              <a:t>gali nurodyti ir </a:t>
            </a:r>
            <a:r>
              <a:rPr lang="lt-LT" sz="1400" b="1" i="0" dirty="0">
                <a:solidFill>
                  <a:srgbClr val="000000"/>
                </a:solidFill>
                <a:effectLst/>
              </a:rPr>
              <a:t>kitą žodį, </a:t>
            </a:r>
            <a:r>
              <a:rPr lang="lt-LT" sz="1400" i="0" dirty="0">
                <a:solidFill>
                  <a:srgbClr val="000000"/>
                </a:solidFill>
                <a:effectLst/>
              </a:rPr>
              <a:t>kuris, atsižvelgiant į konkretų pirkimo objektą, </a:t>
            </a:r>
            <a:r>
              <a:rPr lang="lt-LT" sz="1400" b="1" i="0" dirty="0">
                <a:solidFill>
                  <a:srgbClr val="000000"/>
                </a:solidFill>
                <a:effectLst/>
              </a:rPr>
              <a:t>tiksliau apibūdintų reikalaujamą patirtį.</a:t>
            </a:r>
          </a:p>
        </p:txBody>
      </p:sp>
      <p:sp>
        <p:nvSpPr>
          <p:cNvPr id="15" name="TextBox 14">
            <a:extLst>
              <a:ext uri="{FF2B5EF4-FFF2-40B4-BE49-F238E27FC236}">
                <a16:creationId xmlns:a16="http://schemas.microsoft.com/office/drawing/2014/main" id="{9873B72B-B363-7776-94FC-2BAD604832FA}"/>
              </a:ext>
            </a:extLst>
          </p:cNvPr>
          <p:cNvSpPr txBox="1"/>
          <p:nvPr/>
        </p:nvSpPr>
        <p:spPr>
          <a:xfrm>
            <a:off x="244284" y="6367280"/>
            <a:ext cx="11731406" cy="307777"/>
          </a:xfrm>
          <a:prstGeom prst="rect">
            <a:avLst/>
          </a:prstGeom>
          <a:noFill/>
        </p:spPr>
        <p:txBody>
          <a:bodyPr wrap="square">
            <a:spAutoFit/>
          </a:bodyPr>
          <a:lstStyle/>
          <a:p>
            <a:pPr marL="0" marR="0" indent="248285" algn="just">
              <a:buNone/>
            </a:pPr>
            <a:r>
              <a:rPr lang="lt-LT" sz="1400" b="0" i="0" dirty="0">
                <a:solidFill>
                  <a:srgbClr val="000000"/>
                </a:solidFill>
                <a:effectLst/>
              </a:rPr>
              <a:t>Formuluojant reikalavimą, </a:t>
            </a:r>
            <a:r>
              <a:rPr lang="lt-LT" sz="1400" b="1" i="0" dirty="0">
                <a:solidFill>
                  <a:srgbClr val="000000"/>
                </a:solidFill>
                <a:effectLst/>
              </a:rPr>
              <a:t>esant poreikiui</a:t>
            </a:r>
            <a:r>
              <a:rPr lang="lt-LT" sz="1400" b="0" i="0" dirty="0">
                <a:solidFill>
                  <a:srgbClr val="000000"/>
                </a:solidFill>
                <a:effectLst/>
              </a:rPr>
              <a:t>, galima nustatyti reikalavimą </a:t>
            </a:r>
            <a:r>
              <a:rPr lang="lt-LT" sz="1400" b="1" i="0" dirty="0">
                <a:solidFill>
                  <a:srgbClr val="000000"/>
                </a:solidFill>
                <a:effectLst/>
              </a:rPr>
              <a:t>apimčiai, vertei ar kitiems būtiniems parametrams.</a:t>
            </a:r>
          </a:p>
        </p:txBody>
      </p:sp>
    </p:spTree>
    <p:extLst>
      <p:ext uri="{BB962C8B-B14F-4D97-AF65-F5344CB8AC3E}">
        <p14:creationId xmlns:p14="http://schemas.microsoft.com/office/powerpoint/2010/main" val="18207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7B5DB-E2B5-69A9-90F5-DBE56DEEB864}"/>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2ECAA61-6D14-ED6B-31BB-E80C31C9EDD8}"/>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4DAF761F-20DE-175D-D796-7DB0A692B151}"/>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4DB09999-9D09-C190-94B4-E8B0BCD226B6}"/>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6F55A0D8-1E80-201C-A11E-AB28BC42DF68}"/>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7" name="TextBox 6">
            <a:extLst>
              <a:ext uri="{FF2B5EF4-FFF2-40B4-BE49-F238E27FC236}">
                <a16:creationId xmlns:a16="http://schemas.microsoft.com/office/drawing/2014/main" id="{5F026EE5-38FC-9E8B-2D16-61A42917AAAA}"/>
              </a:ext>
            </a:extLst>
          </p:cNvPr>
          <p:cNvSpPr txBox="1"/>
          <p:nvPr/>
        </p:nvSpPr>
        <p:spPr>
          <a:xfrm>
            <a:off x="476131" y="1577538"/>
            <a:ext cx="5324901" cy="4524315"/>
          </a:xfrm>
          <a:prstGeom prst="rect">
            <a:avLst/>
          </a:prstGeom>
          <a:noFill/>
        </p:spPr>
        <p:txBody>
          <a:bodyPr wrap="square">
            <a:spAutoFit/>
          </a:bodyPr>
          <a:lstStyle/>
          <a:p>
            <a:pPr marL="0" marR="0" indent="248285" algn="just">
              <a:buNone/>
            </a:pPr>
            <a:r>
              <a:rPr lang="lt-LT" sz="1600" b="0" i="0" dirty="0">
                <a:solidFill>
                  <a:srgbClr val="000000"/>
                </a:solidFill>
                <a:effectLst/>
              </a:rPr>
              <a:t>* Pirkimo vykdytojas </a:t>
            </a:r>
            <a:r>
              <a:rPr lang="lt-LT" sz="1600" b="1" i="0" dirty="0">
                <a:solidFill>
                  <a:srgbClr val="000000"/>
                </a:solidFill>
                <a:effectLst/>
              </a:rPr>
              <a:t>gali nurodyti</a:t>
            </a:r>
            <a:r>
              <a:rPr lang="lt-LT" sz="1600" b="0" i="0" dirty="0">
                <a:solidFill>
                  <a:srgbClr val="000000"/>
                </a:solidFill>
                <a:effectLst/>
              </a:rPr>
              <a:t>, kad bus atsižvelgiama į atitinkamų </a:t>
            </a:r>
            <a:r>
              <a:rPr lang="lt-LT" sz="1600" b="1" i="0" dirty="0">
                <a:solidFill>
                  <a:srgbClr val="0000FF"/>
                </a:solidFill>
                <a:effectLst/>
              </a:rPr>
              <a:t>prekių</a:t>
            </a:r>
            <a:r>
              <a:rPr lang="lt-LT" sz="1600" b="0" i="0" dirty="0">
                <a:solidFill>
                  <a:srgbClr val="000000"/>
                </a:solidFill>
                <a:effectLst/>
              </a:rPr>
              <a:t>, patiektų </a:t>
            </a:r>
            <a:r>
              <a:rPr lang="lt-LT" sz="1600" b="1" i="0" dirty="0">
                <a:solidFill>
                  <a:srgbClr val="000000"/>
                </a:solidFill>
                <a:effectLst/>
              </a:rPr>
              <a:t>anksčiau negu prieš 3 metus</a:t>
            </a:r>
            <a:r>
              <a:rPr lang="lt-LT" sz="1600" b="0" i="0" dirty="0">
                <a:solidFill>
                  <a:srgbClr val="000000"/>
                </a:solidFill>
                <a:effectLst/>
              </a:rPr>
              <a:t>, įrodymus, jeigu to reikia siekiant užtikrinti tinkamą konkurenciją. </a:t>
            </a:r>
          </a:p>
          <a:p>
            <a:pPr marL="0" marR="0" indent="248285" algn="just">
              <a:buNone/>
            </a:pPr>
            <a:r>
              <a:rPr lang="lt-LT" sz="1600" b="0" i="0" dirty="0">
                <a:solidFill>
                  <a:srgbClr val="000000"/>
                </a:solidFill>
                <a:effectLst/>
              </a:rPr>
              <a:t>Tai priklauso nuo to, kaip dažnai panašios prekės įsigyjamos (parduodamos) rinkoje. </a:t>
            </a:r>
          </a:p>
          <a:p>
            <a:pPr marL="0" marR="0" indent="248285" algn="just">
              <a:buNone/>
            </a:pPr>
            <a:r>
              <a:rPr lang="lt-LT" sz="1600" b="0" i="0" dirty="0">
                <a:solidFill>
                  <a:srgbClr val="000000"/>
                </a:solidFill>
                <a:effectLst/>
              </a:rPr>
              <a:t>Jei perkamas objektas yra išskirtinis, panašios prekės įsigyjamos (parduodamos) retai arba jeigu dėl krizės ar kitų priežasčių tiekėjai negalėjo įgyti reikalaujamos patirties paskutiniais 3 metais ir dėl to į nurodytą paskutinių 3 metų laikotarpį patenka itin mažai tiekėjų, siekiant užtikrinti tiekėjų konkurenciją, turi būti vertinamas ilgesnis laikotarpis. Laikotarpis ilginamas tiek, kad būtų užtikrinta pakankama konkurencija. </a:t>
            </a:r>
          </a:p>
          <a:p>
            <a:pPr marL="0" marR="0" indent="248285" algn="just">
              <a:buNone/>
            </a:pPr>
            <a:r>
              <a:rPr lang="lt-LT" sz="1600" b="1" i="0" dirty="0">
                <a:solidFill>
                  <a:srgbClr val="000000"/>
                </a:solidFill>
                <a:effectLst/>
              </a:rPr>
              <a:t>Taip pat turi būti įvertinta, ar per nustatytą laikotarpį (ankstesnį nei 3 paskutinieji metai) įgyta patirtis išlieka pakankamai aktuali, kad pagrįstų tiekėjo gebėjimą įgyvendinti pirkimo sutartį.</a:t>
            </a:r>
          </a:p>
        </p:txBody>
      </p:sp>
      <p:sp>
        <p:nvSpPr>
          <p:cNvPr id="5" name="TextBox 4">
            <a:extLst>
              <a:ext uri="{FF2B5EF4-FFF2-40B4-BE49-F238E27FC236}">
                <a16:creationId xmlns:a16="http://schemas.microsoft.com/office/drawing/2014/main" id="{8B329919-04F9-C720-EC2A-495C8D1F485D}"/>
              </a:ext>
            </a:extLst>
          </p:cNvPr>
          <p:cNvSpPr txBox="1"/>
          <p:nvPr/>
        </p:nvSpPr>
        <p:spPr>
          <a:xfrm>
            <a:off x="6390969" y="1577538"/>
            <a:ext cx="5240591" cy="4524315"/>
          </a:xfrm>
          <a:prstGeom prst="rect">
            <a:avLst/>
          </a:prstGeom>
          <a:noFill/>
        </p:spPr>
        <p:txBody>
          <a:bodyPr wrap="square">
            <a:spAutoFit/>
          </a:bodyPr>
          <a:lstStyle/>
          <a:p>
            <a:pPr marL="0" marR="0" indent="158115" algn="just">
              <a:buNone/>
            </a:pPr>
            <a:r>
              <a:rPr lang="lt-LT" sz="1600" b="0" i="0" dirty="0">
                <a:solidFill>
                  <a:srgbClr val="000000"/>
                </a:solidFill>
                <a:effectLst/>
              </a:rPr>
              <a:t>*Pirkimo vykdytojas </a:t>
            </a:r>
            <a:r>
              <a:rPr lang="lt-LT" sz="1600" b="1" i="0" dirty="0">
                <a:solidFill>
                  <a:srgbClr val="000000"/>
                </a:solidFill>
                <a:effectLst/>
              </a:rPr>
              <a:t>gali nurodyti</a:t>
            </a:r>
            <a:r>
              <a:rPr lang="lt-LT" sz="1600" b="0" i="0" dirty="0">
                <a:solidFill>
                  <a:srgbClr val="000000"/>
                </a:solidFill>
                <a:effectLst/>
              </a:rPr>
              <a:t>, kad bus atsižvelgiama į atitinkamų </a:t>
            </a:r>
            <a:r>
              <a:rPr lang="lt-LT" sz="1600" b="1" i="0" dirty="0">
                <a:solidFill>
                  <a:srgbClr val="0000FF"/>
                </a:solidFill>
                <a:effectLst/>
              </a:rPr>
              <a:t>paslaugų</a:t>
            </a:r>
            <a:r>
              <a:rPr lang="lt-LT" sz="1600" b="0" i="0" dirty="0">
                <a:solidFill>
                  <a:srgbClr val="000000"/>
                </a:solidFill>
                <a:effectLst/>
              </a:rPr>
              <a:t>, suteiktų </a:t>
            </a:r>
            <a:r>
              <a:rPr lang="lt-LT" sz="1600" b="1" i="0" dirty="0">
                <a:solidFill>
                  <a:srgbClr val="000000"/>
                </a:solidFill>
                <a:effectLst/>
              </a:rPr>
              <a:t>anksčiau negu prieš 3 metus</a:t>
            </a:r>
            <a:r>
              <a:rPr lang="lt-LT" sz="1600" b="0" i="0" dirty="0">
                <a:solidFill>
                  <a:srgbClr val="000000"/>
                </a:solidFill>
                <a:effectLst/>
              </a:rPr>
              <a:t>, įrodymus, jeigu to reikia siekiant užtikrinti tinkamą konkurenciją. </a:t>
            </a:r>
          </a:p>
          <a:p>
            <a:pPr marL="0" marR="0" indent="158115" algn="just">
              <a:buNone/>
            </a:pPr>
            <a:r>
              <a:rPr lang="lt-LT" sz="1600" b="0" i="0" dirty="0">
                <a:solidFill>
                  <a:srgbClr val="000000"/>
                </a:solidFill>
                <a:effectLst/>
              </a:rPr>
              <a:t>Tai priklauso nuo to, kaip dažnai panašios paslaugos teikiamos. </a:t>
            </a:r>
          </a:p>
          <a:p>
            <a:pPr marL="0" marR="0" indent="158115" algn="just">
              <a:buNone/>
            </a:pPr>
            <a:r>
              <a:rPr lang="lt-LT" sz="1600" b="0" i="0" dirty="0">
                <a:solidFill>
                  <a:srgbClr val="000000"/>
                </a:solidFill>
                <a:effectLst/>
              </a:rPr>
              <a:t>Jei perkamas objektas yra išskirtinis, panašios paslaugos teikiamos retai arba jeigu dėl krizės ar kitų priežasčių tiekėjai negalėjo įgyti reikalaujamos patirties paskutiniais 3 metais ir dėl to į nurodytą paskutinių 3 metų laikotarpį patenka itin mažai tiekėjų, siekiant užtikrinti tiekėjų konkurenciją, turi būti vertinamas ilgesnis laikotarpis. Laikotarpis ilginamas tiek, kad būtų užtikrinta pakankama konkurencija. </a:t>
            </a:r>
          </a:p>
          <a:p>
            <a:pPr marL="0" marR="0" indent="158115" algn="just">
              <a:buNone/>
            </a:pPr>
            <a:r>
              <a:rPr lang="lt-LT" sz="1600" b="1" i="0" dirty="0">
                <a:solidFill>
                  <a:srgbClr val="000000"/>
                </a:solidFill>
                <a:effectLst/>
              </a:rPr>
              <a:t>Taip pat turi būti įvertinta, ar per nustatytą laikotarpį (ankstesnį nei 3 paskutinieji metai) įgyta patirtis išlieka pakankamai aktuali, kad pagrįstų tiekėjo gebėjimą įgyvendinti pirkimo sutartį.</a:t>
            </a:r>
          </a:p>
        </p:txBody>
      </p:sp>
    </p:spTree>
    <p:extLst>
      <p:ext uri="{BB962C8B-B14F-4D97-AF65-F5344CB8AC3E}">
        <p14:creationId xmlns:p14="http://schemas.microsoft.com/office/powerpoint/2010/main" val="345143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33B1-72C3-0FED-9F2F-EDED280CD00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E371DBE-2F16-4044-30FA-D8A2C24AD61B}"/>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5DF2F342-CFA7-0CB9-49A2-323543880327}"/>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C9EDBB46-FB28-E635-7FFF-452A2474C4CF}"/>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3D60533A-0AE2-7318-04B4-EC080A5E4BC3}"/>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A9585293-0884-9496-55C7-20D32B0E823D}"/>
              </a:ext>
            </a:extLst>
          </p:cNvPr>
          <p:cNvSpPr txBox="1"/>
          <p:nvPr/>
        </p:nvSpPr>
        <p:spPr>
          <a:xfrm>
            <a:off x="362271" y="1353141"/>
            <a:ext cx="5251949" cy="5478423"/>
          </a:xfrm>
          <a:prstGeom prst="rect">
            <a:avLst/>
          </a:prstGeom>
          <a:noFill/>
        </p:spPr>
        <p:txBody>
          <a:bodyPr wrap="square">
            <a:spAutoFit/>
          </a:bodyPr>
          <a:lstStyle/>
          <a:p>
            <a:pPr algn="just"/>
            <a:r>
              <a:rPr lang="lt-LT" sz="1400" b="0" i="0" dirty="0">
                <a:solidFill>
                  <a:srgbClr val="000000"/>
                </a:solidFill>
                <a:effectLst/>
              </a:rPr>
              <a:t>Pirkimo dokumentuose nurodoma, </a:t>
            </a:r>
            <a:r>
              <a:rPr lang="lt-LT" sz="1400" b="1" i="0" dirty="0">
                <a:solidFill>
                  <a:srgbClr val="0000FF"/>
                </a:solidFill>
                <a:effectLst/>
              </a:rPr>
              <a:t>ar</a:t>
            </a:r>
            <a:r>
              <a:rPr lang="lt-LT" sz="1400" b="1" i="0" dirty="0">
                <a:solidFill>
                  <a:srgbClr val="000000"/>
                </a:solidFill>
                <a:effectLst/>
              </a:rPr>
              <a:t> prekės (ne)gali būti </a:t>
            </a:r>
            <a:r>
              <a:rPr lang="lt-LT" sz="1400" b="1" i="0" dirty="0">
                <a:solidFill>
                  <a:srgbClr val="0000FF"/>
                </a:solidFill>
                <a:effectLst/>
              </a:rPr>
              <a:t>pradėtos</a:t>
            </a:r>
            <a:r>
              <a:rPr lang="lt-LT" sz="1400" b="1" i="0" dirty="0">
                <a:solidFill>
                  <a:srgbClr val="000000"/>
                </a:solidFill>
                <a:effectLst/>
              </a:rPr>
              <a:t> tiekti [ir montuoti] anksčiau nei prieš nurodytą laikotarpį</a:t>
            </a:r>
            <a:r>
              <a:rPr lang="lt-LT" sz="1400" b="0" i="0" dirty="0">
                <a:solidFill>
                  <a:srgbClr val="000000"/>
                </a:solidFill>
                <a:effectLst/>
              </a:rPr>
              <a:t>. Sprendimas priimamas atsižvelgiant į konkretų pirkimo objektą bei visas susijusias aplinkybes. </a:t>
            </a:r>
          </a:p>
          <a:p>
            <a:pPr algn="just"/>
            <a:endParaRPr lang="lt-LT" sz="1400"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prekės </a:t>
            </a:r>
            <a:r>
              <a:rPr lang="lt-LT" sz="1400" b="1" i="0" dirty="0">
                <a:solidFill>
                  <a:srgbClr val="000000"/>
                </a:solidFill>
                <a:effectLst/>
              </a:rPr>
              <a:t>gali būti pradėtos tiekti [ir montuoti] anksčiau</a:t>
            </a:r>
            <a:r>
              <a:rPr lang="lt-LT" sz="1400" b="0" i="0" dirty="0">
                <a:solidFill>
                  <a:srgbClr val="000000"/>
                </a:solidFill>
                <a:effectLst/>
              </a:rPr>
              <a:t>, pirkimo dokumentuose nurodoma, kad </a:t>
            </a:r>
            <a:r>
              <a:rPr lang="lt-LT" sz="1400" i="0" dirty="0">
                <a:solidFill>
                  <a:srgbClr val="000000"/>
                </a:solidFill>
                <a:effectLst/>
              </a:rPr>
              <a:t>reikalaujamos prekės (jų dalis) </a:t>
            </a:r>
            <a:r>
              <a:rPr lang="lt-LT" sz="1400" b="1" i="0" dirty="0">
                <a:solidFill>
                  <a:srgbClr val="000000"/>
                </a:solidFill>
                <a:effectLst/>
              </a:rPr>
              <a:t>turi būti patiektos [ir sumontuotos] per nurodytą laikotarpį. </a:t>
            </a:r>
          </a:p>
          <a:p>
            <a:pPr algn="just"/>
            <a:endParaRPr lang="lt-LT" sz="1400" dirty="0">
              <a:solidFill>
                <a:srgbClr val="000000"/>
              </a:solidFill>
            </a:endParaRPr>
          </a:p>
          <a:p>
            <a:pPr algn="just"/>
            <a:r>
              <a:rPr lang="lt-LT" sz="1400" b="1" i="0" dirty="0">
                <a:solidFill>
                  <a:srgbClr val="000000"/>
                </a:solidFill>
                <a:effectLst/>
              </a:rPr>
              <a:t>Pavyzdžiui</a:t>
            </a:r>
            <a:r>
              <a:rPr lang="lt-LT" sz="1400" b="0" i="0" dirty="0">
                <a:solidFill>
                  <a:srgbClr val="000000"/>
                </a:solidFill>
                <a:effectLst/>
              </a:rPr>
              <a:t>, jeigu kvalifikacijos reikalavimui pagrįsti pagal pateiktą sutartį prekės buvo pradėtos tiekti [ir montuoti] anksčiau nei per paskutinius 3* metus iki pasiūlymų pateikimo termino pabaigos, tačiau pabaigtos per paskutinius 3* metus iki pasiūlymų pateikimo termino pabaigos, laikoma, kad patirtis atitinka nustatytą reikalavimą, jeigu patiektų [ir sumontuotų] prekių apimtis, vertė ar kiti būtini parametrai (ar rezultatas) per paskutinius 3* metus iki pasiūlymų pateikimo termino pabaigos yra ne mažesnė, kaip nurodyta kvalifikacijos reikalavime. </a:t>
            </a:r>
          </a:p>
          <a:p>
            <a:pPr algn="just"/>
            <a:endParaRPr lang="lt-LT" sz="1400" dirty="0">
              <a:solidFill>
                <a:srgbClr val="000000"/>
              </a:solidFill>
            </a:endParaRPr>
          </a:p>
          <a:p>
            <a:pPr algn="just"/>
            <a:r>
              <a:rPr lang="lt-LT" sz="1400" b="1" i="0" dirty="0">
                <a:solidFill>
                  <a:srgbClr val="000000"/>
                </a:solidFill>
                <a:effectLst/>
              </a:rPr>
              <a:t>Jeigu yra svarbu ne tik prekių tiekimo [ir montavimo] pabaiga, rezultatas, bet ir jų tiekimo [ir montavimo] pradžia</a:t>
            </a:r>
            <a:r>
              <a:rPr lang="lt-LT" sz="1400" b="0" i="0" dirty="0">
                <a:solidFill>
                  <a:srgbClr val="000000"/>
                </a:solidFill>
                <a:effectLst/>
              </a:rPr>
              <a:t>, tokiu atveju pirkimo dokumentuose nurodoma, kad per nurodytą laikotarpį jos turi būti </a:t>
            </a:r>
            <a:r>
              <a:rPr lang="lt-LT" sz="1400" b="1" i="0" dirty="0">
                <a:solidFill>
                  <a:srgbClr val="000000"/>
                </a:solidFill>
                <a:effectLst/>
              </a:rPr>
              <a:t>ir pradėtos tiekti [ir montuoti], ir pabaigtos tiekti, pasiektas reikalaujamas rezultatas.</a:t>
            </a:r>
            <a:endParaRPr lang="en-US" sz="1400" b="1" dirty="0"/>
          </a:p>
        </p:txBody>
      </p:sp>
      <p:sp>
        <p:nvSpPr>
          <p:cNvPr id="7" name="TextBox 6">
            <a:extLst>
              <a:ext uri="{FF2B5EF4-FFF2-40B4-BE49-F238E27FC236}">
                <a16:creationId xmlns:a16="http://schemas.microsoft.com/office/drawing/2014/main" id="{547F0FB5-A4F9-6B49-9ECB-0B6C1EFC3FCE}"/>
              </a:ext>
            </a:extLst>
          </p:cNvPr>
          <p:cNvSpPr txBox="1"/>
          <p:nvPr/>
        </p:nvSpPr>
        <p:spPr>
          <a:xfrm>
            <a:off x="6312107" y="1353140"/>
            <a:ext cx="5251950" cy="5478423"/>
          </a:xfrm>
          <a:prstGeom prst="rect">
            <a:avLst/>
          </a:prstGeom>
          <a:noFill/>
        </p:spPr>
        <p:txBody>
          <a:bodyPr wrap="square">
            <a:spAutoFit/>
          </a:bodyPr>
          <a:lstStyle/>
          <a:p>
            <a:pPr algn="just"/>
            <a:r>
              <a:rPr lang="lt-LT" sz="1400" b="0" i="0" dirty="0">
                <a:solidFill>
                  <a:srgbClr val="000000"/>
                </a:solidFill>
                <a:effectLst/>
              </a:rPr>
              <a:t>Pirkimo dokumentuose nurodoma, </a:t>
            </a:r>
            <a:r>
              <a:rPr lang="lt-LT" sz="1400" b="1" i="0" dirty="0">
                <a:solidFill>
                  <a:srgbClr val="0000FF"/>
                </a:solidFill>
                <a:effectLst/>
              </a:rPr>
              <a:t>ar</a:t>
            </a:r>
            <a:r>
              <a:rPr lang="lt-LT" sz="1400" b="1" i="0" dirty="0">
                <a:solidFill>
                  <a:srgbClr val="000000"/>
                </a:solidFill>
                <a:effectLst/>
              </a:rPr>
              <a:t> paslaugos (ne)gali būti </a:t>
            </a:r>
            <a:r>
              <a:rPr lang="lt-LT" sz="1400" b="1" i="0" dirty="0">
                <a:solidFill>
                  <a:srgbClr val="0000FF"/>
                </a:solidFill>
                <a:effectLst/>
              </a:rPr>
              <a:t>pradėtos</a:t>
            </a:r>
            <a:r>
              <a:rPr lang="lt-LT" sz="1400" b="1" i="0" dirty="0">
                <a:solidFill>
                  <a:srgbClr val="000000"/>
                </a:solidFill>
                <a:effectLst/>
              </a:rPr>
              <a:t> teikti anksčiau nei prieš nurodytą laikotarpį</a:t>
            </a:r>
            <a:r>
              <a:rPr lang="lt-LT" sz="1400" b="0" i="0" dirty="0">
                <a:solidFill>
                  <a:srgbClr val="000000"/>
                </a:solidFill>
                <a:effectLst/>
              </a:rPr>
              <a:t>. Sprendimas priimamas atsižvelgiant į konkretų pirkimo objektą bei visas susijusias aplinkybes. </a:t>
            </a:r>
          </a:p>
          <a:p>
            <a:pPr algn="just"/>
            <a:endParaRPr lang="lt-LT" sz="1400"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paslaugos </a:t>
            </a:r>
            <a:r>
              <a:rPr lang="lt-LT" sz="1400" b="1" i="0" dirty="0">
                <a:solidFill>
                  <a:srgbClr val="000000"/>
                </a:solidFill>
                <a:effectLst/>
              </a:rPr>
              <a:t>gali būti pradėtos teikti anksčiau</a:t>
            </a:r>
            <a:r>
              <a:rPr lang="lt-LT" sz="1400" b="0" i="0" dirty="0">
                <a:solidFill>
                  <a:srgbClr val="000000"/>
                </a:solidFill>
                <a:effectLst/>
              </a:rPr>
              <a:t>, pirkimo dokumentuose nurodoma, kad reikalaujamos paslaugos (jų dalis) </a:t>
            </a:r>
            <a:r>
              <a:rPr lang="lt-LT" sz="1400" b="1" i="0" dirty="0">
                <a:solidFill>
                  <a:srgbClr val="000000"/>
                </a:solidFill>
                <a:effectLst/>
              </a:rPr>
              <a:t>privalo būti suteiktos (užbaigtos teikti) per nurodytą laikotarpį</a:t>
            </a:r>
            <a:r>
              <a:rPr lang="lt-LT" sz="1400" b="0" i="0" dirty="0">
                <a:solidFill>
                  <a:srgbClr val="000000"/>
                </a:solidFill>
                <a:effectLst/>
              </a:rPr>
              <a:t>. </a:t>
            </a:r>
          </a:p>
          <a:p>
            <a:pPr algn="just"/>
            <a:endParaRPr lang="lt-LT" sz="1400" dirty="0">
              <a:solidFill>
                <a:srgbClr val="000000"/>
              </a:solidFill>
            </a:endParaRPr>
          </a:p>
          <a:p>
            <a:pPr algn="just"/>
            <a:r>
              <a:rPr lang="lt-LT" sz="1400" b="1" i="0" dirty="0">
                <a:solidFill>
                  <a:srgbClr val="000000"/>
                </a:solidFill>
                <a:effectLst/>
              </a:rPr>
              <a:t>Pavyzdžiui</a:t>
            </a:r>
            <a:r>
              <a:rPr lang="lt-LT" sz="1400" b="0" i="0" dirty="0">
                <a:solidFill>
                  <a:srgbClr val="000000"/>
                </a:solidFill>
                <a:effectLst/>
              </a:rPr>
              <a:t>, jeigu kvalifikacijos reikalavimui pagrįsti pagal pateiktą sutartį paslaugos pradėtos teikti anksčiau nei per paskutinius 3* metus iki pasiūlymų pateikimo termino pabaigos, tačiau pabaigtos per paskutinius 3* metus iki pasiūlymų pateikimo termino pabaigos, laikoma, kad patirtis atitinka nustatytą reikalavimą, jeigu atitinkamų suteiktų paslaugų apimtis, vertė ar kiti būtini parametrai per paskutinius 3* metus iki pasiūlymų pateikimo termino pabaigos yra ne mažesnė (ne mažesni ar pan.) kaip nurodyta kvalifikacijos reikalavime.</a:t>
            </a:r>
            <a:r>
              <a:rPr lang="lt-LT" sz="1400" b="1" i="0" dirty="0">
                <a:solidFill>
                  <a:srgbClr val="000000"/>
                </a:solidFill>
                <a:effectLst/>
              </a:rPr>
              <a:t> </a:t>
            </a:r>
          </a:p>
          <a:p>
            <a:pPr algn="just"/>
            <a:endParaRPr lang="lt-LT" sz="1400" b="1" dirty="0">
              <a:solidFill>
                <a:srgbClr val="000000"/>
              </a:solidFill>
            </a:endParaRPr>
          </a:p>
          <a:p>
            <a:pPr algn="just"/>
            <a:r>
              <a:rPr lang="lt-LT" sz="1400" b="1" i="0" dirty="0">
                <a:solidFill>
                  <a:srgbClr val="000000"/>
                </a:solidFill>
                <a:effectLst/>
              </a:rPr>
              <a:t>Jeigu</a:t>
            </a:r>
            <a:r>
              <a:rPr lang="lt-LT" sz="1400" b="0" i="0" dirty="0">
                <a:solidFill>
                  <a:srgbClr val="000000"/>
                </a:solidFill>
                <a:effectLst/>
              </a:rPr>
              <a:t> yra svarbu </a:t>
            </a:r>
            <a:r>
              <a:rPr lang="lt-LT" sz="1400" b="1" i="0" dirty="0">
                <a:solidFill>
                  <a:srgbClr val="000000"/>
                </a:solidFill>
                <a:effectLst/>
              </a:rPr>
              <a:t>ne tik paslaugų suteikimo pabaiga, rezultatas, bet ir jų teikimo pradžia</a:t>
            </a:r>
            <a:r>
              <a:rPr lang="lt-LT" sz="1400" b="0" i="0" dirty="0">
                <a:solidFill>
                  <a:srgbClr val="000000"/>
                </a:solidFill>
                <a:effectLst/>
              </a:rPr>
              <a:t>, tokiu atveju pirkimo dokumentuose nurodoma, kad per nurodytą laikotarpį jos turi būti </a:t>
            </a:r>
            <a:r>
              <a:rPr lang="lt-LT" sz="1400" b="1" i="0" dirty="0">
                <a:solidFill>
                  <a:srgbClr val="000000"/>
                </a:solidFill>
                <a:effectLst/>
              </a:rPr>
              <a:t>ir pradėtos teikti, ir užbaigtos, pasiektas reikalaujamas rezultatas.</a:t>
            </a:r>
            <a:endParaRPr lang="en-US" sz="1400" b="1" dirty="0"/>
          </a:p>
        </p:txBody>
      </p:sp>
    </p:spTree>
    <p:extLst>
      <p:ext uri="{BB962C8B-B14F-4D97-AF65-F5344CB8AC3E}">
        <p14:creationId xmlns:p14="http://schemas.microsoft.com/office/powerpoint/2010/main" val="66079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63B7A-65B9-000B-370E-932646901FE2}"/>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5C46265-CBD4-D163-117E-E46B7D57FDDC}"/>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3019B32-F72C-DA3A-ED21-2E8F607C03E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C1F04922-31A3-26EE-B903-1E1976B9FF9E}"/>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F24E552D-86DA-3724-20D0-6F5D6F0932DA}"/>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0AE16DF8-F1E2-0F62-D16F-C375E167CED9}"/>
              </a:ext>
            </a:extLst>
          </p:cNvPr>
          <p:cNvSpPr txBox="1"/>
          <p:nvPr/>
        </p:nvSpPr>
        <p:spPr>
          <a:xfrm>
            <a:off x="412955" y="1441605"/>
            <a:ext cx="5407742" cy="5016758"/>
          </a:xfrm>
          <a:prstGeom prst="rect">
            <a:avLst/>
          </a:prstGeom>
          <a:noFill/>
        </p:spPr>
        <p:txBody>
          <a:bodyPr wrap="square">
            <a:spAutoFit/>
          </a:bodyPr>
          <a:lstStyle/>
          <a:p>
            <a:pPr algn="just"/>
            <a:r>
              <a:rPr lang="lt-LT" sz="1600" dirty="0">
                <a:solidFill>
                  <a:schemeClr val="accent6">
                    <a:lumMod val="75000"/>
                  </a:schemeClr>
                </a:solidFill>
              </a:rPr>
              <a:t> </a:t>
            </a:r>
            <a:r>
              <a:rPr lang="lt-LT" sz="1600" dirty="0">
                <a:solidFill>
                  <a:srgbClr val="000000"/>
                </a:solidFill>
              </a:rPr>
              <a:t>[</a:t>
            </a:r>
            <a:r>
              <a:rPr lang="lt-LT" sz="1600" b="1" i="1" dirty="0">
                <a:solidFill>
                  <a:schemeClr val="accent3">
                    <a:lumMod val="75000"/>
                  </a:schemeClr>
                </a:solidFill>
              </a:rPr>
              <a:t>tinkamai</a:t>
            </a:r>
            <a:r>
              <a:rPr lang="lt-LT" sz="1600" i="1" dirty="0">
                <a:solidFill>
                  <a:srgbClr val="000000"/>
                </a:solidFill>
              </a:rPr>
              <a:t>**</a:t>
            </a:r>
            <a:r>
              <a:rPr lang="lt-LT" sz="1600" dirty="0">
                <a:solidFill>
                  <a:srgbClr val="000000"/>
                </a:solidFill>
              </a:rPr>
              <a:t>] </a:t>
            </a:r>
            <a:r>
              <a:rPr lang="lt-LT" sz="1600" b="1" dirty="0">
                <a:solidFill>
                  <a:srgbClr val="000000"/>
                </a:solidFill>
              </a:rPr>
              <a:t>patiekęs [</a:t>
            </a:r>
            <a:r>
              <a:rPr lang="lt-LT" sz="1600" b="1" i="1" dirty="0">
                <a:solidFill>
                  <a:srgbClr val="000000"/>
                </a:solidFill>
              </a:rPr>
              <a:t>ir</a:t>
            </a:r>
            <a:r>
              <a:rPr lang="lt-LT" sz="1600" b="1" dirty="0">
                <a:solidFill>
                  <a:srgbClr val="000000"/>
                </a:solidFill>
              </a:rPr>
              <a:t> </a:t>
            </a:r>
            <a:r>
              <a:rPr lang="lt-LT" sz="1600" b="1" i="1" dirty="0">
                <a:solidFill>
                  <a:srgbClr val="000000"/>
                </a:solidFill>
              </a:rPr>
              <a:t>sumontavęs</a:t>
            </a:r>
            <a:r>
              <a:rPr lang="lt-LT" sz="1600" b="1" dirty="0">
                <a:solidFill>
                  <a:srgbClr val="000000"/>
                </a:solidFill>
              </a:rPr>
              <a:t>] </a:t>
            </a:r>
          </a:p>
          <a:p>
            <a:pPr algn="just"/>
            <a:endParaRPr lang="lt-LT" sz="1600" b="1" dirty="0">
              <a:solidFill>
                <a:srgbClr val="000000"/>
              </a:solidFill>
            </a:endParaRPr>
          </a:p>
          <a:p>
            <a:pPr algn="just"/>
            <a:endParaRPr lang="lt-LT" sz="1600" b="1" i="0" dirty="0">
              <a:solidFill>
                <a:srgbClr val="000000"/>
              </a:solidFill>
              <a:effectLst/>
            </a:endParaRPr>
          </a:p>
          <a:p>
            <a:pPr algn="just"/>
            <a:r>
              <a:rPr lang="lt-LT" sz="1600" b="0" i="0" dirty="0">
                <a:solidFill>
                  <a:srgbClr val="000000"/>
                </a:solidFill>
                <a:effectLst/>
              </a:rPr>
              <a:t>** Formuluodamas reikalavimą, pirkimo vykdytojas </a:t>
            </a:r>
            <a:r>
              <a:rPr lang="lt-LT" sz="1600" b="1" i="0" dirty="0">
                <a:solidFill>
                  <a:srgbClr val="000000"/>
                </a:solidFill>
                <a:effectLst/>
              </a:rPr>
              <a:t>gali, bet neprivalo reikalauti</a:t>
            </a:r>
            <a:r>
              <a:rPr lang="lt-LT" sz="1600" i="0" dirty="0">
                <a:solidFill>
                  <a:srgbClr val="000000"/>
                </a:solidFill>
                <a:effectLst/>
              </a:rPr>
              <a:t>, kad </a:t>
            </a:r>
            <a:r>
              <a:rPr lang="lt-LT" sz="1600" b="1" i="0" dirty="0">
                <a:solidFill>
                  <a:srgbClr val="0000FF"/>
                </a:solidFill>
                <a:effectLst/>
              </a:rPr>
              <a:t>prekės</a:t>
            </a:r>
            <a:r>
              <a:rPr lang="lt-LT" sz="1600" i="0" dirty="0">
                <a:solidFill>
                  <a:srgbClr val="000000"/>
                </a:solidFill>
                <a:effectLst/>
              </a:rPr>
              <a:t> būtų buvusios patiektos [ir sumontuotos]</a:t>
            </a:r>
            <a:r>
              <a:rPr lang="lt-LT" sz="1600" b="1" i="0" dirty="0">
                <a:solidFill>
                  <a:srgbClr val="000000"/>
                </a:solidFill>
                <a:effectLst/>
              </a:rPr>
              <a:t> tinkamai </a:t>
            </a:r>
            <a:r>
              <a:rPr lang="lt-LT" sz="1600" b="0" i="0" dirty="0">
                <a:solidFill>
                  <a:srgbClr val="000000"/>
                </a:solidFill>
                <a:effectLst/>
              </a:rPr>
              <a:t>(nenustačius tokio reikalavimo, pasiūlymų vertinimo metu jis nėra vertinamas). </a:t>
            </a:r>
          </a:p>
          <a:p>
            <a:pPr algn="just"/>
            <a:endParaRPr lang="lt-LT" sz="1600" dirty="0">
              <a:solidFill>
                <a:srgbClr val="000000"/>
              </a:solidFill>
            </a:endParaRPr>
          </a:p>
          <a:p>
            <a:pPr algn="just"/>
            <a:r>
              <a:rPr lang="lt-LT" sz="1600" b="0" i="0" dirty="0">
                <a:solidFill>
                  <a:srgbClr val="000000"/>
                </a:solidFill>
                <a:effectLst/>
              </a:rPr>
              <a:t>Tokiu atveju jis pirkimo dokumentuose turi paaiškinti, </a:t>
            </a:r>
            <a:r>
              <a:rPr lang="lt-LT" sz="1600" b="1" i="0" dirty="0">
                <a:solidFill>
                  <a:srgbClr val="000000"/>
                </a:solidFill>
                <a:effectLst/>
              </a:rPr>
              <a:t>ką laikys tinkamai</a:t>
            </a:r>
            <a:r>
              <a:rPr lang="lt-LT" sz="1600" b="0" i="0" dirty="0">
                <a:solidFill>
                  <a:srgbClr val="000000"/>
                </a:solidFill>
                <a:effectLst/>
              </a:rPr>
              <a:t> patiektomis [ir sumontuotomis] </a:t>
            </a:r>
            <a:r>
              <a:rPr lang="lt-LT" sz="1600" b="0" i="0" dirty="0">
                <a:solidFill>
                  <a:srgbClr val="0000FF"/>
                </a:solidFill>
                <a:effectLst/>
              </a:rPr>
              <a:t>prekėmis</a:t>
            </a:r>
            <a:r>
              <a:rPr lang="lt-LT" sz="1600" b="0" i="0" dirty="0">
                <a:solidFill>
                  <a:srgbClr val="000000"/>
                </a:solidFill>
                <a:effectLst/>
              </a:rPr>
              <a:t>.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pirkimo vykdytojas </a:t>
            </a:r>
            <a:r>
              <a:rPr lang="lt-LT" sz="1600" b="1" i="0" dirty="0">
                <a:solidFill>
                  <a:srgbClr val="000000"/>
                </a:solidFill>
                <a:effectLst/>
              </a:rPr>
              <a:t>reikalauja</a:t>
            </a:r>
            <a:r>
              <a:rPr lang="lt-LT" sz="1600" b="0" i="0" dirty="0">
                <a:solidFill>
                  <a:srgbClr val="000000"/>
                </a:solidFill>
                <a:effectLst/>
              </a:rPr>
              <a:t>, kad prekės būtų buvusios patiektos [ir sumontuotos] </a:t>
            </a:r>
            <a:r>
              <a:rPr lang="lt-LT" sz="1600" b="1" i="0" dirty="0">
                <a:solidFill>
                  <a:srgbClr val="000000"/>
                </a:solidFill>
                <a:effectLst/>
              </a:rPr>
              <a:t>tinkamai</a:t>
            </a:r>
            <a:r>
              <a:rPr lang="lt-LT" sz="1600" b="0" i="0" dirty="0">
                <a:solidFill>
                  <a:srgbClr val="000000"/>
                </a:solidFill>
                <a:effectLst/>
              </a:rPr>
              <a:t>, </a:t>
            </a:r>
            <a:r>
              <a:rPr lang="lt-LT" sz="1600" b="1" i="0" dirty="0">
                <a:solidFill>
                  <a:srgbClr val="000000"/>
                </a:solidFill>
                <a:effectLst/>
              </a:rPr>
              <a:t>tačiau nenurodo, ką laikys tinkamai </a:t>
            </a:r>
            <a:r>
              <a:rPr lang="lt-LT" sz="1600" b="0" i="0" dirty="0">
                <a:solidFill>
                  <a:srgbClr val="000000"/>
                </a:solidFill>
                <a:effectLst/>
              </a:rPr>
              <a:t>patiektomis [ir sumontuotomis] prekėmis, </a:t>
            </a:r>
            <a:r>
              <a:rPr lang="lt-LT" sz="1600" b="1" i="0" dirty="0">
                <a:solidFill>
                  <a:srgbClr val="000000"/>
                </a:solidFill>
                <a:effectLst/>
              </a:rPr>
              <a:t>laikoma</a:t>
            </a:r>
            <a:r>
              <a:rPr lang="lt-LT" sz="1600" b="0" i="0" dirty="0">
                <a:solidFill>
                  <a:srgbClr val="000000"/>
                </a:solidFill>
                <a:effectLst/>
              </a:rPr>
              <a:t>, kad tai turi būti atlikta laikantis </a:t>
            </a:r>
            <a:r>
              <a:rPr lang="lt-LT" sz="1600" b="1" i="0" dirty="0">
                <a:solidFill>
                  <a:srgbClr val="000000"/>
                </a:solidFill>
                <a:effectLst/>
              </a:rPr>
              <a:t>visų sutartinių įsipareigojimų</a:t>
            </a:r>
            <a:r>
              <a:rPr lang="lt-LT" sz="1600" b="0" i="0" dirty="0">
                <a:solidFill>
                  <a:srgbClr val="000000"/>
                </a:solidFill>
                <a:effectLst/>
              </a:rPr>
              <a:t>. </a:t>
            </a:r>
          </a:p>
          <a:p>
            <a:pPr algn="just"/>
            <a:r>
              <a:rPr lang="lt-LT" sz="1600" b="0" i="0" dirty="0">
                <a:solidFill>
                  <a:srgbClr val="000000"/>
                </a:solidFill>
                <a:effectLst/>
              </a:rPr>
              <a:t>Sprendimas priimamas individualiai, atsižvelgiant į konkretų pirkimo objektą bei visas susijusias aktualias aplinkybes.</a:t>
            </a:r>
          </a:p>
        </p:txBody>
      </p:sp>
      <p:sp>
        <p:nvSpPr>
          <p:cNvPr id="7" name="TextBox 6">
            <a:extLst>
              <a:ext uri="{FF2B5EF4-FFF2-40B4-BE49-F238E27FC236}">
                <a16:creationId xmlns:a16="http://schemas.microsoft.com/office/drawing/2014/main" id="{8F3FD4A3-0C18-AE3D-DA8C-173670125AA5}"/>
              </a:ext>
            </a:extLst>
          </p:cNvPr>
          <p:cNvSpPr txBox="1"/>
          <p:nvPr/>
        </p:nvSpPr>
        <p:spPr>
          <a:xfrm>
            <a:off x="6570607" y="1441605"/>
            <a:ext cx="5208438" cy="5016758"/>
          </a:xfrm>
          <a:prstGeom prst="rect">
            <a:avLst/>
          </a:prstGeom>
          <a:noFill/>
        </p:spPr>
        <p:txBody>
          <a:bodyPr wrap="square">
            <a:spAutoFit/>
          </a:bodyPr>
          <a:lstStyle/>
          <a:p>
            <a:pPr indent="160020" algn="just"/>
            <a:r>
              <a:rPr lang="lt-LT" sz="1600" b="1" dirty="0">
                <a:solidFill>
                  <a:srgbClr val="000000"/>
                </a:solidFill>
              </a:rPr>
              <a:t>[</a:t>
            </a:r>
            <a:r>
              <a:rPr lang="lt-LT" sz="1600" b="1" i="1" dirty="0">
                <a:solidFill>
                  <a:schemeClr val="accent3">
                    <a:lumMod val="75000"/>
                  </a:schemeClr>
                </a:solidFill>
              </a:rPr>
              <a:t>tinkamai</a:t>
            </a:r>
            <a:r>
              <a:rPr lang="lt-LT" sz="1600" b="1" i="1" dirty="0">
                <a:solidFill>
                  <a:srgbClr val="000000"/>
                </a:solidFill>
              </a:rPr>
              <a:t>**</a:t>
            </a:r>
            <a:r>
              <a:rPr lang="lt-LT" sz="1600" b="1" dirty="0">
                <a:solidFill>
                  <a:srgbClr val="000000"/>
                </a:solidFill>
              </a:rPr>
              <a:t>] suteikęs </a:t>
            </a:r>
          </a:p>
          <a:p>
            <a:pPr indent="160020" algn="just"/>
            <a:endParaRPr lang="lt-LT" sz="1600" b="1" dirty="0">
              <a:solidFill>
                <a:srgbClr val="000000"/>
              </a:solidFill>
            </a:endParaRPr>
          </a:p>
          <a:p>
            <a:pPr indent="160020" algn="just"/>
            <a:endParaRPr lang="lt-LT" sz="1600" b="0" i="0" dirty="0">
              <a:solidFill>
                <a:srgbClr val="000000"/>
              </a:solidFill>
              <a:effectLst/>
            </a:endParaRPr>
          </a:p>
          <a:p>
            <a:pPr indent="160020" algn="just"/>
            <a:r>
              <a:rPr lang="lt-LT" sz="1600" b="0" i="0" dirty="0">
                <a:solidFill>
                  <a:srgbClr val="000000"/>
                </a:solidFill>
                <a:effectLst/>
              </a:rPr>
              <a:t>** Formuluodamas reikalavimą, pirkimo vykdytojas </a:t>
            </a:r>
            <a:r>
              <a:rPr lang="lt-LT" sz="1600" b="1" i="0" dirty="0">
                <a:solidFill>
                  <a:srgbClr val="000000"/>
                </a:solidFill>
                <a:effectLst/>
              </a:rPr>
              <a:t>gali (bet neprivalo) reikalauti</a:t>
            </a:r>
            <a:r>
              <a:rPr lang="lt-LT" sz="1600" b="0" i="0" dirty="0">
                <a:solidFill>
                  <a:srgbClr val="000000"/>
                </a:solidFill>
                <a:effectLst/>
              </a:rPr>
              <a:t>, kad </a:t>
            </a:r>
            <a:r>
              <a:rPr lang="lt-LT" sz="1600" b="1" i="0" dirty="0">
                <a:solidFill>
                  <a:srgbClr val="0000FF"/>
                </a:solidFill>
                <a:effectLst/>
              </a:rPr>
              <a:t>paslaugos</a:t>
            </a:r>
            <a:r>
              <a:rPr lang="lt-LT" sz="1600" b="0" i="0" dirty="0">
                <a:solidFill>
                  <a:srgbClr val="000000"/>
                </a:solidFill>
                <a:effectLst/>
              </a:rPr>
              <a:t> būtų buvusios suteiktos </a:t>
            </a:r>
            <a:r>
              <a:rPr lang="lt-LT" sz="1600" b="1" i="0" dirty="0">
                <a:solidFill>
                  <a:srgbClr val="000000"/>
                </a:solidFill>
                <a:effectLst/>
              </a:rPr>
              <a:t>tinkamai</a:t>
            </a:r>
            <a:r>
              <a:rPr lang="lt-LT" sz="1600" b="0" i="0" dirty="0">
                <a:solidFill>
                  <a:srgbClr val="000000"/>
                </a:solidFill>
                <a:effectLst/>
              </a:rPr>
              <a:t> (nenustačius tokio reikalavimo, pasiūlymų vertinimo metu jis nėra vertinamas). </a:t>
            </a:r>
          </a:p>
          <a:p>
            <a:pPr indent="160020" algn="just"/>
            <a:endParaRPr lang="lt-LT" sz="1600" b="1" dirty="0">
              <a:solidFill>
                <a:srgbClr val="000000"/>
              </a:solidFill>
            </a:endParaRPr>
          </a:p>
          <a:p>
            <a:pPr indent="160020" algn="just"/>
            <a:r>
              <a:rPr lang="lt-LT" sz="1600" b="0" i="0" dirty="0">
                <a:solidFill>
                  <a:srgbClr val="000000"/>
                </a:solidFill>
                <a:effectLst/>
              </a:rPr>
              <a:t>Tokiu atveju jis pirkimo dokumentuose turi paaiškinti, </a:t>
            </a:r>
            <a:r>
              <a:rPr lang="lt-LT" sz="1600" b="1" i="0" dirty="0">
                <a:solidFill>
                  <a:srgbClr val="000000"/>
                </a:solidFill>
                <a:effectLst/>
              </a:rPr>
              <a:t>ką laikys tinkamai </a:t>
            </a:r>
            <a:r>
              <a:rPr lang="lt-LT" sz="1600" b="0" i="0" dirty="0">
                <a:solidFill>
                  <a:srgbClr val="000000"/>
                </a:solidFill>
                <a:effectLst/>
              </a:rPr>
              <a:t>suteiktomis </a:t>
            </a:r>
            <a:r>
              <a:rPr lang="lt-LT" sz="1600" b="0" i="0" dirty="0">
                <a:solidFill>
                  <a:srgbClr val="0000FF"/>
                </a:solidFill>
                <a:effectLst/>
              </a:rPr>
              <a:t>paslaugomis</a:t>
            </a:r>
            <a:r>
              <a:rPr lang="lt-LT" sz="1600" b="0" i="0" dirty="0">
                <a:solidFill>
                  <a:srgbClr val="000000"/>
                </a:solidFill>
                <a:effectLst/>
              </a:rPr>
              <a:t>. </a:t>
            </a:r>
          </a:p>
          <a:p>
            <a:pPr indent="160020" algn="just"/>
            <a:endParaRPr lang="lt-LT" sz="1600" dirty="0">
              <a:solidFill>
                <a:srgbClr val="000000"/>
              </a:solidFill>
            </a:endParaRPr>
          </a:p>
          <a:p>
            <a:pPr indent="160020" algn="just"/>
            <a:r>
              <a:rPr lang="lt-LT" sz="1600" b="1" i="0" dirty="0">
                <a:solidFill>
                  <a:srgbClr val="000000"/>
                </a:solidFill>
                <a:effectLst/>
              </a:rPr>
              <a:t>Jeigu</a:t>
            </a:r>
            <a:r>
              <a:rPr lang="lt-LT" sz="1600" b="0" i="0" dirty="0">
                <a:solidFill>
                  <a:srgbClr val="000000"/>
                </a:solidFill>
                <a:effectLst/>
              </a:rPr>
              <a:t> pirkimo vykdytojas reikalauja, kad paslaugos būtų buvusios suteiktos </a:t>
            </a:r>
            <a:r>
              <a:rPr lang="lt-LT" sz="1600" b="1" i="0" dirty="0">
                <a:solidFill>
                  <a:srgbClr val="000000"/>
                </a:solidFill>
                <a:effectLst/>
              </a:rPr>
              <a:t>tinkamai, tačiau nenurodo, ką laikys tinkamai </a:t>
            </a:r>
            <a:r>
              <a:rPr lang="lt-LT" sz="1600" b="0" i="0" dirty="0">
                <a:solidFill>
                  <a:srgbClr val="000000"/>
                </a:solidFill>
                <a:effectLst/>
              </a:rPr>
              <a:t>suteiktomis paslaugomis, </a:t>
            </a:r>
            <a:r>
              <a:rPr lang="lt-LT" sz="1600" b="1" i="0" dirty="0">
                <a:solidFill>
                  <a:srgbClr val="000000"/>
                </a:solidFill>
                <a:effectLst/>
              </a:rPr>
              <a:t>laikoma</a:t>
            </a:r>
            <a:r>
              <a:rPr lang="lt-LT" sz="1600" b="0" i="0" dirty="0">
                <a:solidFill>
                  <a:srgbClr val="000000"/>
                </a:solidFill>
                <a:effectLst/>
              </a:rPr>
              <a:t>, kad jos turi būti suteiktos laikantis </a:t>
            </a:r>
            <a:r>
              <a:rPr lang="lt-LT" sz="1600" b="1" i="0" dirty="0">
                <a:solidFill>
                  <a:srgbClr val="000000"/>
                </a:solidFill>
                <a:effectLst/>
              </a:rPr>
              <a:t>visų sutartinių įsipareigojimų. </a:t>
            </a:r>
          </a:p>
          <a:p>
            <a:pPr indent="160020" algn="just"/>
            <a:r>
              <a:rPr lang="lt-LT" sz="1600" b="0" i="0" dirty="0">
                <a:solidFill>
                  <a:srgbClr val="000000"/>
                </a:solidFill>
                <a:effectLst/>
              </a:rPr>
              <a:t>Sprendimas priimamas individualiai, atsižvelgiant į konkretų pirkimo objektą bei visas susijusias aktualias aplinkybes.</a:t>
            </a:r>
          </a:p>
        </p:txBody>
      </p:sp>
    </p:spTree>
    <p:extLst>
      <p:ext uri="{BB962C8B-B14F-4D97-AF65-F5344CB8AC3E}">
        <p14:creationId xmlns:p14="http://schemas.microsoft.com/office/powerpoint/2010/main" val="189918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87758-79DE-7F94-153B-FB033C963DF3}"/>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B4D76EC-CA55-86D3-EBD4-730ED1E2FCAF}"/>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E2DAF58-A742-842F-00EE-D8105D14DD5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FBA26496-8977-A7A3-5DAF-8AD809E5BD13}"/>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891D879D-2852-59B8-C01F-35DD0EF01E16}"/>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87F56DAE-3E57-59E9-3ECF-B633367A9E68}"/>
              </a:ext>
            </a:extLst>
          </p:cNvPr>
          <p:cNvSpPr txBox="1"/>
          <p:nvPr/>
        </p:nvSpPr>
        <p:spPr>
          <a:xfrm>
            <a:off x="289016" y="1252176"/>
            <a:ext cx="5669332" cy="5478423"/>
          </a:xfrm>
          <a:prstGeom prst="rect">
            <a:avLst/>
          </a:prstGeom>
          <a:noFill/>
        </p:spPr>
        <p:txBody>
          <a:bodyPr wrap="square">
            <a:spAutoFit/>
          </a:bodyPr>
          <a:lstStyle/>
          <a:p>
            <a:pPr algn="just"/>
            <a:r>
              <a:rPr lang="lt-LT" sz="1400" b="1" i="0" dirty="0">
                <a:solidFill>
                  <a:srgbClr val="000000"/>
                </a:solidFill>
                <a:effectLst/>
              </a:rPr>
              <a:t>Dokumentai </a:t>
            </a:r>
            <a:r>
              <a:rPr lang="lt-LT" sz="1400" b="0" i="0" dirty="0">
                <a:solidFill>
                  <a:srgbClr val="000000"/>
                </a:solidFill>
                <a:effectLst/>
              </a:rPr>
              <a:t>(VPĮ 51 str. 7 d. 2 p.): </a:t>
            </a:r>
            <a:endParaRPr lang="lt-LT" sz="1400" dirty="0">
              <a:solidFill>
                <a:srgbClr val="000000"/>
              </a:solidFill>
            </a:endParaRPr>
          </a:p>
          <a:p>
            <a:pPr algn="just"/>
            <a:r>
              <a:rPr lang="lt-LT" sz="1400" b="0" i="0" dirty="0">
                <a:solidFill>
                  <a:srgbClr val="000000"/>
                </a:solidFill>
                <a:effectLst/>
              </a:rPr>
              <a:t>pagrindinių per paskutinius 3* metus patiektų </a:t>
            </a:r>
            <a:r>
              <a:rPr lang="lt-LT" sz="1400" b="1" i="0" dirty="0">
                <a:solidFill>
                  <a:srgbClr val="0000FF"/>
                </a:solidFill>
                <a:effectLst/>
              </a:rPr>
              <a:t>prekių sąrašas</a:t>
            </a:r>
            <a:r>
              <a:rPr lang="lt-LT" sz="1400" b="0" i="0" dirty="0">
                <a:solidFill>
                  <a:srgbClr val="000000"/>
                </a:solidFill>
                <a:effectLst/>
              </a:rPr>
              <a:t>, kuriame nurodytos prekių bendros sumos, datos ir prekių gavėjai (tiek viešieji, tiek privatieji).</a:t>
            </a:r>
            <a:r>
              <a:rPr lang="lt-LT" sz="1400" b="1" i="0" dirty="0">
                <a:solidFill>
                  <a:srgbClr val="000000"/>
                </a:solidFill>
                <a:effectLst/>
              </a:rPr>
              <a:t> </a:t>
            </a:r>
          </a:p>
          <a:p>
            <a:pPr algn="just"/>
            <a:endParaRPr lang="lt-LT" sz="1400" b="1" dirty="0">
              <a:solidFill>
                <a:srgbClr val="000000"/>
              </a:solidFill>
            </a:endParaRPr>
          </a:p>
          <a:p>
            <a:pPr algn="just"/>
            <a:r>
              <a:rPr lang="lt-LT" sz="1400" b="1" i="0" dirty="0">
                <a:solidFill>
                  <a:srgbClr val="0000FF"/>
                </a:solidFill>
                <a:effectLst/>
              </a:rPr>
              <a:t>Užsakovų pažymos</a:t>
            </a:r>
            <a:r>
              <a:rPr lang="lt-LT" sz="1400" b="0" i="0" dirty="0">
                <a:solidFill>
                  <a:srgbClr val="000000"/>
                </a:solidFill>
                <a:effectLst/>
              </a:rPr>
              <a:t>****, kuriose būtų nurodytos prekių bendros sumos, datos ir vieta, prekių gavėjai, ar prekės buvo patiektos [ir sumontuotos] tinkamai </a:t>
            </a:r>
            <a:r>
              <a:rPr lang="lt-LT" sz="1400" b="1" i="0" dirty="0">
                <a:solidFill>
                  <a:srgbClr val="000000"/>
                </a:solidFill>
                <a:effectLst/>
              </a:rPr>
              <a:t>(užsakovų pažymų prašoma tik tuo atveju, jeigu formuluodamas reikalavimą pirkimo vykdytojas reikalauja, kad prekės būtų buvę patiektos [ir sumontuotos] tinkamai).</a:t>
            </a:r>
          </a:p>
          <a:p>
            <a:pPr algn="just"/>
            <a:endParaRPr lang="lt-LT" sz="1400" b="1" dirty="0">
              <a:solidFill>
                <a:srgbClr val="000000"/>
              </a:solidFill>
            </a:endParaRPr>
          </a:p>
          <a:p>
            <a:pPr algn="just"/>
            <a:endParaRPr lang="lt-LT" sz="1400" b="1" dirty="0">
              <a:solidFill>
                <a:srgbClr val="000000"/>
              </a:solidFill>
            </a:endParaRPr>
          </a:p>
          <a:p>
            <a:pPr algn="just"/>
            <a:r>
              <a:rPr lang="lt-LT" sz="1400" dirty="0">
                <a:solidFill>
                  <a:srgbClr val="000000"/>
                </a:solidFill>
              </a:rPr>
              <a:t>**** </a:t>
            </a:r>
            <a:r>
              <a:rPr lang="lt-LT" sz="1400" b="1" dirty="0">
                <a:solidFill>
                  <a:srgbClr val="000000"/>
                </a:solidFill>
              </a:rPr>
              <a:t>Tinkamai patiektas [ir sumontuotas] prekes paprastai įrodo užsakovo pažyma</a:t>
            </a:r>
            <a:r>
              <a:rPr lang="lt-LT" sz="1400" dirty="0">
                <a:solidFill>
                  <a:srgbClr val="000000"/>
                </a:solidFill>
              </a:rPr>
              <a:t>, kurioje užsakovas turi ne tik patvirtinti tiekėjo pasiūlyme nurodytą informaciją, kad buvo patiektos [ir sumontuotos] tam tikros prekės, bet joje užsakovas turi pateikti </a:t>
            </a:r>
            <a:r>
              <a:rPr lang="lt-LT" sz="1400" b="1" dirty="0">
                <a:solidFill>
                  <a:srgbClr val="0000FF"/>
                </a:solidFill>
              </a:rPr>
              <a:t>papildomą įvertinimą, kad tai buvo atlikta tinkamai</a:t>
            </a:r>
            <a:r>
              <a:rPr lang="lt-LT" sz="1400" dirty="0">
                <a:solidFill>
                  <a:srgbClr val="0000FF"/>
                </a:solidFill>
              </a:rPr>
              <a:t>. </a:t>
            </a:r>
          </a:p>
          <a:p>
            <a:pPr algn="just"/>
            <a:r>
              <a:rPr lang="lt-LT" sz="1400" dirty="0">
                <a:solidFill>
                  <a:srgbClr val="000000"/>
                </a:solidFill>
              </a:rPr>
              <a:t>Paprastai užsakovo pasirašytos sąskaitos faktūros, perdavimo–priėmimo aktai ir pan. patvirtina faktą, jog prekės buvo patiektos [ir sumontuotos] pagal sutartinius įsipareigojimus, tačiau tokiuose dokumentuose nebūna užsakovo vertinimo, kad tai buvo atlikta tinkamai. Atsižvelgiant į tai, sąskaitas faktūras, prekių perdavimo–priėmimo aktus ar pan. būtų galima laikyti lygiaverčiais dokumentais užsakovų pažymoms tik tada, jei juose būtų pateiktas papildomas užsakovo vertinimas.</a:t>
            </a:r>
            <a:endParaRPr lang="en-US" sz="1400" b="1" dirty="0"/>
          </a:p>
        </p:txBody>
      </p:sp>
      <p:sp>
        <p:nvSpPr>
          <p:cNvPr id="7" name="TextBox 6">
            <a:extLst>
              <a:ext uri="{FF2B5EF4-FFF2-40B4-BE49-F238E27FC236}">
                <a16:creationId xmlns:a16="http://schemas.microsoft.com/office/drawing/2014/main" id="{C9494B69-CE32-40F3-0993-7CCEE31AFE86}"/>
              </a:ext>
            </a:extLst>
          </p:cNvPr>
          <p:cNvSpPr txBox="1"/>
          <p:nvPr/>
        </p:nvSpPr>
        <p:spPr>
          <a:xfrm>
            <a:off x="6233654" y="1275428"/>
            <a:ext cx="5574887" cy="5478423"/>
          </a:xfrm>
          <a:prstGeom prst="rect">
            <a:avLst/>
          </a:prstGeom>
          <a:noFill/>
        </p:spPr>
        <p:txBody>
          <a:bodyPr wrap="square">
            <a:spAutoFit/>
          </a:bodyPr>
          <a:lstStyle/>
          <a:p>
            <a:pPr algn="just"/>
            <a:r>
              <a:rPr lang="lt-LT" sz="1400" b="1" i="0" dirty="0">
                <a:solidFill>
                  <a:srgbClr val="000000"/>
                </a:solidFill>
                <a:effectLst/>
              </a:rPr>
              <a:t>Dokumentai </a:t>
            </a:r>
            <a:r>
              <a:rPr lang="lt-LT" sz="1400" b="0" i="0" dirty="0">
                <a:solidFill>
                  <a:srgbClr val="000000"/>
                </a:solidFill>
                <a:effectLst/>
              </a:rPr>
              <a:t>(</a:t>
            </a:r>
            <a:r>
              <a:rPr lang="lt-LT" sz="1400" dirty="0">
                <a:solidFill>
                  <a:srgbClr val="000000"/>
                </a:solidFill>
              </a:rPr>
              <a:t>VPĮ 51 str. 7 d. 2 p</a:t>
            </a:r>
            <a:r>
              <a:rPr lang="lt-LT" sz="1400" b="0" i="0" dirty="0">
                <a:solidFill>
                  <a:srgbClr val="000000"/>
                </a:solidFill>
                <a:effectLst/>
              </a:rPr>
              <a:t>): </a:t>
            </a:r>
          </a:p>
          <a:p>
            <a:pPr marL="0" marR="0" algn="just">
              <a:buNone/>
            </a:pPr>
            <a:r>
              <a:rPr lang="lt-LT" sz="1400" b="0" i="0" dirty="0">
                <a:solidFill>
                  <a:srgbClr val="000000"/>
                </a:solidFill>
                <a:effectLst/>
              </a:rPr>
              <a:t>pagrindinių per pastaruosius 3 metus suteiktų </a:t>
            </a:r>
            <a:r>
              <a:rPr lang="lt-LT" sz="1400" b="1" i="0" dirty="0">
                <a:solidFill>
                  <a:srgbClr val="0000FF"/>
                </a:solidFill>
                <a:effectLst/>
              </a:rPr>
              <a:t>paslaugų sąrašas</a:t>
            </a:r>
            <a:r>
              <a:rPr lang="lt-LT" sz="1400" b="0" i="0" dirty="0">
                <a:solidFill>
                  <a:srgbClr val="000000"/>
                </a:solidFill>
                <a:effectLst/>
              </a:rPr>
              <a:t>, kuriame nurodytos paslaugų bendros sumos, datos ir paslaugų gavėjai (tiek viešieji, tiek privatieji). </a:t>
            </a:r>
          </a:p>
          <a:p>
            <a:pPr marL="0" marR="0" algn="just">
              <a:buNone/>
            </a:pPr>
            <a:endParaRPr lang="lt-LT" sz="1400" b="0" i="0" dirty="0">
              <a:solidFill>
                <a:srgbClr val="000000"/>
              </a:solidFill>
              <a:effectLst/>
            </a:endParaRPr>
          </a:p>
          <a:p>
            <a:pPr marL="0" marR="0" algn="just">
              <a:buNone/>
            </a:pPr>
            <a:r>
              <a:rPr lang="lt-LT" sz="1400" b="1" i="0" dirty="0">
                <a:solidFill>
                  <a:srgbClr val="0000FF"/>
                </a:solidFill>
                <a:effectLst/>
              </a:rPr>
              <a:t>Užsakovų pažymos</a:t>
            </a:r>
            <a:r>
              <a:rPr lang="lt-LT" sz="1400" b="0" i="0" dirty="0">
                <a:solidFill>
                  <a:srgbClr val="000000"/>
                </a:solidFill>
                <a:effectLst/>
              </a:rPr>
              <a:t>****, kuriose būtų nurodytos paslaugų bendros sumos, datos, paslaugų gavėjai, ar paslaugos buvo suteiktos tinkamai (užsakovų pažymų prašoma </a:t>
            </a:r>
            <a:r>
              <a:rPr lang="lt-LT" sz="1400" b="1" i="0" dirty="0">
                <a:solidFill>
                  <a:srgbClr val="000000"/>
                </a:solidFill>
                <a:effectLst/>
              </a:rPr>
              <a:t>tik tuo atveju, jeigu formuluodamas reikalavimą pirkimo vykdytojas reikalauja, kad paslaugos būtų buvusios suteiktos tinkamai).</a:t>
            </a:r>
          </a:p>
          <a:p>
            <a:pPr marL="0" marR="0" algn="just">
              <a:buNone/>
            </a:pPr>
            <a:r>
              <a:rPr lang="lt-LT" sz="1400" b="1" i="0" dirty="0">
                <a:solidFill>
                  <a:srgbClr val="000000"/>
                </a:solidFill>
                <a:effectLst/>
              </a:rPr>
              <a:t> </a:t>
            </a:r>
          </a:p>
          <a:p>
            <a:pPr marL="0" marR="0" algn="just">
              <a:buNone/>
            </a:pPr>
            <a:endParaRPr lang="lt-LT" sz="1400" b="1" i="0" dirty="0">
              <a:solidFill>
                <a:srgbClr val="000000"/>
              </a:solidFill>
              <a:effectLst/>
            </a:endParaRPr>
          </a:p>
          <a:p>
            <a:pPr marL="0" marR="0" algn="just">
              <a:buNone/>
            </a:pPr>
            <a:r>
              <a:rPr lang="lt-LT" sz="1400" b="0" i="0" dirty="0">
                <a:solidFill>
                  <a:srgbClr val="000000"/>
                </a:solidFill>
                <a:effectLst/>
              </a:rPr>
              <a:t>**** </a:t>
            </a:r>
            <a:r>
              <a:rPr lang="lt-LT" sz="1400" b="1" i="0" dirty="0">
                <a:solidFill>
                  <a:srgbClr val="000000"/>
                </a:solidFill>
                <a:effectLst/>
              </a:rPr>
              <a:t>Tinkamai suteiktas paslaugas paprastai įrodo užsakovo pažyma</a:t>
            </a:r>
            <a:r>
              <a:rPr lang="lt-LT" sz="1400" b="0" i="0" dirty="0">
                <a:solidFill>
                  <a:srgbClr val="000000"/>
                </a:solidFill>
                <a:effectLst/>
              </a:rPr>
              <a:t>, kurioje užsakovas turi ne tik patvirtinti tiekėjo pasiūlyme nurodytą informaciją, kad buvo suteiktos tam tikros paslaugos, bet joje užsakovas turi pateikti </a:t>
            </a:r>
            <a:r>
              <a:rPr lang="lt-LT" sz="1400" b="1" i="0" dirty="0">
                <a:solidFill>
                  <a:srgbClr val="0000FF"/>
                </a:solidFill>
                <a:effectLst/>
              </a:rPr>
              <a:t>papildomą įvertinimą, kad tai buvo atlikta tinkamai. </a:t>
            </a:r>
          </a:p>
          <a:p>
            <a:pPr marL="0" marR="0" algn="just">
              <a:buNone/>
            </a:pPr>
            <a:r>
              <a:rPr lang="lt-LT" sz="1400" b="0" i="0" dirty="0">
                <a:solidFill>
                  <a:srgbClr val="000000"/>
                </a:solidFill>
                <a:effectLst/>
              </a:rPr>
              <a:t>Paprastai užsakovo pasirašytos sąskaitos faktūros, perdavimo–priėmimo aktai ir pan. patvirtina faktą, jog paslaugos buvo suteiktos pagal sutartinius įsipareigojimus, tačiau tokiuose dokumentuose nebūna užsakovo vertinimo, kad tai buvo atlikta tinkamai. Atsižvelgiant į tai, sąskaitas faktūras, paslaugų perdavimo–priėmimo aktus ar pan. būtų galima laikyti lygiaverčiais dokumentais užsakovų pažymoms tik tada, jei juose būtų pateiktas papildomas užsakovo vertinimas.</a:t>
            </a:r>
          </a:p>
        </p:txBody>
      </p:sp>
    </p:spTree>
    <p:extLst>
      <p:ext uri="{BB962C8B-B14F-4D97-AF65-F5344CB8AC3E}">
        <p14:creationId xmlns:p14="http://schemas.microsoft.com/office/powerpoint/2010/main" val="256039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6B4F8-F0EC-702E-550E-A5736158A3CD}"/>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A6D050D-7CFF-35DE-A303-2D6451B6531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B518C653-19EF-C18B-AF55-C304D38AE34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BADDF077-80E0-4194-33F0-CA7D671AF1F7}"/>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dirty="0"/>
              <a:t>16.2. Panašių </a:t>
            </a:r>
            <a:r>
              <a:rPr lang="lt-LT" sz="2000" b="1" dirty="0"/>
              <a:t>prekių</a:t>
            </a:r>
            <a:r>
              <a:rPr lang="lt-LT" sz="2000" dirty="0"/>
              <a:t> tiekimo ir panašių </a:t>
            </a:r>
            <a:r>
              <a:rPr lang="lt-LT" sz="2000" b="1" dirty="0"/>
              <a:t>paslaugų</a:t>
            </a:r>
            <a:r>
              <a:rPr lang="lt-LT" sz="2000" dirty="0"/>
              <a:t> teikimo </a:t>
            </a:r>
            <a:r>
              <a:rPr lang="lt-LT" sz="2000" b="1" dirty="0"/>
              <a:t>patirtis</a:t>
            </a:r>
          </a:p>
        </p:txBody>
      </p:sp>
      <p:pic>
        <p:nvPicPr>
          <p:cNvPr id="16" name="Picture 15">
            <a:extLst>
              <a:ext uri="{FF2B5EF4-FFF2-40B4-BE49-F238E27FC236}">
                <a16:creationId xmlns:a16="http://schemas.microsoft.com/office/drawing/2014/main" id="{78F75709-C2CA-B43C-6C4A-85EF163412E5}"/>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DAC179C1-B2BD-B6C1-AA7D-33AB0B320347}"/>
              </a:ext>
            </a:extLst>
          </p:cNvPr>
          <p:cNvSpPr txBox="1"/>
          <p:nvPr/>
        </p:nvSpPr>
        <p:spPr>
          <a:xfrm>
            <a:off x="2290917" y="1252176"/>
            <a:ext cx="4877762" cy="5478423"/>
          </a:xfrm>
          <a:prstGeom prst="rect">
            <a:avLst/>
          </a:prstGeom>
          <a:noFill/>
        </p:spPr>
        <p:txBody>
          <a:bodyPr wrap="square">
            <a:spAutoFit/>
          </a:bodyPr>
          <a:lstStyle/>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vertinamas </a:t>
            </a:r>
            <a:r>
              <a:rPr lang="lt-LT" sz="1400" b="1" i="1" dirty="0">
                <a:solidFill>
                  <a:srgbClr val="0000FF"/>
                </a:solidFill>
                <a:effectLst/>
              </a:rPr>
              <a:t>būtent konkretaus </a:t>
            </a:r>
            <a:r>
              <a:rPr lang="lt-LT" sz="1400" b="0" i="1" dirty="0">
                <a:solidFill>
                  <a:srgbClr val="000000"/>
                </a:solidFill>
                <a:effectLst/>
              </a:rPr>
              <a:t>ūkio subjekto, grindžiančio atitiktį nustatytam reikalavimui (t. y. tiekėjo, tiekėjo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savo jėgomis (t. y. savarankiškai, nepasitelkiant ūkio subjektų), </a:t>
            </a:r>
            <a:r>
              <a:rPr lang="lt-LT" sz="1400" b="1" i="1" dirty="0">
                <a:solidFill>
                  <a:srgbClr val="000000"/>
                </a:solidFill>
                <a:effectLst/>
              </a:rPr>
              <a:t>patiektos [ir sumontuotos]prekės ar jų dalis (jų kiekis, apimtis, vertė, ir kt.,), o ne visas vykdytos sutarties objektas.</a:t>
            </a:r>
          </a:p>
          <a:p>
            <a:pPr marL="0" marR="0" algn="just">
              <a:buNone/>
            </a:pPr>
            <a:endParaRPr lang="lt-LT" sz="1400" b="0" i="0" dirty="0">
              <a:solidFill>
                <a:srgbClr val="000000"/>
              </a:solidFill>
              <a:effectLst/>
            </a:endParaRPr>
          </a:p>
          <a:p>
            <a:pPr marL="0" marR="0" algn="just">
              <a:buNone/>
            </a:pPr>
            <a:r>
              <a:rPr lang="lt-LT" sz="1400" b="0" i="1" dirty="0">
                <a:solidFill>
                  <a:srgbClr val="000000"/>
                </a:solidFill>
                <a:effectLst/>
              </a:rPr>
              <a:t>Savo jėgomis patiektos [ir sumontuotos] prekės ar jų dalis (jų kiekis, apimtis, vertė ir kt.) pagal sutartis, vykdytas jungtinės veiklos pagrindais, yra nustatomos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p>
          <a:p>
            <a:pPr marL="0" marR="0" algn="just">
              <a:buNone/>
            </a:pPr>
            <a:endParaRPr lang="lt-LT" sz="1400" b="0" i="1" dirty="0">
              <a:solidFill>
                <a:srgbClr val="000000"/>
              </a:solidFill>
              <a:effectLst/>
            </a:endParaRPr>
          </a:p>
          <a:p>
            <a:pPr marL="0" marR="0" algn="just">
              <a:buNone/>
            </a:pPr>
            <a:r>
              <a:rPr lang="lt-LT" sz="1400" b="0" i="1" dirty="0">
                <a:solidFill>
                  <a:srgbClr val="000000"/>
                </a:solidFill>
                <a:effectLst/>
              </a:rPr>
              <a:t>Savo jėgomis patiektos [ir sumontuotos] prekės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nustatomos </a:t>
            </a:r>
            <a:r>
              <a:rPr lang="lt-LT" sz="1400" b="1" i="1" dirty="0">
                <a:solidFill>
                  <a:srgbClr val="000000"/>
                </a:solidFill>
                <a:effectLst/>
              </a:rPr>
              <a:t>iš visų pagal sutartį patiektų [ir sumontuotų] prekių atimant subtiekėjo patiektas [ir sumontuotas] prekes ar jų dalį (jų kiekį, apimtį, vertę ir kt.). </a:t>
            </a:r>
            <a:r>
              <a:rPr lang="lt-LT" sz="1400" b="0" i="1" dirty="0">
                <a:solidFill>
                  <a:srgbClr val="000000"/>
                </a:solidFill>
                <a:effectLst/>
              </a:rPr>
              <a:t>atsižvelgiant į tai, </a:t>
            </a:r>
            <a:r>
              <a:rPr lang="lt-LT" sz="1400" b="1" i="1" dirty="0">
                <a:solidFill>
                  <a:srgbClr val="000000"/>
                </a:solidFill>
                <a:effectLst/>
              </a:rPr>
              <a:t>kiek tiekėjas ir (arba) užsakovas sumokėjo subtiekėjui</a:t>
            </a:r>
            <a:r>
              <a:rPr lang="lt-LT" sz="1400" b="0" i="1" dirty="0">
                <a:solidFill>
                  <a:srgbClr val="000000"/>
                </a:solidFill>
                <a:effectLst/>
              </a:rPr>
              <a:t>. Visos kitos pagal sutartį patiektos [ir sumontuotos] prekės ar jų dalis (jų kiekis, apimtis, vertė ir kt.) priskiriama pačiam tiekėjui.</a:t>
            </a:r>
          </a:p>
        </p:txBody>
      </p:sp>
      <p:sp>
        <p:nvSpPr>
          <p:cNvPr id="8" name="TextBox 7">
            <a:extLst>
              <a:ext uri="{FF2B5EF4-FFF2-40B4-BE49-F238E27FC236}">
                <a16:creationId xmlns:a16="http://schemas.microsoft.com/office/drawing/2014/main" id="{789B1DCC-EEA7-80B1-5DA4-8A7C332AC104}"/>
              </a:ext>
            </a:extLst>
          </p:cNvPr>
          <p:cNvSpPr txBox="1"/>
          <p:nvPr/>
        </p:nvSpPr>
        <p:spPr>
          <a:xfrm>
            <a:off x="95835" y="1275428"/>
            <a:ext cx="2116423" cy="3539430"/>
          </a:xfrm>
          <a:prstGeom prst="rect">
            <a:avLst/>
          </a:prstGeom>
          <a:noFill/>
        </p:spPr>
        <p:txBody>
          <a:bodyPr wrap="square">
            <a:spAutoFit/>
          </a:bodyPr>
          <a:lstStyle/>
          <a:p>
            <a:pPr algn="just"/>
            <a:r>
              <a:rPr lang="lt-LT" sz="1400" b="1" i="1" dirty="0">
                <a:effectLst/>
                <a:ea typeface="Times New Roman" panose="02020603050405020304" pitchFamily="18" charset="0"/>
              </a:rPr>
              <a:t>Buvo:</a:t>
            </a:r>
          </a:p>
          <a:p>
            <a:pPr algn="just"/>
            <a:r>
              <a:rPr lang="lt-LT" sz="1400" i="1" dirty="0">
                <a:effectLst/>
                <a:ea typeface="Times New Roman" panose="02020603050405020304" pitchFamily="18" charset="0"/>
              </a:rPr>
              <a:t>Tiekėjui </a:t>
            </a:r>
            <a:r>
              <a:rPr lang="lt-LT" sz="1400" b="1" i="1" dirty="0">
                <a:solidFill>
                  <a:srgbClr val="0000FF"/>
                </a:solidFill>
                <a:effectLst/>
                <a:ea typeface="Times New Roman" panose="02020603050405020304" pitchFamily="18" charset="0"/>
              </a:rPr>
              <a:t>nedraudžiama remtis </a:t>
            </a:r>
            <a:r>
              <a:rPr lang="lt-LT" sz="1400" i="1" dirty="0">
                <a:effectLst/>
                <a:ea typeface="Times New Roman" panose="02020603050405020304" pitchFamily="18" charset="0"/>
              </a:rPr>
              <a:t>sutartimi, kurią tiekėjas vykdė ne vienas, bet kartu su kitais ūkio subjektais. Tačiau tokiu atveju turi būti vertinami </a:t>
            </a:r>
            <a:r>
              <a:rPr lang="lt-LT" sz="1400" b="1" i="1" dirty="0">
                <a:solidFill>
                  <a:srgbClr val="0000FF"/>
                </a:solidFill>
                <a:effectLst/>
                <a:ea typeface="Times New Roman" panose="02020603050405020304" pitchFamily="18" charset="0"/>
              </a:rPr>
              <a:t>būtent konkretaus </a:t>
            </a:r>
            <a:r>
              <a:rPr lang="lt-LT" sz="1400" i="1" dirty="0">
                <a:effectLst/>
                <a:ea typeface="Times New Roman" panose="02020603050405020304" pitchFamily="18" charset="0"/>
              </a:rPr>
              <a:t>tiekėjo, dalyvaujančio viešajame pirkime, </a:t>
            </a:r>
            <a:r>
              <a:rPr lang="lt-LT" sz="1400" b="1" i="1" dirty="0">
                <a:effectLst/>
                <a:ea typeface="Times New Roman" panose="02020603050405020304" pitchFamily="18" charset="0"/>
              </a:rPr>
              <a:t>pristatytos (ir sumontuotos, jei taikoma) prekės, jų apimtis, vertė, o ne visas vykdytos sutarties objektas.</a:t>
            </a:r>
            <a:endParaRPr lang="en-US" sz="1400" b="1" dirty="0"/>
          </a:p>
        </p:txBody>
      </p:sp>
      <p:sp>
        <p:nvSpPr>
          <p:cNvPr id="7" name="TextBox 6">
            <a:extLst>
              <a:ext uri="{FF2B5EF4-FFF2-40B4-BE49-F238E27FC236}">
                <a16:creationId xmlns:a16="http://schemas.microsoft.com/office/drawing/2014/main" id="{A7DC5AA9-EF0B-B9E2-90ED-604531629839}"/>
              </a:ext>
            </a:extLst>
          </p:cNvPr>
          <p:cNvSpPr txBox="1"/>
          <p:nvPr/>
        </p:nvSpPr>
        <p:spPr>
          <a:xfrm>
            <a:off x="7208570" y="1275428"/>
            <a:ext cx="4799105" cy="5478423"/>
          </a:xfrm>
          <a:prstGeom prst="rect">
            <a:avLst/>
          </a:prstGeom>
          <a:noFill/>
        </p:spPr>
        <p:txBody>
          <a:bodyPr wrap="square">
            <a:spAutoFit/>
          </a:bodyPr>
          <a:lstStyle/>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vertinamos </a:t>
            </a:r>
            <a:r>
              <a:rPr lang="lt-LT" sz="1400" b="1" i="1" dirty="0">
                <a:solidFill>
                  <a:srgbClr val="000000"/>
                </a:solidFill>
                <a:effectLst/>
              </a:rPr>
              <a:t>būtent konkretaus </a:t>
            </a:r>
            <a:r>
              <a:rPr lang="lt-LT" sz="1400" b="0" i="1" dirty="0">
                <a:solidFill>
                  <a:srgbClr val="000000"/>
                </a:solidFill>
                <a:effectLst/>
              </a:rPr>
              <a:t>ūkio subjekto, grindžiančio atitiktį nustatytam reikalavimui (t. y. tiekėjo, tiekėjo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savo jėgomis (t. y. savarankiškai, nepasitelkiant ūkio subjektų) </a:t>
            </a:r>
            <a:r>
              <a:rPr lang="lt-LT" sz="1400" b="1" i="1" dirty="0">
                <a:solidFill>
                  <a:srgbClr val="000000"/>
                </a:solidFill>
                <a:effectLst/>
              </a:rPr>
              <a:t>suteiktos paslaugos</a:t>
            </a:r>
            <a:r>
              <a:rPr lang="lt-LT" sz="1400" b="1" i="0" strike="sngStrike" dirty="0">
                <a:solidFill>
                  <a:srgbClr val="000000"/>
                </a:solidFill>
                <a:effectLst/>
              </a:rPr>
              <a:t> </a:t>
            </a:r>
            <a:r>
              <a:rPr lang="lt-LT" sz="1400" b="1" i="1" dirty="0">
                <a:solidFill>
                  <a:srgbClr val="000000"/>
                </a:solidFill>
                <a:effectLst/>
              </a:rPr>
              <a:t>ar jų dalis (jų kiekis, apimtis, vertė</a:t>
            </a:r>
            <a:r>
              <a:rPr lang="lt-LT" sz="1400" b="1" i="0" dirty="0">
                <a:solidFill>
                  <a:srgbClr val="000000"/>
                </a:solidFill>
                <a:effectLst/>
              </a:rPr>
              <a:t> </a:t>
            </a:r>
            <a:r>
              <a:rPr lang="lt-LT" sz="1400" b="1" i="1" dirty="0">
                <a:solidFill>
                  <a:srgbClr val="000000"/>
                </a:solidFill>
                <a:effectLst/>
              </a:rPr>
              <a:t>ir kt.), o ne visas vykdytos sutarties objektas.</a:t>
            </a:r>
          </a:p>
          <a:p>
            <a:pPr marL="0" marR="0" algn="just">
              <a:buNone/>
            </a:pPr>
            <a:endParaRPr lang="lt-LT" sz="1400" b="1" i="0" dirty="0">
              <a:solidFill>
                <a:srgbClr val="000000"/>
              </a:solidFill>
              <a:effectLst/>
            </a:endParaRPr>
          </a:p>
          <a:p>
            <a:pPr marL="0" marR="0" algn="just">
              <a:buNone/>
            </a:pPr>
            <a:r>
              <a:rPr lang="lt-LT" sz="1400" b="0" i="1" dirty="0">
                <a:solidFill>
                  <a:srgbClr val="000000"/>
                </a:solidFill>
                <a:effectLst/>
              </a:rPr>
              <a:t>Savo jėgomis suteiktos paslaugos ar jų dalis (jų kiekis, apimtis, vertė ir kt.) pagal sutartis, vykdytas jungtinės veiklos pagrindais, yra nustatoma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p>
          <a:p>
            <a:pPr marL="0" marR="0" algn="just">
              <a:buNone/>
            </a:pPr>
            <a:endParaRPr lang="lt-LT" sz="1400" b="1" i="1" dirty="0">
              <a:solidFill>
                <a:srgbClr val="000000"/>
              </a:solidFill>
              <a:effectLst/>
            </a:endParaRPr>
          </a:p>
          <a:p>
            <a:pPr marL="0" marR="0" algn="just">
              <a:buNone/>
            </a:pPr>
            <a:r>
              <a:rPr lang="lt-LT" sz="1400" b="0" i="1" dirty="0">
                <a:solidFill>
                  <a:srgbClr val="000000"/>
                </a:solidFill>
                <a:effectLst/>
              </a:rPr>
              <a:t>Savo jėgomis suteiktos paslaugos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apskaičiuojama </a:t>
            </a:r>
            <a:r>
              <a:rPr lang="lt-LT" sz="1400" b="1" i="1" dirty="0">
                <a:solidFill>
                  <a:srgbClr val="000000"/>
                </a:solidFill>
                <a:effectLst/>
              </a:rPr>
              <a:t>iš visų pagal sutartį suteiktų paslaugų atimant subtiekėjo suteiktas paslaugas</a:t>
            </a:r>
            <a:r>
              <a:rPr lang="lt-LT" sz="1400" b="0" i="1" dirty="0">
                <a:solidFill>
                  <a:srgbClr val="000000"/>
                </a:solidFill>
                <a:effectLst/>
              </a:rPr>
              <a:t> ar jų dalį (jų kiekį, apimtį, vertę ir kt.), </a:t>
            </a:r>
            <a:r>
              <a:rPr lang="lt-LT" sz="1400" b="1" i="1" dirty="0">
                <a:solidFill>
                  <a:srgbClr val="000000"/>
                </a:solidFill>
                <a:effectLst/>
              </a:rPr>
              <a:t>atsižvelgiant į tai, kiek tiekėjas ir (arba) užsakovas sumokėjo subtiekėjui</a:t>
            </a:r>
            <a:r>
              <a:rPr lang="lt-LT" sz="1400" b="0" i="1" dirty="0">
                <a:solidFill>
                  <a:srgbClr val="000000"/>
                </a:solidFill>
                <a:effectLst/>
              </a:rPr>
              <a:t>. Visos kitos pagal sutartį suteiktos paslaugos ar jų dalis (jų kiekis, apimtis, vertė ir kt.) priskiriama pačiam tiekėjui.</a:t>
            </a:r>
          </a:p>
        </p:txBody>
      </p:sp>
    </p:spTree>
    <p:extLst>
      <p:ext uri="{BB962C8B-B14F-4D97-AF65-F5344CB8AC3E}">
        <p14:creationId xmlns:p14="http://schemas.microsoft.com/office/powerpoint/2010/main" val="38235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C9193-7BEF-0A20-B36A-4926FAD2635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0222249-3802-41AE-9068-F342BC3AF17C}"/>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4184D5E5-2A2B-1BCE-5BA9-93A0AADAAEE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2A51C7FA-5FC0-2A7D-FC1F-E1A617B73769}"/>
              </a:ext>
            </a:extLst>
          </p:cNvPr>
          <p:cNvSpPr txBox="1"/>
          <p:nvPr/>
        </p:nvSpPr>
        <p:spPr>
          <a:xfrm>
            <a:off x="804743" y="320594"/>
            <a:ext cx="9802761" cy="400110"/>
          </a:xfrm>
          <a:prstGeom prst="rect">
            <a:avLst/>
          </a:prstGeom>
          <a:noFill/>
        </p:spPr>
        <p:txBody>
          <a:bodyPr wrap="square">
            <a:spAutoFit/>
          </a:bodyPr>
          <a:lstStyle/>
          <a:p>
            <a:r>
              <a:rPr lang="lt-LT" sz="2000" dirty="0"/>
              <a:t>16.3. Reikalavimai dėl </a:t>
            </a:r>
            <a:r>
              <a:rPr lang="lt-LT" sz="2000" b="1" dirty="0"/>
              <a:t>patirties</a:t>
            </a:r>
            <a:r>
              <a:rPr lang="lt-LT" sz="2000" dirty="0"/>
              <a:t>, kai </a:t>
            </a:r>
            <a:r>
              <a:rPr lang="lt-LT" sz="2000" b="1" dirty="0"/>
              <a:t>kartu perkami skirtingų rūšių </a:t>
            </a:r>
            <a:r>
              <a:rPr lang="lt-LT" sz="2000" dirty="0"/>
              <a:t>pirkimo objektai</a:t>
            </a:r>
            <a:endParaRPr lang="en-US" sz="2000" dirty="0"/>
          </a:p>
        </p:txBody>
      </p:sp>
      <p:pic>
        <p:nvPicPr>
          <p:cNvPr id="16" name="Picture 15">
            <a:extLst>
              <a:ext uri="{FF2B5EF4-FFF2-40B4-BE49-F238E27FC236}">
                <a16:creationId xmlns:a16="http://schemas.microsoft.com/office/drawing/2014/main" id="{16622981-CC87-5C4F-DD54-B0DCD285F3E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Rectangle 1">
            <a:extLst>
              <a:ext uri="{FF2B5EF4-FFF2-40B4-BE49-F238E27FC236}">
                <a16:creationId xmlns:a16="http://schemas.microsoft.com/office/drawing/2014/main" id="{0686973D-DA16-DD66-3707-9EE5881CE5E5}"/>
              </a:ext>
            </a:extLst>
          </p:cNvPr>
          <p:cNvSpPr>
            <a:spLocks noChangeArrowheads="1"/>
          </p:cNvSpPr>
          <p:nvPr/>
        </p:nvSpPr>
        <p:spPr bwMode="auto">
          <a:xfrm>
            <a:off x="1420813" y="2841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FC87613-1F04-7D64-86D9-B96CE581361F}"/>
              </a:ext>
            </a:extLst>
          </p:cNvPr>
          <p:cNvSpPr txBox="1"/>
          <p:nvPr/>
        </p:nvSpPr>
        <p:spPr>
          <a:xfrm>
            <a:off x="1537276" y="2224640"/>
            <a:ext cx="8688272" cy="2062103"/>
          </a:xfrm>
          <a:prstGeom prst="rect">
            <a:avLst/>
          </a:prstGeom>
          <a:noFill/>
        </p:spPr>
        <p:txBody>
          <a:bodyPr wrap="square">
            <a:spAutoFit/>
          </a:bodyPr>
          <a:lstStyle/>
          <a:p>
            <a:pPr algn="just"/>
            <a:r>
              <a:rPr lang="lt-LT" sz="1600" b="0" i="0" dirty="0">
                <a:solidFill>
                  <a:srgbClr val="000000"/>
                </a:solidFill>
                <a:effectLst/>
              </a:rPr>
              <a:t>16.3.  </a:t>
            </a:r>
            <a:r>
              <a:rPr lang="lt-LT" sz="1600" i="0" dirty="0">
                <a:solidFill>
                  <a:srgbClr val="000000"/>
                </a:solidFill>
                <a:effectLst/>
              </a:rPr>
              <a:t>Reikalavimai dėl patirties, kai kartu perkami skirtingų rūšių pirkimo objektai – prekių bei paslaugų pirkimo atveju nustatomas reikalavimas turėti patirties per paskutinius 3 metus, darbų pirkimo atveju – per paskutinius 5 metus, </a:t>
            </a:r>
            <a:r>
              <a:rPr lang="lt-LT" sz="1600" b="0" i="0" dirty="0">
                <a:solidFill>
                  <a:srgbClr val="000000"/>
                </a:solidFill>
                <a:effectLst/>
              </a:rPr>
              <a:t>todėl, </a:t>
            </a:r>
            <a:r>
              <a:rPr lang="lt-LT" sz="1600" b="1" i="0" dirty="0">
                <a:solidFill>
                  <a:srgbClr val="000000"/>
                </a:solidFill>
                <a:effectLst/>
              </a:rPr>
              <a:t>jei vienu pirkimu įsigyjami </a:t>
            </a:r>
            <a:r>
              <a:rPr lang="lt-LT" sz="1600" b="1" i="0" dirty="0">
                <a:solidFill>
                  <a:srgbClr val="0000FF"/>
                </a:solidFill>
                <a:effectLst/>
              </a:rPr>
              <a:t>skirtingų rūšių pirkimo objektai, turi būti formuluojami atskiri reikalavimai kiekvienam iš jų. </a:t>
            </a:r>
          </a:p>
          <a:p>
            <a:pPr algn="just"/>
            <a:endParaRPr lang="lt-LT" sz="1600" b="1" i="0" dirty="0">
              <a:solidFill>
                <a:srgbClr val="000000"/>
              </a:solidFill>
              <a:effectLst/>
            </a:endParaRPr>
          </a:p>
          <a:p>
            <a:pPr algn="just"/>
            <a:r>
              <a:rPr lang="lt-LT" sz="1600" b="1" i="0" dirty="0">
                <a:solidFill>
                  <a:srgbClr val="000000"/>
                </a:solidFill>
                <a:effectLst/>
              </a:rPr>
              <a:t>Pavyzdžiui</a:t>
            </a:r>
            <a:r>
              <a:rPr lang="lt-LT" sz="1600" b="0" i="0" dirty="0">
                <a:solidFill>
                  <a:srgbClr val="000000"/>
                </a:solidFill>
                <a:effectLst/>
              </a:rPr>
              <a:t>, jei perkamos </a:t>
            </a:r>
            <a:r>
              <a:rPr lang="lt-LT" sz="1600" b="1" i="0" dirty="0">
                <a:solidFill>
                  <a:srgbClr val="000000"/>
                </a:solidFill>
                <a:effectLst/>
              </a:rPr>
              <a:t>projektavimo</a:t>
            </a:r>
            <a:r>
              <a:rPr lang="lt-LT" sz="1600" b="0" i="0" dirty="0">
                <a:solidFill>
                  <a:srgbClr val="000000"/>
                </a:solidFill>
                <a:effectLst/>
              </a:rPr>
              <a:t> ir (ar) </a:t>
            </a:r>
            <a:r>
              <a:rPr lang="lt-LT" sz="1600" b="1" i="0" dirty="0">
                <a:solidFill>
                  <a:srgbClr val="000000"/>
                </a:solidFill>
                <a:effectLst/>
              </a:rPr>
              <a:t>projekto vykdymo priežiūros paslaugos </a:t>
            </a:r>
            <a:r>
              <a:rPr lang="lt-LT" sz="1600" b="0" i="0" dirty="0">
                <a:solidFill>
                  <a:srgbClr val="000000"/>
                </a:solidFill>
                <a:effectLst/>
              </a:rPr>
              <a:t>bei </a:t>
            </a:r>
            <a:r>
              <a:rPr lang="lt-LT" sz="1600" b="1" i="0" dirty="0">
                <a:solidFill>
                  <a:srgbClr val="000000"/>
                </a:solidFill>
                <a:effectLst/>
              </a:rPr>
              <a:t>darbai</a:t>
            </a:r>
            <a:r>
              <a:rPr lang="lt-LT" sz="1600" b="0" i="0" dirty="0">
                <a:solidFill>
                  <a:srgbClr val="000000"/>
                </a:solidFill>
                <a:effectLst/>
              </a:rPr>
              <a:t> (neskaidant pirkimo į atskiras dalis) ir norima prašyti tiek </a:t>
            </a:r>
            <a:r>
              <a:rPr lang="lt-LT" sz="1600" b="1" i="0" dirty="0">
                <a:solidFill>
                  <a:srgbClr val="000000"/>
                </a:solidFill>
                <a:effectLst/>
              </a:rPr>
              <a:t>paslaugų</a:t>
            </a:r>
            <a:r>
              <a:rPr lang="lt-LT" sz="1600" b="0" i="0" dirty="0">
                <a:solidFill>
                  <a:srgbClr val="000000"/>
                </a:solidFill>
                <a:effectLst/>
              </a:rPr>
              <a:t> teikimo, tiek </a:t>
            </a:r>
            <a:r>
              <a:rPr lang="lt-LT" sz="1600" b="1" i="0" dirty="0">
                <a:solidFill>
                  <a:srgbClr val="000000"/>
                </a:solidFill>
                <a:effectLst/>
              </a:rPr>
              <a:t>darbų</a:t>
            </a:r>
            <a:r>
              <a:rPr lang="lt-LT" sz="1600" b="0" i="0" dirty="0">
                <a:solidFill>
                  <a:srgbClr val="000000"/>
                </a:solidFill>
                <a:effectLst/>
              </a:rPr>
              <a:t> atlikimo patirties, </a:t>
            </a:r>
            <a:r>
              <a:rPr lang="lt-LT" sz="1600" b="1" i="0" dirty="0">
                <a:solidFill>
                  <a:srgbClr val="000000"/>
                </a:solidFill>
                <a:effectLst/>
              </a:rPr>
              <a:t>turi būti formuluojami du atskiri reikalavimai</a:t>
            </a:r>
            <a:r>
              <a:rPr lang="lt-LT" sz="1600" b="0" i="0" dirty="0">
                <a:solidFill>
                  <a:srgbClr val="000000"/>
                </a:solidFill>
                <a:effectLst/>
              </a:rPr>
              <a:t>.</a:t>
            </a:r>
            <a:endParaRPr lang="en-US" sz="1600" dirty="0"/>
          </a:p>
        </p:txBody>
      </p:sp>
    </p:spTree>
    <p:extLst>
      <p:ext uri="{BB962C8B-B14F-4D97-AF65-F5344CB8AC3E}">
        <p14:creationId xmlns:p14="http://schemas.microsoft.com/office/powerpoint/2010/main" val="324769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1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F1CF-4A09-354D-250C-02ECFE585CD7}"/>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6B294246-5486-86DC-ED2B-60970F2D119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D793973A-9A0A-8450-65B1-CF9730477141}"/>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297FFDAC-372F-BE4B-9476-BE5E91EBA55B}"/>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Tiekėjo kvalifikacijos reikalavimų nustatymo metodikos pakeitimai</a:t>
            </a:r>
          </a:p>
        </p:txBody>
      </p:sp>
      <p:sp>
        <p:nvSpPr>
          <p:cNvPr id="9" name="TextBox 8">
            <a:extLst>
              <a:ext uri="{FF2B5EF4-FFF2-40B4-BE49-F238E27FC236}">
                <a16:creationId xmlns:a16="http://schemas.microsoft.com/office/drawing/2014/main" id="{5DDAEE9F-F53D-DC98-3A4D-B939FB240D45}"/>
              </a:ext>
            </a:extLst>
          </p:cNvPr>
          <p:cNvSpPr txBox="1"/>
          <p:nvPr/>
        </p:nvSpPr>
        <p:spPr>
          <a:xfrm>
            <a:off x="589935" y="3586528"/>
            <a:ext cx="11179278" cy="2960875"/>
          </a:xfrm>
          <a:prstGeom prst="rect">
            <a:avLst/>
          </a:prstGeom>
          <a:noFill/>
        </p:spPr>
        <p:txBody>
          <a:bodyPr wrap="square">
            <a:spAutoFit/>
          </a:bodyPr>
          <a:lstStyle/>
          <a:p>
            <a:pPr marL="342900" indent="-342900" algn="just">
              <a:lnSpc>
                <a:spcPct val="150000"/>
              </a:lnSpc>
              <a:buAutoNum type="arabicPeriod"/>
            </a:pPr>
            <a:r>
              <a:rPr lang="lt-LT" sz="1600" dirty="0"/>
              <a:t>Panaikinta Metodikos 8.6 papunkčiu buvusi nustatyta </a:t>
            </a:r>
            <a:r>
              <a:rPr lang="lt-LT" sz="1600" b="1" dirty="0"/>
              <a:t>pareiga</a:t>
            </a:r>
            <a:r>
              <a:rPr lang="lt-LT" sz="1600" dirty="0"/>
              <a:t> (kiekvienam ūkio subjektui, išskyrus </a:t>
            </a:r>
            <a:r>
              <a:rPr lang="lt-LT" sz="1600" dirty="0" err="1"/>
              <a:t>kvazisubtiekėjus</a:t>
            </a:r>
            <a:r>
              <a:rPr lang="lt-LT" sz="1600" dirty="0"/>
              <a:t>) </a:t>
            </a:r>
            <a:r>
              <a:rPr lang="lt-LT" sz="1600" b="1" dirty="0"/>
              <a:t>pasirašyti</a:t>
            </a:r>
            <a:r>
              <a:rPr lang="lt-LT" sz="1600" dirty="0"/>
              <a:t> EBVPD.</a:t>
            </a:r>
          </a:p>
          <a:p>
            <a:pPr marL="342900" indent="-342900" algn="just">
              <a:lnSpc>
                <a:spcPct val="150000"/>
              </a:lnSpc>
              <a:buAutoNum type="arabicPeriod"/>
            </a:pPr>
            <a:r>
              <a:rPr lang="lt-LT" sz="1600" dirty="0"/>
              <a:t>Patikslintas Metodikos 8.8 papunktis, atsižvelgiant į </a:t>
            </a:r>
            <a:r>
              <a:rPr lang="lt-LT" sz="1600" b="1" dirty="0"/>
              <a:t>VPĮ 51 str. 12 ir 13 d. nuostatas </a:t>
            </a:r>
            <a:r>
              <a:rPr lang="lt-LT" sz="1600" dirty="0"/>
              <a:t>dėl dokumentų pateikimo, tikrinant paraiškos ar pasiūlymo atitiktį VPĮ 47 str. 9 d. reikalavimams.</a:t>
            </a:r>
          </a:p>
          <a:p>
            <a:pPr marL="342900" indent="-342900" algn="just">
              <a:lnSpc>
                <a:spcPct val="150000"/>
              </a:lnSpc>
              <a:buAutoNum type="arabicPeriod"/>
            </a:pPr>
            <a:r>
              <a:rPr lang="lt-LT" sz="1600" dirty="0"/>
              <a:t>16.1. Panašių </a:t>
            </a:r>
            <a:r>
              <a:rPr lang="lt-LT" sz="1600" b="1" dirty="0"/>
              <a:t>darbų</a:t>
            </a:r>
            <a:r>
              <a:rPr lang="lt-LT" sz="1600" dirty="0"/>
              <a:t> atlikimo </a:t>
            </a:r>
            <a:r>
              <a:rPr lang="lt-LT" sz="1600" b="1" dirty="0"/>
              <a:t>patirtis</a:t>
            </a:r>
            <a:r>
              <a:rPr lang="lt-LT" sz="1600" dirty="0"/>
              <a:t>.</a:t>
            </a:r>
          </a:p>
          <a:p>
            <a:pPr marL="342900" indent="-342900" algn="just">
              <a:lnSpc>
                <a:spcPct val="150000"/>
              </a:lnSpc>
              <a:buAutoNum type="arabicPeriod"/>
            </a:pPr>
            <a:r>
              <a:rPr lang="lt-LT" sz="1600" dirty="0"/>
              <a:t>16.2. Panašių </a:t>
            </a:r>
            <a:r>
              <a:rPr lang="lt-LT" sz="1600" b="1" dirty="0"/>
              <a:t>prekių</a:t>
            </a:r>
            <a:r>
              <a:rPr lang="lt-LT" sz="1600" dirty="0"/>
              <a:t> tiekimo, panašių </a:t>
            </a:r>
            <a:r>
              <a:rPr lang="lt-LT" sz="1600" b="1" dirty="0"/>
              <a:t>paslaugų</a:t>
            </a:r>
            <a:r>
              <a:rPr lang="lt-LT" sz="1600" dirty="0"/>
              <a:t> teikimo </a:t>
            </a:r>
            <a:r>
              <a:rPr lang="lt-LT" sz="1600" b="1" dirty="0"/>
              <a:t>patirtis</a:t>
            </a:r>
            <a:r>
              <a:rPr lang="lt-LT" sz="1600" dirty="0"/>
              <a:t>.</a:t>
            </a:r>
          </a:p>
          <a:p>
            <a:pPr marL="342900" indent="-342900" algn="just">
              <a:lnSpc>
                <a:spcPct val="150000"/>
              </a:lnSpc>
              <a:buAutoNum type="arabicPeriod"/>
            </a:pPr>
            <a:r>
              <a:rPr lang="lt-LT" sz="1600" dirty="0"/>
              <a:t>16.3. Reikalavimai dėl </a:t>
            </a:r>
            <a:r>
              <a:rPr lang="lt-LT" sz="1600" b="1" dirty="0"/>
              <a:t>patirties</a:t>
            </a:r>
            <a:r>
              <a:rPr lang="lt-LT" sz="1600" dirty="0"/>
              <a:t>, kai </a:t>
            </a:r>
            <a:r>
              <a:rPr lang="lt-LT" sz="1600" b="1" dirty="0"/>
              <a:t>kartu perkami skirtingų rūšių </a:t>
            </a:r>
            <a:r>
              <a:rPr lang="lt-LT" sz="1600" dirty="0"/>
              <a:t>pirkimo objektai.</a:t>
            </a:r>
          </a:p>
          <a:p>
            <a:pPr algn="just">
              <a:lnSpc>
                <a:spcPct val="150000"/>
              </a:lnSpc>
            </a:pPr>
            <a:r>
              <a:rPr lang="lt-LT" sz="1400" i="1" dirty="0"/>
              <a:t>Pastaba: šiuo Metodikos keitimu kiti punktai keisti nebuvo.</a:t>
            </a:r>
            <a:endParaRPr lang="en-US" sz="1400" i="1" dirty="0"/>
          </a:p>
        </p:txBody>
      </p:sp>
      <p:pic>
        <p:nvPicPr>
          <p:cNvPr id="16" name="Picture 15">
            <a:extLst>
              <a:ext uri="{FF2B5EF4-FFF2-40B4-BE49-F238E27FC236}">
                <a16:creationId xmlns:a16="http://schemas.microsoft.com/office/drawing/2014/main" id="{4E4713B6-076F-FC0A-235D-A7A8283B0107}"/>
              </a:ext>
            </a:extLst>
          </p:cNvPr>
          <p:cNvPicPr>
            <a:picLocks noChangeAspect="1"/>
          </p:cNvPicPr>
          <p:nvPr/>
        </p:nvPicPr>
        <p:blipFill>
          <a:blip r:embed="rId3"/>
          <a:stretch>
            <a:fillRect/>
          </a:stretch>
        </p:blipFill>
        <p:spPr>
          <a:xfrm>
            <a:off x="10936115" y="47010"/>
            <a:ext cx="1255885" cy="1140051"/>
          </a:xfrm>
          <a:prstGeom prst="rect">
            <a:avLst/>
          </a:prstGeom>
        </p:spPr>
      </p:pic>
      <p:pic>
        <p:nvPicPr>
          <p:cNvPr id="5" name="Picture 4">
            <a:extLst>
              <a:ext uri="{FF2B5EF4-FFF2-40B4-BE49-F238E27FC236}">
                <a16:creationId xmlns:a16="http://schemas.microsoft.com/office/drawing/2014/main" id="{0879C28D-698F-6762-2006-8AA66DB6D02F}"/>
              </a:ext>
            </a:extLst>
          </p:cNvPr>
          <p:cNvPicPr>
            <a:picLocks noChangeAspect="1"/>
          </p:cNvPicPr>
          <p:nvPr/>
        </p:nvPicPr>
        <p:blipFill>
          <a:blip r:embed="rId4"/>
          <a:stretch>
            <a:fillRect/>
          </a:stretch>
        </p:blipFill>
        <p:spPr>
          <a:xfrm>
            <a:off x="2260746" y="1210314"/>
            <a:ext cx="6414624" cy="2174581"/>
          </a:xfrm>
          <a:prstGeom prst="rect">
            <a:avLst/>
          </a:prstGeom>
        </p:spPr>
      </p:pic>
      <p:pic>
        <p:nvPicPr>
          <p:cNvPr id="8" name="Picture 7">
            <a:extLst>
              <a:ext uri="{FF2B5EF4-FFF2-40B4-BE49-F238E27FC236}">
                <a16:creationId xmlns:a16="http://schemas.microsoft.com/office/drawing/2014/main" id="{D953D0A4-983C-D7CC-D94E-5C30EBF428EE}"/>
              </a:ext>
            </a:extLst>
          </p:cNvPr>
          <p:cNvPicPr>
            <a:picLocks noChangeAspect="1"/>
          </p:cNvPicPr>
          <p:nvPr/>
        </p:nvPicPr>
        <p:blipFill>
          <a:blip r:embed="rId5"/>
          <a:stretch>
            <a:fillRect/>
          </a:stretch>
        </p:blipFill>
        <p:spPr>
          <a:xfrm>
            <a:off x="9183329" y="1783431"/>
            <a:ext cx="2666454" cy="1145006"/>
          </a:xfrm>
          <a:prstGeom prst="rect">
            <a:avLst/>
          </a:prstGeom>
        </p:spPr>
      </p:pic>
    </p:spTree>
    <p:extLst>
      <p:ext uri="{BB962C8B-B14F-4D97-AF65-F5344CB8AC3E}">
        <p14:creationId xmlns:p14="http://schemas.microsoft.com/office/powerpoint/2010/main" val="232602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C533A-9D03-32C3-8C07-39A67EED4DC1}"/>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A3135C4-040A-3842-3169-C80433670890}"/>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56A0AB6-D77D-9408-DE6A-D2FEFBBB2FFD}"/>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43B92951-6A44-F372-5A61-08A535408112}"/>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DD5C5FCD-3AB6-48DF-2AD9-0945B5CCF694}"/>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99F3F88B-E056-44BB-C625-7254F615727C}"/>
              </a:ext>
            </a:extLst>
          </p:cNvPr>
          <p:cNvSpPr txBox="1"/>
          <p:nvPr/>
        </p:nvSpPr>
        <p:spPr>
          <a:xfrm>
            <a:off x="1027272" y="1642652"/>
            <a:ext cx="10348651" cy="4524315"/>
          </a:xfrm>
          <a:prstGeom prst="rect">
            <a:avLst/>
          </a:prstGeom>
          <a:noFill/>
        </p:spPr>
        <p:txBody>
          <a:bodyPr wrap="square">
            <a:spAutoFit/>
          </a:bodyPr>
          <a:lstStyle/>
          <a:p>
            <a:pPr marL="0" marR="0" algn="just">
              <a:buNone/>
            </a:pPr>
            <a:r>
              <a:rPr lang="lt-LT" b="0" i="1" u="sng" dirty="0">
                <a:solidFill>
                  <a:srgbClr val="000000"/>
                </a:solidFill>
                <a:effectLst/>
              </a:rPr>
              <a:t>Kai pirkimo objektas nedalus:</a:t>
            </a:r>
            <a:endParaRPr lang="lt-LT" b="0" i="0" u="sng" dirty="0">
              <a:solidFill>
                <a:srgbClr val="000000"/>
              </a:solidFill>
              <a:effectLst/>
            </a:endParaRPr>
          </a:p>
          <a:p>
            <a:pPr marL="0" marR="0" algn="just">
              <a:buNone/>
            </a:pPr>
            <a:r>
              <a:rPr lang="lt-LT" b="0" i="0" u="none" strike="noStrike" dirty="0">
                <a:solidFill>
                  <a:srgbClr val="000000"/>
                </a:solidFill>
                <a:effectLst/>
              </a:rPr>
              <a:t> </a:t>
            </a:r>
            <a:endParaRPr lang="lt-LT" b="0" i="0" dirty="0">
              <a:solidFill>
                <a:srgbClr val="000000"/>
              </a:solidFill>
              <a:effectLst/>
            </a:endParaRPr>
          </a:p>
          <a:p>
            <a:pPr marL="0" marR="0" algn="just">
              <a:buNone/>
            </a:pPr>
            <a:r>
              <a:rPr lang="lt-LT" b="0" i="0" dirty="0">
                <a:solidFill>
                  <a:srgbClr val="000000"/>
                </a:solidFill>
                <a:effectLst/>
              </a:rPr>
              <a:t>Tiekėjas per paskutinius 5* metus iki pasiūlymo pateikimo termino pabaigos </a:t>
            </a:r>
            <a:r>
              <a:rPr lang="lt-LT" b="0" i="0" dirty="0">
                <a:solidFill>
                  <a:srgbClr val="0070C0"/>
                </a:solidFill>
                <a:effectLst/>
              </a:rPr>
              <a:t>pagal vieną ar daugiau</a:t>
            </a:r>
            <a:r>
              <a:rPr lang="lt-LT" b="0" i="0" dirty="0">
                <a:solidFill>
                  <a:srgbClr val="7030A0"/>
                </a:solidFill>
                <a:effectLst/>
              </a:rPr>
              <a:t> įvykdytų ar tebevykdomų sutarčių</a:t>
            </a:r>
            <a:r>
              <a:rPr lang="lt-LT" b="1" i="0" dirty="0">
                <a:solidFill>
                  <a:srgbClr val="000000"/>
                </a:solidFill>
                <a:effectLst/>
              </a:rPr>
              <a:t>,</a:t>
            </a:r>
            <a:r>
              <a:rPr lang="lt-LT" b="0" i="0" dirty="0">
                <a:solidFill>
                  <a:srgbClr val="000000"/>
                </a:solidFill>
                <a:effectLst/>
              </a:rPr>
              <a:t> </a:t>
            </a:r>
            <a:r>
              <a:rPr lang="lt-LT" b="0" i="0" dirty="0">
                <a:solidFill>
                  <a:srgbClr val="00B050"/>
                </a:solidFill>
                <a:effectLst/>
              </a:rPr>
              <a:t>sudarytų dėl to paties objekto</a:t>
            </a:r>
            <a:r>
              <a:rPr lang="lt-LT" b="0" i="0" dirty="0">
                <a:solidFill>
                  <a:srgbClr val="000000"/>
                </a:solidFill>
                <a:effectLst/>
              </a:rPr>
              <a:t>, yra </a:t>
            </a:r>
            <a:r>
              <a:rPr lang="lt-LT" b="0" i="0" dirty="0">
                <a:solidFill>
                  <a:schemeClr val="accent6">
                    <a:lumMod val="75000"/>
                  </a:schemeClr>
                </a:solidFill>
                <a:effectLst/>
              </a:rPr>
              <a:t>savo jėgomis</a:t>
            </a:r>
            <a:r>
              <a:rPr lang="lt-LT" b="0" i="0" dirty="0">
                <a:solidFill>
                  <a:srgbClr val="000000"/>
                </a:solidFill>
                <a:effectLst/>
              </a:rPr>
              <a:t> atlikęs [</a:t>
            </a:r>
            <a:r>
              <a:rPr lang="lt-LT" b="0" i="1" dirty="0">
                <a:solidFill>
                  <a:srgbClr val="000000"/>
                </a:solidFill>
                <a:effectLst/>
              </a:rPr>
              <a:t>nurodoma, koks </a:t>
            </a:r>
            <a:r>
              <a:rPr lang="lt-LT" b="0" i="1" u="sng" dirty="0">
                <a:solidFill>
                  <a:srgbClr val="000000"/>
                </a:solidFill>
                <a:effectLst/>
              </a:rPr>
              <a:t>panašus</a:t>
            </a:r>
            <a:r>
              <a:rPr lang="lt-LT" b="0" i="1" dirty="0">
                <a:solidFill>
                  <a:srgbClr val="000000"/>
                </a:solidFill>
                <a:effectLst/>
              </a:rPr>
              <a:t> į pirkimo objektą </a:t>
            </a:r>
            <a:r>
              <a:rPr lang="lt-LT" b="0" i="1" u="sng" dirty="0">
                <a:solidFill>
                  <a:srgbClr val="000000"/>
                </a:solidFill>
                <a:effectLst/>
              </a:rPr>
              <a:t>galutinis darbų rezultatas </a:t>
            </a:r>
            <a:r>
              <a:rPr lang="lt-LT" b="0" i="1" dirty="0">
                <a:solidFill>
                  <a:srgbClr val="000000"/>
                </a:solidFill>
                <a:effectLst/>
              </a:rPr>
              <a:t>turi būti pasiektas] </a:t>
            </a:r>
            <a:r>
              <a:rPr lang="lt-LT" b="0" i="0" dirty="0">
                <a:solidFill>
                  <a:srgbClr val="000000"/>
                </a:solidFill>
                <a:effectLst/>
              </a:rPr>
              <a:t>ir </a:t>
            </a:r>
            <a:r>
              <a:rPr lang="lt-LT" b="0" i="0" u="sng" dirty="0">
                <a:solidFill>
                  <a:srgbClr val="000000"/>
                </a:solidFill>
                <a:effectLst/>
              </a:rPr>
              <a:t>svarbiausių</a:t>
            </a:r>
            <a:r>
              <a:rPr lang="lt-LT" b="0" i="1" dirty="0">
                <a:solidFill>
                  <a:srgbClr val="000000"/>
                </a:solidFill>
                <a:effectLst/>
              </a:rPr>
              <a:t> [nurodoma, kokie yra svarbiausi</a:t>
            </a:r>
            <a:r>
              <a:rPr lang="lt-LT" b="1" i="1" dirty="0">
                <a:solidFill>
                  <a:srgbClr val="000000"/>
                </a:solidFill>
                <a:effectLst/>
              </a:rPr>
              <a:t> </a:t>
            </a:r>
            <a:r>
              <a:rPr lang="lt-LT" b="0" i="1" dirty="0">
                <a:solidFill>
                  <a:srgbClr val="000000"/>
                </a:solidFill>
                <a:effectLst/>
              </a:rPr>
              <a:t>darbai] </a:t>
            </a:r>
            <a:r>
              <a:rPr lang="lt-LT" b="0" i="0" dirty="0">
                <a:solidFill>
                  <a:srgbClr val="000000"/>
                </a:solidFill>
                <a:effectLst/>
              </a:rPr>
              <a:t>darbų atlikimas ir galutiniai rezultatai buvo tinkami.</a:t>
            </a:r>
          </a:p>
          <a:p>
            <a:pPr marL="0" marR="0" algn="just">
              <a:buNone/>
            </a:pPr>
            <a:r>
              <a:rPr lang="lt-LT" b="0" i="0" dirty="0">
                <a:solidFill>
                  <a:srgbClr val="000000"/>
                </a:solidFill>
                <a:effectLst/>
              </a:rPr>
              <a:t> </a:t>
            </a:r>
          </a:p>
          <a:p>
            <a:pPr marL="0" marR="0" algn="just">
              <a:buNone/>
            </a:pPr>
            <a:r>
              <a:rPr lang="lt-LT" b="1" i="0" dirty="0">
                <a:solidFill>
                  <a:srgbClr val="000000"/>
                </a:solidFill>
                <a:effectLst/>
              </a:rPr>
              <a:t>ARBA</a:t>
            </a:r>
            <a:endParaRPr lang="lt-LT" b="0" i="0" dirty="0">
              <a:solidFill>
                <a:srgbClr val="000000"/>
              </a:solidFill>
              <a:effectLst/>
            </a:endParaRPr>
          </a:p>
          <a:p>
            <a:pPr marL="0" marR="0" algn="just">
              <a:buNone/>
            </a:pPr>
            <a:r>
              <a:rPr lang="lt-LT" b="1" i="0" dirty="0">
                <a:solidFill>
                  <a:srgbClr val="000000"/>
                </a:solidFill>
                <a:effectLst/>
              </a:rPr>
              <a:t> </a:t>
            </a:r>
            <a:endParaRPr lang="lt-LT" b="0" i="0" dirty="0">
              <a:solidFill>
                <a:srgbClr val="000000"/>
              </a:solidFill>
              <a:effectLst/>
            </a:endParaRPr>
          </a:p>
          <a:p>
            <a:pPr marL="0" marR="0" algn="just">
              <a:buNone/>
            </a:pPr>
            <a:r>
              <a:rPr lang="lt-LT" b="0" i="1" u="sng" dirty="0">
                <a:solidFill>
                  <a:srgbClr val="000000"/>
                </a:solidFill>
                <a:effectLst/>
              </a:rPr>
              <a:t>Kai pirkimo objektas dalus:</a:t>
            </a:r>
          </a:p>
          <a:p>
            <a:pPr marL="0" marR="0" algn="just">
              <a:buNone/>
            </a:pPr>
            <a:r>
              <a:rPr lang="lt-LT" b="1" i="0" dirty="0">
                <a:solidFill>
                  <a:srgbClr val="000000"/>
                </a:solidFill>
                <a:effectLst/>
              </a:rPr>
              <a:t> </a:t>
            </a:r>
            <a:endParaRPr lang="lt-LT" b="0" i="0" dirty="0">
              <a:solidFill>
                <a:srgbClr val="000000"/>
              </a:solidFill>
              <a:effectLst/>
            </a:endParaRPr>
          </a:p>
          <a:p>
            <a:pPr marL="0" marR="0" algn="just">
              <a:buNone/>
            </a:pPr>
            <a:r>
              <a:rPr lang="lt-LT" b="0" i="0" dirty="0">
                <a:solidFill>
                  <a:srgbClr val="000000"/>
                </a:solidFill>
                <a:effectLst/>
              </a:rPr>
              <a:t>Tiekėjas per paskutinius 5* metus iki pasiūlymo pateikimo termino pabaigos </a:t>
            </a:r>
            <a:r>
              <a:rPr lang="lt-LT" b="0" i="0" dirty="0">
                <a:solidFill>
                  <a:srgbClr val="0070C0"/>
                </a:solidFill>
                <a:effectLst/>
              </a:rPr>
              <a:t>pagal vieną ar daugiau </a:t>
            </a:r>
            <a:r>
              <a:rPr lang="lt-LT" b="0" i="0" dirty="0">
                <a:solidFill>
                  <a:srgbClr val="7030A0"/>
                </a:solidFill>
                <a:effectLst/>
              </a:rPr>
              <a:t>įvykdytų ar tebevykdomų sutarčių </a:t>
            </a:r>
            <a:r>
              <a:rPr lang="lt-LT" b="0" i="0" dirty="0">
                <a:solidFill>
                  <a:srgbClr val="000000"/>
                </a:solidFill>
                <a:effectLst/>
              </a:rPr>
              <a:t>yra </a:t>
            </a:r>
            <a:r>
              <a:rPr lang="lt-LT" b="0" i="0" dirty="0">
                <a:solidFill>
                  <a:schemeClr val="accent6">
                    <a:lumMod val="75000"/>
                  </a:schemeClr>
                </a:solidFill>
                <a:effectLst/>
              </a:rPr>
              <a:t>savo jėgomis </a:t>
            </a:r>
            <a:r>
              <a:rPr lang="lt-LT" b="0" i="0" dirty="0">
                <a:solidFill>
                  <a:srgbClr val="000000"/>
                </a:solidFill>
                <a:effectLst/>
              </a:rPr>
              <a:t>atlikęs [</a:t>
            </a:r>
            <a:r>
              <a:rPr lang="lt-LT" b="0" i="1" dirty="0">
                <a:solidFill>
                  <a:srgbClr val="000000"/>
                </a:solidFill>
                <a:effectLst/>
              </a:rPr>
              <a:t>nurodoma, koks</a:t>
            </a:r>
            <a:r>
              <a:rPr lang="lt-LT" b="1" i="1" dirty="0">
                <a:solidFill>
                  <a:srgbClr val="000000"/>
                </a:solidFill>
                <a:effectLst/>
              </a:rPr>
              <a:t> </a:t>
            </a:r>
            <a:r>
              <a:rPr lang="lt-LT" b="0" i="1" u="sng" dirty="0">
                <a:solidFill>
                  <a:srgbClr val="000000"/>
                </a:solidFill>
                <a:effectLst/>
              </a:rPr>
              <a:t>panašus</a:t>
            </a:r>
            <a:r>
              <a:rPr lang="lt-LT" b="0" i="1" dirty="0">
                <a:solidFill>
                  <a:srgbClr val="000000"/>
                </a:solidFill>
                <a:effectLst/>
              </a:rPr>
              <a:t> į</a:t>
            </a:r>
            <a:r>
              <a:rPr lang="lt-LT" b="1" i="1" dirty="0">
                <a:solidFill>
                  <a:srgbClr val="000000"/>
                </a:solidFill>
                <a:effectLst/>
              </a:rPr>
              <a:t> </a:t>
            </a:r>
            <a:r>
              <a:rPr lang="lt-LT" b="0" i="1" dirty="0">
                <a:solidFill>
                  <a:srgbClr val="000000"/>
                </a:solidFill>
                <a:effectLst/>
              </a:rPr>
              <a:t>pirkimo</a:t>
            </a:r>
            <a:r>
              <a:rPr lang="lt-LT" b="1" i="1" dirty="0">
                <a:solidFill>
                  <a:srgbClr val="000000"/>
                </a:solidFill>
                <a:effectLst/>
              </a:rPr>
              <a:t> </a:t>
            </a:r>
            <a:r>
              <a:rPr lang="lt-LT" b="0" i="1" dirty="0">
                <a:solidFill>
                  <a:srgbClr val="000000"/>
                </a:solidFill>
                <a:effectLst/>
              </a:rPr>
              <a:t>objektą </a:t>
            </a:r>
            <a:r>
              <a:rPr lang="lt-LT" b="0" i="1" u="sng" dirty="0">
                <a:solidFill>
                  <a:srgbClr val="000000"/>
                </a:solidFill>
                <a:effectLst/>
              </a:rPr>
              <a:t>galutinis darbų rezultatas </a:t>
            </a:r>
            <a:r>
              <a:rPr lang="lt-LT" b="0" i="1" dirty="0">
                <a:solidFill>
                  <a:srgbClr val="000000"/>
                </a:solidFill>
                <a:effectLst/>
              </a:rPr>
              <a:t>turi būti pasiektas</a:t>
            </a:r>
            <a:r>
              <a:rPr lang="lt-LT" b="0" i="0" dirty="0">
                <a:solidFill>
                  <a:srgbClr val="000000"/>
                </a:solidFill>
                <a:effectLst/>
              </a:rPr>
              <a:t>] ir </a:t>
            </a:r>
            <a:r>
              <a:rPr lang="lt-LT" b="0" i="0" u="sng" dirty="0">
                <a:solidFill>
                  <a:srgbClr val="000000"/>
                </a:solidFill>
                <a:effectLst/>
              </a:rPr>
              <a:t>svarbiausių</a:t>
            </a:r>
            <a:r>
              <a:rPr lang="lt-LT" b="0" i="0" dirty="0">
                <a:solidFill>
                  <a:srgbClr val="000000"/>
                </a:solidFill>
                <a:effectLst/>
              </a:rPr>
              <a:t> [</a:t>
            </a:r>
            <a:r>
              <a:rPr lang="lt-LT" b="0" i="1" dirty="0">
                <a:solidFill>
                  <a:srgbClr val="000000"/>
                </a:solidFill>
                <a:effectLst/>
              </a:rPr>
              <a:t>nurodoma, kokie yra svarbiausi darbai</a:t>
            </a:r>
            <a:r>
              <a:rPr lang="lt-LT" b="0" i="0" dirty="0">
                <a:solidFill>
                  <a:srgbClr val="000000"/>
                </a:solidFill>
                <a:effectLst/>
              </a:rPr>
              <a:t>] darbų atlikimas ir galutiniai rezultatai buvo tinkami.</a:t>
            </a:r>
          </a:p>
        </p:txBody>
      </p:sp>
    </p:spTree>
    <p:extLst>
      <p:ext uri="{BB962C8B-B14F-4D97-AF65-F5344CB8AC3E}">
        <p14:creationId xmlns:p14="http://schemas.microsoft.com/office/powerpoint/2010/main" val="348346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EA94B-45E4-B82B-81E2-E123FB8B3E5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B82D23E-69D4-E4AF-387F-8292549800EF}"/>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2B03A01F-7CDC-B085-D3F3-1C01BA07DD96}"/>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FFAD191B-666F-E8B2-83F6-4BB69C1072FD}"/>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E91E805B-70B0-AD73-CD6B-08923607153F}"/>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BB6D13CE-B252-AF5A-CD8C-0CA94A793DCE}"/>
              </a:ext>
            </a:extLst>
          </p:cNvPr>
          <p:cNvSpPr txBox="1"/>
          <p:nvPr/>
        </p:nvSpPr>
        <p:spPr>
          <a:xfrm>
            <a:off x="708096" y="1740309"/>
            <a:ext cx="10772762" cy="4524315"/>
          </a:xfrm>
          <a:prstGeom prst="rect">
            <a:avLst/>
          </a:prstGeom>
          <a:noFill/>
        </p:spPr>
        <p:txBody>
          <a:bodyPr wrap="square">
            <a:spAutoFit/>
          </a:bodyPr>
          <a:lstStyle/>
          <a:p>
            <a:pPr algn="just"/>
            <a:r>
              <a:rPr lang="lt-LT" sz="1600" b="0" i="0" dirty="0">
                <a:effectLst/>
              </a:rPr>
              <a:t>* Pirkimo vykdytojas </a:t>
            </a:r>
            <a:r>
              <a:rPr lang="lt-LT" sz="1600" b="1" i="0" dirty="0">
                <a:effectLst/>
              </a:rPr>
              <a:t>gali nurodyti</a:t>
            </a:r>
            <a:r>
              <a:rPr lang="lt-LT" sz="1600" b="0" i="0" dirty="0">
                <a:effectLst/>
              </a:rPr>
              <a:t>, kad bus atsižvelgiama į atitinkamų darbų, atliktų </a:t>
            </a:r>
            <a:r>
              <a:rPr lang="lt-LT" sz="1600" b="1" i="0" dirty="0">
                <a:solidFill>
                  <a:srgbClr val="0000FF"/>
                </a:solidFill>
                <a:effectLst/>
              </a:rPr>
              <a:t>anksčiau negu prieš 5 metus</a:t>
            </a:r>
            <a:r>
              <a:rPr lang="lt-LT" sz="1600" b="0" i="0" dirty="0">
                <a:effectLst/>
              </a:rPr>
              <a:t>, įrodymus, jeigu to reikia siekiant užtikrinti tinkamą konkurenciją. Tai priklauso nuo to, kaip dažnai panašūs darbai atliekami. Jei perkamas objektas yra išskirtinis, panašūs darbai atliekami retai arba jeigu dėl krizės ar kitų priežasčių tiekėjai negalėjo įgyti reikalaujamos patirties per paskutinius 5 metus ir dėl to į nurodytą paskutinių 5 metų laikotarpį patenka itin mažai tiekėjų, siekiant užtikrinti tiekėjų konkurenciją, turi būti vertinamas ilgesnis laikotarpis. Laikotarpis ilginamas tiek, kad būtų užtikrinta pakankama konkurencija. </a:t>
            </a:r>
            <a:r>
              <a:rPr lang="lt-LT" sz="1600" b="1" i="0" dirty="0">
                <a:effectLst/>
              </a:rPr>
              <a:t>Taip pat turi būti įvertinta, ar per nustatytą laikotarpį (ankstesnį nei 5 paskutinieji metai) įgyta patirtis išlieka pakankamai aktuali, kad pagrįstų tiekėjo gebėjimą įgyvendinti pirkimo sutartį.</a:t>
            </a:r>
          </a:p>
          <a:p>
            <a:pPr algn="just"/>
            <a:endParaRPr lang="lt-LT" sz="1600" dirty="0"/>
          </a:p>
          <a:p>
            <a:pPr algn="just"/>
            <a:endParaRPr lang="lt-LT" sz="1600" dirty="0"/>
          </a:p>
          <a:p>
            <a:pPr algn="just"/>
            <a:r>
              <a:rPr lang="lt-LT" sz="1600" dirty="0"/>
              <a:t>Formuluojant reikalavimą, </a:t>
            </a:r>
            <a:r>
              <a:rPr lang="lt-LT" sz="1600" b="1" dirty="0"/>
              <a:t>esant poreikiui</a:t>
            </a:r>
            <a:r>
              <a:rPr lang="lt-LT" sz="1600" dirty="0"/>
              <a:t>, galima nustatyti reikalavimą </a:t>
            </a:r>
            <a:r>
              <a:rPr lang="lt-LT" sz="1600" b="1" dirty="0">
                <a:solidFill>
                  <a:srgbClr val="0000FF"/>
                </a:solidFill>
              </a:rPr>
              <a:t>apimčiai, vertei ar kitiems būtiniems darbus ir (ar) jų rezultatą apibūdinantiems parametrams.</a:t>
            </a:r>
          </a:p>
          <a:p>
            <a:pPr algn="just"/>
            <a:endParaRPr lang="lt-LT" sz="1600" dirty="0"/>
          </a:p>
          <a:p>
            <a:pPr algn="just"/>
            <a:endParaRPr lang="lt-LT" sz="1600" dirty="0"/>
          </a:p>
          <a:p>
            <a:pPr algn="just"/>
            <a:r>
              <a:rPr lang="lt-LT" sz="1600" dirty="0"/>
              <a:t>Pirkimo dokumentuose turi būti nurodyta, kas yra </a:t>
            </a:r>
            <a:r>
              <a:rPr lang="lt-LT" sz="1600" b="1" dirty="0"/>
              <a:t>laikoma </a:t>
            </a:r>
            <a:r>
              <a:rPr lang="lt-LT" sz="1600" b="1" dirty="0">
                <a:solidFill>
                  <a:srgbClr val="0000FF"/>
                </a:solidFill>
              </a:rPr>
              <a:t>svarbiausiais</a:t>
            </a:r>
            <a:r>
              <a:rPr lang="lt-LT" sz="1600" b="1" dirty="0"/>
              <a:t> darbais</a:t>
            </a:r>
            <a:r>
              <a:rPr lang="lt-LT" sz="1600" dirty="0"/>
              <a:t>. Rekomenduotina svarbiausiais darbais nurodyti </a:t>
            </a:r>
            <a:r>
              <a:rPr lang="lt-LT" sz="1600" b="1" dirty="0"/>
              <a:t>ne visus įsigyjamus darbus</a:t>
            </a:r>
            <a:r>
              <a:rPr lang="lt-LT" sz="1600" dirty="0"/>
              <a:t>, o tik tuos, kurie, atsižvelgiant į konkretų pirkimą objektą, yra </a:t>
            </a:r>
            <a:r>
              <a:rPr lang="lt-LT" sz="1600" b="1" dirty="0"/>
              <a:t>reikšmingiausi, sudėtingiausi ar pan.</a:t>
            </a:r>
          </a:p>
          <a:p>
            <a:pPr algn="just"/>
            <a:endParaRPr lang="en-US" sz="1600" dirty="0"/>
          </a:p>
        </p:txBody>
      </p:sp>
    </p:spTree>
    <p:extLst>
      <p:ext uri="{BB962C8B-B14F-4D97-AF65-F5344CB8AC3E}">
        <p14:creationId xmlns:p14="http://schemas.microsoft.com/office/powerpoint/2010/main" val="163830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34E5-9E76-E040-CF6A-61FE9FD13A5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54AF6E4-3CB6-E439-DB41-F6B34B245528}"/>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B72E6FCD-9E5C-9BCB-690F-87AF129A85BC}"/>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E4FA8999-C337-46ED-F9F0-DA748489E28F}"/>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D7BE213A-E475-2D1A-BAEC-A3C0DD95883B}"/>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001FC3E3-9B04-D3A7-7C90-B7B919C85926}"/>
              </a:ext>
            </a:extLst>
          </p:cNvPr>
          <p:cNvSpPr txBox="1"/>
          <p:nvPr/>
        </p:nvSpPr>
        <p:spPr>
          <a:xfrm>
            <a:off x="717754" y="1759974"/>
            <a:ext cx="10776156" cy="4031873"/>
          </a:xfrm>
          <a:prstGeom prst="rect">
            <a:avLst/>
          </a:prstGeom>
          <a:noFill/>
        </p:spPr>
        <p:txBody>
          <a:bodyPr wrap="square">
            <a:spAutoFit/>
          </a:bodyPr>
          <a:lstStyle/>
          <a:p>
            <a:pPr algn="just"/>
            <a:r>
              <a:rPr lang="lt-LT" sz="1600" b="1" i="0" dirty="0">
                <a:solidFill>
                  <a:srgbClr val="000000"/>
                </a:solidFill>
                <a:effectLst/>
              </a:rPr>
              <a:t>Pirkimo dokumentuose nurodoma, </a:t>
            </a:r>
            <a:r>
              <a:rPr lang="lt-LT" sz="1600" b="1" i="0" dirty="0">
                <a:solidFill>
                  <a:srgbClr val="0000FF"/>
                </a:solidFill>
                <a:effectLst/>
              </a:rPr>
              <a:t>ar darbai (ne)gali būti pradėti anksčiau </a:t>
            </a:r>
            <a:r>
              <a:rPr lang="lt-LT" sz="1600" b="1" i="0" dirty="0">
                <a:effectLst/>
              </a:rPr>
              <a:t>nei prieš nurodytą laikotarpį. </a:t>
            </a:r>
            <a:r>
              <a:rPr lang="lt-LT" sz="1600" b="0" i="0" dirty="0">
                <a:solidFill>
                  <a:srgbClr val="000000"/>
                </a:solidFill>
                <a:effectLst/>
              </a:rPr>
              <a:t>Sprendimas priimamas atsižvelgiant į </a:t>
            </a:r>
            <a:r>
              <a:rPr lang="lt-LT" sz="1600" b="1" i="0" dirty="0">
                <a:solidFill>
                  <a:srgbClr val="000000"/>
                </a:solidFill>
                <a:effectLst/>
              </a:rPr>
              <a:t>konkretų pirkimo objektą bei visas susijusias aplinkybes</a:t>
            </a:r>
            <a:r>
              <a:rPr lang="lt-LT" sz="1600" b="0" i="0" dirty="0">
                <a:solidFill>
                  <a:srgbClr val="000000"/>
                </a:solidFill>
                <a:effectLst/>
              </a:rPr>
              <a:t>.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pirkimo vykdytojas nusprendžia, kad darbai </a:t>
            </a:r>
            <a:r>
              <a:rPr lang="lt-LT" sz="1600" b="1" i="0" dirty="0">
                <a:solidFill>
                  <a:srgbClr val="000000"/>
                </a:solidFill>
                <a:effectLst/>
              </a:rPr>
              <a:t>gali būti pradėti anksčiau </a:t>
            </a:r>
            <a:r>
              <a:rPr lang="lt-LT" sz="1600" b="0" i="0" dirty="0">
                <a:solidFill>
                  <a:srgbClr val="000000"/>
                </a:solidFill>
                <a:effectLst/>
              </a:rPr>
              <a:t>nei prieš nurodytą laikotarpį, pirkimo dokumentuose turi būti aiškiai įtvirtinta, kad </a:t>
            </a:r>
            <a:r>
              <a:rPr lang="lt-LT" sz="1600" b="1" i="0" dirty="0">
                <a:solidFill>
                  <a:srgbClr val="000000"/>
                </a:solidFill>
                <a:effectLst/>
              </a:rPr>
              <a:t>per nurodytą laikotarpį reikalaujami darbai (jų dalis) </a:t>
            </a:r>
            <a:r>
              <a:rPr lang="lt-LT" sz="1600" b="1" i="0" u="sng" dirty="0">
                <a:solidFill>
                  <a:srgbClr val="000000"/>
                </a:solidFill>
                <a:effectLst/>
              </a:rPr>
              <a:t>turi būti užbaigti ir (arba) pasiektas reikalaujamas rezultatas. </a:t>
            </a:r>
          </a:p>
          <a:p>
            <a:pPr algn="just"/>
            <a:endParaRPr lang="lt-LT" sz="1600" b="0" i="0" dirty="0">
              <a:solidFill>
                <a:srgbClr val="000000"/>
              </a:solidFill>
              <a:effectLst/>
            </a:endParaRPr>
          </a:p>
          <a:p>
            <a:pPr algn="just"/>
            <a:r>
              <a:rPr lang="lt-LT" sz="1600" b="1" i="0" dirty="0">
                <a:solidFill>
                  <a:srgbClr val="000000"/>
                </a:solidFill>
                <a:effectLst/>
              </a:rPr>
              <a:t>Pavyzdžiui</a:t>
            </a:r>
            <a:r>
              <a:rPr lang="lt-LT" sz="1600" b="0" i="0" dirty="0">
                <a:solidFill>
                  <a:srgbClr val="000000"/>
                </a:solidFill>
                <a:effectLst/>
              </a:rPr>
              <a:t>, jeigu kvalifikacijos reikalavimui pagrįsti pagal pateiktą sutartį darbai yra pradėti vykdyti anksčiau nei per paskutinius 5* metus iki pasiūlymų pateikimo termino pabaigos, tačiau pabaigti</a:t>
            </a:r>
            <a:r>
              <a:rPr lang="lt-LT" sz="1600" b="1" i="0" dirty="0">
                <a:solidFill>
                  <a:srgbClr val="000000"/>
                </a:solidFill>
                <a:effectLst/>
              </a:rPr>
              <a:t> </a:t>
            </a:r>
            <a:r>
              <a:rPr lang="lt-LT" sz="1600" b="0" i="0" dirty="0">
                <a:solidFill>
                  <a:srgbClr val="000000"/>
                </a:solidFill>
                <a:effectLst/>
              </a:rPr>
              <a:t>vykdyti per paskutinius 5* metus iki pasiūlymų pateikimo termino</a:t>
            </a:r>
            <a:r>
              <a:rPr lang="lt-LT" sz="1600" b="1" i="0" dirty="0">
                <a:solidFill>
                  <a:srgbClr val="000000"/>
                </a:solidFill>
                <a:effectLst/>
              </a:rPr>
              <a:t> </a:t>
            </a:r>
            <a:r>
              <a:rPr lang="lt-LT" sz="1600" b="0" i="0" dirty="0">
                <a:solidFill>
                  <a:srgbClr val="000000"/>
                </a:solidFill>
                <a:effectLst/>
              </a:rPr>
              <a:t>pabaigos,</a:t>
            </a:r>
            <a:r>
              <a:rPr lang="lt-LT" sz="1600" b="1" i="0" dirty="0">
                <a:solidFill>
                  <a:srgbClr val="000000"/>
                </a:solidFill>
                <a:effectLst/>
              </a:rPr>
              <a:t> </a:t>
            </a:r>
            <a:r>
              <a:rPr lang="lt-LT" sz="1600" b="0" i="0" dirty="0">
                <a:solidFill>
                  <a:srgbClr val="000000"/>
                </a:solidFill>
                <a:effectLst/>
              </a:rPr>
              <a:t>laikoma, kad patirtis atitinka nustatytą reikalavimą, jei atliktų atitinkamų darbų apimtis, vertė ar kiti būtini darbus ir (ar) jų rezultatą apibūdinantys parametrai per paskutinius 5* metus iki pasiūlymų pateikimo termino pabaigos yra ne mažesnė (ne mažesni ar pan.), kaip nurodyta kvalifikacijos reikalavime. </a:t>
            </a:r>
          </a:p>
          <a:p>
            <a:pPr algn="just"/>
            <a:endParaRPr lang="lt-LT" sz="1600" dirty="0">
              <a:solidFill>
                <a:srgbClr val="000000"/>
              </a:solidFill>
            </a:endParaRPr>
          </a:p>
          <a:p>
            <a:pPr algn="just"/>
            <a:r>
              <a:rPr lang="lt-LT" sz="1600" b="1" i="0" dirty="0">
                <a:solidFill>
                  <a:srgbClr val="000000"/>
                </a:solidFill>
                <a:effectLst/>
              </a:rPr>
              <a:t>Jeigu</a:t>
            </a:r>
            <a:r>
              <a:rPr lang="lt-LT" sz="1600" b="0" i="0" dirty="0">
                <a:solidFill>
                  <a:srgbClr val="000000"/>
                </a:solidFill>
                <a:effectLst/>
              </a:rPr>
              <a:t> yra svarbu </a:t>
            </a:r>
            <a:r>
              <a:rPr lang="lt-LT" sz="1600" b="1" i="0" dirty="0">
                <a:solidFill>
                  <a:srgbClr val="000000"/>
                </a:solidFill>
                <a:effectLst/>
              </a:rPr>
              <a:t>ne tik darbų atlikimo pabaiga ir (arba) rezultatas, bet ir darbų atlikimo pradžia</a:t>
            </a:r>
            <a:r>
              <a:rPr lang="lt-LT" sz="1600" b="0" i="0" dirty="0">
                <a:solidFill>
                  <a:srgbClr val="000000"/>
                </a:solidFill>
                <a:effectLst/>
              </a:rPr>
              <a:t>, tokiu atveju pirkimo dokumentuose nurodoma, kad per nurodytą laikotarpį jie turi būti </a:t>
            </a:r>
            <a:r>
              <a:rPr lang="lt-LT" sz="1600" b="1" i="0" u="sng" dirty="0">
                <a:solidFill>
                  <a:srgbClr val="000000"/>
                </a:solidFill>
                <a:effectLst/>
              </a:rPr>
              <a:t>ir pradėti, ir užbaigti, pasiektas reikalaujamas rezultatas.</a:t>
            </a:r>
            <a:endParaRPr lang="en-US" sz="1600" b="1" u="sng" dirty="0"/>
          </a:p>
        </p:txBody>
      </p:sp>
    </p:spTree>
    <p:extLst>
      <p:ext uri="{BB962C8B-B14F-4D97-AF65-F5344CB8AC3E}">
        <p14:creationId xmlns:p14="http://schemas.microsoft.com/office/powerpoint/2010/main" val="297584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4AB4-930D-50C2-2D58-CD269F790EE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1EB88BE-5D52-12EE-0544-57C528F1A6F7}"/>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423C6F9-FE8E-2286-200D-D479AFBAE750}"/>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8E3DCB5B-3793-0C55-E2AF-51AA44FD48A2}"/>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F3E1261C-1129-F253-6374-846E826DE400}"/>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BB8C4910-2BB2-0A2F-0399-155CA8706745}"/>
              </a:ext>
            </a:extLst>
          </p:cNvPr>
          <p:cNvSpPr txBox="1"/>
          <p:nvPr/>
        </p:nvSpPr>
        <p:spPr>
          <a:xfrm>
            <a:off x="1356851" y="2359743"/>
            <a:ext cx="9153833" cy="2308324"/>
          </a:xfrm>
          <a:prstGeom prst="rect">
            <a:avLst/>
          </a:prstGeom>
          <a:noFill/>
        </p:spPr>
        <p:txBody>
          <a:bodyPr wrap="square">
            <a:spAutoFit/>
          </a:bodyPr>
          <a:lstStyle/>
          <a:p>
            <a:pPr marL="0" marR="0" indent="250190" algn="just">
              <a:buNone/>
            </a:pPr>
            <a:r>
              <a:rPr lang="lt-LT" sz="1600" b="0" i="0" dirty="0">
                <a:solidFill>
                  <a:srgbClr val="000000"/>
                </a:solidFill>
                <a:effectLst/>
              </a:rPr>
              <a:t>** Pirkimo vykdytojas pirkimo dokumentuose </a:t>
            </a:r>
            <a:r>
              <a:rPr lang="lt-LT" sz="1600" b="1" i="0" dirty="0">
                <a:solidFill>
                  <a:srgbClr val="000000"/>
                </a:solidFill>
                <a:effectLst/>
              </a:rPr>
              <a:t>gali paaiškinti, ką laikys </a:t>
            </a:r>
            <a:r>
              <a:rPr lang="lt-LT" sz="1600" b="1" i="0" dirty="0">
                <a:solidFill>
                  <a:srgbClr val="0000FF"/>
                </a:solidFill>
                <a:effectLst/>
              </a:rPr>
              <a:t>tinkamai</a:t>
            </a:r>
            <a:r>
              <a:rPr lang="lt-LT" sz="1600" b="1" i="0" dirty="0">
                <a:solidFill>
                  <a:srgbClr val="000000"/>
                </a:solidFill>
                <a:effectLst/>
              </a:rPr>
              <a:t> atliktais darbais, </a:t>
            </a:r>
            <a:r>
              <a:rPr lang="lt-LT" sz="1600" b="1" i="0" dirty="0">
                <a:solidFill>
                  <a:srgbClr val="0000FF"/>
                </a:solidFill>
                <a:effectLst/>
              </a:rPr>
              <a:t>tinkamu</a:t>
            </a:r>
            <a:r>
              <a:rPr lang="lt-LT" sz="1600" b="1" i="0" dirty="0">
                <a:solidFill>
                  <a:srgbClr val="000000"/>
                </a:solidFill>
                <a:effectLst/>
              </a:rPr>
              <a:t> galutiniu rezultatu. </a:t>
            </a:r>
          </a:p>
          <a:p>
            <a:pPr marL="0" marR="0" indent="250190" algn="just">
              <a:buNone/>
            </a:pPr>
            <a:endParaRPr lang="lt-LT" sz="1600" b="1" i="0" dirty="0">
              <a:solidFill>
                <a:srgbClr val="000000"/>
              </a:solidFill>
              <a:effectLst/>
            </a:endParaRPr>
          </a:p>
          <a:p>
            <a:pPr marL="0" marR="0" indent="250190" algn="just">
              <a:buNone/>
            </a:pPr>
            <a:r>
              <a:rPr lang="lt-LT" sz="1600" b="1" i="0" dirty="0">
                <a:solidFill>
                  <a:srgbClr val="000000"/>
                </a:solidFill>
                <a:effectLst/>
              </a:rPr>
              <a:t>Jeigu</a:t>
            </a:r>
            <a:r>
              <a:rPr lang="lt-LT" sz="1600" b="0" i="0" dirty="0">
                <a:solidFill>
                  <a:srgbClr val="000000"/>
                </a:solidFill>
                <a:effectLst/>
              </a:rPr>
              <a:t> pirkimo vykdytojas pirkimo dokumentuose </a:t>
            </a:r>
            <a:r>
              <a:rPr lang="lt-LT" sz="1600" b="1" i="0" dirty="0">
                <a:solidFill>
                  <a:srgbClr val="000000"/>
                </a:solidFill>
                <a:effectLst/>
              </a:rPr>
              <a:t>nenurodo</a:t>
            </a:r>
            <a:r>
              <a:rPr lang="lt-LT" sz="1600" b="0" i="0" dirty="0">
                <a:solidFill>
                  <a:srgbClr val="000000"/>
                </a:solidFill>
                <a:effectLst/>
              </a:rPr>
              <a:t>, ką laikys tinkamai atliktais darbais ir (arba) tinkamu rezultatu, </a:t>
            </a:r>
            <a:r>
              <a:rPr lang="lt-LT" sz="1600" b="1" i="0" dirty="0">
                <a:solidFill>
                  <a:srgbClr val="000000"/>
                </a:solidFill>
                <a:effectLst/>
              </a:rPr>
              <a:t>laikoma, kad tai darbai, kurie įvykdyti laikantis visų sutartinių įsipareigojimų. </a:t>
            </a:r>
          </a:p>
          <a:p>
            <a:pPr marL="0" marR="0" indent="250190" algn="just">
              <a:buNone/>
            </a:pPr>
            <a:endParaRPr lang="lt-LT" sz="1600" b="1" i="0" dirty="0">
              <a:solidFill>
                <a:srgbClr val="000000"/>
              </a:solidFill>
              <a:effectLst/>
            </a:endParaRPr>
          </a:p>
          <a:p>
            <a:pPr marL="0" marR="0" indent="250190" algn="just">
              <a:buNone/>
            </a:pPr>
            <a:r>
              <a:rPr lang="lt-LT" sz="1600" b="0" i="0" dirty="0">
                <a:solidFill>
                  <a:srgbClr val="000000"/>
                </a:solidFill>
                <a:effectLst/>
              </a:rPr>
              <a:t>Sprendimas priimamas individualiai, atsižvelgiant į konkretų pirkimo objektą bei visas susijusias aktualias aplinkybes.</a:t>
            </a:r>
          </a:p>
        </p:txBody>
      </p:sp>
    </p:spTree>
    <p:extLst>
      <p:ext uri="{BB962C8B-B14F-4D97-AF65-F5344CB8AC3E}">
        <p14:creationId xmlns:p14="http://schemas.microsoft.com/office/powerpoint/2010/main" val="307474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CA22-ADDD-F82A-4096-6758FC354B4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4B88BF57-D4F2-2426-EDC0-CABD99B2DDAA}"/>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EC2CE098-0CC3-A27A-67A3-A4B4A2C267E3}"/>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1B369BCF-3416-CB74-D03D-BF6131617CBC}"/>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73731754-051B-4411-4BDD-A448FEAC9E1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340D7629-D63C-2CCE-1079-245B58E9CC6F}"/>
              </a:ext>
            </a:extLst>
          </p:cNvPr>
          <p:cNvSpPr txBox="1"/>
          <p:nvPr/>
        </p:nvSpPr>
        <p:spPr>
          <a:xfrm>
            <a:off x="1430864" y="2251589"/>
            <a:ext cx="8952001" cy="3001334"/>
          </a:xfrm>
          <a:prstGeom prst="rect">
            <a:avLst/>
          </a:prstGeom>
          <a:noFill/>
        </p:spPr>
        <p:txBody>
          <a:bodyPr wrap="square">
            <a:spAutoFit/>
          </a:bodyPr>
          <a:lstStyle/>
          <a:p>
            <a:pPr marL="0" marR="0" indent="250190" algn="just">
              <a:lnSpc>
                <a:spcPct val="150000"/>
              </a:lnSpc>
              <a:buNone/>
            </a:pPr>
            <a:r>
              <a:rPr lang="lt-LT" sz="1600" b="0" i="0" dirty="0">
                <a:solidFill>
                  <a:srgbClr val="000000"/>
                </a:solidFill>
                <a:effectLst/>
              </a:rPr>
              <a:t>*** Jeigu pirkimo dokumentuose nenurodyta kitaip, </a:t>
            </a:r>
          </a:p>
          <a:p>
            <a:pPr marL="0" marR="0" indent="250190" algn="just">
              <a:lnSpc>
                <a:spcPct val="150000"/>
              </a:lnSpc>
              <a:buNone/>
            </a:pPr>
            <a:r>
              <a:rPr lang="lt-LT" sz="1600" b="1" i="0" dirty="0">
                <a:solidFill>
                  <a:srgbClr val="0000FF"/>
                </a:solidFill>
                <a:effectLst/>
              </a:rPr>
              <a:t>darbais laikomas </a:t>
            </a:r>
            <a:r>
              <a:rPr lang="lt-LT" sz="1600" b="1" i="0" dirty="0">
                <a:solidFill>
                  <a:srgbClr val="000000"/>
                </a:solidFill>
                <a:effectLst/>
              </a:rPr>
              <a:t>visas sutarties objektas, </a:t>
            </a:r>
          </a:p>
          <a:p>
            <a:pPr marL="0" marR="0" indent="250190" algn="just">
              <a:lnSpc>
                <a:spcPct val="150000"/>
              </a:lnSpc>
              <a:buNone/>
            </a:pPr>
            <a:r>
              <a:rPr lang="lt-LT" sz="1600" b="1" i="0" dirty="0">
                <a:solidFill>
                  <a:srgbClr val="0000FF"/>
                </a:solidFill>
                <a:effectLst/>
              </a:rPr>
              <a:t>įskaitant</a:t>
            </a:r>
            <a:r>
              <a:rPr lang="lt-LT" sz="1600" b="1" i="0" dirty="0">
                <a:solidFill>
                  <a:srgbClr val="000000"/>
                </a:solidFill>
                <a:effectLst/>
              </a:rPr>
              <a:t> darbus papildančias prekes bei paslaugas (jei tokios buvo), </a:t>
            </a:r>
          </a:p>
          <a:p>
            <a:pPr marL="0" marR="0" indent="250190" algn="just">
              <a:lnSpc>
                <a:spcPct val="150000"/>
              </a:lnSpc>
              <a:buNone/>
            </a:pPr>
            <a:r>
              <a:rPr lang="lt-LT" sz="1600" b="1" i="0" dirty="0">
                <a:solidFill>
                  <a:srgbClr val="0000FF"/>
                </a:solidFill>
                <a:effectLst/>
              </a:rPr>
              <a:t>išskyrus</a:t>
            </a:r>
            <a:r>
              <a:rPr lang="lt-LT" sz="1600" b="1" i="0" dirty="0">
                <a:solidFill>
                  <a:srgbClr val="000000"/>
                </a:solidFill>
                <a:effectLst/>
              </a:rPr>
              <a:t> projektavimo ir projekto vykdymo priežiūros paslaugas.</a:t>
            </a:r>
            <a:r>
              <a:rPr lang="lt-LT" sz="1600" b="0" i="0" dirty="0">
                <a:solidFill>
                  <a:srgbClr val="000000"/>
                </a:solidFill>
                <a:effectLst/>
              </a:rPr>
              <a:t> </a:t>
            </a:r>
          </a:p>
          <a:p>
            <a:pPr marL="0" marR="0" indent="250190" algn="just">
              <a:lnSpc>
                <a:spcPct val="150000"/>
              </a:lnSpc>
              <a:buNone/>
            </a:pPr>
            <a:endParaRPr lang="lt-LT" sz="1600" b="0" i="0" dirty="0">
              <a:solidFill>
                <a:srgbClr val="000000"/>
              </a:solidFill>
              <a:effectLst/>
            </a:endParaRPr>
          </a:p>
          <a:p>
            <a:pPr marL="0" marR="0" indent="250190" algn="just">
              <a:lnSpc>
                <a:spcPct val="150000"/>
              </a:lnSpc>
              <a:buNone/>
            </a:pPr>
            <a:r>
              <a:rPr lang="lt-LT" sz="1600" b="0" i="0" dirty="0">
                <a:solidFill>
                  <a:srgbClr val="000000"/>
                </a:solidFill>
                <a:effectLst/>
              </a:rPr>
              <a:t>Esant poreikiui, pirkimo vykdytojas pirkimo dokumentuose </a:t>
            </a:r>
            <a:r>
              <a:rPr lang="lt-LT" sz="1600" b="1" i="0" dirty="0">
                <a:solidFill>
                  <a:srgbClr val="000000"/>
                </a:solidFill>
                <a:effectLst/>
              </a:rPr>
              <a:t>gali papildomai nurodyti, kokių prekių, įrangos ar pan.</a:t>
            </a:r>
            <a:r>
              <a:rPr lang="lt-LT" sz="1600" b="0" i="0" dirty="0">
                <a:solidFill>
                  <a:srgbClr val="000000"/>
                </a:solidFill>
                <a:effectLst/>
              </a:rPr>
              <a:t> (pavyzdžiui, jeigu jas tiekėjui suteikia pats pirkimo vykdytojas</a:t>
            </a:r>
            <a:r>
              <a:rPr lang="lt-LT" sz="1600" b="1" i="0" dirty="0">
                <a:solidFill>
                  <a:srgbClr val="000000"/>
                </a:solidFill>
                <a:effectLst/>
              </a:rPr>
              <a:t>) ar kitų paslaugų nelaikys darbais.</a:t>
            </a:r>
          </a:p>
        </p:txBody>
      </p:sp>
    </p:spTree>
    <p:extLst>
      <p:ext uri="{BB962C8B-B14F-4D97-AF65-F5344CB8AC3E}">
        <p14:creationId xmlns:p14="http://schemas.microsoft.com/office/powerpoint/2010/main" val="154670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C9BE2-A67B-0347-2C9D-C5BD59E7419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2FEA36F-471E-47BA-9812-635B1C769522}"/>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86812EFE-CFFB-F632-323D-9A493A6BA89E}"/>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96B96244-6C59-6488-A7F1-9A16FAC521B4}"/>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F182B6B3-211A-F61C-2AF3-B5DABFA3E088}"/>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5" name="TextBox 4">
            <a:extLst>
              <a:ext uri="{FF2B5EF4-FFF2-40B4-BE49-F238E27FC236}">
                <a16:creationId xmlns:a16="http://schemas.microsoft.com/office/drawing/2014/main" id="{996A3959-09A6-D621-BA7F-B637C8EC3761}"/>
              </a:ext>
            </a:extLst>
          </p:cNvPr>
          <p:cNvSpPr txBox="1"/>
          <p:nvPr/>
        </p:nvSpPr>
        <p:spPr>
          <a:xfrm>
            <a:off x="551927" y="1554285"/>
            <a:ext cx="11012130" cy="4847994"/>
          </a:xfrm>
          <a:prstGeom prst="rect">
            <a:avLst/>
          </a:prstGeom>
          <a:noFill/>
        </p:spPr>
        <p:txBody>
          <a:bodyPr wrap="square">
            <a:spAutoFit/>
          </a:bodyPr>
          <a:lstStyle/>
          <a:p>
            <a:pPr marL="0" marR="0" algn="just">
              <a:lnSpc>
                <a:spcPct val="150000"/>
              </a:lnSpc>
              <a:buNone/>
            </a:pPr>
            <a:r>
              <a:rPr lang="lt-LT" sz="1600" b="1" i="0" dirty="0">
                <a:solidFill>
                  <a:srgbClr val="000000"/>
                </a:solidFill>
                <a:effectLst/>
              </a:rPr>
              <a:t>Dokumentai</a:t>
            </a:r>
            <a:r>
              <a:rPr lang="lt-LT" sz="1600" b="0" i="0" dirty="0">
                <a:solidFill>
                  <a:srgbClr val="000000"/>
                </a:solidFill>
                <a:effectLst/>
              </a:rPr>
              <a:t> (Viešųjų pirkimų įstatymo 51 straipsnio 7 dalies 1 punktas): </a:t>
            </a:r>
          </a:p>
          <a:p>
            <a:pPr marL="0" marR="0" algn="just">
              <a:lnSpc>
                <a:spcPct val="150000"/>
              </a:lnSpc>
              <a:buNone/>
            </a:pPr>
            <a:r>
              <a:rPr lang="lt-LT" sz="1600" b="0" i="0" dirty="0">
                <a:solidFill>
                  <a:srgbClr val="000000"/>
                </a:solidFill>
                <a:effectLst/>
              </a:rPr>
              <a:t>per paskutinius 5* metus atliktų </a:t>
            </a:r>
            <a:r>
              <a:rPr lang="lt-LT" sz="1600" b="1" i="0" dirty="0">
                <a:solidFill>
                  <a:srgbClr val="0000FF"/>
                </a:solidFill>
                <a:effectLst/>
              </a:rPr>
              <a:t>darbų sąrašas </a:t>
            </a:r>
            <a:r>
              <a:rPr lang="lt-LT" sz="1600" b="0" i="0" dirty="0">
                <a:solidFill>
                  <a:srgbClr val="000000"/>
                </a:solidFill>
                <a:effectLst/>
              </a:rPr>
              <a:t>kartu su </a:t>
            </a:r>
            <a:r>
              <a:rPr lang="lt-LT" sz="1600" b="1" i="0" dirty="0">
                <a:solidFill>
                  <a:srgbClr val="0000FF"/>
                </a:solidFill>
                <a:effectLst/>
              </a:rPr>
              <a:t>užsakovų</a:t>
            </a:r>
            <a:r>
              <a:rPr lang="lt-LT" sz="1600" b="0" i="0" dirty="0">
                <a:solidFill>
                  <a:srgbClr val="000000"/>
                </a:solidFill>
                <a:effectLst/>
              </a:rPr>
              <a:t> (tiek viešųjų, tiek privačiųjų) </a:t>
            </a:r>
            <a:r>
              <a:rPr lang="lt-LT" sz="1600" b="1" i="0" dirty="0">
                <a:solidFill>
                  <a:srgbClr val="0000FF"/>
                </a:solidFill>
                <a:effectLst/>
              </a:rPr>
              <a:t>pažymomis</a:t>
            </a:r>
            <a:r>
              <a:rPr lang="lt-LT" sz="1600" b="0" i="0" dirty="0">
                <a:solidFill>
                  <a:srgbClr val="000000"/>
                </a:solidFill>
                <a:effectLst/>
              </a:rPr>
              <a:t>****, apie tai, kad </a:t>
            </a:r>
            <a:r>
              <a:rPr lang="lt-LT" sz="1600" b="1" i="0" dirty="0">
                <a:solidFill>
                  <a:srgbClr val="000000"/>
                </a:solidFill>
                <a:effectLst/>
              </a:rPr>
              <a:t>svarbiausių darbų atlikimas ir galutiniai rezultatai buvo tinkami</a:t>
            </a:r>
            <a:r>
              <a:rPr lang="lt-LT" sz="1600" b="0" i="0" dirty="0">
                <a:solidFill>
                  <a:srgbClr val="000000"/>
                </a:solidFill>
                <a:effectLst/>
              </a:rPr>
              <a:t>.</a:t>
            </a:r>
          </a:p>
          <a:p>
            <a:pPr marL="0" marR="0" algn="just">
              <a:lnSpc>
                <a:spcPct val="150000"/>
              </a:lnSpc>
              <a:buNone/>
            </a:pPr>
            <a:endParaRPr lang="lt-LT" sz="1600" dirty="0">
              <a:solidFill>
                <a:srgbClr val="000000"/>
              </a:solidFill>
            </a:endParaRPr>
          </a:p>
          <a:p>
            <a:pPr marL="0" marR="0" algn="just">
              <a:lnSpc>
                <a:spcPct val="150000"/>
              </a:lnSpc>
              <a:buNone/>
            </a:pPr>
            <a:r>
              <a:rPr lang="lt-LT" sz="1600" b="0" i="0" dirty="0">
                <a:solidFill>
                  <a:srgbClr val="000000"/>
                </a:solidFill>
                <a:effectLst/>
              </a:rPr>
              <a:t> </a:t>
            </a:r>
          </a:p>
          <a:p>
            <a:pPr marL="0" marR="0" algn="just">
              <a:lnSpc>
                <a:spcPct val="150000"/>
              </a:lnSpc>
              <a:buNone/>
            </a:pPr>
            <a:r>
              <a:rPr lang="lt-LT" sz="1600" b="0" i="0" dirty="0">
                <a:solidFill>
                  <a:srgbClr val="000000"/>
                </a:solidFill>
                <a:effectLst/>
              </a:rPr>
              <a:t>**** </a:t>
            </a:r>
            <a:r>
              <a:rPr lang="lt-LT" sz="1600" b="1" i="0" dirty="0">
                <a:solidFill>
                  <a:srgbClr val="000000"/>
                </a:solidFill>
                <a:effectLst/>
              </a:rPr>
              <a:t>Tinkamai atliktus darbus paprastai įrodo užsakovo pažyma</a:t>
            </a:r>
            <a:r>
              <a:rPr lang="lt-LT" sz="1600" b="0" i="0" dirty="0">
                <a:solidFill>
                  <a:srgbClr val="000000"/>
                </a:solidFill>
                <a:effectLst/>
              </a:rPr>
              <a:t>, kurioje užsakovas turi ne tik patvirtinti tiekėjo pasiūlyme nurodytą informaciją, kad buvo atlikti tam tikri darbai, bet joje </a:t>
            </a:r>
            <a:r>
              <a:rPr lang="lt-LT" sz="1600" b="1" i="0" dirty="0">
                <a:solidFill>
                  <a:srgbClr val="000000"/>
                </a:solidFill>
                <a:effectLst/>
              </a:rPr>
              <a:t>užsakovas turi pateikti </a:t>
            </a:r>
            <a:r>
              <a:rPr lang="lt-LT" sz="1600" b="1" i="0" dirty="0">
                <a:solidFill>
                  <a:srgbClr val="0000FF"/>
                </a:solidFill>
                <a:effectLst/>
              </a:rPr>
              <a:t>papildomą įvertinimą</a:t>
            </a:r>
            <a:r>
              <a:rPr lang="lt-LT" sz="1600" b="0" i="0" dirty="0">
                <a:solidFill>
                  <a:srgbClr val="000000"/>
                </a:solidFill>
                <a:effectLst/>
              </a:rPr>
              <a:t>, kad darbų atlikimas ir galutiniai rezultatai buvo tinkami. </a:t>
            </a:r>
          </a:p>
          <a:p>
            <a:pPr marL="0" marR="0" algn="just">
              <a:lnSpc>
                <a:spcPct val="150000"/>
              </a:lnSpc>
              <a:buNone/>
            </a:pPr>
            <a:r>
              <a:rPr lang="lt-LT" sz="1600" b="0" i="0" dirty="0">
                <a:solidFill>
                  <a:srgbClr val="000000"/>
                </a:solidFill>
                <a:effectLst/>
              </a:rPr>
              <a:t>Paprastai užsakovo pasirašytos </a:t>
            </a:r>
            <a:r>
              <a:rPr lang="lt-LT" sz="1600" i="0" dirty="0">
                <a:solidFill>
                  <a:srgbClr val="000000"/>
                </a:solidFill>
                <a:effectLst/>
              </a:rPr>
              <a:t>sąskaitos faktūros, darbų perdavimo–priėmimo aktai ir pan. </a:t>
            </a:r>
            <a:r>
              <a:rPr lang="lt-LT" sz="1600" b="0" i="0" dirty="0">
                <a:solidFill>
                  <a:srgbClr val="000000"/>
                </a:solidFill>
                <a:effectLst/>
              </a:rPr>
              <a:t>patvirtina faktą, jog buvo atlikti tam tikri darbai pagal sutartį, tačiau tokiuose dokumentuose nebūna užsakovo vertinimo, kad darbų atlikimas ir galutiniai rezultatai buvo tinkami. Atsižvelgiant į tai, sąskaitas faktūras, darbų perdavimo–priėmimo aktus ar pan. būtų galima laikyti lygiaverčiais dokumentais užsakovų pažymoms tik tada, jei juose būtų pateiktas papildomas užsakovo vertinimas.</a:t>
            </a:r>
          </a:p>
        </p:txBody>
      </p:sp>
    </p:spTree>
    <p:extLst>
      <p:ext uri="{BB962C8B-B14F-4D97-AF65-F5344CB8AC3E}">
        <p14:creationId xmlns:p14="http://schemas.microsoft.com/office/powerpoint/2010/main" val="112885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03C-AC45-7718-DFF4-1978FDF79AB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87A6C2D-4195-4771-C442-E642153246A6}"/>
              </a:ext>
            </a:extLst>
          </p:cNvPr>
          <p:cNvSpPr/>
          <p:nvPr/>
        </p:nvSpPr>
        <p:spPr>
          <a:xfrm>
            <a:off x="0" y="-18104"/>
            <a:ext cx="12188955" cy="1228418"/>
          </a:xfrm>
          <a:prstGeom prst="rect">
            <a:avLst/>
          </a:prstGeom>
          <a:solidFill>
            <a:srgbClr val="F1B434"/>
          </a:solidFill>
        </p:spPr>
        <p:txBody>
          <a:bodyPr/>
          <a:lstStyle/>
          <a:p>
            <a:pPr algn="ctr">
              <a:lnSpc>
                <a:spcPts val="3195"/>
              </a:lnSpc>
              <a:buNone/>
            </a:pPr>
            <a:endParaRPr lang="lt-LT" sz="36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3" name="Object 2">
            <a:extLst>
              <a:ext uri="{FF2B5EF4-FFF2-40B4-BE49-F238E27FC236}">
                <a16:creationId xmlns:a16="http://schemas.microsoft.com/office/drawing/2014/main" id="{1DDA1980-DD4D-BDFE-AC16-5EE1E668E91E}"/>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6" name="TextBox 5">
            <a:extLst>
              <a:ext uri="{FF2B5EF4-FFF2-40B4-BE49-F238E27FC236}">
                <a16:creationId xmlns:a16="http://schemas.microsoft.com/office/drawing/2014/main" id="{AE907259-8646-E26F-9943-871F2C1AAF38}"/>
              </a:ext>
            </a:extLst>
          </p:cNvPr>
          <p:cNvSpPr txBox="1"/>
          <p:nvPr/>
        </p:nvSpPr>
        <p:spPr>
          <a:xfrm>
            <a:off x="1716066" y="182943"/>
            <a:ext cx="8204548" cy="496996"/>
          </a:xfrm>
          <a:prstGeom prst="rect">
            <a:avLst/>
          </a:prstGeom>
          <a:noFill/>
        </p:spPr>
        <p:txBody>
          <a:bodyPr wrap="square">
            <a:spAutoFit/>
          </a:bodyPr>
          <a:lstStyle/>
          <a:p>
            <a:pPr algn="ctr">
              <a:lnSpc>
                <a:spcPct val="150000"/>
              </a:lnSpc>
              <a:buNone/>
            </a:pPr>
            <a:r>
              <a:rPr lang="lt-LT" sz="2000" b="1" dirty="0"/>
              <a:t>16.1. Panašių darbų atlikimo patirtis</a:t>
            </a:r>
          </a:p>
        </p:txBody>
      </p:sp>
      <p:pic>
        <p:nvPicPr>
          <p:cNvPr id="16" name="Picture 15">
            <a:extLst>
              <a:ext uri="{FF2B5EF4-FFF2-40B4-BE49-F238E27FC236}">
                <a16:creationId xmlns:a16="http://schemas.microsoft.com/office/drawing/2014/main" id="{EAAE4C88-8DD5-9045-49AC-75894C3B62D2}"/>
              </a:ext>
            </a:extLst>
          </p:cNvPr>
          <p:cNvPicPr>
            <a:picLocks noChangeAspect="1"/>
          </p:cNvPicPr>
          <p:nvPr/>
        </p:nvPicPr>
        <p:blipFill>
          <a:blip r:embed="rId3"/>
          <a:stretch>
            <a:fillRect/>
          </a:stretch>
        </p:blipFill>
        <p:spPr>
          <a:xfrm>
            <a:off x="10936115" y="47010"/>
            <a:ext cx="1255885" cy="1140051"/>
          </a:xfrm>
          <a:prstGeom prst="rect">
            <a:avLst/>
          </a:prstGeom>
        </p:spPr>
      </p:pic>
      <p:sp>
        <p:nvSpPr>
          <p:cNvPr id="7" name="TextBox 6">
            <a:extLst>
              <a:ext uri="{FF2B5EF4-FFF2-40B4-BE49-F238E27FC236}">
                <a16:creationId xmlns:a16="http://schemas.microsoft.com/office/drawing/2014/main" id="{297D4B93-C762-6135-20E3-2817BF8B323D}"/>
              </a:ext>
            </a:extLst>
          </p:cNvPr>
          <p:cNvSpPr txBox="1"/>
          <p:nvPr/>
        </p:nvSpPr>
        <p:spPr>
          <a:xfrm>
            <a:off x="4277032" y="1662981"/>
            <a:ext cx="7098891" cy="4401205"/>
          </a:xfrm>
          <a:prstGeom prst="rect">
            <a:avLst/>
          </a:prstGeom>
          <a:noFill/>
        </p:spPr>
        <p:txBody>
          <a:bodyPr wrap="square">
            <a:spAutoFit/>
          </a:bodyPr>
          <a:lstStyle/>
          <a:p>
            <a:pPr marL="0" marR="0" algn="just">
              <a:buNone/>
            </a:pPr>
            <a:r>
              <a:rPr lang="lt-LT" sz="1400" b="1" i="1" dirty="0">
                <a:solidFill>
                  <a:srgbClr val="000000"/>
                </a:solidFill>
                <a:effectLst/>
              </a:rPr>
              <a:t>Yra:</a:t>
            </a:r>
          </a:p>
          <a:p>
            <a:pPr marL="0" marR="0" algn="just">
              <a:buNone/>
            </a:pPr>
            <a:endParaRPr lang="lt-LT" sz="1400" i="1" dirty="0">
              <a:solidFill>
                <a:srgbClr val="000000"/>
              </a:solidFill>
            </a:endParaRPr>
          </a:p>
          <a:p>
            <a:pPr marL="0" marR="0" algn="just">
              <a:buNone/>
            </a:pPr>
            <a:r>
              <a:rPr lang="lt-LT" sz="1400" b="0" i="1" dirty="0">
                <a:solidFill>
                  <a:srgbClr val="000000"/>
                </a:solidFill>
                <a:effectLst/>
              </a:rPr>
              <a:t>Tiekėjui </a:t>
            </a:r>
            <a:r>
              <a:rPr lang="lt-LT" sz="1400" b="1" i="1" dirty="0">
                <a:solidFill>
                  <a:srgbClr val="0000FF"/>
                </a:solidFill>
                <a:effectLst/>
              </a:rPr>
              <a:t>nedraudžiama remtis </a:t>
            </a:r>
            <a:r>
              <a:rPr lang="lt-LT" sz="1400" b="0" i="1" dirty="0">
                <a:solidFill>
                  <a:srgbClr val="000000"/>
                </a:solidFill>
                <a:effectLst/>
              </a:rPr>
              <a:t>sutartimi, kurią tiekėjas vykdė ne vienas, bet kartu su kitais ūkio subjektais, tačiau tokiu atveju turi būti vertinami </a:t>
            </a:r>
            <a:r>
              <a:rPr lang="lt-LT" sz="1400" b="1" i="1" dirty="0">
                <a:solidFill>
                  <a:srgbClr val="0000FF"/>
                </a:solidFill>
                <a:effectLst/>
              </a:rPr>
              <a:t>būtent konkretaus ūkio subjekto</a:t>
            </a:r>
            <a:r>
              <a:rPr lang="lt-LT" sz="1400" b="1" i="1" dirty="0">
                <a:solidFill>
                  <a:srgbClr val="000000"/>
                </a:solidFill>
                <a:effectLst/>
              </a:rPr>
              <a:t>,</a:t>
            </a:r>
            <a:r>
              <a:rPr lang="lt-LT" sz="1400" b="0" i="1" dirty="0">
                <a:solidFill>
                  <a:srgbClr val="000000"/>
                </a:solidFill>
                <a:effectLst/>
              </a:rPr>
              <a:t> grindžiančio atitiktį nustatytam reikalavimui (t. y. tiekėjo, tiekėjų grupės nario (-</a:t>
            </a:r>
            <a:r>
              <a:rPr lang="lt-LT" sz="1400" b="0" i="1" dirty="0" err="1">
                <a:solidFill>
                  <a:srgbClr val="000000"/>
                </a:solidFill>
                <a:effectLst/>
              </a:rPr>
              <a:t>ių</a:t>
            </a:r>
            <a:r>
              <a:rPr lang="lt-LT" sz="1400" b="0" i="1" dirty="0">
                <a:solidFill>
                  <a:srgbClr val="000000"/>
                </a:solidFill>
                <a:effectLst/>
              </a:rPr>
              <a:t>), ūkio subjekto (-ų), kurio (-</a:t>
            </a:r>
            <a:r>
              <a:rPr lang="lt-LT" sz="1400" b="0" i="1" dirty="0" err="1">
                <a:solidFill>
                  <a:srgbClr val="000000"/>
                </a:solidFill>
                <a:effectLst/>
              </a:rPr>
              <a:t>ių</a:t>
            </a:r>
            <a:r>
              <a:rPr lang="lt-LT" sz="1400" b="0" i="1" dirty="0">
                <a:solidFill>
                  <a:srgbClr val="000000"/>
                </a:solidFill>
                <a:effectLst/>
              </a:rPr>
              <a:t>) pajėgumais tiekėjas remiasi), </a:t>
            </a:r>
            <a:r>
              <a:rPr lang="lt-LT" sz="1400" b="1" i="1" dirty="0">
                <a:solidFill>
                  <a:srgbClr val="000000"/>
                </a:solidFill>
                <a:effectLst/>
              </a:rPr>
              <a:t>savo jėgomis (t. y. savarankiškai, nepasitelkiant ūkio subjektų) atlikti darbai, o ne visas vykdytos sutarties objektas.</a:t>
            </a:r>
          </a:p>
          <a:p>
            <a:pPr marL="0" marR="0" algn="just">
              <a:buNone/>
            </a:pPr>
            <a:endParaRPr lang="lt-LT" sz="1400" b="0" i="0" dirty="0">
              <a:solidFill>
                <a:srgbClr val="000000"/>
              </a:solidFill>
              <a:effectLst/>
            </a:endParaRPr>
          </a:p>
          <a:p>
            <a:pPr marL="0" marR="0" algn="just">
              <a:buNone/>
            </a:pPr>
            <a:r>
              <a:rPr lang="lt-LT" sz="1400" b="0" i="1" dirty="0">
                <a:solidFill>
                  <a:srgbClr val="000000"/>
                </a:solidFill>
                <a:effectLst/>
              </a:rPr>
              <a:t>Savo jėgomis atlikti darbai ar jų dalis (jų kiekis, apimtis, vertė ir kt.) pagal sutartis, vykdytas jungtinės veiklos pagrindais, yra nustatoma pagal </a:t>
            </a:r>
            <a:r>
              <a:rPr lang="lt-LT" sz="1400" b="1" i="1" dirty="0">
                <a:solidFill>
                  <a:srgbClr val="0000FF"/>
                </a:solidFill>
                <a:effectLst/>
              </a:rPr>
              <a:t>jungtinės veiklos partnerių </a:t>
            </a:r>
            <a:r>
              <a:rPr lang="lt-LT" sz="1400" b="1" i="1" dirty="0">
                <a:solidFill>
                  <a:srgbClr val="000000"/>
                </a:solidFill>
                <a:effectLst/>
              </a:rPr>
              <a:t>atsakomybių pasidalinimą, nurodytą jungtinės veiklos sutartyje</a:t>
            </a:r>
            <a:r>
              <a:rPr lang="lt-LT" sz="1400" b="0" i="1" dirty="0">
                <a:solidFill>
                  <a:srgbClr val="000000"/>
                </a:solidFill>
                <a:effectLst/>
              </a:rPr>
              <a:t>.</a:t>
            </a:r>
          </a:p>
          <a:p>
            <a:pPr marL="0" marR="0" algn="just">
              <a:buNone/>
            </a:pPr>
            <a:endParaRPr lang="lt-LT" sz="1400" b="0" i="1" dirty="0">
              <a:solidFill>
                <a:srgbClr val="000000"/>
              </a:solidFill>
              <a:effectLst/>
            </a:endParaRPr>
          </a:p>
          <a:p>
            <a:pPr marL="0" marR="0" algn="just">
              <a:buNone/>
            </a:pPr>
            <a:r>
              <a:rPr lang="lt-LT" sz="1400" b="0" i="1" dirty="0">
                <a:solidFill>
                  <a:srgbClr val="000000"/>
                </a:solidFill>
                <a:effectLst/>
              </a:rPr>
              <a:t>Savo jėgomis atlikti darbai ar jų dalis (jų kiekis, apimtis, vertė ir kt.) pagal sutartis, vykdytas kartu su </a:t>
            </a:r>
            <a:r>
              <a:rPr lang="lt-LT" sz="1400" b="1" i="1" dirty="0">
                <a:solidFill>
                  <a:srgbClr val="0000FF"/>
                </a:solidFill>
                <a:effectLst/>
              </a:rPr>
              <a:t>subtiekėjais</a:t>
            </a:r>
            <a:r>
              <a:rPr lang="lt-LT" sz="1400" b="0" i="1" dirty="0">
                <a:solidFill>
                  <a:srgbClr val="000000"/>
                </a:solidFill>
                <a:effectLst/>
              </a:rPr>
              <a:t>, yra nustatoma </a:t>
            </a:r>
            <a:r>
              <a:rPr lang="lt-LT" sz="1400" b="1" i="1" dirty="0">
                <a:solidFill>
                  <a:srgbClr val="000000"/>
                </a:solidFill>
                <a:effectLst/>
              </a:rPr>
              <a:t>iš visų pagal sutartį atliktų darbų atimant subtiekėjo atliktus darbus</a:t>
            </a:r>
            <a:r>
              <a:rPr lang="lt-LT" sz="1400" b="0" i="1" dirty="0">
                <a:solidFill>
                  <a:srgbClr val="000000"/>
                </a:solidFill>
                <a:effectLst/>
              </a:rPr>
              <a:t> ar jų dalį (jų kiekį, apimtį, vertę ir kt.). </a:t>
            </a:r>
          </a:p>
          <a:p>
            <a:pPr marL="0" marR="0" algn="just">
              <a:buNone/>
            </a:pPr>
            <a:r>
              <a:rPr lang="lt-LT" sz="1400" b="1" i="1" dirty="0">
                <a:solidFill>
                  <a:srgbClr val="000000"/>
                </a:solidFill>
                <a:effectLst/>
              </a:rPr>
              <a:t>Subtiekėjo savo jėgomis atliktais darbais ar jų dalimi </a:t>
            </a:r>
            <a:r>
              <a:rPr lang="lt-LT" sz="1400" b="0" i="1" dirty="0">
                <a:solidFill>
                  <a:srgbClr val="000000"/>
                </a:solidFill>
                <a:effectLst/>
              </a:rPr>
              <a:t>(jų kiekis, apimtis, vertė ir kt.) laikomi darbai ar jų dalis (jų kiekis, apimtis, vertė ir kt.), </a:t>
            </a:r>
            <a:r>
              <a:rPr lang="lt-LT" sz="1400" b="1" i="1" dirty="0">
                <a:solidFill>
                  <a:srgbClr val="000000"/>
                </a:solidFill>
                <a:effectLst/>
              </a:rPr>
              <a:t>už kuriuos tiekėjas ir (arba) užsakovas sumokėjo subtiekėjui. </a:t>
            </a:r>
            <a:r>
              <a:rPr lang="lt-LT" sz="1400" b="0" i="1" dirty="0">
                <a:solidFill>
                  <a:srgbClr val="000000"/>
                </a:solidFill>
                <a:effectLst/>
              </a:rPr>
              <a:t>Visi kiti pagal sutartį atlikti darbai ar jų dalis (jų kiekis, apimtis, vertė ir kt.) priskiriama pačiam tiekėjui.</a:t>
            </a:r>
          </a:p>
        </p:txBody>
      </p:sp>
      <p:sp>
        <p:nvSpPr>
          <p:cNvPr id="10" name="TextBox 9">
            <a:extLst>
              <a:ext uri="{FF2B5EF4-FFF2-40B4-BE49-F238E27FC236}">
                <a16:creationId xmlns:a16="http://schemas.microsoft.com/office/drawing/2014/main" id="{A12D414B-2F36-1D26-09A2-78794843ACB0}"/>
              </a:ext>
            </a:extLst>
          </p:cNvPr>
          <p:cNvSpPr txBox="1"/>
          <p:nvPr/>
        </p:nvSpPr>
        <p:spPr>
          <a:xfrm>
            <a:off x="373626" y="1770471"/>
            <a:ext cx="3637935" cy="2031325"/>
          </a:xfrm>
          <a:prstGeom prst="rect">
            <a:avLst/>
          </a:prstGeom>
          <a:noFill/>
        </p:spPr>
        <p:txBody>
          <a:bodyPr wrap="square">
            <a:spAutoFit/>
          </a:bodyPr>
          <a:lstStyle/>
          <a:p>
            <a:pPr algn="just"/>
            <a:r>
              <a:rPr lang="lt-LT" sz="1400" b="1" i="1" dirty="0">
                <a:effectLst/>
                <a:ea typeface="Times New Roman" panose="02020603050405020304" pitchFamily="18" charset="0"/>
              </a:rPr>
              <a:t>Buvo:</a:t>
            </a:r>
          </a:p>
          <a:p>
            <a:pPr algn="just"/>
            <a:endParaRPr lang="lt-LT" sz="1400" i="1" dirty="0">
              <a:ea typeface="Times New Roman" panose="02020603050405020304" pitchFamily="18" charset="0"/>
            </a:endParaRPr>
          </a:p>
          <a:p>
            <a:pPr algn="just"/>
            <a:r>
              <a:rPr lang="lt-LT" sz="1400" i="1" dirty="0">
                <a:effectLst/>
                <a:ea typeface="Times New Roman" panose="02020603050405020304" pitchFamily="18" charset="0"/>
              </a:rPr>
              <a:t>Tiekėjui </a:t>
            </a:r>
            <a:r>
              <a:rPr lang="lt-LT" sz="1400" b="1" i="1" dirty="0">
                <a:solidFill>
                  <a:srgbClr val="0000FF"/>
                </a:solidFill>
                <a:effectLst/>
                <a:ea typeface="Times New Roman" panose="02020603050405020304" pitchFamily="18" charset="0"/>
              </a:rPr>
              <a:t>nedraudžiama remtis </a:t>
            </a:r>
            <a:r>
              <a:rPr lang="lt-LT" sz="1400" i="1" dirty="0">
                <a:effectLst/>
                <a:ea typeface="Times New Roman" panose="02020603050405020304" pitchFamily="18" charset="0"/>
              </a:rPr>
              <a:t>sutartimi, kurią tiekėjas vykdė ne vienas, bet kartu su kitais ūkio subjektais. Tačiau tokiu atveju turi būti vertinami </a:t>
            </a:r>
            <a:r>
              <a:rPr lang="lt-LT" sz="1400" b="1" i="1" dirty="0">
                <a:solidFill>
                  <a:srgbClr val="0000FF"/>
                </a:solidFill>
                <a:effectLst/>
                <a:ea typeface="Times New Roman" panose="02020603050405020304" pitchFamily="18" charset="0"/>
              </a:rPr>
              <a:t>būtent konkretaus ūkio subjekto</a:t>
            </a:r>
            <a:r>
              <a:rPr lang="lt-LT" sz="1400" b="1" i="1" dirty="0">
                <a:effectLst/>
                <a:ea typeface="Times New Roman" panose="02020603050405020304" pitchFamily="18" charset="0"/>
              </a:rPr>
              <a:t>, </a:t>
            </a:r>
            <a:r>
              <a:rPr lang="lt-LT" sz="1400" i="1" dirty="0">
                <a:effectLst/>
                <a:ea typeface="Times New Roman" panose="02020603050405020304" pitchFamily="18" charset="0"/>
              </a:rPr>
              <a:t>dalyvaujančio viešajame pirkime, </a:t>
            </a:r>
            <a:r>
              <a:rPr lang="lt-LT" sz="1400" b="1" i="1" dirty="0">
                <a:effectLst/>
                <a:ea typeface="Times New Roman" panose="02020603050405020304" pitchFamily="18" charset="0"/>
              </a:rPr>
              <a:t>atlikti darbai, jų apimtis, vertė, o ne visas vykdytos sutarties objektas.</a:t>
            </a:r>
            <a:endParaRPr lang="en-US" sz="1400" b="1" dirty="0"/>
          </a:p>
        </p:txBody>
      </p:sp>
    </p:spTree>
    <p:extLst>
      <p:ext uri="{BB962C8B-B14F-4D97-AF65-F5344CB8AC3E}">
        <p14:creationId xmlns:p14="http://schemas.microsoft.com/office/powerpoint/2010/main" val="3653184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534981E23D24AB7E6D88561170541" ma:contentTypeVersion="17" ma:contentTypeDescription="Create a new document." ma:contentTypeScope="" ma:versionID="937fb98ceb258ccfab02ae0117058714">
  <xsd:schema xmlns:xsd="http://www.w3.org/2001/XMLSchema" xmlns:xs="http://www.w3.org/2001/XMLSchema" xmlns:p="http://schemas.microsoft.com/office/2006/metadata/properties" xmlns:ns2="9f7bfde5-fec1-41b1-af96-d0ead4fdf1a4" xmlns:ns3="e58d86aa-8fe5-4539-8203-03c44674af5d" targetNamespace="http://schemas.microsoft.com/office/2006/metadata/properties" ma:root="true" ma:fieldsID="ddee736092dfbcacaa60cf05be565674" ns2:_="" ns3:_="">
    <xsd:import namespace="9f7bfde5-fec1-41b1-af96-d0ead4fdf1a4"/>
    <xsd:import namespace="e58d86aa-8fe5-4539-8203-03c44674af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bfde5-fec1-41b1-af96-d0ead4fdf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67d805-6854-46e5-b494-d961cc5f39cc}" ma:internalName="TaxCatchAll" ma:showField="CatchAllData" ma:web="9f7bfde5-fec1-41b1-af96-d0ead4fdf1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8d86aa-8fe5-4539-8203-03c44674af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3E9AF-6160-44B0-BB45-7AF32EC0725F}">
  <ds:schemaRefs>
    <ds:schemaRef ds:uri="9f7bfde5-fec1-41b1-af96-d0ead4fdf1a4"/>
    <ds:schemaRef ds:uri="e58d86aa-8fe5-4539-8203-03c44674af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8FB588-3956-4AA8-9A16-5743311DE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8365</TotalTime>
  <Words>3537</Words>
  <Application>Microsoft Office PowerPoint</Application>
  <PresentationFormat>Widescreen</PresentationFormat>
  <Paragraphs>181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Roboto</vt:lpstr>
      <vt:lpstr>Aptos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Public Procurement</dc:title>
  <dc:subject>Modern Public Procurement</dc:subject>
  <dc:creator>evelina.butkute-lazdauskiene@vpt.lt</dc:creator>
  <cp:lastModifiedBy>Virginija Markevičienė</cp:lastModifiedBy>
  <cp:revision>5</cp:revision>
  <dcterms:created xsi:type="dcterms:W3CDTF">2024-09-12T11:40:00Z</dcterms:created>
  <dcterms:modified xsi:type="dcterms:W3CDTF">2026-06-16T06:36:17Z</dcterms:modified>
</cp:coreProperties>
</file>