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7"/>
  </p:notesMasterIdLst>
  <p:handoutMasterIdLst>
    <p:handoutMasterId r:id="rId18"/>
  </p:handoutMasterIdLst>
  <p:sldIdLst>
    <p:sldId id="256" r:id="rId5"/>
    <p:sldId id="413" r:id="rId6"/>
    <p:sldId id="414" r:id="rId7"/>
    <p:sldId id="415" r:id="rId8"/>
    <p:sldId id="416" r:id="rId9"/>
    <p:sldId id="418" r:id="rId10"/>
    <p:sldId id="417" r:id="rId11"/>
    <p:sldId id="419" r:id="rId12"/>
    <p:sldId id="420" r:id="rId13"/>
    <p:sldId id="421" r:id="rId14"/>
    <p:sldId id="422" r:id="rId15"/>
    <p:sldId id="30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AF00"/>
    <a:srgbClr val="FDEA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D93F46-480D-454B-7E3F-C19FC9516594}" v="183" dt="2026-05-21T12:08:19.6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3" autoAdjust="0"/>
    <p:restoredTop sz="94370" autoAdjust="0"/>
  </p:normalViewPr>
  <p:slideViewPr>
    <p:cSldViewPr snapToGrid="0">
      <p:cViewPr varScale="1">
        <p:scale>
          <a:sx n="78" d="100"/>
          <a:sy n="78" d="100"/>
        </p:scale>
        <p:origin x="744" y="4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na Šerepėkienė" userId="S::elena.serepekiene@vpt.lt::1165003e-1bc1-4725-a88e-f9337cde254f" providerId="AD" clId="Web-{7ECDCCCA-0068-E204-31B3-044F834E934A}"/>
    <pc:docChg chg="modSld">
      <pc:chgData name="Elena Šerepėkienė" userId="S::elena.serepekiene@vpt.lt::1165003e-1bc1-4725-a88e-f9337cde254f" providerId="AD" clId="Web-{7ECDCCCA-0068-E204-31B3-044F834E934A}" dt="2026-05-13T21:35:30.093" v="0" actId="20577"/>
      <pc:docMkLst>
        <pc:docMk/>
      </pc:docMkLst>
      <pc:sldChg chg="modSp">
        <pc:chgData name="Elena Šerepėkienė" userId="S::elena.serepekiene@vpt.lt::1165003e-1bc1-4725-a88e-f9337cde254f" providerId="AD" clId="Web-{7ECDCCCA-0068-E204-31B3-044F834E934A}" dt="2026-05-13T21:35:30.093" v="0" actId="20577"/>
        <pc:sldMkLst>
          <pc:docMk/>
          <pc:sldMk cId="1895977444" sldId="421"/>
        </pc:sldMkLst>
        <pc:spChg chg="mod">
          <ac:chgData name="Elena Šerepėkienė" userId="S::elena.serepekiene@vpt.lt::1165003e-1bc1-4725-a88e-f9337cde254f" providerId="AD" clId="Web-{7ECDCCCA-0068-E204-31B3-044F834E934A}" dt="2026-05-13T21:35:30.093" v="0" actId="20577"/>
          <ac:spMkLst>
            <pc:docMk/>
            <pc:sldMk cId="1895977444" sldId="421"/>
            <ac:spMk id="17" creationId="{1E28F686-25F0-4E04-A5CE-432A1F2D336D}"/>
          </ac:spMkLst>
        </pc:spChg>
      </pc:sldChg>
    </pc:docChg>
  </pc:docChgLst>
  <pc:docChgLst>
    <pc:chgData name="Lina Romančikaitė-Klingienė" userId="d1af1793-c0b7-432c-a16f-b1ace8e8d6de" providerId="ADAL" clId="{80877D61-A286-4B8E-8F6B-757A58249312}"/>
    <pc:docChg chg="undo custSel modSld">
      <pc:chgData name="Lina Romančikaitė-Klingienė" userId="d1af1793-c0b7-432c-a16f-b1ace8e8d6de" providerId="ADAL" clId="{80877D61-A286-4B8E-8F6B-757A58249312}" dt="2026-05-19T01:11:26.442" v="45" actId="6549"/>
      <pc:docMkLst>
        <pc:docMk/>
      </pc:docMkLst>
      <pc:sldChg chg="modSp mod">
        <pc:chgData name="Lina Romančikaitė-Klingienė" userId="d1af1793-c0b7-432c-a16f-b1ace8e8d6de" providerId="ADAL" clId="{80877D61-A286-4B8E-8F6B-757A58249312}" dt="2026-05-19T01:08:23.384" v="6" actId="1076"/>
        <pc:sldMkLst>
          <pc:docMk/>
          <pc:sldMk cId="3155751863" sldId="256"/>
        </pc:sldMkLst>
        <pc:spChg chg="mod">
          <ac:chgData name="Lina Romančikaitė-Klingienė" userId="d1af1793-c0b7-432c-a16f-b1ace8e8d6de" providerId="ADAL" clId="{80877D61-A286-4B8E-8F6B-757A58249312}" dt="2026-05-19T01:08:21.190" v="5" actId="1076"/>
          <ac:spMkLst>
            <pc:docMk/>
            <pc:sldMk cId="3155751863" sldId="256"/>
            <ac:spMk id="2" creationId="{00000000-0000-0000-0000-000000000000}"/>
          </ac:spMkLst>
        </pc:spChg>
        <pc:spChg chg="mod">
          <ac:chgData name="Lina Romančikaitė-Klingienė" userId="d1af1793-c0b7-432c-a16f-b1ace8e8d6de" providerId="ADAL" clId="{80877D61-A286-4B8E-8F6B-757A58249312}" dt="2026-05-19T01:08:23.384" v="6" actId="1076"/>
          <ac:spMkLst>
            <pc:docMk/>
            <pc:sldMk cId="3155751863" sldId="256"/>
            <ac:spMk id="3" creationId="{0C25C5B2-43E3-2C20-C255-40C87B7ED103}"/>
          </ac:spMkLst>
        </pc:spChg>
        <pc:picChg chg="mod">
          <ac:chgData name="Lina Romančikaitė-Klingienė" userId="d1af1793-c0b7-432c-a16f-b1ace8e8d6de" providerId="ADAL" clId="{80877D61-A286-4B8E-8F6B-757A58249312}" dt="2026-05-19T01:08:18.953" v="4" actId="1076"/>
          <ac:picMkLst>
            <pc:docMk/>
            <pc:sldMk cId="3155751863" sldId="256"/>
            <ac:picMk id="6" creationId="{00000000-0000-0000-0000-000000000000}"/>
          </ac:picMkLst>
        </pc:picChg>
      </pc:sldChg>
      <pc:sldChg chg="addSp delSp modSp mod">
        <pc:chgData name="Lina Romančikaitė-Klingienė" userId="d1af1793-c0b7-432c-a16f-b1ace8e8d6de" providerId="ADAL" clId="{80877D61-A286-4B8E-8F6B-757A58249312}" dt="2026-05-19T01:08:43.769" v="10" actId="1076"/>
        <pc:sldMkLst>
          <pc:docMk/>
          <pc:sldMk cId="486537373" sldId="302"/>
        </pc:sldMkLst>
        <pc:picChg chg="add mod">
          <ac:chgData name="Lina Romančikaitė-Klingienė" userId="d1af1793-c0b7-432c-a16f-b1ace8e8d6de" providerId="ADAL" clId="{80877D61-A286-4B8E-8F6B-757A58249312}" dt="2026-05-19T01:08:43.769" v="10" actId="1076"/>
          <ac:picMkLst>
            <pc:docMk/>
            <pc:sldMk cId="486537373" sldId="302"/>
            <ac:picMk id="4" creationId="{1119D8BA-C695-A44A-8AFA-8E6D53478FA0}"/>
          </ac:picMkLst>
        </pc:picChg>
      </pc:sldChg>
      <pc:sldChg chg="modSp mod">
        <pc:chgData name="Lina Romančikaitė-Klingienė" userId="d1af1793-c0b7-432c-a16f-b1ace8e8d6de" providerId="ADAL" clId="{80877D61-A286-4B8E-8F6B-757A58249312}" dt="2026-05-19T01:11:26.442" v="45" actId="6549"/>
        <pc:sldMkLst>
          <pc:docMk/>
          <pc:sldMk cId="1267580844" sldId="413"/>
        </pc:sldMkLst>
        <pc:spChg chg="mod">
          <ac:chgData name="Lina Romančikaitė-Klingienė" userId="d1af1793-c0b7-432c-a16f-b1ace8e8d6de" providerId="ADAL" clId="{80877D61-A286-4B8E-8F6B-757A58249312}" dt="2026-05-19T01:11:26.442" v="45" actId="6549"/>
          <ac:spMkLst>
            <pc:docMk/>
            <pc:sldMk cId="1267580844" sldId="413"/>
            <ac:spMk id="8" creationId="{5C577E93-1A2C-4973-9F49-0C65BA7FAAC1}"/>
          </ac:spMkLst>
        </pc:spChg>
      </pc:sldChg>
      <pc:sldChg chg="modSp mod">
        <pc:chgData name="Lina Romančikaitė-Klingienė" userId="d1af1793-c0b7-432c-a16f-b1ace8e8d6de" providerId="ADAL" clId="{80877D61-A286-4B8E-8F6B-757A58249312}" dt="2026-05-19T01:11:22.304" v="44" actId="14100"/>
        <pc:sldMkLst>
          <pc:docMk/>
          <pc:sldMk cId="2374138216" sldId="414"/>
        </pc:sldMkLst>
        <pc:spChg chg="mod">
          <ac:chgData name="Lina Romančikaitė-Klingienė" userId="d1af1793-c0b7-432c-a16f-b1ace8e8d6de" providerId="ADAL" clId="{80877D61-A286-4B8E-8F6B-757A58249312}" dt="2026-05-19T01:11:22.304" v="44" actId="14100"/>
          <ac:spMkLst>
            <pc:docMk/>
            <pc:sldMk cId="2374138216" sldId="414"/>
            <ac:spMk id="8" creationId="{5C577E93-1A2C-4973-9F49-0C65BA7FAAC1}"/>
          </ac:spMkLst>
        </pc:spChg>
      </pc:sldChg>
      <pc:sldChg chg="modSp mod">
        <pc:chgData name="Lina Romančikaitė-Klingienė" userId="d1af1793-c0b7-432c-a16f-b1ace8e8d6de" providerId="ADAL" clId="{80877D61-A286-4B8E-8F6B-757A58249312}" dt="2026-05-19T01:11:16.448" v="43" actId="14100"/>
        <pc:sldMkLst>
          <pc:docMk/>
          <pc:sldMk cId="2602001237" sldId="415"/>
        </pc:sldMkLst>
        <pc:spChg chg="mod">
          <ac:chgData name="Lina Romančikaitė-Klingienė" userId="d1af1793-c0b7-432c-a16f-b1ace8e8d6de" providerId="ADAL" clId="{80877D61-A286-4B8E-8F6B-757A58249312}" dt="2026-05-19T01:11:16.448" v="43" actId="14100"/>
          <ac:spMkLst>
            <pc:docMk/>
            <pc:sldMk cId="2602001237" sldId="415"/>
            <ac:spMk id="8" creationId="{5C577E93-1A2C-4973-9F49-0C65BA7FAAC1}"/>
          </ac:spMkLst>
        </pc:spChg>
      </pc:sldChg>
      <pc:sldChg chg="modSp mod">
        <pc:chgData name="Lina Romančikaitė-Klingienė" userId="d1af1793-c0b7-432c-a16f-b1ace8e8d6de" providerId="ADAL" clId="{80877D61-A286-4B8E-8F6B-757A58249312}" dt="2026-05-19T01:11:07.379" v="42" actId="1076"/>
        <pc:sldMkLst>
          <pc:docMk/>
          <pc:sldMk cId="2516697648" sldId="416"/>
        </pc:sldMkLst>
        <pc:spChg chg="mod">
          <ac:chgData name="Lina Romančikaitė-Klingienė" userId="d1af1793-c0b7-432c-a16f-b1ace8e8d6de" providerId="ADAL" clId="{80877D61-A286-4B8E-8F6B-757A58249312}" dt="2026-05-19T01:10:28.192" v="34" actId="6549"/>
          <ac:spMkLst>
            <pc:docMk/>
            <pc:sldMk cId="2516697648" sldId="416"/>
            <ac:spMk id="8" creationId="{5C577E93-1A2C-4973-9F49-0C65BA7FAAC1}"/>
          </ac:spMkLst>
        </pc:spChg>
        <pc:spChg chg="mod">
          <ac:chgData name="Lina Romančikaitė-Klingienė" userId="d1af1793-c0b7-432c-a16f-b1ace8e8d6de" providerId="ADAL" clId="{80877D61-A286-4B8E-8F6B-757A58249312}" dt="2026-05-19T01:10:59.027" v="41" actId="6549"/>
          <ac:spMkLst>
            <pc:docMk/>
            <pc:sldMk cId="2516697648" sldId="416"/>
            <ac:spMk id="22" creationId="{148E9B7A-FFCF-787D-6A6B-8B1867CEE253}"/>
          </ac:spMkLst>
        </pc:spChg>
        <pc:spChg chg="mod">
          <ac:chgData name="Lina Romančikaitė-Klingienė" userId="d1af1793-c0b7-432c-a16f-b1ace8e8d6de" providerId="ADAL" clId="{80877D61-A286-4B8E-8F6B-757A58249312}" dt="2026-05-19T01:10:44.818" v="38" actId="6549"/>
          <ac:spMkLst>
            <pc:docMk/>
            <pc:sldMk cId="2516697648" sldId="416"/>
            <ac:spMk id="42" creationId="{81CEC483-5623-DE91-0EBB-54D1B15C06AA}"/>
          </ac:spMkLst>
        </pc:spChg>
        <pc:spChg chg="mod">
          <ac:chgData name="Lina Romančikaitė-Klingienė" userId="d1af1793-c0b7-432c-a16f-b1ace8e8d6de" providerId="ADAL" clId="{80877D61-A286-4B8E-8F6B-757A58249312}" dt="2026-05-19T01:11:07.379" v="42" actId="1076"/>
          <ac:spMkLst>
            <pc:docMk/>
            <pc:sldMk cId="2516697648" sldId="416"/>
            <ac:spMk id="44" creationId="{FF214D33-BBC8-969F-F086-8AF6D31F9F42}"/>
          </ac:spMkLst>
        </pc:spChg>
        <pc:picChg chg="mod">
          <ac:chgData name="Lina Romančikaitė-Klingienė" userId="d1af1793-c0b7-432c-a16f-b1ace8e8d6de" providerId="ADAL" clId="{80877D61-A286-4B8E-8F6B-757A58249312}" dt="2026-05-19T01:10:11.288" v="31" actId="1076"/>
          <ac:picMkLst>
            <pc:docMk/>
            <pc:sldMk cId="2516697648" sldId="416"/>
            <ac:picMk id="3" creationId="{1203ACF2-E1DE-8807-1CEF-227CBDA5D6EB}"/>
          </ac:picMkLst>
        </pc:picChg>
        <pc:cxnChg chg="mod">
          <ac:chgData name="Lina Romančikaitė-Klingienė" userId="d1af1793-c0b7-432c-a16f-b1ace8e8d6de" providerId="ADAL" clId="{80877D61-A286-4B8E-8F6B-757A58249312}" dt="2026-05-19T01:10:25.724" v="33" actId="14100"/>
          <ac:cxnSpMkLst>
            <pc:docMk/>
            <pc:sldMk cId="2516697648" sldId="416"/>
            <ac:cxnSpMk id="24" creationId="{0B5772DB-2EB6-7083-8514-598E43C7E419}"/>
          </ac:cxnSpMkLst>
        </pc:cxnChg>
        <pc:cxnChg chg="mod">
          <ac:chgData name="Lina Romančikaitė-Klingienė" userId="d1af1793-c0b7-432c-a16f-b1ace8e8d6de" providerId="ADAL" clId="{80877D61-A286-4B8E-8F6B-757A58249312}" dt="2026-05-19T01:10:57.123" v="40" actId="1076"/>
          <ac:cxnSpMkLst>
            <pc:docMk/>
            <pc:sldMk cId="2516697648" sldId="416"/>
            <ac:cxnSpMk id="29" creationId="{479FFE9E-9F0B-5771-3481-F963609079AE}"/>
          </ac:cxnSpMkLst>
        </pc:cxnChg>
      </pc:sldChg>
      <pc:sldChg chg="modSp mod">
        <pc:chgData name="Lina Romančikaitė-Klingienė" userId="d1af1793-c0b7-432c-a16f-b1ace8e8d6de" providerId="ADAL" clId="{80877D61-A286-4B8E-8F6B-757A58249312}" dt="2026-05-19T01:09:36.901" v="22" actId="20577"/>
        <pc:sldMkLst>
          <pc:docMk/>
          <pc:sldMk cId="626950219" sldId="417"/>
        </pc:sldMkLst>
        <pc:spChg chg="mod">
          <ac:chgData name="Lina Romančikaitė-Klingienė" userId="d1af1793-c0b7-432c-a16f-b1ace8e8d6de" providerId="ADAL" clId="{80877D61-A286-4B8E-8F6B-757A58249312}" dt="2026-05-19T01:09:36.901" v="22" actId="20577"/>
          <ac:spMkLst>
            <pc:docMk/>
            <pc:sldMk cId="626950219" sldId="417"/>
            <ac:spMk id="18" creationId="{A4833B5D-A136-A840-63BF-C41E1B273A84}"/>
          </ac:spMkLst>
        </pc:spChg>
      </pc:sldChg>
      <pc:sldChg chg="modSp mod">
        <pc:chgData name="Lina Romančikaitė-Klingienė" userId="d1af1793-c0b7-432c-a16f-b1ace8e8d6de" providerId="ADAL" clId="{80877D61-A286-4B8E-8F6B-757A58249312}" dt="2026-05-19T01:09:44.613" v="23" actId="6549"/>
        <pc:sldMkLst>
          <pc:docMk/>
          <pc:sldMk cId="720136149" sldId="418"/>
        </pc:sldMkLst>
        <pc:spChg chg="mod">
          <ac:chgData name="Lina Romančikaitė-Klingienė" userId="d1af1793-c0b7-432c-a16f-b1ace8e8d6de" providerId="ADAL" clId="{80877D61-A286-4B8E-8F6B-757A58249312}" dt="2026-05-19T01:09:44.613" v="23" actId="6549"/>
          <ac:spMkLst>
            <pc:docMk/>
            <pc:sldMk cId="720136149" sldId="418"/>
            <ac:spMk id="8" creationId="{5C577E93-1A2C-4973-9F49-0C65BA7FAAC1}"/>
          </ac:spMkLst>
        </pc:spChg>
      </pc:sldChg>
      <pc:sldChg chg="modSp mod">
        <pc:chgData name="Lina Romančikaitė-Klingienė" userId="d1af1793-c0b7-432c-a16f-b1ace8e8d6de" providerId="ADAL" clId="{80877D61-A286-4B8E-8F6B-757A58249312}" dt="2026-05-19T01:09:30.722" v="20" actId="6549"/>
        <pc:sldMkLst>
          <pc:docMk/>
          <pc:sldMk cId="1120499413" sldId="419"/>
        </pc:sldMkLst>
        <pc:spChg chg="mod">
          <ac:chgData name="Lina Romančikaitė-Klingienė" userId="d1af1793-c0b7-432c-a16f-b1ace8e8d6de" providerId="ADAL" clId="{80877D61-A286-4B8E-8F6B-757A58249312}" dt="2026-05-19T01:09:29.069" v="19" actId="1076"/>
          <ac:spMkLst>
            <pc:docMk/>
            <pc:sldMk cId="1120499413" sldId="419"/>
            <ac:spMk id="2" creationId="{00000000-0000-0000-0000-000000000000}"/>
          </ac:spMkLst>
        </pc:spChg>
        <pc:spChg chg="mod">
          <ac:chgData name="Lina Romančikaitė-Klingienė" userId="d1af1793-c0b7-432c-a16f-b1ace8e8d6de" providerId="ADAL" clId="{80877D61-A286-4B8E-8F6B-757A58249312}" dt="2026-05-19T01:09:30.722" v="20" actId="6549"/>
          <ac:spMkLst>
            <pc:docMk/>
            <pc:sldMk cId="1120499413" sldId="419"/>
            <ac:spMk id="18" creationId="{A4833B5D-A136-A840-63BF-C41E1B273A84}"/>
          </ac:spMkLst>
        </pc:spChg>
      </pc:sldChg>
      <pc:sldChg chg="modSp mod">
        <pc:chgData name="Lina Romančikaitė-Klingienė" userId="d1af1793-c0b7-432c-a16f-b1ace8e8d6de" providerId="ADAL" clId="{80877D61-A286-4B8E-8F6B-757A58249312}" dt="2026-05-19T01:09:22.386" v="18" actId="1076"/>
        <pc:sldMkLst>
          <pc:docMk/>
          <pc:sldMk cId="354121580" sldId="420"/>
        </pc:sldMkLst>
        <pc:spChg chg="mod">
          <ac:chgData name="Lina Romančikaitė-Klingienė" userId="d1af1793-c0b7-432c-a16f-b1ace8e8d6de" providerId="ADAL" clId="{80877D61-A286-4B8E-8F6B-757A58249312}" dt="2026-05-19T01:09:22.386" v="18" actId="1076"/>
          <ac:spMkLst>
            <pc:docMk/>
            <pc:sldMk cId="354121580" sldId="420"/>
            <ac:spMk id="2" creationId="{2439E9E2-93DD-0214-5CFC-8CF3A3A296F3}"/>
          </ac:spMkLst>
        </pc:spChg>
      </pc:sldChg>
      <pc:sldChg chg="modSp mod">
        <pc:chgData name="Lina Romančikaitė-Klingienė" userId="d1af1793-c0b7-432c-a16f-b1ace8e8d6de" providerId="ADAL" clId="{80877D61-A286-4B8E-8F6B-757A58249312}" dt="2026-05-19T01:09:17.421" v="17" actId="122"/>
        <pc:sldMkLst>
          <pc:docMk/>
          <pc:sldMk cId="1895977444" sldId="421"/>
        </pc:sldMkLst>
        <pc:spChg chg="mod">
          <ac:chgData name="Lina Romančikaitė-Klingienė" userId="d1af1793-c0b7-432c-a16f-b1ace8e8d6de" providerId="ADAL" clId="{80877D61-A286-4B8E-8F6B-757A58249312}" dt="2026-05-19T01:09:13.500" v="16" actId="1076"/>
          <ac:spMkLst>
            <pc:docMk/>
            <pc:sldMk cId="1895977444" sldId="421"/>
            <ac:spMk id="13" creationId="{8FA71000-7722-11C4-9083-0B020A9EB450}"/>
          </ac:spMkLst>
        </pc:spChg>
        <pc:spChg chg="mod">
          <ac:chgData name="Lina Romančikaitė-Klingienė" userId="d1af1793-c0b7-432c-a16f-b1ace8e8d6de" providerId="ADAL" clId="{80877D61-A286-4B8E-8F6B-757A58249312}" dt="2026-05-19T01:09:17.421" v="17" actId="122"/>
          <ac:spMkLst>
            <pc:docMk/>
            <pc:sldMk cId="1895977444" sldId="421"/>
            <ac:spMk id="17" creationId="{1E28F686-25F0-4E04-A5CE-432A1F2D336D}"/>
          </ac:spMkLst>
        </pc:spChg>
        <pc:spChg chg="mod">
          <ac:chgData name="Lina Romančikaitė-Klingienė" userId="d1af1793-c0b7-432c-a16f-b1ace8e8d6de" providerId="ADAL" clId="{80877D61-A286-4B8E-8F6B-757A58249312}" dt="2026-05-19T01:09:06.769" v="14" actId="1076"/>
          <ac:spMkLst>
            <pc:docMk/>
            <pc:sldMk cId="1895977444" sldId="421"/>
            <ac:spMk id="25" creationId="{39794DFD-5E0E-760A-64A8-64B7CE473690}"/>
          </ac:spMkLst>
        </pc:spChg>
        <pc:picChg chg="mod">
          <ac:chgData name="Lina Romančikaitė-Klingienė" userId="d1af1793-c0b7-432c-a16f-b1ace8e8d6de" providerId="ADAL" clId="{80877D61-A286-4B8E-8F6B-757A58249312}" dt="2026-05-19T01:08:55.435" v="11" actId="1076"/>
          <ac:picMkLst>
            <pc:docMk/>
            <pc:sldMk cId="1895977444" sldId="421"/>
            <ac:picMk id="9" creationId="{42E31E92-F88A-888E-3B31-C118DFE63BB1}"/>
          </ac:picMkLst>
        </pc:picChg>
      </pc:sldChg>
    </pc:docChg>
  </pc:docChgLst>
  <pc:docChgLst>
    <pc:chgData name="Elena Šerepėkienė" userId="S::elena.serepekiene@vpt.lt::1165003e-1bc1-4725-a88e-f9337cde254f" providerId="AD" clId="Web-{3ED93F46-480D-454B-7E3F-C19FC9516594}"/>
    <pc:docChg chg="addSld modSld">
      <pc:chgData name="Elena Šerepėkienė" userId="S::elena.serepekiene@vpt.lt::1165003e-1bc1-4725-a88e-f9337cde254f" providerId="AD" clId="Web-{3ED93F46-480D-454B-7E3F-C19FC9516594}" dt="2026-05-21T12:08:19.606" v="113" actId="14100"/>
      <pc:docMkLst>
        <pc:docMk/>
      </pc:docMkLst>
      <pc:sldChg chg="addSp delSp modSp add replId">
        <pc:chgData name="Elena Šerepėkienė" userId="S::elena.serepekiene@vpt.lt::1165003e-1bc1-4725-a88e-f9337cde254f" providerId="AD" clId="Web-{3ED93F46-480D-454B-7E3F-C19FC9516594}" dt="2026-05-21T12:08:19.606" v="113" actId="14100"/>
        <pc:sldMkLst>
          <pc:docMk/>
          <pc:sldMk cId="2670258393" sldId="422"/>
        </pc:sldMkLst>
        <pc:spChg chg="del mod">
          <ac:chgData name="Elena Šerepėkienė" userId="S::elena.serepekiene@vpt.lt::1165003e-1bc1-4725-a88e-f9337cde254f" providerId="AD" clId="Web-{3ED93F46-480D-454B-7E3F-C19FC9516594}" dt="2026-05-21T11:56:07.357" v="30"/>
          <ac:spMkLst>
            <pc:docMk/>
            <pc:sldMk cId="2670258393" sldId="422"/>
            <ac:spMk id="4" creationId="{8181BF49-469C-6CF2-0F14-53B7287FF1BA}"/>
          </ac:spMkLst>
        </pc:spChg>
        <pc:spChg chg="mod">
          <ac:chgData name="Elena Šerepėkienė" userId="S::elena.serepekiene@vpt.lt::1165003e-1bc1-4725-a88e-f9337cde254f" providerId="AD" clId="Web-{3ED93F46-480D-454B-7E3F-C19FC9516594}" dt="2026-05-21T12:08:11.372" v="112" actId="1076"/>
          <ac:spMkLst>
            <pc:docMk/>
            <pc:sldMk cId="2670258393" sldId="422"/>
            <ac:spMk id="11" creationId="{DE5A86E9-9018-7689-0895-576ED847F668}"/>
          </ac:spMkLst>
        </pc:spChg>
        <pc:spChg chg="del">
          <ac:chgData name="Elena Šerepėkienė" userId="S::elena.serepekiene@vpt.lt::1165003e-1bc1-4725-a88e-f9337cde254f" providerId="AD" clId="Web-{3ED93F46-480D-454B-7E3F-C19FC9516594}" dt="2026-05-21T11:53:56.301" v="12"/>
          <ac:spMkLst>
            <pc:docMk/>
            <pc:sldMk cId="2670258393" sldId="422"/>
            <ac:spMk id="12" creationId="{741EDB8E-BB27-2F69-C6E7-5086E2DB2475}"/>
          </ac:spMkLst>
        </pc:spChg>
        <pc:spChg chg="del">
          <ac:chgData name="Elena Šerepėkienė" userId="S::elena.serepekiene@vpt.lt::1165003e-1bc1-4725-a88e-f9337cde254f" providerId="AD" clId="Web-{3ED93F46-480D-454B-7E3F-C19FC9516594}" dt="2026-05-21T11:54:00.145" v="16"/>
          <ac:spMkLst>
            <pc:docMk/>
            <pc:sldMk cId="2670258393" sldId="422"/>
            <ac:spMk id="13" creationId="{4466B2A5-7411-9865-19B0-D79769BA842A}"/>
          </ac:spMkLst>
        </pc:spChg>
        <pc:spChg chg="add del mod">
          <ac:chgData name="Elena Šerepėkienė" userId="S::elena.serepekiene@vpt.lt::1165003e-1bc1-4725-a88e-f9337cde254f" providerId="AD" clId="Web-{3ED93F46-480D-454B-7E3F-C19FC9516594}" dt="2026-05-21T12:07:57.761" v="111"/>
          <ac:spMkLst>
            <pc:docMk/>
            <pc:sldMk cId="2670258393" sldId="422"/>
            <ac:spMk id="16" creationId="{5FCB7E38-DDD1-CE52-8C00-6F7A4ACD1D84}"/>
          </ac:spMkLst>
        </pc:spChg>
        <pc:spChg chg="mod">
          <ac:chgData name="Elena Šerepėkienė" userId="S::elena.serepekiene@vpt.lt::1165003e-1bc1-4725-a88e-f9337cde254f" providerId="AD" clId="Web-{3ED93F46-480D-454B-7E3F-C19FC9516594}" dt="2026-05-21T12:06:21.911" v="101" actId="20577"/>
          <ac:spMkLst>
            <pc:docMk/>
            <pc:sldMk cId="2670258393" sldId="422"/>
            <ac:spMk id="17" creationId="{3920728D-2A2E-9723-BE1F-34DED1AADAE6}"/>
          </ac:spMkLst>
        </pc:spChg>
        <pc:spChg chg="del">
          <ac:chgData name="Elena Šerepėkienė" userId="S::elena.serepekiene@vpt.lt::1165003e-1bc1-4725-a88e-f9337cde254f" providerId="AD" clId="Web-{3ED93F46-480D-454B-7E3F-C19FC9516594}" dt="2026-05-21T11:53:55.832" v="11"/>
          <ac:spMkLst>
            <pc:docMk/>
            <pc:sldMk cId="2670258393" sldId="422"/>
            <ac:spMk id="23" creationId="{3DA00065-5D98-03A5-76CE-9BAE351ADD2F}"/>
          </ac:spMkLst>
        </pc:spChg>
        <pc:spChg chg="del">
          <ac:chgData name="Elena Šerepėkienė" userId="S::elena.serepekiene@vpt.lt::1165003e-1bc1-4725-a88e-f9337cde254f" providerId="AD" clId="Web-{3ED93F46-480D-454B-7E3F-C19FC9516594}" dt="2026-05-21T11:53:57.286" v="13"/>
          <ac:spMkLst>
            <pc:docMk/>
            <pc:sldMk cId="2670258393" sldId="422"/>
            <ac:spMk id="25" creationId="{E9E91407-D338-8001-25A3-3B28F78C8A3A}"/>
          </ac:spMkLst>
        </pc:spChg>
        <pc:spChg chg="del">
          <ac:chgData name="Elena Šerepėkienė" userId="S::elena.serepekiene@vpt.lt::1165003e-1bc1-4725-a88e-f9337cde254f" providerId="AD" clId="Web-{3ED93F46-480D-454B-7E3F-C19FC9516594}" dt="2026-05-21T11:53:54.551" v="10"/>
          <ac:spMkLst>
            <pc:docMk/>
            <pc:sldMk cId="2670258393" sldId="422"/>
            <ac:spMk id="26" creationId="{4D8F4A97-0014-0B2A-0B85-AF5B99700F59}"/>
          </ac:spMkLst>
        </pc:spChg>
        <pc:spChg chg="del">
          <ac:chgData name="Elena Šerepėkienė" userId="S::elena.serepekiene@vpt.lt::1165003e-1bc1-4725-a88e-f9337cde254f" providerId="AD" clId="Web-{3ED93F46-480D-454B-7E3F-C19FC9516594}" dt="2026-05-21T11:53:59.192" v="15"/>
          <ac:spMkLst>
            <pc:docMk/>
            <pc:sldMk cId="2670258393" sldId="422"/>
            <ac:spMk id="27" creationId="{F60FD35B-B14B-4DC6-82C3-28F36E81D460}"/>
          </ac:spMkLst>
        </pc:spChg>
        <pc:spChg chg="mod">
          <ac:chgData name="Elena Šerepėkienė" userId="S::elena.serepekiene@vpt.lt::1165003e-1bc1-4725-a88e-f9337cde254f" providerId="AD" clId="Web-{3ED93F46-480D-454B-7E3F-C19FC9516594}" dt="2026-05-21T12:07:45.245" v="107" actId="14100"/>
          <ac:spMkLst>
            <pc:docMk/>
            <pc:sldMk cId="2670258393" sldId="422"/>
            <ac:spMk id="28" creationId="{E7E8A3C4-2DF2-5130-6548-CCE6D857F18D}"/>
          </ac:spMkLst>
        </pc:spChg>
        <pc:spChg chg="add mod">
          <ac:chgData name="Elena Šerepėkienė" userId="S::elena.serepekiene@vpt.lt::1165003e-1bc1-4725-a88e-f9337cde254f" providerId="AD" clId="Web-{3ED93F46-480D-454B-7E3F-C19FC9516594}" dt="2026-05-21T12:08:19.606" v="113" actId="14100"/>
          <ac:spMkLst>
            <pc:docMk/>
            <pc:sldMk cId="2670258393" sldId="422"/>
            <ac:spMk id="29" creationId="{A64F0A06-5921-9835-5DEC-C7DD34474FF8}"/>
          </ac:spMkLst>
        </pc:spChg>
        <pc:picChg chg="del">
          <ac:chgData name="Elena Šerepėkienė" userId="S::elena.serepekiene@vpt.lt::1165003e-1bc1-4725-a88e-f9337cde254f" providerId="AD" clId="Web-{3ED93F46-480D-454B-7E3F-C19FC9516594}" dt="2026-05-21T11:53:51.707" v="8"/>
          <ac:picMkLst>
            <pc:docMk/>
            <pc:sldMk cId="2670258393" sldId="422"/>
            <ac:picMk id="3" creationId="{2000648D-3951-2D40-FB5E-ECCECAB86B3A}"/>
          </ac:picMkLst>
        </pc:picChg>
        <pc:picChg chg="del">
          <ac:chgData name="Elena Šerepėkienė" userId="S::elena.serepekiene@vpt.lt::1165003e-1bc1-4725-a88e-f9337cde254f" providerId="AD" clId="Web-{3ED93F46-480D-454B-7E3F-C19FC9516594}" dt="2026-05-21T11:53:53.489" v="9"/>
          <ac:picMkLst>
            <pc:docMk/>
            <pc:sldMk cId="2670258393" sldId="422"/>
            <ac:picMk id="7" creationId="{B7855CA1-C230-ED46-D6D3-9DB631870DDC}"/>
          </ac:picMkLst>
        </pc:picChg>
        <pc:picChg chg="del">
          <ac:chgData name="Elena Šerepėkienė" userId="S::elena.serepekiene@vpt.lt::1165003e-1bc1-4725-a88e-f9337cde254f" providerId="AD" clId="Web-{3ED93F46-480D-454B-7E3F-C19FC9516594}" dt="2026-05-21T11:53:58.286" v="14"/>
          <ac:picMkLst>
            <pc:docMk/>
            <pc:sldMk cId="2670258393" sldId="422"/>
            <ac:picMk id="9" creationId="{1F1D8139-E493-EF3B-95D2-19919FAE51F0}"/>
          </ac:picMkLst>
        </pc:picChg>
        <pc:picChg chg="add del mod">
          <ac:chgData name="Elena Šerepėkienė" userId="S::elena.serepekiene@vpt.lt::1165003e-1bc1-4725-a88e-f9337cde254f" providerId="AD" clId="Web-{3ED93F46-480D-454B-7E3F-C19FC9516594}" dt="2026-05-21T12:07:35.275" v="103"/>
          <ac:picMkLst>
            <pc:docMk/>
            <pc:sldMk cId="2670258393" sldId="422"/>
            <ac:picMk id="15" creationId="{7BD1C798-15C7-D640-6312-F95F677B4978}"/>
          </ac:picMkLst>
        </pc:picChg>
        <pc:picChg chg="add del mod">
          <ac:chgData name="Elena Šerepėkienė" userId="S::elena.serepekiene@vpt.lt::1165003e-1bc1-4725-a88e-f9337cde254f" providerId="AD" clId="Web-{3ED93F46-480D-454B-7E3F-C19FC9516594}" dt="2026-05-21T11:59:58.090" v="90"/>
          <ac:picMkLst>
            <pc:docMk/>
            <pc:sldMk cId="2670258393" sldId="422"/>
            <ac:picMk id="20" creationId="{6AA75935-1C48-009F-CEC4-1CA5E43BCD02}"/>
          </ac:picMkLst>
        </pc:picChg>
        <pc:picChg chg="add mod">
          <ac:chgData name="Elena Šerepėkienė" userId="S::elena.serepekiene@vpt.lt::1165003e-1bc1-4725-a88e-f9337cde254f" providerId="AD" clId="Web-{3ED93F46-480D-454B-7E3F-C19FC9516594}" dt="2026-05-21T12:07:48.901" v="108" actId="1076"/>
          <ac:picMkLst>
            <pc:docMk/>
            <pc:sldMk cId="2670258393" sldId="422"/>
            <ac:picMk id="24" creationId="{FD4ED14D-2FB4-8541-608E-8FC63D09C8EB}"/>
          </ac:picMkLst>
        </pc:picChg>
      </pc:sldChg>
    </pc:docChg>
  </pc:docChgLst>
  <pc:docChgLst>
    <pc:chgData name="Elena Šerepėkienė" userId="S::elena.serepekiene@vpt.lt::1165003e-1bc1-4725-a88e-f9337cde254f" providerId="AD" clId="Web-{C52B169A-6BD5-CE96-09B7-19F82ADA2688}"/>
    <pc:docChg chg="modSld">
      <pc:chgData name="Elena Šerepėkienė" userId="S::elena.serepekiene@vpt.lt::1165003e-1bc1-4725-a88e-f9337cde254f" providerId="AD" clId="Web-{C52B169A-6BD5-CE96-09B7-19F82ADA2688}" dt="2026-05-13T21:18:43.608" v="451" actId="20577"/>
      <pc:docMkLst>
        <pc:docMk/>
      </pc:docMkLst>
      <pc:sldChg chg="modSp">
        <pc:chgData name="Elena Šerepėkienė" userId="S::elena.serepekiene@vpt.lt::1165003e-1bc1-4725-a88e-f9337cde254f" providerId="AD" clId="Web-{C52B169A-6BD5-CE96-09B7-19F82ADA2688}" dt="2026-05-13T20:17:51.714" v="29" actId="20577"/>
        <pc:sldMkLst>
          <pc:docMk/>
          <pc:sldMk cId="2374138216" sldId="414"/>
        </pc:sldMkLst>
        <pc:spChg chg="mod">
          <ac:chgData name="Elena Šerepėkienė" userId="S::elena.serepekiene@vpt.lt::1165003e-1bc1-4725-a88e-f9337cde254f" providerId="AD" clId="Web-{C52B169A-6BD5-CE96-09B7-19F82ADA2688}" dt="2026-05-13T20:17:51.714" v="29" actId="20577"/>
          <ac:spMkLst>
            <pc:docMk/>
            <pc:sldMk cId="2374138216" sldId="414"/>
            <ac:spMk id="8" creationId="{5C577E93-1A2C-4973-9F49-0C65BA7FAAC1}"/>
          </ac:spMkLst>
        </pc:spChg>
      </pc:sldChg>
      <pc:sldChg chg="modSp">
        <pc:chgData name="Elena Šerepėkienė" userId="S::elena.serepekiene@vpt.lt::1165003e-1bc1-4725-a88e-f9337cde254f" providerId="AD" clId="Web-{C52B169A-6BD5-CE96-09B7-19F82ADA2688}" dt="2026-05-13T20:17:47.277" v="25" actId="20577"/>
        <pc:sldMkLst>
          <pc:docMk/>
          <pc:sldMk cId="2602001237" sldId="415"/>
        </pc:sldMkLst>
        <pc:spChg chg="mod">
          <ac:chgData name="Elena Šerepėkienė" userId="S::elena.serepekiene@vpt.lt::1165003e-1bc1-4725-a88e-f9337cde254f" providerId="AD" clId="Web-{C52B169A-6BD5-CE96-09B7-19F82ADA2688}" dt="2026-05-13T20:17:47.277" v="25" actId="20577"/>
          <ac:spMkLst>
            <pc:docMk/>
            <pc:sldMk cId="2602001237" sldId="415"/>
            <ac:spMk id="8" creationId="{5C577E93-1A2C-4973-9F49-0C65BA7FAAC1}"/>
          </ac:spMkLst>
        </pc:spChg>
      </pc:sldChg>
      <pc:sldChg chg="modSp">
        <pc:chgData name="Elena Šerepėkienė" userId="S::elena.serepekiene@vpt.lt::1165003e-1bc1-4725-a88e-f9337cde254f" providerId="AD" clId="Web-{C52B169A-6BD5-CE96-09B7-19F82ADA2688}" dt="2026-05-13T20:16:56.619" v="20" actId="14100"/>
        <pc:sldMkLst>
          <pc:docMk/>
          <pc:sldMk cId="2516697648" sldId="416"/>
        </pc:sldMkLst>
        <pc:spChg chg="mod">
          <ac:chgData name="Elena Šerepėkienė" userId="S::elena.serepekiene@vpt.lt::1165003e-1bc1-4725-a88e-f9337cde254f" providerId="AD" clId="Web-{C52B169A-6BD5-CE96-09B7-19F82ADA2688}" dt="2026-05-13T20:16:56.619" v="20" actId="14100"/>
          <ac:spMkLst>
            <pc:docMk/>
            <pc:sldMk cId="2516697648" sldId="416"/>
            <ac:spMk id="15" creationId="{CAF7B3EF-AB7D-02BE-233E-795D7F2C9755}"/>
          </ac:spMkLst>
        </pc:spChg>
      </pc:sldChg>
      <pc:sldChg chg="addSp delSp modSp">
        <pc:chgData name="Elena Šerepėkienė" userId="S::elena.serepekiene@vpt.lt::1165003e-1bc1-4725-a88e-f9337cde254f" providerId="AD" clId="Web-{C52B169A-6BD5-CE96-09B7-19F82ADA2688}" dt="2026-05-13T21:18:43.608" v="451" actId="20577"/>
        <pc:sldMkLst>
          <pc:docMk/>
          <pc:sldMk cId="354121580" sldId="420"/>
        </pc:sldMkLst>
        <pc:spChg chg="mod">
          <ac:chgData name="Elena Šerepėkienė" userId="S::elena.serepekiene@vpt.lt::1165003e-1bc1-4725-a88e-f9337cde254f" providerId="AD" clId="Web-{C52B169A-6BD5-CE96-09B7-19F82ADA2688}" dt="2026-05-13T21:18:43.608" v="451" actId="20577"/>
          <ac:spMkLst>
            <pc:docMk/>
            <pc:sldMk cId="354121580" sldId="420"/>
            <ac:spMk id="2" creationId="{2439E9E2-93DD-0214-5CFC-8CF3A3A296F3}"/>
          </ac:spMkLst>
        </pc:spChg>
        <pc:spChg chg="mod">
          <ac:chgData name="Elena Šerepėkienė" userId="S::elena.serepekiene@vpt.lt::1165003e-1bc1-4725-a88e-f9337cde254f" providerId="AD" clId="Web-{C52B169A-6BD5-CE96-09B7-19F82ADA2688}" dt="2026-05-13T20:33:54.952" v="133" actId="14100"/>
          <ac:spMkLst>
            <pc:docMk/>
            <pc:sldMk cId="354121580" sldId="420"/>
            <ac:spMk id="8" creationId="{97025BAE-EE4D-5A48-9E53-C3FA34A21C1D}"/>
          </ac:spMkLst>
        </pc:spChg>
        <pc:spChg chg="add mod">
          <ac:chgData name="Elena Šerepėkienė" userId="S::elena.serepekiene@vpt.lt::1165003e-1bc1-4725-a88e-f9337cde254f" providerId="AD" clId="Web-{C52B169A-6BD5-CE96-09B7-19F82ADA2688}" dt="2026-05-13T20:28:45.144" v="60" actId="1076"/>
          <ac:spMkLst>
            <pc:docMk/>
            <pc:sldMk cId="354121580" sldId="420"/>
            <ac:spMk id="11" creationId="{9A2C3638-A457-FA6B-DB44-006348A79A37}"/>
          </ac:spMkLst>
        </pc:spChg>
        <pc:spChg chg="add mod">
          <ac:chgData name="Elena Šerepėkienė" userId="S::elena.serepekiene@vpt.lt::1165003e-1bc1-4725-a88e-f9337cde254f" providerId="AD" clId="Web-{C52B169A-6BD5-CE96-09B7-19F82ADA2688}" dt="2026-05-13T20:30:20.367" v="80" actId="14100"/>
          <ac:spMkLst>
            <pc:docMk/>
            <pc:sldMk cId="354121580" sldId="420"/>
            <ac:spMk id="19" creationId="{0C438E5F-8089-E44E-9864-7029AFB0762D}"/>
          </ac:spMkLst>
        </pc:spChg>
        <pc:spChg chg="add mod">
          <ac:chgData name="Elena Šerepėkienė" userId="S::elena.serepekiene@vpt.lt::1165003e-1bc1-4725-a88e-f9337cde254f" providerId="AD" clId="Web-{C52B169A-6BD5-CE96-09B7-19F82ADA2688}" dt="2026-05-13T20:30:43.805" v="83" actId="14100"/>
          <ac:spMkLst>
            <pc:docMk/>
            <pc:sldMk cId="354121580" sldId="420"/>
            <ac:spMk id="20" creationId="{02EAF8EC-7CC7-3969-DED2-D607E5581F73}"/>
          </ac:spMkLst>
        </pc:spChg>
        <pc:spChg chg="add mod">
          <ac:chgData name="Elena Šerepėkienė" userId="S::elena.serepekiene@vpt.lt::1165003e-1bc1-4725-a88e-f9337cde254f" providerId="AD" clId="Web-{C52B169A-6BD5-CE96-09B7-19F82ADA2688}" dt="2026-05-13T20:32:07.167" v="105" actId="1076"/>
          <ac:spMkLst>
            <pc:docMk/>
            <pc:sldMk cId="354121580" sldId="420"/>
            <ac:spMk id="24" creationId="{0C27ADDB-BA3E-0A2F-2A28-F5153D2F20F5}"/>
          </ac:spMkLst>
        </pc:spChg>
        <pc:spChg chg="add mod">
          <ac:chgData name="Elena Šerepėkienė" userId="S::elena.serepekiene@vpt.lt::1165003e-1bc1-4725-a88e-f9337cde254f" providerId="AD" clId="Web-{C52B169A-6BD5-CE96-09B7-19F82ADA2688}" dt="2026-05-13T20:31:47.776" v="100" actId="1076"/>
          <ac:spMkLst>
            <pc:docMk/>
            <pc:sldMk cId="354121580" sldId="420"/>
            <ac:spMk id="26" creationId="{25176113-DDA5-79CB-7AD2-80106D807D54}"/>
          </ac:spMkLst>
        </pc:spChg>
        <pc:spChg chg="add mod">
          <ac:chgData name="Elena Šerepėkienė" userId="S::elena.serepekiene@vpt.lt::1165003e-1bc1-4725-a88e-f9337cde254f" providerId="AD" clId="Web-{C52B169A-6BD5-CE96-09B7-19F82ADA2688}" dt="2026-05-13T20:31:59.011" v="103" actId="1076"/>
          <ac:spMkLst>
            <pc:docMk/>
            <pc:sldMk cId="354121580" sldId="420"/>
            <ac:spMk id="28" creationId="{31A9C705-440E-4555-B43C-87511646338F}"/>
          </ac:spMkLst>
        </pc:spChg>
        <pc:picChg chg="add mod">
          <ac:chgData name="Elena Šerepėkienė" userId="S::elena.serepekiene@vpt.lt::1165003e-1bc1-4725-a88e-f9337cde254f" providerId="AD" clId="Web-{C52B169A-6BD5-CE96-09B7-19F82ADA2688}" dt="2026-05-13T20:33:40.498" v="130" actId="1076"/>
          <ac:picMkLst>
            <pc:docMk/>
            <pc:sldMk cId="354121580" sldId="420"/>
            <ac:picMk id="9" creationId="{05405D81-9583-BAEF-9537-5B9251F442E5}"/>
          </ac:picMkLst>
        </pc:picChg>
        <pc:picChg chg="add mod">
          <ac:chgData name="Elena Šerepėkienė" userId="S::elena.serepekiene@vpt.lt::1165003e-1bc1-4725-a88e-f9337cde254f" providerId="AD" clId="Web-{C52B169A-6BD5-CE96-09B7-19F82ADA2688}" dt="2026-05-13T20:29:59.913" v="74" actId="14100"/>
          <ac:picMkLst>
            <pc:docMk/>
            <pc:sldMk cId="354121580" sldId="420"/>
            <ac:picMk id="14" creationId="{1760C732-6C64-5D7B-694E-79DC1A7BBD04}"/>
          </ac:picMkLst>
        </pc:picChg>
      </pc:sldChg>
      <pc:sldChg chg="addSp delSp modSp">
        <pc:chgData name="Elena Šerepėkienė" userId="S::elena.serepekiene@vpt.lt::1165003e-1bc1-4725-a88e-f9337cde254f" providerId="AD" clId="Web-{C52B169A-6BD5-CE96-09B7-19F82ADA2688}" dt="2026-05-13T21:14:49.709" v="448"/>
        <pc:sldMkLst>
          <pc:docMk/>
          <pc:sldMk cId="1895977444" sldId="421"/>
        </pc:sldMkLst>
        <pc:spChg chg="add mod">
          <ac:chgData name="Elena Šerepėkienė" userId="S::elena.serepekiene@vpt.lt::1165003e-1bc1-4725-a88e-f9337cde254f" providerId="AD" clId="Web-{C52B169A-6BD5-CE96-09B7-19F82ADA2688}" dt="2026-05-13T21:13:38.738" v="432" actId="1076"/>
          <ac:spMkLst>
            <pc:docMk/>
            <pc:sldMk cId="1895977444" sldId="421"/>
            <ac:spMk id="4" creationId="{AEA968F8-D933-7C71-5F82-172A640F1F9B}"/>
          </ac:spMkLst>
        </pc:spChg>
        <pc:spChg chg="add mod">
          <ac:chgData name="Elena Šerepėkienė" userId="S::elena.serepekiene@vpt.lt::1165003e-1bc1-4725-a88e-f9337cde254f" providerId="AD" clId="Web-{C52B169A-6BD5-CE96-09B7-19F82ADA2688}" dt="2026-05-13T21:13:42.316" v="433" actId="1076"/>
          <ac:spMkLst>
            <pc:docMk/>
            <pc:sldMk cId="1895977444" sldId="421"/>
            <ac:spMk id="11" creationId="{BF98A880-2DD6-3694-0DBE-AEED83040694}"/>
          </ac:spMkLst>
        </pc:spChg>
        <pc:spChg chg="add mod">
          <ac:chgData name="Elena Šerepėkienė" userId="S::elena.serepekiene@vpt.lt::1165003e-1bc1-4725-a88e-f9337cde254f" providerId="AD" clId="Web-{C52B169A-6BD5-CE96-09B7-19F82ADA2688}" dt="2026-05-13T21:14:33.396" v="440" actId="1076"/>
          <ac:spMkLst>
            <pc:docMk/>
            <pc:sldMk cId="1895977444" sldId="421"/>
            <ac:spMk id="12" creationId="{F2DE3490-3455-5A39-8EFB-3F10BF4D8BFD}"/>
          </ac:spMkLst>
        </pc:spChg>
        <pc:spChg chg="add mod">
          <ac:chgData name="Elena Šerepėkienė" userId="S::elena.serepekiene@vpt.lt::1165003e-1bc1-4725-a88e-f9337cde254f" providerId="AD" clId="Web-{C52B169A-6BD5-CE96-09B7-19F82ADA2688}" dt="2026-05-13T21:14:49.709" v="448"/>
          <ac:spMkLst>
            <pc:docMk/>
            <pc:sldMk cId="1895977444" sldId="421"/>
            <ac:spMk id="13" creationId="{8FA71000-7722-11C4-9083-0B020A9EB450}"/>
          </ac:spMkLst>
        </pc:spChg>
        <pc:spChg chg="add mod">
          <ac:chgData name="Elena Šerepėkienė" userId="S::elena.serepekiene@vpt.lt::1165003e-1bc1-4725-a88e-f9337cde254f" providerId="AD" clId="Web-{C52B169A-6BD5-CE96-09B7-19F82ADA2688}" dt="2026-05-13T21:12:34.502" v="421" actId="14100"/>
          <ac:spMkLst>
            <pc:docMk/>
            <pc:sldMk cId="1895977444" sldId="421"/>
            <ac:spMk id="17" creationId="{1E28F686-25F0-4E04-A5CE-432A1F2D336D}"/>
          </ac:spMkLst>
        </pc:spChg>
        <pc:spChg chg="add mod">
          <ac:chgData name="Elena Šerepėkienė" userId="S::elena.serepekiene@vpt.lt::1165003e-1bc1-4725-a88e-f9337cde254f" providerId="AD" clId="Web-{C52B169A-6BD5-CE96-09B7-19F82ADA2688}" dt="2026-05-13T21:14:27.365" v="438" actId="1076"/>
          <ac:spMkLst>
            <pc:docMk/>
            <pc:sldMk cId="1895977444" sldId="421"/>
            <ac:spMk id="23" creationId="{FEA3CCEA-F4A2-591E-CC2D-65E6552456E0}"/>
          </ac:spMkLst>
        </pc:spChg>
        <pc:spChg chg="add mod">
          <ac:chgData name="Elena Šerepėkienė" userId="S::elena.serepekiene@vpt.lt::1165003e-1bc1-4725-a88e-f9337cde254f" providerId="AD" clId="Web-{C52B169A-6BD5-CE96-09B7-19F82ADA2688}" dt="2026-05-13T21:14:39.662" v="442" actId="1076"/>
          <ac:spMkLst>
            <pc:docMk/>
            <pc:sldMk cId="1895977444" sldId="421"/>
            <ac:spMk id="25" creationId="{39794DFD-5E0E-760A-64A8-64B7CE473690}"/>
          </ac:spMkLst>
        </pc:spChg>
        <pc:spChg chg="add mod">
          <ac:chgData name="Elena Šerepėkienė" userId="S::elena.serepekiene@vpt.lt::1165003e-1bc1-4725-a88e-f9337cde254f" providerId="AD" clId="Web-{C52B169A-6BD5-CE96-09B7-19F82ADA2688}" dt="2026-05-13T21:14:30.037" v="439" actId="1076"/>
          <ac:spMkLst>
            <pc:docMk/>
            <pc:sldMk cId="1895977444" sldId="421"/>
            <ac:spMk id="26" creationId="{B7643B55-99F2-C252-CA09-FA2105D65B8C}"/>
          </ac:spMkLst>
        </pc:spChg>
        <pc:spChg chg="add mod">
          <ac:chgData name="Elena Šerepėkienė" userId="S::elena.serepekiene@vpt.lt::1165003e-1bc1-4725-a88e-f9337cde254f" providerId="AD" clId="Web-{C52B169A-6BD5-CE96-09B7-19F82ADA2688}" dt="2026-05-13T21:14:42.334" v="443" actId="1076"/>
          <ac:spMkLst>
            <pc:docMk/>
            <pc:sldMk cId="1895977444" sldId="421"/>
            <ac:spMk id="27" creationId="{75CA3E70-53BA-8AA7-DBCE-6F068DBC63F1}"/>
          </ac:spMkLst>
        </pc:spChg>
        <pc:spChg chg="add mod">
          <ac:chgData name="Elena Šerepėkienė" userId="S::elena.serepekiene@vpt.lt::1165003e-1bc1-4725-a88e-f9337cde254f" providerId="AD" clId="Web-{C52B169A-6BD5-CE96-09B7-19F82ADA2688}" dt="2026-05-13T21:14:16.724" v="436" actId="1076"/>
          <ac:spMkLst>
            <pc:docMk/>
            <pc:sldMk cId="1895977444" sldId="421"/>
            <ac:spMk id="28" creationId="{745E4AA6-4879-53A2-B9DD-A25EF9646761}"/>
          </ac:spMkLst>
        </pc:spChg>
        <pc:picChg chg="add mod">
          <ac:chgData name="Elena Šerepėkienė" userId="S::elena.serepekiene@vpt.lt::1165003e-1bc1-4725-a88e-f9337cde254f" providerId="AD" clId="Web-{C52B169A-6BD5-CE96-09B7-19F82ADA2688}" dt="2026-05-13T21:13:35.035" v="431" actId="14100"/>
          <ac:picMkLst>
            <pc:docMk/>
            <pc:sldMk cId="1895977444" sldId="421"/>
            <ac:picMk id="3" creationId="{EC7BBE00-815F-BAD3-FB09-8DFEE8ADF822}"/>
          </ac:picMkLst>
        </pc:picChg>
        <pc:picChg chg="add mod">
          <ac:chgData name="Elena Šerepėkienė" userId="S::elena.serepekiene@vpt.lt::1165003e-1bc1-4725-a88e-f9337cde254f" providerId="AD" clId="Web-{C52B169A-6BD5-CE96-09B7-19F82ADA2688}" dt="2026-05-13T21:14:22.286" v="437" actId="1076"/>
          <ac:picMkLst>
            <pc:docMk/>
            <pc:sldMk cId="1895977444" sldId="421"/>
            <ac:picMk id="7" creationId="{60CC5D59-122E-5D97-72E9-80B0990B7283}"/>
          </ac:picMkLst>
        </pc:picChg>
        <pc:picChg chg="add mod">
          <ac:chgData name="Elena Šerepėkienė" userId="S::elena.serepekiene@vpt.lt::1165003e-1bc1-4725-a88e-f9337cde254f" providerId="AD" clId="Web-{C52B169A-6BD5-CE96-09B7-19F82ADA2688}" dt="2026-05-13T21:14:35.490" v="441" actId="1076"/>
          <ac:picMkLst>
            <pc:docMk/>
            <pc:sldMk cId="1895977444" sldId="421"/>
            <ac:picMk id="9" creationId="{42E31E92-F88A-888E-3B31-C118DFE63BB1}"/>
          </ac:picMkLst>
        </pc:picChg>
      </pc:sldChg>
    </pc:docChg>
  </pc:docChgLst>
  <pc:docChgLst>
    <pc:chgData name="Elena Šerepėkienė" userId="S::elena.serepekiene@vpt.lt::1165003e-1bc1-4725-a88e-f9337cde254f" providerId="AD" clId="Web-{24F37F64-B29A-7115-DC11-09502DC710C8}"/>
    <pc:docChg chg="modSld">
      <pc:chgData name="Elena Šerepėkienė" userId="S::elena.serepekiene@vpt.lt::1165003e-1bc1-4725-a88e-f9337cde254f" providerId="AD" clId="Web-{24F37F64-B29A-7115-DC11-09502DC710C8}" dt="2026-05-15T11:41:26.504" v="56" actId="20577"/>
      <pc:docMkLst>
        <pc:docMk/>
      </pc:docMkLst>
      <pc:sldChg chg="modSp">
        <pc:chgData name="Elena Šerepėkienė" userId="S::elena.serepekiene@vpt.lt::1165003e-1bc1-4725-a88e-f9337cde254f" providerId="AD" clId="Web-{24F37F64-B29A-7115-DC11-09502DC710C8}" dt="2026-05-15T11:33:42.346" v="2" actId="20577"/>
        <pc:sldMkLst>
          <pc:docMk/>
          <pc:sldMk cId="3155751863" sldId="256"/>
        </pc:sldMkLst>
        <pc:spChg chg="mod">
          <ac:chgData name="Elena Šerepėkienė" userId="S::elena.serepekiene@vpt.lt::1165003e-1bc1-4725-a88e-f9337cde254f" providerId="AD" clId="Web-{24F37F64-B29A-7115-DC11-09502DC710C8}" dt="2026-05-15T11:33:42.346" v="2" actId="20577"/>
          <ac:spMkLst>
            <pc:docMk/>
            <pc:sldMk cId="3155751863" sldId="256"/>
            <ac:spMk id="3" creationId="{0C25C5B2-43E3-2C20-C255-40C87B7ED103}"/>
          </ac:spMkLst>
        </pc:spChg>
      </pc:sldChg>
      <pc:sldChg chg="modSp">
        <pc:chgData name="Elena Šerepėkienė" userId="S::elena.serepekiene@vpt.lt::1165003e-1bc1-4725-a88e-f9337cde254f" providerId="AD" clId="Web-{24F37F64-B29A-7115-DC11-09502DC710C8}" dt="2026-05-15T11:41:26.504" v="56" actId="20577"/>
        <pc:sldMkLst>
          <pc:docMk/>
          <pc:sldMk cId="354121580" sldId="420"/>
        </pc:sldMkLst>
        <pc:spChg chg="mod">
          <ac:chgData name="Elena Šerepėkienė" userId="S::elena.serepekiene@vpt.lt::1165003e-1bc1-4725-a88e-f9337cde254f" providerId="AD" clId="Web-{24F37F64-B29A-7115-DC11-09502DC710C8}" dt="2026-05-15T11:41:26.504" v="56" actId="20577"/>
          <ac:spMkLst>
            <pc:docMk/>
            <pc:sldMk cId="354121580" sldId="420"/>
            <ac:spMk id="8" creationId="{97025BAE-EE4D-5A48-9E53-C3FA34A21C1D}"/>
          </ac:spMkLst>
        </pc:spChg>
      </pc:sldChg>
    </pc:docChg>
  </pc:docChgLst>
  <pc:docChgLst>
    <pc:chgData name="Elena Šerepėkienė" userId="S::elena.serepekiene@vpt.lt::1165003e-1bc1-4725-a88e-f9337cde254f" providerId="AD" clId="Web-{828C1C24-AAAF-851B-65AA-12B158A8A643}"/>
    <pc:docChg chg="addSld modSld sldOrd">
      <pc:chgData name="Elena Šerepėkienė" userId="S::elena.serepekiene@vpt.lt::1165003e-1bc1-4725-a88e-f9337cde254f" providerId="AD" clId="Web-{828C1C24-AAAF-851B-65AA-12B158A8A643}" dt="2026-05-13T06:55:24.580" v="40" actId="1076"/>
      <pc:docMkLst>
        <pc:docMk/>
      </pc:docMkLst>
      <pc:sldChg chg="addSp delSp modSp add ord replId">
        <pc:chgData name="Elena Šerepėkienė" userId="S::elena.serepekiene@vpt.lt::1165003e-1bc1-4725-a88e-f9337cde254f" providerId="AD" clId="Web-{828C1C24-AAAF-851B-65AA-12B158A8A643}" dt="2026-05-13T06:54:01.358" v="39"/>
        <pc:sldMkLst>
          <pc:docMk/>
          <pc:sldMk cId="354121580" sldId="420"/>
        </pc:sldMkLst>
        <pc:spChg chg="mod">
          <ac:chgData name="Elena Šerepėkienė" userId="S::elena.serepekiene@vpt.lt::1165003e-1bc1-4725-a88e-f9337cde254f" providerId="AD" clId="Web-{828C1C24-AAAF-851B-65AA-12B158A8A643}" dt="2026-05-13T06:52:41.839" v="24" actId="20577"/>
          <ac:spMkLst>
            <pc:docMk/>
            <pc:sldMk cId="354121580" sldId="420"/>
            <ac:spMk id="2" creationId="{2439E9E2-93DD-0214-5CFC-8CF3A3A296F3}"/>
          </ac:spMkLst>
        </pc:spChg>
        <pc:spChg chg="mod">
          <ac:chgData name="Elena Šerepėkienė" userId="S::elena.serepekiene@vpt.lt::1165003e-1bc1-4725-a88e-f9337cde254f" providerId="AD" clId="Web-{828C1C24-AAAF-851B-65AA-12B158A8A643}" dt="2026-05-13T06:52:07.291" v="8" actId="1076"/>
          <ac:spMkLst>
            <pc:docMk/>
            <pc:sldMk cId="354121580" sldId="420"/>
            <ac:spMk id="8" creationId="{97025BAE-EE4D-5A48-9E53-C3FA34A21C1D}"/>
          </ac:spMkLst>
        </pc:spChg>
      </pc:sldChg>
      <pc:sldChg chg="modSp add replId">
        <pc:chgData name="Elena Šerepėkienė" userId="S::elena.serepekiene@vpt.lt::1165003e-1bc1-4725-a88e-f9337cde254f" providerId="AD" clId="Web-{828C1C24-AAAF-851B-65AA-12B158A8A643}" dt="2026-05-13T06:55:24.580" v="40" actId="1076"/>
        <pc:sldMkLst>
          <pc:docMk/>
          <pc:sldMk cId="1895977444" sldId="421"/>
        </pc:sldMkLst>
      </pc:sldChg>
    </pc:docChg>
  </pc:docChgLst>
  <pc:docChgLst>
    <pc:chgData name="Elena Šerepėkienė" userId="S::elena.serepekiene@vpt.lt::1165003e-1bc1-4725-a88e-f9337cde254f" providerId="AD" clId="Web-{6953F0A9-BD1B-11F8-286D-5D67E9A8829A}"/>
    <pc:docChg chg="modSld">
      <pc:chgData name="Elena Šerepėkienė" userId="S::elena.serepekiene@vpt.lt::1165003e-1bc1-4725-a88e-f9337cde254f" providerId="AD" clId="Web-{6953F0A9-BD1B-11F8-286D-5D67E9A8829A}" dt="2026-05-19T11:19:51.010" v="0" actId="20577"/>
      <pc:docMkLst>
        <pc:docMk/>
      </pc:docMkLst>
      <pc:sldChg chg="modSp">
        <pc:chgData name="Elena Šerepėkienė" userId="S::elena.serepekiene@vpt.lt::1165003e-1bc1-4725-a88e-f9337cde254f" providerId="AD" clId="Web-{6953F0A9-BD1B-11F8-286D-5D67E9A8829A}" dt="2026-05-19T11:19:51.010" v="0" actId="20577"/>
        <pc:sldMkLst>
          <pc:docMk/>
          <pc:sldMk cId="3155751863" sldId="256"/>
        </pc:sldMkLst>
        <pc:spChg chg="mod">
          <ac:chgData name="Elena Šerepėkienė" userId="S::elena.serepekiene@vpt.lt::1165003e-1bc1-4725-a88e-f9337cde254f" providerId="AD" clId="Web-{6953F0A9-BD1B-11F8-286D-5D67E9A8829A}" dt="2026-05-19T11:19:51.010" v="0" actId="20577"/>
          <ac:spMkLst>
            <pc:docMk/>
            <pc:sldMk cId="3155751863" sldId="256"/>
            <ac:spMk id="3" creationId="{0C25C5B2-43E3-2C20-C255-40C87B7ED10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3B36C7C-57F8-4004-A92A-B754A7726BD9}"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lt-LT"/>
        </a:p>
      </dgm:t>
    </dgm:pt>
    <dgm:pt modelId="{FC63B487-4580-4DF7-805C-1050EFF1F57D}" type="pres">
      <dgm:prSet presAssocID="{43B36C7C-57F8-4004-A92A-B754A7726BD9}" presName="Name0" presStyleCnt="0">
        <dgm:presLayoutVars>
          <dgm:chPref val="3"/>
          <dgm:dir/>
          <dgm:animLvl val="lvl"/>
          <dgm:resizeHandles/>
        </dgm:presLayoutVars>
      </dgm:prSet>
      <dgm:spPr/>
    </dgm:pt>
  </dgm:ptLst>
  <dgm:cxnLst>
    <dgm:cxn modelId="{D245AD88-5098-4C50-926B-BACDFC89CE42}" type="presOf" srcId="{43B36C7C-57F8-4004-A92A-B754A7726BD9}" destId="{FC63B487-4580-4DF7-805C-1050EFF1F57D}"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942CB9-EEC7-A3EA-951D-C7EBC1FE02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7DF2899D-0AF0-7C4F-1B7A-44D85C6234D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FF855E-8EDD-4F44-88D1-7BEEE4F8A65C}" type="datetimeFigureOut">
              <a:rPr lang="en-GB" smtClean="0"/>
              <a:t>21/05/2026</a:t>
            </a:fld>
            <a:endParaRPr lang="en-GB"/>
          </a:p>
        </p:txBody>
      </p:sp>
      <p:sp>
        <p:nvSpPr>
          <p:cNvPr id="4" name="Footer Placeholder 3">
            <a:extLst>
              <a:ext uri="{FF2B5EF4-FFF2-40B4-BE49-F238E27FC236}">
                <a16:creationId xmlns:a16="http://schemas.microsoft.com/office/drawing/2014/main" id="{B2A3C0B7-A538-A1DA-04CF-CA9248BD49B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2BBD122-24A6-6534-01B2-176E8DC91C0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D8BCC6-5813-45BA-B485-47BCAA9FF695}" type="slidenum">
              <a:rPr lang="en-GB" smtClean="0"/>
              <a:t>‹#›</a:t>
            </a:fld>
            <a:endParaRPr lang="en-GB"/>
          </a:p>
        </p:txBody>
      </p:sp>
    </p:spTree>
    <p:extLst>
      <p:ext uri="{BB962C8B-B14F-4D97-AF65-F5344CB8AC3E}">
        <p14:creationId xmlns:p14="http://schemas.microsoft.com/office/powerpoint/2010/main" val="30630667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9921A-8D5E-4F5E-ABFC-449DBA3710DA}" type="datetimeFigureOut">
              <a:rPr lang="en-GB" smtClean="0"/>
              <a:t>21/05/2026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C1CEC2-438D-46D7-B767-1EACDABC8F8C}" type="slidenum">
              <a:rPr lang="en-GB" smtClean="0"/>
              <a:t>‹#›</a:t>
            </a:fld>
            <a:endParaRPr lang="en-GB"/>
          </a:p>
        </p:txBody>
      </p:sp>
    </p:spTree>
    <p:extLst>
      <p:ext uri="{BB962C8B-B14F-4D97-AF65-F5344CB8AC3E}">
        <p14:creationId xmlns:p14="http://schemas.microsoft.com/office/powerpoint/2010/main" val="34227842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endParaRPr lang="en-US"/>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Spustelėję redag. ruoš. paantrš. stilių</a:t>
            </a:r>
            <a:endParaRPr lang="en-US"/>
          </a:p>
        </p:txBody>
      </p:sp>
      <p:sp>
        <p:nvSpPr>
          <p:cNvPr id="4" name="Datos vietos rezervavimo ženklas 3"/>
          <p:cNvSpPr>
            <a:spLocks noGrp="1"/>
          </p:cNvSpPr>
          <p:nvPr>
            <p:ph type="dt" sz="half" idx="10"/>
          </p:nvPr>
        </p:nvSpPr>
        <p:spPr/>
        <p:txBody>
          <a:bodyPr/>
          <a:lstStyle/>
          <a:p>
            <a:fld id="{26B9D071-1170-438C-9B38-2C289A4F1963}" type="datetime1">
              <a:rPr lang="en-US" smtClean="0"/>
              <a:t>5/21/2026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dirty="0"/>
          </a:p>
        </p:txBody>
      </p:sp>
    </p:spTree>
    <p:extLst>
      <p:ext uri="{BB962C8B-B14F-4D97-AF65-F5344CB8AC3E}">
        <p14:creationId xmlns:p14="http://schemas.microsoft.com/office/powerpoint/2010/main" val="321446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Vertikalaus teksto vietos rezervavimo ženklas 2"/>
          <p:cNvSpPr>
            <a:spLocks noGrp="1"/>
          </p:cNvSpPr>
          <p:nvPr>
            <p:ph type="body" orient="vert" idx="1"/>
          </p:nvPr>
        </p:nvSpPr>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7088BD37-EE07-4CB8-9026-22E12E2F7966}" type="datetime1">
              <a:rPr lang="en-US" smtClean="0"/>
              <a:t>5/21/2026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697822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endParaRPr lang="en-US"/>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25AACE21-2E89-4596-B3A4-F69305C86E74}" type="datetime1">
              <a:rPr lang="en-US" smtClean="0"/>
              <a:t>5/21/2026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19975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10"/>
          </p:nvPr>
        </p:nvSpPr>
        <p:spPr/>
        <p:txBody>
          <a:bodyPr/>
          <a:lstStyle/>
          <a:p>
            <a:fld id="{66C03F64-F36F-48E2-BE23-E6E248A2AF1B}" type="datetime1">
              <a:rPr lang="en-US" smtClean="0"/>
              <a:t>5/21/2026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a:xfrm>
            <a:off x="8610600" y="6432550"/>
            <a:ext cx="2743200" cy="365125"/>
          </a:xfrm>
        </p:spPr>
        <p:txBody>
          <a:bodyPr/>
          <a:lstStyle>
            <a:lvl1pPr>
              <a:defRPr sz="2400">
                <a:solidFill>
                  <a:schemeClr val="accent4"/>
                </a:solidFill>
              </a:defRPr>
            </a:lvl1pPr>
          </a:lstStyle>
          <a:p>
            <a:fld id="{49EC5416-78B8-4F37-B286-A40543F63F6D}" type="slidenum">
              <a:rPr lang="en-US" smtClean="0"/>
              <a:pPr/>
              <a:t>‹#›</a:t>
            </a:fld>
            <a:endParaRPr lang="en-US" dirty="0"/>
          </a:p>
        </p:txBody>
      </p:sp>
    </p:spTree>
    <p:extLst>
      <p:ext uri="{BB962C8B-B14F-4D97-AF65-F5344CB8AC3E}">
        <p14:creationId xmlns:p14="http://schemas.microsoft.com/office/powerpoint/2010/main" val="4147170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endParaRPr lang="en-US"/>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Spustelėję redag. ruoš. teksto stilių</a:t>
            </a:r>
          </a:p>
        </p:txBody>
      </p:sp>
      <p:sp>
        <p:nvSpPr>
          <p:cNvPr id="4" name="Datos vietos rezervavimo ženklas 3"/>
          <p:cNvSpPr>
            <a:spLocks noGrp="1"/>
          </p:cNvSpPr>
          <p:nvPr>
            <p:ph type="dt" sz="half" idx="10"/>
          </p:nvPr>
        </p:nvSpPr>
        <p:spPr/>
        <p:txBody>
          <a:bodyPr/>
          <a:lstStyle/>
          <a:p>
            <a:fld id="{2E0250C6-CBBE-42ED-A7CA-6389DFBB7034}" type="datetime1">
              <a:rPr lang="en-US" smtClean="0"/>
              <a:t>5/21/2026</a:t>
            </a:fld>
            <a:endParaRPr lang="en-US"/>
          </a:p>
        </p:txBody>
      </p:sp>
      <p:sp>
        <p:nvSpPr>
          <p:cNvPr id="5" name="Poraštės vietos rezervavimo ženklas 4"/>
          <p:cNvSpPr>
            <a:spLocks noGrp="1"/>
          </p:cNvSpPr>
          <p:nvPr>
            <p:ph type="ftr" sz="quarter" idx="11"/>
          </p:nvPr>
        </p:nvSpPr>
        <p:spPr/>
        <p:txBody>
          <a:bodyPr/>
          <a:lstStyle/>
          <a:p>
            <a:endParaRPr lang="en-US"/>
          </a:p>
        </p:txBody>
      </p:sp>
      <p:sp>
        <p:nvSpPr>
          <p:cNvPr id="6" name="Skaidrės numerio vietos rezervavimo ženklas 5"/>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070059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Datos vietos rezervavimo ženklas 4"/>
          <p:cNvSpPr>
            <a:spLocks noGrp="1"/>
          </p:cNvSpPr>
          <p:nvPr>
            <p:ph type="dt" sz="half" idx="10"/>
          </p:nvPr>
        </p:nvSpPr>
        <p:spPr/>
        <p:txBody>
          <a:bodyPr/>
          <a:lstStyle/>
          <a:p>
            <a:fld id="{E987F3E4-3797-4DC8-8D2D-5D1844D8C31C}" type="datetime1">
              <a:rPr lang="en-US" smtClean="0"/>
              <a:t>5/21/2026</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5960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endParaRPr lang="en-US"/>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7" name="Datos vietos rezervavimo ženklas 6"/>
          <p:cNvSpPr>
            <a:spLocks noGrp="1"/>
          </p:cNvSpPr>
          <p:nvPr>
            <p:ph type="dt" sz="half" idx="10"/>
          </p:nvPr>
        </p:nvSpPr>
        <p:spPr/>
        <p:txBody>
          <a:bodyPr/>
          <a:lstStyle/>
          <a:p>
            <a:fld id="{4E08CD84-EE68-4B18-B9A9-AE82EE5B64F4}" type="datetime1">
              <a:rPr lang="en-US" smtClean="0"/>
              <a:t>5/21/2026</a:t>
            </a:fld>
            <a:endParaRPr lang="en-US"/>
          </a:p>
        </p:txBody>
      </p:sp>
      <p:sp>
        <p:nvSpPr>
          <p:cNvPr id="8" name="Poraštės vietos rezervavimo ženklas 7"/>
          <p:cNvSpPr>
            <a:spLocks noGrp="1"/>
          </p:cNvSpPr>
          <p:nvPr>
            <p:ph type="ftr" sz="quarter" idx="11"/>
          </p:nvPr>
        </p:nvSpPr>
        <p:spPr/>
        <p:txBody>
          <a:bodyPr/>
          <a:lstStyle/>
          <a:p>
            <a:endParaRPr lang="en-US"/>
          </a:p>
        </p:txBody>
      </p:sp>
      <p:sp>
        <p:nvSpPr>
          <p:cNvPr id="9" name="Skaidrės numerio vietos rezervavimo ženklas 8"/>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69852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endParaRPr lang="en-US"/>
          </a:p>
        </p:txBody>
      </p:sp>
      <p:sp>
        <p:nvSpPr>
          <p:cNvPr id="3" name="Datos vietos rezervavimo ženklas 2"/>
          <p:cNvSpPr>
            <a:spLocks noGrp="1"/>
          </p:cNvSpPr>
          <p:nvPr>
            <p:ph type="dt" sz="half" idx="10"/>
          </p:nvPr>
        </p:nvSpPr>
        <p:spPr/>
        <p:txBody>
          <a:bodyPr/>
          <a:lstStyle/>
          <a:p>
            <a:fld id="{21981270-A71A-4ACC-96F6-A2A189409B68}" type="datetime1">
              <a:rPr lang="en-US" smtClean="0"/>
              <a:t>5/21/2026</a:t>
            </a:fld>
            <a:endParaRPr lang="en-US"/>
          </a:p>
        </p:txBody>
      </p:sp>
      <p:sp>
        <p:nvSpPr>
          <p:cNvPr id="4" name="Poraštės vietos rezervavimo ženklas 3"/>
          <p:cNvSpPr>
            <a:spLocks noGrp="1"/>
          </p:cNvSpPr>
          <p:nvPr>
            <p:ph type="ftr" sz="quarter" idx="11"/>
          </p:nvPr>
        </p:nvSpPr>
        <p:spPr/>
        <p:txBody>
          <a:bodyPr/>
          <a:lstStyle/>
          <a:p>
            <a:endParaRPr lang="en-US"/>
          </a:p>
        </p:txBody>
      </p:sp>
      <p:sp>
        <p:nvSpPr>
          <p:cNvPr id="5" name="Skaidrės numerio vietos rezervavimo ženklas 4"/>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444459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D0EFD994-DC89-485D-A8C6-10D33C8D9D2B}" type="datetime1">
              <a:rPr lang="en-US" smtClean="0"/>
              <a:t>5/21/2026</a:t>
            </a:fld>
            <a:endParaRPr lang="en-US"/>
          </a:p>
        </p:txBody>
      </p:sp>
      <p:sp>
        <p:nvSpPr>
          <p:cNvPr id="3" name="Poraštės vietos rezervavimo ženklas 2"/>
          <p:cNvSpPr>
            <a:spLocks noGrp="1"/>
          </p:cNvSpPr>
          <p:nvPr>
            <p:ph type="ftr" sz="quarter" idx="11"/>
          </p:nvPr>
        </p:nvSpPr>
        <p:spPr/>
        <p:txBody>
          <a:bodyPr/>
          <a:lstStyle/>
          <a:p>
            <a:endParaRPr lang="en-US"/>
          </a:p>
        </p:txBody>
      </p:sp>
      <p:sp>
        <p:nvSpPr>
          <p:cNvPr id="4" name="Skaidrės numerio vietos rezervavimo ženklas 3"/>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113919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4CA20704-3F23-4374-A75B-126B8E812E99}" type="datetime1">
              <a:rPr lang="en-US" smtClean="0"/>
              <a:t>5/21/2026</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292744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endParaRPr lang="en-US"/>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Spustelėję redag. ruoš. teksto stilių</a:t>
            </a:r>
          </a:p>
        </p:txBody>
      </p:sp>
      <p:sp>
        <p:nvSpPr>
          <p:cNvPr id="5" name="Datos vietos rezervavimo ženklas 4"/>
          <p:cNvSpPr>
            <a:spLocks noGrp="1"/>
          </p:cNvSpPr>
          <p:nvPr>
            <p:ph type="dt" sz="half" idx="10"/>
          </p:nvPr>
        </p:nvSpPr>
        <p:spPr/>
        <p:txBody>
          <a:bodyPr/>
          <a:lstStyle/>
          <a:p>
            <a:fld id="{E5844034-2C9E-412F-9B5F-CA1EA3BDC1AE}" type="datetime1">
              <a:rPr lang="en-US" smtClean="0"/>
              <a:t>5/21/2026</a:t>
            </a:fld>
            <a:endParaRPr lang="en-US"/>
          </a:p>
        </p:txBody>
      </p:sp>
      <p:sp>
        <p:nvSpPr>
          <p:cNvPr id="6" name="Poraštės vietos rezervavimo ženklas 5"/>
          <p:cNvSpPr>
            <a:spLocks noGrp="1"/>
          </p:cNvSpPr>
          <p:nvPr>
            <p:ph type="ftr" sz="quarter" idx="11"/>
          </p:nvPr>
        </p:nvSpPr>
        <p:spPr/>
        <p:txBody>
          <a:bodyPr/>
          <a:lstStyle/>
          <a:p>
            <a:endParaRPr lang="en-US"/>
          </a:p>
        </p:txBody>
      </p:sp>
      <p:sp>
        <p:nvSpPr>
          <p:cNvPr id="7" name="Skaidrės numerio vietos rezervavimo ženklas 6"/>
          <p:cNvSpPr>
            <a:spLocks noGrp="1"/>
          </p:cNvSpPr>
          <p:nvPr>
            <p:ph type="sldNum" sz="quarter" idx="12"/>
          </p:nvPr>
        </p:nvSpPr>
        <p:spPr/>
        <p:txBody>
          <a:bodyPr/>
          <a:lstStyle/>
          <a:p>
            <a:fld id="{49EC5416-78B8-4F37-B286-A40543F63F6D}" type="slidenum">
              <a:rPr lang="en-US" smtClean="0"/>
              <a:pPr/>
              <a:t>‹#›</a:t>
            </a:fld>
            <a:endParaRPr lang="en-US"/>
          </a:p>
        </p:txBody>
      </p:sp>
    </p:spTree>
    <p:extLst>
      <p:ext uri="{BB962C8B-B14F-4D97-AF65-F5344CB8AC3E}">
        <p14:creationId xmlns:p14="http://schemas.microsoft.com/office/powerpoint/2010/main" val="3851745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endParaRPr lang="en-US"/>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51914-2AE5-4E2F-881B-2DD6DAA34576}" type="datetime1">
              <a:rPr lang="en-US" smtClean="0"/>
              <a:t>5/21/2026</a:t>
            </a:fld>
            <a:endParaRPr lang="en-US"/>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2000">
                <a:solidFill>
                  <a:srgbClr val="E6AF00"/>
                </a:solidFill>
              </a:defRPr>
            </a:lvl1pPr>
          </a:lstStyle>
          <a:p>
            <a:fld id="{49EC5416-78B8-4F37-B286-A40543F63F6D}" type="slidenum">
              <a:rPr lang="en-US" smtClean="0"/>
              <a:pPr/>
              <a:t>‹#›</a:t>
            </a:fld>
            <a:endParaRPr lang="en-US" dirty="0"/>
          </a:p>
        </p:txBody>
      </p:sp>
    </p:spTree>
    <p:extLst>
      <p:ext uri="{BB962C8B-B14F-4D97-AF65-F5344CB8AC3E}">
        <p14:creationId xmlns:p14="http://schemas.microsoft.com/office/powerpoint/2010/main" val="975346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10" Type="http://schemas.openxmlformats.org/officeDocument/2006/relationships/image" Target="../media/image15.png"/><Relationship Id="rId4" Type="http://schemas.openxmlformats.org/officeDocument/2006/relationships/diagramLayout" Target="../diagrams/layout6.xml"/><Relationship Id="rId9" Type="http://schemas.openxmlformats.org/officeDocument/2006/relationships/image" Target="../media/image14.pn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pagalba@vpt.l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png"/><Relationship Id="rId7" Type="http://schemas.openxmlformats.org/officeDocument/2006/relationships/diagramColors" Target="../diagrams/colors4.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10" Type="http://schemas.openxmlformats.org/officeDocument/2006/relationships/image" Target="../media/image7.png"/><Relationship Id="rId4" Type="http://schemas.openxmlformats.org/officeDocument/2006/relationships/diagramData" Target="../diagrams/data4.xm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16200000" scaled="1"/>
          <a:tileRect/>
        </a:gradFill>
        <a:effectLst/>
      </p:bgPr>
    </p:bg>
    <p:spTree>
      <p:nvGrpSpPr>
        <p:cNvPr id="1" name=""/>
        <p:cNvGrpSpPr/>
        <p:nvPr/>
      </p:nvGrpSpPr>
      <p:grpSpPr>
        <a:xfrm>
          <a:off x="0" y="0"/>
          <a:ext cx="0" cy="0"/>
          <a:chOff x="0" y="0"/>
          <a:chExt cx="0" cy="0"/>
        </a:xfrm>
      </p:grpSpPr>
      <p:sp>
        <p:nvSpPr>
          <p:cNvPr id="2" name="Pavadinimas 1"/>
          <p:cNvSpPr>
            <a:spLocks noGrp="1"/>
          </p:cNvSpPr>
          <p:nvPr>
            <p:ph type="ctrTitle"/>
          </p:nvPr>
        </p:nvSpPr>
        <p:spPr>
          <a:xfrm>
            <a:off x="776141" y="2226044"/>
            <a:ext cx="9795588" cy="2405911"/>
          </a:xfrm>
        </p:spPr>
        <p:txBody>
          <a:bodyPr>
            <a:normAutofit fontScale="90000"/>
          </a:bodyPr>
          <a:lstStyle/>
          <a:p>
            <a:pPr>
              <a:lnSpc>
                <a:spcPts val="5130"/>
              </a:lnSpc>
            </a:pPr>
            <a:br>
              <a:rPr lang="en-US" sz="5400" dirty="0"/>
            </a:br>
            <a:br>
              <a:rPr lang="en-US" sz="5400" dirty="0"/>
            </a:br>
            <a:r>
              <a:rPr lang="lt-LT" sz="5400" b="1" dirty="0"/>
              <a:t> </a:t>
            </a:r>
            <a:br>
              <a:rPr lang="lt-LT" sz="4800" dirty="0"/>
            </a:br>
            <a:br>
              <a:rPr lang="lt-LT" sz="4800" dirty="0"/>
            </a:br>
            <a:r>
              <a:rPr lang="lt-LT" sz="4900" b="1" dirty="0">
                <a:cs typeface="Times New Roman" panose="02020603050405020304" pitchFamily="18" charset="0"/>
              </a:rPr>
              <a:t> Pirkimo vykdytojo </a:t>
            </a:r>
            <a:r>
              <a:rPr lang="lt-LT" sz="4900" b="1" spc="-5" dirty="0">
                <a:cs typeface="Times New Roman" panose="02020603050405020304" pitchFamily="18" charset="0"/>
              </a:rPr>
              <a:t>susirašinėjimas</a:t>
            </a:r>
            <a:br>
              <a:rPr lang="lt-LT" sz="4900" b="1" dirty="0">
                <a:cs typeface="Times New Roman" panose="02020603050405020304" pitchFamily="18" charset="0"/>
              </a:rPr>
            </a:br>
            <a:r>
              <a:rPr lang="lt-LT" sz="4900" b="1" dirty="0">
                <a:cs typeface="Times New Roman" panose="02020603050405020304" pitchFamily="18" charset="0"/>
              </a:rPr>
              <a:t>Ce</a:t>
            </a:r>
            <a:r>
              <a:rPr lang="lt-LT" sz="4900" b="1" spc="-50" dirty="0">
                <a:cs typeface="Times New Roman" panose="02020603050405020304" pitchFamily="18" charset="0"/>
              </a:rPr>
              <a:t>n</a:t>
            </a:r>
            <a:r>
              <a:rPr lang="lt-LT" sz="4900" b="1" dirty="0">
                <a:cs typeface="Times New Roman" panose="02020603050405020304" pitchFamily="18" charset="0"/>
              </a:rPr>
              <a:t>trin</a:t>
            </a:r>
            <a:r>
              <a:rPr lang="lt-LT" sz="4900" b="1" spc="-15" dirty="0">
                <a:cs typeface="Times New Roman" panose="02020603050405020304" pitchFamily="18" charset="0"/>
              </a:rPr>
              <a:t>ė</a:t>
            </a:r>
            <a:r>
              <a:rPr lang="lt-LT" sz="4900" b="1" dirty="0">
                <a:cs typeface="Times New Roman" panose="02020603050405020304" pitchFamily="18" charset="0"/>
              </a:rPr>
              <a:t>s vi</a:t>
            </a:r>
            <a:r>
              <a:rPr lang="lt-LT" sz="4900" b="1" spc="-20" dirty="0">
                <a:cs typeface="Times New Roman" panose="02020603050405020304" pitchFamily="18" charset="0"/>
              </a:rPr>
              <a:t>e</a:t>
            </a:r>
            <a:r>
              <a:rPr lang="lt-LT" sz="4900" b="1" dirty="0">
                <a:cs typeface="Times New Roman" panose="02020603050405020304" pitchFamily="18" charset="0"/>
              </a:rPr>
              <a:t>šųjų</a:t>
            </a:r>
            <a:r>
              <a:rPr lang="lt-LT" sz="4900" b="1" spc="-20" dirty="0">
                <a:cs typeface="Times New Roman" panose="02020603050405020304" pitchFamily="18" charset="0"/>
              </a:rPr>
              <a:t> </a:t>
            </a:r>
            <a:r>
              <a:rPr lang="lt-LT" sz="4900" b="1" dirty="0">
                <a:cs typeface="Times New Roman" panose="02020603050405020304" pitchFamily="18" charset="0"/>
              </a:rPr>
              <a:t>pirkimų i</a:t>
            </a:r>
            <a:r>
              <a:rPr lang="lt-LT" sz="4900" b="1" spc="-20" dirty="0">
                <a:cs typeface="Times New Roman" panose="02020603050405020304" pitchFamily="18" charset="0"/>
              </a:rPr>
              <a:t>n</a:t>
            </a:r>
            <a:r>
              <a:rPr lang="lt-LT" sz="4900" b="1" spc="-110" dirty="0">
                <a:cs typeface="Times New Roman" panose="02020603050405020304" pitchFamily="18" charset="0"/>
              </a:rPr>
              <a:t>f</a:t>
            </a:r>
            <a:r>
              <a:rPr lang="lt-LT" sz="4900" b="1" dirty="0">
                <a:cs typeface="Times New Roman" panose="02020603050405020304" pitchFamily="18" charset="0"/>
              </a:rPr>
              <a:t>or</a:t>
            </a:r>
            <a:r>
              <a:rPr lang="lt-LT" sz="4900" b="1" spc="5" dirty="0">
                <a:cs typeface="Times New Roman" panose="02020603050405020304" pitchFamily="18" charset="0"/>
              </a:rPr>
              <a:t>m</a:t>
            </a:r>
            <a:r>
              <a:rPr lang="lt-LT" sz="4900" b="1" dirty="0">
                <a:cs typeface="Times New Roman" panose="02020603050405020304" pitchFamily="18" charset="0"/>
              </a:rPr>
              <a:t>acinės	si</a:t>
            </a:r>
            <a:r>
              <a:rPr lang="lt-LT" sz="4900" b="1" spc="-65" dirty="0">
                <a:cs typeface="Times New Roman" panose="02020603050405020304" pitchFamily="18" charset="0"/>
              </a:rPr>
              <a:t>s</a:t>
            </a:r>
            <a:r>
              <a:rPr lang="lt-LT" sz="4900" b="1" spc="-50" dirty="0">
                <a:cs typeface="Times New Roman" panose="02020603050405020304" pitchFamily="18" charset="0"/>
              </a:rPr>
              <a:t>t</a:t>
            </a:r>
            <a:r>
              <a:rPr lang="lt-LT" sz="4900" b="1" dirty="0">
                <a:cs typeface="Times New Roman" panose="02020603050405020304" pitchFamily="18" charset="0"/>
              </a:rPr>
              <a:t>em</a:t>
            </a:r>
            <a:r>
              <a:rPr lang="lt-LT" sz="4900" b="1" spc="10" dirty="0">
                <a:cs typeface="Times New Roman" panose="02020603050405020304" pitchFamily="18" charset="0"/>
              </a:rPr>
              <a:t>o</a:t>
            </a:r>
            <a:r>
              <a:rPr lang="lt-LT" sz="4900" b="1" dirty="0">
                <a:cs typeface="Times New Roman" panose="02020603050405020304" pitchFamily="18" charset="0"/>
              </a:rPr>
              <a:t>s</a:t>
            </a:r>
            <a:r>
              <a:rPr lang="lt-LT" sz="4900" b="1" spc="-20" dirty="0">
                <a:cs typeface="Times New Roman" panose="02020603050405020304" pitchFamily="18" charset="0"/>
              </a:rPr>
              <a:t> </a:t>
            </a:r>
            <a:r>
              <a:rPr lang="lt-LT" sz="4900" b="1" dirty="0">
                <a:cs typeface="Times New Roman" panose="02020603050405020304" pitchFamily="18" charset="0"/>
              </a:rPr>
              <a:t>(CVP</a:t>
            </a:r>
            <a:r>
              <a:rPr lang="lt-LT" sz="4900" b="1" spc="20" dirty="0">
                <a:cs typeface="Times New Roman" panose="02020603050405020304" pitchFamily="18" charset="0"/>
              </a:rPr>
              <a:t> </a:t>
            </a:r>
            <a:r>
              <a:rPr lang="lt-LT" sz="4900" b="1" dirty="0">
                <a:cs typeface="Times New Roman" panose="02020603050405020304" pitchFamily="18" charset="0"/>
              </a:rPr>
              <a:t>IS) priemonėmis</a:t>
            </a:r>
          </a:p>
        </p:txBody>
      </p:sp>
      <p:pic>
        <p:nvPicPr>
          <p:cNvPr id="5" name="Paveikslėlis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13435" y="4786103"/>
            <a:ext cx="2181225" cy="1985963"/>
          </a:xfrm>
          <a:prstGeom prst="rect">
            <a:avLst/>
          </a:prstGeom>
        </p:spPr>
      </p:pic>
      <p:pic>
        <p:nvPicPr>
          <p:cNvPr id="6" name="Paveikslėlis 5"/>
          <p:cNvPicPr>
            <a:picLocks noChangeAspect="1"/>
          </p:cNvPicPr>
          <p:nvPr/>
        </p:nvPicPr>
        <p:blipFill rotWithShape="1">
          <a:blip r:embed="rId2" cstate="print">
            <a:extLst>
              <a:ext uri="{28A0092B-C50C-407E-A947-70E740481C1C}">
                <a14:useLocalDpi xmlns:a14="http://schemas.microsoft.com/office/drawing/2010/main" val="0"/>
              </a:ext>
            </a:extLst>
          </a:blip>
          <a:srcRect l="33462" t="9477" r="5087" b="53886"/>
          <a:stretch/>
        </p:blipFill>
        <p:spPr>
          <a:xfrm>
            <a:off x="0" y="0"/>
            <a:ext cx="5238284" cy="2843561"/>
          </a:xfrm>
          <a:prstGeom prst="rect">
            <a:avLst/>
          </a:prstGeom>
        </p:spPr>
      </p:pic>
      <p:sp>
        <p:nvSpPr>
          <p:cNvPr id="3" name="TextBox 2">
            <a:extLst>
              <a:ext uri="{FF2B5EF4-FFF2-40B4-BE49-F238E27FC236}">
                <a16:creationId xmlns:a16="http://schemas.microsoft.com/office/drawing/2014/main" id="{0C25C5B2-43E3-2C20-C255-40C87B7ED103}"/>
              </a:ext>
            </a:extLst>
          </p:cNvPr>
          <p:cNvSpPr txBox="1"/>
          <p:nvPr/>
        </p:nvSpPr>
        <p:spPr>
          <a:xfrm>
            <a:off x="4302335" y="5596204"/>
            <a:ext cx="2743199"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err="1">
                <a:cs typeface="Calibri"/>
              </a:rPr>
              <a:t>Galioja</a:t>
            </a:r>
            <a:r>
              <a:rPr lang="en-US" dirty="0">
                <a:cs typeface="Calibri"/>
              </a:rPr>
              <a:t> </a:t>
            </a:r>
            <a:r>
              <a:rPr lang="en-US" dirty="0" err="1">
                <a:cs typeface="Calibri"/>
              </a:rPr>
              <a:t>nuo</a:t>
            </a:r>
            <a:r>
              <a:rPr lang="en-US" dirty="0">
                <a:cs typeface="Calibri"/>
              </a:rPr>
              <a:t> </a:t>
            </a:r>
            <a:r>
              <a:rPr lang="lt-LT" dirty="0">
                <a:cs typeface="Calibri"/>
              </a:rPr>
              <a:t>2026-05-20</a:t>
            </a:r>
            <a:endParaRPr lang="en-US" dirty="0"/>
          </a:p>
        </p:txBody>
      </p:sp>
    </p:spTree>
    <p:extLst>
      <p:ext uri="{BB962C8B-B14F-4D97-AF65-F5344CB8AC3E}">
        <p14:creationId xmlns:p14="http://schemas.microsoft.com/office/powerpoint/2010/main" val="3155751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FB320-2BC3-2575-BEDD-8EB2EB80B5E5}"/>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37AE98AC-A1ED-7097-8DBF-A47778D606B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E9919243-811D-B20D-81D8-3860F81F642F}"/>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DCD3F1BE-74A5-5443-C924-BF6EC16A5834}"/>
              </a:ext>
            </a:extLst>
          </p:cNvPr>
          <p:cNvSpPr>
            <a:spLocks noGrp="1"/>
          </p:cNvSpPr>
          <p:nvPr>
            <p:ph type="sldNum" sz="quarter" idx="12"/>
          </p:nvPr>
        </p:nvSpPr>
        <p:spPr/>
        <p:txBody>
          <a:bodyPr/>
          <a:lstStyle/>
          <a:p>
            <a:fld id="{49EC5416-78B8-4F37-B286-A40543F63F6D}" type="slidenum">
              <a:rPr lang="en-US" smtClean="0"/>
              <a:pPr/>
              <a:t>10</a:t>
            </a:fld>
            <a:endParaRPr lang="en-US" dirty="0"/>
          </a:p>
        </p:txBody>
      </p:sp>
      <p:pic>
        <p:nvPicPr>
          <p:cNvPr id="3" name="Picture 2" descr="A screenshot of a computer&#10;&#10;AI-generated content may be incorrect.">
            <a:extLst>
              <a:ext uri="{FF2B5EF4-FFF2-40B4-BE49-F238E27FC236}">
                <a16:creationId xmlns:a16="http://schemas.microsoft.com/office/drawing/2014/main" id="{EC7BBE00-815F-BAD3-FB09-8DFEE8ADF822}"/>
              </a:ext>
            </a:extLst>
          </p:cNvPr>
          <p:cNvPicPr>
            <a:picLocks noChangeAspect="1"/>
          </p:cNvPicPr>
          <p:nvPr/>
        </p:nvPicPr>
        <p:blipFill>
          <a:blip r:embed="rId8"/>
          <a:stretch>
            <a:fillRect/>
          </a:stretch>
        </p:blipFill>
        <p:spPr>
          <a:xfrm>
            <a:off x="128905" y="930275"/>
            <a:ext cx="6396990" cy="1695450"/>
          </a:xfrm>
          <a:prstGeom prst="rect">
            <a:avLst/>
          </a:prstGeom>
        </p:spPr>
      </p:pic>
      <p:sp>
        <p:nvSpPr>
          <p:cNvPr id="4" name="Stačiakampis 6">
            <a:extLst>
              <a:ext uri="{FF2B5EF4-FFF2-40B4-BE49-F238E27FC236}">
                <a16:creationId xmlns:a16="http://schemas.microsoft.com/office/drawing/2014/main" id="{AEA968F8-D933-7C71-5F82-172A640F1F9B}"/>
              </a:ext>
            </a:extLst>
          </p:cNvPr>
          <p:cNvSpPr/>
          <p:nvPr/>
        </p:nvSpPr>
        <p:spPr>
          <a:xfrm>
            <a:off x="5732290" y="2368794"/>
            <a:ext cx="490000" cy="28611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screenshot of a computer&#10;&#10;AI-generated content may be incorrect.">
            <a:extLst>
              <a:ext uri="{FF2B5EF4-FFF2-40B4-BE49-F238E27FC236}">
                <a16:creationId xmlns:a16="http://schemas.microsoft.com/office/drawing/2014/main" id="{60CC5D59-122E-5D97-72E9-80B0990B7283}"/>
              </a:ext>
            </a:extLst>
          </p:cNvPr>
          <p:cNvPicPr>
            <a:picLocks noChangeAspect="1"/>
          </p:cNvPicPr>
          <p:nvPr/>
        </p:nvPicPr>
        <p:blipFill>
          <a:blip r:embed="rId9"/>
          <a:stretch>
            <a:fillRect/>
          </a:stretch>
        </p:blipFill>
        <p:spPr>
          <a:xfrm>
            <a:off x="133032" y="2992755"/>
            <a:ext cx="4976495" cy="1339850"/>
          </a:xfrm>
          <a:prstGeom prst="rect">
            <a:avLst/>
          </a:prstGeom>
        </p:spPr>
      </p:pic>
      <p:pic>
        <p:nvPicPr>
          <p:cNvPr id="9" name="Picture 8" descr="A screenshot of a computer&#10;&#10;AI-generated content may be incorrect.">
            <a:extLst>
              <a:ext uri="{FF2B5EF4-FFF2-40B4-BE49-F238E27FC236}">
                <a16:creationId xmlns:a16="http://schemas.microsoft.com/office/drawing/2014/main" id="{42E31E92-F88A-888E-3B31-C118DFE63BB1}"/>
              </a:ext>
            </a:extLst>
          </p:cNvPr>
          <p:cNvPicPr>
            <a:picLocks noChangeAspect="1"/>
          </p:cNvPicPr>
          <p:nvPr/>
        </p:nvPicPr>
        <p:blipFill>
          <a:blip r:embed="rId10"/>
          <a:stretch>
            <a:fillRect/>
          </a:stretch>
        </p:blipFill>
        <p:spPr>
          <a:xfrm>
            <a:off x="128905" y="4639417"/>
            <a:ext cx="5153025" cy="1322705"/>
          </a:xfrm>
          <a:prstGeom prst="rect">
            <a:avLst/>
          </a:prstGeom>
        </p:spPr>
      </p:pic>
      <p:sp>
        <p:nvSpPr>
          <p:cNvPr id="11" name="Oval 10">
            <a:extLst>
              <a:ext uri="{FF2B5EF4-FFF2-40B4-BE49-F238E27FC236}">
                <a16:creationId xmlns:a16="http://schemas.microsoft.com/office/drawing/2014/main" id="{BF98A880-2DD6-3694-0DBE-AEED83040694}"/>
              </a:ext>
            </a:extLst>
          </p:cNvPr>
          <p:cNvSpPr/>
          <p:nvPr/>
        </p:nvSpPr>
        <p:spPr>
          <a:xfrm>
            <a:off x="6371763" y="2364504"/>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12" name="Oval 11">
            <a:extLst>
              <a:ext uri="{FF2B5EF4-FFF2-40B4-BE49-F238E27FC236}">
                <a16:creationId xmlns:a16="http://schemas.microsoft.com/office/drawing/2014/main" id="{F2DE3490-3455-5A39-8EFB-3F10BF4D8BFD}"/>
              </a:ext>
            </a:extLst>
          </p:cNvPr>
          <p:cNvSpPr/>
          <p:nvPr/>
        </p:nvSpPr>
        <p:spPr>
          <a:xfrm>
            <a:off x="5244003" y="3532904"/>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a:solidFill>
                  <a:schemeClr val="tx1"/>
                </a:solidFill>
              </a:rPr>
              <a:t>2</a:t>
            </a:r>
            <a:endParaRPr lang="en-GB" dirty="0">
              <a:solidFill>
                <a:schemeClr val="tx1"/>
              </a:solidFill>
            </a:endParaRPr>
          </a:p>
        </p:txBody>
      </p:sp>
      <p:sp>
        <p:nvSpPr>
          <p:cNvPr id="13" name="Oval 12">
            <a:extLst>
              <a:ext uri="{FF2B5EF4-FFF2-40B4-BE49-F238E27FC236}">
                <a16:creationId xmlns:a16="http://schemas.microsoft.com/office/drawing/2014/main" id="{8FA71000-7722-11C4-9083-0B020A9EB450}"/>
              </a:ext>
            </a:extLst>
          </p:cNvPr>
          <p:cNvSpPr/>
          <p:nvPr/>
        </p:nvSpPr>
        <p:spPr>
          <a:xfrm>
            <a:off x="5377668" y="5122154"/>
            <a:ext cx="484632" cy="43055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a:solidFill>
                  <a:schemeClr val="tx1"/>
                </a:solidFill>
              </a:rPr>
              <a:t>3</a:t>
            </a:r>
            <a:endParaRPr lang="en-GB" dirty="0">
              <a:solidFill>
                <a:schemeClr val="tx1"/>
              </a:solidFill>
            </a:endParaRPr>
          </a:p>
        </p:txBody>
      </p:sp>
      <p:sp>
        <p:nvSpPr>
          <p:cNvPr id="17" name="TextBox 16">
            <a:extLst>
              <a:ext uri="{FF2B5EF4-FFF2-40B4-BE49-F238E27FC236}">
                <a16:creationId xmlns:a16="http://schemas.microsoft.com/office/drawing/2014/main" id="{1E28F686-25F0-4E04-A5CE-432A1F2D336D}"/>
              </a:ext>
            </a:extLst>
          </p:cNvPr>
          <p:cNvSpPr txBox="1"/>
          <p:nvPr/>
        </p:nvSpPr>
        <p:spPr>
          <a:xfrm>
            <a:off x="416560" y="228600"/>
            <a:ext cx="11480800"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lt-LT" sz="3600" b="1" i="0" u="none" strike="noStrike" baseline="0" dirty="0">
                <a:solidFill>
                  <a:srgbClr val="000000"/>
                </a:solidFill>
                <a:latin typeface="Calibri Light"/>
              </a:rPr>
              <a:t>Pirkimo </a:t>
            </a:r>
            <a:r>
              <a:rPr lang="lt-LT" sz="3600" b="1" dirty="0">
                <a:solidFill>
                  <a:srgbClr val="000000"/>
                </a:solidFill>
                <a:latin typeface="Calibri Light"/>
              </a:rPr>
              <a:t>vykdytojo</a:t>
            </a:r>
            <a:r>
              <a:rPr lang="lt-LT" sz="3600" b="1" i="0" u="none" strike="noStrike" baseline="0" dirty="0">
                <a:solidFill>
                  <a:srgbClr val="000000"/>
                </a:solidFill>
                <a:latin typeface="Calibri Light"/>
              </a:rPr>
              <a:t> paskyroje neperskaityti pranešimai</a:t>
            </a:r>
            <a:r>
              <a:rPr sz="3600" b="0" i="0" dirty="0">
                <a:solidFill>
                  <a:srgbClr val="000000"/>
                </a:solidFill>
                <a:latin typeface="Calibri Light"/>
                <a:ea typeface="Calibri Light"/>
                <a:cs typeface="Calibri Light"/>
              </a:rPr>
              <a:t>​</a:t>
            </a:r>
            <a:endParaRPr lang="en-US" dirty="0"/>
          </a:p>
          <a:p>
            <a:pPr algn="ctr"/>
            <a:endParaRPr lang="en-US" dirty="0"/>
          </a:p>
        </p:txBody>
      </p:sp>
      <p:sp>
        <p:nvSpPr>
          <p:cNvPr id="23" name="Stačiakampis 6">
            <a:extLst>
              <a:ext uri="{FF2B5EF4-FFF2-40B4-BE49-F238E27FC236}">
                <a16:creationId xmlns:a16="http://schemas.microsoft.com/office/drawing/2014/main" id="{FEA3CCEA-F4A2-591E-CC2D-65E6552456E0}"/>
              </a:ext>
            </a:extLst>
          </p:cNvPr>
          <p:cNvSpPr/>
          <p:nvPr/>
        </p:nvSpPr>
        <p:spPr>
          <a:xfrm>
            <a:off x="134129" y="3537194"/>
            <a:ext cx="4980720" cy="23531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tačiakampis 6">
            <a:extLst>
              <a:ext uri="{FF2B5EF4-FFF2-40B4-BE49-F238E27FC236}">
                <a16:creationId xmlns:a16="http://schemas.microsoft.com/office/drawing/2014/main" id="{39794DFD-5E0E-760A-64A8-64B7CE473690}"/>
              </a:ext>
            </a:extLst>
          </p:cNvPr>
          <p:cNvSpPr/>
          <p:nvPr/>
        </p:nvSpPr>
        <p:spPr>
          <a:xfrm>
            <a:off x="90563" y="5168664"/>
            <a:ext cx="5153440" cy="2556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tačiakampis 6">
            <a:extLst>
              <a:ext uri="{FF2B5EF4-FFF2-40B4-BE49-F238E27FC236}">
                <a16:creationId xmlns:a16="http://schemas.microsoft.com/office/drawing/2014/main" id="{B7643B55-99F2-C252-CA09-FA2105D65B8C}"/>
              </a:ext>
            </a:extLst>
          </p:cNvPr>
          <p:cNvSpPr/>
          <p:nvPr/>
        </p:nvSpPr>
        <p:spPr>
          <a:xfrm>
            <a:off x="3639329" y="3466074"/>
            <a:ext cx="368080" cy="37755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Stačiakampis 6">
            <a:extLst>
              <a:ext uri="{FF2B5EF4-FFF2-40B4-BE49-F238E27FC236}">
                <a16:creationId xmlns:a16="http://schemas.microsoft.com/office/drawing/2014/main" id="{75CA3E70-53BA-8AA7-DBCE-6F068DBC63F1}"/>
              </a:ext>
            </a:extLst>
          </p:cNvPr>
          <p:cNvSpPr/>
          <p:nvPr/>
        </p:nvSpPr>
        <p:spPr>
          <a:xfrm>
            <a:off x="3639329" y="5122154"/>
            <a:ext cx="368080" cy="357233"/>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745E4AA6-4879-53A2-B9DD-A25EF9646761}"/>
              </a:ext>
            </a:extLst>
          </p:cNvPr>
          <p:cNvSpPr txBox="1"/>
          <p:nvPr/>
        </p:nvSpPr>
        <p:spPr>
          <a:xfrm>
            <a:off x="7405686" y="1112923"/>
            <a:ext cx="4210173" cy="4285278"/>
          </a:xfrm>
          <a:prstGeom prst="rect">
            <a:avLst/>
          </a:prstGeom>
          <a:solidFill>
            <a:srgbClr val="FDEADA"/>
          </a:solidFill>
          <a:ln>
            <a:solidFill>
              <a:schemeClr val="tx1"/>
            </a:solidFill>
          </a:ln>
        </p:spPr>
        <p:txBody>
          <a:bodyPr wrap="square" lIns="91440" tIns="45720" rIns="91440" bIns="45720" rtlCol="0" anchor="t">
            <a:spAutoFit/>
          </a:bodyPr>
          <a:lstStyle/>
          <a:p>
            <a:r>
              <a:rPr lang="lt-LT" dirty="0"/>
              <a:t>Savo pirkimų sąraše pasirinkite pirkimą, kuriame norite pasižiūrėti neperskaitytą pranešimą </a:t>
            </a:r>
            <a:r>
              <a:rPr lang="lt-LT"/>
              <a:t>(1)</a:t>
            </a:r>
            <a:endParaRPr lang="en-GB"/>
          </a:p>
          <a:p>
            <a:endParaRPr lang="lt-LT" dirty="0">
              <a:ea typeface="Calibri"/>
              <a:cs typeface="Calibri"/>
            </a:endParaRPr>
          </a:p>
          <a:p>
            <a:r>
              <a:rPr lang="lt-LT" dirty="0">
                <a:ea typeface="Calibri"/>
                <a:cs typeface="Calibri"/>
              </a:rPr>
              <a:t>Neperskaitytas pranešimas yra paryškintas ir statusas </a:t>
            </a:r>
            <a:r>
              <a:rPr lang="lt-LT">
                <a:ea typeface="Calibri"/>
                <a:cs typeface="Calibri"/>
              </a:rPr>
              <a:t>,,Naujas" (2)</a:t>
            </a:r>
          </a:p>
          <a:p>
            <a:endParaRPr lang="lt-LT" dirty="0">
              <a:ea typeface="Calibri"/>
              <a:cs typeface="Calibri"/>
            </a:endParaRPr>
          </a:p>
          <a:p>
            <a:r>
              <a:rPr lang="lt-LT">
                <a:ea typeface="Calibri"/>
                <a:cs typeface="Calibri"/>
              </a:rPr>
              <a:t>Kai pranešimas perskaitomas, jis tampa neparyškintas (3)</a:t>
            </a:r>
          </a:p>
          <a:p>
            <a:endParaRPr lang="lt-LT" dirty="0">
              <a:ea typeface="Calibri"/>
              <a:cs typeface="Calibri"/>
            </a:endParaRPr>
          </a:p>
          <a:p>
            <a:r>
              <a:rPr lang="lt-LT" dirty="0">
                <a:ea typeface="Calibri"/>
                <a:cs typeface="Calibri"/>
              </a:rPr>
              <a:t>Jeigu  pirkimo organizacijos naudotojas A perskaito </a:t>
            </a:r>
            <a:r>
              <a:rPr lang="lt-LT">
                <a:ea typeface="Calibri"/>
                <a:cs typeface="Calibri"/>
              </a:rPr>
              <a:t>pranešimą, tai naudotojui B pranešimas rodomas paryškintas kaip neperskaitytas</a:t>
            </a:r>
            <a:endParaRPr lang="lt-LT" dirty="0">
              <a:ea typeface="Calibri"/>
              <a:cs typeface="Calibri"/>
            </a:endParaRPr>
          </a:p>
          <a:p>
            <a:endParaRPr lang="lt-LT" dirty="0">
              <a:ea typeface="Calibri"/>
              <a:cs typeface="Calibri"/>
            </a:endParaRPr>
          </a:p>
        </p:txBody>
      </p:sp>
    </p:spTree>
    <p:extLst>
      <p:ext uri="{BB962C8B-B14F-4D97-AF65-F5344CB8AC3E}">
        <p14:creationId xmlns:p14="http://schemas.microsoft.com/office/powerpoint/2010/main" val="1895977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8BE74-E2E3-3FDF-CCEF-CAEAE7BD9F25}"/>
            </a:ext>
          </a:extLst>
        </p:cNvPr>
        <p:cNvGrpSpPr/>
        <p:nvPr/>
      </p:nvGrpSpPr>
      <p:grpSpPr>
        <a:xfrm>
          <a:off x="0" y="0"/>
          <a:ext cx="0" cy="0"/>
          <a:chOff x="0" y="0"/>
          <a:chExt cx="0" cy="0"/>
        </a:xfrm>
      </p:grpSpPr>
      <p:pic>
        <p:nvPicPr>
          <p:cNvPr id="10" name="Paveikslėlis 9">
            <a:extLst>
              <a:ext uri="{FF2B5EF4-FFF2-40B4-BE49-F238E27FC236}">
                <a16:creationId xmlns:a16="http://schemas.microsoft.com/office/drawing/2014/main" id="{BAFC61DA-7EB1-4A96-7425-1618DA9AB5D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A248B549-D95A-7E29-7CCC-7BF3A15498B7}"/>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F0302420-F7A8-93C7-215D-8B383EDB0C61}"/>
              </a:ext>
            </a:extLst>
          </p:cNvPr>
          <p:cNvSpPr>
            <a:spLocks noGrp="1"/>
          </p:cNvSpPr>
          <p:nvPr>
            <p:ph type="sldNum" sz="quarter" idx="12"/>
          </p:nvPr>
        </p:nvSpPr>
        <p:spPr/>
        <p:txBody>
          <a:bodyPr/>
          <a:lstStyle/>
          <a:p>
            <a:fld id="{49EC5416-78B8-4F37-B286-A40543F63F6D}" type="slidenum">
              <a:rPr lang="en-US" smtClean="0"/>
              <a:pPr/>
              <a:t>11</a:t>
            </a:fld>
            <a:endParaRPr lang="en-US" dirty="0"/>
          </a:p>
        </p:txBody>
      </p:sp>
      <p:sp>
        <p:nvSpPr>
          <p:cNvPr id="11" name="Oval 10">
            <a:extLst>
              <a:ext uri="{FF2B5EF4-FFF2-40B4-BE49-F238E27FC236}">
                <a16:creationId xmlns:a16="http://schemas.microsoft.com/office/drawing/2014/main" id="{DE5A86E9-9018-7689-0895-576ED847F668}"/>
              </a:ext>
            </a:extLst>
          </p:cNvPr>
          <p:cNvSpPr/>
          <p:nvPr/>
        </p:nvSpPr>
        <p:spPr>
          <a:xfrm>
            <a:off x="105319" y="2032367"/>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17" name="TextBox 16">
            <a:extLst>
              <a:ext uri="{FF2B5EF4-FFF2-40B4-BE49-F238E27FC236}">
                <a16:creationId xmlns:a16="http://schemas.microsoft.com/office/drawing/2014/main" id="{3920728D-2A2E-9723-BE1F-34DED1AADAE6}"/>
              </a:ext>
            </a:extLst>
          </p:cNvPr>
          <p:cNvSpPr txBox="1"/>
          <p:nvPr/>
        </p:nvSpPr>
        <p:spPr>
          <a:xfrm>
            <a:off x="1581126" y="242977"/>
            <a:ext cx="9281065"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lt-LT" sz="3600" b="1">
                <a:solidFill>
                  <a:srgbClr val="000000"/>
                </a:solidFill>
                <a:latin typeface="Calibri Light"/>
              </a:rPr>
              <a:t>Pranešimai</a:t>
            </a:r>
            <a:r>
              <a:rPr lang="en-US" sz="3600">
                <a:solidFill>
                  <a:srgbClr val="000000"/>
                </a:solidFill>
                <a:latin typeface="Calibri Light"/>
              </a:rPr>
              <a:t> </a:t>
            </a:r>
            <a:r>
              <a:rPr lang="lt-LT" sz="3600" b="1">
                <a:solidFill>
                  <a:srgbClr val="000000"/>
                </a:solidFill>
                <a:latin typeface="Calibri Light"/>
              </a:rPr>
              <a:t>pirkimo</a:t>
            </a:r>
            <a:r>
              <a:rPr lang="lt-LT" sz="3600" b="1" i="0" u="none" strike="noStrike" baseline="0">
                <a:solidFill>
                  <a:srgbClr val="000000"/>
                </a:solidFill>
                <a:latin typeface="Calibri Light"/>
              </a:rPr>
              <a:t> </a:t>
            </a:r>
            <a:r>
              <a:rPr lang="lt-LT" sz="3600" b="1">
                <a:solidFill>
                  <a:srgbClr val="000000"/>
                </a:solidFill>
                <a:latin typeface="Calibri Light"/>
              </a:rPr>
              <a:t>vykdytojo</a:t>
            </a:r>
            <a:r>
              <a:rPr lang="lt-LT" sz="3600" b="1" i="0" u="none" strike="noStrike" baseline="0">
                <a:solidFill>
                  <a:srgbClr val="000000"/>
                </a:solidFill>
                <a:latin typeface="Calibri Light"/>
              </a:rPr>
              <a:t> paskyroje </a:t>
            </a:r>
            <a:endParaRPr lang="en-US" sz="3600">
              <a:latin typeface="Calibri Light"/>
              <a:ea typeface="Calibri Light"/>
              <a:cs typeface="Calibri Light"/>
            </a:endParaRPr>
          </a:p>
          <a:p>
            <a:pPr algn="ctr"/>
            <a:endParaRPr lang="en-US" dirty="0"/>
          </a:p>
        </p:txBody>
      </p:sp>
      <p:sp>
        <p:nvSpPr>
          <p:cNvPr id="28" name="TextBox 27">
            <a:extLst>
              <a:ext uri="{FF2B5EF4-FFF2-40B4-BE49-F238E27FC236}">
                <a16:creationId xmlns:a16="http://schemas.microsoft.com/office/drawing/2014/main" id="{E7E8A3C4-2DF2-5130-6548-CCE6D857F18D}"/>
              </a:ext>
            </a:extLst>
          </p:cNvPr>
          <p:cNvSpPr txBox="1"/>
          <p:nvPr/>
        </p:nvSpPr>
        <p:spPr>
          <a:xfrm>
            <a:off x="8251241" y="1860546"/>
            <a:ext cx="3105826" cy="1477328"/>
          </a:xfrm>
          <a:prstGeom prst="rect">
            <a:avLst/>
          </a:prstGeom>
          <a:solidFill>
            <a:srgbClr val="FDEADA"/>
          </a:solidFill>
          <a:ln>
            <a:solidFill>
              <a:schemeClr val="tx1"/>
            </a:solidFill>
          </a:ln>
        </p:spPr>
        <p:txBody>
          <a:bodyPr wrap="square" lIns="91440" tIns="45720" rIns="91440" bIns="45720" rtlCol="0" anchor="t">
            <a:spAutoFit/>
          </a:bodyPr>
          <a:lstStyle/>
          <a:p>
            <a:r>
              <a:rPr lang="lt-LT">
                <a:ea typeface="+mn-lt"/>
                <a:cs typeface="+mn-lt"/>
              </a:rPr>
              <a:t>Jei laiškų negavote arba jie jau perskaityti, voko ikona meniu juostoje nebebus rodoma</a:t>
            </a:r>
            <a:r>
              <a:rPr lang="lt-LT" dirty="0"/>
              <a:t> (1)</a:t>
            </a:r>
            <a:endParaRPr lang="en-GB" dirty="0">
              <a:ea typeface="Calibri"/>
              <a:cs typeface="Calibri"/>
            </a:endParaRPr>
          </a:p>
          <a:p>
            <a:endParaRPr lang="lt-LT" dirty="0">
              <a:ea typeface="Calibri"/>
              <a:cs typeface="Calibri"/>
            </a:endParaRPr>
          </a:p>
          <a:p>
            <a:endParaRPr lang="lt-LT" dirty="0">
              <a:ea typeface="Calibri"/>
              <a:cs typeface="Calibri"/>
            </a:endParaRPr>
          </a:p>
        </p:txBody>
      </p:sp>
      <p:pic>
        <p:nvPicPr>
          <p:cNvPr id="24" name="Picture 23" descr="A green and yellow rectangular sign&#10;&#10;AI-generated content may be incorrect.">
            <a:extLst>
              <a:ext uri="{FF2B5EF4-FFF2-40B4-BE49-F238E27FC236}">
                <a16:creationId xmlns:a16="http://schemas.microsoft.com/office/drawing/2014/main" id="{FD4ED14D-2FB4-8541-608E-8FC63D09C8EB}"/>
              </a:ext>
            </a:extLst>
          </p:cNvPr>
          <p:cNvPicPr>
            <a:picLocks noChangeAspect="1"/>
          </p:cNvPicPr>
          <p:nvPr/>
        </p:nvPicPr>
        <p:blipFill>
          <a:blip r:embed="rId8"/>
          <a:stretch>
            <a:fillRect/>
          </a:stretch>
        </p:blipFill>
        <p:spPr>
          <a:xfrm>
            <a:off x="847104" y="1468921"/>
            <a:ext cx="6886574" cy="1954419"/>
          </a:xfrm>
          <a:prstGeom prst="rect">
            <a:avLst/>
          </a:prstGeom>
        </p:spPr>
      </p:pic>
      <p:sp>
        <p:nvSpPr>
          <p:cNvPr id="29" name="Stačiakampis 6">
            <a:extLst>
              <a:ext uri="{FF2B5EF4-FFF2-40B4-BE49-F238E27FC236}">
                <a16:creationId xmlns:a16="http://schemas.microsoft.com/office/drawing/2014/main" id="{A64F0A06-5921-9835-5DEC-C7DD34474FF8}"/>
              </a:ext>
            </a:extLst>
          </p:cNvPr>
          <p:cNvSpPr/>
          <p:nvPr/>
        </p:nvSpPr>
        <p:spPr>
          <a:xfrm>
            <a:off x="670417" y="1948724"/>
            <a:ext cx="1072595" cy="64429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0258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spect="1"/>
          </p:cNvSpPr>
          <p:nvPr/>
        </p:nvSpPr>
        <p:spPr>
          <a:xfrm>
            <a:off x="1005963" y="992679"/>
            <a:ext cx="10347837" cy="4616648"/>
          </a:xfrm>
          <a:prstGeom prst="rect">
            <a:avLst/>
          </a:prstGeom>
          <a:noFill/>
        </p:spPr>
        <p:txBody>
          <a:bodyPr wrap="square" rtlCol="0">
            <a:spAutoFit/>
          </a:bodyPr>
          <a:lstStyle/>
          <a:p>
            <a:pPr algn="ctr"/>
            <a:r>
              <a:rPr lang="lt-LT" sz="4000" dirty="0"/>
              <a:t>Dėl papildomai iškilusių klausimų galite kreiptis:</a:t>
            </a:r>
          </a:p>
          <a:p>
            <a:pPr algn="ctr"/>
            <a:endParaRPr lang="lt-LT" sz="4000" dirty="0"/>
          </a:p>
          <a:p>
            <a:pPr algn="ctr"/>
            <a:r>
              <a:rPr lang="lt-LT" sz="4000" dirty="0"/>
              <a:t> el. paštu </a:t>
            </a:r>
            <a:r>
              <a:rPr lang="lt-LT" sz="4000" b="1" dirty="0">
                <a:hlinkClick r:id="rId2"/>
              </a:rPr>
              <a:t>pagalba@vpt.lt</a:t>
            </a:r>
            <a:r>
              <a:rPr lang="lt-LT" sz="4000" b="1" dirty="0"/>
              <a:t>  </a:t>
            </a:r>
          </a:p>
          <a:p>
            <a:pPr algn="ctr"/>
            <a:r>
              <a:rPr lang="lt-LT" sz="4000" dirty="0"/>
              <a:t>(darbo dienomis – visą darbo dieną) </a:t>
            </a:r>
          </a:p>
          <a:p>
            <a:pPr algn="ctr"/>
            <a:endParaRPr lang="lt-LT" sz="4000" dirty="0"/>
          </a:p>
          <a:p>
            <a:pPr algn="ctr"/>
            <a:r>
              <a:rPr lang="lt-LT" sz="4000" dirty="0"/>
              <a:t>tel. </a:t>
            </a:r>
            <a:r>
              <a:rPr lang="lt-LT" sz="4000" b="1" dirty="0">
                <a:solidFill>
                  <a:schemeClr val="accent5"/>
                </a:solidFill>
              </a:rPr>
              <a:t>+370 5 219 7000 </a:t>
            </a:r>
          </a:p>
          <a:p>
            <a:pPr algn="ctr"/>
            <a:r>
              <a:rPr lang="lt-LT" sz="4000" dirty="0"/>
              <a:t>(darbo dienomis 8 – 12 val.)</a:t>
            </a:r>
            <a:endParaRPr lang="lt-LT" sz="1400" dirty="0"/>
          </a:p>
          <a:p>
            <a:r>
              <a:rPr lang="lt-LT" sz="1400" b="1" dirty="0"/>
              <a:t> </a:t>
            </a:r>
            <a:endParaRPr lang="lt-LT" sz="1400" dirty="0"/>
          </a:p>
        </p:txBody>
      </p:sp>
      <p:pic>
        <p:nvPicPr>
          <p:cNvPr id="4" name="Paveikslėlis 9">
            <a:extLst>
              <a:ext uri="{FF2B5EF4-FFF2-40B4-BE49-F238E27FC236}">
                <a16:creationId xmlns:a16="http://schemas.microsoft.com/office/drawing/2014/main" id="{1119D8BA-C695-A44A-8AFA-8E6D53478FA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Tree>
    <p:extLst>
      <p:ext uri="{BB962C8B-B14F-4D97-AF65-F5344CB8AC3E}">
        <p14:creationId xmlns:p14="http://schemas.microsoft.com/office/powerpoint/2010/main" val="486537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screenshot of a computer&#10;&#10;Description automatically generated">
            <a:extLst>
              <a:ext uri="{FF2B5EF4-FFF2-40B4-BE49-F238E27FC236}">
                <a16:creationId xmlns:a16="http://schemas.microsoft.com/office/drawing/2014/main" id="{418B6457-4CC9-65C7-2D87-91E159A9222C}"/>
              </a:ext>
            </a:extLst>
          </p:cNvPr>
          <p:cNvPicPr>
            <a:picLocks noChangeAspect="1"/>
          </p:cNvPicPr>
          <p:nvPr/>
        </p:nvPicPr>
        <p:blipFill>
          <a:blip r:embed="rId2"/>
          <a:stretch>
            <a:fillRect/>
          </a:stretch>
        </p:blipFill>
        <p:spPr>
          <a:xfrm>
            <a:off x="1425676" y="1184388"/>
            <a:ext cx="9135239" cy="4390501"/>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naujo pranešimo siuntimas</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Stačiakampis 6">
            <a:extLst>
              <a:ext uri="{FF2B5EF4-FFF2-40B4-BE49-F238E27FC236}">
                <a16:creationId xmlns:a16="http://schemas.microsoft.com/office/drawing/2014/main" id="{B4958777-3393-41AA-96F9-251A3D2C3D7B}"/>
              </a:ext>
            </a:extLst>
          </p:cNvPr>
          <p:cNvSpPr/>
          <p:nvPr/>
        </p:nvSpPr>
        <p:spPr>
          <a:xfrm>
            <a:off x="4006719" y="1959348"/>
            <a:ext cx="974850" cy="2669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C577E93-1A2C-4973-9F49-0C65BA7FAAC1}"/>
              </a:ext>
            </a:extLst>
          </p:cNvPr>
          <p:cNvSpPr txBox="1"/>
          <p:nvPr/>
        </p:nvSpPr>
        <p:spPr>
          <a:xfrm>
            <a:off x="1518221" y="5741808"/>
            <a:ext cx="8111613" cy="369332"/>
          </a:xfrm>
          <a:prstGeom prst="rect">
            <a:avLst/>
          </a:prstGeom>
          <a:solidFill>
            <a:srgbClr val="FDEADA"/>
          </a:solidFill>
          <a:ln>
            <a:solidFill>
              <a:schemeClr val="tx1"/>
            </a:solidFill>
          </a:ln>
        </p:spPr>
        <p:txBody>
          <a:bodyPr wrap="square" rtlCol="0">
            <a:spAutoFit/>
          </a:bodyPr>
          <a:lstStyle/>
          <a:p>
            <a:r>
              <a:rPr lang="lt-LT" dirty="0"/>
              <a:t>Savo pirkimų sąraše pasirinkite pirkimą, kuriame norite išsiųsti pranešimą tiekėjams </a:t>
            </a:r>
            <a:endParaRPr lang="en-GB" dirty="0"/>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2</a:t>
            </a:fld>
            <a:endParaRPr lang="en-US" dirty="0"/>
          </a:p>
        </p:txBody>
      </p:sp>
      <p:sp>
        <p:nvSpPr>
          <p:cNvPr id="13" name="Stačiakampis 6">
            <a:extLst>
              <a:ext uri="{FF2B5EF4-FFF2-40B4-BE49-F238E27FC236}">
                <a16:creationId xmlns:a16="http://schemas.microsoft.com/office/drawing/2014/main" id="{662C93E4-58EB-D21E-2502-17FC1F4C5FA0}"/>
              </a:ext>
            </a:extLst>
          </p:cNvPr>
          <p:cNvSpPr/>
          <p:nvPr/>
        </p:nvSpPr>
        <p:spPr>
          <a:xfrm>
            <a:off x="1901086" y="4878843"/>
            <a:ext cx="974850" cy="2669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8BFAE1D0-C1B3-66CF-811F-D323CED4A977}"/>
              </a:ext>
            </a:extLst>
          </p:cNvPr>
          <p:cNvSpPr/>
          <p:nvPr/>
        </p:nvSpPr>
        <p:spPr>
          <a:xfrm>
            <a:off x="4981569" y="1900787"/>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15" name="Oval 14">
            <a:extLst>
              <a:ext uri="{FF2B5EF4-FFF2-40B4-BE49-F238E27FC236}">
                <a16:creationId xmlns:a16="http://schemas.microsoft.com/office/drawing/2014/main" id="{3C9C32F8-9594-28EF-90E2-332F65C9CB73}"/>
              </a:ext>
            </a:extLst>
          </p:cNvPr>
          <p:cNvSpPr/>
          <p:nvPr/>
        </p:nvSpPr>
        <p:spPr>
          <a:xfrm>
            <a:off x="2866714" y="4820282"/>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2</a:t>
            </a:r>
          </a:p>
        </p:txBody>
      </p:sp>
    </p:spTree>
    <p:extLst>
      <p:ext uri="{BB962C8B-B14F-4D97-AF65-F5344CB8AC3E}">
        <p14:creationId xmlns:p14="http://schemas.microsoft.com/office/powerpoint/2010/main" val="1267580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Description automatically generated">
            <a:extLst>
              <a:ext uri="{FF2B5EF4-FFF2-40B4-BE49-F238E27FC236}">
                <a16:creationId xmlns:a16="http://schemas.microsoft.com/office/drawing/2014/main" id="{0F6DF2CF-9ED6-9CB5-D7CB-D944D53E9A43}"/>
              </a:ext>
            </a:extLst>
          </p:cNvPr>
          <p:cNvPicPr>
            <a:picLocks noChangeAspect="1"/>
          </p:cNvPicPr>
          <p:nvPr/>
        </p:nvPicPr>
        <p:blipFill>
          <a:blip r:embed="rId2"/>
          <a:stretch>
            <a:fillRect/>
          </a:stretch>
        </p:blipFill>
        <p:spPr>
          <a:xfrm>
            <a:off x="1313905" y="1194247"/>
            <a:ext cx="8977010" cy="4195106"/>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naujo pranešimo siuntimas</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Stačiakampis 6">
            <a:extLst>
              <a:ext uri="{FF2B5EF4-FFF2-40B4-BE49-F238E27FC236}">
                <a16:creationId xmlns:a16="http://schemas.microsoft.com/office/drawing/2014/main" id="{B4958777-3393-41AA-96F9-251A3D2C3D7B}"/>
              </a:ext>
            </a:extLst>
          </p:cNvPr>
          <p:cNvSpPr/>
          <p:nvPr/>
        </p:nvSpPr>
        <p:spPr>
          <a:xfrm>
            <a:off x="9007350" y="3748819"/>
            <a:ext cx="974850" cy="2669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C577E93-1A2C-4973-9F49-0C65BA7FAAC1}"/>
              </a:ext>
            </a:extLst>
          </p:cNvPr>
          <p:cNvSpPr txBox="1"/>
          <p:nvPr/>
        </p:nvSpPr>
        <p:spPr>
          <a:xfrm>
            <a:off x="1518221" y="5741808"/>
            <a:ext cx="5325031" cy="369332"/>
          </a:xfrm>
          <a:prstGeom prst="rect">
            <a:avLst/>
          </a:prstGeom>
          <a:solidFill>
            <a:srgbClr val="FDEADA"/>
          </a:solidFill>
          <a:ln>
            <a:solidFill>
              <a:schemeClr val="tx1"/>
            </a:solidFill>
          </a:ln>
        </p:spPr>
        <p:txBody>
          <a:bodyPr wrap="square" lIns="91440" tIns="45720" rIns="91440" bIns="45720" rtlCol="0" anchor="t">
            <a:spAutoFit/>
          </a:bodyPr>
          <a:lstStyle/>
          <a:p>
            <a:r>
              <a:rPr lang="lt-LT"/>
              <a:t>Atsidariusiame lange pasirinkite susirašinėjimo skiltį (1)</a:t>
            </a:r>
            <a:endParaRPr lang="en-GB" dirty="0"/>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3</a:t>
            </a:fld>
            <a:endParaRPr lang="en-US" dirty="0"/>
          </a:p>
        </p:txBody>
      </p:sp>
      <p:sp>
        <p:nvSpPr>
          <p:cNvPr id="14" name="Oval 13">
            <a:extLst>
              <a:ext uri="{FF2B5EF4-FFF2-40B4-BE49-F238E27FC236}">
                <a16:creationId xmlns:a16="http://schemas.microsoft.com/office/drawing/2014/main" id="{8BFAE1D0-C1B3-66CF-811F-D323CED4A977}"/>
              </a:ext>
            </a:extLst>
          </p:cNvPr>
          <p:cNvSpPr/>
          <p:nvPr/>
        </p:nvSpPr>
        <p:spPr>
          <a:xfrm>
            <a:off x="9960641" y="369025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Tree>
    <p:extLst>
      <p:ext uri="{BB962C8B-B14F-4D97-AF65-F5344CB8AC3E}">
        <p14:creationId xmlns:p14="http://schemas.microsoft.com/office/powerpoint/2010/main" val="2374138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screenshot of a computer&#10;&#10;Description automatically generated">
            <a:extLst>
              <a:ext uri="{FF2B5EF4-FFF2-40B4-BE49-F238E27FC236}">
                <a16:creationId xmlns:a16="http://schemas.microsoft.com/office/drawing/2014/main" id="{605C04B9-EA10-E089-54A3-972192B3C526}"/>
              </a:ext>
            </a:extLst>
          </p:cNvPr>
          <p:cNvPicPr>
            <a:picLocks noChangeAspect="1"/>
          </p:cNvPicPr>
          <p:nvPr/>
        </p:nvPicPr>
        <p:blipFill>
          <a:blip r:embed="rId2"/>
          <a:stretch>
            <a:fillRect/>
          </a:stretch>
        </p:blipFill>
        <p:spPr>
          <a:xfrm>
            <a:off x="1309263" y="1799304"/>
            <a:ext cx="8792845" cy="2993620"/>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naujo pranešimo siuntimas</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Stačiakampis 6">
            <a:extLst>
              <a:ext uri="{FF2B5EF4-FFF2-40B4-BE49-F238E27FC236}">
                <a16:creationId xmlns:a16="http://schemas.microsoft.com/office/drawing/2014/main" id="{B4958777-3393-41AA-96F9-251A3D2C3D7B}"/>
              </a:ext>
            </a:extLst>
          </p:cNvPr>
          <p:cNvSpPr/>
          <p:nvPr/>
        </p:nvSpPr>
        <p:spPr>
          <a:xfrm>
            <a:off x="9334791" y="2897754"/>
            <a:ext cx="767317" cy="2693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C577E93-1A2C-4973-9F49-0C65BA7FAAC1}"/>
              </a:ext>
            </a:extLst>
          </p:cNvPr>
          <p:cNvSpPr txBox="1"/>
          <p:nvPr/>
        </p:nvSpPr>
        <p:spPr>
          <a:xfrm>
            <a:off x="1364549" y="5058739"/>
            <a:ext cx="5183735" cy="369332"/>
          </a:xfrm>
          <a:prstGeom prst="rect">
            <a:avLst/>
          </a:prstGeom>
          <a:solidFill>
            <a:srgbClr val="FDEADA"/>
          </a:solidFill>
          <a:ln>
            <a:solidFill>
              <a:schemeClr val="tx1"/>
            </a:solidFill>
          </a:ln>
        </p:spPr>
        <p:txBody>
          <a:bodyPr wrap="square" lIns="91440" tIns="45720" rIns="91440" bIns="45720" rtlCol="0" anchor="t">
            <a:spAutoFit/>
          </a:bodyPr>
          <a:lstStyle/>
          <a:p>
            <a:r>
              <a:rPr lang="lt-LT"/>
              <a:t>Norėdami kurti pranešimą, spauskite „Kurti naują“ (1)</a:t>
            </a:r>
            <a:endParaRPr lang="en-GB" dirty="0"/>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4</a:t>
            </a:fld>
            <a:endParaRPr lang="en-US" dirty="0"/>
          </a:p>
        </p:txBody>
      </p:sp>
      <p:sp>
        <p:nvSpPr>
          <p:cNvPr id="14" name="Oval 13">
            <a:extLst>
              <a:ext uri="{FF2B5EF4-FFF2-40B4-BE49-F238E27FC236}">
                <a16:creationId xmlns:a16="http://schemas.microsoft.com/office/drawing/2014/main" id="{8BFAE1D0-C1B3-66CF-811F-D323CED4A977}"/>
              </a:ext>
            </a:extLst>
          </p:cNvPr>
          <p:cNvSpPr/>
          <p:nvPr/>
        </p:nvSpPr>
        <p:spPr>
          <a:xfrm>
            <a:off x="10102108" y="284042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Tree>
    <p:extLst>
      <p:ext uri="{BB962C8B-B14F-4D97-AF65-F5344CB8AC3E}">
        <p14:creationId xmlns:p14="http://schemas.microsoft.com/office/powerpoint/2010/main" val="2602001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rectangular object with blue lines&#10;&#10;Description automatically generated">
            <a:extLst>
              <a:ext uri="{FF2B5EF4-FFF2-40B4-BE49-F238E27FC236}">
                <a16:creationId xmlns:a16="http://schemas.microsoft.com/office/drawing/2014/main" id="{1203ACF2-E1DE-8807-1CEF-227CBDA5D6EB}"/>
              </a:ext>
            </a:extLst>
          </p:cNvPr>
          <p:cNvPicPr>
            <a:picLocks noChangeAspect="1"/>
          </p:cNvPicPr>
          <p:nvPr/>
        </p:nvPicPr>
        <p:blipFill>
          <a:blip r:embed="rId2"/>
          <a:stretch>
            <a:fillRect/>
          </a:stretch>
        </p:blipFill>
        <p:spPr>
          <a:xfrm>
            <a:off x="1274083" y="1429929"/>
            <a:ext cx="8242976" cy="3417374"/>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naujo pranešimo siuntimas</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a:extLst>
              <a:ext uri="{FF2B5EF4-FFF2-40B4-BE49-F238E27FC236}">
                <a16:creationId xmlns:a16="http://schemas.microsoft.com/office/drawing/2014/main" id="{5C577E93-1A2C-4973-9F49-0C65BA7FAAC1}"/>
              </a:ext>
            </a:extLst>
          </p:cNvPr>
          <p:cNvSpPr txBox="1"/>
          <p:nvPr/>
        </p:nvSpPr>
        <p:spPr>
          <a:xfrm>
            <a:off x="3252212" y="2047724"/>
            <a:ext cx="5645982" cy="1200329"/>
          </a:xfrm>
          <a:prstGeom prst="rect">
            <a:avLst/>
          </a:prstGeom>
          <a:solidFill>
            <a:srgbClr val="FDEADA"/>
          </a:solidFill>
          <a:ln>
            <a:solidFill>
              <a:schemeClr val="tx1"/>
            </a:solidFill>
          </a:ln>
        </p:spPr>
        <p:txBody>
          <a:bodyPr wrap="square" rtlCol="0">
            <a:spAutoFit/>
          </a:bodyPr>
          <a:lstStyle/>
          <a:p>
            <a:r>
              <a:rPr lang="lt-LT" dirty="0"/>
              <a:t>Jei skiltyje „Konfidencialu“ pasirinksite „Taip“, papildomai pranešime nurodykite, kokius veiksmus asmuo, gavęs Jūsų pranešimą, turėtų atlikti, kad būtų užtikrintas pranešimo konfidencialumas </a:t>
            </a:r>
            <a:endParaRPr lang="en-GB" dirty="0"/>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5</a:t>
            </a:fld>
            <a:endParaRPr lang="en-US" dirty="0"/>
          </a:p>
        </p:txBody>
      </p:sp>
      <p:sp>
        <p:nvSpPr>
          <p:cNvPr id="7" name="Arrow: Right 6">
            <a:extLst>
              <a:ext uri="{FF2B5EF4-FFF2-40B4-BE49-F238E27FC236}">
                <a16:creationId xmlns:a16="http://schemas.microsoft.com/office/drawing/2014/main" id="{81831BB9-DC45-AC26-1440-E3518280EB6E}"/>
              </a:ext>
            </a:extLst>
          </p:cNvPr>
          <p:cNvSpPr/>
          <p:nvPr/>
        </p:nvSpPr>
        <p:spPr>
          <a:xfrm>
            <a:off x="538250" y="1982218"/>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1" name="Arrow: Right 10">
            <a:extLst>
              <a:ext uri="{FF2B5EF4-FFF2-40B4-BE49-F238E27FC236}">
                <a16:creationId xmlns:a16="http://schemas.microsoft.com/office/drawing/2014/main" id="{7FFBAB39-9DE3-A8FC-3200-99F826FA8693}"/>
              </a:ext>
            </a:extLst>
          </p:cNvPr>
          <p:cNvSpPr/>
          <p:nvPr/>
        </p:nvSpPr>
        <p:spPr>
          <a:xfrm>
            <a:off x="538250" y="2279782"/>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2" name="Arrow: Right 11">
            <a:extLst>
              <a:ext uri="{FF2B5EF4-FFF2-40B4-BE49-F238E27FC236}">
                <a16:creationId xmlns:a16="http://schemas.microsoft.com/office/drawing/2014/main" id="{6E930D04-788B-8A01-9DFA-0D4427C795C0}"/>
              </a:ext>
            </a:extLst>
          </p:cNvPr>
          <p:cNvSpPr/>
          <p:nvPr/>
        </p:nvSpPr>
        <p:spPr>
          <a:xfrm>
            <a:off x="557424" y="4218618"/>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3" name="Arrow: Right 12">
            <a:extLst>
              <a:ext uri="{FF2B5EF4-FFF2-40B4-BE49-F238E27FC236}">
                <a16:creationId xmlns:a16="http://schemas.microsoft.com/office/drawing/2014/main" id="{4B42875D-9A85-37CA-0AAF-07E7943D24E6}"/>
              </a:ext>
            </a:extLst>
          </p:cNvPr>
          <p:cNvSpPr/>
          <p:nvPr/>
        </p:nvSpPr>
        <p:spPr>
          <a:xfrm>
            <a:off x="538249" y="4517193"/>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Arrow: Right 15">
            <a:extLst>
              <a:ext uri="{FF2B5EF4-FFF2-40B4-BE49-F238E27FC236}">
                <a16:creationId xmlns:a16="http://schemas.microsoft.com/office/drawing/2014/main" id="{B932833B-9E71-3E57-A4FA-C677543F1A84}"/>
              </a:ext>
            </a:extLst>
          </p:cNvPr>
          <p:cNvSpPr/>
          <p:nvPr/>
        </p:nvSpPr>
        <p:spPr>
          <a:xfrm>
            <a:off x="567314" y="3657171"/>
            <a:ext cx="618563" cy="179295"/>
          </a:xfrm>
          <a:prstGeom prst="rightArrow">
            <a:avLst/>
          </a:prstGeom>
          <a:solidFill>
            <a:schemeClr val="tx2">
              <a:lumMod val="50000"/>
              <a:lumOff val="5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7" name="Arrow: Right 16">
            <a:extLst>
              <a:ext uri="{FF2B5EF4-FFF2-40B4-BE49-F238E27FC236}">
                <a16:creationId xmlns:a16="http://schemas.microsoft.com/office/drawing/2014/main" id="{B7D21821-1223-4C1B-8DF7-F52B88CF5D69}"/>
              </a:ext>
            </a:extLst>
          </p:cNvPr>
          <p:cNvSpPr/>
          <p:nvPr/>
        </p:nvSpPr>
        <p:spPr>
          <a:xfrm>
            <a:off x="581143" y="3951542"/>
            <a:ext cx="618563" cy="179295"/>
          </a:xfrm>
          <a:prstGeom prst="rightArrow">
            <a:avLst/>
          </a:prstGeom>
          <a:solidFill>
            <a:schemeClr val="tx2">
              <a:lumMod val="50000"/>
              <a:lumOff val="5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8" name="TextBox 2">
            <a:extLst>
              <a:ext uri="{FF2B5EF4-FFF2-40B4-BE49-F238E27FC236}">
                <a16:creationId xmlns:a16="http://schemas.microsoft.com/office/drawing/2014/main" id="{AD53A188-9AAB-E9D9-66B2-80A0162160CC}"/>
              </a:ext>
            </a:extLst>
          </p:cNvPr>
          <p:cNvSpPr txBox="1"/>
          <p:nvPr/>
        </p:nvSpPr>
        <p:spPr>
          <a:xfrm>
            <a:off x="359664" y="6362168"/>
            <a:ext cx="3650067"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t-LT"/>
              <a:t>Neprivalomas laukas </a:t>
            </a:r>
            <a:endParaRPr lang="en-US"/>
          </a:p>
        </p:txBody>
      </p:sp>
      <p:sp>
        <p:nvSpPr>
          <p:cNvPr id="19" name="Arrow: Right 18">
            <a:extLst>
              <a:ext uri="{FF2B5EF4-FFF2-40B4-BE49-F238E27FC236}">
                <a16:creationId xmlns:a16="http://schemas.microsoft.com/office/drawing/2014/main" id="{DDFB6C8F-C4C8-6C3B-E358-FC6D8B680A39}"/>
              </a:ext>
            </a:extLst>
          </p:cNvPr>
          <p:cNvSpPr/>
          <p:nvPr/>
        </p:nvSpPr>
        <p:spPr>
          <a:xfrm>
            <a:off x="2507620" y="6447216"/>
            <a:ext cx="618563" cy="179295"/>
          </a:xfrm>
          <a:prstGeom prst="rightArrow">
            <a:avLst/>
          </a:prstGeom>
          <a:solidFill>
            <a:schemeClr val="tx2">
              <a:lumMod val="50000"/>
              <a:lumOff val="5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0" name="TextBox 16">
            <a:extLst>
              <a:ext uri="{FF2B5EF4-FFF2-40B4-BE49-F238E27FC236}">
                <a16:creationId xmlns:a16="http://schemas.microsoft.com/office/drawing/2014/main" id="{D66169EB-FA8B-3AE4-4FEE-B81DB4E8847B}"/>
              </a:ext>
            </a:extLst>
          </p:cNvPr>
          <p:cNvSpPr txBox="1"/>
          <p:nvPr/>
        </p:nvSpPr>
        <p:spPr>
          <a:xfrm>
            <a:off x="359664" y="6016145"/>
            <a:ext cx="4030712"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lt-LT"/>
              <a:t>Privalomas laukas</a:t>
            </a:r>
            <a:endParaRPr lang="en-US"/>
          </a:p>
        </p:txBody>
      </p:sp>
      <p:sp>
        <p:nvSpPr>
          <p:cNvPr id="21" name="Arrow: Right 20">
            <a:extLst>
              <a:ext uri="{FF2B5EF4-FFF2-40B4-BE49-F238E27FC236}">
                <a16:creationId xmlns:a16="http://schemas.microsoft.com/office/drawing/2014/main" id="{EF1FF575-9AD5-D8B4-C4E1-DBB67DF36F5A}"/>
              </a:ext>
            </a:extLst>
          </p:cNvPr>
          <p:cNvSpPr/>
          <p:nvPr/>
        </p:nvSpPr>
        <p:spPr>
          <a:xfrm>
            <a:off x="2274539" y="6123607"/>
            <a:ext cx="618563" cy="179295"/>
          </a:xfrm>
          <a:prstGeom prst="rightArrow">
            <a:avLst/>
          </a:prstGeom>
          <a:solidFill>
            <a:schemeClr val="accent6"/>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22" name="TextBox 21">
            <a:extLst>
              <a:ext uri="{FF2B5EF4-FFF2-40B4-BE49-F238E27FC236}">
                <a16:creationId xmlns:a16="http://schemas.microsoft.com/office/drawing/2014/main" id="{148E9B7A-FFCF-787D-6A6B-8B1867CEE253}"/>
              </a:ext>
            </a:extLst>
          </p:cNvPr>
          <p:cNvSpPr txBox="1"/>
          <p:nvPr/>
        </p:nvSpPr>
        <p:spPr>
          <a:xfrm>
            <a:off x="4165812" y="3277307"/>
            <a:ext cx="6704667" cy="1754326"/>
          </a:xfrm>
          <a:prstGeom prst="rect">
            <a:avLst/>
          </a:prstGeom>
          <a:solidFill>
            <a:srgbClr val="FDEADA"/>
          </a:solidFill>
          <a:ln>
            <a:solidFill>
              <a:schemeClr val="tx1"/>
            </a:solidFill>
          </a:ln>
        </p:spPr>
        <p:txBody>
          <a:bodyPr wrap="square" lIns="91440" tIns="45720" rIns="91440" bIns="45720" rtlCol="0" anchor="t">
            <a:spAutoFit/>
          </a:bodyPr>
          <a:lstStyle/>
          <a:p>
            <a:r>
              <a:rPr lang="lt-LT" dirty="0"/>
              <a:t>Jei skiltyje „Siųsti prie pirkimo prisijungusiems tiekėjams“ pasirinksite „Taip“ – pranešimas bus išsiųstas visiems susidomėjimą pirkimu išreiškusiems tiekėjams. Pranešimą gavę tiekėjai vieni kitų nematys.</a:t>
            </a:r>
            <a:endParaRPr lang="en-GB" dirty="0"/>
          </a:p>
          <a:p>
            <a:r>
              <a:rPr lang="lt-LT" dirty="0">
                <a:solidFill>
                  <a:srgbClr val="FF0000"/>
                </a:solidFill>
              </a:rPr>
              <a:t>Svarbu! </a:t>
            </a:r>
            <a:r>
              <a:rPr lang="lt-LT" dirty="0"/>
              <a:t>Jeigu pasirinksite „Ne“, atsiras papildoma skiltis „Gavėjai“, kurioje pasirinkus kelis tiekėjus, pranešimą gavę tiekėjai galės matyti vieni kitus. Prašome nenaudoti šio pranešimo siuntimo būdo</a:t>
            </a:r>
            <a:endParaRPr lang="lt-LT" dirty="0">
              <a:ea typeface="Calibri"/>
              <a:cs typeface="Calibri"/>
            </a:endParaRPr>
          </a:p>
        </p:txBody>
      </p:sp>
      <p:cxnSp>
        <p:nvCxnSpPr>
          <p:cNvPr id="24" name="Straight Arrow Connector 23">
            <a:extLst>
              <a:ext uri="{FF2B5EF4-FFF2-40B4-BE49-F238E27FC236}">
                <a16:creationId xmlns:a16="http://schemas.microsoft.com/office/drawing/2014/main" id="{0B5772DB-2EB6-7083-8514-598E43C7E419}"/>
              </a:ext>
            </a:extLst>
          </p:cNvPr>
          <p:cNvCxnSpPr>
            <a:cxnSpLocks/>
            <a:stCxn id="8" idx="1"/>
            <a:endCxn id="25" idx="3"/>
          </p:cNvCxnSpPr>
          <p:nvPr/>
        </p:nvCxnSpPr>
        <p:spPr>
          <a:xfrm flipH="1">
            <a:off x="2088838" y="2647889"/>
            <a:ext cx="1163374" cy="17095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Stačiakampis 6">
            <a:extLst>
              <a:ext uri="{FF2B5EF4-FFF2-40B4-BE49-F238E27FC236}">
                <a16:creationId xmlns:a16="http://schemas.microsoft.com/office/drawing/2014/main" id="{952BB1AE-90C7-085C-F0EE-81DCCC0AD75F}"/>
              </a:ext>
            </a:extLst>
          </p:cNvPr>
          <p:cNvSpPr/>
          <p:nvPr/>
        </p:nvSpPr>
        <p:spPr>
          <a:xfrm>
            <a:off x="1321521" y="4222690"/>
            <a:ext cx="767317" cy="2693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tačiakampis 6">
            <a:extLst>
              <a:ext uri="{FF2B5EF4-FFF2-40B4-BE49-F238E27FC236}">
                <a16:creationId xmlns:a16="http://schemas.microsoft.com/office/drawing/2014/main" id="{A5644492-3294-3A1C-0C11-8C65FE5E6A7D}"/>
              </a:ext>
            </a:extLst>
          </p:cNvPr>
          <p:cNvSpPr/>
          <p:nvPr/>
        </p:nvSpPr>
        <p:spPr>
          <a:xfrm>
            <a:off x="1327871" y="4527490"/>
            <a:ext cx="1452636" cy="2693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a:extLst>
              <a:ext uri="{FF2B5EF4-FFF2-40B4-BE49-F238E27FC236}">
                <a16:creationId xmlns:a16="http://schemas.microsoft.com/office/drawing/2014/main" id="{479FFE9E-9F0B-5771-3481-F963609079AE}"/>
              </a:ext>
            </a:extLst>
          </p:cNvPr>
          <p:cNvCxnSpPr>
            <a:cxnSpLocks/>
            <a:stCxn id="22" idx="1"/>
            <a:endCxn id="26" idx="3"/>
          </p:cNvCxnSpPr>
          <p:nvPr/>
        </p:nvCxnSpPr>
        <p:spPr>
          <a:xfrm flipH="1">
            <a:off x="2780507" y="4154470"/>
            <a:ext cx="1385305" cy="50771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E0B0C772-0E40-5C97-C4C9-AB1E998FA332}"/>
              </a:ext>
            </a:extLst>
          </p:cNvPr>
          <p:cNvCxnSpPr/>
          <p:nvPr/>
        </p:nvCxnSpPr>
        <p:spPr>
          <a:xfrm flipH="1">
            <a:off x="5570262" y="4977763"/>
            <a:ext cx="76203" cy="13004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40" name="Picture 39">
            <a:extLst>
              <a:ext uri="{FF2B5EF4-FFF2-40B4-BE49-F238E27FC236}">
                <a16:creationId xmlns:a16="http://schemas.microsoft.com/office/drawing/2014/main" id="{4EB1EDF8-95AA-D392-0EFF-3CA34A0FAEB3}"/>
              </a:ext>
            </a:extLst>
          </p:cNvPr>
          <p:cNvPicPr>
            <a:picLocks noChangeAspect="1"/>
          </p:cNvPicPr>
          <p:nvPr/>
        </p:nvPicPr>
        <p:blipFill>
          <a:blip r:embed="rId9"/>
          <a:stretch>
            <a:fillRect/>
          </a:stretch>
        </p:blipFill>
        <p:spPr>
          <a:xfrm>
            <a:off x="3872056" y="6116471"/>
            <a:ext cx="3207088" cy="599751"/>
          </a:xfrm>
          <a:prstGeom prst="rect">
            <a:avLst/>
          </a:prstGeom>
        </p:spPr>
      </p:pic>
      <p:sp>
        <p:nvSpPr>
          <p:cNvPr id="41" name="Stačiakampis 6">
            <a:extLst>
              <a:ext uri="{FF2B5EF4-FFF2-40B4-BE49-F238E27FC236}">
                <a16:creationId xmlns:a16="http://schemas.microsoft.com/office/drawing/2014/main" id="{BA26D88F-61BD-7CAF-DB30-D75DAAE9C04C}"/>
              </a:ext>
            </a:extLst>
          </p:cNvPr>
          <p:cNvSpPr/>
          <p:nvPr/>
        </p:nvSpPr>
        <p:spPr>
          <a:xfrm>
            <a:off x="3883344" y="6096222"/>
            <a:ext cx="3207088" cy="64025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81CEC483-5623-DE91-0EBB-54D1B15C06AA}"/>
              </a:ext>
            </a:extLst>
          </p:cNvPr>
          <p:cNvSpPr txBox="1"/>
          <p:nvPr/>
        </p:nvSpPr>
        <p:spPr>
          <a:xfrm>
            <a:off x="7316499" y="5876654"/>
            <a:ext cx="3535432" cy="923330"/>
          </a:xfrm>
          <a:prstGeom prst="rect">
            <a:avLst/>
          </a:prstGeom>
          <a:solidFill>
            <a:srgbClr val="FDEADA"/>
          </a:solidFill>
          <a:ln>
            <a:solidFill>
              <a:schemeClr val="tx1"/>
            </a:solidFill>
          </a:ln>
        </p:spPr>
        <p:txBody>
          <a:bodyPr wrap="square" rtlCol="0">
            <a:spAutoFit/>
          </a:bodyPr>
          <a:lstStyle/>
          <a:p>
            <a:r>
              <a:rPr lang="lt-LT" dirty="0"/>
              <a:t>Užpildžius pranešimą ir pasirinkus gavėją (-</a:t>
            </a:r>
            <a:r>
              <a:rPr lang="lt-LT" dirty="0" err="1"/>
              <a:t>us</a:t>
            </a:r>
            <a:r>
              <a:rPr lang="lt-LT" dirty="0"/>
              <a:t>), pasirenkamas vienas iš norimų atlikti veiksmų</a:t>
            </a:r>
            <a:endParaRPr lang="en-GB" dirty="0"/>
          </a:p>
        </p:txBody>
      </p:sp>
      <p:sp>
        <p:nvSpPr>
          <p:cNvPr id="43" name="Oval 42">
            <a:extLst>
              <a:ext uri="{FF2B5EF4-FFF2-40B4-BE49-F238E27FC236}">
                <a16:creationId xmlns:a16="http://schemas.microsoft.com/office/drawing/2014/main" id="{099B5888-EDB8-D325-9FC0-43FB8094FA0B}"/>
              </a:ext>
            </a:extLst>
          </p:cNvPr>
          <p:cNvSpPr/>
          <p:nvPr/>
        </p:nvSpPr>
        <p:spPr>
          <a:xfrm>
            <a:off x="994579" y="1121091"/>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44" name="Oval 43">
            <a:extLst>
              <a:ext uri="{FF2B5EF4-FFF2-40B4-BE49-F238E27FC236}">
                <a16:creationId xmlns:a16="http://schemas.microsoft.com/office/drawing/2014/main" id="{FF214D33-BBC8-969F-F086-8AF6D31F9F42}"/>
              </a:ext>
            </a:extLst>
          </p:cNvPr>
          <p:cNvSpPr/>
          <p:nvPr/>
        </p:nvSpPr>
        <p:spPr>
          <a:xfrm>
            <a:off x="6753751" y="5824121"/>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2</a:t>
            </a:r>
          </a:p>
        </p:txBody>
      </p:sp>
      <p:pic>
        <p:nvPicPr>
          <p:cNvPr id="9" name="Picture 8" descr="A white rectangular object with a green border&#10;&#10;AI-generated content may be incorrect.">
            <a:extLst>
              <a:ext uri="{FF2B5EF4-FFF2-40B4-BE49-F238E27FC236}">
                <a16:creationId xmlns:a16="http://schemas.microsoft.com/office/drawing/2014/main" id="{3CEA2FF0-E12D-B48E-447D-FDDDEED30DF6}"/>
              </a:ext>
            </a:extLst>
          </p:cNvPr>
          <p:cNvPicPr>
            <a:picLocks noChangeAspect="1"/>
          </p:cNvPicPr>
          <p:nvPr/>
        </p:nvPicPr>
        <p:blipFill>
          <a:blip r:embed="rId10"/>
          <a:stretch>
            <a:fillRect/>
          </a:stretch>
        </p:blipFill>
        <p:spPr>
          <a:xfrm>
            <a:off x="1156137" y="5165131"/>
            <a:ext cx="9695794" cy="653048"/>
          </a:xfrm>
          <a:prstGeom prst="rect">
            <a:avLst/>
          </a:prstGeom>
        </p:spPr>
      </p:pic>
      <p:sp>
        <p:nvSpPr>
          <p:cNvPr id="14" name="Stačiakampis 6">
            <a:extLst>
              <a:ext uri="{FF2B5EF4-FFF2-40B4-BE49-F238E27FC236}">
                <a16:creationId xmlns:a16="http://schemas.microsoft.com/office/drawing/2014/main" id="{4DF7D2EA-4D2E-E33D-B9C8-023FC55A74AA}"/>
              </a:ext>
            </a:extLst>
          </p:cNvPr>
          <p:cNvSpPr/>
          <p:nvPr/>
        </p:nvSpPr>
        <p:spPr>
          <a:xfrm>
            <a:off x="10389037" y="5366313"/>
            <a:ext cx="252630" cy="45632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Stačiakampis 6">
            <a:extLst>
              <a:ext uri="{FF2B5EF4-FFF2-40B4-BE49-F238E27FC236}">
                <a16:creationId xmlns:a16="http://schemas.microsoft.com/office/drawing/2014/main" id="{CAF7B3EF-AB7D-02BE-233E-795D7F2C9755}"/>
              </a:ext>
            </a:extLst>
          </p:cNvPr>
          <p:cNvSpPr/>
          <p:nvPr/>
        </p:nvSpPr>
        <p:spPr>
          <a:xfrm>
            <a:off x="999905" y="5148546"/>
            <a:ext cx="4691928" cy="18461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2516697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5FE61D2-460D-5D4D-A601-BC7893E7C0AB}"/>
              </a:ext>
            </a:extLst>
          </p:cNvPr>
          <p:cNvPicPr>
            <a:picLocks noChangeAspect="1"/>
          </p:cNvPicPr>
          <p:nvPr/>
        </p:nvPicPr>
        <p:blipFill>
          <a:blip r:embed="rId2"/>
          <a:stretch>
            <a:fillRect/>
          </a:stretch>
        </p:blipFill>
        <p:spPr>
          <a:xfrm>
            <a:off x="586039" y="1836993"/>
            <a:ext cx="11173968" cy="4962891"/>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gautų pranešimų peržiūra</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8" name="TextBox 7">
            <a:extLst>
              <a:ext uri="{FF2B5EF4-FFF2-40B4-BE49-F238E27FC236}">
                <a16:creationId xmlns:a16="http://schemas.microsoft.com/office/drawing/2014/main" id="{5C577E93-1A2C-4973-9F49-0C65BA7FAAC1}"/>
              </a:ext>
            </a:extLst>
          </p:cNvPr>
          <p:cNvSpPr txBox="1"/>
          <p:nvPr/>
        </p:nvSpPr>
        <p:spPr>
          <a:xfrm>
            <a:off x="570799" y="1045539"/>
            <a:ext cx="11049096" cy="923330"/>
          </a:xfrm>
          <a:prstGeom prst="rect">
            <a:avLst/>
          </a:prstGeom>
          <a:solidFill>
            <a:srgbClr val="FDEADA"/>
          </a:solidFill>
          <a:ln>
            <a:solidFill>
              <a:schemeClr val="tx1"/>
            </a:solidFill>
          </a:ln>
        </p:spPr>
        <p:txBody>
          <a:bodyPr wrap="square" rtlCol="0">
            <a:spAutoFit/>
          </a:bodyPr>
          <a:lstStyle/>
          <a:p>
            <a:r>
              <a:rPr lang="en-GB" dirty="0"/>
              <a:t>I</a:t>
            </a:r>
            <a:r>
              <a:rPr lang="lt-LT" dirty="0" err="1"/>
              <a:t>šsiuntus</a:t>
            </a:r>
            <a:r>
              <a:rPr lang="lt-LT" dirty="0"/>
              <a:t> pranešimą, žinutės gavėjas informaciją apie pranešimą gaus į savo el. paštą ir galės ją perskaityti prisijungęs prie konkretaus pirkimo „Susirašinėjimas“&gt;„Gautieji“ skiltyje. </a:t>
            </a:r>
            <a:r>
              <a:rPr lang="lt-LT" dirty="0">
                <a:solidFill>
                  <a:srgbClr val="FF0000"/>
                </a:solidFill>
              </a:rPr>
              <a:t>SVARBU</a:t>
            </a:r>
            <a:r>
              <a:rPr lang="en-GB" dirty="0">
                <a:solidFill>
                  <a:srgbClr val="FF0000"/>
                </a:solidFill>
              </a:rPr>
              <a:t>!</a:t>
            </a:r>
            <a:r>
              <a:rPr lang="lt-LT" dirty="0">
                <a:solidFill>
                  <a:srgbClr val="FF0000"/>
                </a:solidFill>
              </a:rPr>
              <a:t> </a:t>
            </a:r>
            <a:r>
              <a:rPr lang="lt-LT" dirty="0"/>
              <a:t>Atskiro visų gautų pranešimų (skirtinguose pirkimuose) sąrašo</a:t>
            </a:r>
            <a:r>
              <a:rPr lang="en-GB" dirty="0">
                <a:solidFill>
                  <a:srgbClr val="FF0000"/>
                </a:solidFill>
              </a:rPr>
              <a:t> </a:t>
            </a:r>
            <a:r>
              <a:rPr lang="lt-LT" dirty="0"/>
              <a:t>sistemoje nėra ir gautos žinutės turi būti tikrinamos pasirinkus konkrečius pirkimus</a:t>
            </a:r>
            <a:endParaRPr lang="en-GB" dirty="0">
              <a:solidFill>
                <a:srgbClr val="FF0000"/>
              </a:solidFill>
            </a:endParaRPr>
          </a:p>
        </p:txBody>
      </p:sp>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6</a:t>
            </a:fld>
            <a:endParaRPr lang="en-US" dirty="0"/>
          </a:p>
        </p:txBody>
      </p:sp>
      <p:sp>
        <p:nvSpPr>
          <p:cNvPr id="7" name="Stačiakampis 6">
            <a:extLst>
              <a:ext uri="{FF2B5EF4-FFF2-40B4-BE49-F238E27FC236}">
                <a16:creationId xmlns:a16="http://schemas.microsoft.com/office/drawing/2014/main" id="{AB0F1DF9-26F7-A7B4-EC57-9B23AD695EE3}"/>
              </a:ext>
            </a:extLst>
          </p:cNvPr>
          <p:cNvSpPr/>
          <p:nvPr/>
        </p:nvSpPr>
        <p:spPr>
          <a:xfrm>
            <a:off x="3841531" y="5020056"/>
            <a:ext cx="693893" cy="38441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tačiakampis 6">
            <a:extLst>
              <a:ext uri="{FF2B5EF4-FFF2-40B4-BE49-F238E27FC236}">
                <a16:creationId xmlns:a16="http://schemas.microsoft.com/office/drawing/2014/main" id="{E969FE29-A87A-1E37-7214-E8D59BA44E94}"/>
              </a:ext>
            </a:extLst>
          </p:cNvPr>
          <p:cNvSpPr/>
          <p:nvPr/>
        </p:nvSpPr>
        <p:spPr>
          <a:xfrm>
            <a:off x="10479024" y="5020056"/>
            <a:ext cx="256032" cy="38441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40C6F4A-FAEB-E105-DC3C-43CB2FC4C42D}"/>
              </a:ext>
            </a:extLst>
          </p:cNvPr>
          <p:cNvSpPr/>
          <p:nvPr/>
        </p:nvSpPr>
        <p:spPr>
          <a:xfrm>
            <a:off x="10762899" y="5020422"/>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Tree>
    <p:extLst>
      <p:ext uri="{BB962C8B-B14F-4D97-AF65-F5344CB8AC3E}">
        <p14:creationId xmlns:p14="http://schemas.microsoft.com/office/powerpoint/2010/main" val="720136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49EBBBF5-F263-D139-AD5A-29B67714A163}"/>
              </a:ext>
            </a:extLst>
          </p:cNvPr>
          <p:cNvPicPr>
            <a:picLocks noChangeAspect="1"/>
          </p:cNvPicPr>
          <p:nvPr/>
        </p:nvPicPr>
        <p:blipFill>
          <a:blip r:embed="rId2"/>
          <a:stretch>
            <a:fillRect/>
          </a:stretch>
        </p:blipFill>
        <p:spPr>
          <a:xfrm>
            <a:off x="740664" y="1041914"/>
            <a:ext cx="10515600" cy="4795699"/>
          </a:xfrm>
          <a:prstGeom prst="rect">
            <a:avLst/>
          </a:prstGeom>
        </p:spPr>
      </p:pic>
      <p:sp>
        <p:nvSpPr>
          <p:cNvPr id="2" name="Pavadinimas 1"/>
          <p:cNvSpPr>
            <a:spLocks noGrp="1"/>
          </p:cNvSpPr>
          <p:nvPr>
            <p:ph type="title"/>
          </p:nvPr>
        </p:nvSpPr>
        <p:spPr>
          <a:xfrm>
            <a:off x="847532" y="327803"/>
            <a:ext cx="10515600" cy="545034"/>
          </a:xfrm>
        </p:spPr>
        <p:txBody>
          <a:bodyPr>
            <a:noAutofit/>
          </a:bodyPr>
          <a:lstStyle/>
          <a:p>
            <a:pPr algn="ctr"/>
            <a:r>
              <a:rPr lang="lt-LT" sz="3600" b="1" dirty="0"/>
              <a:t>Pirkimo vykdytojo atsakymas į gautą pranešimą</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7</a:t>
            </a:fld>
            <a:endParaRPr lang="en-US" dirty="0"/>
          </a:p>
        </p:txBody>
      </p:sp>
      <p:sp>
        <p:nvSpPr>
          <p:cNvPr id="7" name="Stačiakampis 6">
            <a:extLst>
              <a:ext uri="{FF2B5EF4-FFF2-40B4-BE49-F238E27FC236}">
                <a16:creationId xmlns:a16="http://schemas.microsoft.com/office/drawing/2014/main" id="{AB0F1DF9-26F7-A7B4-EC57-9B23AD695EE3}"/>
              </a:ext>
            </a:extLst>
          </p:cNvPr>
          <p:cNvSpPr/>
          <p:nvPr/>
        </p:nvSpPr>
        <p:spPr>
          <a:xfrm>
            <a:off x="740664" y="3602736"/>
            <a:ext cx="2734056" cy="7680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F0A391C-8D3E-6866-0A86-D49F0FFC5819}"/>
              </a:ext>
            </a:extLst>
          </p:cNvPr>
          <p:cNvSpPr/>
          <p:nvPr/>
        </p:nvSpPr>
        <p:spPr>
          <a:xfrm>
            <a:off x="3474720" y="384798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16" name="Stačiakampis 6">
            <a:extLst>
              <a:ext uri="{FF2B5EF4-FFF2-40B4-BE49-F238E27FC236}">
                <a16:creationId xmlns:a16="http://schemas.microsoft.com/office/drawing/2014/main" id="{637EE146-E29C-B5C4-0441-B1E5BCBF548F}"/>
              </a:ext>
            </a:extLst>
          </p:cNvPr>
          <p:cNvSpPr/>
          <p:nvPr/>
        </p:nvSpPr>
        <p:spPr>
          <a:xfrm>
            <a:off x="10578846" y="5387151"/>
            <a:ext cx="677418" cy="3644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4833B5D-A136-A840-63BF-C41E1B273A84}"/>
              </a:ext>
            </a:extLst>
          </p:cNvPr>
          <p:cNvSpPr txBox="1"/>
          <p:nvPr/>
        </p:nvSpPr>
        <p:spPr>
          <a:xfrm>
            <a:off x="-3818" y="5316286"/>
            <a:ext cx="9004475" cy="1477328"/>
          </a:xfrm>
          <a:prstGeom prst="rect">
            <a:avLst/>
          </a:prstGeom>
          <a:solidFill>
            <a:srgbClr val="FDEADA"/>
          </a:solidFill>
          <a:ln>
            <a:solidFill>
              <a:schemeClr val="tx1"/>
            </a:solidFill>
          </a:ln>
        </p:spPr>
        <p:txBody>
          <a:bodyPr wrap="square" lIns="91440" tIns="45720" rIns="91440" bIns="45720" rtlCol="0" anchor="t">
            <a:spAutoFit/>
          </a:bodyPr>
          <a:lstStyle/>
          <a:p>
            <a:r>
              <a:rPr lang="lt-LT" dirty="0">
                <a:solidFill>
                  <a:srgbClr val="FF0000"/>
                </a:solidFill>
              </a:rPr>
              <a:t>SVARBU</a:t>
            </a:r>
            <a:r>
              <a:rPr lang="en-GB" dirty="0">
                <a:solidFill>
                  <a:srgbClr val="FF0000"/>
                </a:solidFill>
              </a:rPr>
              <a:t>! </a:t>
            </a:r>
            <a:r>
              <a:rPr lang="lt-LT" dirty="0"/>
              <a:t>Į pranešimus rekomenduojama atsakyti </a:t>
            </a:r>
            <a:r>
              <a:rPr lang="lt-LT" b="1" dirty="0"/>
              <a:t>kuriant naują pranešimą </a:t>
            </a:r>
            <a:r>
              <a:rPr lang="lt-LT" dirty="0"/>
              <a:t>(žr. </a:t>
            </a:r>
            <a:r>
              <a:rPr lang="en-GB" dirty="0"/>
              <a:t>2-7 </a:t>
            </a:r>
            <a:r>
              <a:rPr lang="en-GB" dirty="0" err="1"/>
              <a:t>skaidres</a:t>
            </a:r>
            <a:r>
              <a:rPr lang="en-GB" dirty="0"/>
              <a:t>)</a:t>
            </a:r>
            <a:r>
              <a:rPr lang="lt-LT" dirty="0"/>
              <a:t>. Tai galima padaryti ir spaudžiant </a:t>
            </a:r>
            <a:r>
              <a:rPr lang="en-GB" dirty="0" err="1"/>
              <a:t>mygtuk</a:t>
            </a:r>
            <a:r>
              <a:rPr lang="lt-LT" dirty="0"/>
              <a:t>ą „Atsakyti“, tačiau Pirkimo vykdytojas turi būti atidus ir nustatyti reikiamus parametrus, kad žinutė pasiektų būtent tuos tiekėjus, kuriems ji yra skirta. Atsakant į tiekėjo gautą pranešimą ir siunčiant pranešimą visiems tiekėjams, </a:t>
            </a:r>
            <a:r>
              <a:rPr lang="lt-LT" b="1" dirty="0"/>
              <a:t>pranešimo tekste būtina ištrinti tiekėjo, į kurio pranešimą atsakoma, informaciją</a:t>
            </a:r>
            <a:endParaRPr lang="en-GB" dirty="0"/>
          </a:p>
        </p:txBody>
      </p:sp>
    </p:spTree>
    <p:extLst>
      <p:ext uri="{BB962C8B-B14F-4D97-AF65-F5344CB8AC3E}">
        <p14:creationId xmlns:p14="http://schemas.microsoft.com/office/powerpoint/2010/main" val="626950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F7EC688-5385-2F08-168F-79EE5ED86BDA}"/>
              </a:ext>
            </a:extLst>
          </p:cNvPr>
          <p:cNvPicPr>
            <a:picLocks noChangeAspect="1"/>
          </p:cNvPicPr>
          <p:nvPr/>
        </p:nvPicPr>
        <p:blipFill>
          <a:blip r:embed="rId2"/>
          <a:stretch>
            <a:fillRect/>
          </a:stretch>
        </p:blipFill>
        <p:spPr>
          <a:xfrm>
            <a:off x="530352" y="818010"/>
            <a:ext cx="10405872" cy="4948053"/>
          </a:xfrm>
          <a:prstGeom prst="rect">
            <a:avLst/>
          </a:prstGeom>
        </p:spPr>
      </p:pic>
      <p:sp>
        <p:nvSpPr>
          <p:cNvPr id="2" name="Pavadinimas 1"/>
          <p:cNvSpPr>
            <a:spLocks noGrp="1"/>
          </p:cNvSpPr>
          <p:nvPr>
            <p:ph type="title"/>
          </p:nvPr>
        </p:nvSpPr>
        <p:spPr>
          <a:xfrm>
            <a:off x="838200" y="247934"/>
            <a:ext cx="10515600" cy="545034"/>
          </a:xfrm>
        </p:spPr>
        <p:txBody>
          <a:bodyPr>
            <a:noAutofit/>
          </a:bodyPr>
          <a:lstStyle/>
          <a:p>
            <a:pPr algn="ctr"/>
            <a:r>
              <a:rPr lang="lt-LT" sz="3600" b="1" dirty="0"/>
              <a:t>Pirkimo vykdytojo atsakymas į gautą pranešimą</a:t>
            </a:r>
            <a:endParaRPr lang="en-US" sz="3600" b="1" dirty="0"/>
          </a:p>
        </p:txBody>
      </p:sp>
      <p:pic>
        <p:nvPicPr>
          <p:cNvPr id="10" name="Paveikslėlis 9"/>
          <p:cNvPicPr>
            <a:picLocks noChangeAspect="1"/>
          </p:cNvPicPr>
          <p:nvPr/>
        </p:nvPicPr>
        <p:blipFill rotWithShape="1">
          <a:blip r:embed="rId3"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sp>
        <p:nvSpPr>
          <p:cNvPr id="5" name="Slide Number Placeholder 4">
            <a:extLst>
              <a:ext uri="{FF2B5EF4-FFF2-40B4-BE49-F238E27FC236}">
                <a16:creationId xmlns:a16="http://schemas.microsoft.com/office/drawing/2014/main" id="{EA36A664-3300-44CB-2F8B-4BA973B18A4D}"/>
              </a:ext>
            </a:extLst>
          </p:cNvPr>
          <p:cNvSpPr>
            <a:spLocks noGrp="1"/>
          </p:cNvSpPr>
          <p:nvPr>
            <p:ph type="sldNum" sz="quarter" idx="12"/>
          </p:nvPr>
        </p:nvSpPr>
        <p:spPr/>
        <p:txBody>
          <a:bodyPr/>
          <a:lstStyle/>
          <a:p>
            <a:fld id="{49EC5416-78B8-4F37-B286-A40543F63F6D}" type="slidenum">
              <a:rPr lang="en-US" smtClean="0"/>
              <a:pPr/>
              <a:t>8</a:t>
            </a:fld>
            <a:endParaRPr lang="en-US" dirty="0"/>
          </a:p>
        </p:txBody>
      </p:sp>
      <p:sp>
        <p:nvSpPr>
          <p:cNvPr id="7" name="Stačiakampis 6">
            <a:extLst>
              <a:ext uri="{FF2B5EF4-FFF2-40B4-BE49-F238E27FC236}">
                <a16:creationId xmlns:a16="http://schemas.microsoft.com/office/drawing/2014/main" id="{AB0F1DF9-26F7-A7B4-EC57-9B23AD695EE3}"/>
              </a:ext>
            </a:extLst>
          </p:cNvPr>
          <p:cNvSpPr/>
          <p:nvPr/>
        </p:nvSpPr>
        <p:spPr>
          <a:xfrm>
            <a:off x="649224" y="1984248"/>
            <a:ext cx="1673352" cy="62388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tačiakampis 6">
            <a:extLst>
              <a:ext uri="{FF2B5EF4-FFF2-40B4-BE49-F238E27FC236}">
                <a16:creationId xmlns:a16="http://schemas.microsoft.com/office/drawing/2014/main" id="{637EE146-E29C-B5C4-0441-B1E5BCBF548F}"/>
              </a:ext>
            </a:extLst>
          </p:cNvPr>
          <p:cNvSpPr/>
          <p:nvPr/>
        </p:nvSpPr>
        <p:spPr>
          <a:xfrm>
            <a:off x="9281160" y="5541263"/>
            <a:ext cx="1746504" cy="36512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4833B5D-A136-A840-63BF-C41E1B273A84}"/>
              </a:ext>
            </a:extLst>
          </p:cNvPr>
          <p:cNvSpPr txBox="1"/>
          <p:nvPr/>
        </p:nvSpPr>
        <p:spPr>
          <a:xfrm>
            <a:off x="3017520" y="1701612"/>
            <a:ext cx="7667945" cy="1477328"/>
          </a:xfrm>
          <a:prstGeom prst="rect">
            <a:avLst/>
          </a:prstGeom>
          <a:solidFill>
            <a:srgbClr val="FDEADA"/>
          </a:solidFill>
          <a:ln>
            <a:solidFill>
              <a:schemeClr val="tx1"/>
            </a:solidFill>
          </a:ln>
        </p:spPr>
        <p:txBody>
          <a:bodyPr wrap="square" rtlCol="0">
            <a:spAutoFit/>
          </a:bodyPr>
          <a:lstStyle/>
          <a:p>
            <a:r>
              <a:rPr lang="lt-LT" dirty="0"/>
              <a:t>Jei buvo pasirinkta „Atsakyti“ į žinutę, o ne kurti naują, „Turinio“ skiltyje bus matoma gauta žinutė. Svarbu, kad ją Pirkimo vykdytojas ištrintų, jei skiltyje „Siųsti visiems prie pirkimo prisijungusiems tiekėjams“ pasirinktų „Taip“ arba skiltyje „Gavėjai“ pasirinktų ne tik pranešimą atsiuntusį tiekėją. Likę laukai pildomi taip pat, kaip kuriant naują pranešimą</a:t>
            </a:r>
            <a:endParaRPr lang="en-GB" dirty="0"/>
          </a:p>
        </p:txBody>
      </p:sp>
      <p:cxnSp>
        <p:nvCxnSpPr>
          <p:cNvPr id="8" name="Straight Arrow Connector 7">
            <a:extLst>
              <a:ext uri="{FF2B5EF4-FFF2-40B4-BE49-F238E27FC236}">
                <a16:creationId xmlns:a16="http://schemas.microsoft.com/office/drawing/2014/main" id="{4D9148CD-95EB-D008-C6CD-5E1AE54D77B2}"/>
              </a:ext>
            </a:extLst>
          </p:cNvPr>
          <p:cNvCxnSpPr>
            <a:endCxn id="7" idx="3"/>
          </p:cNvCxnSpPr>
          <p:nvPr/>
        </p:nvCxnSpPr>
        <p:spPr>
          <a:xfrm flipH="1" flipV="1">
            <a:off x="2322576" y="2296191"/>
            <a:ext cx="658368" cy="15440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0499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0963C-2770-C06E-8E25-5B88A88E5172}"/>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2439E9E2-93DD-0214-5CFC-8CF3A3A296F3}"/>
              </a:ext>
            </a:extLst>
          </p:cNvPr>
          <p:cNvSpPr>
            <a:spLocks noGrp="1"/>
          </p:cNvSpPr>
          <p:nvPr>
            <p:ph type="title"/>
          </p:nvPr>
        </p:nvSpPr>
        <p:spPr>
          <a:xfrm>
            <a:off x="1070980" y="194550"/>
            <a:ext cx="10515600" cy="545034"/>
          </a:xfrm>
        </p:spPr>
        <p:txBody>
          <a:bodyPr>
            <a:noAutofit/>
          </a:bodyPr>
          <a:lstStyle/>
          <a:p>
            <a:pPr algn="ctr"/>
            <a:r>
              <a:rPr lang="lt-LT" sz="3600" b="1" dirty="0"/>
              <a:t>Pirkimo vykdytojo paskyroje neperskaityti pranešimai</a:t>
            </a:r>
            <a:endParaRPr lang="lt" sz="1200" dirty="0">
              <a:latin typeface="Aptos"/>
            </a:endParaRPr>
          </a:p>
        </p:txBody>
      </p:sp>
      <p:pic>
        <p:nvPicPr>
          <p:cNvPr id="10" name="Paveikslėlis 9">
            <a:extLst>
              <a:ext uri="{FF2B5EF4-FFF2-40B4-BE49-F238E27FC236}">
                <a16:creationId xmlns:a16="http://schemas.microsoft.com/office/drawing/2014/main" id="{CE033FE3-71F5-E62D-5027-107E352E590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r="42055" b="62969"/>
          <a:stretch/>
        </p:blipFill>
        <p:spPr>
          <a:xfrm>
            <a:off x="9664184" y="5387151"/>
            <a:ext cx="2527816" cy="1470849"/>
          </a:xfrm>
          <a:prstGeom prst="rect">
            <a:avLst/>
          </a:prstGeom>
        </p:spPr>
      </p:pic>
      <p:graphicFrame>
        <p:nvGraphicFramePr>
          <p:cNvPr id="6" name="Diagram 5">
            <a:extLst>
              <a:ext uri="{FF2B5EF4-FFF2-40B4-BE49-F238E27FC236}">
                <a16:creationId xmlns:a16="http://schemas.microsoft.com/office/drawing/2014/main" id="{DE3A5334-CDAB-C479-60F5-F733DC466013}"/>
              </a:ext>
            </a:extLst>
          </p:cNvPr>
          <p:cNvGraphicFramePr/>
          <p:nvPr/>
        </p:nvGraphicFramePr>
        <p:xfrm>
          <a:off x="6617973" y="5971271"/>
          <a:ext cx="875763" cy="7340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a:extLst>
              <a:ext uri="{FF2B5EF4-FFF2-40B4-BE49-F238E27FC236}">
                <a16:creationId xmlns:a16="http://schemas.microsoft.com/office/drawing/2014/main" id="{97025BAE-EE4D-5A48-9E53-C3FA34A21C1D}"/>
              </a:ext>
            </a:extLst>
          </p:cNvPr>
          <p:cNvSpPr txBox="1"/>
          <p:nvPr/>
        </p:nvSpPr>
        <p:spPr>
          <a:xfrm>
            <a:off x="204897" y="2031299"/>
            <a:ext cx="11469144" cy="646331"/>
          </a:xfrm>
          <a:prstGeom prst="rect">
            <a:avLst/>
          </a:prstGeom>
          <a:solidFill>
            <a:srgbClr val="FDEADA"/>
          </a:solidFill>
          <a:ln>
            <a:solidFill>
              <a:schemeClr val="tx1"/>
            </a:solidFill>
          </a:ln>
        </p:spPr>
        <p:txBody>
          <a:bodyPr wrap="square" lIns="91440" tIns="45720" rIns="91440" bIns="45720" rtlCol="0" anchor="t">
            <a:spAutoFit/>
          </a:bodyPr>
          <a:lstStyle/>
          <a:p>
            <a:r>
              <a:rPr lang="lt">
                <a:ea typeface="+mn-lt"/>
                <a:cs typeface="+mn-lt"/>
              </a:rPr>
              <a:t>Neperskaityti pranešimai (1)</a:t>
            </a:r>
            <a:endParaRPr lang="en-US"/>
          </a:p>
          <a:p>
            <a:r>
              <a:rPr lang="lt">
                <a:ea typeface="+mn-lt"/>
                <a:cs typeface="+mn-lt"/>
              </a:rPr>
              <a:t>Paspaudus voko ikoną (2) yra matomas pirkimų, kuriuose yra neperskaitytų pranešimų, sąrašas (3) </a:t>
            </a:r>
            <a:endParaRPr lang="lt"/>
          </a:p>
        </p:txBody>
      </p:sp>
      <p:sp>
        <p:nvSpPr>
          <p:cNvPr id="5" name="Slide Number Placeholder 4">
            <a:extLst>
              <a:ext uri="{FF2B5EF4-FFF2-40B4-BE49-F238E27FC236}">
                <a16:creationId xmlns:a16="http://schemas.microsoft.com/office/drawing/2014/main" id="{6F303F4A-8D08-DD36-413A-474BE3386CCB}"/>
              </a:ext>
            </a:extLst>
          </p:cNvPr>
          <p:cNvSpPr>
            <a:spLocks noGrp="1"/>
          </p:cNvSpPr>
          <p:nvPr>
            <p:ph type="sldNum" sz="quarter" idx="12"/>
          </p:nvPr>
        </p:nvSpPr>
        <p:spPr/>
        <p:txBody>
          <a:bodyPr/>
          <a:lstStyle/>
          <a:p>
            <a:fld id="{49EC5416-78B8-4F37-B286-A40543F63F6D}" type="slidenum">
              <a:rPr lang="en-US" smtClean="0"/>
              <a:pPr/>
              <a:t>9</a:t>
            </a:fld>
            <a:endParaRPr lang="en-US" dirty="0"/>
          </a:p>
        </p:txBody>
      </p:sp>
      <p:pic>
        <p:nvPicPr>
          <p:cNvPr id="9" name="Picture 8" descr="A green and white sign&#10;&#10;AI-generated content may be incorrect.">
            <a:extLst>
              <a:ext uri="{FF2B5EF4-FFF2-40B4-BE49-F238E27FC236}">
                <a16:creationId xmlns:a16="http://schemas.microsoft.com/office/drawing/2014/main" id="{05405D81-9583-BAEF-9537-5B9251F442E5}"/>
              </a:ext>
            </a:extLst>
          </p:cNvPr>
          <p:cNvPicPr>
            <a:picLocks noChangeAspect="1"/>
          </p:cNvPicPr>
          <p:nvPr/>
        </p:nvPicPr>
        <p:blipFill>
          <a:blip r:embed="rId8"/>
          <a:stretch>
            <a:fillRect/>
          </a:stretch>
        </p:blipFill>
        <p:spPr>
          <a:xfrm>
            <a:off x="604838" y="878205"/>
            <a:ext cx="9062085" cy="1027430"/>
          </a:xfrm>
          <a:prstGeom prst="rect">
            <a:avLst/>
          </a:prstGeom>
        </p:spPr>
      </p:pic>
      <p:sp>
        <p:nvSpPr>
          <p:cNvPr id="11" name="Stačiakampis 6">
            <a:extLst>
              <a:ext uri="{FF2B5EF4-FFF2-40B4-BE49-F238E27FC236}">
                <a16:creationId xmlns:a16="http://schemas.microsoft.com/office/drawing/2014/main" id="{9A2C3638-A457-FA6B-DB44-006348A79A37}"/>
              </a:ext>
            </a:extLst>
          </p:cNvPr>
          <p:cNvSpPr/>
          <p:nvPr/>
        </p:nvSpPr>
        <p:spPr>
          <a:xfrm>
            <a:off x="961117" y="1395160"/>
            <a:ext cx="638183" cy="6382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A screenshot of a computer&#10;&#10;AI-generated content may be incorrect.">
            <a:extLst>
              <a:ext uri="{FF2B5EF4-FFF2-40B4-BE49-F238E27FC236}">
                <a16:creationId xmlns:a16="http://schemas.microsoft.com/office/drawing/2014/main" id="{1760C732-6C64-5D7B-694E-79DC1A7BBD04}"/>
              </a:ext>
            </a:extLst>
          </p:cNvPr>
          <p:cNvPicPr>
            <a:picLocks noChangeAspect="1"/>
          </p:cNvPicPr>
          <p:nvPr/>
        </p:nvPicPr>
        <p:blipFill>
          <a:blip r:embed="rId9"/>
          <a:stretch>
            <a:fillRect/>
          </a:stretch>
        </p:blipFill>
        <p:spPr>
          <a:xfrm>
            <a:off x="450532" y="2946718"/>
            <a:ext cx="6028055" cy="3585845"/>
          </a:xfrm>
          <a:prstGeom prst="rect">
            <a:avLst/>
          </a:prstGeom>
        </p:spPr>
      </p:pic>
      <p:sp>
        <p:nvSpPr>
          <p:cNvPr id="19" name="Stačiakampis 6">
            <a:extLst>
              <a:ext uri="{FF2B5EF4-FFF2-40B4-BE49-F238E27FC236}">
                <a16:creationId xmlns:a16="http://schemas.microsoft.com/office/drawing/2014/main" id="{0C438E5F-8089-E44E-9864-7029AFB0762D}"/>
              </a:ext>
            </a:extLst>
          </p:cNvPr>
          <p:cNvSpPr/>
          <p:nvPr/>
        </p:nvSpPr>
        <p:spPr>
          <a:xfrm>
            <a:off x="615677" y="3223960"/>
            <a:ext cx="455303" cy="35378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0" name="Stačiakampis 6">
            <a:extLst>
              <a:ext uri="{FF2B5EF4-FFF2-40B4-BE49-F238E27FC236}">
                <a16:creationId xmlns:a16="http://schemas.microsoft.com/office/drawing/2014/main" id="{02EAF8EC-7CC7-3969-DED2-D607E5581F73}"/>
              </a:ext>
            </a:extLst>
          </p:cNvPr>
          <p:cNvSpPr/>
          <p:nvPr/>
        </p:nvSpPr>
        <p:spPr>
          <a:xfrm>
            <a:off x="5624557" y="4422840"/>
            <a:ext cx="861703" cy="210130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4" name="Oval 23">
            <a:extLst>
              <a:ext uri="{FF2B5EF4-FFF2-40B4-BE49-F238E27FC236}">
                <a16:creationId xmlns:a16="http://schemas.microsoft.com/office/drawing/2014/main" id="{0C27ADDB-BA3E-0A2F-2A28-F5153D2F20F5}"/>
              </a:ext>
            </a:extLst>
          </p:cNvPr>
          <p:cNvSpPr/>
          <p:nvPr/>
        </p:nvSpPr>
        <p:spPr>
          <a:xfrm>
            <a:off x="5133868" y="412058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a:solidFill>
                  <a:schemeClr val="tx1"/>
                </a:solidFill>
              </a:rPr>
              <a:t>3</a:t>
            </a:r>
            <a:endParaRPr lang="en-GB" dirty="0">
              <a:solidFill>
                <a:schemeClr val="tx1"/>
              </a:solidFill>
            </a:endParaRPr>
          </a:p>
        </p:txBody>
      </p:sp>
      <p:sp>
        <p:nvSpPr>
          <p:cNvPr id="26" name="Oval 25">
            <a:extLst>
              <a:ext uri="{FF2B5EF4-FFF2-40B4-BE49-F238E27FC236}">
                <a16:creationId xmlns:a16="http://schemas.microsoft.com/office/drawing/2014/main" id="{25176113-DDA5-79CB-7AD2-80106D807D54}"/>
              </a:ext>
            </a:extLst>
          </p:cNvPr>
          <p:cNvSpPr/>
          <p:nvPr/>
        </p:nvSpPr>
        <p:spPr>
          <a:xfrm>
            <a:off x="368828" y="124530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dirty="0">
                <a:solidFill>
                  <a:schemeClr val="tx1"/>
                </a:solidFill>
              </a:rPr>
              <a:t>1</a:t>
            </a:r>
          </a:p>
        </p:txBody>
      </p:sp>
      <p:sp>
        <p:nvSpPr>
          <p:cNvPr id="28" name="Oval 27">
            <a:extLst>
              <a:ext uri="{FF2B5EF4-FFF2-40B4-BE49-F238E27FC236}">
                <a16:creationId xmlns:a16="http://schemas.microsoft.com/office/drawing/2014/main" id="{31A9C705-440E-4555-B43C-87511646338F}"/>
              </a:ext>
            </a:extLst>
          </p:cNvPr>
          <p:cNvSpPr/>
          <p:nvPr/>
        </p:nvSpPr>
        <p:spPr>
          <a:xfrm>
            <a:off x="-37572" y="3053788"/>
            <a:ext cx="484632" cy="384048"/>
          </a:xfrm>
          <a:prstGeom prst="ellipse">
            <a:avLst/>
          </a:prstGeom>
          <a:solidFill>
            <a:schemeClr val="accent2">
              <a:lumMod val="20000"/>
              <a:lumOff val="80000"/>
            </a:scheme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a:solidFill>
                  <a:schemeClr val="tx1"/>
                </a:solidFill>
              </a:rPr>
              <a:t>2</a:t>
            </a:r>
            <a:endParaRPr lang="en-US"/>
          </a:p>
        </p:txBody>
      </p:sp>
    </p:spTree>
    <p:extLst>
      <p:ext uri="{BB962C8B-B14F-4D97-AF65-F5344CB8AC3E}">
        <p14:creationId xmlns:p14="http://schemas.microsoft.com/office/powerpoint/2010/main" val="354121580"/>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F6609890774D45AB71C439A41F178C" ma:contentTypeVersion="7" ma:contentTypeDescription="Create a new document." ma:contentTypeScope="" ma:versionID="7fbae126675165fafe50e0bcf5c6004e">
  <xsd:schema xmlns:xsd="http://www.w3.org/2001/XMLSchema" xmlns:xs="http://www.w3.org/2001/XMLSchema" xmlns:p="http://schemas.microsoft.com/office/2006/metadata/properties" xmlns:ns2="994b468e-a809-43ef-a798-31deceb9e172" targetNamespace="http://schemas.microsoft.com/office/2006/metadata/properties" ma:root="true" ma:fieldsID="b2976fa63390ffda2fc0513ae9d2ec1b" ns2:_="">
    <xsd:import namespace="994b468e-a809-43ef-a798-31deceb9e17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4b468e-a809-43ef-a798-31deceb9e1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9CCB5AC-D550-45B4-AC72-296DFA990DC3}">
  <ds:schemaRefs>
    <ds:schemaRef ds:uri="http://schemas.openxmlformats.org/package/2006/metadata/core-properties"/>
    <ds:schemaRef ds:uri="http://www.w3.org/XML/1998/namespace"/>
    <ds:schemaRef ds:uri="http://purl.org/dc/dcmitype/"/>
    <ds:schemaRef ds:uri="http://purl.org/dc/terms/"/>
    <ds:schemaRef ds:uri="994b468e-a809-43ef-a798-31deceb9e172"/>
    <ds:schemaRef ds:uri="http://schemas.microsoft.com/office/2006/documentManagement/types"/>
    <ds:schemaRef ds:uri="http://purl.org/dc/elements/1.1/"/>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65A580CF-CD83-462E-AD77-73F1F7E7C5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4b468e-a809-43ef-a798-31deceb9e1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7C87326-BD66-4135-870F-EF10FF1328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8759</TotalTime>
  <Words>542</Words>
  <Application>Microsoft Office PowerPoint</Application>
  <PresentationFormat>Widescreen</PresentationFormat>
  <Paragraphs>63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tema</vt:lpstr>
      <vt:lpstr>      Pirkimo vykdytojo susirašinėjimas Centrinės viešųjų pirkimų informacinės sistemos (CVP IS) priemonėmis</vt:lpstr>
      <vt:lpstr>Pirkimo vykdytojo naujo pranešimo siuntimas</vt:lpstr>
      <vt:lpstr>Pirkimo vykdytojo naujo pranešimo siuntimas</vt:lpstr>
      <vt:lpstr>Pirkimo vykdytojo naujo pranešimo siuntimas</vt:lpstr>
      <vt:lpstr>Pirkimo vykdytojo naujo pranešimo siuntimas</vt:lpstr>
      <vt:lpstr>Pirkimo vykdytojo gautų pranešimų peržiūra</vt:lpstr>
      <vt:lpstr>Pirkimo vykdytojo atsakymas į gautą pranešimą</vt:lpstr>
      <vt:lpstr>Pirkimo vykdytojo atsakymas į gautą pranešimą</vt:lpstr>
      <vt:lpstr>Pirkimo vykdytojo paskyroje neperskaityti pranešimai</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Vaiva Mačiūnė</dc:creator>
  <cp:lastModifiedBy>Lina Romančikaitė-Klingienė</cp:lastModifiedBy>
  <cp:revision>844</cp:revision>
  <dcterms:created xsi:type="dcterms:W3CDTF">2016-01-12T08:28:32Z</dcterms:created>
  <dcterms:modified xsi:type="dcterms:W3CDTF">2026-05-21T12:08:22Z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0x010100C3F6609890774D45AB71C439A41F178C</vt:lpwstr>
  </property>
  <property fmtid="{D5CDD505-2E9C-101B-9397-08002B2CF9AE}" pid="3" name="MediaServiceImageTags">
    <vt:lpwstr/>
  </property>
</Properties>
</file>