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25" r:id="rId6"/>
    <p:sldId id="417" r:id="rId7"/>
    <p:sldId id="413" r:id="rId8"/>
    <p:sldId id="501" r:id="rId9"/>
    <p:sldId id="540" r:id="rId10"/>
    <p:sldId id="542" r:id="rId11"/>
    <p:sldId id="544" r:id="rId12"/>
    <p:sldId id="548" r:id="rId13"/>
    <p:sldId id="545" r:id="rId14"/>
    <p:sldId id="549" r:id="rId15"/>
    <p:sldId id="415" r:id="rId16"/>
    <p:sldId id="420" r:id="rId17"/>
    <p:sldId id="418" r:id="rId18"/>
    <p:sldId id="427" r:id="rId19"/>
    <p:sldId id="419" r:id="rId20"/>
    <p:sldId id="421" r:id="rId21"/>
    <p:sldId id="5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526D9-B61D-4D91-A9D2-D6588D91E192}" v="29" dt="2026-05-18T11:07:53.017"/>
    <p1510:client id="{4B138C25-560D-3D6C-BA3F-55F148D49621}" v="31" dt="2026-05-20T08:48:38.813"/>
    <p1510:client id="{4F8981B5-70E0-B573-E656-4033A133C5AD}" v="5" dt="2026-05-20T06:12:43.528"/>
    <p1510:client id="{A1753B4A-64AE-5F15-96A3-E47516078B5C}" v="4" dt="2026-05-20T08:46:26.565"/>
    <p1510:client id="{B7219ED5-DC43-F0E6-D60B-D6B5E36B065B}" v="61" dt="2026-05-20T08:45:35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Šerepėkienė" userId="S::elena.serepekiene@vpt.lt::1165003e-1bc1-4725-a88e-f9337cde254f" providerId="AD" clId="Web-{4F8981B5-70E0-B573-E656-4033A133C5AD}"/>
    <pc:docChg chg="modSld">
      <pc:chgData name="Elena Šerepėkienė" userId="S::elena.serepekiene@vpt.lt::1165003e-1bc1-4725-a88e-f9337cde254f" providerId="AD" clId="Web-{4F8981B5-70E0-B573-E656-4033A133C5AD}" dt="2026-05-20T06:12:41.106" v="1" actId="20577"/>
      <pc:docMkLst>
        <pc:docMk/>
      </pc:docMkLst>
      <pc:sldChg chg="modSp">
        <pc:chgData name="Elena Šerepėkienė" userId="S::elena.serepekiene@vpt.lt::1165003e-1bc1-4725-a88e-f9337cde254f" providerId="AD" clId="Web-{4F8981B5-70E0-B573-E656-4033A133C5AD}" dt="2026-05-20T06:12:41.106" v="1" actId="20577"/>
        <pc:sldMkLst>
          <pc:docMk/>
          <pc:sldMk cId="3155751863" sldId="256"/>
        </pc:sldMkLst>
        <pc:spChg chg="mod">
          <ac:chgData name="Elena Šerepėkienė" userId="S::elena.serepekiene@vpt.lt::1165003e-1bc1-4725-a88e-f9337cde254f" providerId="AD" clId="Web-{4F8981B5-70E0-B573-E656-4033A133C5AD}" dt="2026-05-20T06:12:41.106" v="1" actId="20577"/>
          <ac:spMkLst>
            <pc:docMk/>
            <pc:sldMk cId="3155751863" sldId="256"/>
            <ac:spMk id="3" creationId="{0C25C5B2-43E3-2C20-C255-40C87B7ED103}"/>
          </ac:spMkLst>
        </pc:spChg>
      </pc:sldChg>
    </pc:docChg>
  </pc:docChgLst>
  <pc:docChgLst>
    <pc:chgData name="Lina Romančikaitė-Klingienė" userId="d1af1793-c0b7-432c-a16f-b1ace8e8d6de" providerId="ADAL" clId="{80877D61-A286-4B8E-8F6B-757A58249312}"/>
    <pc:docChg chg="undo redo custSel addSld delSld modSld">
      <pc:chgData name="Lina Romančikaitė-Klingienė" userId="d1af1793-c0b7-432c-a16f-b1ace8e8d6de" providerId="ADAL" clId="{80877D61-A286-4B8E-8F6B-757A58249312}" dt="2026-05-19T00:44:12.460" v="521" actId="113"/>
      <pc:docMkLst>
        <pc:docMk/>
      </pc:docMkLst>
      <pc:sldChg chg="modSp mod">
        <pc:chgData name="Lina Romančikaitė-Klingienė" userId="d1af1793-c0b7-432c-a16f-b1ace8e8d6de" providerId="ADAL" clId="{80877D61-A286-4B8E-8F6B-757A58249312}" dt="2026-05-18T08:05:48.363" v="9" actId="20577"/>
        <pc:sldMkLst>
          <pc:docMk/>
          <pc:sldMk cId="3155751863" sldId="256"/>
        </pc:sldMkLst>
        <pc:spChg chg="mod">
          <ac:chgData name="Lina Romančikaitė-Klingienė" userId="d1af1793-c0b7-432c-a16f-b1ace8e8d6de" providerId="ADAL" clId="{80877D61-A286-4B8E-8F6B-757A58249312}" dt="2026-05-18T08:05:48.363" v="9" actId="20577"/>
          <ac:spMkLst>
            <pc:docMk/>
            <pc:sldMk cId="3155751863" sldId="256"/>
            <ac:spMk id="3" creationId="{0C25C5B2-43E3-2C20-C255-40C87B7ED103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5-18T11:09:02.253" v="352" actId="113"/>
        <pc:sldMkLst>
          <pc:docMk/>
          <pc:sldMk cId="4009828438" sldId="413"/>
        </pc:sldMkLst>
        <pc:spChg chg="mod">
          <ac:chgData name="Lina Romančikaitė-Klingienė" userId="d1af1793-c0b7-432c-a16f-b1ace8e8d6de" providerId="ADAL" clId="{80877D61-A286-4B8E-8F6B-757A58249312}" dt="2026-05-18T11:09:02.253" v="352" actId="113"/>
          <ac:spMkLst>
            <pc:docMk/>
            <pc:sldMk cId="4009828438" sldId="413"/>
            <ac:spMk id="2" creationId="{44D479C4-A825-F824-32BC-D03E7889ED21}"/>
          </ac:spMkLst>
        </pc:spChg>
        <pc:spChg chg="mod ord">
          <ac:chgData name="Lina Romančikaitė-Klingienė" userId="d1af1793-c0b7-432c-a16f-b1ace8e8d6de" providerId="ADAL" clId="{80877D61-A286-4B8E-8F6B-757A58249312}" dt="2026-05-18T08:14:46.919" v="80" actId="1076"/>
          <ac:spMkLst>
            <pc:docMk/>
            <pc:sldMk cId="4009828438" sldId="413"/>
            <ac:spMk id="5" creationId="{C78146E2-8CC7-F00A-58DB-F08E98FD140E}"/>
          </ac:spMkLst>
        </pc:spChg>
        <pc:spChg chg="mod ord">
          <ac:chgData name="Lina Romančikaitė-Klingienė" userId="d1af1793-c0b7-432c-a16f-b1ace8e8d6de" providerId="ADAL" clId="{80877D61-A286-4B8E-8F6B-757A58249312}" dt="2026-05-18T08:14:55.634" v="83" actId="1076"/>
          <ac:spMkLst>
            <pc:docMk/>
            <pc:sldMk cId="4009828438" sldId="413"/>
            <ac:spMk id="7" creationId="{8BFAE1D0-C1B3-66CF-811F-D323CED4A977}"/>
          </ac:spMkLst>
        </pc:spChg>
        <pc:spChg chg="mod ord">
          <ac:chgData name="Lina Romančikaitė-Klingienė" userId="d1af1793-c0b7-432c-a16f-b1ace8e8d6de" providerId="ADAL" clId="{80877D61-A286-4B8E-8F6B-757A58249312}" dt="2026-05-18T08:14:23.779" v="73" actId="1076"/>
          <ac:spMkLst>
            <pc:docMk/>
            <pc:sldMk cId="4009828438" sldId="413"/>
            <ac:spMk id="8" creationId="{3C9C32F8-9594-28EF-90E2-332F65C9CB73}"/>
          </ac:spMkLst>
        </pc:spChg>
        <pc:spChg chg="mod ord">
          <ac:chgData name="Lina Romančikaitė-Klingienė" userId="d1af1793-c0b7-432c-a16f-b1ace8e8d6de" providerId="ADAL" clId="{80877D61-A286-4B8E-8F6B-757A58249312}" dt="2026-05-18T08:14:13.321" v="70" actId="14100"/>
          <ac:spMkLst>
            <pc:docMk/>
            <pc:sldMk cId="4009828438" sldId="413"/>
            <ac:spMk id="9" creationId="{5C51C6C5-FC89-2151-674E-8E46FEBA8EBE}"/>
          </ac:spMkLst>
        </pc:spChg>
        <pc:spChg chg="mod ord">
          <ac:chgData name="Lina Romančikaitė-Klingienė" userId="d1af1793-c0b7-432c-a16f-b1ace8e8d6de" providerId="ADAL" clId="{80877D61-A286-4B8E-8F6B-757A58249312}" dt="2026-05-18T08:16:29.992" v="106" actId="1076"/>
          <ac:spMkLst>
            <pc:docMk/>
            <pc:sldMk cId="4009828438" sldId="413"/>
            <ac:spMk id="10" creationId="{6069FF46-ECC1-7446-06C2-404635AD6E10}"/>
          </ac:spMkLst>
        </pc:spChg>
        <pc:spChg chg="mod">
          <ac:chgData name="Lina Romančikaitė-Klingienė" userId="d1af1793-c0b7-432c-a16f-b1ace8e8d6de" providerId="ADAL" clId="{80877D61-A286-4B8E-8F6B-757A58249312}" dt="2026-05-18T08:15:36.084" v="91" actId="1076"/>
          <ac:spMkLst>
            <pc:docMk/>
            <pc:sldMk cId="4009828438" sldId="413"/>
            <ac:spMk id="14" creationId="{95CCFBD2-1DE5-5D8D-43AC-6491A25C9873}"/>
          </ac:spMkLst>
        </pc:spChg>
        <pc:spChg chg="mod">
          <ac:chgData name="Lina Romančikaitė-Klingienė" userId="d1af1793-c0b7-432c-a16f-b1ace8e8d6de" providerId="ADAL" clId="{80877D61-A286-4B8E-8F6B-757A58249312}" dt="2026-05-18T08:12:04.074" v="50" actId="20577"/>
          <ac:spMkLst>
            <pc:docMk/>
            <pc:sldMk cId="4009828438" sldId="413"/>
            <ac:spMk id="20" creationId="{15B80349-AFDC-8927-5829-FF501F4ACDD2}"/>
          </ac:spMkLst>
        </pc:spChg>
        <pc:spChg chg="mod">
          <ac:chgData name="Lina Romančikaitė-Klingienė" userId="d1af1793-c0b7-432c-a16f-b1ace8e8d6de" providerId="ADAL" clId="{80877D61-A286-4B8E-8F6B-757A58249312}" dt="2026-05-18T08:11:39.615" v="48" actId="113"/>
          <ac:spMkLst>
            <pc:docMk/>
            <pc:sldMk cId="4009828438" sldId="413"/>
            <ac:spMk id="21" creationId="{48ECA91E-EA5C-35DD-BEA6-44527D7CACD6}"/>
          </ac:spMkLst>
        </pc:spChg>
        <pc:picChg chg="mod">
          <ac:chgData name="Lina Romančikaitė-Klingienė" userId="d1af1793-c0b7-432c-a16f-b1ace8e8d6de" providerId="ADAL" clId="{80877D61-A286-4B8E-8F6B-757A58249312}" dt="2026-05-18T08:15:33.296" v="90" actId="1076"/>
          <ac:picMkLst>
            <pc:docMk/>
            <pc:sldMk cId="4009828438" sldId="413"/>
            <ac:picMk id="13" creationId="{9C150C36-9AE0-5ECF-6E6C-0BBADC8E8FAD}"/>
          </ac:picMkLst>
        </pc:picChg>
        <pc:picChg chg="add mod ord">
          <ac:chgData name="Lina Romančikaitė-Klingienė" userId="d1af1793-c0b7-432c-a16f-b1ace8e8d6de" providerId="ADAL" clId="{80877D61-A286-4B8E-8F6B-757A58249312}" dt="2026-05-18T08:15:26.857" v="89" actId="1076"/>
          <ac:picMkLst>
            <pc:docMk/>
            <pc:sldMk cId="4009828438" sldId="413"/>
            <ac:picMk id="18" creationId="{4EBAEE8C-3EB8-85F0-F435-F46A2B26F3EE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5-18T11:14:22.477" v="401" actId="20577"/>
        <pc:sldMkLst>
          <pc:docMk/>
          <pc:sldMk cId="374478975" sldId="415"/>
        </pc:sldMkLst>
        <pc:spChg chg="mod">
          <ac:chgData name="Lina Romančikaitė-Klingienė" userId="d1af1793-c0b7-432c-a16f-b1ace8e8d6de" providerId="ADAL" clId="{80877D61-A286-4B8E-8F6B-757A58249312}" dt="2026-05-18T11:10:42.099" v="392" actId="255"/>
          <ac:spMkLst>
            <pc:docMk/>
            <pc:sldMk cId="374478975" sldId="415"/>
            <ac:spMk id="2" creationId="{FDB31A70-6596-6615-616B-EBA564D08998}"/>
          </ac:spMkLst>
        </pc:spChg>
        <pc:spChg chg="mod">
          <ac:chgData name="Lina Romančikaitė-Klingienė" userId="d1af1793-c0b7-432c-a16f-b1ace8e8d6de" providerId="ADAL" clId="{80877D61-A286-4B8E-8F6B-757A58249312}" dt="2026-05-18T11:13:56.407" v="393" actId="1076"/>
          <ac:spMkLst>
            <pc:docMk/>
            <pc:sldMk cId="374478975" sldId="415"/>
            <ac:spMk id="7" creationId="{944368B9-BBA3-D255-8B2F-A23C9E158943}"/>
          </ac:spMkLst>
        </pc:spChg>
        <pc:spChg chg="mod">
          <ac:chgData name="Lina Romančikaitė-Klingienė" userId="d1af1793-c0b7-432c-a16f-b1ace8e8d6de" providerId="ADAL" clId="{80877D61-A286-4B8E-8F6B-757A58249312}" dt="2026-05-18T11:14:01.019" v="394" actId="1076"/>
          <ac:spMkLst>
            <pc:docMk/>
            <pc:sldMk cId="374478975" sldId="415"/>
            <ac:spMk id="8" creationId="{190D8EC8-0687-3083-1F36-9354F4C33FBA}"/>
          </ac:spMkLst>
        </pc:spChg>
        <pc:spChg chg="mod">
          <ac:chgData name="Lina Romančikaitė-Klingienė" userId="d1af1793-c0b7-432c-a16f-b1ace8e8d6de" providerId="ADAL" clId="{80877D61-A286-4B8E-8F6B-757A58249312}" dt="2026-05-18T11:14:22.477" v="401" actId="20577"/>
          <ac:spMkLst>
            <pc:docMk/>
            <pc:sldMk cId="374478975" sldId="415"/>
            <ac:spMk id="19" creationId="{7A8A2497-BA51-0D0B-9F9B-8213F0A35F4C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5-18T08:36:37.459" v="205" actId="255"/>
        <pc:sldMkLst>
          <pc:docMk/>
          <pc:sldMk cId="715580192" sldId="417"/>
        </pc:sldMkLst>
        <pc:spChg chg="mod">
          <ac:chgData name="Lina Romančikaitė-Klingienė" userId="d1af1793-c0b7-432c-a16f-b1ace8e8d6de" providerId="ADAL" clId="{80877D61-A286-4B8E-8F6B-757A58249312}" dt="2026-05-18T08:36:37.459" v="205" actId="255"/>
          <ac:spMkLst>
            <pc:docMk/>
            <pc:sldMk cId="715580192" sldId="417"/>
            <ac:spMk id="2" creationId="{F2C3CAE4-D74A-B1E8-885A-9AF143CAE7DD}"/>
          </ac:spMkLst>
        </pc:spChg>
        <pc:spChg chg="mod ord">
          <ac:chgData name="Lina Romančikaitė-Klingienė" userId="d1af1793-c0b7-432c-a16f-b1ace8e8d6de" providerId="ADAL" clId="{80877D61-A286-4B8E-8F6B-757A58249312}" dt="2026-05-18T08:10:36.968" v="43" actId="14100"/>
          <ac:spMkLst>
            <pc:docMk/>
            <pc:sldMk cId="715580192" sldId="417"/>
            <ac:spMk id="6" creationId="{5C51C6C5-FC89-2151-674E-8E46FEBA8EBE}"/>
          </ac:spMkLst>
        </pc:spChg>
        <pc:spChg chg="mod">
          <ac:chgData name="Lina Romančikaitė-Klingienė" userId="d1af1793-c0b7-432c-a16f-b1ace8e8d6de" providerId="ADAL" clId="{80877D61-A286-4B8E-8F6B-757A58249312}" dt="2026-05-18T08:07:29.615" v="21" actId="113"/>
          <ac:spMkLst>
            <pc:docMk/>
            <pc:sldMk cId="715580192" sldId="417"/>
            <ac:spMk id="8" creationId="{78644D2F-7E3B-4364-2028-5CBFB513963A}"/>
          </ac:spMkLst>
        </pc:spChg>
        <pc:picChg chg="ord">
          <ac:chgData name="Lina Romančikaitė-Klingienė" userId="d1af1793-c0b7-432c-a16f-b1ace8e8d6de" providerId="ADAL" clId="{80877D61-A286-4B8E-8F6B-757A58249312}" dt="2026-05-18T08:10:00.322" v="36" actId="166"/>
          <ac:picMkLst>
            <pc:docMk/>
            <pc:sldMk cId="715580192" sldId="417"/>
            <ac:picMk id="3" creationId="{3B9B6E30-C3F3-5B37-2BC5-BA28135B0798}"/>
          </ac:picMkLst>
        </pc:picChg>
        <pc:picChg chg="add mod">
          <ac:chgData name="Lina Romančikaitė-Klingienė" userId="d1af1793-c0b7-432c-a16f-b1ace8e8d6de" providerId="ADAL" clId="{80877D61-A286-4B8E-8F6B-757A58249312}" dt="2026-05-18T08:09:50.366" v="34" actId="14100"/>
          <ac:picMkLst>
            <pc:docMk/>
            <pc:sldMk cId="715580192" sldId="417"/>
            <ac:picMk id="11" creationId="{C3E994D8-8C94-A8CC-A077-1B296A3D7DED}"/>
          </ac:picMkLst>
        </pc:picChg>
      </pc:sldChg>
      <pc:sldChg chg="delSp modSp mod">
        <pc:chgData name="Lina Romančikaitė-Klingienė" userId="d1af1793-c0b7-432c-a16f-b1ace8e8d6de" providerId="ADAL" clId="{80877D61-A286-4B8E-8F6B-757A58249312}" dt="2026-05-18T11:17:18.708" v="433" actId="20577"/>
        <pc:sldMkLst>
          <pc:docMk/>
          <pc:sldMk cId="3261589940" sldId="418"/>
        </pc:sldMkLst>
        <pc:spChg chg="mod">
          <ac:chgData name="Lina Romančikaitė-Klingienė" userId="d1af1793-c0b7-432c-a16f-b1ace8e8d6de" providerId="ADAL" clId="{80877D61-A286-4B8E-8F6B-757A58249312}" dt="2026-05-18T11:17:18.708" v="433" actId="20577"/>
          <ac:spMkLst>
            <pc:docMk/>
            <pc:sldMk cId="3261589940" sldId="418"/>
            <ac:spMk id="10" creationId="{B9CD5D98-EAA6-F70D-2BE8-08AF05EF0955}"/>
          </ac:spMkLst>
        </pc:spChg>
        <pc:spChg chg="mod">
          <ac:chgData name="Lina Romančikaitė-Klingienė" userId="d1af1793-c0b7-432c-a16f-b1ace8e8d6de" providerId="ADAL" clId="{80877D61-A286-4B8E-8F6B-757A58249312}" dt="2026-05-18T11:15:25.848" v="412" actId="1076"/>
          <ac:spMkLst>
            <pc:docMk/>
            <pc:sldMk cId="3261589940" sldId="418"/>
            <ac:spMk id="14" creationId="{5C51C6C5-FC89-2151-674E-8E46FEBA8EBE}"/>
          </ac:spMkLst>
        </pc:spChg>
        <pc:picChg chg="mod">
          <ac:chgData name="Lina Romančikaitė-Klingienė" userId="d1af1793-c0b7-432c-a16f-b1ace8e8d6de" providerId="ADAL" clId="{80877D61-A286-4B8E-8F6B-757A58249312}" dt="2026-05-18T11:15:21.857" v="411" actId="1076"/>
          <ac:picMkLst>
            <pc:docMk/>
            <pc:sldMk cId="3261589940" sldId="418"/>
            <ac:picMk id="15" creationId="{40E6C9AD-0232-52D1-44A1-1078843FF66D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5-18T11:24:24.140" v="520" actId="14100"/>
        <pc:sldMkLst>
          <pc:docMk/>
          <pc:sldMk cId="3377121276" sldId="419"/>
        </pc:sldMkLst>
        <pc:spChg chg="mod">
          <ac:chgData name="Lina Romančikaitė-Klingienė" userId="d1af1793-c0b7-432c-a16f-b1ace8e8d6de" providerId="ADAL" clId="{80877D61-A286-4B8E-8F6B-757A58249312}" dt="2026-05-18T11:19:57.978" v="477" actId="14100"/>
          <ac:spMkLst>
            <pc:docMk/>
            <pc:sldMk cId="3377121276" sldId="419"/>
            <ac:spMk id="8" creationId="{5C51C6C5-FC89-2151-674E-8E46FEBA8EBE}"/>
          </ac:spMkLst>
        </pc:spChg>
        <pc:spChg chg="mod">
          <ac:chgData name="Lina Romančikaitė-Klingienė" userId="d1af1793-c0b7-432c-a16f-b1ace8e8d6de" providerId="ADAL" clId="{80877D61-A286-4B8E-8F6B-757A58249312}" dt="2026-05-18T11:19:20.369" v="474" actId="1076"/>
          <ac:spMkLst>
            <pc:docMk/>
            <pc:sldMk cId="3377121276" sldId="419"/>
            <ac:spMk id="12" creationId="{ECBE479D-9881-EA11-CAB7-046FC8682A67}"/>
          </ac:spMkLst>
        </pc:spChg>
        <pc:spChg chg="mod">
          <ac:chgData name="Lina Romančikaitė-Klingienė" userId="d1af1793-c0b7-432c-a16f-b1ace8e8d6de" providerId="ADAL" clId="{80877D61-A286-4B8E-8F6B-757A58249312}" dt="2026-05-18T11:19:24.066" v="475" actId="1076"/>
          <ac:spMkLst>
            <pc:docMk/>
            <pc:sldMk cId="3377121276" sldId="419"/>
            <ac:spMk id="13" creationId="{54598925-2962-E747-C190-E9CD0DFEF1D0}"/>
          </ac:spMkLst>
        </pc:spChg>
        <pc:spChg chg="mod">
          <ac:chgData name="Lina Romančikaitė-Klingienė" userId="d1af1793-c0b7-432c-a16f-b1ace8e8d6de" providerId="ADAL" clId="{80877D61-A286-4B8E-8F6B-757A58249312}" dt="2026-05-18T11:24:01.819" v="517" actId="1076"/>
          <ac:spMkLst>
            <pc:docMk/>
            <pc:sldMk cId="3377121276" sldId="419"/>
            <ac:spMk id="14" creationId="{8E2FB7D3-07D3-BD4C-114F-24CC7E18A543}"/>
          </ac:spMkLst>
        </pc:spChg>
        <pc:spChg chg="mod">
          <ac:chgData name="Lina Romančikaitė-Klingienė" userId="d1af1793-c0b7-432c-a16f-b1ace8e8d6de" providerId="ADAL" clId="{80877D61-A286-4B8E-8F6B-757A58249312}" dt="2026-05-18T11:24:24.140" v="520" actId="14100"/>
          <ac:spMkLst>
            <pc:docMk/>
            <pc:sldMk cId="3377121276" sldId="419"/>
            <ac:spMk id="19" creationId="{9BC12B68-A3BF-3A49-D0BE-97059773EE4C}"/>
          </ac:spMkLst>
        </pc:spChg>
        <pc:spChg chg="mod">
          <ac:chgData name="Lina Romančikaitė-Klingienė" userId="d1af1793-c0b7-432c-a16f-b1ace8e8d6de" providerId="ADAL" clId="{80877D61-A286-4B8E-8F6B-757A58249312}" dt="2026-05-18T11:24:12.474" v="518" actId="1076"/>
          <ac:spMkLst>
            <pc:docMk/>
            <pc:sldMk cId="3377121276" sldId="419"/>
            <ac:spMk id="24" creationId="{241F69E2-D77A-7FE2-7976-A541AC5BF07F}"/>
          </ac:spMkLst>
        </pc:spChg>
        <pc:cxnChg chg="mod">
          <ac:chgData name="Lina Romančikaitė-Klingienė" userId="d1af1793-c0b7-432c-a16f-b1ace8e8d6de" providerId="ADAL" clId="{80877D61-A286-4B8E-8F6B-757A58249312}" dt="2026-05-18T11:24:01.819" v="517" actId="1076"/>
          <ac:cxnSpMkLst>
            <pc:docMk/>
            <pc:sldMk cId="3377121276" sldId="419"/>
            <ac:cxnSpMk id="17" creationId="{5AD9482D-849D-8FAA-4E34-9DC7609A1945}"/>
          </ac:cxnSpMkLst>
        </pc:cxnChg>
        <pc:cxnChg chg="mod">
          <ac:chgData name="Lina Romančikaitė-Klingienė" userId="d1af1793-c0b7-432c-a16f-b1ace8e8d6de" providerId="ADAL" clId="{80877D61-A286-4B8E-8F6B-757A58249312}" dt="2026-05-18T11:24:01.819" v="517" actId="1076"/>
          <ac:cxnSpMkLst>
            <pc:docMk/>
            <pc:sldMk cId="3377121276" sldId="419"/>
            <ac:cxnSpMk id="18" creationId="{11F9BC2D-0114-4CD2-CC70-9C6F4CB12D44}"/>
          </ac:cxnSpMkLst>
        </pc:cxnChg>
      </pc:sldChg>
      <pc:sldChg chg="modSp mod">
        <pc:chgData name="Lina Romančikaitė-Klingienė" userId="d1af1793-c0b7-432c-a16f-b1ace8e8d6de" providerId="ADAL" clId="{80877D61-A286-4B8E-8F6B-757A58249312}" dt="2026-05-18T11:15:01.426" v="407" actId="14100"/>
        <pc:sldMkLst>
          <pc:docMk/>
          <pc:sldMk cId="2070128048" sldId="420"/>
        </pc:sldMkLst>
        <pc:spChg chg="mod">
          <ac:chgData name="Lina Romančikaitė-Klingienė" userId="d1af1793-c0b7-432c-a16f-b1ace8e8d6de" providerId="ADAL" clId="{80877D61-A286-4B8E-8F6B-757A58249312}" dt="2026-05-18T11:14:51.377" v="405" actId="1076"/>
          <ac:spMkLst>
            <pc:docMk/>
            <pc:sldMk cId="2070128048" sldId="420"/>
            <ac:spMk id="9" creationId="{BF8BD5C8-8E39-0EA2-B3F4-DBB6E3F29F53}"/>
          </ac:spMkLst>
        </pc:spChg>
        <pc:spChg chg="mod">
          <ac:chgData name="Lina Romančikaitė-Klingienė" userId="d1af1793-c0b7-432c-a16f-b1ace8e8d6de" providerId="ADAL" clId="{80877D61-A286-4B8E-8F6B-757A58249312}" dt="2026-05-18T11:14:57.852" v="406" actId="1076"/>
          <ac:spMkLst>
            <pc:docMk/>
            <pc:sldMk cId="2070128048" sldId="420"/>
            <ac:spMk id="13" creationId="{5C51C6C5-FC89-2151-674E-8E46FEBA8EBE}"/>
          </ac:spMkLst>
        </pc:spChg>
        <pc:picChg chg="mod">
          <ac:chgData name="Lina Romančikaitė-Klingienė" userId="d1af1793-c0b7-432c-a16f-b1ace8e8d6de" providerId="ADAL" clId="{80877D61-A286-4B8E-8F6B-757A58249312}" dt="2026-05-18T11:14:47.039" v="404" actId="14100"/>
          <ac:picMkLst>
            <pc:docMk/>
            <pc:sldMk cId="2070128048" sldId="420"/>
            <ac:picMk id="6" creationId="{ED2566D4-BDD5-28EB-26B1-84CA095A095E}"/>
          </ac:picMkLst>
        </pc:picChg>
        <pc:cxnChg chg="mod">
          <ac:chgData name="Lina Romančikaitė-Klingienė" userId="d1af1793-c0b7-432c-a16f-b1ace8e8d6de" providerId="ADAL" clId="{80877D61-A286-4B8E-8F6B-757A58249312}" dt="2026-05-18T11:15:01.426" v="407" actId="14100"/>
          <ac:cxnSpMkLst>
            <pc:docMk/>
            <pc:sldMk cId="2070128048" sldId="420"/>
            <ac:cxnSpMk id="11" creationId="{B059E60A-5DDD-4C6F-04BB-F054597E4FBF}"/>
          </ac:cxnSpMkLst>
        </pc:cxnChg>
      </pc:sldChg>
      <pc:sldChg chg="modSp mod">
        <pc:chgData name="Lina Romančikaitė-Klingienė" userId="d1af1793-c0b7-432c-a16f-b1ace8e8d6de" providerId="ADAL" clId="{80877D61-A286-4B8E-8F6B-757A58249312}" dt="2026-05-18T11:22:15.104" v="515" actId="6549"/>
        <pc:sldMkLst>
          <pc:docMk/>
          <pc:sldMk cId="964116357" sldId="421"/>
        </pc:sldMkLst>
        <pc:spChg chg="mod">
          <ac:chgData name="Lina Romančikaitė-Klingienė" userId="d1af1793-c0b7-432c-a16f-b1ace8e8d6de" providerId="ADAL" clId="{80877D61-A286-4B8E-8F6B-757A58249312}" dt="2026-05-18T11:21:21.013" v="503" actId="1076"/>
          <ac:spMkLst>
            <pc:docMk/>
            <pc:sldMk cId="964116357" sldId="421"/>
            <ac:spMk id="17" creationId="{085D6F1E-AE0C-86CA-5796-D2D319D5CC1B}"/>
          </ac:spMkLst>
        </pc:spChg>
        <pc:spChg chg="mod">
          <ac:chgData name="Lina Romančikaitė-Klingienė" userId="d1af1793-c0b7-432c-a16f-b1ace8e8d6de" providerId="ADAL" clId="{80877D61-A286-4B8E-8F6B-757A58249312}" dt="2026-05-18T11:21:35.044" v="506" actId="1076"/>
          <ac:spMkLst>
            <pc:docMk/>
            <pc:sldMk cId="964116357" sldId="421"/>
            <ac:spMk id="18" creationId="{613C6BD2-EE09-5E5D-7163-4E34327D5564}"/>
          </ac:spMkLst>
        </pc:spChg>
        <pc:spChg chg="mod">
          <ac:chgData name="Lina Romančikaitė-Klingienė" userId="d1af1793-c0b7-432c-a16f-b1ace8e8d6de" providerId="ADAL" clId="{80877D61-A286-4B8E-8F6B-757A58249312}" dt="2026-05-18T11:22:15.104" v="515" actId="6549"/>
          <ac:spMkLst>
            <pc:docMk/>
            <pc:sldMk cId="964116357" sldId="421"/>
            <ac:spMk id="19" creationId="{31A4FFD8-1518-EC96-D4AF-EBBCD7D73EF7}"/>
          </ac:spMkLst>
        </pc:spChg>
        <pc:spChg chg="mod">
          <ac:chgData name="Lina Romančikaitė-Klingienė" userId="d1af1793-c0b7-432c-a16f-b1ace8e8d6de" providerId="ADAL" clId="{80877D61-A286-4B8E-8F6B-757A58249312}" dt="2026-05-18T11:21:12.914" v="500" actId="1076"/>
          <ac:spMkLst>
            <pc:docMk/>
            <pc:sldMk cId="964116357" sldId="421"/>
            <ac:spMk id="22" creationId="{1233B531-A372-6BBF-3FC3-616F95C21DB6}"/>
          </ac:spMkLst>
        </pc:spChg>
        <pc:spChg chg="mod">
          <ac:chgData name="Lina Romančikaitė-Klingienė" userId="d1af1793-c0b7-432c-a16f-b1ace8e8d6de" providerId="ADAL" clId="{80877D61-A286-4B8E-8F6B-757A58249312}" dt="2026-05-18T11:21:14.223" v="501" actId="1076"/>
          <ac:spMkLst>
            <pc:docMk/>
            <pc:sldMk cId="964116357" sldId="421"/>
            <ac:spMk id="25" creationId="{28E54EBF-2D28-178A-F7F6-9CD14C172B15}"/>
          </ac:spMkLst>
        </pc:spChg>
        <pc:picChg chg="mod">
          <ac:chgData name="Lina Romančikaitė-Klingienė" userId="d1af1793-c0b7-432c-a16f-b1ace8e8d6de" providerId="ADAL" clId="{80877D61-A286-4B8E-8F6B-757A58249312}" dt="2026-05-18T11:21:18.544" v="502" actId="1076"/>
          <ac:picMkLst>
            <pc:docMk/>
            <pc:sldMk cId="964116357" sldId="421"/>
            <ac:picMk id="11" creationId="{D0A7B7E2-797E-C012-E37D-34ECA80644EC}"/>
          </ac:picMkLst>
        </pc:picChg>
        <pc:cxnChg chg="mod">
          <ac:chgData name="Lina Romančikaitė-Klingienė" userId="d1af1793-c0b7-432c-a16f-b1ace8e8d6de" providerId="ADAL" clId="{80877D61-A286-4B8E-8F6B-757A58249312}" dt="2026-05-18T11:21:23.929" v="504" actId="14100"/>
          <ac:cxnSpMkLst>
            <pc:docMk/>
            <pc:sldMk cId="964116357" sldId="421"/>
            <ac:cxnSpMk id="15" creationId="{E93A4382-7F66-16DE-5C7C-B8C3DE5A92E8}"/>
          </ac:cxnSpMkLst>
        </pc:cxnChg>
        <pc:cxnChg chg="mod">
          <ac:chgData name="Lina Romančikaitė-Klingienė" userId="d1af1793-c0b7-432c-a16f-b1ace8e8d6de" providerId="ADAL" clId="{80877D61-A286-4B8E-8F6B-757A58249312}" dt="2026-05-18T11:21:38.337" v="507" actId="14100"/>
          <ac:cxnSpMkLst>
            <pc:docMk/>
            <pc:sldMk cId="964116357" sldId="421"/>
            <ac:cxnSpMk id="16" creationId="{84FA99D5-BB5C-D6C1-63DE-82EC93C7D170}"/>
          </ac:cxnSpMkLst>
        </pc:cxnChg>
      </pc:sldChg>
      <pc:sldChg chg="modSp mod">
        <pc:chgData name="Lina Romančikaitė-Klingienė" userId="d1af1793-c0b7-432c-a16f-b1ace8e8d6de" providerId="ADAL" clId="{80877D61-A286-4B8E-8F6B-757A58249312}" dt="2026-05-19T00:44:12.460" v="521" actId="113"/>
        <pc:sldMkLst>
          <pc:docMk/>
          <pc:sldMk cId="1865073328" sldId="425"/>
        </pc:sldMkLst>
        <pc:spChg chg="mod">
          <ac:chgData name="Lina Romančikaitė-Klingienė" userId="d1af1793-c0b7-432c-a16f-b1ace8e8d6de" providerId="ADAL" clId="{80877D61-A286-4B8E-8F6B-757A58249312}" dt="2026-05-19T00:44:12.460" v="521" actId="113"/>
          <ac:spMkLst>
            <pc:docMk/>
            <pc:sldMk cId="1865073328" sldId="425"/>
            <ac:spMk id="9" creationId="{A624FF72-883A-4AF1-C30D-3F7632A2600A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1:19:06.950" v="473" actId="1076"/>
        <pc:sldMkLst>
          <pc:docMk/>
          <pc:sldMk cId="602052988" sldId="427"/>
        </pc:sldMkLst>
        <pc:spChg chg="mod">
          <ac:chgData name="Lina Romančikaitė-Klingienė" userId="d1af1793-c0b7-432c-a16f-b1ace8e8d6de" providerId="ADAL" clId="{80877D61-A286-4B8E-8F6B-757A58249312}" dt="2026-05-18T11:18:30.929" v="447" actId="1076"/>
          <ac:spMkLst>
            <pc:docMk/>
            <pc:sldMk cId="602052988" sldId="427"/>
            <ac:spMk id="6" creationId="{7FBE2E0D-30AD-703C-4316-282A4BB44894}"/>
          </ac:spMkLst>
        </pc:spChg>
        <pc:spChg chg="mod">
          <ac:chgData name="Lina Romančikaitė-Klingienė" userId="d1af1793-c0b7-432c-a16f-b1ace8e8d6de" providerId="ADAL" clId="{80877D61-A286-4B8E-8F6B-757A58249312}" dt="2026-05-18T11:19:06.950" v="473" actId="1076"/>
          <ac:spMkLst>
            <pc:docMk/>
            <pc:sldMk cId="602052988" sldId="427"/>
            <ac:spMk id="10" creationId="{B9CD5D98-EAA6-F70D-2BE8-08AF05EF0955}"/>
          </ac:spMkLst>
        </pc:spChg>
        <pc:picChg chg="mod">
          <ac:chgData name="Lina Romančikaitė-Klingienė" userId="d1af1793-c0b7-432c-a16f-b1ace8e8d6de" providerId="ADAL" clId="{80877D61-A286-4B8E-8F6B-757A58249312}" dt="2026-05-18T11:17:50.728" v="435" actId="1076"/>
          <ac:picMkLst>
            <pc:docMk/>
            <pc:sldMk cId="602052988" sldId="427"/>
            <ac:picMk id="15" creationId="{40E6C9AD-0232-52D1-44A1-1078843FF66D}"/>
          </ac:picMkLst>
        </pc:picChg>
      </pc:sldChg>
      <pc:sldChg chg="delSp modSp add mod">
        <pc:chgData name="Lina Romančikaitė-Klingienė" userId="d1af1793-c0b7-432c-a16f-b1ace8e8d6de" providerId="ADAL" clId="{80877D61-A286-4B8E-8F6B-757A58249312}" dt="2026-05-18T08:06:39.656" v="14" actId="2711"/>
        <pc:sldMkLst>
          <pc:docMk/>
          <pc:sldMk cId="399576431" sldId="500"/>
        </pc:sldMkLst>
        <pc:spChg chg="mod">
          <ac:chgData name="Lina Romančikaitė-Klingienė" userId="d1af1793-c0b7-432c-a16f-b1ace8e8d6de" providerId="ADAL" clId="{80877D61-A286-4B8E-8F6B-757A58249312}" dt="2026-05-18T08:06:39.656" v="14" actId="2711"/>
          <ac:spMkLst>
            <pc:docMk/>
            <pc:sldMk cId="399576431" sldId="500"/>
            <ac:spMk id="6" creationId="{1AE2AFA2-E48A-E1E5-D4CD-C04188C4AEB4}"/>
          </ac:spMkLst>
        </pc:spChg>
      </pc:sldChg>
      <pc:sldChg chg="addSp delSp modSp add mod">
        <pc:chgData name="Lina Romančikaitė-Klingienė" userId="d1af1793-c0b7-432c-a16f-b1ace8e8d6de" providerId="ADAL" clId="{80877D61-A286-4B8E-8F6B-757A58249312}" dt="2026-05-18T11:09:14.807" v="356" actId="113"/>
        <pc:sldMkLst>
          <pc:docMk/>
          <pc:sldMk cId="129082347" sldId="501"/>
        </pc:sldMkLst>
        <pc:spChg chg="mod">
          <ac:chgData name="Lina Romančikaitė-Klingienė" userId="d1af1793-c0b7-432c-a16f-b1ace8e8d6de" providerId="ADAL" clId="{80877D61-A286-4B8E-8F6B-757A58249312}" dt="2026-05-18T11:09:14.807" v="356" actId="113"/>
          <ac:spMkLst>
            <pc:docMk/>
            <pc:sldMk cId="129082347" sldId="501"/>
            <ac:spMk id="2" creationId="{C484D238-83F3-B929-C5A2-FCA88D0D942E}"/>
          </ac:spMkLst>
        </pc:spChg>
        <pc:spChg chg="mod ord">
          <ac:chgData name="Lina Romančikaitė-Klingienė" userId="d1af1793-c0b7-432c-a16f-b1ace8e8d6de" providerId="ADAL" clId="{80877D61-A286-4B8E-8F6B-757A58249312}" dt="2026-05-18T08:20:16.107" v="142" actId="1076"/>
          <ac:spMkLst>
            <pc:docMk/>
            <pc:sldMk cId="129082347" sldId="501"/>
            <ac:spMk id="5" creationId="{4344E720-5FDF-C587-3A58-7FA25D6DDA47}"/>
          </ac:spMkLst>
        </pc:spChg>
        <pc:spChg chg="mod ord">
          <ac:chgData name="Lina Romančikaitė-Klingienė" userId="d1af1793-c0b7-432c-a16f-b1ace8e8d6de" providerId="ADAL" clId="{80877D61-A286-4B8E-8F6B-757A58249312}" dt="2026-05-18T08:20:19.871" v="143" actId="1076"/>
          <ac:spMkLst>
            <pc:docMk/>
            <pc:sldMk cId="129082347" sldId="501"/>
            <ac:spMk id="7" creationId="{A6A2CC35-0343-00A9-3397-1CE4A0859D89}"/>
          </ac:spMkLst>
        </pc:spChg>
        <pc:spChg chg="mod">
          <ac:chgData name="Lina Romančikaitė-Klingienė" userId="d1af1793-c0b7-432c-a16f-b1ace8e8d6de" providerId="ADAL" clId="{80877D61-A286-4B8E-8F6B-757A58249312}" dt="2026-05-18T08:19:44.327" v="131" actId="1076"/>
          <ac:spMkLst>
            <pc:docMk/>
            <pc:sldMk cId="129082347" sldId="501"/>
            <ac:spMk id="8" creationId="{4CD2D531-D265-DC0B-D167-B5EBB7ECA20E}"/>
          </ac:spMkLst>
        </pc:spChg>
        <pc:spChg chg="mod ord">
          <ac:chgData name="Lina Romančikaitė-Klingienė" userId="d1af1793-c0b7-432c-a16f-b1ace8e8d6de" providerId="ADAL" clId="{80877D61-A286-4B8E-8F6B-757A58249312}" dt="2026-05-18T08:19:57.659" v="136" actId="14100"/>
          <ac:spMkLst>
            <pc:docMk/>
            <pc:sldMk cId="129082347" sldId="501"/>
            <ac:spMk id="9" creationId="{EE9F0546-D8FD-E7A4-36FC-24955B98C51C}"/>
          </ac:spMkLst>
        </pc:spChg>
        <pc:spChg chg="mod">
          <ac:chgData name="Lina Romančikaitė-Klingienė" userId="d1af1793-c0b7-432c-a16f-b1ace8e8d6de" providerId="ADAL" clId="{80877D61-A286-4B8E-8F6B-757A58249312}" dt="2026-05-18T08:19:38.752" v="130" actId="1076"/>
          <ac:spMkLst>
            <pc:docMk/>
            <pc:sldMk cId="129082347" sldId="501"/>
            <ac:spMk id="10" creationId="{7D9CC457-37CA-66E7-3B4C-CE2295BFC324}"/>
          </ac:spMkLst>
        </pc:spChg>
        <pc:spChg chg="mod">
          <ac:chgData name="Lina Romančikaitė-Klingienė" userId="d1af1793-c0b7-432c-a16f-b1ace8e8d6de" providerId="ADAL" clId="{80877D61-A286-4B8E-8F6B-757A58249312}" dt="2026-05-18T08:19:35.453" v="129" actId="1076"/>
          <ac:spMkLst>
            <pc:docMk/>
            <pc:sldMk cId="129082347" sldId="501"/>
            <ac:spMk id="14" creationId="{CF842E8B-05A2-ED75-8495-A5D5E4427995}"/>
          </ac:spMkLst>
        </pc:spChg>
        <pc:spChg chg="mod">
          <ac:chgData name="Lina Romančikaitė-Klingienė" userId="d1af1793-c0b7-432c-a16f-b1ace8e8d6de" providerId="ADAL" clId="{80877D61-A286-4B8E-8F6B-757A58249312}" dt="2026-05-18T08:20:30.820" v="147" actId="20577"/>
          <ac:spMkLst>
            <pc:docMk/>
            <pc:sldMk cId="129082347" sldId="501"/>
            <ac:spMk id="20" creationId="{D8C45C4F-2653-3523-007B-C15C52CB2889}"/>
          </ac:spMkLst>
        </pc:spChg>
        <pc:picChg chg="add mod">
          <ac:chgData name="Lina Romančikaitė-Klingienė" userId="d1af1793-c0b7-432c-a16f-b1ace8e8d6de" providerId="ADAL" clId="{80877D61-A286-4B8E-8F6B-757A58249312}" dt="2026-05-18T08:19:54.119" v="134" actId="1076"/>
          <ac:picMkLst>
            <pc:docMk/>
            <pc:sldMk cId="129082347" sldId="501"/>
            <ac:picMk id="11" creationId="{B9548D22-339D-915C-289A-CD9738AF6926}"/>
          </ac:picMkLst>
        </pc:picChg>
        <pc:picChg chg="mod">
          <ac:chgData name="Lina Romančikaitė-Klingienė" userId="d1af1793-c0b7-432c-a16f-b1ace8e8d6de" providerId="ADAL" clId="{80877D61-A286-4B8E-8F6B-757A58249312}" dt="2026-05-18T08:19:31.839" v="128" actId="1076"/>
          <ac:picMkLst>
            <pc:docMk/>
            <pc:sldMk cId="129082347" sldId="501"/>
            <ac:picMk id="13" creationId="{61B0E7B1-35F5-38DA-ADEE-E155D63FB0B4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09:25.675" v="360" actId="113"/>
        <pc:sldMkLst>
          <pc:docMk/>
          <pc:sldMk cId="600757201" sldId="540"/>
        </pc:sldMkLst>
        <pc:spChg chg="add mod">
          <ac:chgData name="Lina Romančikaitė-Klingienė" userId="d1af1793-c0b7-432c-a16f-b1ace8e8d6de" providerId="ADAL" clId="{80877D61-A286-4B8E-8F6B-757A58249312}" dt="2026-05-18T08:44:05.763" v="208"/>
          <ac:spMkLst>
            <pc:docMk/>
            <pc:sldMk cId="600757201" sldId="540"/>
            <ac:spMk id="3" creationId="{A7D95F0F-3A29-F8B9-F4D6-CB00F21AF505}"/>
          </ac:spMkLst>
        </pc:spChg>
        <pc:spChg chg="add mod">
          <ac:chgData name="Lina Romančikaitė-Klingienė" userId="d1af1793-c0b7-432c-a16f-b1ace8e8d6de" providerId="ADAL" clId="{80877D61-A286-4B8E-8F6B-757A58249312}" dt="2026-05-18T08:57:29.525" v="242" actId="14100"/>
          <ac:spMkLst>
            <pc:docMk/>
            <pc:sldMk cId="600757201" sldId="540"/>
            <ac:spMk id="4" creationId="{06ED08D0-871A-F19C-1DB5-CF080FE90A0B}"/>
          </ac:spMkLst>
        </pc:spChg>
        <pc:spChg chg="add mod">
          <ac:chgData name="Lina Romančikaitė-Klingienė" userId="d1af1793-c0b7-432c-a16f-b1ace8e8d6de" providerId="ADAL" clId="{80877D61-A286-4B8E-8F6B-757A58249312}" dt="2026-05-18T08:57:41.490" v="244" actId="1076"/>
          <ac:spMkLst>
            <pc:docMk/>
            <pc:sldMk cId="600757201" sldId="540"/>
            <ac:spMk id="5" creationId="{147A4B20-3A1E-67D7-8284-AFD5B5352FB4}"/>
          </ac:spMkLst>
        </pc:spChg>
        <pc:spChg chg="add mod">
          <ac:chgData name="Lina Romančikaitė-Klingienė" userId="d1af1793-c0b7-432c-a16f-b1ace8e8d6de" providerId="ADAL" clId="{80877D61-A286-4B8E-8F6B-757A58249312}" dt="2026-05-18T08:58:06.391" v="247" actId="1076"/>
          <ac:spMkLst>
            <pc:docMk/>
            <pc:sldMk cId="600757201" sldId="540"/>
            <ac:spMk id="6" creationId="{A3A509FB-2403-7CC8-3FA2-C53B8C2F3EBD}"/>
          </ac:spMkLst>
        </pc:spChg>
        <pc:spChg chg="mod">
          <ac:chgData name="Lina Romančikaitė-Klingienė" userId="d1af1793-c0b7-432c-a16f-b1ace8e8d6de" providerId="ADAL" clId="{80877D61-A286-4B8E-8F6B-757A58249312}" dt="2026-05-18T11:09:25.675" v="360" actId="113"/>
          <ac:spMkLst>
            <pc:docMk/>
            <pc:sldMk cId="600757201" sldId="540"/>
            <ac:spMk id="12" creationId="{42B03D99-0EFF-3CF3-B206-2F4465722DD6}"/>
          </ac:spMkLst>
        </pc:spChg>
        <pc:picChg chg="mod">
          <ac:chgData name="Lina Romančikaitė-Klingienė" userId="d1af1793-c0b7-432c-a16f-b1ace8e8d6de" providerId="ADAL" clId="{80877D61-A286-4B8E-8F6B-757A58249312}" dt="2026-05-18T08:57:17.959" v="239" actId="14100"/>
          <ac:picMkLst>
            <pc:docMk/>
            <pc:sldMk cId="600757201" sldId="540"/>
            <ac:picMk id="7" creationId="{CFDCFC89-0742-8D8D-D310-7BFD4A2D788A}"/>
          </ac:picMkLst>
        </pc:picChg>
      </pc:sldChg>
      <pc:sldChg chg="addSp delSp modSp add mod">
        <pc:chgData name="Lina Romančikaitė-Klingienė" userId="d1af1793-c0b7-432c-a16f-b1ace8e8d6de" providerId="ADAL" clId="{80877D61-A286-4B8E-8F6B-757A58249312}" dt="2026-05-18T11:09:33.921" v="361" actId="1076"/>
        <pc:sldMkLst>
          <pc:docMk/>
          <pc:sldMk cId="367756301" sldId="542"/>
        </pc:sldMkLst>
        <pc:spChg chg="add mod">
          <ac:chgData name="Lina Romančikaitė-Klingienė" userId="d1af1793-c0b7-432c-a16f-b1ace8e8d6de" providerId="ADAL" clId="{80877D61-A286-4B8E-8F6B-757A58249312}" dt="2026-05-18T10:59:48.963" v="259" actId="1076"/>
          <ac:spMkLst>
            <pc:docMk/>
            <pc:sldMk cId="367756301" sldId="542"/>
            <ac:spMk id="3" creationId="{24BE46DE-A9C0-4077-E62A-1950E58A8052}"/>
          </ac:spMkLst>
        </pc:spChg>
        <pc:spChg chg="mod">
          <ac:chgData name="Lina Romančikaitė-Klingienė" userId="d1af1793-c0b7-432c-a16f-b1ace8e8d6de" providerId="ADAL" clId="{80877D61-A286-4B8E-8F6B-757A58249312}" dt="2026-05-18T11:09:33.921" v="361" actId="1076"/>
          <ac:spMkLst>
            <pc:docMk/>
            <pc:sldMk cId="367756301" sldId="542"/>
            <ac:spMk id="12" creationId="{B5C0985B-1A2F-C6A0-0FF5-25C7336C8009}"/>
          </ac:spMkLst>
        </pc:spChg>
        <pc:spChg chg="mod">
          <ac:chgData name="Lina Romančikaitė-Klingienė" userId="d1af1793-c0b7-432c-a16f-b1ace8e8d6de" providerId="ADAL" clId="{80877D61-A286-4B8E-8F6B-757A58249312}" dt="2026-05-18T11:04:15.236" v="289" actId="13926"/>
          <ac:spMkLst>
            <pc:docMk/>
            <pc:sldMk cId="367756301" sldId="542"/>
            <ac:spMk id="18" creationId="{8628DD0E-188F-D284-7A16-F62056D6FF4E}"/>
          </ac:spMkLst>
        </pc:spChg>
      </pc:sldChg>
      <pc:sldChg chg="addSp delSp modSp add mod">
        <pc:chgData name="Lina Romančikaitė-Klingienė" userId="d1af1793-c0b7-432c-a16f-b1ace8e8d6de" providerId="ADAL" clId="{80877D61-A286-4B8E-8F6B-757A58249312}" dt="2026-05-18T11:02:44.420" v="281" actId="167"/>
        <pc:sldMkLst>
          <pc:docMk/>
          <pc:sldMk cId="1695737114" sldId="544"/>
        </pc:sldMkLst>
        <pc:spChg chg="add mod">
          <ac:chgData name="Lina Romančikaitė-Klingienė" userId="d1af1793-c0b7-432c-a16f-b1ace8e8d6de" providerId="ADAL" clId="{80877D61-A286-4B8E-8F6B-757A58249312}" dt="2026-05-18T11:00:37.977" v="265"/>
          <ac:spMkLst>
            <pc:docMk/>
            <pc:sldMk cId="1695737114" sldId="544"/>
            <ac:spMk id="3" creationId="{B288CB36-12DC-322E-DA20-221FCA93A701}"/>
          </ac:spMkLst>
        </pc:spChg>
        <pc:spChg chg="add mod">
          <ac:chgData name="Lina Romančikaitė-Klingienė" userId="d1af1793-c0b7-432c-a16f-b1ace8e8d6de" providerId="ADAL" clId="{80877D61-A286-4B8E-8F6B-757A58249312}" dt="2026-05-18T11:02:38.593" v="280" actId="14100"/>
          <ac:spMkLst>
            <pc:docMk/>
            <pc:sldMk cId="1695737114" sldId="544"/>
            <ac:spMk id="7" creationId="{14AAD8CB-7B85-3934-5946-81B6BAD51A94}"/>
          </ac:spMkLst>
        </pc:spChg>
        <pc:picChg chg="mod ord">
          <ac:chgData name="Lina Romančikaitė-Klingienė" userId="d1af1793-c0b7-432c-a16f-b1ace8e8d6de" providerId="ADAL" clId="{80877D61-A286-4B8E-8F6B-757A58249312}" dt="2026-05-18T11:02:44.420" v="281" actId="167"/>
          <ac:picMkLst>
            <pc:docMk/>
            <pc:sldMk cId="1695737114" sldId="544"/>
            <ac:picMk id="4" creationId="{1C479D5E-8989-EA86-EC81-8D300D5B47B4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07:26.773" v="343" actId="1076"/>
        <pc:sldMkLst>
          <pc:docMk/>
          <pc:sldMk cId="2359872293" sldId="545"/>
        </pc:sldMkLst>
        <pc:spChg chg="add mod">
          <ac:chgData name="Lina Romančikaitė-Klingienė" userId="d1af1793-c0b7-432c-a16f-b1ace8e8d6de" providerId="ADAL" clId="{80877D61-A286-4B8E-8F6B-757A58249312}" dt="2026-05-18T11:06:59.629" v="338"/>
          <ac:spMkLst>
            <pc:docMk/>
            <pc:sldMk cId="2359872293" sldId="545"/>
            <ac:spMk id="3" creationId="{CAEE6CE6-8DB9-CF45-5766-8AC584A7DA96}"/>
          </ac:spMkLst>
        </pc:spChg>
        <pc:spChg chg="mod">
          <ac:chgData name="Lina Romančikaitė-Klingienė" userId="d1af1793-c0b7-432c-a16f-b1ace8e8d6de" providerId="ADAL" clId="{80877D61-A286-4B8E-8F6B-757A58249312}" dt="2026-05-18T11:07:05.311" v="339" actId="1076"/>
          <ac:spMkLst>
            <pc:docMk/>
            <pc:sldMk cId="2359872293" sldId="545"/>
            <ac:spMk id="12" creationId="{0E52233D-309F-E2B2-516C-C5C091BA6374}"/>
          </ac:spMkLst>
        </pc:spChg>
        <pc:spChg chg="mod">
          <ac:chgData name="Lina Romančikaitė-Klingienė" userId="d1af1793-c0b7-432c-a16f-b1ace8e8d6de" providerId="ADAL" clId="{80877D61-A286-4B8E-8F6B-757A58249312}" dt="2026-05-18T11:07:16.590" v="341" actId="1076"/>
          <ac:spMkLst>
            <pc:docMk/>
            <pc:sldMk cId="2359872293" sldId="545"/>
            <ac:spMk id="13" creationId="{81972087-EF5E-A31C-5961-3DDF6A70B364}"/>
          </ac:spMkLst>
        </pc:spChg>
        <pc:spChg chg="mod">
          <ac:chgData name="Lina Romančikaitė-Klingienė" userId="d1af1793-c0b7-432c-a16f-b1ace8e8d6de" providerId="ADAL" clId="{80877D61-A286-4B8E-8F6B-757A58249312}" dt="2026-05-18T11:07:21.428" v="342" actId="1076"/>
          <ac:spMkLst>
            <pc:docMk/>
            <pc:sldMk cId="2359872293" sldId="545"/>
            <ac:spMk id="14" creationId="{7384F665-54F9-E268-92FE-B544B27AA9E2}"/>
          </ac:spMkLst>
        </pc:spChg>
        <pc:spChg chg="mod">
          <ac:chgData name="Lina Romančikaitė-Klingienė" userId="d1af1793-c0b7-432c-a16f-b1ace8e8d6de" providerId="ADAL" clId="{80877D61-A286-4B8E-8F6B-757A58249312}" dt="2026-05-18T11:07:26.773" v="343" actId="1076"/>
          <ac:spMkLst>
            <pc:docMk/>
            <pc:sldMk cId="2359872293" sldId="545"/>
            <ac:spMk id="15" creationId="{8D4DF7FA-20C6-3FDE-D1F8-1436AF2B22B6}"/>
          </ac:spMkLst>
        </pc:spChg>
        <pc:spChg chg="mod">
          <ac:chgData name="Lina Romančikaitė-Klingienė" userId="d1af1793-c0b7-432c-a16f-b1ace8e8d6de" providerId="ADAL" clId="{80877D61-A286-4B8E-8F6B-757A58249312}" dt="2026-05-18T11:06:52.214" v="337" actId="1076"/>
          <ac:spMkLst>
            <pc:docMk/>
            <pc:sldMk cId="2359872293" sldId="545"/>
            <ac:spMk id="16" creationId="{B074F061-5C9D-5ECD-2081-7EB0CC7C9F7A}"/>
          </ac:spMkLst>
        </pc:spChg>
        <pc:picChg chg="mod">
          <ac:chgData name="Lina Romančikaitė-Klingienė" userId="d1af1793-c0b7-432c-a16f-b1ace8e8d6de" providerId="ADAL" clId="{80877D61-A286-4B8E-8F6B-757A58249312}" dt="2026-05-18T11:07:12.740" v="340" actId="1076"/>
          <ac:picMkLst>
            <pc:docMk/>
            <pc:sldMk cId="2359872293" sldId="545"/>
            <ac:picMk id="11" creationId="{2433484C-40BC-3046-85E6-F7D8EACA3032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09:44.367" v="362" actId="1076"/>
        <pc:sldMkLst>
          <pc:docMk/>
          <pc:sldMk cId="167488100" sldId="548"/>
        </pc:sldMkLst>
        <pc:spChg chg="add mod">
          <ac:chgData name="Lina Romančikaitė-Klingienė" userId="d1af1793-c0b7-432c-a16f-b1ace8e8d6de" providerId="ADAL" clId="{80877D61-A286-4B8E-8F6B-757A58249312}" dt="2026-05-18T11:06:08.963" v="330"/>
          <ac:spMkLst>
            <pc:docMk/>
            <pc:sldMk cId="167488100" sldId="548"/>
            <ac:spMk id="3" creationId="{10BF90E6-6F05-FED2-51C2-0524091F40AC}"/>
          </ac:spMkLst>
        </pc:spChg>
        <pc:spChg chg="mod">
          <ac:chgData name="Lina Romančikaitė-Klingienė" userId="d1af1793-c0b7-432c-a16f-b1ace8e8d6de" providerId="ADAL" clId="{80877D61-A286-4B8E-8F6B-757A58249312}" dt="2026-05-18T11:06:24.864" v="334" actId="1076"/>
          <ac:spMkLst>
            <pc:docMk/>
            <pc:sldMk cId="167488100" sldId="548"/>
            <ac:spMk id="6" creationId="{6FFCDCA5-B11D-F59A-4D8C-D9AE455FAE97}"/>
          </ac:spMkLst>
        </pc:spChg>
        <pc:spChg chg="mod">
          <ac:chgData name="Lina Romančikaitė-Klingienė" userId="d1af1793-c0b7-432c-a16f-b1ace8e8d6de" providerId="ADAL" clId="{80877D61-A286-4B8E-8F6B-757A58249312}" dt="2026-05-18T11:09:44.367" v="362" actId="1076"/>
          <ac:spMkLst>
            <pc:docMk/>
            <pc:sldMk cId="167488100" sldId="548"/>
            <ac:spMk id="12" creationId="{4055BADD-7168-43F4-8D28-8432C84EE24E}"/>
          </ac:spMkLst>
        </pc:spChg>
        <pc:picChg chg="mod">
          <ac:chgData name="Lina Romančikaitė-Klingienė" userId="d1af1793-c0b7-432c-a16f-b1ace8e8d6de" providerId="ADAL" clId="{80877D61-A286-4B8E-8F6B-757A58249312}" dt="2026-05-18T11:06:18.769" v="332" actId="1076"/>
          <ac:picMkLst>
            <pc:docMk/>
            <pc:sldMk cId="167488100" sldId="548"/>
            <ac:picMk id="7" creationId="{62A09165-8FF0-C20B-8A94-ECB2312B1D09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10:11.746" v="367" actId="1076"/>
        <pc:sldMkLst>
          <pc:docMk/>
          <pc:sldMk cId="1392550418" sldId="549"/>
        </pc:sldMkLst>
        <pc:spChg chg="add mod">
          <ac:chgData name="Lina Romančikaitė-Klingienė" userId="d1af1793-c0b7-432c-a16f-b1ace8e8d6de" providerId="ADAL" clId="{80877D61-A286-4B8E-8F6B-757A58249312}" dt="2026-05-18T11:07:53.017" v="344"/>
          <ac:spMkLst>
            <pc:docMk/>
            <pc:sldMk cId="1392550418" sldId="549"/>
            <ac:spMk id="3" creationId="{EF1C1FFD-69C4-01EF-B6C7-F6636C5A10EF}"/>
          </ac:spMkLst>
        </pc:spChg>
        <pc:spChg chg="mod">
          <ac:chgData name="Lina Romančikaitė-Klingienė" userId="d1af1793-c0b7-432c-a16f-b1ace8e8d6de" providerId="ADAL" clId="{80877D61-A286-4B8E-8F6B-757A58249312}" dt="2026-05-18T11:10:07.625" v="366" actId="1076"/>
          <ac:spMkLst>
            <pc:docMk/>
            <pc:sldMk cId="1392550418" sldId="549"/>
            <ac:spMk id="6" creationId="{4EC2995D-FC6B-C713-3D84-5FE6819D5A15}"/>
          </ac:spMkLst>
        </pc:spChg>
        <pc:spChg chg="mod">
          <ac:chgData name="Lina Romančikaitė-Klingienė" userId="d1af1793-c0b7-432c-a16f-b1ace8e8d6de" providerId="ADAL" clId="{80877D61-A286-4B8E-8F6B-757A58249312}" dt="2026-05-18T11:10:11.746" v="367" actId="1076"/>
          <ac:spMkLst>
            <pc:docMk/>
            <pc:sldMk cId="1392550418" sldId="549"/>
            <ac:spMk id="12" creationId="{EF0F962C-9E66-C40A-F6EA-6EC94C55FE3C}"/>
          </ac:spMkLst>
        </pc:spChg>
        <pc:picChg chg="mod">
          <ac:chgData name="Lina Romančikaitė-Klingienė" userId="d1af1793-c0b7-432c-a16f-b1ace8e8d6de" providerId="ADAL" clId="{80877D61-A286-4B8E-8F6B-757A58249312}" dt="2026-05-18T11:10:03.390" v="365" actId="1076"/>
          <ac:picMkLst>
            <pc:docMk/>
            <pc:sldMk cId="1392550418" sldId="549"/>
            <ac:picMk id="8" creationId="{650C4563-558E-B58E-82BF-EE00B4D643D4}"/>
          </ac:picMkLst>
        </pc:picChg>
      </pc:sldChg>
    </pc:docChg>
  </pc:docChgLst>
  <pc:docChgLst>
    <pc:chgData name="Elena Šerepėkienė" userId="S::elena.serepekiene@vpt.lt::1165003e-1bc1-4725-a88e-f9337cde254f" providerId="AD" clId="Web-{4B138C25-560D-3D6C-BA3F-55F148D49621}"/>
    <pc:docChg chg="modSld">
      <pc:chgData name="Elena Šerepėkienė" userId="S::elena.serepekiene@vpt.lt::1165003e-1bc1-4725-a88e-f9337cde254f" providerId="AD" clId="Web-{4B138C25-560D-3D6C-BA3F-55F148D49621}" dt="2026-05-20T08:48:38.813" v="15" actId="14100"/>
      <pc:docMkLst>
        <pc:docMk/>
      </pc:docMkLst>
      <pc:sldChg chg="modSp">
        <pc:chgData name="Elena Šerepėkienė" userId="S::elena.serepekiene@vpt.lt::1165003e-1bc1-4725-a88e-f9337cde254f" providerId="AD" clId="Web-{4B138C25-560D-3D6C-BA3F-55F148D49621}" dt="2026-05-20T08:48:38.813" v="15" actId="14100"/>
        <pc:sldMkLst>
          <pc:docMk/>
          <pc:sldMk cId="1865073328" sldId="425"/>
        </pc:sldMkLst>
        <pc:spChg chg="mod">
          <ac:chgData name="Elena Šerepėkienė" userId="S::elena.serepekiene@vpt.lt::1165003e-1bc1-4725-a88e-f9337cde254f" providerId="AD" clId="Web-{4B138C25-560D-3D6C-BA3F-55F148D49621}" dt="2026-05-20T08:48:38.813" v="15" actId="14100"/>
          <ac:spMkLst>
            <pc:docMk/>
            <pc:sldMk cId="1865073328" sldId="425"/>
            <ac:spMk id="9" creationId="{A624FF72-883A-4AF1-C30D-3F7632A2600A}"/>
          </ac:spMkLst>
        </pc:spChg>
      </pc:sldChg>
    </pc:docChg>
  </pc:docChgLst>
  <pc:docChgLst>
    <pc:chgData name="Elena Šerepėkienė" userId="S::elena.serepekiene@vpt.lt::1165003e-1bc1-4725-a88e-f9337cde254f" providerId="AD" clId="Web-{B7219ED5-DC43-F0E6-D60B-D6B5E36B065B}"/>
    <pc:docChg chg="modSld">
      <pc:chgData name="Elena Šerepėkienė" userId="S::elena.serepekiene@vpt.lt::1165003e-1bc1-4725-a88e-f9337cde254f" providerId="AD" clId="Web-{B7219ED5-DC43-F0E6-D60B-D6B5E36B065B}" dt="2026-05-20T08:45:35.849" v="29" actId="20577"/>
      <pc:docMkLst>
        <pc:docMk/>
      </pc:docMkLst>
      <pc:sldChg chg="modSp">
        <pc:chgData name="Elena Šerepėkienė" userId="S::elena.serepekiene@vpt.lt::1165003e-1bc1-4725-a88e-f9337cde254f" providerId="AD" clId="Web-{B7219ED5-DC43-F0E6-D60B-D6B5E36B065B}" dt="2026-05-20T08:45:35.849" v="29" actId="20577"/>
        <pc:sldMkLst>
          <pc:docMk/>
          <pc:sldMk cId="1865073328" sldId="425"/>
        </pc:sldMkLst>
        <pc:spChg chg="mod">
          <ac:chgData name="Elena Šerepėkienė" userId="S::elena.serepekiene@vpt.lt::1165003e-1bc1-4725-a88e-f9337cde254f" providerId="AD" clId="Web-{B7219ED5-DC43-F0E6-D60B-D6B5E36B065B}" dt="2026-05-20T08:45:35.849" v="29" actId="20577"/>
          <ac:spMkLst>
            <pc:docMk/>
            <pc:sldMk cId="1865073328" sldId="425"/>
            <ac:spMk id="9" creationId="{A624FF72-883A-4AF1-C30D-3F7632A2600A}"/>
          </ac:spMkLst>
        </pc:spChg>
      </pc:sldChg>
    </pc:docChg>
  </pc:docChgLst>
  <pc:docChgLst>
    <pc:chgData name="Elena Šerepėkienė" userId="S::elena.serepekiene@vpt.lt::1165003e-1bc1-4725-a88e-f9337cde254f" providerId="AD" clId="Web-{A1753B4A-64AE-5F15-96A3-E47516078B5C}"/>
    <pc:docChg chg="modSld">
      <pc:chgData name="Elena Šerepėkienė" userId="S::elena.serepekiene@vpt.lt::1165003e-1bc1-4725-a88e-f9337cde254f" providerId="AD" clId="Web-{A1753B4A-64AE-5F15-96A3-E47516078B5C}" dt="2026-05-20T08:46:26.565" v="1" actId="20577"/>
      <pc:docMkLst>
        <pc:docMk/>
      </pc:docMkLst>
      <pc:sldChg chg="modSp">
        <pc:chgData name="Elena Šerepėkienė" userId="S::elena.serepekiene@vpt.lt::1165003e-1bc1-4725-a88e-f9337cde254f" providerId="AD" clId="Web-{A1753B4A-64AE-5F15-96A3-E47516078B5C}" dt="2026-05-20T08:46:26.565" v="1" actId="20577"/>
        <pc:sldMkLst>
          <pc:docMk/>
          <pc:sldMk cId="1865073328" sldId="425"/>
        </pc:sldMkLst>
        <pc:spChg chg="mod">
          <ac:chgData name="Elena Šerepėkienė" userId="S::elena.serepekiene@vpt.lt::1165003e-1bc1-4725-a88e-f9337cde254f" providerId="AD" clId="Web-{A1753B4A-64AE-5F15-96A3-E47516078B5C}" dt="2026-05-20T08:46:26.565" v="1" actId="20577"/>
          <ac:spMkLst>
            <pc:docMk/>
            <pc:sldMk cId="1865073328" sldId="425"/>
            <ac:spMk id="9" creationId="{A624FF72-883A-4AF1-C30D-3F7632A260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5/20/2026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galba@vpt.l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siejipirkimai.lt/epps/home.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800" y="2219877"/>
            <a:ext cx="9795588" cy="2405911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lt-LT" sz="4900" b="1" dirty="0">
                <a:cs typeface="Times New Roman"/>
              </a:rPr>
              <a:t> Paieškos</a:t>
            </a:r>
            <a:r>
              <a:rPr lang="lt-LT" sz="4900" b="1" spc="-5" dirty="0">
                <a:cs typeface="Times New Roman"/>
              </a:rPr>
              <a:t> v</a:t>
            </a:r>
            <a:r>
              <a:rPr lang="lt-LT" sz="4900" b="1" spc="-20" dirty="0">
                <a:cs typeface="Times New Roman"/>
              </a:rPr>
              <a:t>y</a:t>
            </a:r>
            <a:r>
              <a:rPr lang="lt-LT" sz="4900" b="1" spc="-160" dirty="0">
                <a:cs typeface="Times New Roman"/>
              </a:rPr>
              <a:t>k</a:t>
            </a:r>
            <a:r>
              <a:rPr lang="lt-LT" sz="4900" b="1" spc="-25" dirty="0">
                <a:cs typeface="Times New Roman"/>
              </a:rPr>
              <a:t>dymas</a:t>
            </a:r>
            <a:br>
              <a:rPr lang="lt-LT" sz="4900" b="1" dirty="0">
                <a:cs typeface="Times New Roman" panose="02020603050405020304" pitchFamily="18" charset="0"/>
              </a:rPr>
            </a:br>
            <a:r>
              <a:rPr lang="lt-LT" sz="4900" b="1" dirty="0">
                <a:cs typeface="Times New Roman"/>
              </a:rPr>
              <a:t>Ce</a:t>
            </a:r>
            <a:r>
              <a:rPr lang="lt-LT" sz="4900" b="1" spc="-50" dirty="0">
                <a:cs typeface="Times New Roman"/>
              </a:rPr>
              <a:t>n</a:t>
            </a:r>
            <a:r>
              <a:rPr lang="lt-LT" sz="4900" b="1" dirty="0">
                <a:cs typeface="Times New Roman"/>
              </a:rPr>
              <a:t>trin</a:t>
            </a:r>
            <a:r>
              <a:rPr lang="lt-LT" sz="4900" b="1" spc="-15" dirty="0">
                <a:cs typeface="Times New Roman"/>
              </a:rPr>
              <a:t>ė</a:t>
            </a:r>
            <a:r>
              <a:rPr lang="lt-LT" sz="4900" b="1" dirty="0">
                <a:cs typeface="Times New Roman"/>
              </a:rPr>
              <a:t>s vi</a:t>
            </a:r>
            <a:r>
              <a:rPr lang="lt-LT" sz="4900" b="1" spc="-20" dirty="0">
                <a:cs typeface="Times New Roman"/>
              </a:rPr>
              <a:t>e</a:t>
            </a:r>
            <a:r>
              <a:rPr lang="lt-LT" sz="4900" b="1" dirty="0">
                <a:cs typeface="Times New Roman"/>
              </a:rPr>
              <a:t>šųjų</a:t>
            </a:r>
            <a:r>
              <a:rPr lang="lt-LT" sz="4900" b="1" spc="-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pirkimų i</a:t>
            </a:r>
            <a:r>
              <a:rPr lang="lt-LT" sz="4900" b="1" spc="-20" dirty="0">
                <a:cs typeface="Times New Roman"/>
              </a:rPr>
              <a:t>n</a:t>
            </a:r>
            <a:r>
              <a:rPr lang="lt-LT" sz="4900" b="1" spc="-110" dirty="0">
                <a:cs typeface="Times New Roman"/>
              </a:rPr>
              <a:t>f</a:t>
            </a:r>
            <a:r>
              <a:rPr lang="lt-LT" sz="4900" b="1" dirty="0">
                <a:cs typeface="Times New Roman"/>
              </a:rPr>
              <a:t>or</a:t>
            </a:r>
            <a:r>
              <a:rPr lang="lt-LT" sz="4900" b="1" spc="5" dirty="0">
                <a:cs typeface="Times New Roman"/>
              </a:rPr>
              <a:t>m</a:t>
            </a:r>
            <a:r>
              <a:rPr lang="lt-LT" sz="4900" b="1" dirty="0">
                <a:cs typeface="Times New Roman"/>
              </a:rPr>
              <a:t>acinės	si</a:t>
            </a:r>
            <a:r>
              <a:rPr lang="lt-LT" sz="4900" b="1" spc="-65" dirty="0">
                <a:cs typeface="Times New Roman"/>
              </a:rPr>
              <a:t>s</a:t>
            </a:r>
            <a:r>
              <a:rPr lang="lt-LT" sz="4900" b="1" spc="-50" dirty="0">
                <a:cs typeface="Times New Roman"/>
              </a:rPr>
              <a:t>t</a:t>
            </a:r>
            <a:r>
              <a:rPr lang="lt-LT" sz="4900" b="1" dirty="0">
                <a:cs typeface="Times New Roman"/>
              </a:rPr>
              <a:t>em</a:t>
            </a:r>
            <a:r>
              <a:rPr lang="lt-LT" sz="4900" b="1" spc="10" dirty="0">
                <a:cs typeface="Times New Roman"/>
              </a:rPr>
              <a:t>o</a:t>
            </a:r>
            <a:r>
              <a:rPr lang="lt-LT" sz="4900" b="1" dirty="0">
                <a:cs typeface="Times New Roman"/>
              </a:rPr>
              <a:t>s</a:t>
            </a:r>
            <a:r>
              <a:rPr lang="lt-LT" sz="4900" b="1" spc="-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(CVP</a:t>
            </a:r>
            <a:r>
              <a:rPr lang="lt-LT" sz="4900" b="1" spc="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IS) priemonėmis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351498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Galioja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nuo</a:t>
            </a:r>
            <a:r>
              <a:rPr lang="en-US" dirty="0">
                <a:cs typeface="Calibri"/>
              </a:rPr>
              <a:t> </a:t>
            </a:r>
            <a:r>
              <a:rPr lang="lt-LT" dirty="0">
                <a:cs typeface="Calibri"/>
              </a:rPr>
              <a:t>2026</a:t>
            </a:r>
            <a:r>
              <a:rPr lang="en-US" dirty="0">
                <a:cs typeface="Calibri"/>
              </a:rPr>
              <a:t>-</a:t>
            </a:r>
            <a:r>
              <a:rPr lang="lt-LT" dirty="0">
                <a:cs typeface="Calibri"/>
              </a:rPr>
              <a:t>05-20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5069-5E24-64DD-8D75-989F9015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8EAACCF-84B2-CD1F-69EF-7A75497D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F3800-E917-FD5A-BF29-22513A4A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2233D-309F-E2B2-516C-C5C091BA6374}"/>
              </a:ext>
            </a:extLst>
          </p:cNvPr>
          <p:cNvSpPr txBox="1"/>
          <p:nvPr/>
        </p:nvSpPr>
        <p:spPr>
          <a:xfrm>
            <a:off x="8540964" y="3312894"/>
            <a:ext cx="301018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Iššokusiame lange pasirinkite BVPŽ kodą (2),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paspaudus du kartus BVPŽ kodas atsidurs „Pasirinkti elementai“ (3), </a:t>
            </a:r>
          </a:p>
          <a:p>
            <a:endParaRPr lang="lt-L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spauskite „Pateikti“ (4),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spauskite „Paieška“ (5)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69A267-460D-32E0-EE6A-B63BFBF9C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501" y="1515283"/>
            <a:ext cx="8387898" cy="41863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E82934-ED9D-A95F-85FA-DDB63E65C5E5}"/>
              </a:ext>
            </a:extLst>
          </p:cNvPr>
          <p:cNvSpPr/>
          <p:nvPr/>
        </p:nvSpPr>
        <p:spPr>
          <a:xfrm>
            <a:off x="227528" y="3245638"/>
            <a:ext cx="484632" cy="358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3484C-40BC-3046-85E6-F7D8EACA3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650" y="734134"/>
            <a:ext cx="4047067" cy="25184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972087-EF5E-A31C-5961-3DDF6A70B364}"/>
              </a:ext>
            </a:extLst>
          </p:cNvPr>
          <p:cNvSpPr/>
          <p:nvPr/>
        </p:nvSpPr>
        <p:spPr>
          <a:xfrm>
            <a:off x="8607332" y="14325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4F665-54F9-E268-92FE-B544B27AA9E2}"/>
              </a:ext>
            </a:extLst>
          </p:cNvPr>
          <p:cNvSpPr/>
          <p:nvPr/>
        </p:nvSpPr>
        <p:spPr>
          <a:xfrm>
            <a:off x="7078552" y="236052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DF7FA-20C6-3FDE-D1F8-1436AF2B22B6}"/>
              </a:ext>
            </a:extLst>
          </p:cNvPr>
          <p:cNvSpPr/>
          <p:nvPr/>
        </p:nvSpPr>
        <p:spPr>
          <a:xfrm>
            <a:off x="10358645" y="286159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4F061-5C9D-5ECD-2081-7EB0CC7C9F7A}"/>
              </a:ext>
            </a:extLst>
          </p:cNvPr>
          <p:cNvSpPr txBox="1"/>
          <p:nvPr/>
        </p:nvSpPr>
        <p:spPr>
          <a:xfrm>
            <a:off x="114016" y="979312"/>
            <a:ext cx="1196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Skiltyje „BVPŽ kodai“ spauskite paieškos laukelį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9B450C-65D6-5CDC-443D-5F5D425E59EA}"/>
              </a:ext>
            </a:extLst>
          </p:cNvPr>
          <p:cNvSpPr/>
          <p:nvPr/>
        </p:nvSpPr>
        <p:spPr>
          <a:xfrm>
            <a:off x="7750764" y="5342717"/>
            <a:ext cx="360304" cy="202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E02395-5466-0F16-159C-44597387AA6C}"/>
              </a:ext>
            </a:extLst>
          </p:cNvPr>
          <p:cNvSpPr/>
          <p:nvPr/>
        </p:nvSpPr>
        <p:spPr>
          <a:xfrm>
            <a:off x="6836236" y="5303661"/>
            <a:ext cx="484632" cy="358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CAEE6CE6-8DB9-CF45-5766-8AC584A7DA96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87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DA95-85F9-FDEE-0AF2-4C55AAF8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0926536-F3CB-E826-5B26-27AAA84A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5EA6D-FDB9-328D-5DA6-394A3448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F962C-9E66-C40A-F6EA-6EC94C55FE3C}"/>
              </a:ext>
            </a:extLst>
          </p:cNvPr>
          <p:cNvSpPr txBox="1"/>
          <p:nvPr/>
        </p:nvSpPr>
        <p:spPr>
          <a:xfrm>
            <a:off x="1262581" y="932729"/>
            <a:ext cx="1196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„Paieškos rezultatuose“ (1) bus rodoma informacija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C2995D-FC6B-C713-3D84-5FE6819D5A15}"/>
              </a:ext>
            </a:extLst>
          </p:cNvPr>
          <p:cNvSpPr/>
          <p:nvPr/>
        </p:nvSpPr>
        <p:spPr>
          <a:xfrm>
            <a:off x="616581" y="51241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0C4563-558E-B58E-82BF-EE00B4D64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581" y="1494296"/>
            <a:ext cx="8712602" cy="4576741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EF1C1FFD-69C4-01EF-B6C7-F6636C5A10EF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55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1A70-6596-6615-616B-EBA564D0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42688"/>
            <a:ext cx="10515600" cy="408699"/>
          </a:xfrm>
        </p:spPr>
        <p:txBody>
          <a:bodyPr>
            <a:normAutofit/>
          </a:bodyPr>
          <a:lstStyle/>
          <a:p>
            <a:r>
              <a:rPr lang="lt-LT" sz="2000" b="1" dirty="0">
                <a:latin typeface="+mn-lt"/>
                <a:cs typeface="Times New Roman"/>
              </a:rPr>
              <a:t>Naujausių pirkimų paieška </a:t>
            </a:r>
            <a:endParaRPr lang="en-US" sz="2000" b="1" dirty="0">
              <a:latin typeface="+mn-lt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EC4899A-3C5F-B7FC-89EA-1B1BD6DB1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1" y="1802366"/>
            <a:ext cx="9740706" cy="4351338"/>
          </a:xfrm>
        </p:spPr>
      </p:pic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D7DC213-BCBC-9A72-4965-77D58A124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8C37124-6EAB-24D9-88AC-39BA172C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368B9-BBA3-D255-8B2F-A23C9E158943}"/>
              </a:ext>
            </a:extLst>
          </p:cNvPr>
          <p:cNvSpPr/>
          <p:nvPr/>
        </p:nvSpPr>
        <p:spPr>
          <a:xfrm>
            <a:off x="7644137" y="1818597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D8EC8-0687-3083-1F36-9354F4C33FBA}"/>
              </a:ext>
            </a:extLst>
          </p:cNvPr>
          <p:cNvSpPr/>
          <p:nvPr/>
        </p:nvSpPr>
        <p:spPr>
          <a:xfrm>
            <a:off x="6158484" y="18427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46243-B191-56F5-C21E-3E1971FC8E7C}"/>
              </a:ext>
            </a:extLst>
          </p:cNvPr>
          <p:cNvSpPr/>
          <p:nvPr/>
        </p:nvSpPr>
        <p:spPr>
          <a:xfrm>
            <a:off x="4123382" y="359398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A0D562-FBB6-CAE2-6055-5199400FB9F7}"/>
              </a:ext>
            </a:extLst>
          </p:cNvPr>
          <p:cNvCxnSpPr/>
          <p:nvPr/>
        </p:nvCxnSpPr>
        <p:spPr>
          <a:xfrm flipH="1">
            <a:off x="2293659" y="3786011"/>
            <a:ext cx="1862200" cy="6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322F01-1435-1903-4674-2C6B68071A2C}"/>
              </a:ext>
            </a:extLst>
          </p:cNvPr>
          <p:cNvCxnSpPr>
            <a:cxnSpLocks/>
          </p:cNvCxnSpPr>
          <p:nvPr/>
        </p:nvCxnSpPr>
        <p:spPr>
          <a:xfrm flipH="1">
            <a:off x="3224759" y="3803528"/>
            <a:ext cx="898623" cy="63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6FF73-C6B4-C391-1AD1-1E23347E8D8B}"/>
              </a:ext>
            </a:extLst>
          </p:cNvPr>
          <p:cNvSpPr/>
          <p:nvPr/>
        </p:nvSpPr>
        <p:spPr>
          <a:xfrm>
            <a:off x="2221647" y="4463845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5AF3B-B17A-EA2D-CA87-3C878399444A}"/>
              </a:ext>
            </a:extLst>
          </p:cNvPr>
          <p:cNvSpPr/>
          <p:nvPr/>
        </p:nvSpPr>
        <p:spPr>
          <a:xfrm>
            <a:off x="3081970" y="4463845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A2497-BA51-0D0B-9F9B-8213F0A35F4C}"/>
              </a:ext>
            </a:extLst>
          </p:cNvPr>
          <p:cNvSpPr txBox="1"/>
          <p:nvPr/>
        </p:nvSpPr>
        <p:spPr>
          <a:xfrm>
            <a:off x="3508592" y="2505670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Naujausių pirkimų sąraše kiekvieną reikšmę galima rūšiuoti </a:t>
            </a:r>
            <a:r>
              <a:rPr lang="lt-LT" sz="1800" dirty="0">
                <a:cs typeface="Calibri Light"/>
              </a:rPr>
              <a:t>didėjimo (mažėjimo), abėcėlės tvarka, pagal paskelbimo datą ir t.t., priklausomai nuo pasirinktos reikšmės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5F62CB-6914-F7CA-ADA5-C48098089A1E}"/>
              </a:ext>
            </a:extLst>
          </p:cNvPr>
          <p:cNvCxnSpPr/>
          <p:nvPr/>
        </p:nvCxnSpPr>
        <p:spPr>
          <a:xfrm>
            <a:off x="4608014" y="3786011"/>
            <a:ext cx="1124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8A6B06A-4EA5-7F63-B6AF-0363846B6CD9}"/>
              </a:ext>
            </a:extLst>
          </p:cNvPr>
          <p:cNvSpPr/>
          <p:nvPr/>
        </p:nvSpPr>
        <p:spPr>
          <a:xfrm>
            <a:off x="5746955" y="3672940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05386B-7DFC-0E88-5626-87747297D9B6}"/>
              </a:ext>
            </a:extLst>
          </p:cNvPr>
          <p:cNvSpPr txBox="1"/>
          <p:nvPr/>
        </p:nvSpPr>
        <p:spPr>
          <a:xfrm>
            <a:off x="5746955" y="3648839"/>
            <a:ext cx="2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/>
              <a:t>...</a:t>
            </a:r>
            <a:endParaRPr lang="en-GB" sz="1000" dirty="0"/>
          </a:p>
        </p:txBody>
      </p:sp>
      <p:sp>
        <p:nvSpPr>
          <p:cNvPr id="24" name="Pavadinimas 1">
            <a:extLst>
              <a:ext uri="{FF2B5EF4-FFF2-40B4-BE49-F238E27FC236}">
                <a16:creationId xmlns:a16="http://schemas.microsoft.com/office/drawing/2014/main" id="{A8D8DA71-54E3-0EBE-3968-9885F9DB3E03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neprisijungus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47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566D4-BDD5-28EB-26B1-84CA095A0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99" y="1640959"/>
            <a:ext cx="9266768" cy="4481616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59E60A-5DDD-4C6F-04BB-F054597E4FB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957455" y="1570038"/>
            <a:ext cx="1717963" cy="217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7675418" y="1661250"/>
            <a:ext cx="554182" cy="2516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550F6638-B3DA-3E54-7977-24ABA7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FD04529-E78D-7BEC-7047-9D873199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5FBF2B3B-B764-E967-6DEF-18B5367BEB8D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BD5C8-8E39-0EA2-B3F4-DBB6E3F29F53}"/>
              </a:ext>
            </a:extLst>
          </p:cNvPr>
          <p:cNvSpPr txBox="1"/>
          <p:nvPr/>
        </p:nvSpPr>
        <p:spPr>
          <a:xfrm>
            <a:off x="1298999" y="1200706"/>
            <a:ext cx="70422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Prisijungus prie sistemos paspaudžiamas paieškos paveikslėlis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E6C9AD-0232-52D1-44A1-1078843F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70" y="3412559"/>
            <a:ext cx="6487430" cy="2867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184043" y="4301295"/>
            <a:ext cx="2341418" cy="13518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id="{BD951F87-6A1A-5133-6DC0-81F91C92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27680BA-06AC-C98C-22F9-8A6B37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4C2B6353-4C9D-4AFA-1F5B-487568C2F27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D5D98-EAA6-F70D-2BE8-08AF05EF0955}"/>
              </a:ext>
            </a:extLst>
          </p:cNvPr>
          <p:cNvSpPr txBox="1"/>
          <p:nvPr/>
        </p:nvSpPr>
        <p:spPr>
          <a:xfrm>
            <a:off x="988276" y="760042"/>
            <a:ext cx="999435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cs typeface="Times New Roman"/>
              </a:rPr>
              <a:t>Galimos paieškos: </a:t>
            </a:r>
            <a:br>
              <a:rPr lang="lt-LT" sz="2000" dirty="0"/>
            </a:br>
            <a:r>
              <a:rPr lang="en-US" sz="2000" dirty="0">
                <a:ea typeface="Calibri Light" panose="020F0302020204030204" pitchFamily="34" charset="0"/>
                <a:cs typeface="Calibri Light"/>
              </a:rPr>
              <a:t>1.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I</a:t>
            </a:r>
            <a:r>
              <a:rPr lang="lt-LT" sz="2000" b="1" dirty="0">
                <a:cs typeface="Times New Roman"/>
              </a:rPr>
              <a:t>šplėstinė paieška</a:t>
            </a:r>
            <a:r>
              <a:rPr lang="lt-LT" sz="2000" dirty="0">
                <a:cs typeface="Times New Roman"/>
              </a:rPr>
              <a:t> - detali paieška, kurioje pirkimų galima ieškoti pagal detalius kriterijus, įskaitant paiešką pirkimuose, organizacijose, gavėjuose (vartotojuose), skelbimuose, sutartyse ar pirkimų suvestinėje. </a:t>
            </a:r>
            <a:br>
              <a:rPr lang="lt-LT" sz="2000" dirty="0">
                <a:cs typeface="Times New Roman"/>
              </a:rPr>
            </a:br>
            <a:r>
              <a:rPr lang="lt-LT" sz="2000" dirty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. </a:t>
            </a:r>
            <a:r>
              <a:rPr lang="en-US" sz="2000" b="1" dirty="0">
                <a:cs typeface="Times New Roman"/>
              </a:rPr>
              <a:t>N</a:t>
            </a:r>
            <a:r>
              <a:rPr lang="lt-LT" sz="2000" b="1" dirty="0">
                <a:cs typeface="Times New Roman"/>
              </a:rPr>
              <a:t>aujausi pirk</a:t>
            </a:r>
            <a:r>
              <a:rPr lang="en-US" sz="2000" b="1" dirty="0">
                <a:cs typeface="Times New Roman"/>
              </a:rPr>
              <a:t>i</a:t>
            </a:r>
            <a:r>
              <a:rPr lang="lt-LT" sz="2000" b="1" dirty="0">
                <a:cs typeface="Times New Roman"/>
              </a:rPr>
              <a:t>mai</a:t>
            </a:r>
            <a:r>
              <a:rPr lang="lt-LT" sz="2000" dirty="0">
                <a:cs typeface="Times New Roman"/>
              </a:rPr>
              <a:t> </a:t>
            </a:r>
            <a:r>
              <a:rPr lang="lt-LT" sz="2000" dirty="0">
                <a:cs typeface="Calibri Light"/>
              </a:rPr>
              <a:t>- visų paskelbtų pirkimų sąrašas, kurį galima rūšiuoti didėjimo (mažėjimo), abėcėlės tvarka.</a:t>
            </a:r>
          </a:p>
          <a:p>
            <a:r>
              <a:rPr lang="lt-LT" sz="2000" dirty="0">
                <a:cs typeface="Calibri Light"/>
              </a:rPr>
              <a:t>3. </a:t>
            </a:r>
            <a:r>
              <a:rPr lang="lt-LT" sz="2000" b="1" dirty="0">
                <a:cs typeface="Calibri Light"/>
              </a:rPr>
              <a:t>Naujausi skelbimai </a:t>
            </a:r>
            <a:r>
              <a:rPr lang="lt-LT" sz="2000" dirty="0">
                <a:cs typeface="Calibri Light"/>
              </a:rPr>
              <a:t>– visų paviešintų skelbimų paieška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158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E6C9AD-0232-52D1-44A1-1078843F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16" y="2686082"/>
            <a:ext cx="6487430" cy="2867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2909454" y="3000932"/>
            <a:ext cx="3039061" cy="52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id="{BD951F87-6A1A-5133-6DC0-81F91C92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27680BA-06AC-C98C-22F9-8A6B37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4C2B6353-4C9D-4AFA-1F5B-487568C2F27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prisijungus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D5D98-EAA6-F70D-2BE8-08AF05EF0955}"/>
              </a:ext>
            </a:extLst>
          </p:cNvPr>
          <p:cNvSpPr txBox="1"/>
          <p:nvPr/>
        </p:nvSpPr>
        <p:spPr>
          <a:xfrm>
            <a:off x="1735527" y="1563218"/>
            <a:ext cx="93159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cs typeface="Times New Roman"/>
              </a:rPr>
              <a:t>Galima atlikti greitąją paiešką pasirinkus temą (1) ir į paiešką įvedus raktinius žodžius (2)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6133A4-10FC-4FDC-D4DB-4DB7FB225A31}"/>
              </a:ext>
            </a:extLst>
          </p:cNvPr>
          <p:cNvSpPr/>
          <p:nvPr/>
        </p:nvSpPr>
        <p:spPr>
          <a:xfrm>
            <a:off x="2424822" y="307333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E2E0D-30AD-703C-4316-282A4BB44894}"/>
              </a:ext>
            </a:extLst>
          </p:cNvPr>
          <p:cNvSpPr/>
          <p:nvPr/>
        </p:nvSpPr>
        <p:spPr>
          <a:xfrm>
            <a:off x="6096000" y="2988543"/>
            <a:ext cx="3039061" cy="52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3CC86-3208-DBCA-7AD3-E17CE693AB42}"/>
              </a:ext>
            </a:extLst>
          </p:cNvPr>
          <p:cNvSpPr/>
          <p:nvPr/>
        </p:nvSpPr>
        <p:spPr>
          <a:xfrm>
            <a:off x="9163424" y="308834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5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4F52961D-C507-75C7-B450-0A81406E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BAAED-1B63-063D-0EF8-D0031507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E50B6B9D-836E-E6D4-0095-6F4C39821237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prisijungus</a:t>
            </a:r>
            <a:endParaRPr lang="en-US" sz="3600" b="1" dirty="0"/>
          </a:p>
        </p:txBody>
      </p:sp>
      <p:pic>
        <p:nvPicPr>
          <p:cNvPr id="15" name="Picture 14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517797AC-1F24-A99F-DDF5-E98FDD38C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454" y="5756818"/>
            <a:ext cx="3362325" cy="98107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A4CAC7B-19D5-FB3E-B29E-12C374D2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2" y="1209126"/>
            <a:ext cx="9455781" cy="41356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C12B68-A3BF-3A49-D0BE-97059773EE4C}"/>
              </a:ext>
            </a:extLst>
          </p:cNvPr>
          <p:cNvSpPr txBox="1"/>
          <p:nvPr/>
        </p:nvSpPr>
        <p:spPr>
          <a:xfrm>
            <a:off x="751135" y="5550722"/>
            <a:ext cx="69125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 (nustačius)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1F69E2-D77A-7FE2-7976-A541AC5BF07F}"/>
              </a:ext>
            </a:extLst>
          </p:cNvPr>
          <p:cNvSpPr txBox="1"/>
          <p:nvPr/>
        </p:nvSpPr>
        <p:spPr>
          <a:xfrm>
            <a:off x="798307" y="769434"/>
            <a:ext cx="51706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Pasirenkama, kurioje skiltyje norima atlikti paiešką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72FC5-6E19-9BAD-8E39-A40111859D0A}"/>
              </a:ext>
            </a:extLst>
          </p:cNvPr>
          <p:cNvSpPr/>
          <p:nvPr/>
        </p:nvSpPr>
        <p:spPr>
          <a:xfrm>
            <a:off x="798307" y="1243946"/>
            <a:ext cx="1453280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925397" y="1807242"/>
            <a:ext cx="5527579" cy="3555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BE479D-9881-EA11-CAB7-046FC8682A67}"/>
              </a:ext>
            </a:extLst>
          </p:cNvPr>
          <p:cNvSpPr/>
          <p:nvPr/>
        </p:nvSpPr>
        <p:spPr>
          <a:xfrm>
            <a:off x="254571" y="121871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98925-2962-E747-C190-E9CD0DFEF1D0}"/>
              </a:ext>
            </a:extLst>
          </p:cNvPr>
          <p:cNvSpPr/>
          <p:nvPr/>
        </p:nvSpPr>
        <p:spPr>
          <a:xfrm>
            <a:off x="266503" y="184125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2FB7D3-07D3-BD4C-114F-24CC7E18A543}"/>
              </a:ext>
            </a:extLst>
          </p:cNvPr>
          <p:cNvSpPr/>
          <p:nvPr/>
        </p:nvSpPr>
        <p:spPr>
          <a:xfrm>
            <a:off x="9982283" y="499842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089E0-3FDC-0BEE-D752-B92170B63870}"/>
              </a:ext>
            </a:extLst>
          </p:cNvPr>
          <p:cNvCxnSpPr/>
          <p:nvPr/>
        </p:nvCxnSpPr>
        <p:spPr>
          <a:xfrm flipH="1">
            <a:off x="8129394" y="5257799"/>
            <a:ext cx="1862200" cy="6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D9482D-849D-8FAA-4E34-9DC7609A1945}"/>
              </a:ext>
            </a:extLst>
          </p:cNvPr>
          <p:cNvCxnSpPr>
            <a:stCxn id="14" idx="3"/>
          </p:cNvCxnSpPr>
          <p:nvPr/>
        </p:nvCxnSpPr>
        <p:spPr>
          <a:xfrm flipH="1">
            <a:off x="9154633" y="5326233"/>
            <a:ext cx="898623" cy="63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F9BC2D-0114-4CD2-CC70-9C6F4CB12D44}"/>
              </a:ext>
            </a:extLst>
          </p:cNvPr>
          <p:cNvCxnSpPr>
            <a:stCxn id="14" idx="4"/>
          </p:cNvCxnSpPr>
          <p:nvPr/>
        </p:nvCxnSpPr>
        <p:spPr>
          <a:xfrm>
            <a:off x="10224599" y="5382476"/>
            <a:ext cx="30446" cy="583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2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A7B7E2-797E-C012-E37D-34ECA806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8" y="1790126"/>
            <a:ext cx="10415323" cy="3277747"/>
          </a:xfrm>
          <a:prstGeom prst="rect">
            <a:avLst/>
          </a:prstGeom>
        </p:spPr>
      </p:pic>
      <p:pic>
        <p:nvPicPr>
          <p:cNvPr id="5" name="Paveikslėlis 9">
            <a:extLst>
              <a:ext uri="{FF2B5EF4-FFF2-40B4-BE49-F238E27FC236}">
                <a16:creationId xmlns:a16="http://schemas.microsoft.com/office/drawing/2014/main" id="{F7B8E0FE-E3D3-0D2B-9A0B-F363637DD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9563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663999-B8D7-49AC-9919-2F26D117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EE13AD10-560E-F073-8ECE-741B4A270D18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0C9A61-48E8-999A-CF1E-44E19F55DF98}"/>
              </a:ext>
            </a:extLst>
          </p:cNvPr>
          <p:cNvSpPr/>
          <p:nvPr/>
        </p:nvSpPr>
        <p:spPr>
          <a:xfrm>
            <a:off x="3913543" y="24338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3A4382-7F66-16DE-5C7C-B8C3DE5A92E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903416" y="2682160"/>
            <a:ext cx="2010127" cy="853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FA99D5-BB5C-D6C1-63DE-82EC93C7D170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3071183" y="2761698"/>
            <a:ext cx="913333" cy="774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5D6F1E-AE0C-86CA-5796-D2D319D5CC1B}"/>
              </a:ext>
            </a:extLst>
          </p:cNvPr>
          <p:cNvSpPr/>
          <p:nvPr/>
        </p:nvSpPr>
        <p:spPr>
          <a:xfrm>
            <a:off x="1760626" y="353579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C6BD2-EE09-5E5D-7163-4E34327D5564}"/>
              </a:ext>
            </a:extLst>
          </p:cNvPr>
          <p:cNvSpPr/>
          <p:nvPr/>
        </p:nvSpPr>
        <p:spPr>
          <a:xfrm>
            <a:off x="2928394" y="353579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4FFD8-1518-EC96-D4AF-EBBCD7D73EF7}"/>
              </a:ext>
            </a:extLst>
          </p:cNvPr>
          <p:cNvSpPr txBox="1"/>
          <p:nvPr/>
        </p:nvSpPr>
        <p:spPr>
          <a:xfrm>
            <a:off x="725348" y="996779"/>
            <a:ext cx="104153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/>
              <a:t>Naujausių pirkimų sąraše kiekvieną reikšmę galima rūšiuoti </a:t>
            </a:r>
            <a:r>
              <a:rPr lang="lt-LT" sz="2000" dirty="0">
                <a:cs typeface="Calibri Light"/>
              </a:rPr>
              <a:t>didėjimo (mažėjimo), abėcėlės tvarka, pagal paskelbimo datą ir t.t., priklausomai nuo pasirinktos reikšmės</a:t>
            </a:r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E7BD17-9D79-5C9C-4F0C-248981AA387F}"/>
              </a:ext>
            </a:extLst>
          </p:cNvPr>
          <p:cNvCxnSpPr/>
          <p:nvPr/>
        </p:nvCxnSpPr>
        <p:spPr>
          <a:xfrm>
            <a:off x="4398175" y="2618933"/>
            <a:ext cx="1124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20754B-3278-1A88-3FB7-626A44831038}"/>
              </a:ext>
            </a:extLst>
          </p:cNvPr>
          <p:cNvSpPr/>
          <p:nvPr/>
        </p:nvSpPr>
        <p:spPr>
          <a:xfrm>
            <a:off x="5522367" y="250586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3B531-A372-6BBF-3FC3-616F95C21DB6}"/>
              </a:ext>
            </a:extLst>
          </p:cNvPr>
          <p:cNvSpPr/>
          <p:nvPr/>
        </p:nvSpPr>
        <p:spPr>
          <a:xfrm>
            <a:off x="725348" y="1857508"/>
            <a:ext cx="1320857" cy="3742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3B97E6-0141-BC20-835D-EA2A8DDBA45D}"/>
              </a:ext>
            </a:extLst>
          </p:cNvPr>
          <p:cNvSpPr txBox="1"/>
          <p:nvPr/>
        </p:nvSpPr>
        <p:spPr>
          <a:xfrm>
            <a:off x="5522367" y="2488975"/>
            <a:ext cx="2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/>
              <a:t>...</a:t>
            </a:r>
            <a:endParaRPr lang="en-GB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E54EBF-2D28-178A-F7F6-9CD14C172B15}"/>
              </a:ext>
            </a:extLst>
          </p:cNvPr>
          <p:cNvSpPr/>
          <p:nvPr/>
        </p:nvSpPr>
        <p:spPr>
          <a:xfrm>
            <a:off x="138746" y="1845526"/>
            <a:ext cx="484632" cy="3981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6" name="Pavadinimas 3">
            <a:extLst>
              <a:ext uri="{FF2B5EF4-FFF2-40B4-BE49-F238E27FC236}">
                <a16:creationId xmlns:a16="http://schemas.microsoft.com/office/drawing/2014/main" id="{1AE2AFA2-E48A-E1E5-D4CD-C04188C4AEB4}"/>
              </a:ext>
            </a:extLst>
          </p:cNvPr>
          <p:cNvSpPr txBox="1">
            <a:spLocks/>
          </p:cNvSpPr>
          <p:nvPr/>
        </p:nvSpPr>
        <p:spPr>
          <a:xfrm>
            <a:off x="871538" y="1157288"/>
            <a:ext cx="10272712" cy="471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>
                <a:latin typeface="+mn-lt"/>
              </a:rPr>
              <a:t>Dėl papildomai iškilusių klausimų galite kreiptis:</a:t>
            </a:r>
          </a:p>
          <a:p>
            <a:pPr algn="ctr"/>
            <a:endParaRPr lang="lt-LT" dirty="0">
              <a:latin typeface="+mn-lt"/>
            </a:endParaRPr>
          </a:p>
          <a:p>
            <a:pPr algn="ctr"/>
            <a:r>
              <a:rPr lang="lt-LT" dirty="0">
                <a:latin typeface="+mn-lt"/>
              </a:rPr>
              <a:t> el. paštu </a:t>
            </a:r>
            <a:r>
              <a:rPr lang="lt-LT" b="1" dirty="0">
                <a:latin typeface="+mn-lt"/>
                <a:hlinkClick r:id="rId3"/>
              </a:rPr>
              <a:t>pagalba@vpt.lt</a:t>
            </a:r>
            <a:r>
              <a:rPr lang="lt-LT" b="1" dirty="0">
                <a:latin typeface="+mn-lt"/>
              </a:rPr>
              <a:t>  </a:t>
            </a:r>
          </a:p>
          <a:p>
            <a:pPr algn="ctr"/>
            <a:r>
              <a:rPr lang="lt-LT" dirty="0">
                <a:latin typeface="+mn-lt"/>
              </a:rPr>
              <a:t>(darbo dienomis – visą darbo dieną) </a:t>
            </a:r>
          </a:p>
          <a:p>
            <a:pPr algn="ctr"/>
            <a:endParaRPr lang="lt-LT" dirty="0">
              <a:latin typeface="+mn-lt"/>
            </a:endParaRPr>
          </a:p>
          <a:p>
            <a:pPr algn="ctr"/>
            <a:r>
              <a:rPr lang="lt-LT" dirty="0">
                <a:latin typeface="+mn-lt"/>
              </a:rPr>
              <a:t>tel. </a:t>
            </a:r>
            <a:r>
              <a:rPr lang="lt-LT" b="1" dirty="0">
                <a:solidFill>
                  <a:schemeClr val="accent5"/>
                </a:solidFill>
                <a:latin typeface="+mn-lt"/>
              </a:rPr>
              <a:t>+370 5 219 7000 </a:t>
            </a:r>
          </a:p>
          <a:p>
            <a:pPr algn="ctr"/>
            <a:r>
              <a:rPr lang="lt-LT" dirty="0">
                <a:latin typeface="+mn-lt"/>
              </a:rPr>
              <a:t>(darbo dienomis 8 – 12 val.)</a:t>
            </a:r>
            <a:endParaRPr lang="lt-LT" sz="1600" dirty="0">
              <a:latin typeface="+mn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24FF72-883A-4AF1-C30D-3F7632A260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3785" y="1710606"/>
            <a:ext cx="10760015" cy="31362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 fontAlgn="base">
              <a:buNone/>
            </a:pPr>
            <a:r>
              <a:rPr lang="lt-LT" sz="4800">
                <a:ea typeface="Calibri"/>
                <a:cs typeface="Calibri"/>
              </a:rPr>
              <a:t>Turinys:</a:t>
            </a:r>
            <a:endParaRPr lang="lt-LT" sz="4800" dirty="0">
              <a:ea typeface="Calibri"/>
              <a:cs typeface="Calibri"/>
            </a:endParaRPr>
          </a:p>
          <a:p>
            <a:r>
              <a:rPr lang="lt-LT" sz="4800" dirty="0"/>
              <a:t> </a:t>
            </a:r>
            <a:r>
              <a:rPr lang="en-US" sz="4800" i="0" u="none" strike="noStrike">
                <a:effectLst/>
              </a:rPr>
              <a:t>P</a:t>
            </a:r>
            <a:r>
              <a:rPr lang="lt-LT" sz="4800" i="0" u="none" strike="noStrike">
                <a:effectLst/>
              </a:rPr>
              <a:t>aieška neprisijungus</a:t>
            </a:r>
            <a:r>
              <a:rPr lang="lt-LT" sz="4800"/>
              <a:t> (</a:t>
            </a:r>
            <a:r>
              <a:rPr lang="lt-LT" sz="48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3-12 skaidrės</a:t>
            </a:r>
            <a:r>
              <a:rPr lang="lt-LT" sz="4800"/>
              <a:t>)</a:t>
            </a:r>
            <a:endParaRPr lang="en-US" sz="4800" i="0">
              <a:effectLst/>
              <a:ea typeface="Calibri"/>
              <a:cs typeface="Calibri"/>
            </a:endParaRPr>
          </a:p>
          <a:p>
            <a:pPr marL="0" indent="0">
              <a:buNone/>
            </a:pPr>
            <a:endParaRPr lang="lt-LT" sz="4800" dirty="0">
              <a:ea typeface="Calibri"/>
              <a:cs typeface="Calibri"/>
            </a:endParaRPr>
          </a:p>
          <a:p>
            <a:pPr fontAlgn="base"/>
            <a:r>
              <a:rPr lang="lt-LT" sz="4800">
                <a:cs typeface="Times New Roman"/>
              </a:rPr>
              <a:t> Paieška prisijungus (</a:t>
            </a:r>
            <a:r>
              <a:rPr lang="lt-LT" sz="4800" dirty="0">
                <a:cs typeface="Times New Roman"/>
                <a:hlinkClick r:id="rId3" action="ppaction://hlinksldjump"/>
              </a:rPr>
              <a:t>13-17 skaidrės</a:t>
            </a:r>
            <a:r>
              <a:rPr lang="lt-LT" sz="4800">
                <a:cs typeface="Times New Roman"/>
              </a:rPr>
              <a:t>)</a:t>
            </a:r>
            <a:endParaRPr lang="en-US" sz="4800" i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35D87-3AF8-E4DE-8A39-B26C053F8568}"/>
              </a:ext>
            </a:extLst>
          </p:cNvPr>
          <p:cNvSpPr txBox="1"/>
          <p:nvPr/>
        </p:nvSpPr>
        <p:spPr>
          <a:xfrm>
            <a:off x="3048000" y="40333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" name="Paveikslėlis 9">
            <a:extLst>
              <a:ext uri="{FF2B5EF4-FFF2-40B4-BE49-F238E27FC236}">
                <a16:creationId xmlns:a16="http://schemas.microsoft.com/office/drawing/2014/main" id="{5A66DA64-16C3-6403-76D3-8C3329BF02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E18883-8997-381D-EDDB-18A8941C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CAE4-D74A-B1E8-885A-9AF143CA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29"/>
            <a:ext cx="10400071" cy="1325563"/>
          </a:xfrm>
        </p:spPr>
        <p:txBody>
          <a:bodyPr>
            <a:normAutofit fontScale="90000"/>
          </a:bodyPr>
          <a:lstStyle/>
          <a:p>
            <a:br>
              <a:rPr lang="lt-LT" sz="3600" dirty="0">
                <a:solidFill>
                  <a:srgbClr val="FF0000"/>
                </a:solidFill>
                <a:cs typeface="Times New Roman"/>
              </a:rPr>
            </a:br>
            <a:br>
              <a:rPr lang="lt-LT" sz="3600" dirty="0">
                <a:cs typeface="Times New Roman"/>
              </a:rPr>
            </a:br>
            <a:r>
              <a:rPr lang="lt-LT" sz="2400" dirty="0">
                <a:latin typeface="+mn-lt"/>
                <a:cs typeface="Times New Roman"/>
              </a:rPr>
              <a:t>Yra du galimi paieškos neprisijungus prie CVP IS būdai.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Spauskite nuorodą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ea typeface="+mn-lt"/>
                <a:cs typeface="+mn-lt"/>
                <a:hlinkClick r:id="rId2"/>
              </a:rPr>
              <a:t>European Dynamics - Centrinė viešųjų pirkimų informacinė sistema</a:t>
            </a:r>
            <a:r>
              <a:rPr lang="lt-LT" sz="2400" dirty="0">
                <a:latin typeface="+mn-lt"/>
                <a:ea typeface="+mn-lt"/>
                <a:cs typeface="+mn-lt"/>
              </a:rPr>
              <a:t>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ir pasirinkite </a:t>
            </a:r>
            <a:br>
              <a:rPr lang="lt-LT" sz="2400" dirty="0">
                <a:latin typeface="+mn-lt"/>
              </a:rPr>
            </a:br>
            <a:r>
              <a:rPr lang="en-US" sz="2400" dirty="0">
                <a:latin typeface="+mn-lt"/>
                <a:ea typeface="Calibri Light" panose="020F0302020204030204" pitchFamily="34" charset="0"/>
                <a:cs typeface="Calibri Light"/>
              </a:rPr>
              <a:t>1.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b="1" dirty="0">
                <a:latin typeface="+mn-lt"/>
                <a:cs typeface="Calibri"/>
              </a:rPr>
              <a:t>I</a:t>
            </a:r>
            <a:r>
              <a:rPr lang="lt-LT" sz="2400" b="1" dirty="0">
                <a:latin typeface="+mn-lt"/>
                <a:cs typeface="Times New Roman"/>
              </a:rPr>
              <a:t>šplėstinė paieška</a:t>
            </a:r>
            <a:r>
              <a:rPr lang="lt-LT" sz="2400" dirty="0">
                <a:latin typeface="+mn-lt"/>
                <a:cs typeface="Times New Roman"/>
              </a:rPr>
              <a:t> - detali paieška, kurioje pirkimų galima ieškoti pagal detalius kriterijus arba konkrečios organizacijos skelbiamus pirkimus; </a:t>
            </a:r>
            <a:br>
              <a:rPr lang="lt-LT" sz="2400" dirty="0">
                <a:latin typeface="+mn-lt"/>
                <a:cs typeface="Times New Roman"/>
              </a:rPr>
            </a:br>
            <a:r>
              <a:rPr lang="en-US" sz="2400" dirty="0">
                <a:latin typeface="+mn-lt"/>
                <a:cs typeface="Times New Roman"/>
              </a:rPr>
              <a:t>2. </a:t>
            </a:r>
            <a:r>
              <a:rPr lang="en-US" sz="2400" b="1" dirty="0">
                <a:latin typeface="+mn-lt"/>
                <a:cs typeface="Times New Roman"/>
              </a:rPr>
              <a:t>N</a:t>
            </a:r>
            <a:r>
              <a:rPr lang="lt-LT" sz="2400" b="1" dirty="0">
                <a:latin typeface="+mn-lt"/>
                <a:cs typeface="Times New Roman"/>
              </a:rPr>
              <a:t>aujausi pirk</a:t>
            </a:r>
            <a:r>
              <a:rPr lang="en-US" sz="2400" b="1" dirty="0">
                <a:latin typeface="+mn-lt"/>
                <a:cs typeface="Times New Roman"/>
              </a:rPr>
              <a:t>i</a:t>
            </a:r>
            <a:r>
              <a:rPr lang="lt-LT" sz="2400" b="1" dirty="0">
                <a:latin typeface="+mn-lt"/>
                <a:cs typeface="Times New Roman"/>
              </a:rPr>
              <a:t>mai</a:t>
            </a:r>
            <a:r>
              <a:rPr lang="lt-LT" sz="2400" dirty="0">
                <a:latin typeface="+mn-lt"/>
                <a:cs typeface="Times New Roman"/>
              </a:rPr>
              <a:t> </a:t>
            </a:r>
            <a:r>
              <a:rPr lang="lt-LT" sz="2400" dirty="0">
                <a:latin typeface="+mn-lt"/>
                <a:cs typeface="Calibri Light"/>
              </a:rPr>
              <a:t>- visų paskelbtų pirkimų sąrašas, kurį galima rūšiuoti didėjimo/mažėjimo, abėcėlės tvarka</a:t>
            </a:r>
            <a:br>
              <a:rPr lang="lt-LT" sz="2700" dirty="0">
                <a:cs typeface="Times New Roman"/>
              </a:rPr>
            </a:br>
            <a:endParaRPr lang="en-US" sz="2700" dirty="0"/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3B9B6E30-C3F3-5B37-2BC5-BA28135B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01E2DF9-DB73-4AB1-182D-D717EB59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78644D2F-7E3B-4364-2028-5CBFB513963A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E994D8-8C94-A8CC-A077-1B296A3D7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47" y="2917943"/>
            <a:ext cx="10191138" cy="34910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646607" y="2964476"/>
            <a:ext cx="2123768" cy="4645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8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79C4-A825-F824-32BC-D03E7889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0" y="822438"/>
            <a:ext cx="4576082" cy="77524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+mn-lt"/>
                <a:cs typeface="Times New Roman"/>
              </a:rPr>
              <a:t>I</a:t>
            </a:r>
            <a:r>
              <a:rPr lang="lt-LT" sz="2200" b="1" dirty="0">
                <a:latin typeface="+mn-lt"/>
                <a:cs typeface="Times New Roman"/>
              </a:rPr>
              <a:t>šplėstinė paieška pagal pirkimą </a:t>
            </a:r>
            <a:endParaRPr lang="en-US" sz="2200" b="1" dirty="0">
              <a:latin typeface="+mn-lt"/>
            </a:endParaRPr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D51D435-2873-7AAF-13DA-58D63A459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0178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1595A-A732-0BD7-F898-6821C87B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298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9C150C36-9AE0-5ECF-6E6C-0BBADC8E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6" y="5592883"/>
            <a:ext cx="3362325" cy="98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CCFBD2-1DE5-5D8D-43AC-6491A25C9873}"/>
              </a:ext>
            </a:extLst>
          </p:cNvPr>
          <p:cNvSpPr/>
          <p:nvPr/>
        </p:nvSpPr>
        <p:spPr>
          <a:xfrm>
            <a:off x="7891888" y="5791624"/>
            <a:ext cx="3126183" cy="5649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80349-AFDC-8927-5829-FF501F4ACDD2}"/>
              </a:ext>
            </a:extLst>
          </p:cNvPr>
          <p:cNvSpPr txBox="1"/>
          <p:nvPr/>
        </p:nvSpPr>
        <p:spPr>
          <a:xfrm>
            <a:off x="248973" y="5836106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Įrašius/nustačius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1" name="Pavadinimas 1">
            <a:extLst>
              <a:ext uri="{FF2B5EF4-FFF2-40B4-BE49-F238E27FC236}">
                <a16:creationId xmlns:a16="http://schemas.microsoft.com/office/drawing/2014/main" id="{48ECA91E-EA5C-35DD-BEA6-44527D7CACD6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AEE8C-3EB8-85F0-F435-F46A2B26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1" y="1357511"/>
            <a:ext cx="9931143" cy="44115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80359" y="2882451"/>
            <a:ext cx="627331" cy="3818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9C32F8-9594-28EF-90E2-332F65C9CB73}"/>
              </a:ext>
            </a:extLst>
          </p:cNvPr>
          <p:cNvSpPr/>
          <p:nvPr/>
        </p:nvSpPr>
        <p:spPr>
          <a:xfrm>
            <a:off x="130068" y="28802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146E2-8CC7-F00A-58DB-F08E98FD140E}"/>
              </a:ext>
            </a:extLst>
          </p:cNvPr>
          <p:cNvSpPr/>
          <p:nvPr/>
        </p:nvSpPr>
        <p:spPr>
          <a:xfrm>
            <a:off x="6081227" y="1491976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FAE1D0-C1B3-66CF-811F-D323CED4A977}"/>
              </a:ext>
            </a:extLst>
          </p:cNvPr>
          <p:cNvSpPr/>
          <p:nvPr/>
        </p:nvSpPr>
        <p:spPr>
          <a:xfrm>
            <a:off x="5439739" y="14919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69FF46-ECC1-7446-06C2-404635AD6E10}"/>
              </a:ext>
            </a:extLst>
          </p:cNvPr>
          <p:cNvSpPr/>
          <p:nvPr/>
        </p:nvSpPr>
        <p:spPr>
          <a:xfrm>
            <a:off x="7313843" y="592357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98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A51D-9E08-8D06-52F8-DE7ADFA9F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D238-83F3-B929-C5A2-FCA88D0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29" y="716731"/>
            <a:ext cx="4576082" cy="77524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+mn-lt"/>
                <a:cs typeface="Times New Roman"/>
              </a:rPr>
              <a:t>I</a:t>
            </a:r>
            <a:r>
              <a:rPr lang="lt-LT" sz="2200" b="1" dirty="0">
                <a:latin typeface="+mn-lt"/>
                <a:cs typeface="Times New Roman"/>
              </a:rPr>
              <a:t>šplėstinė paieška pagal </a:t>
            </a:r>
            <a:r>
              <a:rPr lang="en-US" sz="2200" b="1" dirty="0">
                <a:latin typeface="+mn-lt"/>
                <a:cs typeface="Times New Roman"/>
              </a:rPr>
              <a:t>Organizaciją</a:t>
            </a:r>
            <a:endParaRPr lang="en-US" sz="2200" b="1" dirty="0">
              <a:latin typeface="+mn-lt"/>
            </a:endParaRPr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16A80F16-7BC4-B85F-BF01-4F99282E1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0178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B1EEB-3959-CAF7-B9C2-455F930F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298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61B0E7B1-35F5-38DA-ADEE-E155D63FB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6" y="5371198"/>
            <a:ext cx="3362325" cy="98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842E8B-05A2-ED75-8495-A5D5E4427995}"/>
              </a:ext>
            </a:extLst>
          </p:cNvPr>
          <p:cNvSpPr/>
          <p:nvPr/>
        </p:nvSpPr>
        <p:spPr>
          <a:xfrm>
            <a:off x="7891888" y="5595181"/>
            <a:ext cx="3126183" cy="5649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45C4F-2653-3523-007B-C15C52CB2889}"/>
              </a:ext>
            </a:extLst>
          </p:cNvPr>
          <p:cNvSpPr txBox="1"/>
          <p:nvPr/>
        </p:nvSpPr>
        <p:spPr>
          <a:xfrm>
            <a:off x="248973" y="5836106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 (nustačius)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1" name="Pavadinimas 1">
            <a:extLst>
              <a:ext uri="{FF2B5EF4-FFF2-40B4-BE49-F238E27FC236}">
                <a16:creationId xmlns:a16="http://schemas.microsoft.com/office/drawing/2014/main" id="{DB19259B-7972-CF12-4DE4-36EFFA181082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D2D531-D265-DC0B-D167-B5EBB7ECA20E}"/>
              </a:ext>
            </a:extLst>
          </p:cNvPr>
          <p:cNvSpPr/>
          <p:nvPr/>
        </p:nvSpPr>
        <p:spPr>
          <a:xfrm>
            <a:off x="87799" y="295068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9CC457-37CA-66E7-3B4C-CE2295BFC324}"/>
              </a:ext>
            </a:extLst>
          </p:cNvPr>
          <p:cNvSpPr/>
          <p:nvPr/>
        </p:nvSpPr>
        <p:spPr>
          <a:xfrm>
            <a:off x="7291194" y="566971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48D22-339D-915C-289A-CD9738AF6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8" y="1335228"/>
            <a:ext cx="10469530" cy="40814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F0546-D8FD-E7A4-36FC-24955B98C51C}"/>
              </a:ext>
            </a:extLst>
          </p:cNvPr>
          <p:cNvSpPr/>
          <p:nvPr/>
        </p:nvSpPr>
        <p:spPr>
          <a:xfrm>
            <a:off x="1415271" y="2994087"/>
            <a:ext cx="764983" cy="3406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A2CC35-0343-00A9-3397-1CE4A0859D89}"/>
              </a:ext>
            </a:extLst>
          </p:cNvPr>
          <p:cNvSpPr/>
          <p:nvPr/>
        </p:nvSpPr>
        <p:spPr>
          <a:xfrm>
            <a:off x="5923023" y="143416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4E720-5FDF-C587-3A58-7FA25D6DDA47}"/>
              </a:ext>
            </a:extLst>
          </p:cNvPr>
          <p:cNvSpPr/>
          <p:nvPr/>
        </p:nvSpPr>
        <p:spPr>
          <a:xfrm>
            <a:off x="6492904" y="1387529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857EE-9A22-2140-A97A-66DC88CF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CDA0F57-2C82-FC21-CC51-DA019218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99C5A-D411-B8AE-53A5-2DFEB88B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3D99-0EFF-3CF3-B206-2F4465722DD6}"/>
              </a:ext>
            </a:extLst>
          </p:cNvPr>
          <p:cNvSpPr txBox="1"/>
          <p:nvPr/>
        </p:nvSpPr>
        <p:spPr>
          <a:xfrm>
            <a:off x="743243" y="798913"/>
            <a:ext cx="11354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b="1" dirty="0">
                <a:cs typeface="Times New Roman" panose="02020603050405020304" pitchFamily="18" charset="0"/>
              </a:rPr>
              <a:t>Pirkimų suvestinių paieška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CFC89-0742-8D8D-D310-7BFD4A2D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4408"/>
            <a:ext cx="9593826" cy="5011613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A7D95F0F-3A29-F8B9-F4D6-CB00F21AF50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D08D0-871A-F19C-1DB5-CF080FE90A0B}"/>
              </a:ext>
            </a:extLst>
          </p:cNvPr>
          <p:cNvSpPr/>
          <p:nvPr/>
        </p:nvSpPr>
        <p:spPr>
          <a:xfrm>
            <a:off x="7190994" y="1384408"/>
            <a:ext cx="940283" cy="3165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7A4B20-3A1E-67D7-8284-AFD5B5352FB4}"/>
              </a:ext>
            </a:extLst>
          </p:cNvPr>
          <p:cNvSpPr/>
          <p:nvPr/>
        </p:nvSpPr>
        <p:spPr>
          <a:xfrm>
            <a:off x="6552288" y="135067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A509FB-2403-7CC8-3FA2-C53B8C2F3EBD}"/>
              </a:ext>
            </a:extLst>
          </p:cNvPr>
          <p:cNvSpPr/>
          <p:nvPr/>
        </p:nvSpPr>
        <p:spPr>
          <a:xfrm>
            <a:off x="258611" y="234108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075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5968-8B33-291E-BB76-B54C81FF1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990539F-F156-AA30-92FD-EE058644E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5485E-6C2D-7FC3-F9F0-5B1EF5AF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0985B-1A2F-C6A0-0FF5-25C7336C8009}"/>
              </a:ext>
            </a:extLst>
          </p:cNvPr>
          <p:cNvSpPr txBox="1"/>
          <p:nvPr/>
        </p:nvSpPr>
        <p:spPr>
          <a:xfrm>
            <a:off x="105413" y="832132"/>
            <a:ext cx="11354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cs typeface="Times New Roman" panose="02020603050405020304" pitchFamily="18" charset="0"/>
              </a:rPr>
              <a:t>Pirkimo suvestinių paieška pagal pirkimo vykdytoją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Skiltyje „Valdžios institucija“ spauskite paieškos laukelį (1)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0B845-0B2C-2EF1-A405-A49E7F8A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621" y="1634556"/>
            <a:ext cx="6932178" cy="4488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B4D11-B232-2B52-4148-3774248F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92" y="1008191"/>
            <a:ext cx="4349532" cy="2132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7E3A4D-3757-C592-1E89-15BEB0E5800A}"/>
              </a:ext>
            </a:extLst>
          </p:cNvPr>
          <p:cNvSpPr/>
          <p:nvPr/>
        </p:nvSpPr>
        <p:spPr>
          <a:xfrm>
            <a:off x="7029122" y="107121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98CA1B-9A47-2DDD-F996-C6D387625691}"/>
              </a:ext>
            </a:extLst>
          </p:cNvPr>
          <p:cNvSpPr/>
          <p:nvPr/>
        </p:nvSpPr>
        <p:spPr>
          <a:xfrm>
            <a:off x="282001" y="39681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F90EC-5F0B-6800-13B0-4E3D4A5F137D}"/>
              </a:ext>
            </a:extLst>
          </p:cNvPr>
          <p:cNvSpPr/>
          <p:nvPr/>
        </p:nvSpPr>
        <p:spPr>
          <a:xfrm>
            <a:off x="11631169" y="128364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1ADB4-E927-53FF-1BA4-145BEE851BFC}"/>
              </a:ext>
            </a:extLst>
          </p:cNvPr>
          <p:cNvSpPr/>
          <p:nvPr/>
        </p:nvSpPr>
        <p:spPr>
          <a:xfrm>
            <a:off x="7065060" y="24059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0DE6E8-18C8-D4C6-6AB4-6402557155B0}"/>
              </a:ext>
            </a:extLst>
          </p:cNvPr>
          <p:cNvSpPr/>
          <p:nvPr/>
        </p:nvSpPr>
        <p:spPr>
          <a:xfrm>
            <a:off x="7090799" y="28104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8DD0E-188F-D284-7A16-F62056D6FF4E}"/>
              </a:ext>
            </a:extLst>
          </p:cNvPr>
          <p:cNvSpPr txBox="1"/>
          <p:nvPr/>
        </p:nvSpPr>
        <p:spPr>
          <a:xfrm>
            <a:off x="7549692" y="3266030"/>
            <a:ext cx="43495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Iššokusiame lange įrašykite organizacijos pavadinimą (2),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spauskite „Paieška“ (3), </a:t>
            </a:r>
          </a:p>
          <a:p>
            <a:endParaRPr lang="lt-LT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varnele pažymėkite organizacijos pavadinimą (4),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spauskite „Pasirinkti“ (5)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24BE46DE-A9C0-4077-E62A-1950E58A8052}"/>
              </a:ext>
            </a:extLst>
          </p:cNvPr>
          <p:cNvSpPr txBox="1">
            <a:spLocks/>
          </p:cNvSpPr>
          <p:nvPr/>
        </p:nvSpPr>
        <p:spPr>
          <a:xfrm>
            <a:off x="2180254" y="71250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5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323E-0B15-534D-91D2-09FF98DF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79D5E-8989-EA86-EC81-8D300D5B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" y="1228673"/>
            <a:ext cx="10125008" cy="550722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930DD1E-34CB-AE26-D37B-FB31B848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1CB2B-838C-F48C-2F3C-79F205C6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E65C91-B9DA-945A-C676-A77F7D0E7C40}"/>
              </a:ext>
            </a:extLst>
          </p:cNvPr>
          <p:cNvSpPr/>
          <p:nvPr/>
        </p:nvSpPr>
        <p:spPr>
          <a:xfrm>
            <a:off x="8533474" y="500310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D8A7F1-CB3E-7C8E-9039-5A4B632EADB9}"/>
              </a:ext>
            </a:extLst>
          </p:cNvPr>
          <p:cNvSpPr/>
          <p:nvPr/>
        </p:nvSpPr>
        <p:spPr>
          <a:xfrm>
            <a:off x="228032" y="510059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B288CB36-12DC-322E-DA20-221FCA93A701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AD8CB-7B85-3934-5946-81B6BAD51A94}"/>
              </a:ext>
            </a:extLst>
          </p:cNvPr>
          <p:cNvSpPr txBox="1"/>
          <p:nvPr/>
        </p:nvSpPr>
        <p:spPr>
          <a:xfrm>
            <a:off x="228032" y="814372"/>
            <a:ext cx="100228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>
                <a:cs typeface="Times New Roman" panose="02020603050405020304" pitchFamily="18" charset="0"/>
              </a:rPr>
              <a:t>Kai pirkimo organizacija pasirinkta, spauskite „Paieška“(1) ir apačioje „Paieškos rezultatuose“ (2) bus rodoma informacija </a:t>
            </a:r>
          </a:p>
        </p:txBody>
      </p:sp>
    </p:spTree>
    <p:extLst>
      <p:ext uri="{BB962C8B-B14F-4D97-AF65-F5344CB8AC3E}">
        <p14:creationId xmlns:p14="http://schemas.microsoft.com/office/powerpoint/2010/main" val="169573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40423-DF41-248A-781A-737CF673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EF063D5-9DF8-2AA8-BC86-E3E8D174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89D52-297F-CDBF-99AA-45794CC3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5BADD-7168-43F4-8D28-8432C84EE24E}"/>
              </a:ext>
            </a:extLst>
          </p:cNvPr>
          <p:cNvSpPr txBox="1"/>
          <p:nvPr/>
        </p:nvSpPr>
        <p:spPr>
          <a:xfrm>
            <a:off x="810698" y="892078"/>
            <a:ext cx="11963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cs typeface="Times New Roman" panose="02020603050405020304" pitchFamily="18" charset="0"/>
              </a:rPr>
              <a:t>Pirkimo suvestinių paieška pagal pirkimo pagal BVPŽ kodą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Skiltyje „BVPŽ kodai“ spauskite paieškos laukelį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A09165-8FF0-C20B-8A94-ECB2312B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065" y="1660289"/>
            <a:ext cx="9521204" cy="47519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FCDCA5-B11D-F59A-4D8C-D9AE455FAE97}"/>
              </a:ext>
            </a:extLst>
          </p:cNvPr>
          <p:cNvSpPr/>
          <p:nvPr/>
        </p:nvSpPr>
        <p:spPr>
          <a:xfrm>
            <a:off x="326066" y="41753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10BF90E6-6F05-FED2-51C2-0524091F40AC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881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09890774D45AB71C439A41F178C" ma:contentTypeVersion="7" ma:contentTypeDescription="Create a new document." ma:contentTypeScope="" ma:versionID="7fbae126675165fafe50e0bcf5c6004e">
  <xsd:schema xmlns:xsd="http://www.w3.org/2001/XMLSchema" xmlns:xs="http://www.w3.org/2001/XMLSchema" xmlns:p="http://schemas.microsoft.com/office/2006/metadata/properties" xmlns:ns2="994b468e-a809-43ef-a798-31deceb9e172" targetNamespace="http://schemas.microsoft.com/office/2006/metadata/properties" ma:root="true" ma:fieldsID="b2976fa63390ffda2fc0513ae9d2ec1b" ns2:_="">
    <xsd:import namespace="994b468e-a809-43ef-a798-31deceb9e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468e-a809-43ef-a798-31deceb9e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CB5AC-D550-45B4-AC72-296DFA990DC3}">
  <ds:schemaRefs>
    <ds:schemaRef ds:uri="http://purl.org/dc/dcmitype/"/>
    <ds:schemaRef ds:uri="994b468e-a809-43ef-a798-31deceb9e172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D08BC-AABE-4CBD-9019-5DFDAEB51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b468e-a809-43ef-a798-31deceb9e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640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„Office“ tema</vt:lpstr>
      <vt:lpstr>      Paieškos vykdymas Centrinės viešųjų pirkimų informacinės sistemos (CVP IS) priemonėmis</vt:lpstr>
      <vt:lpstr>PowerPoint Presentation</vt:lpstr>
      <vt:lpstr>  Yra du galimi paieškos neprisijungus prie CVP IS būdai. Spauskite nuorodą European Dynamics - Centrinė viešųjų pirkimų informacinė sistema ir pasirinkite  1. Išplėstinė paieška - detali paieška, kurioje pirkimų galima ieškoti pagal detalius kriterijus arba konkrečios organizacijos skelbiamus pirkimus;  2. Naujausi pirkimai - visų paskelbtų pirkimų sąrašas, kurį galima rūšiuoti didėjimo/mažėjimo, abėcėlės tvarka </vt:lpstr>
      <vt:lpstr>Išplėstinė paieška pagal pirkimą </vt:lpstr>
      <vt:lpstr>Išplėstinė paieška pagal Organizaciją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Naujausių pirkimų paieška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cp:lastModifiedBy>Lina Romančikaitė-Klingienė</cp:lastModifiedBy>
  <cp:revision>21</cp:revision>
  <dcterms:created xsi:type="dcterms:W3CDTF">2016-01-12T08:28:32Z</dcterms:created>
  <dcterms:modified xsi:type="dcterms:W3CDTF">2026-05-20T08:48:49Z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0x010100C3F6609890774D45AB71C439A41F178C</vt:lpwstr>
  </property>
  <property fmtid="{D5CDD505-2E9C-101B-9397-08002B2CF9AE}" pid="3" name="MediaServiceImageTags">
    <vt:lpwstr/>
  </property>
</Properties>
</file>