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533" r:id="rId5"/>
    <p:sldId id="567" r:id="rId6"/>
    <p:sldId id="422" r:id="rId7"/>
    <p:sldId id="423" r:id="rId8"/>
    <p:sldId id="568" r:id="rId9"/>
    <p:sldId id="421" r:id="rId10"/>
    <p:sldId id="427" r:id="rId11"/>
    <p:sldId id="507" r:id="rId12"/>
    <p:sldId id="483" r:id="rId13"/>
    <p:sldId id="484" r:id="rId14"/>
    <p:sldId id="485" r:id="rId15"/>
    <p:sldId id="490" r:id="rId16"/>
    <p:sldId id="538" r:id="rId17"/>
    <p:sldId id="556" r:id="rId18"/>
    <p:sldId id="539" r:id="rId19"/>
    <p:sldId id="493" r:id="rId20"/>
    <p:sldId id="555" r:id="rId21"/>
    <p:sldId id="499" r:id="rId22"/>
    <p:sldId id="561" r:id="rId23"/>
    <p:sldId id="532" r:id="rId24"/>
    <p:sldId id="562" r:id="rId25"/>
    <p:sldId id="547" r:id="rId26"/>
    <p:sldId id="548" r:id="rId27"/>
    <p:sldId id="478" r:id="rId28"/>
    <p:sldId id="550" r:id="rId29"/>
    <p:sldId id="557" r:id="rId30"/>
    <p:sldId id="551" r:id="rId31"/>
    <p:sldId id="542" r:id="rId32"/>
    <p:sldId id="545" r:id="rId33"/>
    <p:sldId id="541" r:id="rId34"/>
    <p:sldId id="543" r:id="rId35"/>
    <p:sldId id="544" r:id="rId36"/>
    <p:sldId id="546" r:id="rId37"/>
    <p:sldId id="564" r:id="rId38"/>
    <p:sldId id="549" r:id="rId39"/>
    <p:sldId id="565" r:id="rId40"/>
    <p:sldId id="566" r:id="rId41"/>
    <p:sldId id="552" r:id="rId42"/>
    <p:sldId id="521" r:id="rId43"/>
    <p:sldId id="558" r:id="rId44"/>
    <p:sldId id="560" r:id="rId45"/>
    <p:sldId id="559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D5E3CB-AEFB-8D47-98D1-042749E591CF}" name="Elena Šerepėkienė" initials="EŠ" userId="S::elena.serepekiene@vpt.lt::1165003e-1bc1-4725-a88e-f9337cde254f" providerId="AD"/>
  <p188:author id="{C2F30CD0-1A4A-3E30-5D93-03B1D498DA81}" name="Viktorija Namavičienė" initials="VN" userId="S::viktorija.namaviciene@vpt.lt::770ee7b1-26ef-4989-be86-9956931060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15CB4-1AEF-4C9D-9C55-DCACAE637C65}" v="63" dt="2026-05-18T19:20:13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ja Grinko" userId="S::julija.grinko@vpt.lt::36f7ce2c-b187-486d-b390-1bf65379ea8a" providerId="AD" clId="Web-{6F3A3FF1-DB43-A657-B345-EEDBD25ECCBA}"/>
    <pc:docChg chg="modSld">
      <pc:chgData name="Julija Grinko" userId="S::julija.grinko@vpt.lt::36f7ce2c-b187-486d-b390-1bf65379ea8a" providerId="AD" clId="Web-{6F3A3FF1-DB43-A657-B345-EEDBD25ECCBA}" dt="2026-05-14T14:45:13.765" v="570" actId="1076"/>
      <pc:docMkLst>
        <pc:docMk/>
      </pc:docMkLst>
      <pc:sldChg chg="modSp">
        <pc:chgData name="Julija Grinko" userId="S::julija.grinko@vpt.lt::36f7ce2c-b187-486d-b390-1bf65379ea8a" providerId="AD" clId="Web-{6F3A3FF1-DB43-A657-B345-EEDBD25ECCBA}" dt="2026-05-14T14:44:33.623" v="564" actId="1076"/>
        <pc:sldMkLst>
          <pc:docMk/>
          <pc:sldMk cId="2552273042" sldId="421"/>
        </pc:sldMkLst>
        <pc:spChg chg="mod">
          <ac:chgData name="Julija Grinko" userId="S::julija.grinko@vpt.lt::36f7ce2c-b187-486d-b390-1bf65379ea8a" providerId="AD" clId="Web-{6F3A3FF1-DB43-A657-B345-EEDBD25ECCBA}" dt="2026-05-14T14:44:33.623" v="564" actId="1076"/>
          <ac:spMkLst>
            <pc:docMk/>
            <pc:sldMk cId="2552273042" sldId="421"/>
            <ac:spMk id="5" creationId="{6312A0B8-4900-F7C7-6E48-9824D1E8D8E6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4:45:13.765" v="570" actId="1076"/>
        <pc:sldMkLst>
          <pc:docMk/>
          <pc:sldMk cId="2308691240" sldId="422"/>
        </pc:sldMkLst>
        <pc:spChg chg="mod">
          <ac:chgData name="Julija Grinko" userId="S::julija.grinko@vpt.lt::36f7ce2c-b187-486d-b390-1bf65379ea8a" providerId="AD" clId="Web-{6F3A3FF1-DB43-A657-B345-EEDBD25ECCBA}" dt="2026-05-14T14:45:11.296" v="569" actId="1076"/>
          <ac:spMkLst>
            <pc:docMk/>
            <pc:sldMk cId="2308691240" sldId="422"/>
            <ac:spMk id="5" creationId="{BD477B11-B64F-E6F9-2304-7742B57CFE4D}"/>
          </ac:spMkLst>
        </pc:spChg>
        <pc:spChg chg="mod">
          <ac:chgData name="Julija Grinko" userId="S::julija.grinko@vpt.lt::36f7ce2c-b187-486d-b390-1bf65379ea8a" providerId="AD" clId="Web-{6F3A3FF1-DB43-A657-B345-EEDBD25ECCBA}" dt="2026-05-14T14:45:13.765" v="570" actId="1076"/>
          <ac:spMkLst>
            <pc:docMk/>
            <pc:sldMk cId="2308691240" sldId="422"/>
            <ac:spMk id="6" creationId="{7D9E6C87-ACA3-B61E-6E6F-0628DCE69295}"/>
          </ac:spMkLst>
        </pc:spChg>
        <pc:spChg chg="mod">
          <ac:chgData name="Julija Grinko" userId="S::julija.grinko@vpt.lt::36f7ce2c-b187-486d-b390-1bf65379ea8a" providerId="AD" clId="Web-{6F3A3FF1-DB43-A657-B345-EEDBD25ECCBA}" dt="2026-05-14T14:45:07.484" v="568" actId="1076"/>
          <ac:spMkLst>
            <pc:docMk/>
            <pc:sldMk cId="2308691240" sldId="422"/>
            <ac:spMk id="12" creationId="{5D92F3D2-56E3-CCAF-EDB3-DA473F717020}"/>
          </ac:spMkLst>
        </pc:spChg>
        <pc:picChg chg="mod">
          <ac:chgData name="Julija Grinko" userId="S::julija.grinko@vpt.lt::36f7ce2c-b187-486d-b390-1bf65379ea8a" providerId="AD" clId="Web-{6F3A3FF1-DB43-A657-B345-EEDBD25ECCBA}" dt="2026-05-14T14:45:04.609" v="567" actId="1076"/>
          <ac:picMkLst>
            <pc:docMk/>
            <pc:sldMk cId="2308691240" sldId="422"/>
            <ac:picMk id="4" creationId="{C425F267-580E-5BD4-F104-4B59E0081FFE}"/>
          </ac:picMkLst>
        </pc:picChg>
      </pc:sldChg>
      <pc:sldChg chg="modSp">
        <pc:chgData name="Julija Grinko" userId="S::julija.grinko@vpt.lt::36f7ce2c-b187-486d-b390-1bf65379ea8a" providerId="AD" clId="Web-{6F3A3FF1-DB43-A657-B345-EEDBD25ECCBA}" dt="2026-05-14T14:42:38.509" v="542" actId="20577"/>
        <pc:sldMkLst>
          <pc:docMk/>
          <pc:sldMk cId="3485537153" sldId="478"/>
        </pc:sldMkLst>
        <pc:spChg chg="mod">
          <ac:chgData name="Julija Grinko" userId="S::julija.grinko@vpt.lt::36f7ce2c-b187-486d-b390-1bf65379ea8a" providerId="AD" clId="Web-{6F3A3FF1-DB43-A657-B345-EEDBD25ECCBA}" dt="2026-05-14T14:42:38.509" v="542" actId="20577"/>
          <ac:spMkLst>
            <pc:docMk/>
            <pc:sldMk cId="3485537153" sldId="478"/>
            <ac:spMk id="6" creationId="{F601D15B-E676-C1EA-986F-5F17069A6B37}"/>
          </ac:spMkLst>
        </pc:spChg>
      </pc:sldChg>
      <pc:sldChg chg="addSp modSp">
        <pc:chgData name="Julija Grinko" userId="S::julija.grinko@vpt.lt::36f7ce2c-b187-486d-b390-1bf65379ea8a" providerId="AD" clId="Web-{6F3A3FF1-DB43-A657-B345-EEDBD25ECCBA}" dt="2026-05-14T14:37:18.403" v="474" actId="1076"/>
        <pc:sldMkLst>
          <pc:docMk/>
          <pc:sldMk cId="463369268" sldId="483"/>
        </pc:sldMkLst>
        <pc:spChg chg="add mod">
          <ac:chgData name="Julija Grinko" userId="S::julija.grinko@vpt.lt::36f7ce2c-b187-486d-b390-1bf65379ea8a" providerId="AD" clId="Web-{6F3A3FF1-DB43-A657-B345-EEDBD25ECCBA}" dt="2026-05-14T14:37:18.403" v="474" actId="1076"/>
          <ac:spMkLst>
            <pc:docMk/>
            <pc:sldMk cId="463369268" sldId="483"/>
            <ac:spMk id="3" creationId="{4E5B0F87-3AC0-DE6B-B524-68F385F9E6F9}"/>
          </ac:spMkLst>
        </pc:spChg>
        <pc:spChg chg="mod">
          <ac:chgData name="Julija Grinko" userId="S::julija.grinko@vpt.lt::36f7ce2c-b187-486d-b390-1bf65379ea8a" providerId="AD" clId="Web-{6F3A3FF1-DB43-A657-B345-EEDBD25ECCBA}" dt="2026-05-14T14:37:06.949" v="468" actId="1076"/>
          <ac:spMkLst>
            <pc:docMk/>
            <pc:sldMk cId="463369268" sldId="483"/>
            <ac:spMk id="6" creationId="{A4840641-B497-8202-0D15-8D9FBE037A94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4:44:02.559" v="559" actId="20577"/>
        <pc:sldMkLst>
          <pc:docMk/>
          <pc:sldMk cId="1762100679" sldId="507"/>
        </pc:sldMkLst>
        <pc:spChg chg="mod">
          <ac:chgData name="Julija Grinko" userId="S::julija.grinko@vpt.lt::36f7ce2c-b187-486d-b390-1bf65379ea8a" providerId="AD" clId="Web-{6F3A3FF1-DB43-A657-B345-EEDBD25ECCBA}" dt="2026-05-14T14:44:02.559" v="559" actId="20577"/>
          <ac:spMkLst>
            <pc:docMk/>
            <pc:sldMk cId="1762100679" sldId="507"/>
            <ac:spMk id="7" creationId="{F8C401CE-11DA-719D-DDA4-BF78850DC6CE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4:42:18.586" v="541" actId="20577"/>
        <pc:sldMkLst>
          <pc:docMk/>
          <pc:sldMk cId="2566758097" sldId="521"/>
        </pc:sldMkLst>
        <pc:spChg chg="mod">
          <ac:chgData name="Julija Grinko" userId="S::julija.grinko@vpt.lt::36f7ce2c-b187-486d-b390-1bf65379ea8a" providerId="AD" clId="Web-{6F3A3FF1-DB43-A657-B345-EEDBD25ECCBA}" dt="2026-05-14T14:42:18.586" v="541" actId="20577"/>
          <ac:spMkLst>
            <pc:docMk/>
            <pc:sldMk cId="2566758097" sldId="521"/>
            <ac:spMk id="6" creationId="{988A8E33-7DA3-31D4-601A-1657D39D36DB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3:12:18.632" v="78" actId="20577"/>
        <pc:sldMkLst>
          <pc:docMk/>
          <pc:sldMk cId="3620237731" sldId="532"/>
        </pc:sldMkLst>
        <pc:spChg chg="mod">
          <ac:chgData name="Julija Grinko" userId="S::julija.grinko@vpt.lt::36f7ce2c-b187-486d-b390-1bf65379ea8a" providerId="AD" clId="Web-{6F3A3FF1-DB43-A657-B345-EEDBD25ECCBA}" dt="2026-05-14T13:12:18.632" v="78" actId="20577"/>
          <ac:spMkLst>
            <pc:docMk/>
            <pc:sldMk cId="3620237731" sldId="532"/>
            <ac:spMk id="6" creationId="{A4840641-B497-8202-0D15-8D9FBE037A94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4:43:42.512" v="556" actId="20577"/>
        <pc:sldMkLst>
          <pc:docMk/>
          <pc:sldMk cId="3372924526" sldId="539"/>
        </pc:sldMkLst>
        <pc:spChg chg="mod">
          <ac:chgData name="Julija Grinko" userId="S::julija.grinko@vpt.lt::36f7ce2c-b187-486d-b390-1bf65379ea8a" providerId="AD" clId="Web-{6F3A3FF1-DB43-A657-B345-EEDBD25ECCBA}" dt="2026-05-14T14:43:42.512" v="556" actId="20577"/>
          <ac:spMkLst>
            <pc:docMk/>
            <pc:sldMk cId="3372924526" sldId="539"/>
            <ac:spMk id="6" creationId="{A4840641-B497-8202-0D15-8D9FBE037A94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3:38:29.551" v="115" actId="20577"/>
        <pc:sldMkLst>
          <pc:docMk/>
          <pc:sldMk cId="4031898728" sldId="541"/>
        </pc:sldMkLst>
        <pc:spChg chg="mod">
          <ac:chgData name="Julija Grinko" userId="S::julija.grinko@vpt.lt::36f7ce2c-b187-486d-b390-1bf65379ea8a" providerId="AD" clId="Web-{6F3A3FF1-DB43-A657-B345-EEDBD25ECCBA}" dt="2026-05-14T13:38:29.551" v="115" actId="20577"/>
          <ac:spMkLst>
            <pc:docMk/>
            <pc:sldMk cId="4031898728" sldId="541"/>
            <ac:spMk id="11" creationId="{2425EAFC-B5A0-A8D7-5F61-86E4A8D236BB}"/>
          </ac:spMkLst>
        </pc:spChg>
        <pc:spChg chg="mod">
          <ac:chgData name="Julija Grinko" userId="S::julija.grinko@vpt.lt::36f7ce2c-b187-486d-b390-1bf65379ea8a" providerId="AD" clId="Web-{6F3A3FF1-DB43-A657-B345-EEDBD25ECCBA}" dt="2026-05-14T13:09:54.002" v="73" actId="1076"/>
          <ac:spMkLst>
            <pc:docMk/>
            <pc:sldMk cId="4031898728" sldId="541"/>
            <ac:spMk id="12" creationId="{2425EAFC-B5A0-A8D7-5F61-86E4A8D236BB}"/>
          </ac:spMkLst>
        </pc:spChg>
        <pc:spChg chg="mod">
          <ac:chgData name="Julija Grinko" userId="S::julija.grinko@vpt.lt::36f7ce2c-b187-486d-b390-1bf65379ea8a" providerId="AD" clId="Web-{6F3A3FF1-DB43-A657-B345-EEDBD25ECCBA}" dt="2026-05-14T13:21:03.762" v="90" actId="20577"/>
          <ac:spMkLst>
            <pc:docMk/>
            <pc:sldMk cId="4031898728" sldId="541"/>
            <ac:spMk id="17" creationId="{73721B3F-C9E3-2B43-E32F-18E544773E41}"/>
          </ac:spMkLst>
        </pc:spChg>
        <pc:spChg chg="mod">
          <ac:chgData name="Julija Grinko" userId="S::julija.grinko@vpt.lt::36f7ce2c-b187-486d-b390-1bf65379ea8a" providerId="AD" clId="Web-{6F3A3FF1-DB43-A657-B345-EEDBD25ECCBA}" dt="2026-05-14T13:09:43.658" v="71" actId="1076"/>
          <ac:spMkLst>
            <pc:docMk/>
            <pc:sldMk cId="4031898728" sldId="541"/>
            <ac:spMk id="20" creationId="{FEA7BE67-4678-2EBF-F38D-F727D8E318E6}"/>
          </ac:spMkLst>
        </pc:spChg>
        <pc:picChg chg="mod">
          <ac:chgData name="Julija Grinko" userId="S::julija.grinko@vpt.lt::36f7ce2c-b187-486d-b390-1bf65379ea8a" providerId="AD" clId="Web-{6F3A3FF1-DB43-A657-B345-EEDBD25ECCBA}" dt="2026-05-14T13:09:58.674" v="74" actId="1076"/>
          <ac:picMkLst>
            <pc:docMk/>
            <pc:sldMk cId="4031898728" sldId="541"/>
            <ac:picMk id="6" creationId="{C795EB8D-EBBD-FC05-9E23-3A78474BFCBB}"/>
          </ac:picMkLst>
        </pc:picChg>
        <pc:picChg chg="mod">
          <ac:chgData name="Julija Grinko" userId="S::julija.grinko@vpt.lt::36f7ce2c-b187-486d-b390-1bf65379ea8a" providerId="AD" clId="Web-{6F3A3FF1-DB43-A657-B345-EEDBD25ECCBA}" dt="2026-05-14T13:09:39.642" v="70" actId="1076"/>
          <ac:picMkLst>
            <pc:docMk/>
            <pc:sldMk cId="4031898728" sldId="541"/>
            <ac:picMk id="19" creationId="{B30322E2-17B4-8BA0-F13C-271CAD0E6968}"/>
          </ac:picMkLst>
        </pc:picChg>
      </pc:sldChg>
      <pc:sldChg chg="modSp">
        <pc:chgData name="Julija Grinko" userId="S::julija.grinko@vpt.lt::36f7ce2c-b187-486d-b390-1bf65379ea8a" providerId="AD" clId="Web-{6F3A3FF1-DB43-A657-B345-EEDBD25ECCBA}" dt="2026-05-14T14:39:16.502" v="494" actId="20577"/>
        <pc:sldMkLst>
          <pc:docMk/>
          <pc:sldMk cId="2075280737" sldId="542"/>
        </pc:sldMkLst>
        <pc:spChg chg="mod">
          <ac:chgData name="Julija Grinko" userId="S::julija.grinko@vpt.lt::36f7ce2c-b187-486d-b390-1bf65379ea8a" providerId="AD" clId="Web-{6F3A3FF1-DB43-A657-B345-EEDBD25ECCBA}" dt="2026-05-14T14:38:42.750" v="480" actId="20577"/>
          <ac:spMkLst>
            <pc:docMk/>
            <pc:sldMk cId="2075280737" sldId="542"/>
            <ac:spMk id="2" creationId="{27C95FB0-4871-A66F-2735-E8DBFBFD8FB8}"/>
          </ac:spMkLst>
        </pc:spChg>
        <pc:spChg chg="mod">
          <ac:chgData name="Julija Grinko" userId="S::julija.grinko@vpt.lt::36f7ce2c-b187-486d-b390-1bf65379ea8a" providerId="AD" clId="Web-{6F3A3FF1-DB43-A657-B345-EEDBD25ECCBA}" dt="2026-05-14T14:39:16.502" v="494" actId="20577"/>
          <ac:spMkLst>
            <pc:docMk/>
            <pc:sldMk cId="2075280737" sldId="542"/>
            <ac:spMk id="3" creationId="{04AF13DF-0C97-9421-5DBA-3923298D7855}"/>
          </ac:spMkLst>
        </pc:spChg>
      </pc:sldChg>
      <pc:sldChg chg="addSp delSp modSp">
        <pc:chgData name="Julija Grinko" userId="S::julija.grinko@vpt.lt::36f7ce2c-b187-486d-b390-1bf65379ea8a" providerId="AD" clId="Web-{6F3A3FF1-DB43-A657-B345-EEDBD25ECCBA}" dt="2026-05-14T13:45:53.551" v="168" actId="1076"/>
        <pc:sldMkLst>
          <pc:docMk/>
          <pc:sldMk cId="1760626721" sldId="543"/>
        </pc:sldMkLst>
        <pc:spChg chg="add mod">
          <ac:chgData name="Julija Grinko" userId="S::julija.grinko@vpt.lt::36f7ce2c-b187-486d-b390-1bf65379ea8a" providerId="AD" clId="Web-{6F3A3FF1-DB43-A657-B345-EEDBD25ECCBA}" dt="2026-05-14T13:23:28.736" v="104" actId="14100"/>
          <ac:spMkLst>
            <pc:docMk/>
            <pc:sldMk cId="1760626721" sldId="543"/>
            <ac:spMk id="7" creationId="{BDF38A4D-0D18-3923-4BD1-7A99EA6D3E88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43:48" v="164" actId="1076"/>
          <ac:spMkLst>
            <pc:docMk/>
            <pc:sldMk cId="1760626721" sldId="543"/>
            <ac:spMk id="8" creationId="{969D075D-D179-75E8-3CFF-E75A425C69C5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38:39.614" v="117" actId="1076"/>
          <ac:spMkLst>
            <pc:docMk/>
            <pc:sldMk cId="1760626721" sldId="543"/>
            <ac:spMk id="11" creationId="{701DCF82-9099-CA03-8194-9DF07CA9F7A8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40:09.601" v="137" actId="14100"/>
          <ac:spMkLst>
            <pc:docMk/>
            <pc:sldMk cId="1760626721" sldId="543"/>
            <ac:spMk id="12" creationId="{29B205ED-8961-2DF4-142F-E07DB9C76313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40:23.368" v="139" actId="1076"/>
          <ac:spMkLst>
            <pc:docMk/>
            <pc:sldMk cId="1760626721" sldId="543"/>
            <ac:spMk id="14" creationId="{FD796D77-70B8-BA25-1B3D-D91CAFC395CE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42:13.481" v="146" actId="1076"/>
          <ac:spMkLst>
            <pc:docMk/>
            <pc:sldMk cId="1760626721" sldId="543"/>
            <ac:spMk id="17" creationId="{5A975A83-62C8-F152-A683-57C8D4FC94E6}"/>
          </ac:spMkLst>
        </pc:spChg>
        <pc:picChg chg="mod">
          <ac:chgData name="Julija Grinko" userId="S::julija.grinko@vpt.lt::36f7ce2c-b187-486d-b390-1bf65379ea8a" providerId="AD" clId="Web-{6F3A3FF1-DB43-A657-B345-EEDBD25ECCBA}" dt="2026-05-14T13:21:16.825" v="94" actId="1076"/>
          <ac:picMkLst>
            <pc:docMk/>
            <pc:sldMk cId="1760626721" sldId="543"/>
            <ac:picMk id="6" creationId="{12773E08-C6BB-D0D9-1CC4-1C4CD9DFD45F}"/>
          </ac:picMkLst>
        </pc:picChg>
        <pc:picChg chg="add mod">
          <ac:chgData name="Julija Grinko" userId="S::julija.grinko@vpt.lt::36f7ce2c-b187-486d-b390-1bf65379ea8a" providerId="AD" clId="Web-{6F3A3FF1-DB43-A657-B345-EEDBD25ECCBA}" dt="2026-05-14T13:45:53.551" v="168" actId="1076"/>
          <ac:picMkLst>
            <pc:docMk/>
            <pc:sldMk cId="1760626721" sldId="543"/>
            <ac:picMk id="18" creationId="{A3053FB6-9143-AE48-ABFB-1211E068528D}"/>
          </ac:picMkLst>
        </pc:picChg>
      </pc:sldChg>
      <pc:sldChg chg="addSp modSp">
        <pc:chgData name="Julija Grinko" userId="S::julija.grinko@vpt.lt::36f7ce2c-b187-486d-b390-1bf65379ea8a" providerId="AD" clId="Web-{6F3A3FF1-DB43-A657-B345-EEDBD25ECCBA}" dt="2026-05-14T13:48:20.385" v="181" actId="14100"/>
        <pc:sldMkLst>
          <pc:docMk/>
          <pc:sldMk cId="3932991271" sldId="544"/>
        </pc:sldMkLst>
        <pc:spChg chg="mod">
          <ac:chgData name="Julija Grinko" userId="S::julija.grinko@vpt.lt::36f7ce2c-b187-486d-b390-1bf65379ea8a" providerId="AD" clId="Web-{6F3A3FF1-DB43-A657-B345-EEDBD25ECCBA}" dt="2026-05-14T13:47:58.118" v="175" actId="20577"/>
          <ac:spMkLst>
            <pc:docMk/>
            <pc:sldMk cId="3932991271" sldId="544"/>
            <ac:spMk id="2" creationId="{E8C57ECB-595F-ECCA-19B7-E00CFEFF55CB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48:20.385" v="181" actId="14100"/>
          <ac:spMkLst>
            <pc:docMk/>
            <pc:sldMk cId="3932991271" sldId="544"/>
            <ac:spMk id="7" creationId="{F37D0D86-D1EE-0B27-AE0C-E2250C2D85A9}"/>
          </ac:spMkLst>
        </pc:spChg>
      </pc:sldChg>
      <pc:sldChg chg="addSp modSp">
        <pc:chgData name="Julija Grinko" userId="S::julija.grinko@vpt.lt::36f7ce2c-b187-486d-b390-1bf65379ea8a" providerId="AD" clId="Web-{6F3A3FF1-DB43-A657-B345-EEDBD25ECCBA}" dt="2026-05-14T13:08:41.187" v="60" actId="20577"/>
        <pc:sldMkLst>
          <pc:docMk/>
          <pc:sldMk cId="1675982622" sldId="545"/>
        </pc:sldMkLst>
        <pc:spChg chg="mod">
          <ac:chgData name="Julija Grinko" userId="S::julija.grinko@vpt.lt::36f7ce2c-b187-486d-b390-1bf65379ea8a" providerId="AD" clId="Web-{6F3A3FF1-DB43-A657-B345-EEDBD25ECCBA}" dt="2026-05-14T13:08:41.187" v="60" actId="20577"/>
          <ac:spMkLst>
            <pc:docMk/>
            <pc:sldMk cId="1675982622" sldId="545"/>
            <ac:spMk id="2" creationId="{BC90568D-9C9F-6CD7-1D43-6D07904F5243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05:18.243" v="44" actId="14100"/>
          <ac:spMkLst>
            <pc:docMk/>
            <pc:sldMk cId="1675982622" sldId="545"/>
            <ac:spMk id="7" creationId="{23161F85-52AC-5C67-9825-AD01EC1869E4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05:29.305" v="48" actId="14100"/>
          <ac:spMkLst>
            <pc:docMk/>
            <pc:sldMk cId="1675982622" sldId="545"/>
            <ac:spMk id="9" creationId="{5F580397-A6AD-060F-1685-4EEB05E04AA9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06:00.104" v="50" actId="1076"/>
          <ac:spMkLst>
            <pc:docMk/>
            <pc:sldMk cId="1675982622" sldId="545"/>
            <ac:spMk id="11" creationId="{EE015515-D95B-CAF0-B960-F11A4B66CC46}"/>
          </ac:spMkLst>
        </pc:spChg>
        <pc:spChg chg="add mod">
          <ac:chgData name="Julija Grinko" userId="S::julija.grinko@vpt.lt::36f7ce2c-b187-486d-b390-1bf65379ea8a" providerId="AD" clId="Web-{6F3A3FF1-DB43-A657-B345-EEDBD25ECCBA}" dt="2026-05-14T13:06:22.714" v="52" actId="1076"/>
          <ac:spMkLst>
            <pc:docMk/>
            <pc:sldMk cId="1675982622" sldId="545"/>
            <ac:spMk id="13" creationId="{7E6B7805-4598-5748-1694-448AD291A985}"/>
          </ac:spMkLst>
        </pc:spChg>
        <pc:picChg chg="mod">
          <ac:chgData name="Julija Grinko" userId="S::julija.grinko@vpt.lt::36f7ce2c-b187-486d-b390-1bf65379ea8a" providerId="AD" clId="Web-{6F3A3FF1-DB43-A657-B345-EEDBD25ECCBA}" dt="2026-05-14T10:10:29.126" v="12" actId="1076"/>
          <ac:picMkLst>
            <pc:docMk/>
            <pc:sldMk cId="1675982622" sldId="545"/>
            <ac:picMk id="6" creationId="{B8FE670E-8B90-7E2B-B4A3-DE614A854411}"/>
          </ac:picMkLst>
        </pc:picChg>
      </pc:sldChg>
      <pc:sldChg chg="addSp modSp">
        <pc:chgData name="Julija Grinko" userId="S::julija.grinko@vpt.lt::36f7ce2c-b187-486d-b390-1bf65379ea8a" providerId="AD" clId="Web-{6F3A3FF1-DB43-A657-B345-EEDBD25ECCBA}" dt="2026-05-14T14:00:37.275" v="207" actId="20577"/>
        <pc:sldMkLst>
          <pc:docMk/>
          <pc:sldMk cId="853149748" sldId="546"/>
        </pc:sldMkLst>
        <pc:spChg chg="add mod">
          <ac:chgData name="Julija Grinko" userId="S::julija.grinko@vpt.lt::36f7ce2c-b187-486d-b390-1bf65379ea8a" providerId="AD" clId="Web-{6F3A3FF1-DB43-A657-B345-EEDBD25ECCBA}" dt="2026-05-14T14:00:37.275" v="207" actId="20577"/>
          <ac:spMkLst>
            <pc:docMk/>
            <pc:sldMk cId="853149748" sldId="546"/>
            <ac:spMk id="5" creationId="{E45E541E-3BB7-EB20-1277-13A2497CCF36}"/>
          </ac:spMkLst>
        </pc:spChg>
        <pc:picChg chg="mod">
          <ac:chgData name="Julija Grinko" userId="S::julija.grinko@vpt.lt::36f7ce2c-b187-486d-b390-1bf65379ea8a" providerId="AD" clId="Web-{6F3A3FF1-DB43-A657-B345-EEDBD25ECCBA}" dt="2026-05-14T13:49:36.091" v="185" actId="1076"/>
          <ac:picMkLst>
            <pc:docMk/>
            <pc:sldMk cId="853149748" sldId="546"/>
            <ac:picMk id="6" creationId="{6EECDA51-20AA-56C9-65FE-A75AD73CBB7C}"/>
          </ac:picMkLst>
        </pc:picChg>
        <pc:picChg chg="mod">
          <ac:chgData name="Julija Grinko" userId="S::julija.grinko@vpt.lt::36f7ce2c-b187-486d-b390-1bf65379ea8a" providerId="AD" clId="Web-{6F3A3FF1-DB43-A657-B345-EEDBD25ECCBA}" dt="2026-05-14T13:49:34.310" v="184" actId="1076"/>
          <ac:picMkLst>
            <pc:docMk/>
            <pc:sldMk cId="853149748" sldId="546"/>
            <ac:picMk id="8" creationId="{3D6A1FA1-F4EB-63B7-C316-FEE11180B8C1}"/>
          </ac:picMkLst>
        </pc:picChg>
      </pc:sldChg>
      <pc:sldChg chg="modSp">
        <pc:chgData name="Julija Grinko" userId="S::julija.grinko@vpt.lt::36f7ce2c-b187-486d-b390-1bf65379ea8a" providerId="AD" clId="Web-{6F3A3FF1-DB43-A657-B345-EEDBD25ECCBA}" dt="2026-05-14T14:42:43.041" v="543" actId="20577"/>
        <pc:sldMkLst>
          <pc:docMk/>
          <pc:sldMk cId="1675068155" sldId="548"/>
        </pc:sldMkLst>
        <pc:spChg chg="mod">
          <ac:chgData name="Julija Grinko" userId="S::julija.grinko@vpt.lt::36f7ce2c-b187-486d-b390-1bf65379ea8a" providerId="AD" clId="Web-{6F3A3FF1-DB43-A657-B345-EEDBD25ECCBA}" dt="2026-05-14T14:42:43.041" v="543" actId="20577"/>
          <ac:spMkLst>
            <pc:docMk/>
            <pc:sldMk cId="1675068155" sldId="548"/>
            <ac:spMk id="6" creationId="{A4840641-B497-8202-0D15-8D9FBE037A94}"/>
          </ac:spMkLst>
        </pc:spChg>
      </pc:sldChg>
      <pc:sldChg chg="addSp modSp">
        <pc:chgData name="Julija Grinko" userId="S::julija.grinko@vpt.lt::36f7ce2c-b187-486d-b390-1bf65379ea8a" providerId="AD" clId="Web-{6F3A3FF1-DB43-A657-B345-EEDBD25ECCBA}" dt="2026-05-14T14:16:58.686" v="313" actId="1076"/>
        <pc:sldMkLst>
          <pc:docMk/>
          <pc:sldMk cId="1735684765" sldId="549"/>
        </pc:sldMkLst>
        <pc:spChg chg="add mod">
          <ac:chgData name="Julija Grinko" userId="S::julija.grinko@vpt.lt::36f7ce2c-b187-486d-b390-1bf65379ea8a" providerId="AD" clId="Web-{6F3A3FF1-DB43-A657-B345-EEDBD25ECCBA}" dt="2026-05-14T14:16:32.013" v="311" actId="20577"/>
          <ac:spMkLst>
            <pc:docMk/>
            <pc:sldMk cId="1735684765" sldId="549"/>
            <ac:spMk id="2" creationId="{8668698B-6DBC-DC4D-BA04-EF20779D9B1A}"/>
          </ac:spMkLst>
        </pc:spChg>
        <pc:spChg chg="add mod">
          <ac:chgData name="Julija Grinko" userId="S::julija.grinko@vpt.lt::36f7ce2c-b187-486d-b390-1bf65379ea8a" providerId="AD" clId="Web-{6F3A3FF1-DB43-A657-B345-EEDBD25ECCBA}" dt="2026-05-14T14:16:58.686" v="313" actId="1076"/>
          <ac:spMkLst>
            <pc:docMk/>
            <pc:sldMk cId="1735684765" sldId="549"/>
            <ac:spMk id="7" creationId="{CD25CC95-453A-98F9-D824-A4054D45C414}"/>
          </ac:spMkLst>
        </pc:spChg>
        <pc:picChg chg="mod">
          <ac:chgData name="Julija Grinko" userId="S::julija.grinko@vpt.lt::36f7ce2c-b187-486d-b390-1bf65379ea8a" providerId="AD" clId="Web-{6F3A3FF1-DB43-A657-B345-EEDBD25ECCBA}" dt="2026-05-14T14:11:11.517" v="273" actId="1076"/>
          <ac:picMkLst>
            <pc:docMk/>
            <pc:sldMk cId="1735684765" sldId="549"/>
            <ac:picMk id="6" creationId="{9F23678A-438F-3862-E092-C5DE2397AFFA}"/>
          </ac:picMkLst>
        </pc:picChg>
      </pc:sldChg>
      <pc:sldChg chg="addSp modSp">
        <pc:chgData name="Julija Grinko" userId="S::julija.grinko@vpt.lt::36f7ce2c-b187-486d-b390-1bf65379ea8a" providerId="AD" clId="Web-{6F3A3FF1-DB43-A657-B345-EEDBD25ECCBA}" dt="2026-05-14T14:38:06.499" v="477" actId="14100"/>
        <pc:sldMkLst>
          <pc:docMk/>
          <pc:sldMk cId="1477472733" sldId="552"/>
        </pc:sldMkLst>
        <pc:spChg chg="add mod">
          <ac:chgData name="Julija Grinko" userId="S::julija.grinko@vpt.lt::36f7ce2c-b187-486d-b390-1bf65379ea8a" providerId="AD" clId="Web-{6F3A3FF1-DB43-A657-B345-EEDBD25ECCBA}" dt="2026-05-14T14:38:06.499" v="477" actId="14100"/>
          <ac:spMkLst>
            <pc:docMk/>
            <pc:sldMk cId="1477472733" sldId="552"/>
            <ac:spMk id="3" creationId="{20B51AE8-0F7E-BDBE-DB0B-B7A2DF24C1D6}"/>
          </ac:spMkLst>
        </pc:spChg>
        <pc:spChg chg="mod">
          <ac:chgData name="Julija Grinko" userId="S::julija.grinko@vpt.lt::36f7ce2c-b187-486d-b390-1bf65379ea8a" providerId="AD" clId="Web-{6F3A3FF1-DB43-A657-B345-EEDBD25ECCBA}" dt="2026-05-14T14:35:32.821" v="452" actId="1076"/>
          <ac:spMkLst>
            <pc:docMk/>
            <pc:sldMk cId="1477472733" sldId="552"/>
            <ac:spMk id="11" creationId="{DDDA63BD-3203-E51E-4C2D-0D1E28FD3D44}"/>
          </ac:spMkLst>
        </pc:spChg>
        <pc:spChg chg="mod">
          <ac:chgData name="Julija Grinko" userId="S::julija.grinko@vpt.lt::36f7ce2c-b187-486d-b390-1bf65379ea8a" providerId="AD" clId="Web-{6F3A3FF1-DB43-A657-B345-EEDBD25ECCBA}" dt="2026-05-14T14:35:51.603" v="456" actId="14100"/>
          <ac:spMkLst>
            <pc:docMk/>
            <pc:sldMk cId="1477472733" sldId="552"/>
            <ac:spMk id="16" creationId="{3292B5C6-3BE6-BD21-8A10-544771F22352}"/>
          </ac:spMkLst>
        </pc:spChg>
        <pc:picChg chg="mod">
          <ac:chgData name="Julija Grinko" userId="S::julija.grinko@vpt.lt::36f7ce2c-b187-486d-b390-1bf65379ea8a" providerId="AD" clId="Web-{6F3A3FF1-DB43-A657-B345-EEDBD25ECCBA}" dt="2026-05-14T14:32:34.034" v="422" actId="1076"/>
          <ac:picMkLst>
            <pc:docMk/>
            <pc:sldMk cId="1477472733" sldId="552"/>
            <ac:picMk id="4" creationId="{F22A4D08-0753-D475-0929-4E8663AFD6F9}"/>
          </ac:picMkLst>
        </pc:picChg>
        <pc:picChg chg="mod">
          <ac:chgData name="Julija Grinko" userId="S::julija.grinko@vpt.lt::36f7ce2c-b187-486d-b390-1bf65379ea8a" providerId="AD" clId="Web-{6F3A3FF1-DB43-A657-B345-EEDBD25ECCBA}" dt="2026-05-14T14:35:26.790" v="451" actId="1076"/>
          <ac:picMkLst>
            <pc:docMk/>
            <pc:sldMk cId="1477472733" sldId="552"/>
            <ac:picMk id="6" creationId="{871A9241-A40B-BFA8-FB57-3A4CC5075BDB}"/>
          </ac:picMkLst>
        </pc:picChg>
      </pc:sldChg>
      <pc:sldChg chg="modSp">
        <pc:chgData name="Julija Grinko" userId="S::julija.grinko@vpt.lt::36f7ce2c-b187-486d-b390-1bf65379ea8a" providerId="AD" clId="Web-{6F3A3FF1-DB43-A657-B345-EEDBD25ECCBA}" dt="2026-05-14T14:43:23.949" v="553" actId="14100"/>
        <pc:sldMkLst>
          <pc:docMk/>
          <pc:sldMk cId="1581139675" sldId="555"/>
        </pc:sldMkLst>
        <pc:spChg chg="mod">
          <ac:chgData name="Julija Grinko" userId="S::julija.grinko@vpt.lt::36f7ce2c-b187-486d-b390-1bf65379ea8a" providerId="AD" clId="Web-{6F3A3FF1-DB43-A657-B345-EEDBD25ECCBA}" dt="2026-05-14T14:43:14.714" v="551" actId="1076"/>
          <ac:spMkLst>
            <pc:docMk/>
            <pc:sldMk cId="1581139675" sldId="555"/>
            <ac:spMk id="6" creationId="{A4840641-B497-8202-0D15-8D9FBE037A94}"/>
          </ac:spMkLst>
        </pc:spChg>
        <pc:spChg chg="mod">
          <ac:chgData name="Julija Grinko" userId="S::julija.grinko@vpt.lt::36f7ce2c-b187-486d-b390-1bf65379ea8a" providerId="AD" clId="Web-{6F3A3FF1-DB43-A657-B345-EEDBD25ECCBA}" dt="2026-05-14T14:43:23.949" v="553" actId="14100"/>
          <ac:spMkLst>
            <pc:docMk/>
            <pc:sldMk cId="1581139675" sldId="555"/>
            <ac:spMk id="27" creationId="{CE64EA9D-3872-4C5F-228B-2E606B14B4E0}"/>
          </ac:spMkLst>
        </pc:spChg>
        <pc:picChg chg="mod">
          <ac:chgData name="Julija Grinko" userId="S::julija.grinko@vpt.lt::36f7ce2c-b187-486d-b390-1bf65379ea8a" providerId="AD" clId="Web-{6F3A3FF1-DB43-A657-B345-EEDBD25ECCBA}" dt="2026-05-14T14:43:20.245" v="552" actId="1076"/>
          <ac:picMkLst>
            <pc:docMk/>
            <pc:sldMk cId="1581139675" sldId="555"/>
            <ac:picMk id="24" creationId="{C402F381-EF52-9E95-7D20-7959F7CC1A9F}"/>
          </ac:picMkLst>
        </pc:picChg>
      </pc:sldChg>
      <pc:sldChg chg="modSp">
        <pc:chgData name="Julija Grinko" userId="S::julija.grinko@vpt.lt::36f7ce2c-b187-486d-b390-1bf65379ea8a" providerId="AD" clId="Web-{6F3A3FF1-DB43-A657-B345-EEDBD25ECCBA}" dt="2026-05-14T14:43:53.028" v="557" actId="20577"/>
        <pc:sldMkLst>
          <pc:docMk/>
          <pc:sldMk cId="1352179718" sldId="556"/>
        </pc:sldMkLst>
        <pc:spChg chg="mod">
          <ac:chgData name="Julija Grinko" userId="S::julija.grinko@vpt.lt::36f7ce2c-b187-486d-b390-1bf65379ea8a" providerId="AD" clId="Web-{6F3A3FF1-DB43-A657-B345-EEDBD25ECCBA}" dt="2026-05-14T14:43:53.028" v="557" actId="20577"/>
          <ac:spMkLst>
            <pc:docMk/>
            <pc:sldMk cId="1352179718" sldId="556"/>
            <ac:spMk id="6" creationId="{A4840641-B497-8202-0D15-8D9FBE037A94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3:14:30.044" v="85" actId="1076"/>
        <pc:sldMkLst>
          <pc:docMk/>
          <pc:sldMk cId="1406144758" sldId="557"/>
        </pc:sldMkLst>
        <pc:spChg chg="mod">
          <ac:chgData name="Julija Grinko" userId="S::julija.grinko@vpt.lt::36f7ce2c-b187-486d-b390-1bf65379ea8a" providerId="AD" clId="Web-{6F3A3FF1-DB43-A657-B345-EEDBD25ECCBA}" dt="2026-05-14T13:14:30.044" v="85" actId="1076"/>
          <ac:spMkLst>
            <pc:docMk/>
            <pc:sldMk cId="1406144758" sldId="557"/>
            <ac:spMk id="6" creationId="{F601D15B-E676-C1EA-986F-5F17069A6B37}"/>
          </ac:spMkLst>
        </pc:spChg>
        <pc:picChg chg="mod">
          <ac:chgData name="Julija Grinko" userId="S::julija.grinko@vpt.lt::36f7ce2c-b187-486d-b390-1bf65379ea8a" providerId="AD" clId="Web-{6F3A3FF1-DB43-A657-B345-EEDBD25ECCBA}" dt="2026-05-14T13:14:20.716" v="84" actId="1076"/>
          <ac:picMkLst>
            <pc:docMk/>
            <pc:sldMk cId="1406144758" sldId="557"/>
            <ac:picMk id="4" creationId="{959284F0-37D2-65D0-552E-5640720F04D5}"/>
          </ac:picMkLst>
        </pc:picChg>
      </pc:sldChg>
      <pc:sldChg chg="modSp">
        <pc:chgData name="Julija Grinko" userId="S::julija.grinko@vpt.lt::36f7ce2c-b187-486d-b390-1bf65379ea8a" providerId="AD" clId="Web-{6F3A3FF1-DB43-A657-B345-EEDBD25ECCBA}" dt="2026-05-14T14:40:19.004" v="508" actId="20577"/>
        <pc:sldMkLst>
          <pc:docMk/>
          <pc:sldMk cId="391327597" sldId="559"/>
        </pc:sldMkLst>
        <pc:spChg chg="mod">
          <ac:chgData name="Julija Grinko" userId="S::julija.grinko@vpt.lt::36f7ce2c-b187-486d-b390-1bf65379ea8a" providerId="AD" clId="Web-{6F3A3FF1-DB43-A657-B345-EEDBD25ECCBA}" dt="2026-05-14T14:40:19.004" v="508" actId="20577"/>
          <ac:spMkLst>
            <pc:docMk/>
            <pc:sldMk cId="391327597" sldId="559"/>
            <ac:spMk id="6" creationId="{7003F55A-F76E-8833-B06E-8B5BF3CA1479}"/>
          </ac:spMkLst>
        </pc:spChg>
        <pc:spChg chg="mod">
          <ac:chgData name="Julija Grinko" userId="S::julija.grinko@vpt.lt::36f7ce2c-b187-486d-b390-1bf65379ea8a" providerId="AD" clId="Web-{6F3A3FF1-DB43-A657-B345-EEDBD25ECCBA}" dt="2026-05-14T11:57:35.028" v="26" actId="1076"/>
          <ac:spMkLst>
            <pc:docMk/>
            <pc:sldMk cId="391327597" sldId="559"/>
            <ac:spMk id="24" creationId="{FE1D776E-EE5E-31DB-22B9-24BB794D8447}"/>
          </ac:spMkLst>
        </pc:spChg>
        <pc:spChg chg="mod">
          <ac:chgData name="Julija Grinko" userId="S::julija.grinko@vpt.lt::36f7ce2c-b187-486d-b390-1bf65379ea8a" providerId="AD" clId="Web-{6F3A3FF1-DB43-A657-B345-EEDBD25ECCBA}" dt="2026-05-14T11:57:36.356" v="27" actId="1076"/>
          <ac:spMkLst>
            <pc:docMk/>
            <pc:sldMk cId="391327597" sldId="559"/>
            <ac:spMk id="25" creationId="{0FDDC373-CCF9-4B11-53A6-07FCA9ED0A77}"/>
          </ac:spMkLst>
        </pc:spChg>
        <pc:picChg chg="mod">
          <ac:chgData name="Julija Grinko" userId="S::julija.grinko@vpt.lt::36f7ce2c-b187-486d-b390-1bf65379ea8a" providerId="AD" clId="Web-{6F3A3FF1-DB43-A657-B345-EEDBD25ECCBA}" dt="2026-05-14T11:57:41.216" v="28" actId="1076"/>
          <ac:picMkLst>
            <pc:docMk/>
            <pc:sldMk cId="391327597" sldId="559"/>
            <ac:picMk id="3" creationId="{0C06D7F3-3AE8-A252-E315-DAD15D64518D}"/>
          </ac:picMkLst>
        </pc:picChg>
        <pc:picChg chg="mod">
          <ac:chgData name="Julija Grinko" userId="S::julija.grinko@vpt.lt::36f7ce2c-b187-486d-b390-1bf65379ea8a" providerId="AD" clId="Web-{6F3A3FF1-DB43-A657-B345-EEDBD25ECCBA}" dt="2026-05-14T11:57:33.762" v="25" actId="1076"/>
          <ac:picMkLst>
            <pc:docMk/>
            <pc:sldMk cId="391327597" sldId="559"/>
            <ac:picMk id="23" creationId="{CB49182C-BADE-CB48-603B-495E42C91DEC}"/>
          </ac:picMkLst>
        </pc:picChg>
      </pc:sldChg>
      <pc:sldChg chg="modSp">
        <pc:chgData name="Julija Grinko" userId="S::julija.grinko@vpt.lt::36f7ce2c-b187-486d-b390-1bf65379ea8a" providerId="AD" clId="Web-{6F3A3FF1-DB43-A657-B345-EEDBD25ECCBA}" dt="2026-05-14T14:41:22.522" v="536" actId="20577"/>
        <pc:sldMkLst>
          <pc:docMk/>
          <pc:sldMk cId="3592540244" sldId="560"/>
        </pc:sldMkLst>
        <pc:spChg chg="mod">
          <ac:chgData name="Julija Grinko" userId="S::julija.grinko@vpt.lt::36f7ce2c-b187-486d-b390-1bf65379ea8a" providerId="AD" clId="Web-{6F3A3FF1-DB43-A657-B345-EEDBD25ECCBA}" dt="2026-05-14T14:40:36.833" v="517" actId="20577"/>
          <ac:spMkLst>
            <pc:docMk/>
            <pc:sldMk cId="3592540244" sldId="560"/>
            <ac:spMk id="6" creationId="{61D95B89-ACBA-6B93-7446-4D26E0A580D3}"/>
          </ac:spMkLst>
        </pc:spChg>
        <pc:spChg chg="mod">
          <ac:chgData name="Julija Grinko" userId="S::julija.grinko@vpt.lt::36f7ce2c-b187-486d-b390-1bf65379ea8a" providerId="AD" clId="Web-{6F3A3FF1-DB43-A657-B345-EEDBD25ECCBA}" dt="2026-05-14T14:41:22.522" v="536" actId="20577"/>
          <ac:spMkLst>
            <pc:docMk/>
            <pc:sldMk cId="3592540244" sldId="560"/>
            <ac:spMk id="12" creationId="{CE34AB3A-39D1-CAE4-A0DA-E2AD7F8C522B}"/>
          </ac:spMkLst>
        </pc:spChg>
      </pc:sldChg>
      <pc:sldChg chg="modSp">
        <pc:chgData name="Julija Grinko" userId="S::julija.grinko@vpt.lt::36f7ce2c-b187-486d-b390-1bf65379ea8a" providerId="AD" clId="Web-{6F3A3FF1-DB43-A657-B345-EEDBD25ECCBA}" dt="2026-05-14T14:42:52.822" v="544" actId="20577"/>
        <pc:sldMkLst>
          <pc:docMk/>
          <pc:sldMk cId="1654027140" sldId="561"/>
        </pc:sldMkLst>
        <pc:spChg chg="mod">
          <ac:chgData name="Julija Grinko" userId="S::julija.grinko@vpt.lt::36f7ce2c-b187-486d-b390-1bf65379ea8a" providerId="AD" clId="Web-{6F3A3FF1-DB43-A657-B345-EEDBD25ECCBA}" dt="2026-05-14T14:42:52.822" v="544" actId="20577"/>
          <ac:spMkLst>
            <pc:docMk/>
            <pc:sldMk cId="1654027140" sldId="561"/>
            <ac:spMk id="6" creationId="{C7F46CB2-E57B-B598-4064-5A99AC2A8219}"/>
          </ac:spMkLst>
        </pc:spChg>
      </pc:sldChg>
      <pc:sldChg chg="addSp modSp">
        <pc:chgData name="Julija Grinko" userId="S::julija.grinko@vpt.lt::36f7ce2c-b187-486d-b390-1bf65379ea8a" providerId="AD" clId="Web-{6F3A3FF1-DB43-A657-B345-EEDBD25ECCBA}" dt="2026-05-14T14:08:46.528" v="264" actId="1076"/>
        <pc:sldMkLst>
          <pc:docMk/>
          <pc:sldMk cId="3956359992" sldId="564"/>
        </pc:sldMkLst>
        <pc:spChg chg="mod">
          <ac:chgData name="Julija Grinko" userId="S::julija.grinko@vpt.lt::36f7ce2c-b187-486d-b390-1bf65379ea8a" providerId="AD" clId="Web-{6F3A3FF1-DB43-A657-B345-EEDBD25ECCBA}" dt="2026-05-14T14:07:51.854" v="258" actId="20577"/>
          <ac:spMkLst>
            <pc:docMk/>
            <pc:sldMk cId="3956359992" sldId="564"/>
            <ac:spMk id="2" creationId="{6A38D01E-1C97-83CA-B030-21309B14CF09}"/>
          </ac:spMkLst>
        </pc:spChg>
        <pc:spChg chg="add mod">
          <ac:chgData name="Julija Grinko" userId="S::julija.grinko@vpt.lt::36f7ce2c-b187-486d-b390-1bf65379ea8a" providerId="AD" clId="Web-{6F3A3FF1-DB43-A657-B345-EEDBD25ECCBA}" dt="2026-05-14T14:08:46.528" v="264" actId="1076"/>
          <ac:spMkLst>
            <pc:docMk/>
            <pc:sldMk cId="3956359992" sldId="564"/>
            <ac:spMk id="7" creationId="{1CE0CCFA-959F-28C3-4B97-0C25FB89FFE5}"/>
          </ac:spMkLst>
        </pc:spChg>
        <pc:spChg chg="add mod">
          <ac:chgData name="Julija Grinko" userId="S::julija.grinko@vpt.lt::36f7ce2c-b187-486d-b390-1bf65379ea8a" providerId="AD" clId="Web-{6F3A3FF1-DB43-A657-B345-EEDBD25ECCBA}" dt="2026-05-14T14:08:38.840" v="262" actId="1076"/>
          <ac:spMkLst>
            <pc:docMk/>
            <pc:sldMk cId="3956359992" sldId="564"/>
            <ac:spMk id="10" creationId="{875537BC-1142-2AFA-543F-30AC69C34958}"/>
          </ac:spMkLst>
        </pc:spChg>
        <pc:picChg chg="mod">
          <ac:chgData name="Julija Grinko" userId="S::julija.grinko@vpt.lt::36f7ce2c-b187-486d-b390-1bf65379ea8a" providerId="AD" clId="Web-{6F3A3FF1-DB43-A657-B345-EEDBD25ECCBA}" dt="2026-05-14T14:08:43.356" v="263" actId="1076"/>
          <ac:picMkLst>
            <pc:docMk/>
            <pc:sldMk cId="3956359992" sldId="564"/>
            <ac:picMk id="6" creationId="{B7BCCC73-A0F1-150F-BE58-C9186C180647}"/>
          </ac:picMkLst>
        </pc:picChg>
        <pc:picChg chg="mod">
          <ac:chgData name="Julija Grinko" userId="S::julija.grinko@vpt.lt::36f7ce2c-b187-486d-b390-1bf65379ea8a" providerId="AD" clId="Web-{6F3A3FF1-DB43-A657-B345-EEDBD25ECCBA}" dt="2026-05-14T14:06:13.959" v="240" actId="1076"/>
          <ac:picMkLst>
            <pc:docMk/>
            <pc:sldMk cId="3956359992" sldId="564"/>
            <ac:picMk id="8" creationId="{EA9AD8AB-8857-A62C-226C-1BA55B1E747D}"/>
          </ac:picMkLst>
        </pc:picChg>
      </pc:sldChg>
      <pc:sldChg chg="addSp modSp">
        <pc:chgData name="Julija Grinko" userId="S::julija.grinko@vpt.lt::36f7ce2c-b187-486d-b390-1bf65379ea8a" providerId="AD" clId="Web-{6F3A3FF1-DB43-A657-B345-EEDBD25ECCBA}" dt="2026-05-14T14:22:34.777" v="339" actId="20577"/>
        <pc:sldMkLst>
          <pc:docMk/>
          <pc:sldMk cId="1164342973" sldId="565"/>
        </pc:sldMkLst>
        <pc:spChg chg="mod">
          <ac:chgData name="Julija Grinko" userId="S::julija.grinko@vpt.lt::36f7ce2c-b187-486d-b390-1bf65379ea8a" providerId="AD" clId="Web-{6F3A3FF1-DB43-A657-B345-EEDBD25ECCBA}" dt="2026-05-14T14:22:34.777" v="339" actId="20577"/>
          <ac:spMkLst>
            <pc:docMk/>
            <pc:sldMk cId="1164342973" sldId="565"/>
            <ac:spMk id="2" creationId="{C3C1E73D-B725-E878-A8B1-011DA769B36B}"/>
          </ac:spMkLst>
        </pc:spChg>
        <pc:spChg chg="add mod">
          <ac:chgData name="Julija Grinko" userId="S::julija.grinko@vpt.lt::36f7ce2c-b187-486d-b390-1bf65379ea8a" providerId="AD" clId="Web-{6F3A3FF1-DB43-A657-B345-EEDBD25ECCBA}" dt="2026-05-14T14:19:45.051" v="325" actId="1076"/>
          <ac:spMkLst>
            <pc:docMk/>
            <pc:sldMk cId="1164342973" sldId="565"/>
            <ac:spMk id="7" creationId="{74B1D9BB-92FD-8884-AD18-8A39BCC73959}"/>
          </ac:spMkLst>
        </pc:spChg>
        <pc:spChg chg="add mod">
          <ac:chgData name="Julija Grinko" userId="S::julija.grinko@vpt.lt::36f7ce2c-b187-486d-b390-1bf65379ea8a" providerId="AD" clId="Web-{6F3A3FF1-DB43-A657-B345-EEDBD25ECCBA}" dt="2026-05-14T14:19:47.692" v="326" actId="1076"/>
          <ac:spMkLst>
            <pc:docMk/>
            <pc:sldMk cId="1164342973" sldId="565"/>
            <ac:spMk id="9" creationId="{8E81A25C-C0FB-0082-B963-CD8AF4E708B3}"/>
          </ac:spMkLst>
        </pc:spChg>
        <pc:picChg chg="mod">
          <ac:chgData name="Julija Grinko" userId="S::julija.grinko@vpt.lt::36f7ce2c-b187-486d-b390-1bf65379ea8a" providerId="AD" clId="Web-{6F3A3FF1-DB43-A657-B345-EEDBD25ECCBA}" dt="2026-05-14T14:19:41.926" v="324" actId="1076"/>
          <ac:picMkLst>
            <pc:docMk/>
            <pc:sldMk cId="1164342973" sldId="565"/>
            <ac:picMk id="6" creationId="{1B91D862-C2A8-9557-B7ED-F882AEB58E45}"/>
          </ac:picMkLst>
        </pc:picChg>
      </pc:sldChg>
      <pc:sldChg chg="addSp delSp modSp">
        <pc:chgData name="Julija Grinko" userId="S::julija.grinko@vpt.lt::36f7ce2c-b187-486d-b390-1bf65379ea8a" providerId="AD" clId="Web-{6F3A3FF1-DB43-A657-B345-EEDBD25ECCBA}" dt="2026-05-14T14:32:22.455" v="421" actId="14100"/>
        <pc:sldMkLst>
          <pc:docMk/>
          <pc:sldMk cId="3845755858" sldId="566"/>
        </pc:sldMkLst>
        <pc:spChg chg="mod">
          <ac:chgData name="Julija Grinko" userId="S::julija.grinko@vpt.lt::36f7ce2c-b187-486d-b390-1bf65379ea8a" providerId="AD" clId="Web-{6F3A3FF1-DB43-A657-B345-EEDBD25ECCBA}" dt="2026-05-14T14:30:55.936" v="400" actId="1076"/>
          <ac:spMkLst>
            <pc:docMk/>
            <pc:sldMk cId="3845755858" sldId="566"/>
            <ac:spMk id="5" creationId="{BF38604A-F256-80C7-4B20-563846E13A87}"/>
          </ac:spMkLst>
        </pc:spChg>
        <pc:spChg chg="mod">
          <ac:chgData name="Julija Grinko" userId="S::julija.grinko@vpt.lt::36f7ce2c-b187-486d-b390-1bf65379ea8a" providerId="AD" clId="Web-{6F3A3FF1-DB43-A657-B345-EEDBD25ECCBA}" dt="2026-05-14T14:31:14.499" v="405" actId="1076"/>
          <ac:spMkLst>
            <pc:docMk/>
            <pc:sldMk cId="3845755858" sldId="566"/>
            <ac:spMk id="8" creationId="{C60BD556-511A-112C-CB8D-96BA3BFE3A0E}"/>
          </ac:spMkLst>
        </pc:spChg>
        <pc:spChg chg="mod">
          <ac:chgData name="Julija Grinko" userId="S::julija.grinko@vpt.lt::36f7ce2c-b187-486d-b390-1bf65379ea8a" providerId="AD" clId="Web-{6F3A3FF1-DB43-A657-B345-EEDBD25ECCBA}" dt="2026-05-14T14:31:56.532" v="417" actId="20577"/>
          <ac:spMkLst>
            <pc:docMk/>
            <pc:sldMk cId="3845755858" sldId="566"/>
            <ac:spMk id="9" creationId="{636C4401-54EC-889F-FBBF-EEC127D7C2DF}"/>
          </ac:spMkLst>
        </pc:spChg>
        <pc:spChg chg="add mod">
          <ac:chgData name="Julija Grinko" userId="S::julija.grinko@vpt.lt::36f7ce2c-b187-486d-b390-1bf65379ea8a" providerId="AD" clId="Web-{6F3A3FF1-DB43-A657-B345-EEDBD25ECCBA}" dt="2026-05-14T14:31:10.484" v="404" actId="1076"/>
          <ac:spMkLst>
            <pc:docMk/>
            <pc:sldMk cId="3845755858" sldId="566"/>
            <ac:spMk id="11" creationId="{AFE80585-6E67-B627-B2AA-B8CC463B0D2F}"/>
          </ac:spMkLst>
        </pc:spChg>
        <pc:spChg chg="add mod">
          <ac:chgData name="Julija Grinko" userId="S::julija.grinko@vpt.lt::36f7ce2c-b187-486d-b390-1bf65379ea8a" providerId="AD" clId="Web-{6F3A3FF1-DB43-A657-B345-EEDBD25ECCBA}" dt="2026-05-14T14:31:06.515" v="403" actId="1076"/>
          <ac:spMkLst>
            <pc:docMk/>
            <pc:sldMk cId="3845755858" sldId="566"/>
            <ac:spMk id="13" creationId="{A7F72337-132B-E023-3977-6A885263C015}"/>
          </ac:spMkLst>
        </pc:spChg>
        <pc:picChg chg="mod">
          <ac:chgData name="Julija Grinko" userId="S::julija.grinko@vpt.lt::36f7ce2c-b187-486d-b390-1bf65379ea8a" providerId="AD" clId="Web-{6F3A3FF1-DB43-A657-B345-EEDBD25ECCBA}" dt="2026-05-14T14:30:59.218" v="401" actId="1076"/>
          <ac:picMkLst>
            <pc:docMk/>
            <pc:sldMk cId="3845755858" sldId="566"/>
            <ac:picMk id="6" creationId="{330E9604-7570-F406-0724-580C2D73086E}"/>
          </ac:picMkLst>
        </pc:picChg>
        <pc:picChg chg="ord">
          <ac:chgData name="Julija Grinko" userId="S::julija.grinko@vpt.lt::36f7ce2c-b187-486d-b390-1bf65379ea8a" providerId="AD" clId="Web-{6F3A3FF1-DB43-A657-B345-EEDBD25ECCBA}" dt="2026-05-14T14:32:18.111" v="420"/>
          <ac:picMkLst>
            <pc:docMk/>
            <pc:sldMk cId="3845755858" sldId="566"/>
            <ac:picMk id="7" creationId="{C02AD710-3080-EFBB-AEB5-FAA73E338695}"/>
          </ac:picMkLst>
        </pc:picChg>
        <pc:picChg chg="mod">
          <ac:chgData name="Julija Grinko" userId="S::julija.grinko@vpt.lt::36f7ce2c-b187-486d-b390-1bf65379ea8a" providerId="AD" clId="Web-{6F3A3FF1-DB43-A657-B345-EEDBD25ECCBA}" dt="2026-05-14T14:31:18.172" v="407" actId="14100"/>
          <ac:picMkLst>
            <pc:docMk/>
            <pc:sldMk cId="3845755858" sldId="566"/>
            <ac:picMk id="10" creationId="{A56D5B88-C36B-B323-D168-1EDFC6D2A06E}"/>
          </ac:picMkLst>
        </pc:picChg>
        <pc:picChg chg="add mod">
          <ac:chgData name="Julija Grinko" userId="S::julija.grinko@vpt.lt::36f7ce2c-b187-486d-b390-1bf65379ea8a" providerId="AD" clId="Web-{6F3A3FF1-DB43-A657-B345-EEDBD25ECCBA}" dt="2026-05-14T14:32:22.455" v="421" actId="14100"/>
          <ac:picMkLst>
            <pc:docMk/>
            <pc:sldMk cId="3845755858" sldId="566"/>
            <ac:picMk id="14" creationId="{3B48B7E3-CF73-052C-10E1-25A327F28E9D}"/>
          </ac:picMkLst>
        </pc:picChg>
      </pc:sldChg>
    </pc:docChg>
  </pc:docChgLst>
  <pc:docChgLst>
    <pc:chgData name="Julija Grinko" userId="S::julija.grinko@vpt.lt::36f7ce2c-b187-486d-b390-1bf65379ea8a" providerId="AD" clId="Web-{142EB24E-7741-1DF5-6DC8-F0116136C080}"/>
    <pc:docChg chg="modSld">
      <pc:chgData name="Julija Grinko" userId="S::julija.grinko@vpt.lt::36f7ce2c-b187-486d-b390-1bf65379ea8a" providerId="AD" clId="Web-{142EB24E-7741-1DF5-6DC8-F0116136C080}" dt="2026-05-13T12:08:35.197" v="40" actId="20577"/>
      <pc:docMkLst>
        <pc:docMk/>
      </pc:docMkLst>
      <pc:sldChg chg="modSp">
        <pc:chgData name="Julija Grinko" userId="S::julija.grinko@vpt.lt::36f7ce2c-b187-486d-b390-1bf65379ea8a" providerId="AD" clId="Web-{142EB24E-7741-1DF5-6DC8-F0116136C080}" dt="2026-05-13T12:08:35.197" v="40" actId="20577"/>
        <pc:sldMkLst>
          <pc:docMk/>
          <pc:sldMk cId="211653968" sldId="533"/>
        </pc:sldMkLst>
        <pc:spChg chg="mod">
          <ac:chgData name="Julija Grinko" userId="S::julija.grinko@vpt.lt::36f7ce2c-b187-486d-b390-1bf65379ea8a" providerId="AD" clId="Web-{142EB24E-7741-1DF5-6DC8-F0116136C080}" dt="2026-05-13T12:08:35.197" v="40" actId="20577"/>
          <ac:spMkLst>
            <pc:docMk/>
            <pc:sldMk cId="211653968" sldId="533"/>
            <ac:spMk id="3" creationId="{0C25C5B2-43E3-2C20-C255-40C87B7ED103}"/>
          </ac:spMkLst>
        </pc:spChg>
      </pc:sldChg>
      <pc:sldChg chg="modSp">
        <pc:chgData name="Julija Grinko" userId="S::julija.grinko@vpt.lt::36f7ce2c-b187-486d-b390-1bf65379ea8a" providerId="AD" clId="Web-{142EB24E-7741-1DF5-6DC8-F0116136C080}" dt="2026-05-13T12:07:49.757" v="38" actId="20577"/>
        <pc:sldMkLst>
          <pc:docMk/>
          <pc:sldMk cId="2075280737" sldId="542"/>
        </pc:sldMkLst>
        <pc:spChg chg="mod">
          <ac:chgData name="Julija Grinko" userId="S::julija.grinko@vpt.lt::36f7ce2c-b187-486d-b390-1bf65379ea8a" providerId="AD" clId="Web-{142EB24E-7741-1DF5-6DC8-F0116136C080}" dt="2026-05-13T12:07:20.865" v="33" actId="20577"/>
          <ac:spMkLst>
            <pc:docMk/>
            <pc:sldMk cId="2075280737" sldId="542"/>
            <ac:spMk id="2" creationId="{27C95FB0-4871-A66F-2735-E8DBFBFD8FB8}"/>
          </ac:spMkLst>
        </pc:spChg>
      </pc:sldChg>
      <pc:sldChg chg="modSp">
        <pc:chgData name="Julija Grinko" userId="S::julija.grinko@vpt.lt::36f7ce2c-b187-486d-b390-1bf65379ea8a" providerId="AD" clId="Web-{142EB24E-7741-1DF5-6DC8-F0116136C080}" dt="2026-05-13T12:05:18.390" v="5" actId="20577"/>
        <pc:sldMkLst>
          <pc:docMk/>
          <pc:sldMk cId="3691262245" sldId="551"/>
        </pc:sldMkLst>
        <pc:spChg chg="mod">
          <ac:chgData name="Julija Grinko" userId="S::julija.grinko@vpt.lt::36f7ce2c-b187-486d-b390-1bf65379ea8a" providerId="AD" clId="Web-{142EB24E-7741-1DF5-6DC8-F0116136C080}" dt="2026-05-13T12:05:18.390" v="5" actId="20577"/>
          <ac:spMkLst>
            <pc:docMk/>
            <pc:sldMk cId="3691262245" sldId="551"/>
            <ac:spMk id="4" creationId="{5864CBDB-155C-94EF-06E5-1789616AC99B}"/>
          </ac:spMkLst>
        </pc:spChg>
      </pc:sldChg>
    </pc:docChg>
  </pc:docChgLst>
  <pc:docChgLst>
    <pc:chgData name="Vismantė Mazurkevič" userId="S::vismante.mazurkevic@vpt.lt::a2016f09-c984-44f4-b64d-3873d6d8a098" providerId="AD" clId="Web-{4C047B42-5479-78F8-6C1D-3B9F9032BBCB}"/>
    <pc:docChg chg="addSld delSld modSld">
      <pc:chgData name="Vismantė Mazurkevič" userId="S::vismante.mazurkevic@vpt.lt::a2016f09-c984-44f4-b64d-3873d6d8a098" providerId="AD" clId="Web-{4C047B42-5479-78F8-6C1D-3B9F9032BBCB}" dt="2026-05-13T10:34:48.384" v="33"/>
      <pc:docMkLst>
        <pc:docMk/>
      </pc:docMkLst>
      <pc:sldChg chg="addSp modSp add">
        <pc:chgData name="Vismantė Mazurkevič" userId="S::vismante.mazurkevic@vpt.lt::a2016f09-c984-44f4-b64d-3873d6d8a098" providerId="AD" clId="Web-{4C047B42-5479-78F8-6C1D-3B9F9032BBCB}" dt="2026-05-13T10:33:29.462" v="19"/>
        <pc:sldMkLst>
          <pc:docMk/>
          <pc:sldMk cId="4031898728" sldId="541"/>
        </pc:sldMkLst>
        <pc:picChg chg="add ord">
          <ac:chgData name="Vismantė Mazurkevič" userId="S::vismante.mazurkevic@vpt.lt::a2016f09-c984-44f4-b64d-3873d6d8a098" providerId="AD" clId="Web-{4C047B42-5479-78F8-6C1D-3B9F9032BBCB}" dt="2026-05-13T10:33:29.462" v="19"/>
          <ac:picMkLst>
            <pc:docMk/>
            <pc:sldMk cId="4031898728" sldId="541"/>
            <ac:picMk id="3" creationId="{92EC93B1-C378-477B-D840-421DA500C646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2:37.836" v="15"/>
        <pc:sldMkLst>
          <pc:docMk/>
          <pc:sldMk cId="2075280737" sldId="542"/>
        </pc:sldMkLst>
        <pc:picChg chg="add ord">
          <ac:chgData name="Vismantė Mazurkevič" userId="S::vismante.mazurkevic@vpt.lt::a2016f09-c984-44f4-b64d-3873d6d8a098" providerId="AD" clId="Web-{4C047B42-5479-78F8-6C1D-3B9F9032BBCB}" dt="2026-05-13T10:32:37.836" v="15"/>
          <ac:picMkLst>
            <pc:docMk/>
            <pc:sldMk cId="2075280737" sldId="542"/>
            <ac:picMk id="5" creationId="{E19C60D6-32E5-15C5-11B7-93B111BBF975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3:50.118" v="21"/>
        <pc:sldMkLst>
          <pc:docMk/>
          <pc:sldMk cId="1760626721" sldId="543"/>
        </pc:sldMkLst>
        <pc:picChg chg="add ord">
          <ac:chgData name="Vismantė Mazurkevič" userId="S::vismante.mazurkevic@vpt.lt::a2016f09-c984-44f4-b64d-3873d6d8a098" providerId="AD" clId="Web-{4C047B42-5479-78F8-6C1D-3B9F9032BBCB}" dt="2026-05-13T10:33:50.118" v="21"/>
          <ac:picMkLst>
            <pc:docMk/>
            <pc:sldMk cId="1760626721" sldId="543"/>
            <ac:picMk id="3" creationId="{A7922791-9C27-3829-10D0-468E235EC09A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3:57.993" v="23"/>
        <pc:sldMkLst>
          <pc:docMk/>
          <pc:sldMk cId="3932991271" sldId="544"/>
        </pc:sldMkLst>
        <pc:picChg chg="add ord">
          <ac:chgData name="Vismantė Mazurkevič" userId="S::vismante.mazurkevic@vpt.lt::a2016f09-c984-44f4-b64d-3873d6d8a098" providerId="AD" clId="Web-{4C047B42-5479-78F8-6C1D-3B9F9032BBCB}" dt="2026-05-13T10:33:57.993" v="23"/>
          <ac:picMkLst>
            <pc:docMk/>
            <pc:sldMk cId="3932991271" sldId="544"/>
            <ac:picMk id="5" creationId="{0BCBA34F-EF3C-5FEF-050B-D2F3C14B9FF0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2:50.118" v="17"/>
        <pc:sldMkLst>
          <pc:docMk/>
          <pc:sldMk cId="1675982622" sldId="545"/>
        </pc:sldMkLst>
        <pc:picChg chg="add ord">
          <ac:chgData name="Vismantė Mazurkevič" userId="S::vismante.mazurkevic@vpt.lt::a2016f09-c984-44f4-b64d-3873d6d8a098" providerId="AD" clId="Web-{4C047B42-5479-78F8-6C1D-3B9F9032BBCB}" dt="2026-05-13T10:32:50.118" v="17"/>
          <ac:picMkLst>
            <pc:docMk/>
            <pc:sldMk cId="1675982622" sldId="545"/>
            <ac:picMk id="5" creationId="{5AE3A3D9-F622-B0CB-BD3C-1767A474E39F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4:13.478" v="25"/>
        <pc:sldMkLst>
          <pc:docMk/>
          <pc:sldMk cId="853149748" sldId="546"/>
        </pc:sldMkLst>
        <pc:picChg chg="add ord">
          <ac:chgData name="Vismantė Mazurkevič" userId="S::vismante.mazurkevic@vpt.lt::a2016f09-c984-44f4-b64d-3873d6d8a098" providerId="AD" clId="Web-{4C047B42-5479-78F8-6C1D-3B9F9032BBCB}" dt="2026-05-13T10:34:13.478" v="25"/>
          <ac:picMkLst>
            <pc:docMk/>
            <pc:sldMk cId="853149748" sldId="546"/>
            <ac:picMk id="3" creationId="{636A21E7-A7F2-6A35-6A3D-975C2C22F26C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4:31.447" v="29"/>
        <pc:sldMkLst>
          <pc:docMk/>
          <pc:sldMk cId="1735684765" sldId="549"/>
        </pc:sldMkLst>
        <pc:picChg chg="add ord">
          <ac:chgData name="Vismantė Mazurkevič" userId="S::vismante.mazurkevic@vpt.lt::a2016f09-c984-44f4-b64d-3873d6d8a098" providerId="AD" clId="Web-{4C047B42-5479-78F8-6C1D-3B9F9032BBCB}" dt="2026-05-13T10:34:31.447" v="29"/>
          <ac:picMkLst>
            <pc:docMk/>
            <pc:sldMk cId="1735684765" sldId="549"/>
            <ac:picMk id="3" creationId="{64BB4E0C-E57D-75B1-EF41-22E9BEEEC18C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4:24.275" v="27"/>
        <pc:sldMkLst>
          <pc:docMk/>
          <pc:sldMk cId="3956359992" sldId="564"/>
        </pc:sldMkLst>
        <pc:picChg chg="add ord">
          <ac:chgData name="Vismantė Mazurkevič" userId="S::vismante.mazurkevic@vpt.lt::a2016f09-c984-44f4-b64d-3873d6d8a098" providerId="AD" clId="Web-{4C047B42-5479-78F8-6C1D-3B9F9032BBCB}" dt="2026-05-13T10:34:24.275" v="27"/>
          <ac:picMkLst>
            <pc:docMk/>
            <pc:sldMk cId="3956359992" sldId="564"/>
            <ac:picMk id="5" creationId="{6A2B2718-CDED-21B1-A94F-DCB9AE493298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4:38.509" v="31"/>
        <pc:sldMkLst>
          <pc:docMk/>
          <pc:sldMk cId="1164342973" sldId="565"/>
        </pc:sldMkLst>
        <pc:picChg chg="add ord">
          <ac:chgData name="Vismantė Mazurkevič" userId="S::vismante.mazurkevic@vpt.lt::a2016f09-c984-44f4-b64d-3873d6d8a098" providerId="AD" clId="Web-{4C047B42-5479-78F8-6C1D-3B9F9032BBCB}" dt="2026-05-13T10:34:38.509" v="31"/>
          <ac:picMkLst>
            <pc:docMk/>
            <pc:sldMk cId="1164342973" sldId="565"/>
            <ac:picMk id="5" creationId="{17812D52-796D-E52F-D29F-A48949E2DC9F}"/>
          </ac:picMkLst>
        </pc:picChg>
      </pc:sldChg>
      <pc:sldChg chg="addSp modSp add">
        <pc:chgData name="Vismantė Mazurkevič" userId="S::vismante.mazurkevic@vpt.lt::a2016f09-c984-44f4-b64d-3873d6d8a098" providerId="AD" clId="Web-{4C047B42-5479-78F8-6C1D-3B9F9032BBCB}" dt="2026-05-13T10:34:48.384" v="33"/>
        <pc:sldMkLst>
          <pc:docMk/>
          <pc:sldMk cId="3845755858" sldId="566"/>
        </pc:sldMkLst>
        <pc:picChg chg="add ord">
          <ac:chgData name="Vismantė Mazurkevič" userId="S::vismante.mazurkevic@vpt.lt::a2016f09-c984-44f4-b64d-3873d6d8a098" providerId="AD" clId="Web-{4C047B42-5479-78F8-6C1D-3B9F9032BBCB}" dt="2026-05-13T10:34:48.384" v="33"/>
          <ac:picMkLst>
            <pc:docMk/>
            <pc:sldMk cId="3845755858" sldId="566"/>
            <ac:picMk id="7" creationId="{C02AD710-3080-EFBB-AEB5-FAA73E338695}"/>
          </ac:picMkLst>
        </pc:picChg>
      </pc:sldChg>
    </pc:docChg>
  </pc:docChgLst>
  <pc:docChgLst>
    <pc:chgData name="Julija Grinko" userId="S::julija.grinko@vpt.lt::36f7ce2c-b187-486d-b390-1bf65379ea8a" providerId="AD" clId="Web-{1B0194F5-640A-E659-BBA4-4C164C07113D}"/>
    <pc:docChg chg="addSld delSld modSld">
      <pc:chgData name="Julija Grinko" userId="S::julija.grinko@vpt.lt::36f7ce2c-b187-486d-b390-1bf65379ea8a" providerId="AD" clId="Web-{1B0194F5-640A-E659-BBA4-4C164C07113D}" dt="2026-05-15T16:07:54.422" v="175" actId="1076"/>
      <pc:docMkLst>
        <pc:docMk/>
      </pc:docMkLst>
      <pc:sldChg chg="modSp">
        <pc:chgData name="Julija Grinko" userId="S::julija.grinko@vpt.lt::36f7ce2c-b187-486d-b390-1bf65379ea8a" providerId="AD" clId="Web-{1B0194F5-640A-E659-BBA4-4C164C07113D}" dt="2026-05-15T15:50:52.742" v="69" actId="20577"/>
        <pc:sldMkLst>
          <pc:docMk/>
          <pc:sldMk cId="2552273042" sldId="421"/>
        </pc:sldMkLst>
        <pc:spChg chg="mod">
          <ac:chgData name="Julija Grinko" userId="S::julija.grinko@vpt.lt::36f7ce2c-b187-486d-b390-1bf65379ea8a" providerId="AD" clId="Web-{1B0194F5-640A-E659-BBA4-4C164C07113D}" dt="2026-05-15T15:50:52.742" v="69" actId="20577"/>
          <ac:spMkLst>
            <pc:docMk/>
            <pc:sldMk cId="2552273042" sldId="421"/>
            <ac:spMk id="5" creationId="{6312A0B8-4900-F7C7-6E48-9824D1E8D8E6}"/>
          </ac:spMkLst>
        </pc:spChg>
      </pc:sldChg>
      <pc:sldChg chg="modSp">
        <pc:chgData name="Julija Grinko" userId="S::julija.grinko@vpt.lt::36f7ce2c-b187-486d-b390-1bf65379ea8a" providerId="AD" clId="Web-{1B0194F5-640A-E659-BBA4-4C164C07113D}" dt="2026-05-15T15:49:31.271" v="61" actId="14100"/>
        <pc:sldMkLst>
          <pc:docMk/>
          <pc:sldMk cId="2308691240" sldId="422"/>
        </pc:sldMkLst>
        <pc:spChg chg="mod">
          <ac:chgData name="Julija Grinko" userId="S::julija.grinko@vpt.lt::36f7ce2c-b187-486d-b390-1bf65379ea8a" providerId="AD" clId="Web-{1B0194F5-640A-E659-BBA4-4C164C07113D}" dt="2026-05-15T15:47:45.549" v="46" actId="1076"/>
          <ac:spMkLst>
            <pc:docMk/>
            <pc:sldMk cId="2308691240" sldId="422"/>
            <ac:spMk id="5" creationId="{BD477B11-B64F-E6F9-2304-7742B57CFE4D}"/>
          </ac:spMkLst>
        </pc:spChg>
        <pc:spChg chg="mod">
          <ac:chgData name="Julija Grinko" userId="S::julija.grinko@vpt.lt::36f7ce2c-b187-486d-b390-1bf65379ea8a" providerId="AD" clId="Web-{1B0194F5-640A-E659-BBA4-4C164C07113D}" dt="2026-05-15T15:47:48.768" v="47" actId="1076"/>
          <ac:spMkLst>
            <pc:docMk/>
            <pc:sldMk cId="2308691240" sldId="422"/>
            <ac:spMk id="6" creationId="{7D9E6C87-ACA3-B61E-6E6F-0628DCE69295}"/>
          </ac:spMkLst>
        </pc:spChg>
        <pc:spChg chg="mod">
          <ac:chgData name="Julija Grinko" userId="S::julija.grinko@vpt.lt::36f7ce2c-b187-486d-b390-1bf65379ea8a" providerId="AD" clId="Web-{1B0194F5-640A-E659-BBA4-4C164C07113D}" dt="2026-05-15T15:49:31.271" v="61" actId="14100"/>
          <ac:spMkLst>
            <pc:docMk/>
            <pc:sldMk cId="2308691240" sldId="422"/>
            <ac:spMk id="12" creationId="{5D92F3D2-56E3-CCAF-EDB3-DA473F717020}"/>
          </ac:spMkLst>
        </pc:spChg>
        <pc:picChg chg="mod">
          <ac:chgData name="Julija Grinko" userId="S::julija.grinko@vpt.lt::36f7ce2c-b187-486d-b390-1bf65379ea8a" providerId="AD" clId="Web-{1B0194F5-640A-E659-BBA4-4C164C07113D}" dt="2026-05-15T15:47:41.720" v="45" actId="14100"/>
          <ac:picMkLst>
            <pc:docMk/>
            <pc:sldMk cId="2308691240" sldId="422"/>
            <ac:picMk id="4" creationId="{C425F267-580E-5BD4-F104-4B59E0081FFE}"/>
          </ac:picMkLst>
        </pc:picChg>
      </pc:sldChg>
      <pc:sldChg chg="addSp modSp">
        <pc:chgData name="Julija Grinko" userId="S::julija.grinko@vpt.lt::36f7ce2c-b187-486d-b390-1bf65379ea8a" providerId="AD" clId="Web-{1B0194F5-640A-E659-BBA4-4C164C07113D}" dt="2026-05-15T16:01:55.439" v="139" actId="20577"/>
        <pc:sldMkLst>
          <pc:docMk/>
          <pc:sldMk cId="3372924526" sldId="539"/>
        </pc:sldMkLst>
        <pc:spChg chg="add mod">
          <ac:chgData name="Julija Grinko" userId="S::julija.grinko@vpt.lt::36f7ce2c-b187-486d-b390-1bf65379ea8a" providerId="AD" clId="Web-{1B0194F5-640A-E659-BBA4-4C164C07113D}" dt="2026-05-15T16:01:55.439" v="139" actId="20577"/>
          <ac:spMkLst>
            <pc:docMk/>
            <pc:sldMk cId="3372924526" sldId="539"/>
            <ac:spMk id="4" creationId="{300AA65F-4497-8BEF-3EFF-9AFEC4894110}"/>
          </ac:spMkLst>
        </pc:spChg>
        <pc:spChg chg="mod">
          <ac:chgData name="Julija Grinko" userId="S::julija.grinko@vpt.lt::36f7ce2c-b187-486d-b390-1bf65379ea8a" providerId="AD" clId="Web-{1B0194F5-640A-E659-BBA4-4C164C07113D}" dt="2026-05-15T15:51:49.681" v="71" actId="1076"/>
          <ac:spMkLst>
            <pc:docMk/>
            <pc:sldMk cId="3372924526" sldId="539"/>
            <ac:spMk id="6" creationId="{A4840641-B497-8202-0D15-8D9FBE037A94}"/>
          </ac:spMkLst>
        </pc:spChg>
        <pc:spChg chg="mod">
          <ac:chgData name="Julija Grinko" userId="S::julija.grinko@vpt.lt::36f7ce2c-b187-486d-b390-1bf65379ea8a" providerId="AD" clId="Web-{1B0194F5-640A-E659-BBA4-4C164C07113D}" dt="2026-05-15T15:52:27.369" v="83" actId="1076"/>
          <ac:spMkLst>
            <pc:docMk/>
            <pc:sldMk cId="3372924526" sldId="539"/>
            <ac:spMk id="12" creationId="{327CC13A-0A30-E6FE-37E1-14B3F0212F9A}"/>
          </ac:spMkLst>
        </pc:spChg>
        <pc:picChg chg="mod">
          <ac:chgData name="Julija Grinko" userId="S::julija.grinko@vpt.lt::36f7ce2c-b187-486d-b390-1bf65379ea8a" providerId="AD" clId="Web-{1B0194F5-640A-E659-BBA4-4C164C07113D}" dt="2026-05-15T15:52:29.650" v="84" actId="1076"/>
          <ac:picMkLst>
            <pc:docMk/>
            <pc:sldMk cId="3372924526" sldId="539"/>
            <ac:picMk id="3" creationId="{DC4F5C4E-2AD8-18BC-FAD5-6D9A41825FFA}"/>
          </ac:picMkLst>
        </pc:picChg>
        <pc:picChg chg="mod">
          <ac:chgData name="Julija Grinko" userId="S::julija.grinko@vpt.lt::36f7ce2c-b187-486d-b390-1bf65379ea8a" providerId="AD" clId="Web-{1B0194F5-640A-E659-BBA4-4C164C07113D}" dt="2026-05-15T15:52:29.760" v="85" actId="1076"/>
          <ac:picMkLst>
            <pc:docMk/>
            <pc:sldMk cId="3372924526" sldId="539"/>
            <ac:picMk id="11" creationId="{264B3FB1-D488-E5E5-8F89-383B9873307C}"/>
          </ac:picMkLst>
        </pc:picChg>
      </pc:sldChg>
      <pc:sldChg chg="modSp">
        <pc:chgData name="Julija Grinko" userId="S::julija.grinko@vpt.lt::36f7ce2c-b187-486d-b390-1bf65379ea8a" providerId="AD" clId="Web-{1B0194F5-640A-E659-BBA4-4C164C07113D}" dt="2026-05-15T15:34:13.078" v="2" actId="20577"/>
        <pc:sldMkLst>
          <pc:docMk/>
          <pc:sldMk cId="1127783468" sldId="567"/>
        </pc:sldMkLst>
        <pc:spChg chg="mod">
          <ac:chgData name="Julija Grinko" userId="S::julija.grinko@vpt.lt::36f7ce2c-b187-486d-b390-1bf65379ea8a" providerId="AD" clId="Web-{1B0194F5-640A-E659-BBA4-4C164C07113D}" dt="2026-05-15T15:34:13.078" v="2" actId="20577"/>
          <ac:spMkLst>
            <pc:docMk/>
            <pc:sldMk cId="1127783468" sldId="567"/>
            <ac:spMk id="3" creationId="{FB1B76A0-CF60-CAA8-F98C-43D1ED7002BD}"/>
          </ac:spMkLst>
        </pc:spChg>
      </pc:sldChg>
      <pc:sldChg chg="addSp delSp modSp add del replId">
        <pc:chgData name="Julija Grinko" userId="S::julija.grinko@vpt.lt::36f7ce2c-b187-486d-b390-1bf65379ea8a" providerId="AD" clId="Web-{1B0194F5-640A-E659-BBA4-4C164C07113D}" dt="2026-05-15T16:07:54.422" v="175" actId="1076"/>
        <pc:sldMkLst>
          <pc:docMk/>
          <pc:sldMk cId="1838466667" sldId="568"/>
        </pc:sldMkLst>
        <pc:spChg chg="mod">
          <ac:chgData name="Julija Grinko" userId="S::julija.grinko@vpt.lt::36f7ce2c-b187-486d-b390-1bf65379ea8a" providerId="AD" clId="Web-{1B0194F5-640A-E659-BBA4-4C164C07113D}" dt="2026-05-15T16:05:25.230" v="166" actId="1076"/>
          <ac:spMkLst>
            <pc:docMk/>
            <pc:sldMk cId="1838466667" sldId="568"/>
            <ac:spMk id="4" creationId="{E0FB8FFC-32D4-5D17-6FB2-99ACBF8B8E96}"/>
          </ac:spMkLst>
        </pc:spChg>
        <pc:spChg chg="mod">
          <ac:chgData name="Julija Grinko" userId="S::julija.grinko@vpt.lt::36f7ce2c-b187-486d-b390-1bf65379ea8a" providerId="AD" clId="Web-{1B0194F5-640A-E659-BBA4-4C164C07113D}" dt="2026-05-15T16:07:54.422" v="175" actId="1076"/>
          <ac:spMkLst>
            <pc:docMk/>
            <pc:sldMk cId="1838466667" sldId="568"/>
            <ac:spMk id="6" creationId="{421A2219-6D79-31C1-94B6-B7891745F034}"/>
          </ac:spMkLst>
        </pc:spChg>
        <pc:spChg chg="add mod">
          <ac:chgData name="Julija Grinko" userId="S::julija.grinko@vpt.lt::36f7ce2c-b187-486d-b390-1bf65379ea8a" providerId="AD" clId="Web-{1B0194F5-640A-E659-BBA4-4C164C07113D}" dt="2026-05-15T15:59:14.925" v="123" actId="1076"/>
          <ac:spMkLst>
            <pc:docMk/>
            <pc:sldMk cId="1838466667" sldId="568"/>
            <ac:spMk id="13" creationId="{FDD97BA1-3E63-054D-C464-64FF3B883E5E}"/>
          </ac:spMkLst>
        </pc:spChg>
        <pc:spChg chg="add mod">
          <ac:chgData name="Julija Grinko" userId="S::julija.grinko@vpt.lt::36f7ce2c-b187-486d-b390-1bf65379ea8a" providerId="AD" clId="Web-{1B0194F5-640A-E659-BBA4-4C164C07113D}" dt="2026-05-15T15:59:27.130" v="125" actId="1076"/>
          <ac:spMkLst>
            <pc:docMk/>
            <pc:sldMk cId="1838466667" sldId="568"/>
            <ac:spMk id="14" creationId="{56DB3611-D898-C3E8-7DB6-79A78DDE0E81}"/>
          </ac:spMkLst>
        </pc:spChg>
        <pc:spChg chg="add mod">
          <ac:chgData name="Julija Grinko" userId="S::julija.grinko@vpt.lt::36f7ce2c-b187-486d-b390-1bf65379ea8a" providerId="AD" clId="Web-{1B0194F5-640A-E659-BBA4-4C164C07113D}" dt="2026-05-15T16:00:24.354" v="134" actId="1076"/>
          <ac:spMkLst>
            <pc:docMk/>
            <pc:sldMk cId="1838466667" sldId="568"/>
            <ac:spMk id="15" creationId="{521B4A90-C239-4379-1455-9FB5646D405D}"/>
          </ac:spMkLst>
        </pc:spChg>
        <pc:spChg chg="add mod">
          <ac:chgData name="Julija Grinko" userId="S::julija.grinko@vpt.lt::36f7ce2c-b187-486d-b390-1bf65379ea8a" providerId="AD" clId="Web-{1B0194F5-640A-E659-BBA4-4C164C07113D}" dt="2026-05-15T16:00:05.243" v="130" actId="14100"/>
          <ac:spMkLst>
            <pc:docMk/>
            <pc:sldMk cId="1838466667" sldId="568"/>
            <ac:spMk id="16" creationId="{D51EF7DF-0622-7FAF-C8E4-48E647DA3F7A}"/>
          </ac:spMkLst>
        </pc:spChg>
        <pc:picChg chg="add mod">
          <ac:chgData name="Julija Grinko" userId="S::julija.grinko@vpt.lt::36f7ce2c-b187-486d-b390-1bf65379ea8a" providerId="AD" clId="Web-{1B0194F5-640A-E659-BBA4-4C164C07113D}" dt="2026-05-15T15:58:35.609" v="118" actId="1076"/>
          <ac:picMkLst>
            <pc:docMk/>
            <pc:sldMk cId="1838466667" sldId="568"/>
            <ac:picMk id="8" creationId="{7B51471D-73C8-B4A9-A6E0-3587A7D657B3}"/>
          </ac:picMkLst>
        </pc:picChg>
        <pc:picChg chg="add mod">
          <ac:chgData name="Julija Grinko" userId="S::julija.grinko@vpt.lt::36f7ce2c-b187-486d-b390-1bf65379ea8a" providerId="AD" clId="Web-{1B0194F5-640A-E659-BBA4-4C164C07113D}" dt="2026-05-15T15:58:57.298" v="121" actId="1076"/>
          <ac:picMkLst>
            <pc:docMk/>
            <pc:sldMk cId="1838466667" sldId="568"/>
            <ac:picMk id="9" creationId="{0B19E6D3-6CBE-404F-46EA-FB972A67BA86}"/>
          </ac:picMkLst>
        </pc:picChg>
      </pc:sldChg>
    </pc:docChg>
  </pc:docChgLst>
  <pc:docChgLst>
    <pc:chgData name="Elena Šerepėkienė" userId="S::elena.serepekiene@vpt.lt::1165003e-1bc1-4725-a88e-f9337cde254f" providerId="AD" clId="Web-{FEF6742D-1526-D55B-D083-4FC5292DEEB3}"/>
    <pc:docChg chg="modSld">
      <pc:chgData name="Elena Šerepėkienė" userId="S::elena.serepekiene@vpt.lt::1165003e-1bc1-4725-a88e-f9337cde254f" providerId="AD" clId="Web-{FEF6742D-1526-D55B-D083-4FC5292DEEB3}" dt="2026-05-15T12:05:52.005" v="5" actId="20577"/>
      <pc:docMkLst>
        <pc:docMk/>
      </pc:docMkLst>
      <pc:sldChg chg="modSp">
        <pc:chgData name="Elena Šerepėkienė" userId="S::elena.serepekiene@vpt.lt::1165003e-1bc1-4725-a88e-f9337cde254f" providerId="AD" clId="Web-{FEF6742D-1526-D55B-D083-4FC5292DEEB3}" dt="2026-05-15T12:05:52.005" v="5" actId="20577"/>
        <pc:sldMkLst>
          <pc:docMk/>
          <pc:sldMk cId="211653968" sldId="533"/>
        </pc:sldMkLst>
        <pc:spChg chg="mod">
          <ac:chgData name="Elena Šerepėkienė" userId="S::elena.serepekiene@vpt.lt::1165003e-1bc1-4725-a88e-f9337cde254f" providerId="AD" clId="Web-{FEF6742D-1526-D55B-D083-4FC5292DEEB3}" dt="2026-05-15T12:05:52.005" v="5" actId="20577"/>
          <ac:spMkLst>
            <pc:docMk/>
            <pc:sldMk cId="211653968" sldId="533"/>
            <ac:spMk id="3" creationId="{0C25C5B2-43E3-2C20-C255-40C87B7ED103}"/>
          </ac:spMkLst>
        </pc:spChg>
      </pc:sldChg>
    </pc:docChg>
  </pc:docChgLst>
  <pc:docChgLst>
    <pc:chgData clId="Web-{FEF6742D-1526-D55B-D083-4FC5292DEEB3}"/>
    <pc:docChg chg="modSld">
      <pc:chgData name="" userId="" providerId="" clId="Web-{FEF6742D-1526-D55B-D083-4FC5292DEEB3}" dt="2026-05-15T12:05:37.552" v="3" actId="20577"/>
      <pc:docMkLst>
        <pc:docMk/>
      </pc:docMkLst>
      <pc:sldChg chg="modSp">
        <pc:chgData name="" userId="" providerId="" clId="Web-{FEF6742D-1526-D55B-D083-4FC5292DEEB3}" dt="2026-05-15T12:05:37.552" v="3" actId="20577"/>
        <pc:sldMkLst>
          <pc:docMk/>
          <pc:sldMk cId="211653968" sldId="533"/>
        </pc:sldMkLst>
        <pc:spChg chg="mod">
          <ac:chgData name="" userId="" providerId="" clId="Web-{FEF6742D-1526-D55B-D083-4FC5292DEEB3}" dt="2026-05-15T12:05:37.552" v="3" actId="20577"/>
          <ac:spMkLst>
            <pc:docMk/>
            <pc:sldMk cId="211653968" sldId="533"/>
            <ac:spMk id="3" creationId="{0C25C5B2-43E3-2C20-C255-40C87B7ED103}"/>
          </ac:spMkLst>
        </pc:spChg>
      </pc:sldChg>
    </pc:docChg>
  </pc:docChgLst>
  <pc:docChgLst>
    <pc:chgData name="Julija Grinko" userId="S::julija.grinko@vpt.lt::36f7ce2c-b187-486d-b390-1bf65379ea8a" providerId="AD" clId="Web-{14C33C4E-7B79-AD53-C83C-094ACDC7F47C}"/>
    <pc:docChg chg="addSld modSld">
      <pc:chgData name="Julija Grinko" userId="S::julija.grinko@vpt.lt::36f7ce2c-b187-486d-b390-1bf65379ea8a" providerId="AD" clId="Web-{14C33C4E-7B79-AD53-C83C-094ACDC7F47C}" dt="2026-05-14T08:33:34.562" v="247" actId="1076"/>
      <pc:docMkLst>
        <pc:docMk/>
      </pc:docMkLst>
      <pc:sldChg chg="delSp modSp">
        <pc:chgData name="Julija Grinko" userId="S::julija.grinko@vpt.lt::36f7ce2c-b187-486d-b390-1bf65379ea8a" providerId="AD" clId="Web-{14C33C4E-7B79-AD53-C83C-094ACDC7F47C}" dt="2026-05-14T06:23:36.715" v="50"/>
        <pc:sldMkLst>
          <pc:docMk/>
          <pc:sldMk cId="486537373" sldId="302"/>
        </pc:sldMkLst>
      </pc:sldChg>
      <pc:sldChg chg="modSp">
        <pc:chgData name="Julija Grinko" userId="S::julija.grinko@vpt.lt::36f7ce2c-b187-486d-b390-1bf65379ea8a" providerId="AD" clId="Web-{14C33C4E-7B79-AD53-C83C-094ACDC7F47C}" dt="2026-05-14T06:17:15.809" v="3" actId="1076"/>
        <pc:sldMkLst>
          <pc:docMk/>
          <pc:sldMk cId="2552273042" sldId="421"/>
        </pc:sldMkLst>
        <pc:spChg chg="mod">
          <ac:chgData name="Julija Grinko" userId="S::julija.grinko@vpt.lt::36f7ce2c-b187-486d-b390-1bf65379ea8a" providerId="AD" clId="Web-{14C33C4E-7B79-AD53-C83C-094ACDC7F47C}" dt="2026-05-14T06:17:15.809" v="3" actId="1076"/>
          <ac:spMkLst>
            <pc:docMk/>
            <pc:sldMk cId="2552273042" sldId="421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32:23.908" v="82" actId="1076"/>
        <pc:sldMkLst>
          <pc:docMk/>
          <pc:sldMk cId="2308691240" sldId="422"/>
        </pc:sldMkLst>
        <pc:spChg chg="mod">
          <ac:chgData name="Julija Grinko" userId="S::julija.grinko@vpt.lt::36f7ce2c-b187-486d-b390-1bf65379ea8a" providerId="AD" clId="Web-{14C33C4E-7B79-AD53-C83C-094ACDC7F47C}" dt="2026-05-14T06:16:58.871" v="1" actId="1076"/>
          <ac:spMkLst>
            <pc:docMk/>
            <pc:sldMk cId="2308691240" sldId="422"/>
            <ac:spMk id="2" creationId="{6C1C1B42-8FE8-2943-AAD5-F5C9D72BCC10}"/>
          </ac:spMkLst>
        </pc:spChg>
        <pc:spChg chg="mod">
          <ac:chgData name="Julija Grinko" userId="S::julija.grinko@vpt.lt::36f7ce2c-b187-486d-b390-1bf65379ea8a" providerId="AD" clId="Web-{14C33C4E-7B79-AD53-C83C-094ACDC7F47C}" dt="2026-05-14T06:32:23.908" v="82" actId="1076"/>
          <ac:spMkLst>
            <pc:docMk/>
            <pc:sldMk cId="2308691240" sldId="422"/>
            <ac:spMk id="5" creationId="{BD477B11-B64F-E6F9-2304-7742B57CFE4D}"/>
          </ac:spMkLst>
        </pc:spChg>
        <pc:spChg chg="mod">
          <ac:chgData name="Julija Grinko" userId="S::julija.grinko@vpt.lt::36f7ce2c-b187-486d-b390-1bf65379ea8a" providerId="AD" clId="Web-{14C33C4E-7B79-AD53-C83C-094ACDC7F47C}" dt="2026-05-14T06:32:19.548" v="81" actId="1076"/>
          <ac:spMkLst>
            <pc:docMk/>
            <pc:sldMk cId="2308691240" sldId="422"/>
            <ac:spMk id="6" creationId="{7D9E6C87-ACA3-B61E-6E6F-0628DCE69295}"/>
          </ac:spMkLst>
        </pc:spChg>
        <pc:picChg chg="mod">
          <ac:chgData name="Julija Grinko" userId="S::julija.grinko@vpt.lt::36f7ce2c-b187-486d-b390-1bf65379ea8a" providerId="AD" clId="Web-{14C33C4E-7B79-AD53-C83C-094ACDC7F47C}" dt="2026-05-14T06:16:55.621" v="0" actId="1076"/>
          <ac:picMkLst>
            <pc:docMk/>
            <pc:sldMk cId="2308691240" sldId="422"/>
            <ac:picMk id="4" creationId="{C425F267-580E-5BD4-F104-4B59E0081FFE}"/>
          </ac:picMkLst>
        </pc:picChg>
      </pc:sldChg>
      <pc:sldChg chg="modSp">
        <pc:chgData name="Julija Grinko" userId="S::julija.grinko@vpt.lt::36f7ce2c-b187-486d-b390-1bf65379ea8a" providerId="AD" clId="Web-{14C33C4E-7B79-AD53-C83C-094ACDC7F47C}" dt="2026-05-14T06:17:07.293" v="2" actId="1076"/>
        <pc:sldMkLst>
          <pc:docMk/>
          <pc:sldMk cId="1755461237" sldId="423"/>
        </pc:sldMkLst>
        <pc:spChg chg="mod">
          <ac:chgData name="Julija Grinko" userId="S::julija.grinko@vpt.lt::36f7ce2c-b187-486d-b390-1bf65379ea8a" providerId="AD" clId="Web-{14C33C4E-7B79-AD53-C83C-094ACDC7F47C}" dt="2026-05-14T06:17:07.293" v="2" actId="1076"/>
          <ac:spMkLst>
            <pc:docMk/>
            <pc:sldMk cId="1755461237" sldId="423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7:24.528" v="4" actId="1076"/>
        <pc:sldMkLst>
          <pc:docMk/>
          <pc:sldMk cId="704167932" sldId="427"/>
        </pc:sldMkLst>
        <pc:spChg chg="mod">
          <ac:chgData name="Julija Grinko" userId="S::julija.grinko@vpt.lt::36f7ce2c-b187-486d-b390-1bf65379ea8a" providerId="AD" clId="Web-{14C33C4E-7B79-AD53-C83C-094ACDC7F47C}" dt="2026-05-14T06:17:24.528" v="4" actId="1076"/>
          <ac:spMkLst>
            <pc:docMk/>
            <pc:sldMk cId="704167932" sldId="427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0:54.631" v="25" actId="1076"/>
        <pc:sldMkLst>
          <pc:docMk/>
          <pc:sldMk cId="3485537153" sldId="478"/>
        </pc:sldMkLst>
        <pc:spChg chg="mod">
          <ac:chgData name="Julija Grinko" userId="S::julija.grinko@vpt.lt::36f7ce2c-b187-486d-b390-1bf65379ea8a" providerId="AD" clId="Web-{14C33C4E-7B79-AD53-C83C-094ACDC7F47C}" dt="2026-05-14T06:20:54.631" v="25" actId="1076"/>
          <ac:spMkLst>
            <pc:docMk/>
            <pc:sldMk cId="3485537153" sldId="478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7:41.920" v="6" actId="1076"/>
        <pc:sldMkLst>
          <pc:docMk/>
          <pc:sldMk cId="463369268" sldId="483"/>
        </pc:sldMkLst>
        <pc:spChg chg="mod">
          <ac:chgData name="Julija Grinko" userId="S::julija.grinko@vpt.lt::36f7ce2c-b187-486d-b390-1bf65379ea8a" providerId="AD" clId="Web-{14C33C4E-7B79-AD53-C83C-094ACDC7F47C}" dt="2026-05-14T06:17:41.920" v="6" actId="1076"/>
          <ac:spMkLst>
            <pc:docMk/>
            <pc:sldMk cId="463369268" sldId="483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7:47.482" v="7" actId="1076"/>
        <pc:sldMkLst>
          <pc:docMk/>
          <pc:sldMk cId="3911882220" sldId="484"/>
        </pc:sldMkLst>
        <pc:spChg chg="mod">
          <ac:chgData name="Julija Grinko" userId="S::julija.grinko@vpt.lt::36f7ce2c-b187-486d-b390-1bf65379ea8a" providerId="AD" clId="Web-{14C33C4E-7B79-AD53-C83C-094ACDC7F47C}" dt="2026-05-14T06:17:47.482" v="7" actId="1076"/>
          <ac:spMkLst>
            <pc:docMk/>
            <pc:sldMk cId="3911882220" sldId="484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7:54.404" v="8" actId="1076"/>
        <pc:sldMkLst>
          <pc:docMk/>
          <pc:sldMk cId="2937069826" sldId="485"/>
        </pc:sldMkLst>
        <pc:spChg chg="mod">
          <ac:chgData name="Julija Grinko" userId="S::julija.grinko@vpt.lt::36f7ce2c-b187-486d-b390-1bf65379ea8a" providerId="AD" clId="Web-{14C33C4E-7B79-AD53-C83C-094ACDC7F47C}" dt="2026-05-14T06:17:54.404" v="8" actId="1076"/>
          <ac:spMkLst>
            <pc:docMk/>
            <pc:sldMk cId="2937069826" sldId="485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7:59.373" v="9" actId="1076"/>
        <pc:sldMkLst>
          <pc:docMk/>
          <pc:sldMk cId="3218191105" sldId="490"/>
        </pc:sldMkLst>
        <pc:spChg chg="mod">
          <ac:chgData name="Julija Grinko" userId="S::julija.grinko@vpt.lt::36f7ce2c-b187-486d-b390-1bf65379ea8a" providerId="AD" clId="Web-{14C33C4E-7B79-AD53-C83C-094ACDC7F47C}" dt="2026-05-14T06:17:59.373" v="9" actId="1076"/>
          <ac:spMkLst>
            <pc:docMk/>
            <pc:sldMk cId="3218191105" sldId="490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9:31.174" v="15" actId="1076"/>
        <pc:sldMkLst>
          <pc:docMk/>
          <pc:sldMk cId="3723917860" sldId="493"/>
        </pc:sldMkLst>
        <pc:spChg chg="mod">
          <ac:chgData name="Julija Grinko" userId="S::julija.grinko@vpt.lt::36f7ce2c-b187-486d-b390-1bf65379ea8a" providerId="AD" clId="Web-{14C33C4E-7B79-AD53-C83C-094ACDC7F47C}" dt="2026-05-14T06:19:31.174" v="15" actId="1076"/>
          <ac:spMkLst>
            <pc:docMk/>
            <pc:sldMk cId="3723917860" sldId="493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9:53.456" v="19" actId="1076"/>
        <pc:sldMkLst>
          <pc:docMk/>
          <pc:sldMk cId="4216990368" sldId="499"/>
        </pc:sldMkLst>
        <pc:spChg chg="mod">
          <ac:chgData name="Julija Grinko" userId="S::julija.grinko@vpt.lt::36f7ce2c-b187-486d-b390-1bf65379ea8a" providerId="AD" clId="Web-{14C33C4E-7B79-AD53-C83C-094ACDC7F47C}" dt="2026-05-14T06:19:53.456" v="19" actId="1076"/>
          <ac:spMkLst>
            <pc:docMk/>
            <pc:sldMk cId="4216990368" sldId="499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7:34.810" v="5" actId="1076"/>
        <pc:sldMkLst>
          <pc:docMk/>
          <pc:sldMk cId="1762100679" sldId="507"/>
        </pc:sldMkLst>
        <pc:spChg chg="mod">
          <ac:chgData name="Julija Grinko" userId="S::julija.grinko@vpt.lt::36f7ce2c-b187-486d-b390-1bf65379ea8a" providerId="AD" clId="Web-{14C33C4E-7B79-AD53-C83C-094ACDC7F47C}" dt="2026-05-14T06:17:34.810" v="5" actId="1076"/>
          <ac:spMkLst>
            <pc:docMk/>
            <pc:sldMk cId="1762100679" sldId="507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57.667" v="44" actId="1076"/>
        <pc:sldMkLst>
          <pc:docMk/>
          <pc:sldMk cId="2566758097" sldId="521"/>
        </pc:sldMkLst>
        <pc:spChg chg="mod">
          <ac:chgData name="Julija Grinko" userId="S::julija.grinko@vpt.lt::36f7ce2c-b187-486d-b390-1bf65379ea8a" providerId="AD" clId="Web-{14C33C4E-7B79-AD53-C83C-094ACDC7F47C}" dt="2026-05-14T06:22:57.667" v="44" actId="1076"/>
          <ac:spMkLst>
            <pc:docMk/>
            <pc:sldMk cId="2566758097" sldId="521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0:13.692" v="21" actId="1076"/>
        <pc:sldMkLst>
          <pc:docMk/>
          <pc:sldMk cId="3620237731" sldId="532"/>
        </pc:sldMkLst>
        <pc:spChg chg="mod">
          <ac:chgData name="Julija Grinko" userId="S::julija.grinko@vpt.lt::36f7ce2c-b187-486d-b390-1bf65379ea8a" providerId="AD" clId="Web-{14C33C4E-7B79-AD53-C83C-094ACDC7F47C}" dt="2026-05-14T06:20:13.692" v="21" actId="1076"/>
          <ac:spMkLst>
            <pc:docMk/>
            <pc:sldMk cId="3620237731" sldId="532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8:04.561" v="10" actId="1076"/>
        <pc:sldMkLst>
          <pc:docMk/>
          <pc:sldMk cId="3958905090" sldId="538"/>
        </pc:sldMkLst>
        <pc:spChg chg="mod">
          <ac:chgData name="Julija Grinko" userId="S::julija.grinko@vpt.lt::36f7ce2c-b187-486d-b390-1bf65379ea8a" providerId="AD" clId="Web-{14C33C4E-7B79-AD53-C83C-094ACDC7F47C}" dt="2026-05-14T06:18:04.561" v="10" actId="1076"/>
          <ac:spMkLst>
            <pc:docMk/>
            <pc:sldMk cId="3958905090" sldId="538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19:24.486" v="14" actId="1076"/>
        <pc:sldMkLst>
          <pc:docMk/>
          <pc:sldMk cId="3372924526" sldId="539"/>
        </pc:sldMkLst>
        <pc:spChg chg="mod">
          <ac:chgData name="Julija Grinko" userId="S::julija.grinko@vpt.lt::36f7ce2c-b187-486d-b390-1bf65379ea8a" providerId="AD" clId="Web-{14C33C4E-7B79-AD53-C83C-094ACDC7F47C}" dt="2026-05-14T06:19:24.486" v="14" actId="1076"/>
          <ac:spMkLst>
            <pc:docMk/>
            <pc:sldMk cId="3372924526" sldId="539"/>
            <ac:spMk id="2" creationId="{6C1C1B42-8FE8-2943-AAD5-F5C9D72BCC10}"/>
          </ac:spMkLst>
        </pc:spChg>
        <pc:picChg chg="mod">
          <ac:chgData name="Julija Grinko" userId="S::julija.grinko@vpt.lt::36f7ce2c-b187-486d-b390-1bf65379ea8a" providerId="AD" clId="Web-{14C33C4E-7B79-AD53-C83C-094ACDC7F47C}" dt="2026-05-14T06:19:21.377" v="13" actId="1076"/>
          <ac:picMkLst>
            <pc:docMk/>
            <pc:sldMk cId="3372924526" sldId="539"/>
            <ac:picMk id="10" creationId="{00000000-0000-0000-0000-000000000000}"/>
          </ac:picMkLst>
        </pc:picChg>
      </pc:sldChg>
      <pc:sldChg chg="modSp">
        <pc:chgData name="Julija Grinko" userId="S::julija.grinko@vpt.lt::36f7ce2c-b187-486d-b390-1bf65379ea8a" providerId="AD" clId="Web-{14C33C4E-7B79-AD53-C83C-094ACDC7F47C}" dt="2026-05-14T06:21:58.258" v="34" actId="1076"/>
        <pc:sldMkLst>
          <pc:docMk/>
          <pc:sldMk cId="4031898728" sldId="541"/>
        </pc:sldMkLst>
        <pc:spChg chg="mod">
          <ac:chgData name="Julija Grinko" userId="S::julija.grinko@vpt.lt::36f7ce2c-b187-486d-b390-1bf65379ea8a" providerId="AD" clId="Web-{14C33C4E-7B79-AD53-C83C-094ACDC7F47C}" dt="2026-05-14T06:21:58.258" v="34" actId="1076"/>
          <ac:spMkLst>
            <pc:docMk/>
            <pc:sldMk cId="4031898728" sldId="541"/>
            <ac:spMk id="4" creationId="{EBCFAF0C-4DF7-8780-BB80-5EABE3423D07}"/>
          </ac:spMkLst>
        </pc:spChg>
      </pc:sldChg>
      <pc:sldChg chg="addSp delSp modSp">
        <pc:chgData name="Julija Grinko" userId="S::julija.grinko@vpt.lt::36f7ce2c-b187-486d-b390-1bf65379ea8a" providerId="AD" clId="Web-{14C33C4E-7B79-AD53-C83C-094ACDC7F47C}" dt="2026-05-14T08:33:34.562" v="247" actId="1076"/>
        <pc:sldMkLst>
          <pc:docMk/>
          <pc:sldMk cId="2075280737" sldId="542"/>
        </pc:sldMkLst>
        <pc:spChg chg="add mod">
          <ac:chgData name="Julija Grinko" userId="S::julija.grinko@vpt.lt::36f7ce2c-b187-486d-b390-1bf65379ea8a" providerId="AD" clId="Web-{14C33C4E-7B79-AD53-C83C-094ACDC7F47C}" dt="2026-05-14T08:27:35.220" v="227" actId="20577"/>
          <ac:spMkLst>
            <pc:docMk/>
            <pc:sldMk cId="2075280737" sldId="542"/>
            <ac:spMk id="3" creationId="{04AF13DF-0C97-9421-5DBA-3923298D7855}"/>
          </ac:spMkLst>
        </pc:spChg>
        <pc:spChg chg="mod">
          <ac:chgData name="Julija Grinko" userId="S::julija.grinko@vpt.lt::36f7ce2c-b187-486d-b390-1bf65379ea8a" providerId="AD" clId="Web-{14C33C4E-7B79-AD53-C83C-094ACDC7F47C}" dt="2026-05-14T06:21:37.179" v="32" actId="1076"/>
          <ac:spMkLst>
            <pc:docMk/>
            <pc:sldMk cId="2075280737" sldId="542"/>
            <ac:spMk id="4" creationId="{04E07FCB-D98F-0FFD-E407-D2322698D3CC}"/>
          </ac:spMkLst>
        </pc:spChg>
        <pc:spChg chg="mod">
          <ac:chgData name="Julija Grinko" userId="S::julija.grinko@vpt.lt::36f7ce2c-b187-486d-b390-1bf65379ea8a" providerId="AD" clId="Web-{14C33C4E-7B79-AD53-C83C-094ACDC7F47C}" dt="2026-05-14T08:33:30.578" v="246" actId="1076"/>
          <ac:spMkLst>
            <pc:docMk/>
            <pc:sldMk cId="2075280737" sldId="542"/>
            <ac:spMk id="17" creationId="{ED29241A-6B2F-AF0B-4005-8917843D26BF}"/>
          </ac:spMkLst>
        </pc:spChg>
        <pc:picChg chg="mod">
          <ac:chgData name="Julija Grinko" userId="S::julija.grinko@vpt.lt::36f7ce2c-b187-486d-b390-1bf65379ea8a" providerId="AD" clId="Web-{14C33C4E-7B79-AD53-C83C-094ACDC7F47C}" dt="2026-05-14T08:33:34.562" v="247" actId="1076"/>
          <ac:picMkLst>
            <pc:docMk/>
            <pc:sldMk cId="2075280737" sldId="542"/>
            <ac:picMk id="19" creationId="{2A97A332-49FB-D232-8E98-22D5717063A6}"/>
          </ac:picMkLst>
        </pc:picChg>
      </pc:sldChg>
      <pc:sldChg chg="modSp">
        <pc:chgData name="Julija Grinko" userId="S::julija.grinko@vpt.lt::36f7ce2c-b187-486d-b390-1bf65379ea8a" providerId="AD" clId="Web-{14C33C4E-7B79-AD53-C83C-094ACDC7F47C}" dt="2026-05-14T06:22:04.509" v="35" actId="1076"/>
        <pc:sldMkLst>
          <pc:docMk/>
          <pc:sldMk cId="1760626721" sldId="543"/>
        </pc:sldMkLst>
        <pc:spChg chg="mod">
          <ac:chgData name="Julija Grinko" userId="S::julija.grinko@vpt.lt::36f7ce2c-b187-486d-b390-1bf65379ea8a" providerId="AD" clId="Web-{14C33C4E-7B79-AD53-C83C-094ACDC7F47C}" dt="2026-05-14T06:22:04.509" v="35" actId="1076"/>
          <ac:spMkLst>
            <pc:docMk/>
            <pc:sldMk cId="1760626721" sldId="543"/>
            <ac:spMk id="4" creationId="{1B918141-CE56-6A1B-7034-53401E7CCFF5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11.056" v="36" actId="1076"/>
        <pc:sldMkLst>
          <pc:docMk/>
          <pc:sldMk cId="3932991271" sldId="544"/>
        </pc:sldMkLst>
        <pc:spChg chg="mod">
          <ac:chgData name="Julija Grinko" userId="S::julija.grinko@vpt.lt::36f7ce2c-b187-486d-b390-1bf65379ea8a" providerId="AD" clId="Web-{14C33C4E-7B79-AD53-C83C-094ACDC7F47C}" dt="2026-05-14T06:22:11.056" v="36" actId="1076"/>
          <ac:spMkLst>
            <pc:docMk/>
            <pc:sldMk cId="3932991271" sldId="544"/>
            <ac:spMk id="4" creationId="{8A8D298B-361B-B1F5-E388-2286608F97B7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1:44.664" v="33" actId="1076"/>
        <pc:sldMkLst>
          <pc:docMk/>
          <pc:sldMk cId="1675982622" sldId="545"/>
        </pc:sldMkLst>
        <pc:spChg chg="mod">
          <ac:chgData name="Julija Grinko" userId="S::julija.grinko@vpt.lt::36f7ce2c-b187-486d-b390-1bf65379ea8a" providerId="AD" clId="Web-{14C33C4E-7B79-AD53-C83C-094ACDC7F47C}" dt="2026-05-14T06:21:44.664" v="33" actId="1076"/>
          <ac:spMkLst>
            <pc:docMk/>
            <pc:sldMk cId="1675982622" sldId="545"/>
            <ac:spMk id="4" creationId="{8A29CFBE-FD08-6340-C62A-1983681D22CE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17.197" v="37" actId="1076"/>
        <pc:sldMkLst>
          <pc:docMk/>
          <pc:sldMk cId="853149748" sldId="546"/>
        </pc:sldMkLst>
        <pc:spChg chg="mod">
          <ac:chgData name="Julija Grinko" userId="S::julija.grinko@vpt.lt::36f7ce2c-b187-486d-b390-1bf65379ea8a" providerId="AD" clId="Web-{14C33C4E-7B79-AD53-C83C-094ACDC7F47C}" dt="2026-05-14T06:22:17.197" v="37" actId="1076"/>
          <ac:spMkLst>
            <pc:docMk/>
            <pc:sldMk cId="853149748" sldId="546"/>
            <ac:spMk id="4" creationId="{9F5A585B-C3EA-E8EE-97EA-DF650A1DD7FE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0:39.286" v="23" actId="1076"/>
        <pc:sldMkLst>
          <pc:docMk/>
          <pc:sldMk cId="2290808096" sldId="547"/>
        </pc:sldMkLst>
        <pc:spChg chg="mod">
          <ac:chgData name="Julija Grinko" userId="S::julija.grinko@vpt.lt::36f7ce2c-b187-486d-b390-1bf65379ea8a" providerId="AD" clId="Web-{14C33C4E-7B79-AD53-C83C-094ACDC7F47C}" dt="2026-05-14T06:20:39.286" v="23" actId="1076"/>
          <ac:spMkLst>
            <pc:docMk/>
            <pc:sldMk cId="2290808096" sldId="547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0:45.146" v="24" actId="1076"/>
        <pc:sldMkLst>
          <pc:docMk/>
          <pc:sldMk cId="1675068155" sldId="548"/>
        </pc:sldMkLst>
        <pc:spChg chg="mod">
          <ac:chgData name="Julija Grinko" userId="S::julija.grinko@vpt.lt::36f7ce2c-b187-486d-b390-1bf65379ea8a" providerId="AD" clId="Web-{14C33C4E-7B79-AD53-C83C-094ACDC7F47C}" dt="2026-05-14T06:20:45.146" v="24" actId="1076"/>
          <ac:spMkLst>
            <pc:docMk/>
            <pc:sldMk cId="1675068155" sldId="548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29.760" v="39" actId="1076"/>
        <pc:sldMkLst>
          <pc:docMk/>
          <pc:sldMk cId="1735684765" sldId="549"/>
        </pc:sldMkLst>
        <pc:spChg chg="mod">
          <ac:chgData name="Julija Grinko" userId="S::julija.grinko@vpt.lt::36f7ce2c-b187-486d-b390-1bf65379ea8a" providerId="AD" clId="Web-{14C33C4E-7B79-AD53-C83C-094ACDC7F47C}" dt="2026-05-14T06:22:29.760" v="39" actId="1076"/>
          <ac:spMkLst>
            <pc:docMk/>
            <pc:sldMk cId="1735684765" sldId="549"/>
            <ac:spMk id="4" creationId="{E237319E-DC13-6EFF-F52D-4D1AA2FCFA42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1:12.928" v="29" actId="1076"/>
        <pc:sldMkLst>
          <pc:docMk/>
          <pc:sldMk cId="1502259069" sldId="550"/>
        </pc:sldMkLst>
        <pc:spChg chg="mod">
          <ac:chgData name="Julija Grinko" userId="S::julija.grinko@vpt.lt::36f7ce2c-b187-486d-b390-1bf65379ea8a" providerId="AD" clId="Web-{14C33C4E-7B79-AD53-C83C-094ACDC7F47C}" dt="2026-05-14T06:21:12.928" v="29" actId="1076"/>
          <ac:spMkLst>
            <pc:docMk/>
            <pc:sldMk cId="1502259069" sldId="550"/>
            <ac:spMk id="2" creationId="{6C1C1B42-8FE8-2943-AAD5-F5C9D72BCC10}"/>
          </ac:spMkLst>
        </pc:spChg>
        <pc:picChg chg="mod">
          <ac:chgData name="Julija Grinko" userId="S::julija.grinko@vpt.lt::36f7ce2c-b187-486d-b390-1bf65379ea8a" providerId="AD" clId="Web-{14C33C4E-7B79-AD53-C83C-094ACDC7F47C}" dt="2026-05-14T06:21:07.600" v="28" actId="1076"/>
          <ac:picMkLst>
            <pc:docMk/>
            <pc:sldMk cId="1502259069" sldId="550"/>
            <ac:picMk id="10" creationId="{00000000-0000-0000-0000-000000000000}"/>
          </ac:picMkLst>
        </pc:picChg>
      </pc:sldChg>
      <pc:sldChg chg="modSp">
        <pc:chgData name="Julija Grinko" userId="S::julija.grinko@vpt.lt::36f7ce2c-b187-486d-b390-1bf65379ea8a" providerId="AD" clId="Web-{14C33C4E-7B79-AD53-C83C-094ACDC7F47C}" dt="2026-05-14T06:21:25.335" v="31" actId="1076"/>
        <pc:sldMkLst>
          <pc:docMk/>
          <pc:sldMk cId="3691262245" sldId="551"/>
        </pc:sldMkLst>
        <pc:spChg chg="mod">
          <ac:chgData name="Julija Grinko" userId="S::julija.grinko@vpt.lt::36f7ce2c-b187-486d-b390-1bf65379ea8a" providerId="AD" clId="Web-{14C33C4E-7B79-AD53-C83C-094ACDC7F47C}" dt="2026-05-14T06:21:25.335" v="31" actId="1076"/>
          <ac:spMkLst>
            <pc:docMk/>
            <pc:sldMk cId="3691262245" sldId="551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52.432" v="43" actId="1076"/>
        <pc:sldMkLst>
          <pc:docMk/>
          <pc:sldMk cId="1477472733" sldId="552"/>
        </pc:sldMkLst>
        <pc:spChg chg="mod">
          <ac:chgData name="Julija Grinko" userId="S::julija.grinko@vpt.lt::36f7ce2c-b187-486d-b390-1bf65379ea8a" providerId="AD" clId="Web-{14C33C4E-7B79-AD53-C83C-094ACDC7F47C}" dt="2026-05-14T06:22:52.432" v="43" actId="1076"/>
          <ac:spMkLst>
            <pc:docMk/>
            <pc:sldMk cId="1477472733" sldId="552"/>
            <ac:spMk id="2" creationId="{6C1C1B42-8FE8-2943-AAD5-F5C9D72BCC10}"/>
          </ac:spMkLst>
        </pc:spChg>
        <pc:picChg chg="mod">
          <ac:chgData name="Julija Grinko" userId="S::julija.grinko@vpt.lt::36f7ce2c-b187-486d-b390-1bf65379ea8a" providerId="AD" clId="Web-{14C33C4E-7B79-AD53-C83C-094ACDC7F47C}" dt="2026-05-14T06:22:48.604" v="42" actId="1076"/>
          <ac:picMkLst>
            <pc:docMk/>
            <pc:sldMk cId="1477472733" sldId="552"/>
            <ac:picMk id="10" creationId="{00000000-0000-0000-0000-000000000000}"/>
          </ac:picMkLst>
        </pc:picChg>
      </pc:sldChg>
      <pc:sldChg chg="modSp">
        <pc:chgData name="Julija Grinko" userId="S::julija.grinko@vpt.lt::36f7ce2c-b187-486d-b390-1bf65379ea8a" providerId="AD" clId="Web-{14C33C4E-7B79-AD53-C83C-094ACDC7F47C}" dt="2026-05-14T06:19:44.956" v="18" actId="1076"/>
        <pc:sldMkLst>
          <pc:docMk/>
          <pc:sldMk cId="1581139675" sldId="555"/>
        </pc:sldMkLst>
        <pc:spChg chg="mod">
          <ac:chgData name="Julija Grinko" userId="S::julija.grinko@vpt.lt::36f7ce2c-b187-486d-b390-1bf65379ea8a" providerId="AD" clId="Web-{14C33C4E-7B79-AD53-C83C-094ACDC7F47C}" dt="2026-05-14T06:19:44.956" v="18" actId="1076"/>
          <ac:spMkLst>
            <pc:docMk/>
            <pc:sldMk cId="1581139675" sldId="555"/>
            <ac:spMk id="2" creationId="{6C1C1B42-8FE8-2943-AAD5-F5C9D72BCC10}"/>
          </ac:spMkLst>
        </pc:spChg>
        <pc:picChg chg="mod">
          <ac:chgData name="Julija Grinko" userId="S::julija.grinko@vpt.lt::36f7ce2c-b187-486d-b390-1bf65379ea8a" providerId="AD" clId="Web-{14C33C4E-7B79-AD53-C83C-094ACDC7F47C}" dt="2026-05-14T06:19:40.253" v="17" actId="1076"/>
          <ac:picMkLst>
            <pc:docMk/>
            <pc:sldMk cId="1581139675" sldId="555"/>
            <ac:picMk id="10" creationId="{00000000-0000-0000-0000-000000000000}"/>
          </ac:picMkLst>
        </pc:picChg>
      </pc:sldChg>
      <pc:sldChg chg="modSp">
        <pc:chgData name="Julija Grinko" userId="S::julija.grinko@vpt.lt::36f7ce2c-b187-486d-b390-1bf65379ea8a" providerId="AD" clId="Web-{14C33C4E-7B79-AD53-C83C-094ACDC7F47C}" dt="2026-05-14T06:18:19.952" v="12" actId="1076"/>
        <pc:sldMkLst>
          <pc:docMk/>
          <pc:sldMk cId="1352179718" sldId="556"/>
        </pc:sldMkLst>
        <pc:spChg chg="mod">
          <ac:chgData name="Julija Grinko" userId="S::julija.grinko@vpt.lt::36f7ce2c-b187-486d-b390-1bf65379ea8a" providerId="AD" clId="Web-{14C33C4E-7B79-AD53-C83C-094ACDC7F47C}" dt="2026-05-14T06:18:19.952" v="12" actId="1076"/>
          <ac:spMkLst>
            <pc:docMk/>
            <pc:sldMk cId="1352179718" sldId="556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1:19.741" v="30" actId="1076"/>
        <pc:sldMkLst>
          <pc:docMk/>
          <pc:sldMk cId="1406144758" sldId="557"/>
        </pc:sldMkLst>
        <pc:spChg chg="mod">
          <ac:chgData name="Julija Grinko" userId="S::julija.grinko@vpt.lt::36f7ce2c-b187-486d-b390-1bf65379ea8a" providerId="AD" clId="Web-{14C33C4E-7B79-AD53-C83C-094ACDC7F47C}" dt="2026-05-14T06:21:19.741" v="30" actId="1076"/>
          <ac:spMkLst>
            <pc:docMk/>
            <pc:sldMk cId="1406144758" sldId="557"/>
            <ac:spMk id="2" creationId="{6C1C1B42-8FE8-2943-AAD5-F5C9D72BCC10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3:03.714" v="45" actId="1076"/>
        <pc:sldMkLst>
          <pc:docMk/>
          <pc:sldMk cId="2727780968" sldId="558"/>
        </pc:sldMkLst>
        <pc:spChg chg="mod">
          <ac:chgData name="Julija Grinko" userId="S::julija.grinko@vpt.lt::36f7ce2c-b187-486d-b390-1bf65379ea8a" providerId="AD" clId="Web-{14C33C4E-7B79-AD53-C83C-094ACDC7F47C}" dt="2026-05-14T06:23:03.714" v="45" actId="1076"/>
          <ac:spMkLst>
            <pc:docMk/>
            <pc:sldMk cId="2727780968" sldId="558"/>
            <ac:spMk id="2" creationId="{B17430D8-E273-64C1-E989-20ABD432E3B4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3:17.090" v="47" actId="1076"/>
        <pc:sldMkLst>
          <pc:docMk/>
          <pc:sldMk cId="391327597" sldId="559"/>
        </pc:sldMkLst>
        <pc:spChg chg="mod">
          <ac:chgData name="Julija Grinko" userId="S::julija.grinko@vpt.lt::36f7ce2c-b187-486d-b390-1bf65379ea8a" providerId="AD" clId="Web-{14C33C4E-7B79-AD53-C83C-094ACDC7F47C}" dt="2026-05-14T06:23:17.090" v="47" actId="1076"/>
          <ac:spMkLst>
            <pc:docMk/>
            <pc:sldMk cId="391327597" sldId="559"/>
            <ac:spMk id="2" creationId="{1AEEB681-4144-35B4-BDBF-866D2DFBC8DC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3:10.855" v="46" actId="1076"/>
        <pc:sldMkLst>
          <pc:docMk/>
          <pc:sldMk cId="3592540244" sldId="560"/>
        </pc:sldMkLst>
        <pc:spChg chg="mod">
          <ac:chgData name="Julija Grinko" userId="S::julija.grinko@vpt.lt::36f7ce2c-b187-486d-b390-1bf65379ea8a" providerId="AD" clId="Web-{14C33C4E-7B79-AD53-C83C-094ACDC7F47C}" dt="2026-05-14T06:23:10.855" v="46" actId="1076"/>
          <ac:spMkLst>
            <pc:docMk/>
            <pc:sldMk cId="3592540244" sldId="560"/>
            <ac:spMk id="2" creationId="{5104FE72-CF22-4D74-67EB-BCB0E6E2899C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8:32:41.623" v="245" actId="20577"/>
        <pc:sldMkLst>
          <pc:docMk/>
          <pc:sldMk cId="1654027140" sldId="561"/>
        </pc:sldMkLst>
        <pc:spChg chg="mod">
          <ac:chgData name="Julija Grinko" userId="S::julija.grinko@vpt.lt::36f7ce2c-b187-486d-b390-1bf65379ea8a" providerId="AD" clId="Web-{14C33C4E-7B79-AD53-C83C-094ACDC7F47C}" dt="2026-05-14T06:20:07.426" v="20" actId="1076"/>
          <ac:spMkLst>
            <pc:docMk/>
            <pc:sldMk cId="1654027140" sldId="561"/>
            <ac:spMk id="2" creationId="{5A2BA960-C4B7-EA36-DD47-81A815BC3C4E}"/>
          </ac:spMkLst>
        </pc:spChg>
        <pc:spChg chg="mod">
          <ac:chgData name="Julija Grinko" userId="S::julija.grinko@vpt.lt::36f7ce2c-b187-486d-b390-1bf65379ea8a" providerId="AD" clId="Web-{14C33C4E-7B79-AD53-C83C-094ACDC7F47C}" dt="2026-05-14T08:32:41.623" v="245" actId="20577"/>
          <ac:spMkLst>
            <pc:docMk/>
            <pc:sldMk cId="1654027140" sldId="561"/>
            <ac:spMk id="6" creationId="{C7F46CB2-E57B-B598-4064-5A99AC2A8219}"/>
          </ac:spMkLst>
        </pc:spChg>
        <pc:spChg chg="mod">
          <ac:chgData name="Julija Grinko" userId="S::julija.grinko@vpt.lt::36f7ce2c-b187-486d-b390-1bf65379ea8a" providerId="AD" clId="Web-{14C33C4E-7B79-AD53-C83C-094ACDC7F47C}" dt="2026-05-14T08:32:07.012" v="242" actId="1076"/>
          <ac:spMkLst>
            <pc:docMk/>
            <pc:sldMk cId="1654027140" sldId="561"/>
            <ac:spMk id="15" creationId="{8F357EA3-FCF2-E2BC-F1F9-BF02E833382C}"/>
          </ac:spMkLst>
        </pc:spChg>
        <pc:spChg chg="mod">
          <ac:chgData name="Julija Grinko" userId="S::julija.grinko@vpt.lt::36f7ce2c-b187-486d-b390-1bf65379ea8a" providerId="AD" clId="Web-{14C33C4E-7B79-AD53-C83C-094ACDC7F47C}" dt="2026-05-14T08:32:18.763" v="244" actId="1076"/>
          <ac:spMkLst>
            <pc:docMk/>
            <pc:sldMk cId="1654027140" sldId="561"/>
            <ac:spMk id="16" creationId="{3208D4B2-8D3F-B011-55CC-B8952254D681}"/>
          </ac:spMkLst>
        </pc:spChg>
        <pc:spChg chg="mod">
          <ac:chgData name="Julija Grinko" userId="S::julija.grinko@vpt.lt::36f7ce2c-b187-486d-b390-1bf65379ea8a" providerId="AD" clId="Web-{14C33C4E-7B79-AD53-C83C-094ACDC7F47C}" dt="2026-05-14T08:32:10.934" v="243" actId="14100"/>
          <ac:spMkLst>
            <pc:docMk/>
            <pc:sldMk cId="1654027140" sldId="561"/>
            <ac:spMk id="17" creationId="{341D93C9-66E0-A6CE-7B69-E7E58898F9B1}"/>
          </ac:spMkLst>
        </pc:spChg>
        <pc:spChg chg="mod">
          <ac:chgData name="Julija Grinko" userId="S::julija.grinko@vpt.lt::36f7ce2c-b187-486d-b390-1bf65379ea8a" providerId="AD" clId="Web-{14C33C4E-7B79-AD53-C83C-094ACDC7F47C}" dt="2026-05-14T08:32:01.481" v="241" actId="14100"/>
          <ac:spMkLst>
            <pc:docMk/>
            <pc:sldMk cId="1654027140" sldId="561"/>
            <ac:spMk id="18" creationId="{3653F6A1-81B5-F34A-9A53-140A90B7A3C1}"/>
          </ac:spMkLst>
        </pc:spChg>
        <pc:picChg chg="mod">
          <ac:chgData name="Julija Grinko" userId="S::julija.grinko@vpt.lt::36f7ce2c-b187-486d-b390-1bf65379ea8a" providerId="AD" clId="Web-{14C33C4E-7B79-AD53-C83C-094ACDC7F47C}" dt="2026-05-14T08:31:46.558" v="238" actId="1076"/>
          <ac:picMkLst>
            <pc:docMk/>
            <pc:sldMk cId="1654027140" sldId="561"/>
            <ac:picMk id="13" creationId="{578676A1-A741-4D71-E7D2-906A770A4DAF}"/>
          </ac:picMkLst>
        </pc:picChg>
      </pc:sldChg>
      <pc:sldChg chg="modSp">
        <pc:chgData name="Julija Grinko" userId="S::julija.grinko@vpt.lt::36f7ce2c-b187-486d-b390-1bf65379ea8a" providerId="AD" clId="Web-{14C33C4E-7B79-AD53-C83C-094ACDC7F47C}" dt="2026-05-14T06:20:31.474" v="22" actId="1076"/>
        <pc:sldMkLst>
          <pc:docMk/>
          <pc:sldMk cId="4052100659" sldId="562"/>
        </pc:sldMkLst>
        <pc:spChg chg="mod">
          <ac:chgData name="Julija Grinko" userId="S::julija.grinko@vpt.lt::36f7ce2c-b187-486d-b390-1bf65379ea8a" providerId="AD" clId="Web-{14C33C4E-7B79-AD53-C83C-094ACDC7F47C}" dt="2026-05-14T06:20:31.474" v="22" actId="1076"/>
          <ac:spMkLst>
            <pc:docMk/>
            <pc:sldMk cId="4052100659" sldId="562"/>
            <ac:spMk id="2" creationId="{2001B9B8-8DBC-F979-BC36-F363BE5DBB4D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24.572" v="38" actId="1076"/>
        <pc:sldMkLst>
          <pc:docMk/>
          <pc:sldMk cId="3956359992" sldId="564"/>
        </pc:sldMkLst>
        <pc:spChg chg="mod">
          <ac:chgData name="Julija Grinko" userId="S::julija.grinko@vpt.lt::36f7ce2c-b187-486d-b390-1bf65379ea8a" providerId="AD" clId="Web-{14C33C4E-7B79-AD53-C83C-094ACDC7F47C}" dt="2026-05-14T06:22:24.572" v="38" actId="1076"/>
          <ac:spMkLst>
            <pc:docMk/>
            <pc:sldMk cId="3956359992" sldId="564"/>
            <ac:spMk id="4" creationId="{3B76D593-70A5-80E9-4FE8-0589E75D6953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36.572" v="40" actId="1076"/>
        <pc:sldMkLst>
          <pc:docMk/>
          <pc:sldMk cId="1164342973" sldId="565"/>
        </pc:sldMkLst>
        <pc:spChg chg="mod">
          <ac:chgData name="Julija Grinko" userId="S::julija.grinko@vpt.lt::36f7ce2c-b187-486d-b390-1bf65379ea8a" providerId="AD" clId="Web-{14C33C4E-7B79-AD53-C83C-094ACDC7F47C}" dt="2026-05-14T06:22:36.572" v="40" actId="1076"/>
          <ac:spMkLst>
            <pc:docMk/>
            <pc:sldMk cId="1164342973" sldId="565"/>
            <ac:spMk id="4" creationId="{6DC8ACFC-9AFA-66CD-682A-BFB49939802F}"/>
          </ac:spMkLst>
        </pc:spChg>
      </pc:sldChg>
      <pc:sldChg chg="modSp">
        <pc:chgData name="Julija Grinko" userId="S::julija.grinko@vpt.lt::36f7ce2c-b187-486d-b390-1bf65379ea8a" providerId="AD" clId="Web-{14C33C4E-7B79-AD53-C83C-094ACDC7F47C}" dt="2026-05-14T06:22:41.635" v="41" actId="1076"/>
        <pc:sldMkLst>
          <pc:docMk/>
          <pc:sldMk cId="3845755858" sldId="566"/>
        </pc:sldMkLst>
        <pc:spChg chg="mod">
          <ac:chgData name="Julija Grinko" userId="S::julija.grinko@vpt.lt::36f7ce2c-b187-486d-b390-1bf65379ea8a" providerId="AD" clId="Web-{14C33C4E-7B79-AD53-C83C-094ACDC7F47C}" dt="2026-05-14T06:22:41.635" v="41" actId="1076"/>
          <ac:spMkLst>
            <pc:docMk/>
            <pc:sldMk cId="3845755858" sldId="566"/>
            <ac:spMk id="4" creationId="{675316A8-791E-8E86-F44C-9BBC54A57824}"/>
          </ac:spMkLst>
        </pc:spChg>
      </pc:sldChg>
      <pc:sldChg chg="addSp modSp new">
        <pc:chgData name="Julija Grinko" userId="S::julija.grinko@vpt.lt::36f7ce2c-b187-486d-b390-1bf65379ea8a" providerId="AD" clId="Web-{14C33C4E-7B79-AD53-C83C-094ACDC7F47C}" dt="2026-05-14T08:15:36.459" v="211" actId="20577"/>
        <pc:sldMkLst>
          <pc:docMk/>
          <pc:sldMk cId="1127783468" sldId="567"/>
        </pc:sldMkLst>
        <pc:spChg chg="mod">
          <ac:chgData name="Julija Grinko" userId="S::julija.grinko@vpt.lt::36f7ce2c-b187-486d-b390-1bf65379ea8a" providerId="AD" clId="Web-{14C33C4E-7B79-AD53-C83C-094ACDC7F47C}" dt="2026-05-14T08:15:36.459" v="211" actId="20577"/>
          <ac:spMkLst>
            <pc:docMk/>
            <pc:sldMk cId="1127783468" sldId="567"/>
            <ac:spMk id="2" creationId="{E543D87B-D052-9DF2-1F31-7759FEA9DAAB}"/>
          </ac:spMkLst>
        </pc:spChg>
        <pc:spChg chg="mod">
          <ac:chgData name="Julija Grinko" userId="S::julija.grinko@vpt.lt::36f7ce2c-b187-486d-b390-1bf65379ea8a" providerId="AD" clId="Web-{14C33C4E-7B79-AD53-C83C-094ACDC7F47C}" dt="2026-05-14T08:15:28.834" v="210" actId="20577"/>
          <ac:spMkLst>
            <pc:docMk/>
            <pc:sldMk cId="1127783468" sldId="567"/>
            <ac:spMk id="3" creationId="{FB1B76A0-CF60-CAA8-F98C-43D1ED7002BD}"/>
          </ac:spMkLst>
        </pc:spChg>
        <pc:spChg chg="mod">
          <ac:chgData name="Julija Grinko" userId="S::julija.grinko@vpt.lt::36f7ce2c-b187-486d-b390-1bf65379ea8a" providerId="AD" clId="Web-{14C33C4E-7B79-AD53-C83C-094ACDC7F47C}" dt="2026-05-14T06:31:52.688" v="80" actId="1076"/>
          <ac:spMkLst>
            <pc:docMk/>
            <pc:sldMk cId="1127783468" sldId="567"/>
            <ac:spMk id="4" creationId="{FB8CA95F-4FD0-C542-67C8-2F201CFD14FF}"/>
          </ac:spMkLst>
        </pc:spChg>
        <pc:picChg chg="add mod ord">
          <ac:chgData name="Julija Grinko" userId="S::julija.grinko@vpt.lt::36f7ce2c-b187-486d-b390-1bf65379ea8a" providerId="AD" clId="Web-{14C33C4E-7B79-AD53-C83C-094ACDC7F47C}" dt="2026-05-14T06:31:50.001" v="79" actId="1076"/>
          <ac:picMkLst>
            <pc:docMk/>
            <pc:sldMk cId="1127783468" sldId="567"/>
            <ac:picMk id="6" creationId="{D35DA604-BCF4-7AA4-8E81-D7E55CEC7A1B}"/>
          </ac:picMkLst>
        </pc:picChg>
      </pc:sldChg>
    </pc:docChg>
  </pc:docChgLst>
  <pc:docChgLst>
    <pc:chgData name="Lina Romančikaitė-Klingienė" userId="d1af1793-c0b7-432c-a16f-b1ace8e8d6de" providerId="ADAL" clId="{80877D61-A286-4B8E-8F6B-757A58249312}"/>
    <pc:docChg chg="undo custSel modSld sldOrd">
      <pc:chgData name="Lina Romančikaitė-Klingienė" userId="d1af1793-c0b7-432c-a16f-b1ace8e8d6de" providerId="ADAL" clId="{80877D61-A286-4B8E-8F6B-757A58249312}" dt="2026-05-18T19:19:06.722" v="217" actId="790"/>
      <pc:docMkLst>
        <pc:docMk/>
      </pc:docMkLst>
      <pc:sldChg chg="modSp mod">
        <pc:chgData name="Lina Romančikaitė-Klingienė" userId="d1af1793-c0b7-432c-a16f-b1ace8e8d6de" providerId="ADAL" clId="{80877D61-A286-4B8E-8F6B-757A58249312}" dt="2026-05-18T19:11:11.966" v="96" actId="14100"/>
        <pc:sldMkLst>
          <pc:docMk/>
          <pc:sldMk cId="2308691240" sldId="422"/>
        </pc:sldMkLst>
        <pc:spChg chg="mod">
          <ac:chgData name="Lina Romančikaitė-Klingienė" userId="d1af1793-c0b7-432c-a16f-b1ace8e8d6de" providerId="ADAL" clId="{80877D61-A286-4B8E-8F6B-757A58249312}" dt="2026-05-18T19:11:11.966" v="96" actId="14100"/>
          <ac:spMkLst>
            <pc:docMk/>
            <pc:sldMk cId="2308691240" sldId="422"/>
            <ac:spMk id="12" creationId="{5D92F3D2-56E3-CCAF-EDB3-DA473F717020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1:41.838" v="102" actId="313"/>
        <pc:sldMkLst>
          <pc:docMk/>
          <pc:sldMk cId="704167932" sldId="427"/>
        </pc:sldMkLst>
        <pc:spChg chg="mod">
          <ac:chgData name="Lina Romančikaitė-Klingienė" userId="d1af1793-c0b7-432c-a16f-b1ace8e8d6de" providerId="ADAL" clId="{80877D61-A286-4B8E-8F6B-757A58249312}" dt="2026-05-18T19:11:41.838" v="102" actId="313"/>
          <ac:spMkLst>
            <pc:docMk/>
            <pc:sldMk cId="704167932" sldId="427"/>
            <ac:spMk id="7" creationId="{F8C401CE-11DA-719D-DDA4-BF78850DC6CE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6:28.336" v="189" actId="313"/>
        <pc:sldMkLst>
          <pc:docMk/>
          <pc:sldMk cId="3485537153" sldId="478"/>
        </pc:sldMkLst>
        <pc:spChg chg="mod">
          <ac:chgData name="Lina Romančikaitė-Klingienė" userId="d1af1793-c0b7-432c-a16f-b1ace8e8d6de" providerId="ADAL" clId="{80877D61-A286-4B8E-8F6B-757A58249312}" dt="2026-05-18T19:16:28.336" v="189" actId="313"/>
          <ac:spMkLst>
            <pc:docMk/>
            <pc:sldMk cId="3485537153" sldId="478"/>
            <ac:spMk id="6" creationId="{F601D15B-E676-C1EA-986F-5F17069A6B37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2:21.427" v="117" actId="2711"/>
        <pc:sldMkLst>
          <pc:docMk/>
          <pc:sldMk cId="463369268" sldId="483"/>
        </pc:sldMkLst>
        <pc:spChg chg="mod">
          <ac:chgData name="Lina Romančikaitė-Klingienė" userId="d1af1793-c0b7-432c-a16f-b1ace8e8d6de" providerId="ADAL" clId="{80877D61-A286-4B8E-8F6B-757A58249312}" dt="2026-05-18T19:12:21.427" v="117" actId="2711"/>
          <ac:spMkLst>
            <pc:docMk/>
            <pc:sldMk cId="463369268" sldId="483"/>
            <ac:spMk id="3" creationId="{4E5B0F87-3AC0-DE6B-B524-68F385F9E6F9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00:03.529" v="4" actId="1076"/>
        <pc:sldMkLst>
          <pc:docMk/>
          <pc:sldMk cId="3911882220" sldId="484"/>
        </pc:sldMkLst>
        <pc:spChg chg="mod">
          <ac:chgData name="Lina Romančikaitė-Klingienė" userId="d1af1793-c0b7-432c-a16f-b1ace8e8d6de" providerId="ADAL" clId="{80877D61-A286-4B8E-8F6B-757A58249312}" dt="2026-05-18T19:00:03.529" v="4" actId="1076"/>
          <ac:spMkLst>
            <pc:docMk/>
            <pc:sldMk cId="3911882220" sldId="484"/>
            <ac:spMk id="2" creationId="{6C1C1B42-8FE8-2943-AAD5-F5C9D72BCC10}"/>
          </ac:spMkLst>
        </pc:spChg>
        <pc:picChg chg="mod">
          <ac:chgData name="Lina Romančikaitė-Klingienė" userId="d1af1793-c0b7-432c-a16f-b1ace8e8d6de" providerId="ADAL" clId="{80877D61-A286-4B8E-8F6B-757A58249312}" dt="2026-05-18T19:00:00.549" v="3" actId="1076"/>
          <ac:picMkLst>
            <pc:docMk/>
            <pc:sldMk cId="3911882220" sldId="484"/>
            <ac:picMk id="10" creationId="{00000000-0000-0000-0000-000000000000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5-18T19:12:52.468" v="123" actId="313"/>
        <pc:sldMkLst>
          <pc:docMk/>
          <pc:sldMk cId="2937069826" sldId="485"/>
        </pc:sldMkLst>
        <pc:spChg chg="mod">
          <ac:chgData name="Lina Romančikaitė-Klingienė" userId="d1af1793-c0b7-432c-a16f-b1ace8e8d6de" providerId="ADAL" clId="{80877D61-A286-4B8E-8F6B-757A58249312}" dt="2026-05-18T19:00:13.553" v="5" actId="1076"/>
          <ac:spMkLst>
            <pc:docMk/>
            <pc:sldMk cId="2937069826" sldId="485"/>
            <ac:spMk id="2" creationId="{6C1C1B42-8FE8-2943-AAD5-F5C9D72BCC10}"/>
          </ac:spMkLst>
        </pc:spChg>
        <pc:spChg chg="mod">
          <ac:chgData name="Lina Romančikaitė-Klingienė" userId="d1af1793-c0b7-432c-a16f-b1ace8e8d6de" providerId="ADAL" clId="{80877D61-A286-4B8E-8F6B-757A58249312}" dt="2026-05-18T19:12:52.468" v="123" actId="313"/>
          <ac:spMkLst>
            <pc:docMk/>
            <pc:sldMk cId="2937069826" sldId="485"/>
            <ac:spMk id="12" creationId="{3012672D-E922-670C-190C-B2E155C3D7E4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4:22.401" v="135" actId="14100"/>
        <pc:sldMkLst>
          <pc:docMk/>
          <pc:sldMk cId="3723917860" sldId="493"/>
        </pc:sldMkLst>
        <pc:spChg chg="mod">
          <ac:chgData name="Lina Romančikaitė-Klingienė" userId="d1af1793-c0b7-432c-a16f-b1ace8e8d6de" providerId="ADAL" clId="{80877D61-A286-4B8E-8F6B-757A58249312}" dt="2026-05-18T19:14:22.401" v="135" actId="14100"/>
          <ac:spMkLst>
            <pc:docMk/>
            <pc:sldMk cId="3723917860" sldId="493"/>
            <ac:spMk id="6" creationId="{A4840641-B497-8202-0D15-8D9FBE037A94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2:08.724" v="116" actId="313"/>
        <pc:sldMkLst>
          <pc:docMk/>
          <pc:sldMk cId="1762100679" sldId="507"/>
        </pc:sldMkLst>
        <pc:spChg chg="mod">
          <ac:chgData name="Lina Romančikaitė-Klingienė" userId="d1af1793-c0b7-432c-a16f-b1ace8e8d6de" providerId="ADAL" clId="{80877D61-A286-4B8E-8F6B-757A58249312}" dt="2026-05-18T19:12:08.724" v="116" actId="313"/>
          <ac:spMkLst>
            <pc:docMk/>
            <pc:sldMk cId="1762100679" sldId="507"/>
            <ac:spMk id="7" creationId="{F8C401CE-11DA-719D-DDA4-BF78850DC6CE}"/>
          </ac:spMkLst>
        </pc:spChg>
      </pc:sldChg>
      <pc:sldChg chg="delSp mod">
        <pc:chgData name="Lina Romančikaitė-Klingienė" userId="d1af1793-c0b7-432c-a16f-b1ace8e8d6de" providerId="ADAL" clId="{80877D61-A286-4B8E-8F6B-757A58249312}" dt="2026-05-18T19:07:31.183" v="72" actId="478"/>
        <pc:sldMkLst>
          <pc:docMk/>
          <pc:sldMk cId="2566758097" sldId="521"/>
        </pc:sldMkLst>
        <pc:spChg chg="del">
          <ac:chgData name="Lina Romančikaitė-Klingienė" userId="d1af1793-c0b7-432c-a16f-b1ace8e8d6de" providerId="ADAL" clId="{80877D61-A286-4B8E-8F6B-757A58249312}" dt="2026-05-18T19:07:31.183" v="72" actId="478"/>
          <ac:spMkLst>
            <pc:docMk/>
            <pc:sldMk cId="2566758097" sldId="521"/>
            <ac:spMk id="7" creationId="{F8C401CE-11DA-719D-DDA4-BF78850DC6CE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4:49.565" v="137" actId="1076"/>
        <pc:sldMkLst>
          <pc:docMk/>
          <pc:sldMk cId="3620237731" sldId="532"/>
        </pc:sldMkLst>
        <pc:spChg chg="mod">
          <ac:chgData name="Lina Romančikaitė-Klingienė" userId="d1af1793-c0b7-432c-a16f-b1ace8e8d6de" providerId="ADAL" clId="{80877D61-A286-4B8E-8F6B-757A58249312}" dt="2026-05-18T19:14:49.565" v="137" actId="1076"/>
          <ac:spMkLst>
            <pc:docMk/>
            <pc:sldMk cId="3620237731" sldId="532"/>
            <ac:spMk id="6" creationId="{A4840641-B497-8202-0D15-8D9FBE037A94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3:34.737" v="126" actId="1076"/>
        <pc:sldMkLst>
          <pc:docMk/>
          <pc:sldMk cId="3958905090" sldId="538"/>
        </pc:sldMkLst>
        <pc:spChg chg="mod">
          <ac:chgData name="Lina Romančikaitė-Klingienė" userId="d1af1793-c0b7-432c-a16f-b1ace8e8d6de" providerId="ADAL" clId="{80877D61-A286-4B8E-8F6B-757A58249312}" dt="2026-05-18T19:13:34.737" v="126" actId="1076"/>
          <ac:spMkLst>
            <pc:docMk/>
            <pc:sldMk cId="3958905090" sldId="538"/>
            <ac:spMk id="6" creationId="{A4840641-B497-8202-0D15-8D9FBE037A94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4:07.817" v="131" actId="14100"/>
        <pc:sldMkLst>
          <pc:docMk/>
          <pc:sldMk cId="3372924526" sldId="539"/>
        </pc:sldMkLst>
        <pc:spChg chg="mod">
          <ac:chgData name="Lina Romančikaitė-Klingienė" userId="d1af1793-c0b7-432c-a16f-b1ace8e8d6de" providerId="ADAL" clId="{80877D61-A286-4B8E-8F6B-757A58249312}" dt="2026-05-18T19:14:07.817" v="131" actId="14100"/>
          <ac:spMkLst>
            <pc:docMk/>
            <pc:sldMk cId="3372924526" sldId="539"/>
            <ac:spMk id="4" creationId="{300AA65F-4497-8BEF-3EFF-9AFEC4894110}"/>
          </ac:spMkLst>
        </pc:spChg>
        <pc:spChg chg="mod">
          <ac:chgData name="Lina Romančikaitė-Klingienė" userId="d1af1793-c0b7-432c-a16f-b1ace8e8d6de" providerId="ADAL" clId="{80877D61-A286-4B8E-8F6B-757A58249312}" dt="2026-05-18T19:13:54.961" v="129" actId="2711"/>
          <ac:spMkLst>
            <pc:docMk/>
            <pc:sldMk cId="3372924526" sldId="539"/>
            <ac:spMk id="6" creationId="{A4840641-B497-8202-0D15-8D9FBE037A94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8:02.511" v="206" actId="20577"/>
        <pc:sldMkLst>
          <pc:docMk/>
          <pc:sldMk cId="4031898728" sldId="541"/>
        </pc:sldMkLst>
        <pc:spChg chg="mod">
          <ac:chgData name="Lina Romančikaitė-Klingienė" userId="d1af1793-c0b7-432c-a16f-b1ace8e8d6de" providerId="ADAL" clId="{80877D61-A286-4B8E-8F6B-757A58249312}" dt="2026-05-18T19:18:02.511" v="206" actId="20577"/>
          <ac:spMkLst>
            <pc:docMk/>
            <pc:sldMk cId="4031898728" sldId="541"/>
            <ac:spMk id="17" creationId="{73721B3F-C9E3-2B43-E32F-18E544773E41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7:12.472" v="197" actId="14100"/>
        <pc:sldMkLst>
          <pc:docMk/>
          <pc:sldMk cId="2075280737" sldId="542"/>
        </pc:sldMkLst>
        <pc:spChg chg="mod">
          <ac:chgData name="Lina Romančikaitė-Klingienė" userId="d1af1793-c0b7-432c-a16f-b1ace8e8d6de" providerId="ADAL" clId="{80877D61-A286-4B8E-8F6B-757A58249312}" dt="2026-05-18T19:17:12.472" v="197" actId="14100"/>
          <ac:spMkLst>
            <pc:docMk/>
            <pc:sldMk cId="2075280737" sldId="542"/>
            <ac:spMk id="3" creationId="{04AF13DF-0C97-9421-5DBA-3923298D7855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8:33.529" v="214" actId="20577"/>
        <pc:sldMkLst>
          <pc:docMk/>
          <pc:sldMk cId="1760626721" sldId="543"/>
        </pc:sldMkLst>
        <pc:spChg chg="mod">
          <ac:chgData name="Lina Romančikaitė-Klingienė" userId="d1af1793-c0b7-432c-a16f-b1ace8e8d6de" providerId="ADAL" clId="{80877D61-A286-4B8E-8F6B-757A58249312}" dt="2026-05-18T19:18:33.529" v="214" actId="20577"/>
          <ac:spMkLst>
            <pc:docMk/>
            <pc:sldMk cId="1760626721" sldId="543"/>
            <ac:spMk id="8" creationId="{969D075D-D179-75E8-3CFF-E75A425C69C5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9:06.722" v="217" actId="790"/>
        <pc:sldMkLst>
          <pc:docMk/>
          <pc:sldMk cId="3932991271" sldId="544"/>
        </pc:sldMkLst>
        <pc:spChg chg="mod">
          <ac:chgData name="Lina Romančikaitė-Klingienė" userId="d1af1793-c0b7-432c-a16f-b1ace8e8d6de" providerId="ADAL" clId="{80877D61-A286-4B8E-8F6B-757A58249312}" dt="2026-05-18T19:19:06.722" v="217" actId="790"/>
          <ac:spMkLst>
            <pc:docMk/>
            <pc:sldMk cId="3932991271" sldId="544"/>
            <ac:spMk id="2" creationId="{E8C57ECB-595F-ECCA-19B7-E00CFEFF55CB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5:22.607" v="145" actId="1076"/>
        <pc:sldMkLst>
          <pc:docMk/>
          <pc:sldMk cId="2290808096" sldId="547"/>
        </pc:sldMkLst>
        <pc:spChg chg="mod">
          <ac:chgData name="Lina Romančikaitė-Klingienė" userId="d1af1793-c0b7-432c-a16f-b1ace8e8d6de" providerId="ADAL" clId="{80877D61-A286-4B8E-8F6B-757A58249312}" dt="2026-05-18T19:00:48.170" v="9" actId="1076"/>
          <ac:spMkLst>
            <pc:docMk/>
            <pc:sldMk cId="2290808096" sldId="547"/>
            <ac:spMk id="2" creationId="{6C1C1B42-8FE8-2943-AAD5-F5C9D72BCC10}"/>
          </ac:spMkLst>
        </pc:spChg>
        <pc:spChg chg="mod">
          <ac:chgData name="Lina Romančikaitė-Klingienė" userId="d1af1793-c0b7-432c-a16f-b1ace8e8d6de" providerId="ADAL" clId="{80877D61-A286-4B8E-8F6B-757A58249312}" dt="2026-05-18T19:15:22.607" v="145" actId="1076"/>
          <ac:spMkLst>
            <pc:docMk/>
            <pc:sldMk cId="2290808096" sldId="547"/>
            <ac:spMk id="6" creationId="{A4840641-B497-8202-0D15-8D9FBE037A94}"/>
          </ac:spMkLst>
        </pc:spChg>
        <pc:picChg chg="mod">
          <ac:chgData name="Lina Romančikaitė-Klingienė" userId="d1af1793-c0b7-432c-a16f-b1ace8e8d6de" providerId="ADAL" clId="{80877D61-A286-4B8E-8F6B-757A58249312}" dt="2026-05-18T19:00:38.060" v="7" actId="1076"/>
          <ac:picMkLst>
            <pc:docMk/>
            <pc:sldMk cId="2290808096" sldId="547"/>
            <ac:picMk id="10" creationId="{00000000-0000-0000-0000-000000000000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5-18T19:15:59.591" v="177" actId="20577"/>
        <pc:sldMkLst>
          <pc:docMk/>
          <pc:sldMk cId="1675068155" sldId="548"/>
        </pc:sldMkLst>
        <pc:spChg chg="mod">
          <ac:chgData name="Lina Romančikaitė-Klingienė" userId="d1af1793-c0b7-432c-a16f-b1ace8e8d6de" providerId="ADAL" clId="{80877D61-A286-4B8E-8F6B-757A58249312}" dt="2026-05-18T19:15:59.591" v="177" actId="20577"/>
          <ac:spMkLst>
            <pc:docMk/>
            <pc:sldMk cId="1675068155" sldId="548"/>
            <ac:spMk id="6" creationId="{A4840641-B497-8202-0D15-8D9FBE037A94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05:59.188" v="43" actId="313"/>
        <pc:sldMkLst>
          <pc:docMk/>
          <pc:sldMk cId="1735684765" sldId="549"/>
        </pc:sldMkLst>
        <pc:spChg chg="mod">
          <ac:chgData name="Lina Romančikaitė-Klingienė" userId="d1af1793-c0b7-432c-a16f-b1ace8e8d6de" providerId="ADAL" clId="{80877D61-A286-4B8E-8F6B-757A58249312}" dt="2026-05-18T19:05:59.188" v="43" actId="313"/>
          <ac:spMkLst>
            <pc:docMk/>
            <pc:sldMk cId="1735684765" sldId="549"/>
            <ac:spMk id="2" creationId="{8668698B-6DBC-DC4D-BA04-EF20779D9B1A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6:40.524" v="196" actId="6549"/>
        <pc:sldMkLst>
          <pc:docMk/>
          <pc:sldMk cId="1502259069" sldId="550"/>
        </pc:sldMkLst>
        <pc:spChg chg="mod">
          <ac:chgData name="Lina Romančikaitė-Klingienė" userId="d1af1793-c0b7-432c-a16f-b1ace8e8d6de" providerId="ADAL" clId="{80877D61-A286-4B8E-8F6B-757A58249312}" dt="2026-05-18T19:16:40.524" v="196" actId="6549"/>
          <ac:spMkLst>
            <pc:docMk/>
            <pc:sldMk cId="1502259069" sldId="550"/>
            <ac:spMk id="6" creationId="{F601D15B-E676-C1EA-986F-5F17069A6B37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07:19.403" v="71" actId="313"/>
        <pc:sldMkLst>
          <pc:docMk/>
          <pc:sldMk cId="1477472733" sldId="552"/>
        </pc:sldMkLst>
        <pc:spChg chg="mod">
          <ac:chgData name="Lina Romančikaitė-Klingienė" userId="d1af1793-c0b7-432c-a16f-b1ace8e8d6de" providerId="ADAL" clId="{80877D61-A286-4B8E-8F6B-757A58249312}" dt="2026-05-18T19:07:03.474" v="59" actId="20577"/>
          <ac:spMkLst>
            <pc:docMk/>
            <pc:sldMk cId="1477472733" sldId="552"/>
            <ac:spMk id="3" creationId="{20B51AE8-0F7E-BDBE-DB0B-B7A2DF24C1D6}"/>
          </ac:spMkLst>
        </pc:spChg>
        <pc:spChg chg="mod">
          <ac:chgData name="Lina Romančikaitė-Klingienė" userId="d1af1793-c0b7-432c-a16f-b1ace8e8d6de" providerId="ADAL" clId="{80877D61-A286-4B8E-8F6B-757A58249312}" dt="2026-05-18T19:07:19.403" v="71" actId="313"/>
          <ac:spMkLst>
            <pc:docMk/>
            <pc:sldMk cId="1477472733" sldId="552"/>
            <ac:spMk id="16" creationId="{3292B5C6-3BE6-BD21-8A10-544771F22352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4:29.762" v="136" actId="1076"/>
        <pc:sldMkLst>
          <pc:docMk/>
          <pc:sldMk cId="1581139675" sldId="555"/>
        </pc:sldMkLst>
        <pc:spChg chg="mod">
          <ac:chgData name="Lina Romančikaitė-Klingienė" userId="d1af1793-c0b7-432c-a16f-b1ace8e8d6de" providerId="ADAL" clId="{80877D61-A286-4B8E-8F6B-757A58249312}" dt="2026-05-18T19:14:29.762" v="136" actId="1076"/>
          <ac:spMkLst>
            <pc:docMk/>
            <pc:sldMk cId="1581139675" sldId="555"/>
            <ac:spMk id="6" creationId="{A4840641-B497-8202-0D15-8D9FBE037A94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3:46.207" v="128" actId="1076"/>
        <pc:sldMkLst>
          <pc:docMk/>
          <pc:sldMk cId="1352179718" sldId="556"/>
        </pc:sldMkLst>
        <pc:spChg chg="mod">
          <ac:chgData name="Lina Romančikaitė-Klingienė" userId="d1af1793-c0b7-432c-a16f-b1ace8e8d6de" providerId="ADAL" clId="{80877D61-A286-4B8E-8F6B-757A58249312}" dt="2026-05-18T19:00:23.663" v="6" actId="1076"/>
          <ac:spMkLst>
            <pc:docMk/>
            <pc:sldMk cId="1352179718" sldId="556"/>
            <ac:spMk id="2" creationId="{6C1C1B42-8FE8-2943-AAD5-F5C9D72BCC10}"/>
          </ac:spMkLst>
        </pc:spChg>
        <pc:spChg chg="mod">
          <ac:chgData name="Lina Romančikaitė-Klingienė" userId="d1af1793-c0b7-432c-a16f-b1ace8e8d6de" providerId="ADAL" clId="{80877D61-A286-4B8E-8F6B-757A58249312}" dt="2026-05-18T19:13:46.207" v="128" actId="1076"/>
          <ac:spMkLst>
            <pc:docMk/>
            <pc:sldMk cId="1352179718" sldId="556"/>
            <ac:spMk id="6" creationId="{A4840641-B497-8202-0D15-8D9FBE037A94}"/>
          </ac:spMkLst>
        </pc:spChg>
      </pc:sldChg>
      <pc:sldChg chg="modSp mod ord">
        <pc:chgData name="Lina Romančikaitė-Klingienė" userId="d1af1793-c0b7-432c-a16f-b1ace8e8d6de" providerId="ADAL" clId="{80877D61-A286-4B8E-8F6B-757A58249312}" dt="2026-05-18T19:08:09.604" v="77"/>
        <pc:sldMkLst>
          <pc:docMk/>
          <pc:sldMk cId="2727780968" sldId="558"/>
        </pc:sldMkLst>
        <pc:spChg chg="mod">
          <ac:chgData name="Lina Romančikaitė-Klingienė" userId="d1af1793-c0b7-432c-a16f-b1ace8e8d6de" providerId="ADAL" clId="{80877D61-A286-4B8E-8F6B-757A58249312}" dt="2026-05-18T19:07:42.367" v="73" actId="1076"/>
          <ac:spMkLst>
            <pc:docMk/>
            <pc:sldMk cId="2727780968" sldId="558"/>
            <ac:spMk id="6" creationId="{AFAF8D5D-C1B2-C99F-F37D-1277E51E0964}"/>
          </ac:spMkLst>
        </pc:spChg>
        <pc:spChg chg="mod">
          <ac:chgData name="Lina Romančikaitė-Klingienė" userId="d1af1793-c0b7-432c-a16f-b1ace8e8d6de" providerId="ADAL" clId="{80877D61-A286-4B8E-8F6B-757A58249312}" dt="2026-05-18T19:07:48.214" v="75" actId="1076"/>
          <ac:spMkLst>
            <pc:docMk/>
            <pc:sldMk cId="2727780968" sldId="558"/>
            <ac:spMk id="25" creationId="{E0AD05F1-2E23-CD9A-4863-0992E331173F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01:55.618" v="12" actId="1076"/>
        <pc:sldMkLst>
          <pc:docMk/>
          <pc:sldMk cId="391327597" sldId="559"/>
        </pc:sldMkLst>
        <pc:spChg chg="mod">
          <ac:chgData name="Lina Romančikaitė-Klingienė" userId="d1af1793-c0b7-432c-a16f-b1ace8e8d6de" providerId="ADAL" clId="{80877D61-A286-4B8E-8F6B-757A58249312}" dt="2026-05-18T19:01:37.254" v="10" actId="1076"/>
          <ac:spMkLst>
            <pc:docMk/>
            <pc:sldMk cId="391327597" sldId="559"/>
            <ac:spMk id="15" creationId="{1E5A5DBA-BEAF-3B6A-3BE8-646D5883A5C8}"/>
          </ac:spMkLst>
        </pc:spChg>
        <pc:picChg chg="mod">
          <ac:chgData name="Lina Romančikaitė-Klingienė" userId="d1af1793-c0b7-432c-a16f-b1ace8e8d6de" providerId="ADAL" clId="{80877D61-A286-4B8E-8F6B-757A58249312}" dt="2026-05-18T19:01:41.316" v="11" actId="1076"/>
          <ac:picMkLst>
            <pc:docMk/>
            <pc:sldMk cId="391327597" sldId="559"/>
            <ac:picMk id="3" creationId="{0C06D7F3-3AE8-A252-E315-DAD15D64518D}"/>
          </ac:picMkLst>
        </pc:picChg>
        <pc:picChg chg="mod">
          <ac:chgData name="Lina Romančikaitė-Klingienė" userId="d1af1793-c0b7-432c-a16f-b1ace8e8d6de" providerId="ADAL" clId="{80877D61-A286-4B8E-8F6B-757A58249312}" dt="2026-05-18T19:01:55.618" v="12" actId="1076"/>
          <ac:picMkLst>
            <pc:docMk/>
            <pc:sldMk cId="391327597" sldId="559"/>
            <ac:picMk id="23" creationId="{CB49182C-BADE-CB48-603B-495E42C91DEC}"/>
          </ac:picMkLst>
        </pc:picChg>
      </pc:sldChg>
      <pc:sldChg chg="modSp mod">
        <pc:chgData name="Lina Romančikaitė-Klingienė" userId="d1af1793-c0b7-432c-a16f-b1ace8e8d6de" providerId="ADAL" clId="{80877D61-A286-4B8E-8F6B-757A58249312}" dt="2026-05-18T19:15:15.986" v="144" actId="1076"/>
        <pc:sldMkLst>
          <pc:docMk/>
          <pc:sldMk cId="4052100659" sldId="562"/>
        </pc:sldMkLst>
        <pc:spChg chg="mod">
          <ac:chgData name="Lina Romančikaitė-Klingienė" userId="d1af1793-c0b7-432c-a16f-b1ace8e8d6de" providerId="ADAL" clId="{80877D61-A286-4B8E-8F6B-757A58249312}" dt="2026-05-18T19:15:15.986" v="144" actId="1076"/>
          <ac:spMkLst>
            <pc:docMk/>
            <pc:sldMk cId="4052100659" sldId="562"/>
            <ac:spMk id="6" creationId="{09791D95-C966-A6B0-F93C-800A5A464822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05:49.321" v="37" actId="313"/>
        <pc:sldMkLst>
          <pc:docMk/>
          <pc:sldMk cId="3956359992" sldId="564"/>
        </pc:sldMkLst>
        <pc:spChg chg="mod">
          <ac:chgData name="Lina Romančikaitė-Klingienė" userId="d1af1793-c0b7-432c-a16f-b1ace8e8d6de" providerId="ADAL" clId="{80877D61-A286-4B8E-8F6B-757A58249312}" dt="2026-05-18T19:05:49.321" v="37" actId="313"/>
          <ac:spMkLst>
            <pc:docMk/>
            <pc:sldMk cId="3956359992" sldId="564"/>
            <ac:spMk id="2" creationId="{6A38D01E-1C97-83CA-B030-21309B14CF09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06:15.754" v="55" actId="313"/>
        <pc:sldMkLst>
          <pc:docMk/>
          <pc:sldMk cId="3845755858" sldId="566"/>
        </pc:sldMkLst>
        <pc:spChg chg="mod">
          <ac:chgData name="Lina Romančikaitė-Klingienė" userId="d1af1793-c0b7-432c-a16f-b1ace8e8d6de" providerId="ADAL" clId="{80877D61-A286-4B8E-8F6B-757A58249312}" dt="2026-05-18T19:06:15.754" v="55" actId="313"/>
          <ac:spMkLst>
            <pc:docMk/>
            <pc:sldMk cId="3845755858" sldId="566"/>
            <ac:spMk id="5" creationId="{BF38604A-F256-80C7-4B20-563846E13A87}"/>
          </ac:spMkLst>
        </pc:spChg>
      </pc:sldChg>
      <pc:sldChg chg="modSp mod">
        <pc:chgData name="Lina Romančikaitė-Klingienė" userId="d1af1793-c0b7-432c-a16f-b1ace8e8d6de" providerId="ADAL" clId="{80877D61-A286-4B8E-8F6B-757A58249312}" dt="2026-05-18T19:10:27.913" v="82" actId="2711"/>
        <pc:sldMkLst>
          <pc:docMk/>
          <pc:sldMk cId="1127783468" sldId="567"/>
        </pc:sldMkLst>
        <pc:spChg chg="mod">
          <ac:chgData name="Lina Romančikaitė-Klingienė" userId="d1af1793-c0b7-432c-a16f-b1ace8e8d6de" providerId="ADAL" clId="{80877D61-A286-4B8E-8F6B-757A58249312}" dt="2026-05-18T19:10:27.913" v="82" actId="2711"/>
          <ac:spMkLst>
            <pc:docMk/>
            <pc:sldMk cId="1127783468" sldId="567"/>
            <ac:spMk id="3" creationId="{FB1B76A0-CF60-CAA8-F98C-43D1ED7002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EA4CD-6599-41F6-B952-F49CA82EC2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1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5/18/2026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5/18/2026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5/18/2026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8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799" y="2219878"/>
            <a:ext cx="10304755" cy="1721808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 dirty="0"/>
            </a:br>
            <a:br>
              <a:rPr lang="en-US" sz="5400" dirty="0"/>
            </a:br>
            <a:r>
              <a:rPr lang="lt-LT" sz="5400" b="1" dirty="0"/>
              <a:t> </a:t>
            </a:r>
            <a:br>
              <a:rPr lang="lt-LT" sz="4800" dirty="0"/>
            </a:br>
            <a:br>
              <a:rPr lang="lt-LT" sz="4800" dirty="0"/>
            </a:br>
            <a:r>
              <a:rPr lang="en-US" sz="4900" b="1" spc="-5" dirty="0">
                <a:cs typeface="Times New Roman" panose="02020603050405020304" pitchFamily="18" charset="0"/>
              </a:rPr>
              <a:t>How to develop and submit a tender (proposal) using CVP IS?</a:t>
            </a:r>
            <a:endParaRPr lang="lt-LT" sz="4900" b="1" dirty="0"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466576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dirty="0" err="1">
                <a:cs typeface="Calibri"/>
              </a:rPr>
              <a:t>Valid</a:t>
            </a:r>
            <a:r>
              <a:rPr lang="lt-LT" dirty="0">
                <a:cs typeface="Calibri"/>
              </a:rPr>
              <a:t> from 2026-05-20</a:t>
            </a:r>
            <a:endParaRPr lang="lt-LT" dirty="0">
              <a:highlight>
                <a:srgbClr val="FFFF00"/>
              </a:highlight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5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25075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680" y="6432549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56" y="387512"/>
            <a:ext cx="10777490" cy="71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CfT core information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11BFF-BA46-B030-F68B-9A74FD735A84}"/>
              </a:ext>
            </a:extLst>
          </p:cNvPr>
          <p:cNvSpPr txBox="1"/>
          <p:nvPr/>
        </p:nvSpPr>
        <p:spPr>
          <a:xfrm>
            <a:off x="8067412" y="4680495"/>
            <a:ext cx="3115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S</a:t>
            </a:r>
            <a:r>
              <a:rPr lang="en-GB" dirty="0"/>
              <a:t>hows basic information about the purchase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8DA62D-1307-CE2C-23C4-DC8771F4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56" y="1197811"/>
            <a:ext cx="5150478" cy="5417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F913C-22EB-211A-A8B7-220A6726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54" y="589837"/>
            <a:ext cx="2950242" cy="3646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1A2352-64EF-8977-3851-2893195A0AB9}"/>
              </a:ext>
            </a:extLst>
          </p:cNvPr>
          <p:cNvSpPr/>
          <p:nvPr/>
        </p:nvSpPr>
        <p:spPr>
          <a:xfrm>
            <a:off x="8505080" y="1385766"/>
            <a:ext cx="2117200" cy="4582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966282-024A-0D4C-7026-20F1C6CF6142}"/>
              </a:ext>
            </a:extLst>
          </p:cNvPr>
          <p:cNvCxnSpPr>
            <a:cxnSpLocks/>
          </p:cNvCxnSpPr>
          <p:nvPr/>
        </p:nvCxnSpPr>
        <p:spPr>
          <a:xfrm flipH="1">
            <a:off x="5560736" y="1614902"/>
            <a:ext cx="2906104" cy="636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8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706" y="6476196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2002608" cy="93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can find out information about the purchase by extracting the menu ”Cft documents”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26EA6-7550-3B2A-54B0-3C333E7E1035}"/>
              </a:ext>
            </a:extLst>
          </p:cNvPr>
          <p:cNvSpPr txBox="1"/>
          <p:nvPr/>
        </p:nvSpPr>
        <p:spPr>
          <a:xfrm>
            <a:off x="7314370" y="4091250"/>
            <a:ext cx="46421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Cft documents</a:t>
            </a:r>
            <a:r>
              <a:rPr lang="lt-LT" dirty="0"/>
              <a:t>:</a:t>
            </a:r>
          </a:p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Notices</a:t>
            </a: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Contracts Documents</a:t>
            </a:r>
            <a:r>
              <a:rPr lang="lt-LT" dirty="0"/>
              <a:t>: </a:t>
            </a:r>
          </a:p>
          <a:p>
            <a:r>
              <a:rPr lang="lt-LT" dirty="0"/>
              <a:t>	</a:t>
            </a:r>
            <a:r>
              <a:rPr lang="en-US" dirty="0"/>
              <a:t>To view</a:t>
            </a:r>
            <a:r>
              <a:rPr lang="lt-LT" dirty="0"/>
              <a:t> </a:t>
            </a:r>
          </a:p>
          <a:p>
            <a:r>
              <a:rPr lang="lt-LT" dirty="0"/>
              <a:t>	</a:t>
            </a:r>
            <a:r>
              <a:rPr lang="en-US" dirty="0"/>
              <a:t>to download zip file</a:t>
            </a:r>
            <a:endParaRPr lang="lt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AE848-13E5-F07E-FF85-CEA188ADA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4" y="1420877"/>
            <a:ext cx="6007409" cy="1606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1C986-9E68-4B31-A33D-46D48474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6" y="3258578"/>
            <a:ext cx="5893103" cy="286399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455ED9-2DC2-EB22-CA99-A11CC9407BD9}"/>
              </a:ext>
            </a:extLst>
          </p:cNvPr>
          <p:cNvCxnSpPr>
            <a:cxnSpLocks/>
          </p:cNvCxnSpPr>
          <p:nvPr/>
        </p:nvCxnSpPr>
        <p:spPr>
          <a:xfrm flipH="1" flipV="1">
            <a:off x="6063447" y="4949025"/>
            <a:ext cx="2137643" cy="721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A49E3A-7D2F-B055-993E-7055396E25B4}"/>
              </a:ext>
            </a:extLst>
          </p:cNvPr>
          <p:cNvCxnSpPr>
            <a:cxnSpLocks/>
          </p:cNvCxnSpPr>
          <p:nvPr/>
        </p:nvCxnSpPr>
        <p:spPr>
          <a:xfrm flipH="1">
            <a:off x="6316799" y="5908106"/>
            <a:ext cx="1884291" cy="128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4FCADB-3518-5F4B-C3E0-33B426B20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395" y="1054808"/>
            <a:ext cx="2407949" cy="29761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CA3E8E-78B8-5245-AE22-BDA49A4D9A87}"/>
              </a:ext>
            </a:extLst>
          </p:cNvPr>
          <p:cNvSpPr/>
          <p:nvPr/>
        </p:nvSpPr>
        <p:spPr>
          <a:xfrm>
            <a:off x="9152878" y="2009970"/>
            <a:ext cx="1918187" cy="3529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8C715-A607-21DA-B099-07085934F6BF}"/>
              </a:ext>
            </a:extLst>
          </p:cNvPr>
          <p:cNvCxnSpPr>
            <a:cxnSpLocks/>
          </p:cNvCxnSpPr>
          <p:nvPr/>
        </p:nvCxnSpPr>
        <p:spPr>
          <a:xfrm flipH="1" flipV="1">
            <a:off x="4962617" y="1600762"/>
            <a:ext cx="4190261" cy="538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7537C7-D728-0E38-0567-6210D0573800}"/>
              </a:ext>
            </a:extLst>
          </p:cNvPr>
          <p:cNvCxnSpPr>
            <a:cxnSpLocks/>
          </p:cNvCxnSpPr>
          <p:nvPr/>
        </p:nvCxnSpPr>
        <p:spPr>
          <a:xfrm flipH="1">
            <a:off x="5353235" y="2180715"/>
            <a:ext cx="3789793" cy="1285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D1175-A142-7F2B-341F-F4723828D2B4}"/>
              </a:ext>
            </a:extLst>
          </p:cNvPr>
          <p:cNvSpPr/>
          <p:nvPr/>
        </p:nvSpPr>
        <p:spPr>
          <a:xfrm>
            <a:off x="414964" y="2009969"/>
            <a:ext cx="581079" cy="4148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71A3BB-EF27-D9D5-399F-5BBEC443EA9A}"/>
              </a:ext>
            </a:extLst>
          </p:cNvPr>
          <p:cNvSpPr/>
          <p:nvPr/>
        </p:nvSpPr>
        <p:spPr>
          <a:xfrm>
            <a:off x="919717" y="3889956"/>
            <a:ext cx="900919" cy="3554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6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43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0" y="518986"/>
            <a:ext cx="10386875" cy="79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Cho</a:t>
            </a:r>
            <a:r>
              <a:rPr lang="en-US" dirty="0"/>
              <a:t>o</a:t>
            </a:r>
            <a:r>
              <a:rPr lang="lt-LT" dirty="0"/>
              <a:t>se type of association: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89445D-6503-3572-2FED-F82B8FEF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588645"/>
            <a:ext cx="2823368" cy="348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DD4DB6-858C-FA10-1155-69A9E6C25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42" y="1762249"/>
            <a:ext cx="7480774" cy="35066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C739AD-7DB6-CC0E-A617-C3D9F6E77645}"/>
              </a:ext>
            </a:extLst>
          </p:cNvPr>
          <p:cNvSpPr/>
          <p:nvPr/>
        </p:nvSpPr>
        <p:spPr>
          <a:xfrm>
            <a:off x="8893454" y="3096617"/>
            <a:ext cx="2212511" cy="4189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6EA222-86BD-9D8B-8252-64274C16C0FE}"/>
              </a:ext>
            </a:extLst>
          </p:cNvPr>
          <p:cNvCxnSpPr>
            <a:cxnSpLocks/>
          </p:cNvCxnSpPr>
          <p:nvPr/>
        </p:nvCxnSpPr>
        <p:spPr>
          <a:xfrm flipH="1">
            <a:off x="5743852" y="3265189"/>
            <a:ext cx="3078212" cy="800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9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09" y="899314"/>
            <a:ext cx="11650463" cy="106781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</a:rPr>
              <a:t>Withdraw Expression of Interest from CfT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1B5DE2-7B0E-AE68-B809-EFF77CE8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972121"/>
            <a:ext cx="2461757" cy="3179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FB6E5C-EAF6-436F-FB9D-F4E85042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9" y="1811046"/>
            <a:ext cx="7642083" cy="30716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4C768F-A638-621F-10D4-8FEAA5D06C89}"/>
              </a:ext>
            </a:extLst>
          </p:cNvPr>
          <p:cNvSpPr/>
          <p:nvPr/>
        </p:nvSpPr>
        <p:spPr>
          <a:xfrm>
            <a:off x="8753381" y="3659571"/>
            <a:ext cx="1928285" cy="3556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0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30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17" y="779251"/>
            <a:ext cx="11683013" cy="934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ea typeface="Roboto"/>
                <a:cs typeface="Roboto"/>
              </a:rPr>
              <a:t>Specify Alerts. </a:t>
            </a:r>
            <a:br>
              <a:rPr lang="en-US" b="0" i="0" dirty="0">
                <a:effectLst/>
              </a:rPr>
            </a:br>
            <a:r>
              <a:rPr lang="en-US" dirty="0">
                <a:ea typeface="Roboto"/>
                <a:cs typeface="Roboto"/>
              </a:rPr>
              <a:t>C</a:t>
            </a:r>
            <a:r>
              <a:rPr lang="en-US" b="0" i="0" dirty="0">
                <a:effectLst/>
                <a:ea typeface="Roboto"/>
                <a:cs typeface="Roboto"/>
              </a:rPr>
              <a:t>an set deadlines for receiving notifications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2002608" cy="93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0606-625E-F104-3930-C9DC086B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522133"/>
            <a:ext cx="8190979" cy="2351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DEC929-E15A-BFD4-240E-EC68C12A6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88" y="1927733"/>
            <a:ext cx="2461757" cy="3179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A887E5-314D-A6C3-6B7B-20A6FE90AFF4}"/>
              </a:ext>
            </a:extLst>
          </p:cNvPr>
          <p:cNvSpPr/>
          <p:nvPr/>
        </p:nvSpPr>
        <p:spPr>
          <a:xfrm>
            <a:off x="9213191" y="3956054"/>
            <a:ext cx="1750731" cy="3141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7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21837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43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27" y="278947"/>
            <a:ext cx="3638471" cy="727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ea typeface="Roboto"/>
                <a:cs typeface="Roboto"/>
              </a:rPr>
              <a:t>View Messages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F5C4E-2AD8-18BC-FAD5-6D9A4182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47" y="1550650"/>
            <a:ext cx="2142965" cy="274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B3FB1-D488-E5E5-8F89-383B98733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17" y="1104741"/>
            <a:ext cx="7403977" cy="3497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7CC13A-0A30-E6FE-37E1-14B3F0212F9A}"/>
              </a:ext>
            </a:extLst>
          </p:cNvPr>
          <p:cNvSpPr/>
          <p:nvPr/>
        </p:nvSpPr>
        <p:spPr>
          <a:xfrm>
            <a:off x="9445841" y="3606708"/>
            <a:ext cx="1263847" cy="2938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AA65F-4497-8BEF-3EFF-9AFEC4894110}"/>
              </a:ext>
            </a:extLst>
          </p:cNvPr>
          <p:cNvSpPr txBox="1"/>
          <p:nvPr/>
        </p:nvSpPr>
        <p:spPr>
          <a:xfrm>
            <a:off x="696687" y="4767942"/>
            <a:ext cx="7552578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baseline="0" dirty="0">
                <a:solidFill>
                  <a:srgbClr val="FF0000"/>
                </a:solidFill>
              </a:rPr>
              <a:t>Important! </a:t>
            </a:r>
            <a:r>
              <a:rPr lang="en-GB" sz="2000" dirty="0"/>
              <a:t>If you intend to withdraw your application from the dynamic purchasing system (DPS), please notify the contracting authority via the </a:t>
            </a:r>
            <a:r>
              <a:rPr lang="en-GB" sz="2000" u="sng" dirty="0"/>
              <a:t>Messaging section</a:t>
            </a:r>
          </a:p>
          <a:p>
            <a:endParaRPr lang="en-GB" sz="24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2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2857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73" y="672028"/>
            <a:ext cx="10952518" cy="9346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</a:rPr>
              <a:t>Manage automated notifications. Can edit the notification settings by clicking on the "Automated </a:t>
            </a:r>
            <a:r>
              <a:rPr lang="en-US" dirty="0"/>
              <a:t>n</a:t>
            </a:r>
            <a:r>
              <a:rPr lang="en-US" b="0" i="0" dirty="0">
                <a:effectLst/>
              </a:rPr>
              <a:t>otifications" section of the tender menu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9FAB2-2244-13B4-4537-1DB51607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0" y="2165149"/>
            <a:ext cx="7331120" cy="3222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5A4A2-0DF4-1258-A8B4-EB64CC43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288" y="2342582"/>
            <a:ext cx="2142965" cy="27452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975ED8-CB7A-FFA9-45C2-57708D109CE4}"/>
              </a:ext>
            </a:extLst>
          </p:cNvPr>
          <p:cNvSpPr/>
          <p:nvPr/>
        </p:nvSpPr>
        <p:spPr>
          <a:xfrm>
            <a:off x="9248092" y="4609295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34025A-23F6-7326-140F-6BE83038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419" y="5282172"/>
            <a:ext cx="4184900" cy="715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C3013A-A29A-C6A1-D2FB-7C67A5A1E22C}"/>
              </a:ext>
            </a:extLst>
          </p:cNvPr>
          <p:cNvSpPr/>
          <p:nvPr/>
        </p:nvSpPr>
        <p:spPr>
          <a:xfrm>
            <a:off x="7555153" y="4531742"/>
            <a:ext cx="523527" cy="3254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0795FB-C0B7-806F-0E67-003B5C80D784}"/>
              </a:ext>
            </a:extLst>
          </p:cNvPr>
          <p:cNvCxnSpPr>
            <a:cxnSpLocks/>
          </p:cNvCxnSpPr>
          <p:nvPr/>
        </p:nvCxnSpPr>
        <p:spPr>
          <a:xfrm flipH="1">
            <a:off x="7040373" y="4831496"/>
            <a:ext cx="434378" cy="326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1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73" y="491664"/>
            <a:ext cx="5565243" cy="575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To submit a bid (tender):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7A8CA-8BAD-8263-D4ED-F036A807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588645"/>
            <a:ext cx="2823368" cy="3489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0B6DE6-CE34-68FE-42BD-C2BE1422AE48}"/>
              </a:ext>
            </a:extLst>
          </p:cNvPr>
          <p:cNvSpPr/>
          <p:nvPr/>
        </p:nvSpPr>
        <p:spPr>
          <a:xfrm>
            <a:off x="8753381" y="3429000"/>
            <a:ext cx="1580227" cy="3617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2F4896-D60B-BB77-0489-4FC13E20E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37" y="1274089"/>
            <a:ext cx="4800847" cy="2197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02F381-EF52-9E95-7D20-7959F7CC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24" y="3678303"/>
            <a:ext cx="5600988" cy="28258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AF7FFDA-A744-4B47-59CC-A413DAE8BA7F}"/>
              </a:ext>
            </a:extLst>
          </p:cNvPr>
          <p:cNvSpPr/>
          <p:nvPr/>
        </p:nvSpPr>
        <p:spPr>
          <a:xfrm>
            <a:off x="899873" y="2927545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64EA9D-3872-4C5F-228B-2E606B14B4E0}"/>
              </a:ext>
            </a:extLst>
          </p:cNvPr>
          <p:cNvSpPr/>
          <p:nvPr/>
        </p:nvSpPr>
        <p:spPr>
          <a:xfrm>
            <a:off x="2751363" y="4914917"/>
            <a:ext cx="1952789" cy="6212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6BDC68-267C-DB46-9560-0D3F7419B039}"/>
              </a:ext>
            </a:extLst>
          </p:cNvPr>
          <p:cNvSpPr/>
          <p:nvPr/>
        </p:nvSpPr>
        <p:spPr>
          <a:xfrm>
            <a:off x="8081239" y="340671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F22C3A-9B38-8B46-9665-87FB873550AF}"/>
              </a:ext>
            </a:extLst>
          </p:cNvPr>
          <p:cNvSpPr/>
          <p:nvPr/>
        </p:nvSpPr>
        <p:spPr>
          <a:xfrm>
            <a:off x="2053646" y="51412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EC924-2863-A10A-01F3-2CBAA5C3CE2C}"/>
              </a:ext>
            </a:extLst>
          </p:cNvPr>
          <p:cNvSpPr/>
          <p:nvPr/>
        </p:nvSpPr>
        <p:spPr>
          <a:xfrm>
            <a:off x="287235" y="292387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13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9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27" y="738499"/>
            <a:ext cx="10308505" cy="812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If you see that it is not in English, please set English as the language: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5114E3-AEE5-F168-CA1C-84AF6CE7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34" y="1286050"/>
            <a:ext cx="8954750" cy="31055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E6F019-6027-2AC4-7805-19C17012757B}"/>
              </a:ext>
            </a:extLst>
          </p:cNvPr>
          <p:cNvSpPr/>
          <p:nvPr/>
        </p:nvSpPr>
        <p:spPr>
          <a:xfrm>
            <a:off x="8610600" y="1232553"/>
            <a:ext cx="444839" cy="3485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019CA3-AE4E-8CE1-F935-8279B6613089}"/>
              </a:ext>
            </a:extLst>
          </p:cNvPr>
          <p:cNvSpPr/>
          <p:nvPr/>
        </p:nvSpPr>
        <p:spPr>
          <a:xfrm>
            <a:off x="7323947" y="2751540"/>
            <a:ext cx="461772" cy="3520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A07C1E-3FD3-425A-F582-ADEB405A76C1}"/>
              </a:ext>
            </a:extLst>
          </p:cNvPr>
          <p:cNvSpPr/>
          <p:nvPr/>
        </p:nvSpPr>
        <p:spPr>
          <a:xfrm>
            <a:off x="9055439" y="1311611"/>
            <a:ext cx="444839" cy="3485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991BC9-C182-F5AB-10DC-F8E15218144F}"/>
              </a:ext>
            </a:extLst>
          </p:cNvPr>
          <p:cNvSpPr/>
          <p:nvPr/>
        </p:nvSpPr>
        <p:spPr>
          <a:xfrm>
            <a:off x="7813468" y="2848487"/>
            <a:ext cx="1143050" cy="2356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F6540-45B9-2B9B-7AAF-9F1215230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37" y="4391633"/>
            <a:ext cx="5526077" cy="23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9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7A65-5E82-0E0C-0AFC-EFC973584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1F6F2E4-5589-ED58-A3EA-EBB01FC5C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BA960-C4B7-EA36-DD47-81A815BC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514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46CB2-E57B-B598-4064-5A99AC2A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85" y="550362"/>
            <a:ext cx="9700544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dirty="0">
                <a:latin typeface="Calibri Light"/>
                <a:ea typeface="Calibri Light"/>
                <a:cs typeface="Calibri Light"/>
              </a:rPr>
              <a:t>   In the field marked with an asterisk, enter “Create Response” and click “Save”. This is the title of your proposal. Only you will be able </a:t>
            </a:r>
            <a:r>
              <a:rPr lang="en-US" b="1">
                <a:latin typeface="Calibri Light"/>
                <a:ea typeface="Calibri Light"/>
                <a:cs typeface="Calibri Light"/>
              </a:rPr>
              <a:t>to see this information</a:t>
            </a:r>
            <a:endParaRPr lang="en-US">
              <a:ea typeface="Calibri"/>
              <a:cs typeface="Calibri"/>
            </a:endParaRPr>
          </a:p>
          <a:p>
            <a:pPr>
              <a:buNone/>
            </a:pPr>
            <a:endParaRPr lang="en-US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585467D-DDEA-438A-DA61-576A3B096F95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676A1-A741-4D71-E7D2-906A770A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59" y="2234744"/>
            <a:ext cx="7840169" cy="325800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F357EA3-FCF2-E2BC-F1F9-BF02E833382C}"/>
              </a:ext>
            </a:extLst>
          </p:cNvPr>
          <p:cNvSpPr/>
          <p:nvPr/>
        </p:nvSpPr>
        <p:spPr>
          <a:xfrm>
            <a:off x="843327" y="406183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208D4B2-8D3F-B011-55CC-B8952254D681}"/>
              </a:ext>
            </a:extLst>
          </p:cNvPr>
          <p:cNvSpPr/>
          <p:nvPr/>
        </p:nvSpPr>
        <p:spPr>
          <a:xfrm>
            <a:off x="8159892" y="512439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D93C9-66E0-A6CE-7B69-E7E58898F9B1}"/>
              </a:ext>
            </a:extLst>
          </p:cNvPr>
          <p:cNvSpPr/>
          <p:nvPr/>
        </p:nvSpPr>
        <p:spPr>
          <a:xfrm>
            <a:off x="1445090" y="4066971"/>
            <a:ext cx="976377" cy="3680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3F6A1-81B5-F34A-9A53-140A90B7A3C1}"/>
              </a:ext>
            </a:extLst>
          </p:cNvPr>
          <p:cNvSpPr/>
          <p:nvPr/>
        </p:nvSpPr>
        <p:spPr>
          <a:xfrm>
            <a:off x="8748891" y="5046370"/>
            <a:ext cx="413252" cy="4572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2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9">
            <a:extLst>
              <a:ext uri="{FF2B5EF4-FFF2-40B4-BE49-F238E27FC236}">
                <a16:creationId xmlns:a16="http://schemas.microsoft.com/office/drawing/2014/main" id="{D35DA604-BCF4-7AA4-8E81-D7E55CEC7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5" y="5387151"/>
            <a:ext cx="2527816" cy="1470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3D87B-D052-9DF2-1F31-7759FEA9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100" dirty="0">
              <a:latin typeface="Segoe UI"/>
              <a:ea typeface="Calibri Light"/>
              <a:cs typeface="Segoe UI"/>
            </a:endParaRPr>
          </a:p>
          <a:p>
            <a:pPr algn="ctr"/>
            <a:r>
              <a:rPr lang="en-US" b="1" dirty="0">
                <a:ea typeface="Calibri Light"/>
                <a:cs typeface="Calibri Light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76A0-CF60-CAA8-F98C-43D1ED70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673226"/>
            <a:ext cx="11636828" cy="44601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ea typeface="Calibri"/>
                <a:cs typeface="Segoe UI"/>
              </a:rPr>
              <a:t>How to search in CVP IS?</a:t>
            </a:r>
            <a:r>
              <a:rPr lang="en-US" sz="3200" dirty="0">
                <a:ea typeface="Calibri"/>
                <a:cs typeface="Segoe UI"/>
              </a:rPr>
              <a:t> (</a:t>
            </a:r>
            <a:r>
              <a:rPr lang="en-US" sz="3200" dirty="0">
                <a:ea typeface="Calibri"/>
                <a:cs typeface="Segoe UI"/>
                <a:hlinkClick r:id="rId3" action="ppaction://hlinksldjump"/>
              </a:rPr>
              <a:t>Slides </a:t>
            </a:r>
            <a:r>
              <a:rPr lang="lt-LT" sz="3200" dirty="0">
                <a:ea typeface="Calibri"/>
                <a:cs typeface="Segoe UI"/>
                <a:hlinkClick r:id="rId3" action="ppaction://hlinksldjump"/>
              </a:rPr>
              <a:t>3-</a:t>
            </a:r>
            <a:r>
              <a:rPr lang="en-US" sz="3200" dirty="0">
                <a:ea typeface="Calibri"/>
                <a:cs typeface="Segoe UI"/>
                <a:hlinkClick r:id="rId3" action="ppaction://hlinksldjump"/>
              </a:rPr>
              <a:t>7</a:t>
            </a:r>
            <a:r>
              <a:rPr lang="en-US" sz="3200" dirty="0">
                <a:ea typeface="Calibri"/>
                <a:cs typeface="Segoe UI"/>
              </a:rPr>
              <a:t>)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b="1" dirty="0">
                <a:ea typeface="Calibri"/>
                <a:cs typeface="Segoe UI"/>
              </a:rPr>
              <a:t>How to submit a bid in a test tender?</a:t>
            </a:r>
            <a:r>
              <a:rPr lang="en-US" sz="3200" dirty="0">
                <a:ea typeface="Calibri"/>
                <a:cs typeface="Segoe UI"/>
              </a:rPr>
              <a:t> (</a:t>
            </a:r>
            <a:r>
              <a:rPr lang="en-US" sz="3200" dirty="0">
                <a:ea typeface="Calibri"/>
                <a:cs typeface="Segoe UI"/>
                <a:hlinkClick r:id="rId4" action="ppaction://hlinksldjump"/>
              </a:rPr>
              <a:t>Slides 8–27</a:t>
            </a:r>
            <a:r>
              <a:rPr lang="en-US" sz="3200" dirty="0">
                <a:ea typeface="Calibri"/>
                <a:cs typeface="Segoe UI"/>
              </a:rPr>
              <a:t>)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b="1" dirty="0">
                <a:ea typeface="Calibri"/>
                <a:cs typeface="Segoe UI"/>
              </a:rPr>
              <a:t>How to submit a bid in a Design contest?</a:t>
            </a:r>
            <a:r>
              <a:rPr lang="en-US" sz="3200" dirty="0">
                <a:ea typeface="Calibri"/>
                <a:cs typeface="Segoe UI"/>
              </a:rPr>
              <a:t> (</a:t>
            </a:r>
            <a:r>
              <a:rPr lang="en-US" sz="3200" dirty="0">
                <a:ea typeface="Calibri"/>
                <a:cs typeface="Segoe UI"/>
                <a:hlinkClick r:id="rId5" action="ppaction://hlinksldjump"/>
              </a:rPr>
              <a:t>Slides 28–37</a:t>
            </a:r>
            <a:r>
              <a:rPr lang="en-US" sz="3200" dirty="0">
                <a:ea typeface="Calibri"/>
                <a:cs typeface="Segoe UI"/>
              </a:rPr>
              <a:t>)</a:t>
            </a:r>
            <a:endParaRPr lang="en-US" sz="3200" dirty="0">
              <a:ea typeface="Calibri"/>
              <a:cs typeface="Calibri"/>
            </a:endParaRPr>
          </a:p>
          <a:p>
            <a:r>
              <a:rPr lang="en-US" sz="3200" b="1" dirty="0">
                <a:ea typeface="Calibri"/>
                <a:cs typeface="Segoe UI"/>
              </a:rPr>
              <a:t>Information about the submitted proposal and how to amend or withdraw it</a:t>
            </a:r>
            <a:r>
              <a:rPr lang="en-US" sz="3200" dirty="0">
                <a:ea typeface="Calibri"/>
                <a:cs typeface="Segoe UI"/>
              </a:rPr>
              <a:t> (</a:t>
            </a:r>
            <a:r>
              <a:rPr lang="en-US" sz="3200" dirty="0">
                <a:ea typeface="Calibri"/>
                <a:cs typeface="Segoe UI"/>
                <a:hlinkClick r:id="rId6" action="ppaction://hlinksldjump"/>
              </a:rPr>
              <a:t>Slides 38–42</a:t>
            </a:r>
            <a:r>
              <a:rPr lang="en-US" sz="3200" dirty="0">
                <a:ea typeface="Calibri"/>
                <a:cs typeface="Segoe UI"/>
              </a:rPr>
              <a:t>)</a:t>
            </a:r>
            <a:endParaRPr lang="en-US" sz="32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CA95F-4FD0-C542-67C8-2F201CFD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657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514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76" y="374961"/>
            <a:ext cx="10777578" cy="1273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Application Tour. </a:t>
            </a:r>
          </a:p>
          <a:p>
            <a:pPr marL="0" indent="0">
              <a:buNone/>
            </a:pPr>
            <a:r>
              <a:rPr lang="en-US" dirty="0"/>
              <a:t>Clicking through will explain the main features and how to use it 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C0CF3-F4EC-4022-231E-E2EB9032D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18" y="2296466"/>
            <a:ext cx="7723572" cy="4244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78B0B9-8553-34C6-D531-C503D5EE7F02}"/>
              </a:ext>
            </a:extLst>
          </p:cNvPr>
          <p:cNvSpPr/>
          <p:nvPr/>
        </p:nvSpPr>
        <p:spPr>
          <a:xfrm>
            <a:off x="6931630" y="2389184"/>
            <a:ext cx="720921" cy="5561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7F1B15-E7B7-2DC7-201B-86025CE5D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561" y="1386321"/>
            <a:ext cx="1816193" cy="21781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FF305-1AAF-45D5-1212-569ED249F392}"/>
              </a:ext>
            </a:extLst>
          </p:cNvPr>
          <p:cNvCxnSpPr>
            <a:cxnSpLocks/>
          </p:cNvCxnSpPr>
          <p:nvPr/>
        </p:nvCxnSpPr>
        <p:spPr>
          <a:xfrm flipV="1">
            <a:off x="7604783" y="1883915"/>
            <a:ext cx="2011633" cy="580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3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3C46C-5290-889E-5D1B-86A232A1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E7A73F80-582B-D389-4FCC-DC1E2F93A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1B9B8-8DBC-F979-BC36-F363BE5D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9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91D95-C966-A6B0-F93C-800A5A464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546312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the </a:t>
            </a:r>
            <a:r>
              <a:rPr lang="lt-LT" dirty="0"/>
              <a:t>red button (1), click </a:t>
            </a:r>
            <a:r>
              <a:rPr lang="en-US" dirty="0"/>
              <a:t>“Edit”</a:t>
            </a:r>
            <a:r>
              <a:rPr lang="lt-LT" dirty="0"/>
              <a:t> (2) and</a:t>
            </a:r>
            <a:r>
              <a:rPr lang="en-US" dirty="0"/>
              <a:t> button changes from red to green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BE40AC3-65F0-728C-842C-1FBBD6DAF3B4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C0F4EA-30FF-AEED-E95D-6C8F11FD2629}"/>
              </a:ext>
            </a:extLst>
          </p:cNvPr>
          <p:cNvCxnSpPr>
            <a:cxnSpLocks/>
          </p:cNvCxnSpPr>
          <p:nvPr/>
        </p:nvCxnSpPr>
        <p:spPr>
          <a:xfrm>
            <a:off x="5691362" y="3119368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104BA1-E630-6138-0070-3AE2385A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" y="2147089"/>
            <a:ext cx="5327665" cy="20130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952D8-4200-609F-BC77-505F0516A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270" y="3261752"/>
            <a:ext cx="1232353" cy="3344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D07FD9-98A8-062B-8344-C095220FF88B}"/>
              </a:ext>
            </a:extLst>
          </p:cNvPr>
          <p:cNvSpPr/>
          <p:nvPr/>
        </p:nvSpPr>
        <p:spPr>
          <a:xfrm>
            <a:off x="4447859" y="2232761"/>
            <a:ext cx="1064517" cy="6947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7592ED-767D-0CC9-7C2C-BED12FDEB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199" y="2105835"/>
            <a:ext cx="5327665" cy="2103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76479D-4B90-308F-9359-22AF453A37FE}"/>
              </a:ext>
            </a:extLst>
          </p:cNvPr>
          <p:cNvSpPr/>
          <p:nvPr/>
        </p:nvSpPr>
        <p:spPr>
          <a:xfrm>
            <a:off x="11116732" y="2045510"/>
            <a:ext cx="1075267" cy="552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8930D6-3D95-0CBF-2243-1DFA4773B5EA}"/>
              </a:ext>
            </a:extLst>
          </p:cNvPr>
          <p:cNvSpPr/>
          <p:nvPr/>
        </p:nvSpPr>
        <p:spPr>
          <a:xfrm>
            <a:off x="5344790" y="2232761"/>
            <a:ext cx="346572" cy="3344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EFC306-C5C2-7CDC-AA7D-1A2EBC920118}"/>
              </a:ext>
            </a:extLst>
          </p:cNvPr>
          <p:cNvSpPr/>
          <p:nvPr/>
        </p:nvSpPr>
        <p:spPr>
          <a:xfrm>
            <a:off x="5344791" y="2664128"/>
            <a:ext cx="346572" cy="3128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0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98825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35" y="649287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7" y="524522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the file icon -&gt; "Upload new file"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558CA-C3B5-49CE-FBA3-5A97E0FF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78" y="1799997"/>
            <a:ext cx="8554644" cy="32580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BC1B80-E53A-C8D3-20D8-78E996A206BB}"/>
              </a:ext>
            </a:extLst>
          </p:cNvPr>
          <p:cNvSpPr/>
          <p:nvPr/>
        </p:nvSpPr>
        <p:spPr>
          <a:xfrm>
            <a:off x="9790218" y="3975098"/>
            <a:ext cx="649182" cy="3683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699A0-DF34-32D4-1A94-960BE1ECC748}"/>
              </a:ext>
            </a:extLst>
          </p:cNvPr>
          <p:cNvSpPr/>
          <p:nvPr/>
        </p:nvSpPr>
        <p:spPr>
          <a:xfrm>
            <a:off x="3594550" y="3863695"/>
            <a:ext cx="1129849" cy="3442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84536-F6EB-CB5F-F344-8E6B576525B6}"/>
              </a:ext>
            </a:extLst>
          </p:cNvPr>
          <p:cNvSpPr/>
          <p:nvPr/>
        </p:nvSpPr>
        <p:spPr>
          <a:xfrm>
            <a:off x="3042344" y="386369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867F4E-3BE1-A482-867A-6A6E494F141C}"/>
              </a:ext>
            </a:extLst>
          </p:cNvPr>
          <p:cNvSpPr/>
          <p:nvPr/>
        </p:nvSpPr>
        <p:spPr>
          <a:xfrm>
            <a:off x="9238012" y="396722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08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171" y="65087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71202"/>
            <a:ext cx="11683013" cy="124922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1 - click “Choose files” add the offer document, </a:t>
            </a:r>
          </a:p>
          <a:p>
            <a:pPr marL="0" indent="0">
              <a:buNone/>
            </a:pPr>
            <a:r>
              <a:rPr lang="en-US" dirty="0"/>
              <a:t>2 - the attached document will be visible</a:t>
            </a:r>
          </a:p>
          <a:p>
            <a:pPr marL="0" indent="0">
              <a:buNone/>
            </a:pPr>
            <a:r>
              <a:rPr lang="en-US" dirty="0"/>
              <a:t>3 - press “Upload”, when the button turns gray, press “Back”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4- w</a:t>
            </a:r>
            <a:r>
              <a:rPr lang="en-GB" dirty="0"/>
              <a:t>hen the “Upload” button will turn light grey, press the blue letters “Back”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7A66DA-B5E8-9FE7-5CC1-B839ECC9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91" y="1692673"/>
            <a:ext cx="5678698" cy="499412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45556DF-33B9-571F-B11F-F0AA21DFFF01}"/>
              </a:ext>
            </a:extLst>
          </p:cNvPr>
          <p:cNvSpPr/>
          <p:nvPr/>
        </p:nvSpPr>
        <p:spPr>
          <a:xfrm>
            <a:off x="3910525" y="361543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5A7111-93F7-1068-A25B-AFDB4A7BBE59}"/>
              </a:ext>
            </a:extLst>
          </p:cNvPr>
          <p:cNvSpPr/>
          <p:nvPr/>
        </p:nvSpPr>
        <p:spPr>
          <a:xfrm>
            <a:off x="2657201" y="500310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36A4DA-3D28-AC6C-F884-391AA5467EE5}"/>
              </a:ext>
            </a:extLst>
          </p:cNvPr>
          <p:cNvSpPr/>
          <p:nvPr/>
        </p:nvSpPr>
        <p:spPr>
          <a:xfrm>
            <a:off x="2636436" y="56593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262F2C-52B0-B534-C1FE-20797D89673C}"/>
              </a:ext>
            </a:extLst>
          </p:cNvPr>
          <p:cNvSpPr/>
          <p:nvPr/>
        </p:nvSpPr>
        <p:spPr>
          <a:xfrm>
            <a:off x="2636436" y="617309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8CA0F9-C189-B971-BD78-4A9ADF13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66" y="1300203"/>
            <a:ext cx="1600423" cy="276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F720C-F1C7-E5A2-9C8B-A525B574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84" y="1322153"/>
            <a:ext cx="1590897" cy="286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562E2-717E-B093-D7D2-B8330F1CD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240" y="1322153"/>
            <a:ext cx="533474" cy="22863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348E66-43C8-19AD-1252-D1FD391825A4}"/>
              </a:ext>
            </a:extLst>
          </p:cNvPr>
          <p:cNvCxnSpPr>
            <a:cxnSpLocks/>
          </p:cNvCxnSpPr>
          <p:nvPr/>
        </p:nvCxnSpPr>
        <p:spPr>
          <a:xfrm>
            <a:off x="2005181" y="1420427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7E2980-8DB4-365E-A911-87C1AB336346}"/>
              </a:ext>
            </a:extLst>
          </p:cNvPr>
          <p:cNvCxnSpPr>
            <a:cxnSpLocks/>
          </p:cNvCxnSpPr>
          <p:nvPr/>
        </p:nvCxnSpPr>
        <p:spPr>
          <a:xfrm>
            <a:off x="4506028" y="1451578"/>
            <a:ext cx="6875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6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In the “File” column, check the box next to the name of your document, if you want you can write a comment.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IMPORTANT! </a:t>
            </a:r>
            <a:r>
              <a:rPr lang="en-US" dirty="0"/>
              <a:t>After ticking, click “Save”, otherwise the document will not be attached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EA853-7135-23C6-CE77-3688B93A0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70" y="1813618"/>
            <a:ext cx="7609167" cy="419030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A6BA1B-70B0-2CE3-B97C-B2BCAB626454}"/>
              </a:ext>
            </a:extLst>
          </p:cNvPr>
          <p:cNvSpPr/>
          <p:nvPr/>
        </p:nvSpPr>
        <p:spPr>
          <a:xfrm>
            <a:off x="1850905" y="378410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4316C5-EE1C-5120-F11A-BDD190C5EA4F}"/>
              </a:ext>
            </a:extLst>
          </p:cNvPr>
          <p:cNvSpPr/>
          <p:nvPr/>
        </p:nvSpPr>
        <p:spPr>
          <a:xfrm>
            <a:off x="7317978" y="433673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BBEBA-8B90-294A-1558-AE250B3B4665}"/>
              </a:ext>
            </a:extLst>
          </p:cNvPr>
          <p:cNvSpPr/>
          <p:nvPr/>
        </p:nvSpPr>
        <p:spPr>
          <a:xfrm>
            <a:off x="7802611" y="4601676"/>
            <a:ext cx="595666" cy="4497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813F0-F649-8CA6-4E03-34B88D680863}"/>
              </a:ext>
            </a:extLst>
          </p:cNvPr>
          <p:cNvSpPr/>
          <p:nvPr/>
        </p:nvSpPr>
        <p:spPr>
          <a:xfrm>
            <a:off x="2335537" y="3908769"/>
            <a:ext cx="484633" cy="2593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F093AA-C806-4B17-E303-9BC6BFE73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360" y="6047146"/>
            <a:ext cx="1547032" cy="5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7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8" y="6497865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After successfully uploading the bid document (1), the implementation percentages appear. </a:t>
            </a:r>
          </a:p>
          <a:p>
            <a:pPr marL="0" indent="0">
              <a:buNone/>
            </a:pPr>
            <a:r>
              <a:rPr lang="en-US" dirty="0"/>
              <a:t>click “Submit” (2)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EED6F-AA06-9343-78A4-189D2420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29" y="1765926"/>
            <a:ext cx="7624523" cy="43047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A5ED92-E1EE-764C-EE92-3F40E7A51EEA}"/>
              </a:ext>
            </a:extLst>
          </p:cNvPr>
          <p:cNvSpPr/>
          <p:nvPr/>
        </p:nvSpPr>
        <p:spPr>
          <a:xfrm>
            <a:off x="1162975" y="2821925"/>
            <a:ext cx="1415339" cy="7113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1588E-0F74-3F0E-9E02-342952995E01}"/>
              </a:ext>
            </a:extLst>
          </p:cNvPr>
          <p:cNvSpPr/>
          <p:nvPr/>
        </p:nvSpPr>
        <p:spPr>
          <a:xfrm>
            <a:off x="6221416" y="1987696"/>
            <a:ext cx="1982161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70F052-27A7-5FEF-4CEB-307943DF29D5}"/>
              </a:ext>
            </a:extLst>
          </p:cNvPr>
          <p:cNvSpPr/>
          <p:nvPr/>
        </p:nvSpPr>
        <p:spPr>
          <a:xfrm>
            <a:off x="484854" y="295354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0F5388-D23F-FDB0-1AA1-CC88E827327A}"/>
              </a:ext>
            </a:extLst>
          </p:cNvPr>
          <p:cNvSpPr/>
          <p:nvPr/>
        </p:nvSpPr>
        <p:spPr>
          <a:xfrm>
            <a:off x="5611368" y="200623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225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39" y="632268"/>
            <a:ext cx="10515600" cy="71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Confirm that you agree to the below warnings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284F0-37D2-65D0-552E-5640720F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83" y="1718165"/>
            <a:ext cx="5910256" cy="33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4CBDB-155C-94EF-06E5-1789616A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92" y="3133499"/>
            <a:ext cx="10578353" cy="771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You will receive an email about submitting a bid</a:t>
            </a:r>
            <a:r>
              <a:rPr lang="lt-LT"/>
              <a:t>:</a:t>
            </a:r>
          </a:p>
          <a:p>
            <a:pPr marL="0" indent="0">
              <a:buNone/>
            </a:pPr>
            <a:endParaRPr lang="lt-LT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06D28D-5CF6-1211-2369-ECBCED84AD5C}"/>
              </a:ext>
            </a:extLst>
          </p:cNvPr>
          <p:cNvSpPr txBox="1">
            <a:spLocks/>
          </p:cNvSpPr>
          <p:nvPr/>
        </p:nvSpPr>
        <p:spPr>
          <a:xfrm>
            <a:off x="564892" y="673893"/>
            <a:ext cx="10515600" cy="140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After a successful bid, there will be an entry in the right corner:</a:t>
            </a:r>
            <a:endParaRPr lang="lt-LT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76013-526B-69FD-60ED-DB7B49A5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624" y="3870967"/>
            <a:ext cx="5454930" cy="2514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7E9B9-134E-00A1-FEC6-CDF37448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003" y="1374727"/>
            <a:ext cx="2509147" cy="16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9">
            <a:extLst>
              <a:ext uri="{FF2B5EF4-FFF2-40B4-BE49-F238E27FC236}">
                <a16:creationId xmlns:a16="http://schemas.microsoft.com/office/drawing/2014/main" id="{E19C60D6-32E5-15C5-11B7-93B111BBF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7C95FB0-4871-A66F-2735-E8DBFBFD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libri"/>
                <a:ea typeface="Calibri"/>
                <a:cs typeface="Calibri"/>
              </a:rPr>
              <a:t>How to submit a bid in Design contest?</a:t>
            </a:r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7581FA63-A496-584A-28B7-77097CB80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333020"/>
            <a:ext cx="10225035" cy="3244353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4E07FCB-D98F-0FFD-E407-D2322698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514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ED29241A-6B2F-AF0B-4005-8917843D26BF}"/>
              </a:ext>
            </a:extLst>
          </p:cNvPr>
          <p:cNvSpPr/>
          <p:nvPr/>
        </p:nvSpPr>
        <p:spPr>
          <a:xfrm>
            <a:off x="386402" y="4112828"/>
            <a:ext cx="448029" cy="3080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rgbClr val="000000"/>
                </a:solidFill>
                <a:ea typeface="Calibri"/>
                <a:cs typeface="Calibri"/>
              </a:rPr>
              <a:t>1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2A97A332-49FB-D232-8E98-22D571706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027" y="5089093"/>
            <a:ext cx="463336" cy="499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F13DF-0C97-9421-5DBA-3923298D7855}"/>
              </a:ext>
            </a:extLst>
          </p:cNvPr>
          <p:cNvSpPr txBox="1"/>
          <p:nvPr/>
        </p:nvSpPr>
        <p:spPr>
          <a:xfrm>
            <a:off x="783771" y="1382485"/>
            <a:ext cx="10279464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In the field marked with an asterisk, enter “Create Response” (1) and click “Save” (2). This is the title of your proposal. Only you will be able to see this information</a:t>
            </a:r>
          </a:p>
          <a:p>
            <a:endParaRPr lang="en-US" sz="2800" dirty="0">
              <a:ea typeface="Calibri"/>
              <a:cs typeface="Segoe U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8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9">
            <a:extLst>
              <a:ext uri="{FF2B5EF4-FFF2-40B4-BE49-F238E27FC236}">
                <a16:creationId xmlns:a16="http://schemas.microsoft.com/office/drawing/2014/main" id="{5AE3A3D9-F622-B0CB-BD3C-1767A474E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BC90568D-9C9F-6CD7-1D43-6D07904F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695677"/>
          </a:xfrm>
        </p:spPr>
        <p:txBody>
          <a:bodyPr/>
          <a:lstStyle/>
          <a:p>
            <a:r>
              <a:rPr lang="lt-LT" sz="2400" dirty="0">
                <a:latin typeface="Calibri"/>
                <a:ea typeface="Calibri"/>
                <a:cs typeface="Calibri"/>
              </a:rPr>
              <a:t>1 envelope consists of the sections “Eligibility criteria” and “Technical” (1).</a:t>
            </a:r>
            <a:br>
              <a:rPr lang="lt-LT" sz="2400" dirty="0">
                <a:latin typeface="Calibri"/>
                <a:ea typeface="Calibri"/>
                <a:cs typeface="Calibri"/>
              </a:rPr>
            </a:br>
            <a:r>
              <a:rPr lang="lt-LT" sz="2400" dirty="0">
                <a:latin typeface="Calibri"/>
                <a:ea typeface="Calibri"/>
                <a:cs typeface="Calibri"/>
              </a:rPr>
              <a:t>2 envelope consists of the section “Financial” (1). Please do not disclose the information of the second envelope in the first envelope!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lt-LT" sz="2400" dirty="0">
              <a:latin typeface="Calibri"/>
              <a:ea typeface="Calibri"/>
              <a:cs typeface="Calibri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8FE670E-8B90-7E2B-B4A3-DE614A854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10373"/>
            <a:ext cx="10515600" cy="3710984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A29CFBE-FD08-6340-C62A-1983681D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61F85-52AC-5C67-9825-AD01EC1869E4}"/>
              </a:ext>
            </a:extLst>
          </p:cNvPr>
          <p:cNvSpPr/>
          <p:nvPr/>
        </p:nvSpPr>
        <p:spPr>
          <a:xfrm>
            <a:off x="986202" y="3321333"/>
            <a:ext cx="1489059" cy="8145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80397-A6AD-060F-1685-4EEB05E04AA9}"/>
              </a:ext>
            </a:extLst>
          </p:cNvPr>
          <p:cNvSpPr/>
          <p:nvPr/>
        </p:nvSpPr>
        <p:spPr>
          <a:xfrm>
            <a:off x="986202" y="4246619"/>
            <a:ext cx="1499944" cy="4117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015515-D95B-CAF0-B960-F11A4B66CC46}"/>
              </a:ext>
            </a:extLst>
          </p:cNvPr>
          <p:cNvSpPr/>
          <p:nvPr/>
        </p:nvSpPr>
        <p:spPr>
          <a:xfrm>
            <a:off x="2560696" y="356100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6B7805-4598-5748-1694-448AD291A985}"/>
              </a:ext>
            </a:extLst>
          </p:cNvPr>
          <p:cNvSpPr/>
          <p:nvPr/>
        </p:nvSpPr>
        <p:spPr>
          <a:xfrm>
            <a:off x="2575521" y="424264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8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2F3D2-56E3-CCAF-EDB3-DA473F717020}"/>
              </a:ext>
            </a:extLst>
          </p:cNvPr>
          <p:cNvSpPr txBox="1"/>
          <p:nvPr/>
        </p:nvSpPr>
        <p:spPr>
          <a:xfrm>
            <a:off x="833060" y="198515"/>
            <a:ext cx="10660850" cy="21544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/>
              <a:t>How can I find CVP IS in English language? </a:t>
            </a:r>
            <a:endParaRPr lang="lt-LT" sz="2400" dirty="0">
              <a:ea typeface="Calibri"/>
              <a:cs typeface="Calibri"/>
            </a:endParaRPr>
          </a:p>
          <a:p>
            <a:pPr algn="ctr"/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Segoe UI"/>
              </a:rPr>
              <a:t>Access the Central Public Procurement Information System (CVP IS) at </a:t>
            </a:r>
            <a:r>
              <a:rPr lang="en-US" dirty="0">
                <a:ea typeface="Calibri"/>
                <a:cs typeface="Segoe UI"/>
                <a:hlinkClick r:id="rId3"/>
              </a:rPr>
              <a:t>https://viesiejipirkimai.lt/epps/home.do</a:t>
            </a:r>
            <a:r>
              <a:rPr lang="en-US" dirty="0">
                <a:ea typeface="Calibri"/>
                <a:cs typeface="Segoe UI"/>
              </a:rPr>
              <a:t>, select “EN” (1), and then click “Log in”(2)</a:t>
            </a:r>
            <a:endParaRPr lang="en-US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5F267-580E-5BD4-F104-4B59E0081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26" y="1473187"/>
            <a:ext cx="8744646" cy="50244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D477B11-B64F-E6F9-2304-7742B57CFE4D}"/>
              </a:ext>
            </a:extLst>
          </p:cNvPr>
          <p:cNvSpPr/>
          <p:nvPr/>
        </p:nvSpPr>
        <p:spPr>
          <a:xfrm>
            <a:off x="8550452" y="1341485"/>
            <a:ext cx="341879" cy="2708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9E6C87-ACA3-B61E-6E6F-0628DCE69295}"/>
              </a:ext>
            </a:extLst>
          </p:cNvPr>
          <p:cNvSpPr/>
          <p:nvPr/>
        </p:nvSpPr>
        <p:spPr>
          <a:xfrm>
            <a:off x="9154080" y="1330599"/>
            <a:ext cx="341879" cy="2876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8691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9">
            <a:extLst>
              <a:ext uri="{FF2B5EF4-FFF2-40B4-BE49-F238E27FC236}">
                <a16:creationId xmlns:a16="http://schemas.microsoft.com/office/drawing/2014/main" id="{92EC93B1-C378-477B-D840-421DA500C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BCFAF0C-4DF7-8780-BB80-5EABE342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971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2425EAFC-B5A0-A8D7-5F61-86E4A8D236BB}"/>
              </a:ext>
            </a:extLst>
          </p:cNvPr>
          <p:cNvSpPr/>
          <p:nvPr/>
        </p:nvSpPr>
        <p:spPr>
          <a:xfrm>
            <a:off x="7529487" y="1453075"/>
            <a:ext cx="448029" cy="30802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1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21B3F-C9E3-2B43-E32F-18E544773E41}"/>
              </a:ext>
            </a:extLst>
          </p:cNvPr>
          <p:cNvSpPr txBox="1"/>
          <p:nvPr/>
        </p:nvSpPr>
        <p:spPr>
          <a:xfrm>
            <a:off x="393657" y="416546"/>
            <a:ext cx="999940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t-LT" sz="2400" dirty="0">
                <a:effectLst/>
                <a:ea typeface="Aptos" panose="020B0004020202020204" pitchFamily="34" charset="0"/>
                <a:cs typeface="Times New Roman"/>
              </a:rPr>
              <a:t>Click t</a:t>
            </a:r>
            <a:r>
              <a:rPr lang="lt-LT" sz="2400" dirty="0">
                <a:cs typeface="Times New Roman"/>
              </a:rPr>
              <a:t>he r</a:t>
            </a:r>
            <a:r>
              <a:rPr lang="lt-LT" sz="2400" dirty="0">
                <a:effectLst/>
                <a:ea typeface="Aptos" panose="020B0004020202020204" pitchFamily="34" charset="0"/>
                <a:cs typeface="Times New Roman"/>
              </a:rPr>
              <a:t>ed button (1), select </a:t>
            </a:r>
            <a:r>
              <a:rPr lang="en-US" sz="2400" dirty="0">
                <a:effectLst/>
                <a:ea typeface="Aptos" panose="020B0004020202020204" pitchFamily="34" charset="0"/>
                <a:cs typeface="Times New Roman"/>
              </a:rPr>
              <a:t>“</a:t>
            </a:r>
            <a:r>
              <a:rPr lang="lt-LT" sz="2400" dirty="0">
                <a:effectLst/>
                <a:ea typeface="Aptos" panose="020B0004020202020204" pitchFamily="34" charset="0"/>
                <a:cs typeface="Times New Roman"/>
              </a:rPr>
              <a:t>Edit</a:t>
            </a:r>
            <a:r>
              <a:rPr lang="en-US" sz="2400" dirty="0">
                <a:ea typeface="Aptos" panose="020B0004020202020204" pitchFamily="34" charset="0"/>
                <a:cs typeface="Times New Roman"/>
              </a:rPr>
              <a:t>” </a:t>
            </a:r>
            <a:r>
              <a:rPr lang="lt-LT" sz="2400" dirty="0">
                <a:effectLst/>
                <a:ea typeface="Aptos" panose="020B0004020202020204" pitchFamily="34" charset="0"/>
                <a:cs typeface="Times New Roman"/>
              </a:rPr>
              <a:t>(2), and the button will change from red to green (3</a:t>
            </a:r>
            <a:r>
              <a:rPr lang="lt-LT" sz="2400" dirty="0">
                <a:ea typeface="Aptos" panose="020B0004020202020204" pitchFamily="34" charset="0"/>
                <a:cs typeface="Times New Roman"/>
              </a:rPr>
              <a:t>)</a:t>
            </a:r>
            <a:endParaRPr lang="en-US" sz="2400" dirty="0">
              <a:cs typeface="Times New Roman"/>
            </a:endParaRPr>
          </a:p>
        </p:txBody>
      </p:sp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B30322E2-17B4-8BA0-F13C-271CAD0E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44" y="4682636"/>
            <a:ext cx="3048264" cy="1798476"/>
          </a:xfrm>
          <a:prstGeom prst="rect">
            <a:avLst/>
          </a:prstGeom>
        </p:spPr>
      </p:pic>
      <p:sp>
        <p:nvSpPr>
          <p:cNvPr id="20" name="Oval 9">
            <a:extLst>
              <a:ext uri="{FF2B5EF4-FFF2-40B4-BE49-F238E27FC236}">
                <a16:creationId xmlns:a16="http://schemas.microsoft.com/office/drawing/2014/main" id="{FEA7BE67-4678-2EBF-F38D-F727D8E318E6}"/>
              </a:ext>
            </a:extLst>
          </p:cNvPr>
          <p:cNvSpPr/>
          <p:nvPr/>
        </p:nvSpPr>
        <p:spPr>
          <a:xfrm>
            <a:off x="5738563" y="4937985"/>
            <a:ext cx="448029" cy="3080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rgbClr val="000000"/>
                </a:solidFill>
                <a:ea typeface="Calibri"/>
                <a:cs typeface="Calibri"/>
              </a:rPr>
              <a:t>3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C795EB8D-EBBD-FC05-9E23-3A78474BF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3400" y="1453075"/>
            <a:ext cx="6907230" cy="3072884"/>
          </a:xfrm>
          <a:prstGeom prst="rect">
            <a:avLst/>
          </a:prstGeom>
        </p:spPr>
      </p:pic>
      <p:sp>
        <p:nvSpPr>
          <p:cNvPr id="12" name="Oval 9">
            <a:extLst>
              <a:ext uri="{FF2B5EF4-FFF2-40B4-BE49-F238E27FC236}">
                <a16:creationId xmlns:a16="http://schemas.microsoft.com/office/drawing/2014/main" id="{2425EAFC-B5A0-A8D7-5F61-86E4A8D236BB}"/>
              </a:ext>
            </a:extLst>
          </p:cNvPr>
          <p:cNvSpPr/>
          <p:nvPr/>
        </p:nvSpPr>
        <p:spPr>
          <a:xfrm>
            <a:off x="7527772" y="1935820"/>
            <a:ext cx="448029" cy="3080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rgbClr val="000000"/>
                </a:solidFill>
                <a:ea typeface="Calibri"/>
                <a:cs typeface="Calibri"/>
              </a:rPr>
              <a:t>2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98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9">
            <a:extLst>
              <a:ext uri="{FF2B5EF4-FFF2-40B4-BE49-F238E27FC236}">
                <a16:creationId xmlns:a16="http://schemas.microsoft.com/office/drawing/2014/main" id="{A7922791-9C27-3829-10D0-468E235EC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B918141-CE56-6A1B-7034-53401E7C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12773E08-C6BB-D0D9-1CC4-1C4CD9DFD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315" y="1074503"/>
            <a:ext cx="6952828" cy="34718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F38A4D-0D18-3923-4BD1-7A99EA6D3E88}"/>
              </a:ext>
            </a:extLst>
          </p:cNvPr>
          <p:cNvSpPr/>
          <p:nvPr/>
        </p:nvSpPr>
        <p:spPr>
          <a:xfrm>
            <a:off x="833801" y="2483133"/>
            <a:ext cx="1674116" cy="3246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D075D-D179-75E8-3CFF-E75A425C69C5}"/>
              </a:ext>
            </a:extLst>
          </p:cNvPr>
          <p:cNvSpPr txBox="1"/>
          <p:nvPr/>
        </p:nvSpPr>
        <p:spPr>
          <a:xfrm>
            <a:off x="718457" y="195944"/>
            <a:ext cx="108965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Click on “Document Library” (1), choose files and click on upload (2). The uploaded documents will appear at the bottom of the window (3). The progress must be 100 percent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01DCF82-9099-CA03-8194-9DF07CA9F7A8}"/>
              </a:ext>
            </a:extLst>
          </p:cNvPr>
          <p:cNvSpPr/>
          <p:nvPr/>
        </p:nvSpPr>
        <p:spPr>
          <a:xfrm>
            <a:off x="268716" y="2487218"/>
            <a:ext cx="448029" cy="30802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1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B205ED-8961-2DF4-142F-E07DB9C76313}"/>
              </a:ext>
            </a:extLst>
          </p:cNvPr>
          <p:cNvSpPr/>
          <p:nvPr/>
        </p:nvSpPr>
        <p:spPr>
          <a:xfrm>
            <a:off x="2608171" y="4366360"/>
            <a:ext cx="454916" cy="1831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FD796D77-70B8-BA25-1B3D-D91CAFC395CE}"/>
              </a:ext>
            </a:extLst>
          </p:cNvPr>
          <p:cNvSpPr/>
          <p:nvPr/>
        </p:nvSpPr>
        <p:spPr>
          <a:xfrm>
            <a:off x="2052258" y="4308906"/>
            <a:ext cx="448029" cy="3080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rgbClr val="000000"/>
                </a:solidFill>
                <a:ea typeface="Calibri"/>
                <a:cs typeface="Calibri"/>
              </a:rPr>
              <a:t>2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975A83-62C8-F152-A683-57C8D4FC94E6}"/>
              </a:ext>
            </a:extLst>
          </p:cNvPr>
          <p:cNvSpPr/>
          <p:nvPr/>
        </p:nvSpPr>
        <p:spPr>
          <a:xfrm>
            <a:off x="219807" y="531105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053FB6-9143-AE48-ABFB-1211E0685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97" y="4616903"/>
            <a:ext cx="6251121" cy="19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6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9">
            <a:extLst>
              <a:ext uri="{FF2B5EF4-FFF2-40B4-BE49-F238E27FC236}">
                <a16:creationId xmlns:a16="http://schemas.microsoft.com/office/drawing/2014/main" id="{0BCBA34F-EF3C-5FEF-050B-D2F3C14B9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E8C57ECB-595F-ECCA-19B7-E00CFEFF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Calibri"/>
                <a:ea typeface="Calibri"/>
                <a:cs typeface="Calibri"/>
              </a:rPr>
              <a:t>Once you confirm the upload, you will see a message at the bottom of the page confirming that the upload was successful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endParaRPr lang="lt-LT" dirty="0">
              <a:ea typeface="Calibri Light"/>
              <a:cs typeface="Calibri Light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59F06A18-A438-7783-6EE6-25368DCB0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75866"/>
            <a:ext cx="7887685" cy="3884639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A8D298B-361B-B1F5-E388-2286608F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9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D0D86-D1EE-0B27-AE0C-E2250C2D85A9}"/>
              </a:ext>
            </a:extLst>
          </p:cNvPr>
          <p:cNvSpPr/>
          <p:nvPr/>
        </p:nvSpPr>
        <p:spPr>
          <a:xfrm>
            <a:off x="7038659" y="5237219"/>
            <a:ext cx="1891830" cy="6403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91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9">
            <a:extLst>
              <a:ext uri="{FF2B5EF4-FFF2-40B4-BE49-F238E27FC236}">
                <a16:creationId xmlns:a16="http://schemas.microsoft.com/office/drawing/2014/main" id="{636A21E7-A7F2-6A35-6A3D-975C2C22F2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6EECDA51-20AA-56C9-65FE-A75AD73CB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988" y="791805"/>
            <a:ext cx="6188947" cy="2637195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F5A585B-C3EA-E8EE-97EA-DF650A1D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D6A1FA1-F4EB-63B7-C316-FEE11180B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37" y="3704709"/>
            <a:ext cx="6198850" cy="2644515"/>
          </a:xfrm>
          <a:prstGeom prst="rect">
            <a:avLst/>
          </a:prstGeom>
        </p:spPr>
      </p:pic>
      <p:sp>
        <p:nvSpPr>
          <p:cNvPr id="5" name="Pavadinimas 1">
            <a:extLst>
              <a:ext uri="{FF2B5EF4-FFF2-40B4-BE49-F238E27FC236}">
                <a16:creationId xmlns:a16="http://schemas.microsoft.com/office/drawing/2014/main" id="{E45E541E-3BB7-EB20-1277-13A2497C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36525"/>
            <a:ext cx="9851573" cy="1477963"/>
          </a:xfrm>
        </p:spPr>
        <p:txBody>
          <a:bodyPr>
            <a:normAutofit/>
          </a:bodyPr>
          <a:lstStyle/>
          <a:p>
            <a:r>
              <a:rPr lang="lt-LT" sz="2400" dirty="0">
                <a:latin typeface="Calibri"/>
                <a:ea typeface="Calibri"/>
                <a:cs typeface="Calibri"/>
              </a:rPr>
              <a:t>Enter the code name. Once you enter it, the field will turn green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lt-LT" sz="2800" dirty="0">
              <a:latin typeface="Calibri"/>
              <a:ea typeface="Calibri"/>
              <a:cs typeface="Calibri"/>
            </a:endParaRPr>
          </a:p>
          <a:p>
            <a:endParaRPr lang="lt-LT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53149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9">
            <a:extLst>
              <a:ext uri="{FF2B5EF4-FFF2-40B4-BE49-F238E27FC236}">
                <a16:creationId xmlns:a16="http://schemas.microsoft.com/office/drawing/2014/main" id="{6A2B2718-CDED-21B1-A94F-DCB9AE49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6A38D01E-1C97-83CA-B030-21309B14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97782"/>
            <a:ext cx="10918372" cy="1325563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latin typeface="Calibri"/>
                <a:ea typeface="Calibri"/>
                <a:cs typeface="Calibri"/>
              </a:rPr>
            </a:br>
            <a:br>
              <a:rPr lang="en-US" sz="2800" dirty="0">
                <a:latin typeface="Calibri"/>
                <a:ea typeface="Calibri"/>
                <a:cs typeface="Calibri"/>
              </a:rPr>
            </a:br>
            <a:br>
              <a:rPr lang="en-US" sz="2800" dirty="0">
                <a:latin typeface="Calibri"/>
                <a:ea typeface="Calibri"/>
                <a:cs typeface="Calibri"/>
              </a:rPr>
            </a:br>
            <a:br>
              <a:rPr lang="en-US" sz="2800" dirty="0">
                <a:latin typeface="Calibri"/>
                <a:ea typeface="Calibri"/>
                <a:cs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</a:rPr>
              <a:t>Select the “Technical” section in the first envelope and check the required documents</a:t>
            </a:r>
          </a:p>
          <a:p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7BCCC73-A0F1-150F-BE58-C9186C18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111" y="1932808"/>
            <a:ext cx="6055818" cy="2625796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B76D593-70A5-80E9-4FE8-0589E75D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9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EA9AD8AB-8857-A62C-226C-1BA55B1E7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15" y="1930174"/>
            <a:ext cx="5473131" cy="3005335"/>
          </a:xfrm>
          <a:prstGeom prst="rect">
            <a:avLst/>
          </a:prstGeom>
        </p:spPr>
      </p:pic>
      <p:sp>
        <p:nvSpPr>
          <p:cNvPr id="7" name="Oval 9">
            <a:extLst>
              <a:ext uri="{FF2B5EF4-FFF2-40B4-BE49-F238E27FC236}">
                <a16:creationId xmlns:a16="http://schemas.microsoft.com/office/drawing/2014/main" id="{1CE0CCFA-959F-28C3-4B97-0C25FB89FFE5}"/>
              </a:ext>
            </a:extLst>
          </p:cNvPr>
          <p:cNvSpPr/>
          <p:nvPr/>
        </p:nvSpPr>
        <p:spPr>
          <a:xfrm>
            <a:off x="1106916" y="3085933"/>
            <a:ext cx="448029" cy="30802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1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537BC-1142-2AFA-543F-30AC69C34958}"/>
              </a:ext>
            </a:extLst>
          </p:cNvPr>
          <p:cNvSpPr/>
          <p:nvPr/>
        </p:nvSpPr>
        <p:spPr>
          <a:xfrm>
            <a:off x="6689572" y="3655763"/>
            <a:ext cx="448029" cy="3080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rgbClr val="000000"/>
                </a:solidFill>
                <a:ea typeface="Calibri"/>
                <a:cs typeface="Calibri"/>
              </a:rPr>
              <a:t>2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359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9">
            <a:extLst>
              <a:ext uri="{FF2B5EF4-FFF2-40B4-BE49-F238E27FC236}">
                <a16:creationId xmlns:a16="http://schemas.microsoft.com/office/drawing/2014/main" id="{64BB4E0C-E57D-75B1-EF41-22E9BEEEC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9F23678A-438F-3862-E092-C5DE2397A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571" y="1549173"/>
            <a:ext cx="7993274" cy="4313854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237319E-DC13-6EFF-F52D-4D1AA2FC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514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8698B-6DBC-DC4D-BA04-EF20779D9B1A}"/>
              </a:ext>
            </a:extLst>
          </p:cNvPr>
          <p:cNvSpPr txBox="1"/>
          <p:nvPr/>
        </p:nvSpPr>
        <p:spPr>
          <a:xfrm>
            <a:off x="707571" y="402771"/>
            <a:ext cx="10787742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aseline="0" dirty="0">
                <a:latin typeface="Calibri"/>
              </a:rPr>
              <a:t>Select the “</a:t>
            </a:r>
            <a:r>
              <a:rPr lang="en-US" sz="2500" dirty="0">
                <a:latin typeface="Calibri"/>
              </a:rPr>
              <a:t>Financial”</a:t>
            </a:r>
            <a:r>
              <a:rPr lang="en-US" sz="2500" baseline="0" dirty="0">
                <a:latin typeface="Calibri"/>
              </a:rPr>
              <a:t> section in the </a:t>
            </a:r>
            <a:r>
              <a:rPr lang="en-US" sz="2500" dirty="0">
                <a:latin typeface="Calibri"/>
              </a:rPr>
              <a:t>second</a:t>
            </a:r>
            <a:r>
              <a:rPr lang="en-US" sz="2500" baseline="0" dirty="0">
                <a:latin typeface="Calibri"/>
              </a:rPr>
              <a:t> envelope</a:t>
            </a:r>
            <a:r>
              <a:rPr lang="en-US" sz="2500" dirty="0">
                <a:latin typeface="Calibri"/>
              </a:rPr>
              <a:t>. </a:t>
            </a:r>
            <a:r>
              <a:rPr lang="en-US" sz="2500" dirty="0">
                <a:ea typeface="+mn-lt"/>
                <a:cs typeface="+mn-lt"/>
              </a:rPr>
              <a:t>Enter the price. If the price includes cents, enter them separated by a decimal point</a:t>
            </a:r>
            <a:endParaRPr lang="en-US" sz="2500" dirty="0">
              <a:latin typeface="Calibri"/>
            </a:endParaRPr>
          </a:p>
          <a:p>
            <a:endParaRPr lang="en-US" sz="2500" dirty="0">
              <a:ea typeface="Calibri"/>
              <a:cs typeface="Calibri"/>
            </a:endParaRP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CD25CC95-453A-98F9-D824-A4054D45C414}"/>
              </a:ext>
            </a:extLst>
          </p:cNvPr>
          <p:cNvSpPr/>
          <p:nvPr/>
        </p:nvSpPr>
        <p:spPr>
          <a:xfrm>
            <a:off x="3545316" y="4359562"/>
            <a:ext cx="448029" cy="30802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4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9">
            <a:extLst>
              <a:ext uri="{FF2B5EF4-FFF2-40B4-BE49-F238E27FC236}">
                <a16:creationId xmlns:a16="http://schemas.microsoft.com/office/drawing/2014/main" id="{17812D52-796D-E52F-D29F-A48949E2D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C3C1E73D-B725-E878-A8B1-011DA769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659039"/>
            <a:ext cx="11049000" cy="1325563"/>
          </a:xfrm>
        </p:spPr>
        <p:txBody>
          <a:bodyPr>
            <a:noAutofit/>
          </a:bodyPr>
          <a:lstStyle/>
          <a:p>
            <a:r>
              <a:rPr lang="lt-LT" sz="2800" dirty="0">
                <a:latin typeface="Calibri"/>
                <a:ea typeface="Calibri"/>
                <a:cs typeface="Calibri"/>
              </a:rPr>
              <a:t>If the file icon is yellow (1), you must also attach the document. Once the upload is successful complete, you will see a message at the bottom (2)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lt-LT" sz="2800" dirty="0">
              <a:ea typeface="Calibri Light"/>
              <a:cs typeface="Calibri Light"/>
            </a:endParaRPr>
          </a:p>
          <a:p>
            <a:endParaRPr lang="lt-LT" sz="2800" dirty="0">
              <a:ea typeface="Calibri Light"/>
              <a:cs typeface="Calibri Light"/>
            </a:endParaRP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1B91D862-C2A8-9557-B7ED-F882AEB58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943" y="1710069"/>
            <a:ext cx="8598600" cy="4351338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DC8ACFC-9AFA-66CD-682A-BFB49939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171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74B1D9BB-92FD-8884-AD18-8A39BCC73959}"/>
              </a:ext>
            </a:extLst>
          </p:cNvPr>
          <p:cNvSpPr/>
          <p:nvPr/>
        </p:nvSpPr>
        <p:spPr>
          <a:xfrm>
            <a:off x="8041116" y="4490190"/>
            <a:ext cx="448029" cy="30802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1</a:t>
            </a: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81A25C-C0FB-0082-B963-CD8AF4E708B3}"/>
              </a:ext>
            </a:extLst>
          </p:cNvPr>
          <p:cNvSpPr/>
          <p:nvPr/>
        </p:nvSpPr>
        <p:spPr>
          <a:xfrm>
            <a:off x="9171515" y="5593421"/>
            <a:ext cx="448029" cy="3080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rgbClr val="000000"/>
                </a:solidFill>
                <a:ea typeface="Calibri"/>
                <a:cs typeface="Calibri"/>
              </a:rPr>
              <a:t>2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342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330E9604-7570-F406-0724-580C2D730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256" y="1084577"/>
            <a:ext cx="10515600" cy="1571080"/>
          </a:xfrm>
          <a:prstGeom prst="rect">
            <a:avLst/>
          </a:prstGeom>
        </p:spPr>
      </p:pic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75316A8-791E-8E86-F44C-9BBC54A5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56D5B88-C36B-B323-D168-1EDFC6D2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28" y="2787891"/>
            <a:ext cx="2170838" cy="1303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8604A-F256-80C7-4B20-563846E13A87}"/>
              </a:ext>
            </a:extLst>
          </p:cNvPr>
          <p:cNvSpPr txBox="1"/>
          <p:nvPr/>
        </p:nvSpPr>
        <p:spPr>
          <a:xfrm>
            <a:off x="597661" y="191271"/>
            <a:ext cx="989511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After uploading all documents, you should see 100% in the “Completion” (1) section. Then click the “Submit” button (2) to submit a bid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BD556-511A-112C-CB8D-96BA3BFE3A0E}"/>
              </a:ext>
            </a:extLst>
          </p:cNvPr>
          <p:cNvSpPr txBox="1"/>
          <p:nvPr/>
        </p:nvSpPr>
        <p:spPr>
          <a:xfrm>
            <a:off x="601423" y="27879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After successfully submitting the bid, you will see the following entry at the bottom of the page: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C4401-54EC-889F-FBBF-EEC127D7C2DF}"/>
              </a:ext>
            </a:extLst>
          </p:cNvPr>
          <p:cNvSpPr txBox="1"/>
          <p:nvPr/>
        </p:nvSpPr>
        <p:spPr>
          <a:xfrm>
            <a:off x="487750" y="4425218"/>
            <a:ext cx="63319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>
                <a:ea typeface="+mn-lt"/>
                <a:cs typeface="+mn-lt"/>
              </a:rPr>
              <a:t>You will </a:t>
            </a:r>
            <a:r>
              <a:rPr lang="lt-LT" dirty="0" err="1">
                <a:ea typeface="+mn-lt"/>
                <a:cs typeface="+mn-lt"/>
              </a:rPr>
              <a:t>receive</a:t>
            </a:r>
            <a:r>
              <a:rPr lang="lt-LT" dirty="0">
                <a:ea typeface="+mn-lt"/>
                <a:cs typeface="+mn-lt"/>
              </a:rPr>
              <a:t> </a:t>
            </a:r>
            <a:r>
              <a:rPr lang="lt-LT" dirty="0" err="1">
                <a:ea typeface="+mn-lt"/>
                <a:cs typeface="+mn-lt"/>
              </a:rPr>
              <a:t>an</a:t>
            </a:r>
            <a:r>
              <a:rPr lang="lt-LT" dirty="0">
                <a:ea typeface="+mn-lt"/>
                <a:cs typeface="+mn-lt"/>
              </a:rPr>
              <a:t> </a:t>
            </a:r>
            <a:r>
              <a:rPr lang="lt-LT" dirty="0" err="1">
                <a:ea typeface="+mn-lt"/>
                <a:cs typeface="+mn-lt"/>
              </a:rPr>
              <a:t>email</a:t>
            </a:r>
            <a:r>
              <a:rPr lang="lt-LT" dirty="0">
                <a:ea typeface="+mn-lt"/>
                <a:cs typeface="+mn-lt"/>
              </a:rPr>
              <a:t> </a:t>
            </a:r>
            <a:r>
              <a:rPr lang="lt-LT" dirty="0" err="1">
                <a:ea typeface="+mn-lt"/>
                <a:cs typeface="+mn-lt"/>
              </a:rPr>
              <a:t>notification</a:t>
            </a:r>
            <a:r>
              <a:rPr lang="lt-LT" dirty="0">
                <a:ea typeface="+mn-lt"/>
                <a:cs typeface="+mn-lt"/>
              </a:rPr>
              <a:t>:</a:t>
            </a:r>
            <a:r>
              <a:rPr lang="lt-LT" dirty="0"/>
              <a:t> </a:t>
            </a:r>
            <a:r>
              <a:rPr lang="en-US" dirty="0"/>
              <a:t>CPP IS  CFT Automated Notification - [CFT: </a:t>
            </a:r>
            <a:r>
              <a:rPr lang="lt-LT" dirty="0"/>
              <a:t>XXXXXX</a:t>
            </a:r>
            <a:r>
              <a:rPr lang="en-US" dirty="0"/>
              <a:t>] Tender Package has been uploaded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FE80585-6E67-B627-B2AA-B8CC463B0D2F}"/>
              </a:ext>
            </a:extLst>
          </p:cNvPr>
          <p:cNvSpPr/>
          <p:nvPr/>
        </p:nvSpPr>
        <p:spPr>
          <a:xfrm>
            <a:off x="1237545" y="2193304"/>
            <a:ext cx="448029" cy="30802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1</a:t>
            </a: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F72337-132B-E023-3977-6A885263C015}"/>
              </a:ext>
            </a:extLst>
          </p:cNvPr>
          <p:cNvSpPr/>
          <p:nvPr/>
        </p:nvSpPr>
        <p:spPr>
          <a:xfrm>
            <a:off x="9084429" y="1315336"/>
            <a:ext cx="448029" cy="3080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rgbClr val="000000"/>
                </a:solidFill>
                <a:ea typeface="Calibri"/>
                <a:cs typeface="Calibri"/>
              </a:rPr>
              <a:t>2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7" name="Paveikslėlis 9">
            <a:extLst>
              <a:ext uri="{FF2B5EF4-FFF2-40B4-BE49-F238E27FC236}">
                <a16:creationId xmlns:a16="http://schemas.microsoft.com/office/drawing/2014/main" id="{C02AD710-3080-EFBB-AEB5-FAA73E338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pic>
        <p:nvPicPr>
          <p:cNvPr id="14" name="Picture 13" descr="A white box with black text&#10;&#10;AI-generated content may be incorrect.">
            <a:extLst>
              <a:ext uri="{FF2B5EF4-FFF2-40B4-BE49-F238E27FC236}">
                <a16:creationId xmlns:a16="http://schemas.microsoft.com/office/drawing/2014/main" id="{3B48B7E3-CF73-052C-10E1-25A327F28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95" y="4249511"/>
            <a:ext cx="4548869" cy="24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5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76265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9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292B5C6-3BE6-BD21-8A10-544771F22352}"/>
              </a:ext>
            </a:extLst>
          </p:cNvPr>
          <p:cNvSpPr txBox="1">
            <a:spLocks/>
          </p:cNvSpPr>
          <p:nvPr/>
        </p:nvSpPr>
        <p:spPr>
          <a:xfrm>
            <a:off x="7361305" y="1607754"/>
            <a:ext cx="4420883" cy="3175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Information about submitting an offer by clicking here “My Responses” and “Submitted” status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A9241-A40B-BFA8-FB57-3A4CC507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20" y="1603930"/>
            <a:ext cx="6224313" cy="3648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DA63BD-3203-E51E-4C2D-0D1E28FD3D44}"/>
              </a:ext>
            </a:extLst>
          </p:cNvPr>
          <p:cNvSpPr/>
          <p:nvPr/>
        </p:nvSpPr>
        <p:spPr>
          <a:xfrm>
            <a:off x="5943600" y="2235613"/>
            <a:ext cx="1132924" cy="3184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A4D08-0753-D475-0929-4E8663AFD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92" y="5624184"/>
            <a:ext cx="5792008" cy="962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6CB44B-CC2E-EC97-A3BD-692F65051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192" y="5376499"/>
            <a:ext cx="5868219" cy="2476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F9826A-E0B3-AB43-1652-4E9DDACC7DAC}"/>
              </a:ext>
            </a:extLst>
          </p:cNvPr>
          <p:cNvSpPr/>
          <p:nvPr/>
        </p:nvSpPr>
        <p:spPr>
          <a:xfrm>
            <a:off x="5122333" y="5624184"/>
            <a:ext cx="815430" cy="3109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51AE8-0F7E-BDBE-DB0B-B7A2DF24C1D6}"/>
              </a:ext>
            </a:extLst>
          </p:cNvPr>
          <p:cNvSpPr txBox="1"/>
          <p:nvPr/>
        </p:nvSpPr>
        <p:spPr>
          <a:xfrm>
            <a:off x="2253342" y="370113"/>
            <a:ext cx="8098972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latin typeface="Calibri"/>
                <a:ea typeface="Calibri"/>
                <a:cs typeface="Calibri"/>
              </a:rPr>
              <a:t>Information about the submitted proposal and how to amend or withdraw it</a:t>
            </a:r>
            <a:endParaRPr lang="en-US" b="1" dirty="0">
              <a:ea typeface="Calibri"/>
              <a:cs typeface="Calibr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72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9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8A8E33-7DA3-31D4-601A-1657D39D36DB}"/>
              </a:ext>
            </a:extLst>
          </p:cNvPr>
          <p:cNvSpPr txBox="1">
            <a:spLocks/>
          </p:cNvSpPr>
          <p:nvPr/>
        </p:nvSpPr>
        <p:spPr>
          <a:xfrm>
            <a:off x="263819" y="279697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find your purchase in the main window of your account. </a:t>
            </a:r>
            <a:r>
              <a:rPr lang="lt-LT" dirty="0"/>
              <a:t>Click:</a:t>
            </a:r>
            <a:endParaRPr lang="en-US" dirty="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Purchase Management -&gt; My Purchase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F0085-1E75-2321-759A-DC3A1724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03" y="1309413"/>
            <a:ext cx="8386453" cy="2490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E2B59-B1D5-6818-B545-394A97DF1BB0}"/>
              </a:ext>
            </a:extLst>
          </p:cNvPr>
          <p:cNvSpPr/>
          <p:nvPr/>
        </p:nvSpPr>
        <p:spPr>
          <a:xfrm>
            <a:off x="365878" y="1742336"/>
            <a:ext cx="1223225" cy="4504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F45AF-366F-D873-7F3F-C3D7F062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78" y="4064009"/>
            <a:ext cx="8278504" cy="22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5D93C1-4DF2-8662-3779-DA0409D2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646" y="830081"/>
            <a:ext cx="5470171" cy="50765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86B3C-C464-0F39-A34F-94E16F49544C}"/>
              </a:ext>
            </a:extLst>
          </p:cNvPr>
          <p:cNvSpPr txBox="1"/>
          <p:nvPr/>
        </p:nvSpPr>
        <p:spPr>
          <a:xfrm>
            <a:off x="6778224" y="2669027"/>
            <a:ext cx="3894262" cy="81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/>
              <a:t>E</a:t>
            </a:r>
            <a:r>
              <a:rPr lang="en-US" sz="3200" dirty="0"/>
              <a:t>nter your username</a:t>
            </a:r>
            <a:r>
              <a:rPr lang="lt-LT" sz="3200" dirty="0"/>
              <a:t> </a:t>
            </a:r>
            <a:r>
              <a:rPr lang="lt-LT" sz="1400" dirty="0"/>
              <a:t>(</a:t>
            </a:r>
            <a:r>
              <a:rPr lang="en-GB" sz="1400" dirty="0"/>
              <a:t>must be all lowercase letters</a:t>
            </a:r>
            <a:r>
              <a:rPr lang="lt-LT" sz="1400" dirty="0"/>
              <a:t>)</a:t>
            </a:r>
            <a:endParaRPr lang="lt-L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B1860-9922-FFB5-8134-5886BFAFDA69}"/>
              </a:ext>
            </a:extLst>
          </p:cNvPr>
          <p:cNvSpPr txBox="1"/>
          <p:nvPr/>
        </p:nvSpPr>
        <p:spPr>
          <a:xfrm>
            <a:off x="6806740" y="3448591"/>
            <a:ext cx="3106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/>
              <a:t>Enter </a:t>
            </a:r>
            <a:r>
              <a:rPr lang="en-US" sz="3200" dirty="0"/>
              <a:t>password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EC957E-A729-9F4A-5D97-34ED3E40F356}"/>
              </a:ext>
            </a:extLst>
          </p:cNvPr>
          <p:cNvSpPr/>
          <p:nvPr/>
        </p:nvSpPr>
        <p:spPr>
          <a:xfrm rot="10800000">
            <a:off x="5202315" y="3034759"/>
            <a:ext cx="1564736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4D1459-9D98-78C2-956F-9842E7D4AAFF}"/>
              </a:ext>
            </a:extLst>
          </p:cNvPr>
          <p:cNvSpPr/>
          <p:nvPr/>
        </p:nvSpPr>
        <p:spPr>
          <a:xfrm rot="10800000">
            <a:off x="5202314" y="3599895"/>
            <a:ext cx="1593253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61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AF960-1C57-1567-74D2-6E9739DD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338F930-F3EE-4F01-144E-FFFC477E6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430D8-E273-64C1-E989-20ABD432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519636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F8D5D-C1B2-C99F-F37D-1277E51E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68" y="286616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Review the submitted proposal.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B75BC01-1907-50A9-7C21-5464C7BC2DF6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1B5C0-39E5-95A9-FA64-11C42C42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5745981" cy="33635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46754F-BDEA-709A-A7FD-629FDC5EF572}"/>
              </a:ext>
            </a:extLst>
          </p:cNvPr>
          <p:cNvSpPr/>
          <p:nvPr/>
        </p:nvSpPr>
        <p:spPr>
          <a:xfrm>
            <a:off x="4606683" y="1676093"/>
            <a:ext cx="399426" cy="2888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DB2896-9D75-E3B2-4235-8739A15174C4}"/>
              </a:ext>
            </a:extLst>
          </p:cNvPr>
          <p:cNvSpPr/>
          <p:nvPr/>
        </p:nvSpPr>
        <p:spPr>
          <a:xfrm>
            <a:off x="3666836" y="2112046"/>
            <a:ext cx="295564" cy="2544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967D70-F4F7-2591-F984-889B5BACBB49}"/>
              </a:ext>
            </a:extLst>
          </p:cNvPr>
          <p:cNvSpPr/>
          <p:nvPr/>
        </p:nvSpPr>
        <p:spPr>
          <a:xfrm>
            <a:off x="176668" y="3301768"/>
            <a:ext cx="377514" cy="272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029CD6-69E1-CE7C-F4DE-136218E08D29}"/>
              </a:ext>
            </a:extLst>
          </p:cNvPr>
          <p:cNvSpPr/>
          <p:nvPr/>
        </p:nvSpPr>
        <p:spPr>
          <a:xfrm>
            <a:off x="176668" y="3782014"/>
            <a:ext cx="377513" cy="272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121CBD-2CE6-CA44-8ADD-7DB2D0639991}"/>
              </a:ext>
            </a:extLst>
          </p:cNvPr>
          <p:cNvSpPr/>
          <p:nvPr/>
        </p:nvSpPr>
        <p:spPr>
          <a:xfrm>
            <a:off x="5067254" y="1642929"/>
            <a:ext cx="841563" cy="355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42C1D9-81D9-041C-AC82-462806D89FBF}"/>
              </a:ext>
            </a:extLst>
          </p:cNvPr>
          <p:cNvSpPr/>
          <p:nvPr/>
        </p:nvSpPr>
        <p:spPr>
          <a:xfrm>
            <a:off x="3962400" y="2181810"/>
            <a:ext cx="644283" cy="1847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DBF81-1A36-CB75-954D-7068340072E5}"/>
              </a:ext>
            </a:extLst>
          </p:cNvPr>
          <p:cNvSpPr/>
          <p:nvPr/>
        </p:nvSpPr>
        <p:spPr>
          <a:xfrm>
            <a:off x="593481" y="3372748"/>
            <a:ext cx="214792" cy="2735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CFC2B-81DB-135E-BE14-CE30AA11CFEC}"/>
              </a:ext>
            </a:extLst>
          </p:cNvPr>
          <p:cNvSpPr/>
          <p:nvPr/>
        </p:nvSpPr>
        <p:spPr>
          <a:xfrm>
            <a:off x="548447" y="3799960"/>
            <a:ext cx="467553" cy="295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45DAF0-95D1-AD7F-4954-4CF608609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81" y="4446391"/>
            <a:ext cx="4435224" cy="222523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0AD05F1-2E23-CD9A-4863-0992E331173F}"/>
              </a:ext>
            </a:extLst>
          </p:cNvPr>
          <p:cNvSpPr/>
          <p:nvPr/>
        </p:nvSpPr>
        <p:spPr>
          <a:xfrm>
            <a:off x="4995848" y="628757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C27E93-B950-903D-6B38-FC5A74AA7DD4}"/>
              </a:ext>
            </a:extLst>
          </p:cNvPr>
          <p:cNvSpPr/>
          <p:nvPr/>
        </p:nvSpPr>
        <p:spPr>
          <a:xfrm>
            <a:off x="548447" y="5735087"/>
            <a:ext cx="416813" cy="3165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0135E2-55F5-BE2A-F73E-5A24D547AF14}"/>
              </a:ext>
            </a:extLst>
          </p:cNvPr>
          <p:cNvSpPr/>
          <p:nvPr/>
        </p:nvSpPr>
        <p:spPr>
          <a:xfrm>
            <a:off x="4555064" y="6184968"/>
            <a:ext cx="440784" cy="5095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3E5BBB-9244-BBE8-00DE-27FFFDFE8845}"/>
              </a:ext>
            </a:extLst>
          </p:cNvPr>
          <p:cNvSpPr/>
          <p:nvPr/>
        </p:nvSpPr>
        <p:spPr>
          <a:xfrm>
            <a:off x="1063981" y="5770823"/>
            <a:ext cx="857183" cy="2314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FF49D8-0051-CE3B-775A-2FDF3CF7E288}"/>
              </a:ext>
            </a:extLst>
          </p:cNvPr>
          <p:cNvSpPr txBox="1"/>
          <p:nvPr/>
        </p:nvSpPr>
        <p:spPr>
          <a:xfrm>
            <a:off x="6899564" y="594252"/>
            <a:ext cx="445423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the selected purchase</a:t>
            </a:r>
            <a:r>
              <a:rPr lang="lt-LT" sz="2400" dirty="0"/>
              <a:t>:</a:t>
            </a:r>
          </a:p>
          <a:p>
            <a:endParaRPr lang="lt-LT" dirty="0"/>
          </a:p>
          <a:p>
            <a:r>
              <a:rPr lang="lt-LT" dirty="0"/>
              <a:t>Click Show CFT Meniu (1);</a:t>
            </a:r>
          </a:p>
          <a:p>
            <a:endParaRPr lang="lt-LT" dirty="0"/>
          </a:p>
          <a:p>
            <a:r>
              <a:rPr lang="lt-LT" dirty="0"/>
              <a:t>Click ,,Tender“ (2);</a:t>
            </a:r>
          </a:p>
          <a:p>
            <a:endParaRPr lang="lt-LT" dirty="0"/>
          </a:p>
          <a:p>
            <a:r>
              <a:rPr lang="lt-LT" dirty="0"/>
              <a:t>Mark the inserted proposal (3);</a:t>
            </a:r>
          </a:p>
          <a:p>
            <a:endParaRPr lang="lt-LT" dirty="0"/>
          </a:p>
          <a:p>
            <a:r>
              <a:rPr lang="lt-LT" dirty="0"/>
              <a:t>Click ,,VIEW“ (4);</a:t>
            </a:r>
          </a:p>
          <a:p>
            <a:endParaRPr lang="lt-LT" dirty="0"/>
          </a:p>
          <a:p>
            <a:r>
              <a:rPr lang="lt-LT" dirty="0"/>
              <a:t>C</a:t>
            </a:r>
            <a:r>
              <a:rPr lang="en-GB" dirty="0"/>
              <a:t>lick on the file icon </a:t>
            </a:r>
            <a:r>
              <a:rPr lang="lt-LT" dirty="0"/>
              <a:t>(5);</a:t>
            </a:r>
          </a:p>
          <a:p>
            <a:endParaRPr lang="lt-LT" dirty="0"/>
          </a:p>
          <a:p>
            <a:r>
              <a:rPr lang="en-GB" dirty="0"/>
              <a:t>view the submitted proposal documents </a:t>
            </a:r>
            <a:r>
              <a:rPr lang="lt-LT" dirty="0"/>
              <a:t> (6)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80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FE2E-62CE-3D9F-CE71-55E3BBED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0CC949B-7C18-A94E-F6A5-F6431BEA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4FE72-CF22-4D74-67EB-BCB0E6E2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514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95B89-ACBA-6B93-7446-4D26E0A5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4" y="351523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How to amend the submitted proposal?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98DE913-35D9-07CA-AE02-C251DB4B812D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9BE74-DB91-92C9-AFB2-6AE7B3F8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944960"/>
            <a:ext cx="6827346" cy="3996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34AB3A-39D1-CAE4-A0DA-E2AD7F8C522B}"/>
              </a:ext>
            </a:extLst>
          </p:cNvPr>
          <p:cNvSpPr txBox="1"/>
          <p:nvPr/>
        </p:nvSpPr>
        <p:spPr>
          <a:xfrm>
            <a:off x="7434747" y="949711"/>
            <a:ext cx="4173127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/>
              <a:t>In the selected purchase</a:t>
            </a:r>
            <a:r>
              <a:rPr lang="lt-LT" sz="2800" dirty="0"/>
              <a:t>:</a:t>
            </a:r>
          </a:p>
          <a:p>
            <a:r>
              <a:rPr lang="lt-LT" sz="2400" dirty="0"/>
              <a:t>Click Show CFT Meniu (1)</a:t>
            </a:r>
          </a:p>
          <a:p>
            <a:r>
              <a:rPr lang="lt-LT" sz="2400" dirty="0"/>
              <a:t>Click ,,Tender“ (2)</a:t>
            </a:r>
          </a:p>
          <a:p>
            <a:r>
              <a:rPr lang="lt-LT" sz="2400" dirty="0"/>
              <a:t>Click ,,</a:t>
            </a:r>
            <a:r>
              <a:rPr lang="lt-LT" sz="2400"/>
              <a:t>Create</a:t>
            </a:r>
            <a:r>
              <a:rPr lang="lt-LT" sz="2400" dirty="0"/>
              <a:t> Tender Online“ (3)</a:t>
            </a:r>
          </a:p>
          <a:p>
            <a:endParaRPr lang="lt-LT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Important! </a:t>
            </a:r>
            <a:r>
              <a:rPr lang="en-GB" sz="2400" dirty="0"/>
              <a:t>The new offer submitted will automatically replace the previous one, and the previously entered offer will no longer be in the system</a:t>
            </a:r>
            <a:endParaRPr lang="lt-LT" sz="2400" dirty="0">
              <a:ea typeface="Calibri"/>
              <a:cs typeface="Calibri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88C686-BC61-3DB9-2AD8-281F48FC89A8}"/>
              </a:ext>
            </a:extLst>
          </p:cNvPr>
          <p:cNvSpPr/>
          <p:nvPr/>
        </p:nvSpPr>
        <p:spPr>
          <a:xfrm>
            <a:off x="5532248" y="174789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6B9946-84B5-4C98-F1AB-89A7FBCD52F7}"/>
              </a:ext>
            </a:extLst>
          </p:cNvPr>
          <p:cNvSpPr/>
          <p:nvPr/>
        </p:nvSpPr>
        <p:spPr>
          <a:xfrm>
            <a:off x="4379223" y="2341333"/>
            <a:ext cx="404205" cy="313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BAA9DA-4D02-5E95-D2AC-4F679C9FBEA1}"/>
              </a:ext>
            </a:extLst>
          </p:cNvPr>
          <p:cNvSpPr/>
          <p:nvPr/>
        </p:nvSpPr>
        <p:spPr>
          <a:xfrm>
            <a:off x="2586182" y="2341333"/>
            <a:ext cx="478096" cy="313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B2B748-AC8F-9DC9-8E4D-7A938A9C34BC}"/>
              </a:ext>
            </a:extLst>
          </p:cNvPr>
          <p:cNvSpPr/>
          <p:nvPr/>
        </p:nvSpPr>
        <p:spPr>
          <a:xfrm>
            <a:off x="5987589" y="1770193"/>
            <a:ext cx="1126804" cy="3617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964F8E-E0DE-8BD3-194D-BFF08279FDF8}"/>
              </a:ext>
            </a:extLst>
          </p:cNvPr>
          <p:cNvSpPr/>
          <p:nvPr/>
        </p:nvSpPr>
        <p:spPr>
          <a:xfrm>
            <a:off x="3092241" y="2315122"/>
            <a:ext cx="1286981" cy="4650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CC62A1-13F2-48D0-DD13-0646FE7D8800}"/>
              </a:ext>
            </a:extLst>
          </p:cNvPr>
          <p:cNvSpPr/>
          <p:nvPr/>
        </p:nvSpPr>
        <p:spPr>
          <a:xfrm>
            <a:off x="4742669" y="2380819"/>
            <a:ext cx="475876" cy="205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40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4830D-92AD-A800-9D13-7A3F2F7A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1D0F6BA-1D21-4E9A-C39F-225B728D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EB681-4144-35B4-BDBF-866D2DFB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3F55A-F76E-8833-B06E-8B5BF3CA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4" y="365523"/>
            <a:ext cx="9330430" cy="1396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How to </a:t>
            </a:r>
            <a:r>
              <a:rPr lang="en-US"/>
              <a:t>withdraw the submitted proposal?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B7B2933-9A88-BBE7-309E-4DCD7A6F91F2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6D7F3-3AE8-A252-E315-DAD15D64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92" y="929297"/>
            <a:ext cx="6827346" cy="39964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65BA48-E169-880D-14DF-6179143E9D30}"/>
              </a:ext>
            </a:extLst>
          </p:cNvPr>
          <p:cNvSpPr/>
          <p:nvPr/>
        </p:nvSpPr>
        <p:spPr>
          <a:xfrm>
            <a:off x="5510210" y="168842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29B167-37F8-6848-08D4-57AD4E61D201}"/>
              </a:ext>
            </a:extLst>
          </p:cNvPr>
          <p:cNvSpPr/>
          <p:nvPr/>
        </p:nvSpPr>
        <p:spPr>
          <a:xfrm>
            <a:off x="4272537" y="234133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273C22-99CA-2C83-81E4-521B15841C5C}"/>
              </a:ext>
            </a:extLst>
          </p:cNvPr>
          <p:cNvSpPr/>
          <p:nvPr/>
        </p:nvSpPr>
        <p:spPr>
          <a:xfrm>
            <a:off x="162355" y="380886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5A5DBA-BEAF-3B6A-3BE8-646D5883A5C8}"/>
              </a:ext>
            </a:extLst>
          </p:cNvPr>
          <p:cNvSpPr/>
          <p:nvPr/>
        </p:nvSpPr>
        <p:spPr>
          <a:xfrm>
            <a:off x="1943925" y="42983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8BF51-45C8-395C-DF50-DCB8C4CAD6C4}"/>
              </a:ext>
            </a:extLst>
          </p:cNvPr>
          <p:cNvSpPr/>
          <p:nvPr/>
        </p:nvSpPr>
        <p:spPr>
          <a:xfrm>
            <a:off x="5994843" y="1815904"/>
            <a:ext cx="1119550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27776A-7F75-EBDC-CAAE-1425FB11BC6A}"/>
              </a:ext>
            </a:extLst>
          </p:cNvPr>
          <p:cNvSpPr/>
          <p:nvPr/>
        </p:nvSpPr>
        <p:spPr>
          <a:xfrm>
            <a:off x="4707860" y="2427326"/>
            <a:ext cx="963267" cy="1588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50E598-2E2D-E6A7-21A7-BB6F40073BD0}"/>
              </a:ext>
            </a:extLst>
          </p:cNvPr>
          <p:cNvSpPr/>
          <p:nvPr/>
        </p:nvSpPr>
        <p:spPr>
          <a:xfrm>
            <a:off x="646987" y="3861513"/>
            <a:ext cx="221231" cy="2486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7C033-D14D-35E0-8632-58BCE13B827E}"/>
              </a:ext>
            </a:extLst>
          </p:cNvPr>
          <p:cNvSpPr/>
          <p:nvPr/>
        </p:nvSpPr>
        <p:spPr>
          <a:xfrm>
            <a:off x="1060636" y="4373585"/>
            <a:ext cx="638855" cy="3088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84ABA-32E9-7270-FFF7-789E6AA3C9BF}"/>
              </a:ext>
            </a:extLst>
          </p:cNvPr>
          <p:cNvSpPr txBox="1"/>
          <p:nvPr/>
        </p:nvSpPr>
        <p:spPr>
          <a:xfrm>
            <a:off x="7443545" y="796443"/>
            <a:ext cx="44412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the selected purchase</a:t>
            </a:r>
            <a:r>
              <a:rPr lang="lt-LT" sz="2400" dirty="0"/>
              <a:t>:</a:t>
            </a:r>
          </a:p>
          <a:p>
            <a:endParaRPr lang="lt-LT" sz="1800" dirty="0"/>
          </a:p>
          <a:p>
            <a:r>
              <a:rPr lang="lt-LT" sz="1800" dirty="0"/>
              <a:t>Click Show CFT Meniu (1);</a:t>
            </a:r>
          </a:p>
          <a:p>
            <a:endParaRPr lang="lt-LT" sz="1800" dirty="0"/>
          </a:p>
          <a:p>
            <a:r>
              <a:rPr lang="lt-LT" sz="1800" dirty="0"/>
              <a:t>Click ,,Tender“ (2);</a:t>
            </a:r>
          </a:p>
          <a:p>
            <a:endParaRPr lang="lt-LT" sz="1800" dirty="0"/>
          </a:p>
          <a:p>
            <a:r>
              <a:rPr lang="lt-LT" dirty="0"/>
              <a:t>Mark the inserted proposal (3);</a:t>
            </a:r>
          </a:p>
          <a:p>
            <a:endParaRPr lang="lt-LT" dirty="0"/>
          </a:p>
          <a:p>
            <a:r>
              <a:rPr lang="lt-LT" dirty="0"/>
              <a:t>Click ,,REMOVE“ (4); </a:t>
            </a:r>
          </a:p>
          <a:p>
            <a:endParaRPr lang="lt-LT" dirty="0"/>
          </a:p>
          <a:p>
            <a:r>
              <a:rPr lang="lt-LT" dirty="0"/>
              <a:t>C</a:t>
            </a:r>
            <a:r>
              <a:rPr lang="en-GB" dirty="0" err="1"/>
              <a:t>onfirm</a:t>
            </a:r>
            <a:r>
              <a:rPr lang="en-GB" dirty="0"/>
              <a:t> the removal by clicking "OK" (5</a:t>
            </a:r>
            <a:r>
              <a:rPr lang="lt-LT" dirty="0"/>
              <a:t>).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49182C-BADE-CB48-603B-495E42C9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91" y="5207557"/>
            <a:ext cx="3299746" cy="9221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E1D776E-EE5E-31DB-22B9-24BB794D8447}"/>
              </a:ext>
            </a:extLst>
          </p:cNvPr>
          <p:cNvSpPr/>
          <p:nvPr/>
        </p:nvSpPr>
        <p:spPr>
          <a:xfrm>
            <a:off x="2279817" y="547658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5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DC373-CCF9-4B11-53A6-07FCA9ED0A77}"/>
              </a:ext>
            </a:extLst>
          </p:cNvPr>
          <p:cNvSpPr/>
          <p:nvPr/>
        </p:nvSpPr>
        <p:spPr>
          <a:xfrm>
            <a:off x="2966283" y="5668681"/>
            <a:ext cx="732882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7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Technical support </a:t>
            </a:r>
          </a:p>
          <a:p>
            <a:pPr algn="ctr"/>
            <a:r>
              <a:rPr lang="en-US" sz="4000" dirty="0"/>
              <a:t>Email:</a:t>
            </a:r>
            <a:r>
              <a:rPr lang="en-US" sz="4000" dirty="0">
                <a:latin typeface="+mj-lt"/>
              </a:rPr>
              <a:t> </a:t>
            </a:r>
            <a:r>
              <a:rPr lang="lt-LT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 dirty="0">
                <a:latin typeface="+mj-lt"/>
              </a:rPr>
            </a:br>
            <a:endParaRPr lang="lt-LT" sz="4000" b="1" dirty="0">
              <a:latin typeface="+mj-lt"/>
            </a:endParaRPr>
          </a:p>
          <a:p>
            <a:r>
              <a:rPr lang="lt-LT" sz="1400" b="1" dirty="0"/>
              <a:t> </a:t>
            </a:r>
            <a:endParaRPr lang="lt-LT" sz="1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E2DE-938F-C188-A085-35A52D69F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29D0D27-A56E-ACBB-1652-C5B43CFBD1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21837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1DE14-B935-9170-9929-7DE81FF4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43" y="6432550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A2219-6D79-31C1-94B6-B7891745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398" y="442233"/>
            <a:ext cx="7960099" cy="7278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>
                <a:latin typeface="Calibri"/>
                <a:ea typeface="Calibri"/>
                <a:cs typeface="Calibri"/>
              </a:rPr>
              <a:t>Supplier account page</a:t>
            </a:r>
            <a:endParaRPr lang="en-US"/>
          </a:p>
          <a:p>
            <a:pPr marL="0" indent="0" algn="l">
              <a:buNone/>
            </a:pPr>
            <a:endParaRPr lang="en-US" b="0" i="0" dirty="0">
              <a:effectLst/>
              <a:latin typeface="Roboto"/>
              <a:ea typeface="Roboto"/>
              <a:cs typeface="Roboto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C725E65-9AE3-3861-62BA-443A5A68B196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B8FFC-32D4-5D17-6FB2-99ACBF8B8E96}"/>
              </a:ext>
            </a:extLst>
          </p:cNvPr>
          <p:cNvSpPr txBox="1"/>
          <p:nvPr/>
        </p:nvSpPr>
        <p:spPr>
          <a:xfrm>
            <a:off x="631372" y="1164770"/>
            <a:ext cx="112775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alibri"/>
                <a:ea typeface="Calibri"/>
                <a:cs typeface="Calibri"/>
              </a:rPr>
              <a:t>Please pay attention to where unread messages can be found</a:t>
            </a:r>
            <a:r>
              <a:rPr lang="en-GB" dirty="0"/>
              <a:t> (1)</a:t>
            </a:r>
            <a:endParaRPr lang="en-US" dirty="0">
              <a:ea typeface="Calibri"/>
              <a:cs typeface="Calibri"/>
            </a:endParaRPr>
          </a:p>
          <a:p>
            <a:r>
              <a:rPr lang="en-GB" dirty="0"/>
              <a:t>Clicking on the envelope icon displays the list of procurements with unread messages (2)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sz="24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A green and white background with a yellow rectangle&#10;&#10;AI-generated content may be incorrect.">
            <a:extLst>
              <a:ext uri="{FF2B5EF4-FFF2-40B4-BE49-F238E27FC236}">
                <a16:creationId xmlns:a16="http://schemas.microsoft.com/office/drawing/2014/main" id="{7B51471D-73C8-B4A9-A6E0-3587A7D6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65832"/>
            <a:ext cx="10929258" cy="966909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0B19E6D3-6CBE-404F-46EA-FB972A67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" y="3167508"/>
            <a:ext cx="10929258" cy="262392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DD97BA1-3E63-054D-C464-64FF3B883E5E}"/>
              </a:ext>
            </a:extLst>
          </p:cNvPr>
          <p:cNvSpPr/>
          <p:nvPr/>
        </p:nvSpPr>
        <p:spPr>
          <a:xfrm>
            <a:off x="148668" y="254610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Stačiakampis 6">
            <a:extLst>
              <a:ext uri="{FF2B5EF4-FFF2-40B4-BE49-F238E27FC236}">
                <a16:creationId xmlns:a16="http://schemas.microsoft.com/office/drawing/2014/main" id="{56DB3611-D898-C3E8-7DB6-79A78DDE0E81}"/>
              </a:ext>
            </a:extLst>
          </p:cNvPr>
          <p:cNvSpPr/>
          <p:nvPr/>
        </p:nvSpPr>
        <p:spPr>
          <a:xfrm>
            <a:off x="1011405" y="2473981"/>
            <a:ext cx="530737" cy="4569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1B4A90-C239-4379-1455-9FB5646D405D}"/>
              </a:ext>
            </a:extLst>
          </p:cNvPr>
          <p:cNvSpPr/>
          <p:nvPr/>
        </p:nvSpPr>
        <p:spPr>
          <a:xfrm>
            <a:off x="8756365" y="447940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Stačiakampis 6">
            <a:extLst>
              <a:ext uri="{FF2B5EF4-FFF2-40B4-BE49-F238E27FC236}">
                <a16:creationId xmlns:a16="http://schemas.microsoft.com/office/drawing/2014/main" id="{D51EF7DF-0622-7FAF-C8E4-48E647DA3F7A}"/>
              </a:ext>
            </a:extLst>
          </p:cNvPr>
          <p:cNvSpPr/>
          <p:nvPr/>
        </p:nvSpPr>
        <p:spPr>
          <a:xfrm>
            <a:off x="9338251" y="4607581"/>
            <a:ext cx="719423" cy="1270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6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543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2A0B8-4900-F7C7-6E48-9824D1E8D8E6}"/>
              </a:ext>
            </a:extLst>
          </p:cNvPr>
          <p:cNvSpPr txBox="1"/>
          <p:nvPr/>
        </p:nvSpPr>
        <p:spPr>
          <a:xfrm>
            <a:off x="880262" y="747838"/>
            <a:ext cx="109011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Once logged in, you can search for purchases (CfTs) in several ways 1 or 2</a:t>
            </a:r>
            <a:r>
              <a:rPr lang="lt-LT" sz="2800" dirty="0">
                <a:latin typeface="Calibri"/>
                <a:ea typeface="Calibri"/>
                <a:cs typeface="Calibri"/>
              </a:rPr>
              <a:t>:</a:t>
            </a:r>
            <a:endParaRPr lang="en-US" sz="28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0BFFC-0FFA-7B4F-666F-F7CEDCC2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2" y="2029668"/>
            <a:ext cx="10256266" cy="37826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BC8E8D-AE99-4030-8BD3-8FE4C496C23B}"/>
              </a:ext>
            </a:extLst>
          </p:cNvPr>
          <p:cNvSpPr/>
          <p:nvPr/>
        </p:nvSpPr>
        <p:spPr>
          <a:xfrm>
            <a:off x="394967" y="489020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D5934-9DF7-0887-B77D-6424642970DE}"/>
              </a:ext>
            </a:extLst>
          </p:cNvPr>
          <p:cNvSpPr/>
          <p:nvPr/>
        </p:nvSpPr>
        <p:spPr>
          <a:xfrm>
            <a:off x="7301795" y="209373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227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135467" y="186268"/>
            <a:ext cx="11938164" cy="1828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conducting a search in this way, click on “</a:t>
            </a:r>
            <a:r>
              <a:rPr lang="lt-LT" dirty="0" err="1"/>
              <a:t>Latest</a:t>
            </a:r>
            <a:r>
              <a:rPr lang="lt-LT" dirty="0"/>
              <a:t> </a:t>
            </a:r>
            <a:r>
              <a:rPr lang="lt-LT" dirty="0" err="1"/>
              <a:t>CfTs</a:t>
            </a:r>
            <a:r>
              <a:rPr lang="en-US" dirty="0"/>
              <a:t>” and you will be redirected to all </a:t>
            </a:r>
            <a:r>
              <a:rPr lang="lt-LT" dirty="0"/>
              <a:t>tender</a:t>
            </a:r>
            <a:r>
              <a:rPr lang="en-US" dirty="0"/>
              <a:t>s.</a:t>
            </a:r>
          </a:p>
          <a:p>
            <a:pPr marL="0" indent="0">
              <a:buNone/>
            </a:pPr>
            <a:r>
              <a:rPr lang="en-GB" dirty="0"/>
              <a:t>You can try out a sample purchase in the DEMO environment</a:t>
            </a:r>
            <a:r>
              <a:rPr lang="lt-LT" dirty="0"/>
              <a:t> </a:t>
            </a:r>
            <a:r>
              <a:rPr lang="en-GB" dirty="0">
                <a:hlinkClick r:id="rId3"/>
              </a:rPr>
              <a:t>European Dynamics - Welcome to CPP IS- &lt;/</a:t>
            </a:r>
            <a:r>
              <a:rPr lang="en-GB" dirty="0" err="1">
                <a:hlinkClick r:id="rId3"/>
              </a:rPr>
              <a:t>br</a:t>
            </a:r>
            <a:r>
              <a:rPr lang="en-GB" dirty="0">
                <a:hlinkClick r:id="rId3"/>
              </a:rPr>
              <a:t>&gt;URGENT NOTICE : SYSTEM cannot sent email&lt;/</a:t>
            </a:r>
            <a:r>
              <a:rPr lang="en-GB" dirty="0" err="1">
                <a:hlinkClick r:id="rId3"/>
              </a:rPr>
              <a:t>br</a:t>
            </a:r>
            <a:r>
              <a:rPr lang="en-GB" dirty="0">
                <a:hlinkClick r:id="rId3"/>
              </a:rPr>
              <a:t>&gt;TEST</a:t>
            </a:r>
            <a:r>
              <a:rPr lang="lt-LT" dirty="0"/>
              <a:t> </a:t>
            </a:r>
          </a:p>
          <a:p>
            <a:pPr marL="0" indent="0">
              <a:buNone/>
            </a:pPr>
            <a:r>
              <a:rPr lang="en-US" dirty="0"/>
              <a:t>Please submit bids on a trial </a:t>
            </a:r>
            <a:r>
              <a:rPr lang="lt-LT" dirty="0"/>
              <a:t>tender</a:t>
            </a:r>
            <a:r>
              <a:rPr lang="en-US" dirty="0"/>
              <a:t> with ID 28249</a:t>
            </a:r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977C4-2ED6-C703-6F8F-653C39EA3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075" y="1833572"/>
            <a:ext cx="3526250" cy="928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0230A-0006-0135-CBE0-B5999AF66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" y="3309626"/>
            <a:ext cx="7464397" cy="306628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892F06-E50D-7990-CBDA-484FE4E20E6E}"/>
              </a:ext>
            </a:extLst>
          </p:cNvPr>
          <p:cNvCxnSpPr>
            <a:cxnSpLocks/>
          </p:cNvCxnSpPr>
          <p:nvPr/>
        </p:nvCxnSpPr>
        <p:spPr>
          <a:xfrm flipV="1">
            <a:off x="5731152" y="2580778"/>
            <a:ext cx="4789055" cy="838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292AA-DB56-EAA8-6037-63695F8A4054}"/>
              </a:ext>
            </a:extLst>
          </p:cNvPr>
          <p:cNvSpPr/>
          <p:nvPr/>
        </p:nvSpPr>
        <p:spPr>
          <a:xfrm>
            <a:off x="10848513" y="2382051"/>
            <a:ext cx="896812" cy="2368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6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47152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6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215154" y="358588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a more detailed search, click on “Advanced search” and enter the tender ID in the “Cft Resource ID” section and click on “Search”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2FD1C-8A45-3913-6872-D0CAD503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33" y="1536214"/>
            <a:ext cx="5924854" cy="4343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EB06FE-FBED-E1CE-D608-D304A317A5DD}"/>
              </a:ext>
            </a:extLst>
          </p:cNvPr>
          <p:cNvSpPr/>
          <p:nvPr/>
        </p:nvSpPr>
        <p:spPr>
          <a:xfrm>
            <a:off x="5801675" y="2349782"/>
            <a:ext cx="1412464" cy="4179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67ACE-727E-99F2-65E0-2B324C5BF6B3}"/>
              </a:ext>
            </a:extLst>
          </p:cNvPr>
          <p:cNvSpPr/>
          <p:nvPr/>
        </p:nvSpPr>
        <p:spPr>
          <a:xfrm>
            <a:off x="10955045" y="5507412"/>
            <a:ext cx="531608" cy="4007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86E6D-96A3-EA1A-9016-E3CBE359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29" y="2872840"/>
            <a:ext cx="4705819" cy="14055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6056BE-691A-6F2F-9F16-AA856BAC3B23}"/>
              </a:ext>
            </a:extLst>
          </p:cNvPr>
          <p:cNvSpPr/>
          <p:nvPr/>
        </p:nvSpPr>
        <p:spPr>
          <a:xfrm>
            <a:off x="4021584" y="3429000"/>
            <a:ext cx="1127464" cy="237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505295-6B88-6474-EC6D-65D884C8DCBC}"/>
              </a:ext>
            </a:extLst>
          </p:cNvPr>
          <p:cNvSpPr/>
          <p:nvPr/>
        </p:nvSpPr>
        <p:spPr>
          <a:xfrm>
            <a:off x="3351232" y="332397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2E09E1-15B0-6823-7A9D-A3726D7AF821}"/>
              </a:ext>
            </a:extLst>
          </p:cNvPr>
          <p:cNvSpPr/>
          <p:nvPr/>
        </p:nvSpPr>
        <p:spPr>
          <a:xfrm>
            <a:off x="5211194" y="236631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7A7DFA-72F7-6C20-5FB9-186768EC5609}"/>
              </a:ext>
            </a:extLst>
          </p:cNvPr>
          <p:cNvSpPr/>
          <p:nvPr/>
        </p:nvSpPr>
        <p:spPr>
          <a:xfrm>
            <a:off x="11528074" y="54957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38B4B1-B446-6CEF-9C31-7AD95F04C0EE}"/>
              </a:ext>
            </a:extLst>
          </p:cNvPr>
          <p:cNvCxnSpPr>
            <a:cxnSpLocks/>
          </p:cNvCxnSpPr>
          <p:nvPr/>
        </p:nvCxnSpPr>
        <p:spPr>
          <a:xfrm flipV="1">
            <a:off x="5039762" y="2817105"/>
            <a:ext cx="656064" cy="584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0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5771" y="6497864"/>
            <a:ext cx="2743200" cy="365125"/>
          </a:xfrm>
        </p:spPr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73" y="1313495"/>
            <a:ext cx="10259627" cy="805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the tender name to bid on a trial tender with </a:t>
            </a:r>
            <a:r>
              <a:rPr lang="en-US" b="1" dirty="0"/>
              <a:t>ID 28249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767F7-6F82-2813-7DB8-8529C903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6" y="2440231"/>
            <a:ext cx="10955967" cy="274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06ACB7-3968-1886-E786-83885FF97A60}"/>
              </a:ext>
            </a:extLst>
          </p:cNvPr>
          <p:cNvSpPr/>
          <p:nvPr/>
        </p:nvSpPr>
        <p:spPr>
          <a:xfrm>
            <a:off x="646240" y="3115160"/>
            <a:ext cx="1262460" cy="14124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B0F87-3AC0-DE6B-B524-68F385F9E6F9}"/>
              </a:ext>
            </a:extLst>
          </p:cNvPr>
          <p:cNvSpPr txBox="1"/>
          <p:nvPr/>
        </p:nvSpPr>
        <p:spPr>
          <a:xfrm>
            <a:off x="2188029" y="348343"/>
            <a:ext cx="814251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baseline="0" dirty="0"/>
              <a:t>How to submit a bid in a test tender?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6926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6609890774D45AB71C439A41F178C" ma:contentTypeVersion="7" ma:contentTypeDescription="Create a new document." ma:contentTypeScope="" ma:versionID="7fbae126675165fafe50e0bcf5c6004e">
  <xsd:schema xmlns:xsd="http://www.w3.org/2001/XMLSchema" xmlns:xs="http://www.w3.org/2001/XMLSchema" xmlns:p="http://schemas.microsoft.com/office/2006/metadata/properties" xmlns:ns2="994b468e-a809-43ef-a798-31deceb9e172" targetNamespace="http://schemas.microsoft.com/office/2006/metadata/properties" ma:root="true" ma:fieldsID="b2976fa63390ffda2fc0513ae9d2ec1b" ns2:_="">
    <xsd:import namespace="994b468e-a809-43ef-a798-31deceb9e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468e-a809-43ef-a798-31deceb9e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CB5AC-D550-45B4-AC72-296DFA990DC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94b468e-a809-43ef-a798-31deceb9e172"/>
  </ds:schemaRefs>
</ds:datastoreItem>
</file>

<file path=customXml/itemProps3.xml><?xml version="1.0" encoding="utf-8"?>
<ds:datastoreItem xmlns:ds="http://schemas.openxmlformats.org/officeDocument/2006/customXml" ds:itemID="{716CAB7F-F029-4C3B-B048-5258870377E4}">
  <ds:schemaRefs>
    <ds:schemaRef ds:uri="994b468e-a809-43ef-a798-31deceb9e1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Widescreen</PresentationFormat>
  <Paragraphs>214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Roboto</vt:lpstr>
      <vt:lpstr>Segoe UI</vt:lpstr>
      <vt:lpstr>Times New Roman</vt:lpstr>
      <vt:lpstr>„Office“ tema</vt:lpstr>
      <vt:lpstr>     How to develop and submit a tender (proposal) using CVP IS?</vt:lpstr>
      <vt:lpstr>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submit a bid in Design contest?</vt:lpstr>
      <vt:lpstr>1 envelope consists of the sections “Eligibility criteria” and “Technical” (1). 2 envelope consists of the section “Financial” (1). Please do not disclose the information of the second envelope in the first envelope!  </vt:lpstr>
      <vt:lpstr>PowerPoint Presentation</vt:lpstr>
      <vt:lpstr>PowerPoint Presentation</vt:lpstr>
      <vt:lpstr>Once you confirm the upload, you will see a message at the bottom of the page confirming that the upload was successful </vt:lpstr>
      <vt:lpstr>Enter the code name. Once you enter it, the field will turn green  </vt:lpstr>
      <vt:lpstr>    Select the “Technical” section in the first envelope and check the required documents   </vt:lpstr>
      <vt:lpstr>PowerPoint Presentation</vt:lpstr>
      <vt:lpstr>If the file icon is yellow (1), you must also attach the document. Once the upload is successful complete, you will see a message at the bottom (2)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Lina Romančikaitė-Klingienė</cp:lastModifiedBy>
  <cp:revision>357</cp:revision>
  <dcterms:created xsi:type="dcterms:W3CDTF">2016-01-12T08:28:32Z</dcterms:created>
  <dcterms:modified xsi:type="dcterms:W3CDTF">2026-05-18T19:20:13Z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0x010100C3F6609890774D45AB71C439A41F178C</vt:lpwstr>
  </property>
  <property fmtid="{D5CDD505-2E9C-101B-9397-08002B2CF9AE}" pid="3" name="MediaServiceImageTags">
    <vt:lpwstr/>
  </property>
</Properties>
</file>