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413" r:id="rId6"/>
    <p:sldId id="414" r:id="rId7"/>
    <p:sldId id="415" r:id="rId8"/>
    <p:sldId id="416" r:id="rId9"/>
    <p:sldId id="418" r:id="rId10"/>
    <p:sldId id="417" r:id="rId11"/>
    <p:sldId id="419" r:id="rId12"/>
    <p:sldId id="420" r:id="rId13"/>
    <p:sldId id="50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43CFC9-0921-6AC0-1F04-8EBE1FCAFCAE}" name="Lina Romančikaitė-Klingienė" initials="LR" userId="S::Lina.Romancikaite-Klingiene@vpt.lt::d1af1793-c0b7-432c-a16f-b1ace8e8d6d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E7A5F4-7660-99B6-CC38-8756EB5F7F34}" v="5" dt="2026-05-19T11:20:28.003"/>
    <p1510:client id="{A656882B-E798-4DB9-A15B-C10F9E78651F}" v="13" dt="2026-05-19T00:31:17.440"/>
    <p1510:client id="{FF4EDF50-26FA-74B4-EFE6-5850F5742284}" v="281" dt="2026-05-19T10:48:34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A0B1B623-6AF5-4DB6-5BBC-B40A1C2B7BF5}"/>
    <pc:docChg chg="modSld">
      <pc:chgData name="" userId="" providerId="" clId="Web-{A0B1B623-6AF5-4DB6-5BBC-B40A1C2B7BF5}" dt="2026-05-15T11:39:26.797" v="2" actId="20577"/>
      <pc:docMkLst>
        <pc:docMk/>
      </pc:docMkLst>
      <pc:sldChg chg="modSp">
        <pc:chgData name="" userId="" providerId="" clId="Web-{A0B1B623-6AF5-4DB6-5BBC-B40A1C2B7BF5}" dt="2026-05-15T11:39:26.797" v="2" actId="20577"/>
        <pc:sldMkLst>
          <pc:docMk/>
          <pc:sldMk cId="3155751863" sldId="256"/>
        </pc:sldMkLst>
        <pc:spChg chg="mod">
          <ac:chgData name="" userId="" providerId="" clId="Web-{A0B1B623-6AF5-4DB6-5BBC-B40A1C2B7BF5}" dt="2026-05-15T11:39:26.797" v="2" actId="20577"/>
          <ac:spMkLst>
            <pc:docMk/>
            <pc:sldMk cId="3155751863" sldId="256"/>
            <ac:spMk id="3" creationId="{0C25C5B2-43E3-2C20-C255-40C87B7ED103}"/>
          </ac:spMkLst>
        </pc:spChg>
      </pc:sldChg>
    </pc:docChg>
  </pc:docChgLst>
  <pc:docChgLst>
    <pc:chgData name="Lina Romančikaitė-Klingienė" userId="d1af1793-c0b7-432c-a16f-b1ace8e8d6de" providerId="ADAL" clId="{80877D61-A286-4B8E-8F6B-757A58249312}"/>
    <pc:docChg chg="undo custSel addSld delSld modSld">
      <pc:chgData name="Lina Romančikaitė-Klingienė" userId="d1af1793-c0b7-432c-a16f-b1ace8e8d6de" providerId="ADAL" clId="{80877D61-A286-4B8E-8F6B-757A58249312}" dt="2026-05-19T00:31:19.954" v="44" actId="47"/>
      <pc:docMkLst>
        <pc:docMk/>
      </pc:docMkLst>
      <pc:sldChg chg="modSp mod">
        <pc:chgData name="Lina Romančikaitė-Klingienė" userId="d1af1793-c0b7-432c-a16f-b1ace8e8d6de" providerId="ADAL" clId="{80877D61-A286-4B8E-8F6B-757A58249312}" dt="2026-05-19T00:24:56.847" v="1" actId="1076"/>
        <pc:sldMkLst>
          <pc:docMk/>
          <pc:sldMk cId="3155751863" sldId="256"/>
        </pc:sldMkLst>
        <pc:spChg chg="mod">
          <ac:chgData name="Lina Romančikaitė-Klingienė" userId="d1af1793-c0b7-432c-a16f-b1ace8e8d6de" providerId="ADAL" clId="{80877D61-A286-4B8E-8F6B-757A58249312}" dt="2026-05-19T00:24:54.582" v="0" actId="1076"/>
          <ac:spMkLst>
            <pc:docMk/>
            <pc:sldMk cId="3155751863" sldId="256"/>
            <ac:spMk id="2" creationId="{00000000-0000-0000-0000-000000000000}"/>
          </ac:spMkLst>
        </pc:spChg>
        <pc:spChg chg="mod">
          <ac:chgData name="Lina Romančikaitė-Klingienė" userId="d1af1793-c0b7-432c-a16f-b1ace8e8d6de" providerId="ADAL" clId="{80877D61-A286-4B8E-8F6B-757A58249312}" dt="2026-05-19T00:24:56.847" v="1" actId="1076"/>
          <ac:spMkLst>
            <pc:docMk/>
            <pc:sldMk cId="3155751863" sldId="256"/>
            <ac:spMk id="3" creationId="{0C25C5B2-43E3-2C20-C255-40C87B7ED103}"/>
          </ac:spMkLst>
        </pc:spChg>
      </pc:sldChg>
      <pc:sldChg chg="delSp del mod">
        <pc:chgData name="Lina Romančikaitė-Klingienė" userId="d1af1793-c0b7-432c-a16f-b1ace8e8d6de" providerId="ADAL" clId="{80877D61-A286-4B8E-8F6B-757A58249312}" dt="2026-05-19T00:31:19.954" v="44" actId="47"/>
        <pc:sldMkLst>
          <pc:docMk/>
          <pc:sldMk cId="486537373" sldId="302"/>
        </pc:sldMkLst>
        <pc:picChg chg="del">
          <ac:chgData name="Lina Romančikaitė-Klingienė" userId="d1af1793-c0b7-432c-a16f-b1ace8e8d6de" providerId="ADAL" clId="{80877D61-A286-4B8E-8F6B-757A58249312}" dt="2026-05-19T00:30:47.475" v="42" actId="478"/>
          <ac:picMkLst>
            <pc:docMk/>
            <pc:sldMk cId="486537373" sldId="302"/>
            <ac:picMk id="6" creationId="{00000000-0000-0000-0000-000000000000}"/>
          </ac:picMkLst>
        </pc:picChg>
      </pc:sldChg>
      <pc:sldChg chg="modSp mod">
        <pc:chgData name="Lina Romančikaitė-Klingienė" userId="d1af1793-c0b7-432c-a16f-b1ace8e8d6de" providerId="ADAL" clId="{80877D61-A286-4B8E-8F6B-757A58249312}" dt="2026-05-19T00:25:10.315" v="5" actId="20577"/>
        <pc:sldMkLst>
          <pc:docMk/>
          <pc:sldMk cId="1267580844" sldId="413"/>
        </pc:sldMkLst>
        <pc:spChg chg="mod">
          <ac:chgData name="Lina Romančikaitė-Klingienė" userId="d1af1793-c0b7-432c-a16f-b1ace8e8d6de" providerId="ADAL" clId="{80877D61-A286-4B8E-8F6B-757A58249312}" dt="2026-05-19T00:25:10.315" v="5" actId="20577"/>
          <ac:spMkLst>
            <pc:docMk/>
            <pc:sldMk cId="1267580844" sldId="413"/>
            <ac:spMk id="8" creationId="{5C577E93-1A2C-4973-9F49-0C65BA7FAAC1}"/>
          </ac:spMkLst>
        </pc:spChg>
        <pc:picChg chg="mod">
          <ac:chgData name="Lina Romančikaitė-Klingienė" userId="d1af1793-c0b7-432c-a16f-b1ace8e8d6de" providerId="ADAL" clId="{80877D61-A286-4B8E-8F6B-757A58249312}" dt="2026-05-19T00:25:03.835" v="3" actId="1076"/>
          <ac:picMkLst>
            <pc:docMk/>
            <pc:sldMk cId="1267580844" sldId="413"/>
            <ac:picMk id="3" creationId="{F626FA1B-F284-6E04-FC9B-575ACDA74C8F}"/>
          </ac:picMkLst>
        </pc:picChg>
      </pc:sldChg>
      <pc:sldChg chg="modSp mod">
        <pc:chgData name="Lina Romančikaitė-Klingienė" userId="d1af1793-c0b7-432c-a16f-b1ace8e8d6de" providerId="ADAL" clId="{80877D61-A286-4B8E-8F6B-757A58249312}" dt="2026-05-19T00:25:33.422" v="12" actId="1076"/>
        <pc:sldMkLst>
          <pc:docMk/>
          <pc:sldMk cId="2374138216" sldId="414"/>
        </pc:sldMkLst>
        <pc:spChg chg="mod">
          <ac:chgData name="Lina Romančikaitė-Klingienė" userId="d1af1793-c0b7-432c-a16f-b1ace8e8d6de" providerId="ADAL" clId="{80877D61-A286-4B8E-8F6B-757A58249312}" dt="2026-05-19T00:25:21.089" v="8" actId="1076"/>
          <ac:spMkLst>
            <pc:docMk/>
            <pc:sldMk cId="2374138216" sldId="414"/>
            <ac:spMk id="8" creationId="{5C577E93-1A2C-4973-9F49-0C65BA7FAAC1}"/>
          </ac:spMkLst>
        </pc:spChg>
        <pc:spChg chg="mod">
          <ac:chgData name="Lina Romančikaitė-Klingienė" userId="d1af1793-c0b7-432c-a16f-b1ace8e8d6de" providerId="ADAL" clId="{80877D61-A286-4B8E-8F6B-757A58249312}" dt="2026-05-19T00:25:33.422" v="12" actId="1076"/>
          <ac:spMkLst>
            <pc:docMk/>
            <pc:sldMk cId="2374138216" sldId="414"/>
            <ac:spMk id="14" creationId="{8BFAE1D0-C1B3-66CF-811F-D323CED4A977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5:39.594" v="13" actId="6549"/>
        <pc:sldMkLst>
          <pc:docMk/>
          <pc:sldMk cId="2602001237" sldId="415"/>
        </pc:sldMkLst>
        <pc:spChg chg="mod">
          <ac:chgData name="Lina Romančikaitė-Klingienė" userId="d1af1793-c0b7-432c-a16f-b1ace8e8d6de" providerId="ADAL" clId="{80877D61-A286-4B8E-8F6B-757A58249312}" dt="2026-05-19T00:25:39.594" v="13" actId="6549"/>
          <ac:spMkLst>
            <pc:docMk/>
            <pc:sldMk cId="2602001237" sldId="415"/>
            <ac:spMk id="8" creationId="{5C577E93-1A2C-4973-9F49-0C65BA7FAAC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6:16.927" v="23" actId="20577"/>
        <pc:sldMkLst>
          <pc:docMk/>
          <pc:sldMk cId="2516697648" sldId="416"/>
        </pc:sldMkLst>
        <pc:spChg chg="mod">
          <ac:chgData name="Lina Romančikaitė-Klingienė" userId="d1af1793-c0b7-432c-a16f-b1ace8e8d6de" providerId="ADAL" clId="{80877D61-A286-4B8E-8F6B-757A58249312}" dt="2026-05-19T00:25:59.096" v="17" actId="14100"/>
          <ac:spMkLst>
            <pc:docMk/>
            <pc:sldMk cId="2516697648" sldId="416"/>
            <ac:spMk id="8" creationId="{5C577E93-1A2C-4973-9F49-0C65BA7FAAC1}"/>
          </ac:spMkLst>
        </pc:spChg>
        <pc:spChg chg="mod">
          <ac:chgData name="Lina Romančikaitė-Klingienė" userId="d1af1793-c0b7-432c-a16f-b1ace8e8d6de" providerId="ADAL" clId="{80877D61-A286-4B8E-8F6B-757A58249312}" dt="2026-05-19T00:26:16.927" v="23" actId="20577"/>
          <ac:spMkLst>
            <pc:docMk/>
            <pc:sldMk cId="2516697648" sldId="416"/>
            <ac:spMk id="42" creationId="{81CEC483-5623-DE91-0EBB-54D1B15C06AA}"/>
          </ac:spMkLst>
        </pc:spChg>
        <pc:cxnChg chg="mod">
          <ac:chgData name="Lina Romančikaitė-Klingienė" userId="d1af1793-c0b7-432c-a16f-b1ace8e8d6de" providerId="ADAL" clId="{80877D61-A286-4B8E-8F6B-757A58249312}" dt="2026-05-19T00:25:59.096" v="17" actId="14100"/>
          <ac:cxnSpMkLst>
            <pc:docMk/>
            <pc:sldMk cId="2516697648" sldId="416"/>
            <ac:cxnSpMk id="24" creationId="{0B5772DB-2EB6-7083-8514-598E43C7E419}"/>
          </ac:cxnSpMkLst>
        </pc:cxnChg>
      </pc:sldChg>
      <pc:sldChg chg="modSp mod">
        <pc:chgData name="Lina Romančikaitė-Klingienė" userId="d1af1793-c0b7-432c-a16f-b1ace8e8d6de" providerId="ADAL" clId="{80877D61-A286-4B8E-8F6B-757A58249312}" dt="2026-05-19T00:30:32.058" v="41" actId="14100"/>
        <pc:sldMkLst>
          <pc:docMk/>
          <pc:sldMk cId="626950219" sldId="417"/>
        </pc:sldMkLst>
        <pc:spChg chg="mod">
          <ac:chgData name="Lina Romančikaitė-Klingienė" userId="d1af1793-c0b7-432c-a16f-b1ace8e8d6de" providerId="ADAL" clId="{80877D61-A286-4B8E-8F6B-757A58249312}" dt="2026-05-19T00:30:32.058" v="41" actId="14100"/>
          <ac:spMkLst>
            <pc:docMk/>
            <pc:sldMk cId="626950219" sldId="417"/>
            <ac:spMk id="18" creationId="{A4833B5D-A136-A840-63BF-C41E1B273A84}"/>
          </ac:spMkLst>
        </pc:spChg>
      </pc:sldChg>
      <pc:sldChg chg="addSp modSp mod">
        <pc:chgData name="Lina Romančikaitė-Klingienė" userId="d1af1793-c0b7-432c-a16f-b1ace8e8d6de" providerId="ADAL" clId="{80877D61-A286-4B8E-8F6B-757A58249312}" dt="2026-05-19T00:29:44.471" v="36" actId="14100"/>
        <pc:sldMkLst>
          <pc:docMk/>
          <pc:sldMk cId="720136149" sldId="418"/>
        </pc:sldMkLst>
        <pc:spChg chg="add mod">
          <ac:chgData name="Lina Romančikaitė-Klingienė" userId="d1af1793-c0b7-432c-a16f-b1ace8e8d6de" providerId="ADAL" clId="{80877D61-A286-4B8E-8F6B-757A58249312}" dt="2026-05-19T00:29:44.471" v="36" actId="14100"/>
          <ac:spMkLst>
            <pc:docMk/>
            <pc:sldMk cId="720136149" sldId="418"/>
            <ac:spMk id="3" creationId="{32CC59EA-3DC8-83FA-0CA7-31458F6D8925}"/>
          </ac:spMkLst>
        </pc:spChg>
        <pc:spChg chg="mod">
          <ac:chgData name="Lina Romančikaitė-Klingienė" userId="d1af1793-c0b7-432c-a16f-b1ace8e8d6de" providerId="ADAL" clId="{80877D61-A286-4B8E-8F6B-757A58249312}" dt="2026-05-19T00:29:24.149" v="32" actId="20577"/>
          <ac:spMkLst>
            <pc:docMk/>
            <pc:sldMk cId="720136149" sldId="418"/>
            <ac:spMk id="8" creationId="{5C577E93-1A2C-4973-9F49-0C65BA7FAAC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9:06.798" v="29" actId="1076"/>
        <pc:sldMkLst>
          <pc:docMk/>
          <pc:sldMk cId="3914591354" sldId="419"/>
        </pc:sldMkLst>
        <pc:spChg chg="mod">
          <ac:chgData name="Lina Romančikaitė-Klingienė" userId="d1af1793-c0b7-432c-a16f-b1ace8e8d6de" providerId="ADAL" clId="{80877D61-A286-4B8E-8F6B-757A58249312}" dt="2026-05-19T00:29:06.798" v="29" actId="1076"/>
          <ac:spMkLst>
            <pc:docMk/>
            <pc:sldMk cId="3914591354" sldId="419"/>
            <ac:spMk id="3" creationId="{2439E9E2-93DD-0214-5CFC-8CF3A3A296F3}"/>
          </ac:spMkLst>
        </pc:spChg>
        <pc:spChg chg="mod">
          <ac:chgData name="Lina Romančikaitė-Klingienė" userId="d1af1793-c0b7-432c-a16f-b1ace8e8d6de" providerId="ADAL" clId="{80877D61-A286-4B8E-8F6B-757A58249312}" dt="2026-05-19T00:29:00.342" v="28" actId="1076"/>
          <ac:spMkLst>
            <pc:docMk/>
            <pc:sldMk cId="3914591354" sldId="419"/>
            <ac:spMk id="18" creationId="{D8E61597-D3C4-8D24-9DFA-C5EA99B0412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30:09.226" v="40" actId="20577"/>
        <pc:sldMkLst>
          <pc:docMk/>
          <pc:sldMk cId="823592598" sldId="420"/>
        </pc:sldMkLst>
        <pc:spChg chg="mod">
          <ac:chgData name="Lina Romančikaitė-Klingienė" userId="d1af1793-c0b7-432c-a16f-b1ace8e8d6de" providerId="ADAL" clId="{80877D61-A286-4B8E-8F6B-757A58249312}" dt="2026-05-19T00:30:09.226" v="40" actId="20577"/>
          <ac:spMkLst>
            <pc:docMk/>
            <pc:sldMk cId="823592598" sldId="420"/>
            <ac:spMk id="18" creationId="{745F8F50-34F4-1DC4-532B-0056B1D49D38}"/>
          </ac:spMkLst>
        </pc:spChg>
      </pc:sldChg>
      <pc:sldChg chg="add">
        <pc:chgData name="Lina Romančikaitė-Klingienė" userId="d1af1793-c0b7-432c-a16f-b1ace8e8d6de" providerId="ADAL" clId="{80877D61-A286-4B8E-8F6B-757A58249312}" dt="2026-05-19T00:31:17.440" v="43"/>
        <pc:sldMkLst>
          <pc:docMk/>
          <pc:sldMk cId="399576431" sldId="500"/>
        </pc:sldMkLst>
      </pc:sldChg>
    </pc:docChg>
  </pc:docChgLst>
  <pc:docChgLst>
    <pc:chgData name="Elena Šerepėkienė" userId="S::elena.serepekiene@vpt.lt::1165003e-1bc1-4725-a88e-f9337cde254f" providerId="AD" clId="Web-{4914176B-630A-4A9E-15CC-5BF20D86219E}"/>
    <pc:docChg chg="addSld delSld modSld">
      <pc:chgData name="Elena Šerepėkienė" userId="S::elena.serepekiene@vpt.lt::1165003e-1bc1-4725-a88e-f9337cde254f" providerId="AD" clId="Web-{4914176B-630A-4A9E-15CC-5BF20D86219E}" dt="2026-05-13T21:34:30.818" v="118"/>
      <pc:docMkLst>
        <pc:docMk/>
      </pc:docMkLst>
      <pc:sldChg chg="addSp delSp modSp add replId">
        <pc:chgData name="Elena Šerepėkienė" userId="S::elena.serepekiene@vpt.lt::1165003e-1bc1-4725-a88e-f9337cde254f" providerId="AD" clId="Web-{4914176B-630A-4A9E-15CC-5BF20D86219E}" dt="2026-05-13T21:23:01.569" v="49"/>
        <pc:sldMkLst>
          <pc:docMk/>
          <pc:sldMk cId="3914591354" sldId="419"/>
        </pc:sldMkLst>
        <pc:spChg chg="add mod">
          <ac:chgData name="Elena Šerepėkienė" userId="S::elena.serepekiene@vpt.lt::1165003e-1bc1-4725-a88e-f9337cde254f" providerId="AD" clId="Web-{4914176B-630A-4A9E-15CC-5BF20D86219E}" dt="2026-05-13T21:19:19.478" v="17" actId="1076"/>
          <ac:spMkLst>
            <pc:docMk/>
            <pc:sldMk cId="3914591354" sldId="419"/>
            <ac:spMk id="3" creationId="{2439E9E2-93DD-0214-5CFC-8CF3A3A296F3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0:56.578" v="28" actId="14100"/>
          <ac:spMkLst>
            <pc:docMk/>
            <pc:sldMk cId="3914591354" sldId="419"/>
            <ac:spMk id="12" creationId="{56DB3611-D898-C3E8-7DB6-79A78DDE0E81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1:08.156" v="30" actId="1076"/>
          <ac:spMkLst>
            <pc:docMk/>
            <pc:sldMk cId="3914591354" sldId="419"/>
            <ac:spMk id="13" creationId="{FDD97BA1-3E63-054D-C464-64FF3B883E5E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09.910" v="35" actId="14100"/>
          <ac:spMkLst>
            <pc:docMk/>
            <pc:sldMk cId="3914591354" sldId="419"/>
            <ac:spMk id="17" creationId="{DEFD7629-E78F-E223-9121-570FBCFEB473}"/>
          </ac:spMkLst>
        </pc:spChg>
        <pc:spChg chg="mod">
          <ac:chgData name="Elena Šerepėkienė" userId="S::elena.serepekiene@vpt.lt::1165003e-1bc1-4725-a88e-f9337cde254f" providerId="AD" clId="Web-{4914176B-630A-4A9E-15CC-5BF20D86219E}" dt="2026-05-13T21:20:37.108" v="25" actId="1076"/>
          <ac:spMkLst>
            <pc:docMk/>
            <pc:sldMk cId="3914591354" sldId="419"/>
            <ac:spMk id="18" creationId="{D8E61597-D3C4-8D24-9DFA-C5EA99B04121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28.348" v="40" actId="14100"/>
          <ac:spMkLst>
            <pc:docMk/>
            <pc:sldMk cId="3914591354" sldId="419"/>
            <ac:spMk id="19" creationId="{D51EF7DF-0622-7FAF-C8E4-48E647DA3F7A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39.255" v="43" actId="1076"/>
          <ac:spMkLst>
            <pc:docMk/>
            <pc:sldMk cId="3914591354" sldId="419"/>
            <ac:spMk id="20" creationId="{521B4A90-C239-4379-1455-9FB5646D405D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57.412" v="47" actId="1076"/>
          <ac:spMkLst>
            <pc:docMk/>
            <pc:sldMk cId="3914591354" sldId="419"/>
            <ac:spMk id="21" creationId="{BEECEA50-ABE8-48A1-843C-55E9914F6580}"/>
          </ac:spMkLst>
        </pc:spChg>
        <pc:picChg chg="add mod">
          <ac:chgData name="Elena Šerepėkienė" userId="S::elena.serepekiene@vpt.lt::1165003e-1bc1-4725-a88e-f9337cde254f" providerId="AD" clId="Web-{4914176B-630A-4A9E-15CC-5BF20D86219E}" dt="2026-05-13T21:20:34.951" v="24" actId="1076"/>
          <ac:picMkLst>
            <pc:docMk/>
            <pc:sldMk cId="3914591354" sldId="419"/>
            <ac:picMk id="11" creationId="{B8E04616-8224-0741-B37B-FF4D231816E0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1:54.393" v="32" actId="1076"/>
          <ac:picMkLst>
            <pc:docMk/>
            <pc:sldMk cId="3914591354" sldId="419"/>
            <ac:picMk id="14" creationId="{49DBD1EC-0CE4-1BFD-C8CA-2C6294B720C7}"/>
          </ac:picMkLst>
        </pc:picChg>
      </pc:sldChg>
      <pc:sldChg chg="addSp delSp modSp add replId">
        <pc:chgData name="Elena Šerepėkienė" userId="S::elena.serepekiene@vpt.lt::1165003e-1bc1-4725-a88e-f9337cde254f" providerId="AD" clId="Web-{4914176B-630A-4A9E-15CC-5BF20D86219E}" dt="2026-05-13T21:31:58.885" v="117"/>
        <pc:sldMkLst>
          <pc:docMk/>
          <pc:sldMk cId="823592598" sldId="420"/>
        </pc:sldMkLst>
        <pc:spChg chg="add mod">
          <ac:chgData name="Elena Šerepėkienė" userId="S::elena.serepekiene@vpt.lt::1165003e-1bc1-4725-a88e-f9337cde254f" providerId="AD" clId="Web-{4914176B-630A-4A9E-15CC-5BF20D86219E}" dt="2026-05-13T21:29:02.306" v="75" actId="14100"/>
          <ac:spMkLst>
            <pc:docMk/>
            <pc:sldMk cId="823592598" sldId="420"/>
            <ac:spMk id="9" creationId="{ABE44289-D49A-BF2B-F571-8410EDF6AC9A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9:12.339" v="78" actId="14100"/>
          <ac:spMkLst>
            <pc:docMk/>
            <pc:sldMk cId="823592598" sldId="420"/>
            <ac:spMk id="11" creationId="{C2D899FB-3680-0EB3-46CD-2E468399D4C4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9:32.731" v="82" actId="14100"/>
          <ac:spMkLst>
            <pc:docMk/>
            <pc:sldMk cId="823592598" sldId="420"/>
            <ac:spMk id="12" creationId="{C0B536E5-0175-A201-D459-C1302BCAAA5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06.547" v="91" actId="1076"/>
          <ac:spMkLst>
            <pc:docMk/>
            <pc:sldMk cId="823592598" sldId="420"/>
            <ac:spMk id="13" creationId="{A63C34C7-C9CC-9E38-08DE-B295DCA60BA8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14.173" v="93" actId="14100"/>
          <ac:spMkLst>
            <pc:docMk/>
            <pc:sldMk cId="823592598" sldId="420"/>
            <ac:spMk id="14" creationId="{DC80B118-5444-A3BC-151C-C0BEC24A1D6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24.799" v="95" actId="1076"/>
          <ac:spMkLst>
            <pc:docMk/>
            <pc:sldMk cId="823592598" sldId="420"/>
            <ac:spMk id="17" creationId="{03AC7724-F4D6-4BAB-E37E-3A670E22F252}"/>
          </ac:spMkLst>
        </pc:spChg>
        <pc:spChg chg="mod">
          <ac:chgData name="Elena Šerepėkienė" userId="S::elena.serepekiene@vpt.lt::1165003e-1bc1-4725-a88e-f9337cde254f" providerId="AD" clId="Web-{4914176B-630A-4A9E-15CC-5BF20D86219E}" dt="2026-05-13T21:31:54.947" v="115" actId="20577"/>
          <ac:spMkLst>
            <pc:docMk/>
            <pc:sldMk cId="823592598" sldId="420"/>
            <ac:spMk id="18" creationId="{745F8F50-34F4-1DC4-532B-0056B1D49D38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57.974" v="103" actId="1076"/>
          <ac:spMkLst>
            <pc:docMk/>
            <pc:sldMk cId="823592598" sldId="420"/>
            <ac:spMk id="19" creationId="{06B1BDB0-2C7F-E195-36B8-05AED794205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1:03.849" v="104" actId="1076"/>
          <ac:spMkLst>
            <pc:docMk/>
            <pc:sldMk cId="823592598" sldId="420"/>
            <ac:spMk id="20" creationId="{E1D7235D-3715-8746-1EA7-970B9C204212}"/>
          </ac:spMkLst>
        </pc:spChg>
        <pc:picChg chg="add mod">
          <ac:chgData name="Elena Šerepėkienė" userId="S::elena.serepekiene@vpt.lt::1165003e-1bc1-4725-a88e-f9337cde254f" providerId="AD" clId="Web-{4914176B-630A-4A9E-15CC-5BF20D86219E}" dt="2026-05-13T21:28:47.493" v="72" actId="14100"/>
          <ac:picMkLst>
            <pc:docMk/>
            <pc:sldMk cId="823592598" sldId="420"/>
            <ac:picMk id="4" creationId="{967E0451-B5B8-B776-F5E1-7CF6CE176C73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8:43.946" v="71" actId="14100"/>
          <ac:picMkLst>
            <pc:docMk/>
            <pc:sldMk cId="823592598" sldId="420"/>
            <ac:picMk id="7" creationId="{88510125-2634-1156-3003-5A8D31A2AB58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8:41.305" v="70" actId="14100"/>
          <ac:picMkLst>
            <pc:docMk/>
            <pc:sldMk cId="823592598" sldId="420"/>
            <ac:picMk id="8" creationId="{FE80A492-0CB6-85D8-F01A-A9BD0F381BF5}"/>
          </ac:picMkLst>
        </pc:picChg>
      </pc:sldChg>
    </pc:docChg>
  </pc:docChgLst>
  <pc:docChgLst>
    <pc:chgData name="Elena Šerepėkienė" userId="S::elena.serepekiene@vpt.lt::1165003e-1bc1-4725-a88e-f9337cde254f" providerId="AD" clId="Web-{A0B1B623-6AF5-4DB6-5BBC-B40A1C2B7BF5}"/>
    <pc:docChg chg="modSld">
      <pc:chgData name="Elena Šerepėkienė" userId="S::elena.serepekiene@vpt.lt::1165003e-1bc1-4725-a88e-f9337cde254f" providerId="AD" clId="Web-{A0B1B623-6AF5-4DB6-5BBC-B40A1C2B7BF5}" dt="2026-05-15T11:49:21.824" v="17"/>
      <pc:docMkLst>
        <pc:docMk/>
      </pc:docMkLst>
      <pc:sldChg chg="modSp">
        <pc:chgData name="Elena Šerepėkienė" userId="S::elena.serepekiene@vpt.lt::1165003e-1bc1-4725-a88e-f9337cde254f" providerId="AD" clId="Web-{A0B1B623-6AF5-4DB6-5BBC-B40A1C2B7BF5}" dt="2026-05-15T11:39:31.501" v="1" actId="20577"/>
        <pc:sldMkLst>
          <pc:docMk/>
          <pc:sldMk cId="3155751863" sldId="256"/>
        </pc:sldMkLst>
        <pc:spChg chg="mod">
          <ac:chgData name="Elena Šerepėkienė" userId="S::elena.serepekiene@vpt.lt::1165003e-1bc1-4725-a88e-f9337cde254f" providerId="AD" clId="Web-{A0B1B623-6AF5-4DB6-5BBC-B40A1C2B7BF5}" dt="2026-05-15T11:39:31.501" v="1" actId="20577"/>
          <ac:spMkLst>
            <pc:docMk/>
            <pc:sldMk cId="3155751863" sldId="256"/>
            <ac:spMk id="3" creationId="{0C25C5B2-43E3-2C20-C255-40C87B7ED103}"/>
          </ac:spMkLst>
        </pc:spChg>
      </pc:sldChg>
      <pc:sldChg chg="modSp">
        <pc:chgData name="Elena Šerepėkienė" userId="S::elena.serepekiene@vpt.lt::1165003e-1bc1-4725-a88e-f9337cde254f" providerId="AD" clId="Web-{A0B1B623-6AF5-4DB6-5BBC-B40A1C2B7BF5}" dt="2026-05-15T11:41:17.711" v="15" actId="14100"/>
        <pc:sldMkLst>
          <pc:docMk/>
          <pc:sldMk cId="3914591354" sldId="419"/>
        </pc:sldMkLst>
        <pc:spChg chg="mod">
          <ac:chgData name="Elena Šerepėkienė" userId="S::elena.serepekiene@vpt.lt::1165003e-1bc1-4725-a88e-f9337cde254f" providerId="AD" clId="Web-{A0B1B623-6AF5-4DB6-5BBC-B40A1C2B7BF5}" dt="2026-05-15T11:41:17.711" v="15" actId="14100"/>
          <ac:spMkLst>
            <pc:docMk/>
            <pc:sldMk cId="3914591354" sldId="419"/>
            <ac:spMk id="18" creationId="{D8E61597-D3C4-8D24-9DFA-C5EA99B04121}"/>
          </ac:spMkLst>
        </pc:spChg>
      </pc:sldChg>
    </pc:docChg>
  </pc:docChgLst>
  <pc:docChgLst>
    <pc:chgData name="Elena Šerepėkienė" userId="S::elena.serepekiene@vpt.lt::1165003e-1bc1-4725-a88e-f9337cde254f" providerId="AD" clId="Web-{AB71F1D0-6CFA-FA08-FD7A-A991E00CF0C4}"/>
    <pc:docChg chg="delSld modSld">
      <pc:chgData name="Elena Šerepėkienė" userId="S::elena.serepekiene@vpt.lt::1165003e-1bc1-4725-a88e-f9337cde254f" providerId="AD" clId="Web-{AB71F1D0-6CFA-FA08-FD7A-A991E00CF0C4}" dt="2026-05-13T21:37:05.597" v="1" actId="20577"/>
      <pc:docMkLst>
        <pc:docMk/>
      </pc:docMkLst>
      <pc:sldChg chg="modSp">
        <pc:chgData name="Elena Šerepėkienė" userId="S::elena.serepekiene@vpt.lt::1165003e-1bc1-4725-a88e-f9337cde254f" providerId="AD" clId="Web-{AB71F1D0-6CFA-FA08-FD7A-A991E00CF0C4}" dt="2026-05-13T21:37:05.597" v="1" actId="20577"/>
        <pc:sldMkLst>
          <pc:docMk/>
          <pc:sldMk cId="823592598" sldId="420"/>
        </pc:sldMkLst>
        <pc:spChg chg="mod">
          <ac:chgData name="Elena Šerepėkienė" userId="S::elena.serepekiene@vpt.lt::1165003e-1bc1-4725-a88e-f9337cde254f" providerId="AD" clId="Web-{AB71F1D0-6CFA-FA08-FD7A-A991E00CF0C4}" dt="2026-05-13T21:37:05.597" v="1" actId="20577"/>
          <ac:spMkLst>
            <pc:docMk/>
            <pc:sldMk cId="823592598" sldId="420"/>
            <ac:spMk id="2" creationId="{50D14F67-16B7-6EAA-791B-224D6E396841}"/>
          </ac:spMkLst>
        </pc:spChg>
      </pc:sldChg>
    </pc:docChg>
  </pc:docChgLst>
  <pc:docChgLst>
    <pc:chgData name="Elena Šerepėkienė" userId="S::elena.serepekiene@vpt.lt::1165003e-1bc1-4725-a88e-f9337cde254f" providerId="AD" clId="Web-{FF4EDF50-26FA-74B4-EFE6-5850F5742284}"/>
    <pc:docChg chg="modSld">
      <pc:chgData name="Elena Šerepėkienė" userId="S::elena.serepekiene@vpt.lt::1165003e-1bc1-4725-a88e-f9337cde254f" providerId="AD" clId="Web-{FF4EDF50-26FA-74B4-EFE6-5850F5742284}" dt="2026-05-19T10:47:46.911" v="140" actId="20577"/>
      <pc:docMkLst>
        <pc:docMk/>
      </pc:docMkLst>
      <pc:sldChg chg="modSp">
        <pc:chgData name="Elena Šerepėkienė" userId="S::elena.serepekiene@vpt.lt::1165003e-1bc1-4725-a88e-f9337cde254f" providerId="AD" clId="Web-{FF4EDF50-26FA-74B4-EFE6-5850F5742284}" dt="2026-05-19T10:47:46.911" v="140" actId="20577"/>
        <pc:sldMkLst>
          <pc:docMk/>
          <pc:sldMk cId="720136149" sldId="418"/>
        </pc:sldMkLst>
        <pc:spChg chg="mod">
          <ac:chgData name="Elena Šerepėkienė" userId="S::elena.serepekiene@vpt.lt::1165003e-1bc1-4725-a88e-f9337cde254f" providerId="AD" clId="Web-{FF4EDF50-26FA-74B4-EFE6-5850F5742284}" dt="2026-05-19T10:47:46.911" v="140" actId="20577"/>
          <ac:spMkLst>
            <pc:docMk/>
            <pc:sldMk cId="720136149" sldId="418"/>
            <ac:spMk id="8" creationId="{5C577E93-1A2C-4973-9F49-0C65BA7FAAC1}"/>
          </ac:spMkLst>
        </pc:spChg>
      </pc:sldChg>
    </pc:docChg>
  </pc:docChgLst>
  <pc:docChgLst>
    <pc:chgData name="Elena Šerepėkienė" userId="S::elena.serepekiene@vpt.lt::1165003e-1bc1-4725-a88e-f9337cde254f" providerId="AD" clId="Web-{4EE7A5F4-7660-99B6-CC38-8756EB5F7F34}"/>
    <pc:docChg chg="modSld">
      <pc:chgData name="Elena Šerepėkienė" userId="S::elena.serepekiene@vpt.lt::1165003e-1bc1-4725-a88e-f9337cde254f" providerId="AD" clId="Web-{4EE7A5F4-7660-99B6-CC38-8756EB5F7F34}" dt="2026-05-19T11:20:25.706" v="1" actId="20577"/>
      <pc:docMkLst>
        <pc:docMk/>
      </pc:docMkLst>
      <pc:sldChg chg="modSp">
        <pc:chgData name="Elena Šerepėkienė" userId="S::elena.serepekiene@vpt.lt::1165003e-1bc1-4725-a88e-f9337cde254f" providerId="AD" clId="Web-{4EE7A5F4-7660-99B6-CC38-8756EB5F7F34}" dt="2026-05-19T11:20:25.706" v="1" actId="20577"/>
        <pc:sldMkLst>
          <pc:docMk/>
          <pc:sldMk cId="3155751863" sldId="256"/>
        </pc:sldMkLst>
        <pc:spChg chg="mod">
          <ac:chgData name="Elena Šerepėkienė" userId="S::elena.serepekiene@vpt.lt::1165003e-1bc1-4725-a88e-f9337cde254f" providerId="AD" clId="Web-{4EE7A5F4-7660-99B6-CC38-8756EB5F7F34}" dt="2026-05-19T11:20:25.706" v="1" actId="20577"/>
          <ac:spMkLst>
            <pc:docMk/>
            <pc:sldMk cId="3155751863" sldId="256"/>
            <ac:spMk id="3" creationId="{0C25C5B2-43E3-2C20-C255-40C87B7ED10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942CB9-EEC7-A3EA-951D-C7EBC1FE02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2899D-0AF0-7C4F-1B7A-44D85C6234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F855E-8EDD-4F44-88D1-7BEEE4F8A65C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3C0B7-A538-A1DA-04CF-CA9248BD49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BBD122-24A6-6534-01B2-176E8DC91C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8BCC6-5813-45BA-B485-47BCAA9FF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066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9921A-8D5E-4F5E-ABFC-449DBA3710DA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1CEC2-438D-46D7-B767-1EACDABC8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D071-1170-438C-9B38-2C289A4F1963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6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8BD37-EE07-4CB8-9026-22E12E2F7966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2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CE21-2E89-4596-B3A4-F69305C86E74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5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3F64-F36F-48E2-BE23-E6E248A2AF1B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8610600" y="6432550"/>
            <a:ext cx="2743200" cy="365125"/>
          </a:xfrm>
        </p:spPr>
        <p:txBody>
          <a:bodyPr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0C6-CBBE-42ED-A7CA-6389DFBB7034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F3E4-3797-4DC8-8D2D-5D1844D8C31C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CD84-EE68-4B18-B9A9-AE82EE5B64F4}" type="datetime1">
              <a:rPr lang="en-US" smtClean="0"/>
              <a:t>5/19/2026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270-A71A-4ACC-96F6-A2A189409B68}" type="datetime1">
              <a:rPr lang="en-US" smtClean="0"/>
              <a:t>5/19/2026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5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94-DC89-485D-A8C6-10D33C8D9D2B}" type="datetime1">
              <a:rPr lang="en-US" smtClean="0"/>
              <a:t>5/19/2026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9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0704-3F23-4374-A75B-126B8E812E99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4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4034-2C9E-412F-9B5F-CA1EA3BDC1AE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51914-2AE5-4E2F-881B-2DD6DAA34576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E6AF00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4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agalba@vpt.l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825303" y="2226044"/>
            <a:ext cx="9795588" cy="2405911"/>
          </a:xfrm>
        </p:spPr>
        <p:txBody>
          <a:bodyPr>
            <a:normAutofit fontScale="90000"/>
          </a:bodyPr>
          <a:lstStyle/>
          <a:p>
            <a:pPr>
              <a:lnSpc>
                <a:spcPts val="5130"/>
              </a:lnSpc>
            </a:pPr>
            <a:br>
              <a:rPr lang="en-US" sz="5400"/>
            </a:br>
            <a:br>
              <a:rPr lang="en-US" sz="5400"/>
            </a:br>
            <a:r>
              <a:rPr lang="lt-LT" sz="5400" b="1"/>
              <a:t> </a:t>
            </a:r>
            <a:br>
              <a:rPr lang="lt-LT" sz="4800"/>
            </a:br>
            <a:br>
              <a:rPr lang="lt-LT" sz="4800"/>
            </a:br>
            <a:r>
              <a:rPr lang="lt-LT" sz="4800" b="1"/>
              <a:t>Tiekėjo</a:t>
            </a:r>
            <a:r>
              <a:rPr lang="lt-LT" sz="4800"/>
              <a:t> </a:t>
            </a:r>
            <a:r>
              <a:rPr lang="lt-LT" sz="4900" b="1" spc="-5">
                <a:cs typeface="Times New Roman" panose="02020603050405020304" pitchFamily="18" charset="0"/>
              </a:rPr>
              <a:t>susirašinėjimas</a:t>
            </a:r>
            <a:br>
              <a:rPr lang="lt-LT" sz="4900" b="1">
                <a:cs typeface="Times New Roman" panose="02020603050405020304" pitchFamily="18" charset="0"/>
              </a:rPr>
            </a:br>
            <a:r>
              <a:rPr lang="lt-LT" sz="4900" b="1">
                <a:cs typeface="Times New Roman" panose="02020603050405020304" pitchFamily="18" charset="0"/>
              </a:rPr>
              <a:t>Ce</a:t>
            </a:r>
            <a:r>
              <a:rPr lang="lt-LT" sz="4900" b="1" spc="-50">
                <a:cs typeface="Times New Roman" panose="02020603050405020304" pitchFamily="18" charset="0"/>
              </a:rPr>
              <a:t>n</a:t>
            </a:r>
            <a:r>
              <a:rPr lang="lt-LT" sz="4900" b="1">
                <a:cs typeface="Times New Roman" panose="02020603050405020304" pitchFamily="18" charset="0"/>
              </a:rPr>
              <a:t>trin</a:t>
            </a:r>
            <a:r>
              <a:rPr lang="lt-LT" sz="4900" b="1" spc="-15">
                <a:cs typeface="Times New Roman" panose="02020603050405020304" pitchFamily="18" charset="0"/>
              </a:rPr>
              <a:t>ė</a:t>
            </a:r>
            <a:r>
              <a:rPr lang="lt-LT" sz="4900" b="1">
                <a:cs typeface="Times New Roman" panose="02020603050405020304" pitchFamily="18" charset="0"/>
              </a:rPr>
              <a:t>s vi</a:t>
            </a:r>
            <a:r>
              <a:rPr lang="lt-LT" sz="4900" b="1" spc="-20">
                <a:cs typeface="Times New Roman" panose="02020603050405020304" pitchFamily="18" charset="0"/>
              </a:rPr>
              <a:t>e</a:t>
            </a:r>
            <a:r>
              <a:rPr lang="lt-LT" sz="4900" b="1">
                <a:cs typeface="Times New Roman" panose="02020603050405020304" pitchFamily="18" charset="0"/>
              </a:rPr>
              <a:t>šųjų</a:t>
            </a:r>
            <a:r>
              <a:rPr lang="lt-LT" sz="4900" b="1" spc="-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pirkimų i</a:t>
            </a:r>
            <a:r>
              <a:rPr lang="lt-LT" sz="4900" b="1" spc="-20">
                <a:cs typeface="Times New Roman" panose="02020603050405020304" pitchFamily="18" charset="0"/>
              </a:rPr>
              <a:t>n</a:t>
            </a:r>
            <a:r>
              <a:rPr lang="lt-LT" sz="4900" b="1" spc="-110">
                <a:cs typeface="Times New Roman" panose="02020603050405020304" pitchFamily="18" charset="0"/>
              </a:rPr>
              <a:t>f</a:t>
            </a:r>
            <a:r>
              <a:rPr lang="lt-LT" sz="4900" b="1">
                <a:cs typeface="Times New Roman" panose="02020603050405020304" pitchFamily="18" charset="0"/>
              </a:rPr>
              <a:t>or</a:t>
            </a:r>
            <a:r>
              <a:rPr lang="lt-LT" sz="4900" b="1" spc="5">
                <a:cs typeface="Times New Roman" panose="02020603050405020304" pitchFamily="18" charset="0"/>
              </a:rPr>
              <a:t>m</a:t>
            </a:r>
            <a:r>
              <a:rPr lang="lt-LT" sz="4900" b="1">
                <a:cs typeface="Times New Roman" panose="02020603050405020304" pitchFamily="18" charset="0"/>
              </a:rPr>
              <a:t>acinės	si</a:t>
            </a:r>
            <a:r>
              <a:rPr lang="lt-LT" sz="4900" b="1" spc="-65">
                <a:cs typeface="Times New Roman" panose="02020603050405020304" pitchFamily="18" charset="0"/>
              </a:rPr>
              <a:t>s</a:t>
            </a:r>
            <a:r>
              <a:rPr lang="lt-LT" sz="4900" b="1" spc="-50">
                <a:cs typeface="Times New Roman" panose="02020603050405020304" pitchFamily="18" charset="0"/>
              </a:rPr>
              <a:t>t</a:t>
            </a:r>
            <a:r>
              <a:rPr lang="lt-LT" sz="4900" b="1">
                <a:cs typeface="Times New Roman" panose="02020603050405020304" pitchFamily="18" charset="0"/>
              </a:rPr>
              <a:t>em</a:t>
            </a:r>
            <a:r>
              <a:rPr lang="lt-LT" sz="4900" b="1" spc="10">
                <a:cs typeface="Times New Roman" panose="02020603050405020304" pitchFamily="18" charset="0"/>
              </a:rPr>
              <a:t>o</a:t>
            </a:r>
            <a:r>
              <a:rPr lang="lt-LT" sz="4900" b="1">
                <a:cs typeface="Times New Roman" panose="02020603050405020304" pitchFamily="18" charset="0"/>
              </a:rPr>
              <a:t>s</a:t>
            </a:r>
            <a:r>
              <a:rPr lang="lt-LT" sz="4900" b="1" spc="-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(CVP</a:t>
            </a:r>
            <a:r>
              <a:rPr lang="lt-LT" sz="4900" b="1" spc="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IS) priemonėmis</a:t>
            </a: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435" y="4786103"/>
            <a:ext cx="2181225" cy="1985963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2" t="9477" r="5087" b="53886"/>
          <a:stretch/>
        </p:blipFill>
        <p:spPr>
          <a:xfrm>
            <a:off x="0" y="0"/>
            <a:ext cx="5238284" cy="28435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25C5B2-43E3-2C20-C255-40C87B7ED103}"/>
              </a:ext>
            </a:extLst>
          </p:cNvPr>
          <p:cNvSpPr txBox="1"/>
          <p:nvPr/>
        </p:nvSpPr>
        <p:spPr>
          <a:xfrm>
            <a:off x="4351497" y="5596204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Galioja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nuo</a:t>
            </a:r>
            <a:r>
              <a:rPr lang="en-US" dirty="0">
                <a:cs typeface="Calibri"/>
              </a:rPr>
              <a:t> </a:t>
            </a:r>
            <a:r>
              <a:rPr lang="lt-LT" dirty="0">
                <a:cs typeface="Calibri"/>
              </a:rPr>
              <a:t>2026-05-20</a:t>
            </a: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751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6" name="Pavadinimas 3">
            <a:extLst>
              <a:ext uri="{FF2B5EF4-FFF2-40B4-BE49-F238E27FC236}">
                <a16:creationId xmlns:a16="http://schemas.microsoft.com/office/drawing/2014/main" id="{1AE2AFA2-E48A-E1E5-D4CD-C04188C4AEB4}"/>
              </a:ext>
            </a:extLst>
          </p:cNvPr>
          <p:cNvSpPr txBox="1">
            <a:spLocks/>
          </p:cNvSpPr>
          <p:nvPr/>
        </p:nvSpPr>
        <p:spPr>
          <a:xfrm>
            <a:off x="871538" y="1157288"/>
            <a:ext cx="10272712" cy="4714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>
                <a:latin typeface="+mn-lt"/>
              </a:rPr>
              <a:t>Dėl papildomai iškilusių klausimų galite kreiptis:</a:t>
            </a:r>
          </a:p>
          <a:p>
            <a:pPr algn="ctr"/>
            <a:endParaRPr lang="lt-LT">
              <a:latin typeface="+mn-lt"/>
            </a:endParaRPr>
          </a:p>
          <a:p>
            <a:pPr algn="ctr"/>
            <a:r>
              <a:rPr lang="lt-LT">
                <a:latin typeface="+mn-lt"/>
              </a:rPr>
              <a:t> el. paštu </a:t>
            </a:r>
            <a:r>
              <a:rPr lang="lt-LT" b="1">
                <a:latin typeface="+mn-lt"/>
                <a:hlinkClick r:id="rId3"/>
              </a:rPr>
              <a:t>pagalba@vpt.lt</a:t>
            </a:r>
            <a:r>
              <a:rPr lang="lt-LT" b="1">
                <a:latin typeface="+mn-lt"/>
              </a:rPr>
              <a:t>  </a:t>
            </a:r>
          </a:p>
          <a:p>
            <a:pPr algn="ctr"/>
            <a:r>
              <a:rPr lang="lt-LT">
                <a:latin typeface="+mn-lt"/>
              </a:rPr>
              <a:t>(darbo dienomis – visą darbo dieną) </a:t>
            </a:r>
          </a:p>
          <a:p>
            <a:pPr algn="ctr"/>
            <a:endParaRPr lang="lt-LT">
              <a:latin typeface="+mn-lt"/>
            </a:endParaRPr>
          </a:p>
          <a:p>
            <a:pPr algn="ctr"/>
            <a:r>
              <a:rPr lang="lt-LT">
                <a:latin typeface="+mn-lt"/>
              </a:rPr>
              <a:t>tel. </a:t>
            </a:r>
            <a:r>
              <a:rPr lang="lt-LT" b="1">
                <a:solidFill>
                  <a:schemeClr val="accent5"/>
                </a:solidFill>
                <a:latin typeface="+mn-lt"/>
              </a:rPr>
              <a:t>+370 5 219 7000 </a:t>
            </a:r>
          </a:p>
          <a:p>
            <a:pPr algn="ctr"/>
            <a:r>
              <a:rPr lang="lt-LT">
                <a:latin typeface="+mn-lt"/>
              </a:rPr>
              <a:t>(darbo dienomis 8 – 12 val.)</a:t>
            </a:r>
            <a:endParaRPr lang="lt-LT" sz="1600">
              <a:latin typeface="+mn-lt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F626FA1B-F284-6E04-FC9B-575ACDA74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538" y="1335024"/>
            <a:ext cx="9398121" cy="4151375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en-GB" sz="3600" b="1"/>
              <a:t>Tiek</a:t>
            </a:r>
            <a:r>
              <a:rPr lang="lt-LT" sz="3600" b="1"/>
              <a:t>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1706279" y="2151371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518221" y="5741808"/>
            <a:ext cx="8111613" cy="646331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Savo pirkimų sąraše pasirinkite pirkimą, kuriame norite išsiųsti pranešimą pirkimų vykdytojams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662C93E4-58EB-D21E-2502-17FC1F4C5FA0}"/>
              </a:ext>
            </a:extLst>
          </p:cNvPr>
          <p:cNvSpPr/>
          <p:nvPr/>
        </p:nvSpPr>
        <p:spPr>
          <a:xfrm>
            <a:off x="1891864" y="3774559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2681129" y="209281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C9C32F8-9594-28EF-90E2-332F65C9CB73}"/>
              </a:ext>
            </a:extLst>
          </p:cNvPr>
          <p:cNvSpPr/>
          <p:nvPr/>
        </p:nvSpPr>
        <p:spPr>
          <a:xfrm>
            <a:off x="2858936" y="3715998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6758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8AC3A6C-C7BF-F99F-853F-E53CEB279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574" y="1194247"/>
            <a:ext cx="9300042" cy="4331639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9082170" y="3635159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343574" y="5663753"/>
            <a:ext cx="8111613" cy="369332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Atsidariusiame lange pasirinkite susirašinėjimo skiltį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10108002" y="3563021"/>
            <a:ext cx="484632" cy="41120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7413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D4EAB80-D454-02B0-7F23-AE2841A68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178" y="1122278"/>
            <a:ext cx="9334791" cy="4256015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9577107" y="2696871"/>
            <a:ext cx="907083" cy="3267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223178" y="5584224"/>
            <a:ext cx="8111613" cy="369332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Norėdami kurti pranešimą, spauskite „Kurti naują“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10484190" y="263954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0200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object with blue lines&#10;&#10;Description automatically generated">
            <a:extLst>
              <a:ext uri="{FF2B5EF4-FFF2-40B4-BE49-F238E27FC236}">
                <a16:creationId xmlns:a16="http://schemas.microsoft.com/office/drawing/2014/main" id="{1203ACF2-E1DE-8807-1CEF-227CBDA5D6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0196"/>
          <a:stretch/>
        </p:blipFill>
        <p:spPr>
          <a:xfrm>
            <a:off x="1274083" y="1429928"/>
            <a:ext cx="10993712" cy="4093047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3243452" y="3223241"/>
            <a:ext cx="757203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Jei skiltyje „Konfidencialu“ pasirinksite „Taip“, turinyje turite aiškiai nurodyti, kuri pranešimo informacija yra konfidenciali. Plačiau, kada informacija gali būti laikoma konfidencialia, žiūrėkite Pirkimo vykdytojo pirkimo dokumentuose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831BB9-DC45-AC26-1440-E3518280EB6E}"/>
              </a:ext>
            </a:extLst>
          </p:cNvPr>
          <p:cNvSpPr/>
          <p:nvPr/>
        </p:nvSpPr>
        <p:spPr>
          <a:xfrm>
            <a:off x="618331" y="2173031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FFBAB39-9DE3-A8FC-3200-99F826FA8693}"/>
              </a:ext>
            </a:extLst>
          </p:cNvPr>
          <p:cNvSpPr/>
          <p:nvPr/>
        </p:nvSpPr>
        <p:spPr>
          <a:xfrm>
            <a:off x="579493" y="2542237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4B42875D-9A85-37CA-0AAF-07E7943D24E6}"/>
              </a:ext>
            </a:extLst>
          </p:cNvPr>
          <p:cNvSpPr/>
          <p:nvPr/>
        </p:nvSpPr>
        <p:spPr>
          <a:xfrm>
            <a:off x="636925" y="5168958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B932833B-9E71-3E57-A4FA-C677543F1A84}"/>
              </a:ext>
            </a:extLst>
          </p:cNvPr>
          <p:cNvSpPr/>
          <p:nvPr/>
        </p:nvSpPr>
        <p:spPr>
          <a:xfrm>
            <a:off x="636925" y="4956462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7D21821-1223-4C1B-8DF7-F52B88CF5D69}"/>
              </a:ext>
            </a:extLst>
          </p:cNvPr>
          <p:cNvSpPr/>
          <p:nvPr/>
        </p:nvSpPr>
        <p:spPr>
          <a:xfrm>
            <a:off x="655520" y="4599254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AD53A188-9AAB-E9D9-66B2-80A0162160CC}"/>
              </a:ext>
            </a:extLst>
          </p:cNvPr>
          <p:cNvSpPr txBox="1"/>
          <p:nvPr/>
        </p:nvSpPr>
        <p:spPr>
          <a:xfrm>
            <a:off x="359664" y="6362168"/>
            <a:ext cx="3650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Neprivalomas laukas </a:t>
            </a:r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DDFB6C8F-C4C8-6C3B-E358-FC6D8B680A39}"/>
              </a:ext>
            </a:extLst>
          </p:cNvPr>
          <p:cNvSpPr/>
          <p:nvPr/>
        </p:nvSpPr>
        <p:spPr>
          <a:xfrm>
            <a:off x="2507620" y="6447216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D66169EB-FA8B-3AE4-4FEE-B81DB4E8847B}"/>
              </a:ext>
            </a:extLst>
          </p:cNvPr>
          <p:cNvSpPr txBox="1"/>
          <p:nvPr/>
        </p:nvSpPr>
        <p:spPr>
          <a:xfrm>
            <a:off x="359664" y="6016145"/>
            <a:ext cx="403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Privalomas laukas</a:t>
            </a:r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EF1FF575-9AD5-D8B4-C4E1-DBB67DF36F5A}"/>
              </a:ext>
            </a:extLst>
          </p:cNvPr>
          <p:cNvSpPr/>
          <p:nvPr/>
        </p:nvSpPr>
        <p:spPr>
          <a:xfrm>
            <a:off x="2274539" y="6123607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B5772DB-2EB6-7083-8514-598E43C7E419}"/>
              </a:ext>
            </a:extLst>
          </p:cNvPr>
          <p:cNvCxnSpPr>
            <a:cxnSpLocks/>
            <a:stCxn id="8" idx="1"/>
            <a:endCxn id="25" idx="3"/>
          </p:cNvCxnSpPr>
          <p:nvPr/>
        </p:nvCxnSpPr>
        <p:spPr>
          <a:xfrm flipH="1">
            <a:off x="2112264" y="3684906"/>
            <a:ext cx="1131188" cy="16716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tačiakampis 6">
            <a:extLst>
              <a:ext uri="{FF2B5EF4-FFF2-40B4-BE49-F238E27FC236}">
                <a16:creationId xmlns:a16="http://schemas.microsoft.com/office/drawing/2014/main" id="{952BB1AE-90C7-085C-F0EE-81DCCC0AD75F}"/>
              </a:ext>
            </a:extLst>
          </p:cNvPr>
          <p:cNvSpPr/>
          <p:nvPr/>
        </p:nvSpPr>
        <p:spPr>
          <a:xfrm>
            <a:off x="1402613" y="5171856"/>
            <a:ext cx="70965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EB1EDF8-95AA-D392-0EFF-3CA34A0FAE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72056" y="6116471"/>
            <a:ext cx="3207088" cy="599751"/>
          </a:xfrm>
          <a:prstGeom prst="rect">
            <a:avLst/>
          </a:prstGeom>
        </p:spPr>
      </p:pic>
      <p:sp>
        <p:nvSpPr>
          <p:cNvPr id="41" name="Stačiakampis 6">
            <a:extLst>
              <a:ext uri="{FF2B5EF4-FFF2-40B4-BE49-F238E27FC236}">
                <a16:creationId xmlns:a16="http://schemas.microsoft.com/office/drawing/2014/main" id="{BA26D88F-61BD-7CAF-DB30-D75DAAE9C04C}"/>
              </a:ext>
            </a:extLst>
          </p:cNvPr>
          <p:cNvSpPr/>
          <p:nvPr/>
        </p:nvSpPr>
        <p:spPr>
          <a:xfrm>
            <a:off x="3883344" y="6096222"/>
            <a:ext cx="3207088" cy="6402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CEC483-5623-DE91-0EBB-54D1B15C06AA}"/>
              </a:ext>
            </a:extLst>
          </p:cNvPr>
          <p:cNvSpPr txBox="1"/>
          <p:nvPr/>
        </p:nvSpPr>
        <p:spPr>
          <a:xfrm>
            <a:off x="7373177" y="5428072"/>
            <a:ext cx="2325497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Užpildžius pranešimą pasirenkamas vienas iš norimų atlikti veiksmų</a:t>
            </a:r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99B5888-EDB8-D325-9FC0-43FB8094FA0B}"/>
              </a:ext>
            </a:extLst>
          </p:cNvPr>
          <p:cNvSpPr/>
          <p:nvPr/>
        </p:nvSpPr>
        <p:spPr>
          <a:xfrm>
            <a:off x="994579" y="112109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F214D33-BBC8-969F-F086-8AF6D31F9F42}"/>
              </a:ext>
            </a:extLst>
          </p:cNvPr>
          <p:cNvSpPr/>
          <p:nvPr/>
        </p:nvSpPr>
        <p:spPr>
          <a:xfrm>
            <a:off x="6752925" y="5775532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669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6F7E620-CC6B-30BD-B1B7-7D753C970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003" y="1996301"/>
            <a:ext cx="10792334" cy="3944258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gautų pranešimų peržiūra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570799" y="1045539"/>
            <a:ext cx="1078300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/>
              <a:t>Apie gautą pranešimą gausite žinutę į savo el. paštą ir galėsite ją perskaityti prisijungus prie konkretaus pirkimo „Susirašinėjimas“&gt;„Gautieji“ skiltyje. </a:t>
            </a:r>
            <a:r>
              <a:rPr lang="lt-LT">
                <a:solidFill>
                  <a:srgbClr val="FF0000"/>
                </a:solidFill>
              </a:rPr>
              <a:t>SVARBU! </a:t>
            </a:r>
            <a:r>
              <a:rPr lang="lt-LT"/>
              <a:t>Atskiro visų gautų pranešimų (skirtinguose pirkimuose) sąrašo sistemoje nėra ir gautos žinutės turi būti tikrinamos pasirinkus konkrečius pirkimus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AB0F1DF9-26F7-A7B4-EC57-9B23AD695EE3}"/>
              </a:ext>
            </a:extLst>
          </p:cNvPr>
          <p:cNvSpPr/>
          <p:nvPr/>
        </p:nvSpPr>
        <p:spPr>
          <a:xfrm>
            <a:off x="3669232" y="5395326"/>
            <a:ext cx="1277672" cy="3844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E969FE29-A87A-1E37-7214-E8D59BA44E94}"/>
              </a:ext>
            </a:extLst>
          </p:cNvPr>
          <p:cNvSpPr/>
          <p:nvPr/>
        </p:nvSpPr>
        <p:spPr>
          <a:xfrm>
            <a:off x="10506867" y="5386785"/>
            <a:ext cx="256032" cy="3844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40C6F4A-FAEB-E105-DC3C-43CB2FC4C42D}"/>
              </a:ext>
            </a:extLst>
          </p:cNvPr>
          <p:cNvSpPr/>
          <p:nvPr/>
        </p:nvSpPr>
        <p:spPr>
          <a:xfrm>
            <a:off x="10811302" y="538678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tačiakampis 6">
            <a:extLst>
              <a:ext uri="{FF2B5EF4-FFF2-40B4-BE49-F238E27FC236}">
                <a16:creationId xmlns:a16="http://schemas.microsoft.com/office/drawing/2014/main" id="{32CC59EA-3DC8-83FA-0CA7-31458F6D8925}"/>
              </a:ext>
            </a:extLst>
          </p:cNvPr>
          <p:cNvSpPr/>
          <p:nvPr/>
        </p:nvSpPr>
        <p:spPr>
          <a:xfrm>
            <a:off x="698090" y="2143855"/>
            <a:ext cx="766916" cy="4321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3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240357-F698-CB3C-BE6D-C48D5D542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168" y="1001700"/>
            <a:ext cx="10136629" cy="4909759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atsakymas į gautą pranešimą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AB0F1DF9-26F7-A7B4-EC57-9B23AD695EE3}"/>
              </a:ext>
            </a:extLst>
          </p:cNvPr>
          <p:cNvSpPr/>
          <p:nvPr/>
        </p:nvSpPr>
        <p:spPr>
          <a:xfrm>
            <a:off x="1403092" y="4960598"/>
            <a:ext cx="2734056" cy="7680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F0A391C-8D3E-6866-0A86-D49F0FFC5819}"/>
              </a:ext>
            </a:extLst>
          </p:cNvPr>
          <p:cNvSpPr/>
          <p:nvPr/>
        </p:nvSpPr>
        <p:spPr>
          <a:xfrm>
            <a:off x="11363132" y="5509196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Stačiakampis 6">
            <a:extLst>
              <a:ext uri="{FF2B5EF4-FFF2-40B4-BE49-F238E27FC236}">
                <a16:creationId xmlns:a16="http://schemas.microsoft.com/office/drawing/2014/main" id="{637EE146-E29C-B5C4-0441-B1E5BCBF548F}"/>
              </a:ext>
            </a:extLst>
          </p:cNvPr>
          <p:cNvSpPr/>
          <p:nvPr/>
        </p:nvSpPr>
        <p:spPr>
          <a:xfrm>
            <a:off x="10589382" y="5545931"/>
            <a:ext cx="764417" cy="3655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833B5D-A136-A840-63BF-C41E1B273A84}"/>
              </a:ext>
            </a:extLst>
          </p:cNvPr>
          <p:cNvSpPr txBox="1"/>
          <p:nvPr/>
        </p:nvSpPr>
        <p:spPr>
          <a:xfrm>
            <a:off x="4882896" y="4046349"/>
            <a:ext cx="659790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Atsakyti į žinutę galima kuriant naują pranešimą (žr. </a:t>
            </a:r>
            <a:r>
              <a:rPr lang="en-GB"/>
              <a:t>2-6 skaidres) arba </a:t>
            </a:r>
            <a:r>
              <a:rPr lang="lt-LT"/>
              <a:t>spaudžiant </a:t>
            </a:r>
            <a:r>
              <a:rPr lang="en-GB"/>
              <a:t>mygtuk</a:t>
            </a:r>
            <a:r>
              <a:rPr lang="lt-LT"/>
              <a:t>ą „Atsakyti“</a:t>
            </a:r>
            <a:r>
              <a:rPr lang="en-GB"/>
              <a:t>. Pasirinkus </a:t>
            </a:r>
            <a:r>
              <a:rPr lang="lt-LT"/>
              <a:t>„Atsakyti“</a:t>
            </a:r>
            <a:r>
              <a:rPr lang="en-GB"/>
              <a:t>, </a:t>
            </a:r>
            <a:r>
              <a:rPr lang="lt-LT"/>
              <a:t>kartojami </a:t>
            </a:r>
            <a:r>
              <a:rPr lang="en-GB"/>
              <a:t>5 skaidr</a:t>
            </a:r>
            <a:r>
              <a:rPr lang="lt-LT"/>
              <a:t>ėje nurodyti veiksmai</a:t>
            </a:r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FFA164-99CE-8921-4CBD-193DF4B78984}"/>
              </a:ext>
            </a:extLst>
          </p:cNvPr>
          <p:cNvCxnSpPr>
            <a:endCxn id="16" idx="0"/>
          </p:cNvCxnSpPr>
          <p:nvPr/>
        </p:nvCxnSpPr>
        <p:spPr>
          <a:xfrm>
            <a:off x="8211312" y="4960598"/>
            <a:ext cx="2760279" cy="5853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95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E04C0-4069-8A86-4C9D-374FCD4B2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F38E2A3-A09F-E966-01B9-C69A542139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9014F6-DF1A-D523-3F30-EB58425D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E61597-D3C4-8D24-9DFA-C5EA99B04121}"/>
              </a:ext>
            </a:extLst>
          </p:cNvPr>
          <p:cNvSpPr txBox="1"/>
          <p:nvPr/>
        </p:nvSpPr>
        <p:spPr>
          <a:xfrm>
            <a:off x="549463" y="2143842"/>
            <a:ext cx="8126354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"/>
              <a:t>Neperskaityti pranešimai (1)</a:t>
            </a:r>
            <a:endParaRPr lang="en-US"/>
          </a:p>
          <a:p>
            <a:r>
              <a:rPr lang="lt"/>
              <a:t>Paspaudus voko ikoną (2) yra matomas pirkimų, kuriuose yra neperskaitytų pranešimų, sąrašas (3)</a:t>
            </a: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2439E9E2-93DD-0214-5CFC-8CF3A3A296F3}"/>
              </a:ext>
            </a:extLst>
          </p:cNvPr>
          <p:cNvSpPr>
            <a:spLocks noGrp="1"/>
          </p:cNvSpPr>
          <p:nvPr/>
        </p:nvSpPr>
        <p:spPr>
          <a:xfrm>
            <a:off x="980923" y="428593"/>
            <a:ext cx="10515600" cy="5450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600" b="1"/>
              <a:t>Tiekėjo paskyroje neperskaityti pranešimai</a:t>
            </a:r>
            <a:endParaRPr lang="lt" sz="1200">
              <a:latin typeface="Aptos"/>
            </a:endParaRPr>
          </a:p>
        </p:txBody>
      </p:sp>
      <p:pic>
        <p:nvPicPr>
          <p:cNvPr id="11" name="Picture 10" descr="A green and yellow rectangular box with white text&#10;&#10;AI-generated content may be incorrect.">
            <a:extLst>
              <a:ext uri="{FF2B5EF4-FFF2-40B4-BE49-F238E27FC236}">
                <a16:creationId xmlns:a16="http://schemas.microsoft.com/office/drawing/2014/main" id="{B8E04616-8224-0741-B37B-FF4D23181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78" y="1162685"/>
            <a:ext cx="8010525" cy="895350"/>
          </a:xfrm>
          <a:prstGeom prst="rect">
            <a:avLst/>
          </a:prstGeom>
        </p:spPr>
      </p:pic>
      <p:sp>
        <p:nvSpPr>
          <p:cNvPr id="12" name="Stačiakampis 6">
            <a:extLst>
              <a:ext uri="{FF2B5EF4-FFF2-40B4-BE49-F238E27FC236}">
                <a16:creationId xmlns:a16="http://schemas.microsoft.com/office/drawing/2014/main" id="{56DB3611-D898-C3E8-7DB6-79A78DDE0E81}"/>
              </a:ext>
            </a:extLst>
          </p:cNvPr>
          <p:cNvSpPr/>
          <p:nvPr/>
        </p:nvSpPr>
        <p:spPr>
          <a:xfrm>
            <a:off x="815462" y="1614010"/>
            <a:ext cx="530737" cy="4569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DD97BA1-3E63-054D-C464-64FF3B883E5E}"/>
              </a:ext>
            </a:extLst>
          </p:cNvPr>
          <p:cNvSpPr/>
          <p:nvPr/>
        </p:nvSpPr>
        <p:spPr>
          <a:xfrm>
            <a:off x="116011" y="142487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9DBD1EC-0CE4-1BFD-C8CA-2C6294B720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35" y="3094038"/>
            <a:ext cx="8020050" cy="3209925"/>
          </a:xfrm>
          <a:prstGeom prst="rect">
            <a:avLst/>
          </a:prstGeom>
        </p:spPr>
      </p:pic>
      <p:sp>
        <p:nvSpPr>
          <p:cNvPr id="17" name="Stačiakampis 6">
            <a:extLst>
              <a:ext uri="{FF2B5EF4-FFF2-40B4-BE49-F238E27FC236}">
                <a16:creationId xmlns:a16="http://schemas.microsoft.com/office/drawing/2014/main" id="{DEFD7629-E78F-E223-9121-570FBCFEB473}"/>
              </a:ext>
            </a:extLst>
          </p:cNvPr>
          <p:cNvSpPr/>
          <p:nvPr/>
        </p:nvSpPr>
        <p:spPr>
          <a:xfrm>
            <a:off x="815462" y="3615530"/>
            <a:ext cx="530737" cy="4061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čiakampis 6">
            <a:extLst>
              <a:ext uri="{FF2B5EF4-FFF2-40B4-BE49-F238E27FC236}">
                <a16:creationId xmlns:a16="http://schemas.microsoft.com/office/drawing/2014/main" id="{D51EF7DF-0622-7FAF-C8E4-48E647DA3F7A}"/>
              </a:ext>
            </a:extLst>
          </p:cNvPr>
          <p:cNvSpPr/>
          <p:nvPr/>
        </p:nvSpPr>
        <p:spPr>
          <a:xfrm>
            <a:off x="7683622" y="5271610"/>
            <a:ext cx="937137" cy="11072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1B4A90-C239-4379-1455-9FB5646D405D}"/>
              </a:ext>
            </a:extLst>
          </p:cNvPr>
          <p:cNvSpPr/>
          <p:nvPr/>
        </p:nvSpPr>
        <p:spPr>
          <a:xfrm>
            <a:off x="4251" y="36194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EECEA50-ABE8-48A1-843C-55E9914F6580}"/>
              </a:ext>
            </a:extLst>
          </p:cNvPr>
          <p:cNvSpPr/>
          <p:nvPr/>
        </p:nvSpPr>
        <p:spPr>
          <a:xfrm>
            <a:off x="7299131" y="48894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14591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6FC8E-3AE9-FD2A-B44E-23D1358D9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0D14F67-16B7-6EAA-791B-224D6E39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paskyroje neperskaityti pranešimai</a:t>
            </a:r>
            <a:endParaRPr lang="en-US"/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D9296093-1335-1009-DA77-D92B6F15B7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D436D-E433-05B1-9CAD-8DF93EC2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5F8F50-34F4-1DC4-532B-0056B1D49D38}"/>
              </a:ext>
            </a:extLst>
          </p:cNvPr>
          <p:cNvSpPr txBox="1"/>
          <p:nvPr/>
        </p:nvSpPr>
        <p:spPr>
          <a:xfrm>
            <a:off x="7666736" y="1252349"/>
            <a:ext cx="4240781" cy="3970318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/>
              <a:t>Savo pirkimų sąraše pasirinkite pirkimą, kuriame norite pasižiūrėti neperskaitytą pranešimą (1)</a:t>
            </a:r>
            <a:endParaRPr lang="en-GB"/>
          </a:p>
          <a:p>
            <a:endParaRPr lang="lt-LT"/>
          </a:p>
          <a:p>
            <a:r>
              <a:rPr lang="lt-LT"/>
              <a:t>Neperskaitytas pranešimas yra paryškintas ir statusas „Naujas" (2)</a:t>
            </a:r>
            <a:endParaRPr lang="en-US"/>
          </a:p>
          <a:p>
            <a:endParaRPr lang="lt-LT"/>
          </a:p>
          <a:p>
            <a:r>
              <a:rPr lang="lt-LT"/>
              <a:t>Kai pranešimas perskaitomas, jis tampa neparyškintas (3)</a:t>
            </a:r>
          </a:p>
          <a:p>
            <a:endParaRPr lang="lt-LT"/>
          </a:p>
          <a:p>
            <a:r>
              <a:rPr lang="lt-LT"/>
              <a:t>Jeigu tiekėjo naudotojas A perskaito pranešimą, tai naudotojui B pranešimas rodomas paryškintas kaip neperskaitytas </a:t>
            </a:r>
          </a:p>
          <a:p>
            <a:endParaRPr lang="lt-LT">
              <a:ea typeface="Calibri"/>
              <a:cs typeface="Calibri"/>
            </a:endParaRPr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67E0451-B5B8-B776-F5E1-7CF6CE176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48" y="879475"/>
            <a:ext cx="6748145" cy="1797050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8510125-2634-1156-3003-5A8D31A2A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270" y="2982278"/>
            <a:ext cx="6764020" cy="1594485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E80A492-0CB6-85D8-F01A-A9BD0F381B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17" y="4830445"/>
            <a:ext cx="6878955" cy="1697990"/>
          </a:xfrm>
          <a:prstGeom prst="rect">
            <a:avLst/>
          </a:prstGeom>
        </p:spPr>
      </p:pic>
      <p:sp>
        <p:nvSpPr>
          <p:cNvPr id="9" name="Stačiakampis 6">
            <a:extLst>
              <a:ext uri="{FF2B5EF4-FFF2-40B4-BE49-F238E27FC236}">
                <a16:creationId xmlns:a16="http://schemas.microsoft.com/office/drawing/2014/main" id="{ABE44289-D49A-BF2B-F571-8410EDF6AC9A}"/>
              </a:ext>
            </a:extLst>
          </p:cNvPr>
          <p:cNvSpPr/>
          <p:nvPr/>
        </p:nvSpPr>
        <p:spPr>
          <a:xfrm>
            <a:off x="5966582" y="2436970"/>
            <a:ext cx="520577" cy="2334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C2D899FB-3680-0EB3-46CD-2E468399D4C4}"/>
              </a:ext>
            </a:extLst>
          </p:cNvPr>
          <p:cNvSpPr/>
          <p:nvPr/>
        </p:nvSpPr>
        <p:spPr>
          <a:xfrm>
            <a:off x="124582" y="3595210"/>
            <a:ext cx="6758817" cy="3553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C0B536E5-0175-A201-D459-C1302BCAAA5F}"/>
              </a:ext>
            </a:extLst>
          </p:cNvPr>
          <p:cNvSpPr/>
          <p:nvPr/>
        </p:nvSpPr>
        <p:spPr>
          <a:xfrm>
            <a:off x="5194422" y="3503770"/>
            <a:ext cx="449457" cy="528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A63C34C7-C9CC-9E38-08DE-B295DCA60BA8}"/>
              </a:ext>
            </a:extLst>
          </p:cNvPr>
          <p:cNvSpPr/>
          <p:nvPr/>
        </p:nvSpPr>
        <p:spPr>
          <a:xfrm>
            <a:off x="2662" y="5535770"/>
            <a:ext cx="6880737" cy="2944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čiakampis 6">
            <a:extLst>
              <a:ext uri="{FF2B5EF4-FFF2-40B4-BE49-F238E27FC236}">
                <a16:creationId xmlns:a16="http://schemas.microsoft.com/office/drawing/2014/main" id="{DC80B118-5444-A3BC-151C-C0BEC24A1D6F}"/>
              </a:ext>
            </a:extLst>
          </p:cNvPr>
          <p:cNvSpPr/>
          <p:nvPr/>
        </p:nvSpPr>
        <p:spPr>
          <a:xfrm>
            <a:off x="5194422" y="5383370"/>
            <a:ext cx="449457" cy="4468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AC7724-F4D6-4BAB-E37E-3A670E22F252}"/>
              </a:ext>
            </a:extLst>
          </p:cNvPr>
          <p:cNvSpPr/>
          <p:nvPr/>
        </p:nvSpPr>
        <p:spPr>
          <a:xfrm>
            <a:off x="6638731" y="244087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6B1BDB0-2C7F-E195-36B8-05AED794205F}"/>
              </a:ext>
            </a:extLst>
          </p:cNvPr>
          <p:cNvSpPr/>
          <p:nvPr/>
        </p:nvSpPr>
        <p:spPr>
          <a:xfrm>
            <a:off x="6882571" y="35686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1D7235D-3715-8746-1EA7-970B9C204212}"/>
              </a:ext>
            </a:extLst>
          </p:cNvPr>
          <p:cNvSpPr/>
          <p:nvPr/>
        </p:nvSpPr>
        <p:spPr>
          <a:xfrm>
            <a:off x="6882571" y="54482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2359259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6609890774D45AB71C439A41F178C" ma:contentTypeVersion="7" ma:contentTypeDescription="Create a new document." ma:contentTypeScope="" ma:versionID="7fbae126675165fafe50e0bcf5c6004e">
  <xsd:schema xmlns:xsd="http://www.w3.org/2001/XMLSchema" xmlns:xs="http://www.w3.org/2001/XMLSchema" xmlns:p="http://schemas.microsoft.com/office/2006/metadata/properties" xmlns:ns2="994b468e-a809-43ef-a798-31deceb9e172" targetNamespace="http://schemas.microsoft.com/office/2006/metadata/properties" ma:root="true" ma:fieldsID="b2976fa63390ffda2fc0513ae9d2ec1b" ns2:_="">
    <xsd:import namespace="994b468e-a809-43ef-a798-31deceb9e1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4b468e-a809-43ef-a798-31deceb9e1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C87326-BD66-4135-870F-EF10FF132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E537E3-F628-4984-846F-68221BFFE6C3}">
  <ds:schemaRefs>
    <ds:schemaRef ds:uri="994b468e-a809-43ef-a798-31deceb9e1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9CCB5AC-D550-45B4-AC72-296DFA990DC3}">
  <ds:schemaRefs>
    <ds:schemaRef ds:uri="994b468e-a809-43ef-a798-31deceb9e17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„Office“ tema</vt:lpstr>
      <vt:lpstr>     Tiekėjo susirašinėjimas Centrinės viešųjų pirkimų informacinės sistemos (CVP IS) priemonėmis</vt:lpstr>
      <vt:lpstr>Tiekėjo naujo pranešimo siuntimas</vt:lpstr>
      <vt:lpstr>Tiekėjo naujo pranešimo siuntimas</vt:lpstr>
      <vt:lpstr>Tiekėjo naujo pranešimo siuntimas</vt:lpstr>
      <vt:lpstr>Tiekėjo naujo pranešimo siuntimas</vt:lpstr>
      <vt:lpstr>Tiekėjo gautų pranešimų peržiūra</vt:lpstr>
      <vt:lpstr>Tiekėjo atsakymas į gautą pranešimą</vt:lpstr>
      <vt:lpstr>PowerPoint Presentation</vt:lpstr>
      <vt:lpstr>Tiekėjo paskyroje neperskaityti pranešimai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Vaiva Mačiūnė</dc:creator>
  <cp:revision>3</cp:revision>
  <dcterms:created xsi:type="dcterms:W3CDTF">2016-01-12T08:28:32Z</dcterms:created>
  <dcterms:modified xsi:type="dcterms:W3CDTF">2026-05-19T11:20:30Z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0x010100C3F6609890774D45AB71C439A41F178C</vt:lpwstr>
  </property>
  <property fmtid="{D5CDD505-2E9C-101B-9397-08002B2CF9AE}" pid="3" name="MediaServiceImageTags">
    <vt:lpwstr/>
  </property>
</Properties>
</file>