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9"/>
  </p:notesMasterIdLst>
  <p:handoutMasterIdLst>
    <p:handoutMasterId r:id="rId30"/>
  </p:handoutMasterIdLst>
  <p:sldIdLst>
    <p:sldId id="256" r:id="rId5"/>
    <p:sldId id="326" r:id="rId6"/>
    <p:sldId id="289" r:id="rId7"/>
    <p:sldId id="431" r:id="rId8"/>
    <p:sldId id="434" r:id="rId9"/>
    <p:sldId id="432" r:id="rId10"/>
    <p:sldId id="433" r:id="rId11"/>
    <p:sldId id="435" r:id="rId12"/>
    <p:sldId id="436" r:id="rId13"/>
    <p:sldId id="437" r:id="rId14"/>
    <p:sldId id="438" r:id="rId15"/>
    <p:sldId id="327" r:id="rId16"/>
    <p:sldId id="429" r:id="rId17"/>
    <p:sldId id="477" r:id="rId18"/>
    <p:sldId id="334" r:id="rId19"/>
    <p:sldId id="328" r:id="rId20"/>
    <p:sldId id="337" r:id="rId21"/>
    <p:sldId id="329" r:id="rId22"/>
    <p:sldId id="330" r:id="rId23"/>
    <p:sldId id="341" r:id="rId24"/>
    <p:sldId id="430" r:id="rId25"/>
    <p:sldId id="343" r:id="rId26"/>
    <p:sldId id="332" r:id="rId27"/>
    <p:sldId id="30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ja Grinko" initials="JG" lastIdx="11" clrIdx="0">
    <p:extLst>
      <p:ext uri="{19B8F6BF-5375-455C-9EA6-DF929625EA0E}">
        <p15:presenceInfo xmlns:p15="http://schemas.microsoft.com/office/powerpoint/2012/main" userId="S::Julija.Grinko@vpt.lt::36f7ce2c-b187-486d-b390-1bf65379ea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AF00"/>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E7A73F-22F6-41EB-B702-50067AFAC29D}" v="16" dt="2026-05-19T00:21:21.9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57" autoAdjust="0"/>
    <p:restoredTop sz="92497" autoAdjust="0"/>
  </p:normalViewPr>
  <p:slideViewPr>
    <p:cSldViewPr snapToGrid="0">
      <p:cViewPr varScale="1">
        <p:scale>
          <a:sx n="76" d="100"/>
          <a:sy n="76" d="100"/>
        </p:scale>
        <p:origin x="773"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a Samulionytė" userId="S::toma.samulionyte@vpt.lt::823f10fa-3c4f-44c0-b951-51cb19d7d884" providerId="AD" clId="Web-{A3A5A290-2844-81ED-C2CB-D5CE255814D9}"/>
    <pc:docChg chg="modSld">
      <pc:chgData name="Toma Samulionytė" userId="S::toma.samulionyte@vpt.lt::823f10fa-3c4f-44c0-b951-51cb19d7d884" providerId="AD" clId="Web-{A3A5A290-2844-81ED-C2CB-D5CE255814D9}" dt="2026-05-16T15:32:40.913" v="89" actId="20577"/>
      <pc:docMkLst>
        <pc:docMk/>
      </pc:docMkLst>
      <pc:sldChg chg="modSp">
        <pc:chgData name="Toma Samulionytė" userId="S::toma.samulionyte@vpt.lt::823f10fa-3c4f-44c0-b951-51cb19d7d884" providerId="AD" clId="Web-{A3A5A290-2844-81ED-C2CB-D5CE255814D9}" dt="2026-05-16T15:22:55.945" v="6" actId="20577"/>
        <pc:sldMkLst>
          <pc:docMk/>
          <pc:sldMk cId="3155751863" sldId="256"/>
        </pc:sldMkLst>
        <pc:spChg chg="mod">
          <ac:chgData name="Toma Samulionytė" userId="S::toma.samulionyte@vpt.lt::823f10fa-3c4f-44c0-b951-51cb19d7d884" providerId="AD" clId="Web-{A3A5A290-2844-81ED-C2CB-D5CE255814D9}" dt="2026-05-16T15:22:55.945" v="6" actId="20577"/>
          <ac:spMkLst>
            <pc:docMk/>
            <pc:sldMk cId="3155751863" sldId="256"/>
            <ac:spMk id="3" creationId="{0C25C5B2-43E3-2C20-C255-40C87B7ED103}"/>
          </ac:spMkLst>
        </pc:spChg>
      </pc:sldChg>
      <pc:sldChg chg="modSp">
        <pc:chgData name="Toma Samulionytė" userId="S::toma.samulionyte@vpt.lt::823f10fa-3c4f-44c0-b951-51cb19d7d884" providerId="AD" clId="Web-{A3A5A290-2844-81ED-C2CB-D5CE255814D9}" dt="2026-05-16T15:32:40.913" v="89" actId="20577"/>
        <pc:sldMkLst>
          <pc:docMk/>
          <pc:sldMk cId="3180558089" sldId="289"/>
        </pc:sldMkLst>
        <pc:spChg chg="mod">
          <ac:chgData name="Toma Samulionytė" userId="S::toma.samulionyte@vpt.lt::823f10fa-3c4f-44c0-b951-51cb19d7d884" providerId="AD" clId="Web-{A3A5A290-2844-81ED-C2CB-D5CE255814D9}" dt="2026-05-16T15:32:40.913" v="89" actId="20577"/>
          <ac:spMkLst>
            <pc:docMk/>
            <pc:sldMk cId="3180558089" sldId="289"/>
            <ac:spMk id="2" creationId="{00000000-0000-0000-0000-000000000000}"/>
          </ac:spMkLst>
        </pc:spChg>
      </pc:sldChg>
      <pc:sldChg chg="modSp">
        <pc:chgData name="Toma Samulionytė" userId="S::toma.samulionyte@vpt.lt::823f10fa-3c4f-44c0-b951-51cb19d7d884" providerId="AD" clId="Web-{A3A5A290-2844-81ED-C2CB-D5CE255814D9}" dt="2026-05-16T15:32:23.445" v="84" actId="20577"/>
        <pc:sldMkLst>
          <pc:docMk/>
          <pc:sldMk cId="3796762518" sldId="326"/>
        </pc:sldMkLst>
        <pc:spChg chg="mod">
          <ac:chgData name="Toma Samulionytė" userId="S::toma.samulionyte@vpt.lt::823f10fa-3c4f-44c0-b951-51cb19d7d884" providerId="AD" clId="Web-{A3A5A290-2844-81ED-C2CB-D5CE255814D9}" dt="2026-05-16T15:32:23.445" v="84" actId="20577"/>
          <ac:spMkLst>
            <pc:docMk/>
            <pc:sldMk cId="3796762518" sldId="326"/>
            <ac:spMk id="4" creationId="{BA100A8E-899D-C369-1D21-62DE2702517C}"/>
          </ac:spMkLst>
        </pc:spChg>
      </pc:sldChg>
      <pc:sldChg chg="modSp">
        <pc:chgData name="Toma Samulionytė" userId="S::toma.samulionyte@vpt.lt::823f10fa-3c4f-44c0-b951-51cb19d7d884" providerId="AD" clId="Web-{A3A5A290-2844-81ED-C2CB-D5CE255814D9}" dt="2026-05-16T15:26:48.289" v="26" actId="1076"/>
        <pc:sldMkLst>
          <pc:docMk/>
          <pc:sldMk cId="723602437" sldId="327"/>
        </pc:sldMkLst>
        <pc:spChg chg="mod">
          <ac:chgData name="Toma Samulionytė" userId="S::toma.samulionyte@vpt.lt::823f10fa-3c4f-44c0-b951-51cb19d7d884" providerId="AD" clId="Web-{A3A5A290-2844-81ED-C2CB-D5CE255814D9}" dt="2026-05-16T15:26:41.679" v="25" actId="14100"/>
          <ac:spMkLst>
            <pc:docMk/>
            <pc:sldMk cId="723602437" sldId="327"/>
            <ac:spMk id="2" creationId="{B5982419-4DBD-9B7F-5CAD-19AB09BBDFD9}"/>
          </ac:spMkLst>
        </pc:spChg>
        <pc:picChg chg="mod">
          <ac:chgData name="Toma Samulionytė" userId="S::toma.samulionyte@vpt.lt::823f10fa-3c4f-44c0-b951-51cb19d7d884" providerId="AD" clId="Web-{A3A5A290-2844-81ED-C2CB-D5CE255814D9}" dt="2026-05-16T15:26:48.289" v="26" actId="1076"/>
          <ac:picMkLst>
            <pc:docMk/>
            <pc:sldMk cId="723602437" sldId="327"/>
            <ac:picMk id="10" creationId="{3346CE69-0FF6-A86A-6EBF-79FAF1989711}"/>
          </ac:picMkLst>
        </pc:picChg>
      </pc:sldChg>
      <pc:sldChg chg="modSp">
        <pc:chgData name="Toma Samulionytė" userId="S::toma.samulionyte@vpt.lt::823f10fa-3c4f-44c0-b951-51cb19d7d884" providerId="AD" clId="Web-{A3A5A290-2844-81ED-C2CB-D5CE255814D9}" dt="2026-05-16T15:28:44.601" v="42" actId="20577"/>
        <pc:sldMkLst>
          <pc:docMk/>
          <pc:sldMk cId="271700516" sldId="329"/>
        </pc:sldMkLst>
        <pc:spChg chg="mod">
          <ac:chgData name="Toma Samulionytė" userId="S::toma.samulionyte@vpt.lt::823f10fa-3c4f-44c0-b951-51cb19d7d884" providerId="AD" clId="Web-{A3A5A290-2844-81ED-C2CB-D5CE255814D9}" dt="2026-05-16T15:28:44.601" v="42" actId="20577"/>
          <ac:spMkLst>
            <pc:docMk/>
            <pc:sldMk cId="271700516" sldId="329"/>
            <ac:spMk id="2" creationId="{043DA675-F027-772E-72FA-E1E0D69847D4}"/>
          </ac:spMkLst>
        </pc:spChg>
      </pc:sldChg>
      <pc:sldChg chg="modSp">
        <pc:chgData name="Toma Samulionytė" userId="S::toma.samulionyte@vpt.lt::823f10fa-3c4f-44c0-b951-51cb19d7d884" providerId="AD" clId="Web-{A3A5A290-2844-81ED-C2CB-D5CE255814D9}" dt="2026-05-16T15:28:57.961" v="46" actId="20577"/>
        <pc:sldMkLst>
          <pc:docMk/>
          <pc:sldMk cId="1959743786" sldId="330"/>
        </pc:sldMkLst>
        <pc:spChg chg="mod">
          <ac:chgData name="Toma Samulionytė" userId="S::toma.samulionyte@vpt.lt::823f10fa-3c4f-44c0-b951-51cb19d7d884" providerId="AD" clId="Web-{A3A5A290-2844-81ED-C2CB-D5CE255814D9}" dt="2026-05-16T15:28:57.961" v="46" actId="20577"/>
          <ac:spMkLst>
            <pc:docMk/>
            <pc:sldMk cId="1959743786" sldId="330"/>
            <ac:spMk id="2" creationId="{1237F1A7-0EC8-73A8-FFC0-553053FF4F0A}"/>
          </ac:spMkLst>
        </pc:spChg>
      </pc:sldChg>
      <pc:sldChg chg="modSp">
        <pc:chgData name="Toma Samulionytė" userId="S::toma.samulionyte@vpt.lt::823f10fa-3c4f-44c0-b951-51cb19d7d884" providerId="AD" clId="Web-{A3A5A290-2844-81ED-C2CB-D5CE255814D9}" dt="2026-05-16T15:31:52.492" v="78" actId="20577"/>
        <pc:sldMkLst>
          <pc:docMk/>
          <pc:sldMk cId="152208002" sldId="332"/>
        </pc:sldMkLst>
        <pc:spChg chg="mod">
          <ac:chgData name="Toma Samulionytė" userId="S::toma.samulionyte@vpt.lt::823f10fa-3c4f-44c0-b951-51cb19d7d884" providerId="AD" clId="Web-{A3A5A290-2844-81ED-C2CB-D5CE255814D9}" dt="2026-05-16T15:31:52.492" v="78" actId="20577"/>
          <ac:spMkLst>
            <pc:docMk/>
            <pc:sldMk cId="152208002" sldId="332"/>
            <ac:spMk id="2" creationId="{B590DE66-FB8E-C491-906F-3261B8E562FC}"/>
          </ac:spMkLst>
        </pc:spChg>
      </pc:sldChg>
      <pc:sldChg chg="modSp">
        <pc:chgData name="Toma Samulionytė" userId="S::toma.samulionyte@vpt.lt::823f10fa-3c4f-44c0-b951-51cb19d7d884" providerId="AD" clId="Web-{A3A5A290-2844-81ED-C2CB-D5CE255814D9}" dt="2026-05-16T15:27:51.617" v="36" actId="1076"/>
        <pc:sldMkLst>
          <pc:docMk/>
          <pc:sldMk cId="326623143" sldId="334"/>
        </pc:sldMkLst>
        <pc:spChg chg="mod">
          <ac:chgData name="Toma Samulionytė" userId="S::toma.samulionyte@vpt.lt::823f10fa-3c4f-44c0-b951-51cb19d7d884" providerId="AD" clId="Web-{A3A5A290-2844-81ED-C2CB-D5CE255814D9}" dt="2026-05-16T15:27:51.617" v="36" actId="1076"/>
          <ac:spMkLst>
            <pc:docMk/>
            <pc:sldMk cId="326623143" sldId="334"/>
            <ac:spMk id="2" creationId="{321881B5-F7B4-6293-C5AC-344885CE8F37}"/>
          </ac:spMkLst>
        </pc:spChg>
      </pc:sldChg>
      <pc:sldChg chg="delSp modSp">
        <pc:chgData name="Toma Samulionytė" userId="S::toma.samulionyte@vpt.lt::823f10fa-3c4f-44c0-b951-51cb19d7d884" providerId="AD" clId="Web-{A3A5A290-2844-81ED-C2CB-D5CE255814D9}" dt="2026-05-16T15:28:19.148" v="41" actId="1076"/>
        <pc:sldMkLst>
          <pc:docMk/>
          <pc:sldMk cId="82306405" sldId="337"/>
        </pc:sldMkLst>
        <pc:spChg chg="mod">
          <ac:chgData name="Toma Samulionytė" userId="S::toma.samulionyte@vpt.lt::823f10fa-3c4f-44c0-b951-51cb19d7d884" providerId="AD" clId="Web-{A3A5A290-2844-81ED-C2CB-D5CE255814D9}" dt="2026-05-16T15:28:19.148" v="41" actId="1076"/>
          <ac:spMkLst>
            <pc:docMk/>
            <pc:sldMk cId="82306405" sldId="337"/>
            <ac:spMk id="8" creationId="{691DAD7D-3786-A74A-02A3-B2F2B7F7EFD8}"/>
          </ac:spMkLst>
        </pc:spChg>
      </pc:sldChg>
      <pc:sldChg chg="addSp delSp modSp">
        <pc:chgData name="Toma Samulionytė" userId="S::toma.samulionyte@vpt.lt::823f10fa-3c4f-44c0-b951-51cb19d7d884" providerId="AD" clId="Web-{A3A5A290-2844-81ED-C2CB-D5CE255814D9}" dt="2026-05-16T15:30:12.820" v="63" actId="20577"/>
        <pc:sldMkLst>
          <pc:docMk/>
          <pc:sldMk cId="733070490" sldId="341"/>
        </pc:sldMkLst>
        <pc:spChg chg="mod">
          <ac:chgData name="Toma Samulionytė" userId="S::toma.samulionyte@vpt.lt::823f10fa-3c4f-44c0-b951-51cb19d7d884" providerId="AD" clId="Web-{A3A5A290-2844-81ED-C2CB-D5CE255814D9}" dt="2026-05-16T15:29:51.929" v="59" actId="1076"/>
          <ac:spMkLst>
            <pc:docMk/>
            <pc:sldMk cId="733070490" sldId="341"/>
            <ac:spMk id="2" creationId="{4417EEE5-0152-5AF4-7C5F-B44E61EEE3DE}"/>
          </ac:spMkLst>
        </pc:spChg>
        <pc:spChg chg="mod">
          <ac:chgData name="Toma Samulionytė" userId="S::toma.samulionyte@vpt.lt::823f10fa-3c4f-44c0-b951-51cb19d7d884" providerId="AD" clId="Web-{A3A5A290-2844-81ED-C2CB-D5CE255814D9}" dt="2026-05-16T15:29:27.211" v="50" actId="20577"/>
          <ac:spMkLst>
            <pc:docMk/>
            <pc:sldMk cId="733070490" sldId="341"/>
            <ac:spMk id="3" creationId="{02314ECF-9A7E-1543-F24A-861389F6A1D8}"/>
          </ac:spMkLst>
        </pc:spChg>
        <pc:spChg chg="add mod">
          <ac:chgData name="Toma Samulionytė" userId="S::toma.samulionyte@vpt.lt::823f10fa-3c4f-44c0-b951-51cb19d7d884" providerId="AD" clId="Web-{A3A5A290-2844-81ED-C2CB-D5CE255814D9}" dt="2026-05-16T15:30:12.820" v="63" actId="20577"/>
          <ac:spMkLst>
            <pc:docMk/>
            <pc:sldMk cId="733070490" sldId="341"/>
            <ac:spMk id="9" creationId="{A6187140-5C4E-9975-1413-F1BC52222E9E}"/>
          </ac:spMkLst>
        </pc:spChg>
        <pc:picChg chg="mod">
          <ac:chgData name="Toma Samulionytė" userId="S::toma.samulionyte@vpt.lt::823f10fa-3c4f-44c0-b951-51cb19d7d884" providerId="AD" clId="Web-{A3A5A290-2844-81ED-C2CB-D5CE255814D9}" dt="2026-05-16T15:29:46.695" v="57" actId="1076"/>
          <ac:picMkLst>
            <pc:docMk/>
            <pc:sldMk cId="733070490" sldId="341"/>
            <ac:picMk id="5" creationId="{AC06F4C2-A7C0-9B79-EE95-74FDBE59104E}"/>
          </ac:picMkLst>
        </pc:picChg>
      </pc:sldChg>
      <pc:sldChg chg="modSp">
        <pc:chgData name="Toma Samulionytė" userId="S::toma.samulionyte@vpt.lt::823f10fa-3c4f-44c0-b951-51cb19d7d884" providerId="AD" clId="Web-{A3A5A290-2844-81ED-C2CB-D5CE255814D9}" dt="2026-05-16T15:31:42.726" v="77" actId="20577"/>
        <pc:sldMkLst>
          <pc:docMk/>
          <pc:sldMk cId="727873836" sldId="343"/>
        </pc:sldMkLst>
        <pc:spChg chg="mod">
          <ac:chgData name="Toma Samulionytė" userId="S::toma.samulionyte@vpt.lt::823f10fa-3c4f-44c0-b951-51cb19d7d884" providerId="AD" clId="Web-{A3A5A290-2844-81ED-C2CB-D5CE255814D9}" dt="2026-05-16T15:31:42.726" v="77" actId="20577"/>
          <ac:spMkLst>
            <pc:docMk/>
            <pc:sldMk cId="727873836" sldId="343"/>
            <ac:spMk id="14" creationId="{0AAAC5AC-77AC-D9B4-E3B0-8CFA980E1925}"/>
          </ac:spMkLst>
        </pc:spChg>
      </pc:sldChg>
      <pc:sldChg chg="modSp">
        <pc:chgData name="Toma Samulionytė" userId="S::toma.samulionyte@vpt.lt::823f10fa-3c4f-44c0-b951-51cb19d7d884" providerId="AD" clId="Web-{A3A5A290-2844-81ED-C2CB-D5CE255814D9}" dt="2026-05-16T15:30:34.898" v="70" actId="14100"/>
        <pc:sldMkLst>
          <pc:docMk/>
          <pc:sldMk cId="1395647113" sldId="430"/>
        </pc:sldMkLst>
        <pc:spChg chg="mod">
          <ac:chgData name="Toma Samulionytė" userId="S::toma.samulionyte@vpt.lt::823f10fa-3c4f-44c0-b951-51cb19d7d884" providerId="AD" clId="Web-{A3A5A290-2844-81ED-C2CB-D5CE255814D9}" dt="2026-05-16T15:30:34.898" v="70" actId="14100"/>
          <ac:spMkLst>
            <pc:docMk/>
            <pc:sldMk cId="1395647113" sldId="430"/>
            <ac:spMk id="5" creationId="{6507123F-335D-ECE2-9723-F5A8D6E1D288}"/>
          </ac:spMkLst>
        </pc:spChg>
      </pc:sldChg>
      <pc:sldChg chg="modSp">
        <pc:chgData name="Toma Samulionytė" userId="S::toma.samulionyte@vpt.lt::823f10fa-3c4f-44c0-b951-51cb19d7d884" providerId="AD" clId="Web-{A3A5A290-2844-81ED-C2CB-D5CE255814D9}" dt="2026-05-16T15:26:04.023" v="23" actId="20577"/>
        <pc:sldMkLst>
          <pc:docMk/>
          <pc:sldMk cId="3731792740" sldId="435"/>
        </pc:sldMkLst>
        <pc:spChg chg="mod">
          <ac:chgData name="Toma Samulionytė" userId="S::toma.samulionyte@vpt.lt::823f10fa-3c4f-44c0-b951-51cb19d7d884" providerId="AD" clId="Web-{A3A5A290-2844-81ED-C2CB-D5CE255814D9}" dt="2026-05-16T15:25:01.898" v="14" actId="14100"/>
          <ac:spMkLst>
            <pc:docMk/>
            <pc:sldMk cId="3731792740" sldId="435"/>
            <ac:spMk id="2" creationId="{F2F107EC-C320-C2DE-5701-4BDA30FAD6F1}"/>
          </ac:spMkLst>
        </pc:spChg>
        <pc:spChg chg="mod">
          <ac:chgData name="Toma Samulionytė" userId="S::toma.samulionyte@vpt.lt::823f10fa-3c4f-44c0-b951-51cb19d7d884" providerId="AD" clId="Web-{A3A5A290-2844-81ED-C2CB-D5CE255814D9}" dt="2026-05-16T15:25:15.742" v="17" actId="20577"/>
          <ac:spMkLst>
            <pc:docMk/>
            <pc:sldMk cId="3731792740" sldId="435"/>
            <ac:spMk id="3" creationId="{043DFB32-6B5F-D929-703D-72982BEFCD20}"/>
          </ac:spMkLst>
        </pc:spChg>
        <pc:spChg chg="mod">
          <ac:chgData name="Toma Samulionytė" userId="S::toma.samulionyte@vpt.lt::823f10fa-3c4f-44c0-b951-51cb19d7d884" providerId="AD" clId="Web-{A3A5A290-2844-81ED-C2CB-D5CE255814D9}" dt="2026-05-16T15:25:43.320" v="22" actId="20577"/>
          <ac:spMkLst>
            <pc:docMk/>
            <pc:sldMk cId="3731792740" sldId="435"/>
            <ac:spMk id="8" creationId="{7FF3EF04-3AD5-E2FD-10E0-BD0CBAEFDB4A}"/>
          </ac:spMkLst>
        </pc:spChg>
        <pc:spChg chg="mod">
          <ac:chgData name="Toma Samulionytė" userId="S::toma.samulionyte@vpt.lt::823f10fa-3c4f-44c0-b951-51cb19d7d884" providerId="AD" clId="Web-{A3A5A290-2844-81ED-C2CB-D5CE255814D9}" dt="2026-05-16T15:26:04.023" v="23" actId="20577"/>
          <ac:spMkLst>
            <pc:docMk/>
            <pc:sldMk cId="3731792740" sldId="435"/>
            <ac:spMk id="14" creationId="{EDDF9F07-A7E6-2716-5E16-32BEC9D55DEF}"/>
          </ac:spMkLst>
        </pc:spChg>
      </pc:sldChg>
      <pc:sldChg chg="modSp">
        <pc:chgData name="Toma Samulionytė" userId="S::toma.samulionyte@vpt.lt::823f10fa-3c4f-44c0-b951-51cb19d7d884" providerId="AD" clId="Web-{A3A5A290-2844-81ED-C2CB-D5CE255814D9}" dt="2026-05-16T15:24:49.383" v="13" actId="1076"/>
        <pc:sldMkLst>
          <pc:docMk/>
          <pc:sldMk cId="3209578672" sldId="436"/>
        </pc:sldMkLst>
        <pc:spChg chg="mod">
          <ac:chgData name="Toma Samulionytė" userId="S::toma.samulionyte@vpt.lt::823f10fa-3c4f-44c0-b951-51cb19d7d884" providerId="AD" clId="Web-{A3A5A290-2844-81ED-C2CB-D5CE255814D9}" dt="2026-05-16T15:24:49.383" v="13" actId="1076"/>
          <ac:spMkLst>
            <pc:docMk/>
            <pc:sldMk cId="3209578672" sldId="436"/>
            <ac:spMk id="2" creationId="{D4AF86D6-0A5C-25B3-933B-CDD14AD43200}"/>
          </ac:spMkLst>
        </pc:spChg>
      </pc:sldChg>
      <pc:sldChg chg="modSp">
        <pc:chgData name="Toma Samulionytė" userId="S::toma.samulionyte@vpt.lt::823f10fa-3c4f-44c0-b951-51cb19d7d884" providerId="AD" clId="Web-{A3A5A290-2844-81ED-C2CB-D5CE255814D9}" dt="2026-05-16T15:26:21.773" v="24" actId="14100"/>
        <pc:sldMkLst>
          <pc:docMk/>
          <pc:sldMk cId="4110231600" sldId="437"/>
        </pc:sldMkLst>
        <pc:spChg chg="mod">
          <ac:chgData name="Toma Samulionytė" userId="S::toma.samulionyte@vpt.lt::823f10fa-3c4f-44c0-b951-51cb19d7d884" providerId="AD" clId="Web-{A3A5A290-2844-81ED-C2CB-D5CE255814D9}" dt="2026-05-16T15:24:40.367" v="11" actId="1076"/>
          <ac:spMkLst>
            <pc:docMk/>
            <pc:sldMk cId="4110231600" sldId="437"/>
            <ac:spMk id="2" creationId="{34574ECB-B5B3-0C78-7039-09FACBC2749D}"/>
          </ac:spMkLst>
        </pc:spChg>
        <pc:spChg chg="mod">
          <ac:chgData name="Toma Samulionytė" userId="S::toma.samulionyte@vpt.lt::823f10fa-3c4f-44c0-b951-51cb19d7d884" providerId="AD" clId="Web-{A3A5A290-2844-81ED-C2CB-D5CE255814D9}" dt="2026-05-16T15:26:21.773" v="24" actId="14100"/>
          <ac:spMkLst>
            <pc:docMk/>
            <pc:sldMk cId="4110231600" sldId="437"/>
            <ac:spMk id="8" creationId="{5FF431DA-BECC-69B4-9950-5D7654209272}"/>
          </ac:spMkLst>
        </pc:spChg>
      </pc:sldChg>
      <pc:sldChg chg="modSp">
        <pc:chgData name="Toma Samulionytė" userId="S::toma.samulionyte@vpt.lt::823f10fa-3c4f-44c0-b951-51cb19d7d884" providerId="AD" clId="Web-{A3A5A290-2844-81ED-C2CB-D5CE255814D9}" dt="2026-05-16T15:27:43.617" v="35" actId="20577"/>
        <pc:sldMkLst>
          <pc:docMk/>
          <pc:sldMk cId="937503688" sldId="477"/>
        </pc:sldMkLst>
        <pc:spChg chg="mod">
          <ac:chgData name="Toma Samulionytė" userId="S::toma.samulionyte@vpt.lt::823f10fa-3c4f-44c0-b951-51cb19d7d884" providerId="AD" clId="Web-{A3A5A290-2844-81ED-C2CB-D5CE255814D9}" dt="2026-05-16T15:27:04.164" v="28" actId="14100"/>
          <ac:spMkLst>
            <pc:docMk/>
            <pc:sldMk cId="937503688" sldId="477"/>
            <ac:spMk id="8" creationId="{4D9295D4-7063-247D-A467-FC80DB891C86}"/>
          </ac:spMkLst>
        </pc:spChg>
        <pc:spChg chg="mod">
          <ac:chgData name="Toma Samulionytė" userId="S::toma.samulionyte@vpt.lt::823f10fa-3c4f-44c0-b951-51cb19d7d884" providerId="AD" clId="Web-{A3A5A290-2844-81ED-C2CB-D5CE255814D9}" dt="2026-05-16T15:27:43.617" v="35" actId="20577"/>
          <ac:spMkLst>
            <pc:docMk/>
            <pc:sldMk cId="937503688" sldId="477"/>
            <ac:spMk id="11" creationId="{9DC18AFA-D726-DBD4-0DAC-C3ACCE5667D5}"/>
          </ac:spMkLst>
        </pc:spChg>
      </pc:sldChg>
    </pc:docChg>
  </pc:docChgLst>
  <pc:docChgLst>
    <pc:chgData name="Toma Samulionytė" userId="S::toma.samulionyte@vpt.lt::823f10fa-3c4f-44c0-b951-51cb19d7d884" providerId="AD" clId="Web-{9D3CF4DF-2678-A19D-C0F4-5765D8F9B929}"/>
    <pc:docChg chg="modSld">
      <pc:chgData name="Toma Samulionytė" userId="S::toma.samulionyte@vpt.lt::823f10fa-3c4f-44c0-b951-51cb19d7d884" providerId="AD" clId="Web-{9D3CF4DF-2678-A19D-C0F4-5765D8F9B929}" dt="2026-05-15T09:52:06.235" v="7" actId="14100"/>
      <pc:docMkLst>
        <pc:docMk/>
      </pc:docMkLst>
      <pc:sldChg chg="addSp delSp">
        <pc:chgData name="Toma Samulionytė" userId="S::toma.samulionyte@vpt.lt::823f10fa-3c4f-44c0-b951-51cb19d7d884" providerId="AD" clId="Web-{9D3CF4DF-2678-A19D-C0F4-5765D8F9B929}" dt="2026-05-15T09:45:03.679" v="1"/>
        <pc:sldMkLst>
          <pc:docMk/>
          <pc:sldMk cId="486537373" sldId="302"/>
        </pc:sldMkLst>
        <pc:spChg chg="add">
          <ac:chgData name="Toma Samulionytė" userId="S::toma.samulionyte@vpt.lt::823f10fa-3c4f-44c0-b951-51cb19d7d884" providerId="AD" clId="Web-{9D3CF4DF-2678-A19D-C0F4-5765D8F9B929}" dt="2026-05-15T09:45:03.679" v="1"/>
          <ac:spMkLst>
            <pc:docMk/>
            <pc:sldMk cId="486537373" sldId="302"/>
            <ac:spMk id="2" creationId="{1AE2AFA2-E48A-E1E5-D4CD-C04188C4AEB4}"/>
          </ac:spMkLst>
        </pc:spChg>
      </pc:sldChg>
      <pc:sldChg chg="addSp delSp modSp">
        <pc:chgData name="Toma Samulionytė" userId="S::toma.samulionyte@vpt.lt::823f10fa-3c4f-44c0-b951-51cb19d7d884" providerId="AD" clId="Web-{9D3CF4DF-2678-A19D-C0F4-5765D8F9B929}" dt="2026-05-15T09:52:06.235" v="7" actId="14100"/>
        <pc:sldMkLst>
          <pc:docMk/>
          <pc:sldMk cId="326623143" sldId="334"/>
        </pc:sldMkLst>
        <pc:spChg chg="add mod">
          <ac:chgData name="Toma Samulionytė" userId="S::toma.samulionyte@vpt.lt::823f10fa-3c4f-44c0-b951-51cb19d7d884" providerId="AD" clId="Web-{9D3CF4DF-2678-A19D-C0F4-5765D8F9B929}" dt="2026-05-15T09:52:06.235" v="7" actId="14100"/>
          <ac:spMkLst>
            <pc:docMk/>
            <pc:sldMk cId="326623143" sldId="334"/>
            <ac:spMk id="5" creationId="{2F3CC245-4855-EBF3-8DA8-2E205786071F}"/>
          </ac:spMkLst>
        </pc:spChg>
      </pc:sldChg>
      <pc:sldChg chg="modSp">
        <pc:chgData name="Toma Samulionytė" userId="S::toma.samulionyte@vpt.lt::823f10fa-3c4f-44c0-b951-51cb19d7d884" providerId="AD" clId="Web-{9D3CF4DF-2678-A19D-C0F4-5765D8F9B929}" dt="2026-05-15T09:51:03.858" v="2" actId="20577"/>
        <pc:sldMkLst>
          <pc:docMk/>
          <pc:sldMk cId="733070490" sldId="341"/>
        </pc:sldMkLst>
        <pc:spChg chg="mod">
          <ac:chgData name="Toma Samulionytė" userId="S::toma.samulionyte@vpt.lt::823f10fa-3c4f-44c0-b951-51cb19d7d884" providerId="AD" clId="Web-{9D3CF4DF-2678-A19D-C0F4-5765D8F9B929}" dt="2026-05-15T09:51:03.858" v="2" actId="20577"/>
          <ac:spMkLst>
            <pc:docMk/>
            <pc:sldMk cId="733070490" sldId="341"/>
            <ac:spMk id="3" creationId="{02314ECF-9A7E-1543-F24A-861389F6A1D8}"/>
          </ac:spMkLst>
        </pc:spChg>
      </pc:sldChg>
    </pc:docChg>
  </pc:docChgLst>
  <pc:docChgLst>
    <pc:chgData name="Toma Samulionytė" userId="823f10fa-3c4f-44c0-b951-51cb19d7d884" providerId="ADAL" clId="{75C148DA-879D-4571-B247-D3ABB9B1C4C6}"/>
    <pc:docChg chg="custSel modSld">
      <pc:chgData name="Toma Samulionytė" userId="823f10fa-3c4f-44c0-b951-51cb19d7d884" providerId="ADAL" clId="{75C148DA-879D-4571-B247-D3ABB9B1C4C6}" dt="2026-04-21T12:28:39.010" v="188" actId="1076"/>
      <pc:docMkLst>
        <pc:docMk/>
      </pc:docMkLst>
      <pc:sldChg chg="addSp delSp modSp mod">
        <pc:chgData name="Toma Samulionytė" userId="823f10fa-3c4f-44c0-b951-51cb19d7d884" providerId="ADAL" clId="{75C148DA-879D-4571-B247-D3ABB9B1C4C6}" dt="2026-04-21T12:28:39.010" v="188" actId="1076"/>
        <pc:sldMkLst>
          <pc:docMk/>
          <pc:sldMk cId="486537373" sldId="302"/>
        </pc:sldMkLst>
      </pc:sldChg>
      <pc:sldChg chg="addSp delSp modSp mod">
        <pc:chgData name="Toma Samulionytė" userId="823f10fa-3c4f-44c0-b951-51cb19d7d884" providerId="ADAL" clId="{75C148DA-879D-4571-B247-D3ABB9B1C4C6}" dt="2026-04-21T11:54:57" v="22" actId="14100"/>
        <pc:sldMkLst>
          <pc:docMk/>
          <pc:sldMk cId="3796762518" sldId="326"/>
        </pc:sldMkLst>
        <pc:picChg chg="add mod">
          <ac:chgData name="Toma Samulionytė" userId="823f10fa-3c4f-44c0-b951-51cb19d7d884" providerId="ADAL" clId="{75C148DA-879D-4571-B247-D3ABB9B1C4C6}" dt="2026-04-21T11:54:57" v="22" actId="14100"/>
          <ac:picMkLst>
            <pc:docMk/>
            <pc:sldMk cId="3796762518" sldId="326"/>
            <ac:picMk id="5" creationId="{6099619D-3E5D-F811-8EDD-13222F2FB4FE}"/>
          </ac:picMkLst>
        </pc:picChg>
      </pc:sldChg>
      <pc:sldChg chg="modSp mod">
        <pc:chgData name="Toma Samulionytė" userId="823f10fa-3c4f-44c0-b951-51cb19d7d884" providerId="ADAL" clId="{75C148DA-879D-4571-B247-D3ABB9B1C4C6}" dt="2026-04-21T12:14:06.876" v="139" actId="108"/>
        <pc:sldMkLst>
          <pc:docMk/>
          <pc:sldMk cId="723602437" sldId="327"/>
        </pc:sldMkLst>
        <pc:spChg chg="mod">
          <ac:chgData name="Toma Samulionytė" userId="823f10fa-3c4f-44c0-b951-51cb19d7d884" providerId="ADAL" clId="{75C148DA-879D-4571-B247-D3ABB9B1C4C6}" dt="2026-04-21T12:14:06.876" v="139" actId="108"/>
          <ac:spMkLst>
            <pc:docMk/>
            <pc:sldMk cId="723602437" sldId="327"/>
            <ac:spMk id="2" creationId="{B5982419-4DBD-9B7F-5CAD-19AB09BBDFD9}"/>
          </ac:spMkLst>
        </pc:spChg>
      </pc:sldChg>
      <pc:sldChg chg="modSp mod">
        <pc:chgData name="Toma Samulionytė" userId="823f10fa-3c4f-44c0-b951-51cb19d7d884" providerId="ADAL" clId="{75C148DA-879D-4571-B247-D3ABB9B1C4C6}" dt="2026-04-21T12:18:30.100" v="164" actId="14100"/>
        <pc:sldMkLst>
          <pc:docMk/>
          <pc:sldMk cId="2331092569" sldId="328"/>
        </pc:sldMkLst>
        <pc:spChg chg="mod">
          <ac:chgData name="Toma Samulionytė" userId="823f10fa-3c4f-44c0-b951-51cb19d7d884" providerId="ADAL" clId="{75C148DA-879D-4571-B247-D3ABB9B1C4C6}" dt="2026-04-21T12:18:07.486" v="163" actId="20577"/>
          <ac:spMkLst>
            <pc:docMk/>
            <pc:sldMk cId="2331092569" sldId="328"/>
            <ac:spMk id="2" creationId="{74903B43-B938-2C9C-2E04-8BAF86AC6CB1}"/>
          </ac:spMkLst>
        </pc:spChg>
        <pc:spChg chg="mod">
          <ac:chgData name="Toma Samulionytė" userId="823f10fa-3c4f-44c0-b951-51cb19d7d884" providerId="ADAL" clId="{75C148DA-879D-4571-B247-D3ABB9B1C4C6}" dt="2026-04-21T12:18:30.100" v="164" actId="14100"/>
          <ac:spMkLst>
            <pc:docMk/>
            <pc:sldMk cId="2331092569" sldId="328"/>
            <ac:spMk id="9" creationId="{98735226-0069-9F61-E834-26B520C9566C}"/>
          </ac:spMkLst>
        </pc:spChg>
      </pc:sldChg>
      <pc:sldChg chg="modSp mod">
        <pc:chgData name="Toma Samulionytė" userId="823f10fa-3c4f-44c0-b951-51cb19d7d884" providerId="ADAL" clId="{75C148DA-879D-4571-B247-D3ABB9B1C4C6}" dt="2026-04-21T12:23:00.607" v="174" actId="255"/>
        <pc:sldMkLst>
          <pc:docMk/>
          <pc:sldMk cId="271700516" sldId="329"/>
        </pc:sldMkLst>
        <pc:spChg chg="mod">
          <ac:chgData name="Toma Samulionytė" userId="823f10fa-3c4f-44c0-b951-51cb19d7d884" providerId="ADAL" clId="{75C148DA-879D-4571-B247-D3ABB9B1C4C6}" dt="2026-04-21T12:23:00.607" v="174" actId="255"/>
          <ac:spMkLst>
            <pc:docMk/>
            <pc:sldMk cId="271700516" sldId="329"/>
            <ac:spMk id="2" creationId="{043DA675-F027-772E-72FA-E1E0D69847D4}"/>
          </ac:spMkLst>
        </pc:spChg>
      </pc:sldChg>
      <pc:sldChg chg="modSp mod">
        <pc:chgData name="Toma Samulionytė" userId="823f10fa-3c4f-44c0-b951-51cb19d7d884" providerId="ADAL" clId="{75C148DA-879D-4571-B247-D3ABB9B1C4C6}" dt="2026-04-21T12:17:25.811" v="142"/>
        <pc:sldMkLst>
          <pc:docMk/>
          <pc:sldMk cId="326623143" sldId="334"/>
        </pc:sldMkLst>
        <pc:spChg chg="mod">
          <ac:chgData name="Toma Samulionytė" userId="823f10fa-3c4f-44c0-b951-51cb19d7d884" providerId="ADAL" clId="{75C148DA-879D-4571-B247-D3ABB9B1C4C6}" dt="2026-04-21T12:17:25.811" v="142"/>
          <ac:spMkLst>
            <pc:docMk/>
            <pc:sldMk cId="326623143" sldId="334"/>
            <ac:spMk id="2" creationId="{321881B5-F7B4-6293-C5AC-344885CE8F37}"/>
          </ac:spMkLst>
        </pc:spChg>
      </pc:sldChg>
      <pc:sldChg chg="addSp modSp mod">
        <pc:chgData name="Toma Samulionytė" userId="823f10fa-3c4f-44c0-b951-51cb19d7d884" providerId="ADAL" clId="{75C148DA-879D-4571-B247-D3ABB9B1C4C6}" dt="2026-04-21T12:19:52.203" v="170" actId="1076"/>
        <pc:sldMkLst>
          <pc:docMk/>
          <pc:sldMk cId="82306405" sldId="337"/>
        </pc:sldMkLst>
        <pc:spChg chg="mod">
          <ac:chgData name="Toma Samulionytė" userId="823f10fa-3c4f-44c0-b951-51cb19d7d884" providerId="ADAL" clId="{75C148DA-879D-4571-B247-D3ABB9B1C4C6}" dt="2026-04-21T12:19:52.203" v="170" actId="1076"/>
          <ac:spMkLst>
            <pc:docMk/>
            <pc:sldMk cId="82306405" sldId="337"/>
            <ac:spMk id="13" creationId="{6AE9D6BF-13AB-4AD1-DD2B-7EE747F7C872}"/>
          </ac:spMkLst>
        </pc:spChg>
        <pc:grpChg chg="add mod">
          <ac:chgData name="Toma Samulionytė" userId="823f10fa-3c4f-44c0-b951-51cb19d7d884" providerId="ADAL" clId="{75C148DA-879D-4571-B247-D3ABB9B1C4C6}" dt="2026-04-21T12:19:31.295" v="168" actId="1076"/>
          <ac:grpSpMkLst>
            <pc:docMk/>
            <pc:sldMk cId="82306405" sldId="337"/>
            <ac:grpSpMk id="2" creationId="{EBA02C06-0227-9872-FC28-634E518A0037}"/>
          </ac:grpSpMkLst>
        </pc:grpChg>
        <pc:picChg chg="mod">
          <ac:chgData name="Toma Samulionytė" userId="823f10fa-3c4f-44c0-b951-51cb19d7d884" providerId="ADAL" clId="{75C148DA-879D-4571-B247-D3ABB9B1C4C6}" dt="2026-04-21T12:19:48.422" v="169" actId="1076"/>
          <ac:picMkLst>
            <pc:docMk/>
            <pc:sldMk cId="82306405" sldId="337"/>
            <ac:picMk id="9" creationId="{BC5B0AEF-8C51-ABAA-FB52-99350F82320E}"/>
          </ac:picMkLst>
        </pc:picChg>
        <pc:picChg chg="mod">
          <ac:chgData name="Toma Samulionytė" userId="823f10fa-3c4f-44c0-b951-51cb19d7d884" providerId="ADAL" clId="{75C148DA-879D-4571-B247-D3ABB9B1C4C6}" dt="2026-04-21T12:19:06.862" v="165" actId="1076"/>
          <ac:picMkLst>
            <pc:docMk/>
            <pc:sldMk cId="82306405" sldId="337"/>
            <ac:picMk id="12" creationId="{F1424206-F4F1-DF11-568D-72236A6CD5A4}"/>
          </ac:picMkLst>
        </pc:picChg>
        <pc:picChg chg="mod">
          <ac:chgData name="Toma Samulionytė" userId="823f10fa-3c4f-44c0-b951-51cb19d7d884" providerId="ADAL" clId="{75C148DA-879D-4571-B247-D3ABB9B1C4C6}" dt="2026-04-21T12:19:29.184" v="167" actId="164"/>
          <ac:picMkLst>
            <pc:docMk/>
            <pc:sldMk cId="82306405" sldId="337"/>
            <ac:picMk id="15" creationId="{08356246-D2FB-DEC8-8AF8-D052A709676C}"/>
          </ac:picMkLst>
        </pc:picChg>
        <pc:picChg chg="mod">
          <ac:chgData name="Toma Samulionytė" userId="823f10fa-3c4f-44c0-b951-51cb19d7d884" providerId="ADAL" clId="{75C148DA-879D-4571-B247-D3ABB9B1C4C6}" dt="2026-04-21T12:19:29.184" v="167" actId="164"/>
          <ac:picMkLst>
            <pc:docMk/>
            <pc:sldMk cId="82306405" sldId="337"/>
            <ac:picMk id="16" creationId="{05EF6FFC-4A99-6017-8E0D-0C4129311518}"/>
          </ac:picMkLst>
        </pc:picChg>
        <pc:picChg chg="mod">
          <ac:chgData name="Toma Samulionytė" userId="823f10fa-3c4f-44c0-b951-51cb19d7d884" providerId="ADAL" clId="{75C148DA-879D-4571-B247-D3ABB9B1C4C6}" dt="2026-04-21T12:19:29.184" v="167" actId="164"/>
          <ac:picMkLst>
            <pc:docMk/>
            <pc:sldMk cId="82306405" sldId="337"/>
            <ac:picMk id="17" creationId="{8296306B-9E3E-F76D-CD4E-3230D7A1264A}"/>
          </ac:picMkLst>
        </pc:picChg>
      </pc:sldChg>
      <pc:sldChg chg="modSp mod">
        <pc:chgData name="Toma Samulionytė" userId="823f10fa-3c4f-44c0-b951-51cb19d7d884" providerId="ADAL" clId="{75C148DA-879D-4571-B247-D3ABB9B1C4C6}" dt="2026-04-21T12:26:29.433" v="176" actId="255"/>
        <pc:sldMkLst>
          <pc:docMk/>
          <pc:sldMk cId="733070490" sldId="341"/>
        </pc:sldMkLst>
        <pc:spChg chg="mod">
          <ac:chgData name="Toma Samulionytė" userId="823f10fa-3c4f-44c0-b951-51cb19d7d884" providerId="ADAL" clId="{75C148DA-879D-4571-B247-D3ABB9B1C4C6}" dt="2026-04-21T12:26:29.433" v="176" actId="255"/>
          <ac:spMkLst>
            <pc:docMk/>
            <pc:sldMk cId="733070490" sldId="341"/>
            <ac:spMk id="3" creationId="{02314ECF-9A7E-1543-F24A-861389F6A1D8}"/>
          </ac:spMkLst>
        </pc:spChg>
      </pc:sldChg>
      <pc:sldChg chg="addSp delSp modSp mod">
        <pc:chgData name="Toma Samulionytė" userId="823f10fa-3c4f-44c0-b951-51cb19d7d884" providerId="ADAL" clId="{75C148DA-879D-4571-B247-D3ABB9B1C4C6}" dt="2026-04-21T12:27:11.515" v="179" actId="14100"/>
        <pc:sldMkLst>
          <pc:docMk/>
          <pc:sldMk cId="727873836" sldId="343"/>
        </pc:sldMkLst>
        <pc:spChg chg="mod">
          <ac:chgData name="Toma Samulionytė" userId="823f10fa-3c4f-44c0-b951-51cb19d7d884" providerId="ADAL" clId="{75C148DA-879D-4571-B247-D3ABB9B1C4C6}" dt="2026-04-21T12:27:11.515" v="179" actId="14100"/>
          <ac:spMkLst>
            <pc:docMk/>
            <pc:sldMk cId="727873836" sldId="343"/>
            <ac:spMk id="14" creationId="{0AAAC5AC-77AC-D9B4-E3B0-8CFA980E1925}"/>
          </ac:spMkLst>
        </pc:spChg>
      </pc:sldChg>
      <pc:sldChg chg="addSp modSp mod">
        <pc:chgData name="Toma Samulionytė" userId="823f10fa-3c4f-44c0-b951-51cb19d7d884" providerId="ADAL" clId="{75C148DA-879D-4571-B247-D3ABB9B1C4C6}" dt="2026-04-21T12:07:15.724" v="100" actId="1076"/>
        <pc:sldMkLst>
          <pc:docMk/>
          <pc:sldMk cId="3522522534" sldId="433"/>
        </pc:sldMkLst>
        <pc:spChg chg="add mod">
          <ac:chgData name="Toma Samulionytė" userId="823f10fa-3c4f-44c0-b951-51cb19d7d884" providerId="ADAL" clId="{75C148DA-879D-4571-B247-D3ABB9B1C4C6}" dt="2026-04-21T12:06:58.720" v="99" actId="20577"/>
          <ac:spMkLst>
            <pc:docMk/>
            <pc:sldMk cId="3522522534" sldId="433"/>
            <ac:spMk id="3" creationId="{2AA3417C-C1F4-BEB5-99A8-DFDFF8CF9E7A}"/>
          </ac:spMkLst>
        </pc:spChg>
        <pc:spChg chg="mod">
          <ac:chgData name="Toma Samulionytė" userId="823f10fa-3c4f-44c0-b951-51cb19d7d884" providerId="ADAL" clId="{75C148DA-879D-4571-B247-D3ABB9B1C4C6}" dt="2026-04-21T12:06:11.576" v="41" actId="20577"/>
          <ac:spMkLst>
            <pc:docMk/>
            <pc:sldMk cId="3522522534" sldId="433"/>
            <ac:spMk id="12" creationId="{7568C4A2-3EE0-D41E-2E5C-1988F3B48986}"/>
          </ac:spMkLst>
        </pc:spChg>
        <pc:picChg chg="mod">
          <ac:chgData name="Toma Samulionytė" userId="823f10fa-3c4f-44c0-b951-51cb19d7d884" providerId="ADAL" clId="{75C148DA-879D-4571-B247-D3ABB9B1C4C6}" dt="2026-04-21T12:07:15.724" v="100" actId="1076"/>
          <ac:picMkLst>
            <pc:docMk/>
            <pc:sldMk cId="3522522534" sldId="433"/>
            <ac:picMk id="11" creationId="{C6AB4F56-1BF4-CB61-4827-EA27DA2BD6E2}"/>
          </ac:picMkLst>
        </pc:picChg>
      </pc:sldChg>
      <pc:sldChg chg="modSp mod">
        <pc:chgData name="Toma Samulionytė" userId="823f10fa-3c4f-44c0-b951-51cb19d7d884" providerId="ADAL" clId="{75C148DA-879D-4571-B247-D3ABB9B1C4C6}" dt="2026-04-21T12:21:58.946" v="172" actId="255"/>
        <pc:sldMkLst>
          <pc:docMk/>
          <pc:sldMk cId="3731792740" sldId="435"/>
        </pc:sldMkLst>
        <pc:spChg chg="mod">
          <ac:chgData name="Toma Samulionytė" userId="823f10fa-3c4f-44c0-b951-51cb19d7d884" providerId="ADAL" clId="{75C148DA-879D-4571-B247-D3ABB9B1C4C6}" dt="2026-04-21T12:21:58.946" v="172" actId="255"/>
          <ac:spMkLst>
            <pc:docMk/>
            <pc:sldMk cId="3731792740" sldId="435"/>
            <ac:spMk id="2" creationId="{F2F107EC-C320-C2DE-5701-4BDA30FAD6F1}"/>
          </ac:spMkLst>
        </pc:spChg>
        <pc:spChg chg="mod">
          <ac:chgData name="Toma Samulionytė" userId="823f10fa-3c4f-44c0-b951-51cb19d7d884" providerId="ADAL" clId="{75C148DA-879D-4571-B247-D3ABB9B1C4C6}" dt="2026-04-21T12:08:51.101" v="101" actId="113"/>
          <ac:spMkLst>
            <pc:docMk/>
            <pc:sldMk cId="3731792740" sldId="435"/>
            <ac:spMk id="3" creationId="{043DFB32-6B5F-D929-703D-72982BEFCD20}"/>
          </ac:spMkLst>
        </pc:spChg>
        <pc:spChg chg="mod">
          <ac:chgData name="Toma Samulionytė" userId="823f10fa-3c4f-44c0-b951-51cb19d7d884" providerId="ADAL" clId="{75C148DA-879D-4571-B247-D3ABB9B1C4C6}" dt="2026-04-21T12:09:19.924" v="102" actId="113"/>
          <ac:spMkLst>
            <pc:docMk/>
            <pc:sldMk cId="3731792740" sldId="435"/>
            <ac:spMk id="8" creationId="{7FF3EF04-3AD5-E2FD-10E0-BD0CBAEFDB4A}"/>
          </ac:spMkLst>
        </pc:spChg>
      </pc:sldChg>
      <pc:sldChg chg="modSp mod">
        <pc:chgData name="Toma Samulionytė" userId="823f10fa-3c4f-44c0-b951-51cb19d7d884" providerId="ADAL" clId="{75C148DA-879D-4571-B247-D3ABB9B1C4C6}" dt="2026-04-21T12:11:18.391" v="104" actId="20577"/>
        <pc:sldMkLst>
          <pc:docMk/>
          <pc:sldMk cId="3209578672" sldId="436"/>
        </pc:sldMkLst>
        <pc:spChg chg="mod">
          <ac:chgData name="Toma Samulionytė" userId="823f10fa-3c4f-44c0-b951-51cb19d7d884" providerId="ADAL" clId="{75C148DA-879D-4571-B247-D3ABB9B1C4C6}" dt="2026-04-21T12:11:18.391" v="104" actId="20577"/>
          <ac:spMkLst>
            <pc:docMk/>
            <pc:sldMk cId="3209578672" sldId="436"/>
            <ac:spMk id="9" creationId="{45E91088-DF5F-CEFD-0A13-D6C96C1D0D30}"/>
          </ac:spMkLst>
        </pc:spChg>
      </pc:sldChg>
      <pc:sldChg chg="modSp mod">
        <pc:chgData name="Toma Samulionytė" userId="823f10fa-3c4f-44c0-b951-51cb19d7d884" providerId="ADAL" clId="{75C148DA-879D-4571-B247-D3ABB9B1C4C6}" dt="2026-04-21T12:12:19.480" v="131" actId="20577"/>
        <pc:sldMkLst>
          <pc:docMk/>
          <pc:sldMk cId="4110231600" sldId="437"/>
        </pc:sldMkLst>
        <pc:spChg chg="mod">
          <ac:chgData name="Toma Samulionytė" userId="823f10fa-3c4f-44c0-b951-51cb19d7d884" providerId="ADAL" clId="{75C148DA-879D-4571-B247-D3ABB9B1C4C6}" dt="2026-04-21T12:12:19.480" v="131" actId="20577"/>
          <ac:spMkLst>
            <pc:docMk/>
            <pc:sldMk cId="4110231600" sldId="437"/>
            <ac:spMk id="8" creationId="{5FF431DA-BECC-69B4-9950-5D7654209272}"/>
          </ac:spMkLst>
        </pc:spChg>
      </pc:sldChg>
      <pc:sldChg chg="modSp mod">
        <pc:chgData name="Toma Samulionytė" userId="823f10fa-3c4f-44c0-b951-51cb19d7d884" providerId="ADAL" clId="{75C148DA-879D-4571-B247-D3ABB9B1C4C6}" dt="2026-04-21T12:13:35.734" v="138" actId="20577"/>
        <pc:sldMkLst>
          <pc:docMk/>
          <pc:sldMk cId="2457561540" sldId="438"/>
        </pc:sldMkLst>
        <pc:spChg chg="mod">
          <ac:chgData name="Toma Samulionytė" userId="823f10fa-3c4f-44c0-b951-51cb19d7d884" providerId="ADAL" clId="{75C148DA-879D-4571-B247-D3ABB9B1C4C6}" dt="2026-04-21T12:13:35.734" v="138" actId="20577"/>
          <ac:spMkLst>
            <pc:docMk/>
            <pc:sldMk cId="2457561540" sldId="438"/>
            <ac:spMk id="8" creationId="{A2213C7D-B8F3-A380-B660-328B9C61741E}"/>
          </ac:spMkLst>
        </pc:spChg>
        <pc:picChg chg="mod">
          <ac:chgData name="Toma Samulionytė" userId="823f10fa-3c4f-44c0-b951-51cb19d7d884" providerId="ADAL" clId="{75C148DA-879D-4571-B247-D3ABB9B1C4C6}" dt="2026-04-21T12:13:30.949" v="136" actId="1076"/>
          <ac:picMkLst>
            <pc:docMk/>
            <pc:sldMk cId="2457561540" sldId="438"/>
            <ac:picMk id="9" creationId="{D6750A37-B330-2062-DB91-C327505433DD}"/>
          </ac:picMkLst>
        </pc:picChg>
      </pc:sldChg>
      <pc:sldChg chg="modSp mod">
        <pc:chgData name="Toma Samulionytė" userId="823f10fa-3c4f-44c0-b951-51cb19d7d884" providerId="ADAL" clId="{75C148DA-879D-4571-B247-D3ABB9B1C4C6}" dt="2026-04-21T12:15:52.685" v="140" actId="108"/>
        <pc:sldMkLst>
          <pc:docMk/>
          <pc:sldMk cId="937503688" sldId="477"/>
        </pc:sldMkLst>
        <pc:spChg chg="mod">
          <ac:chgData name="Toma Samulionytė" userId="823f10fa-3c4f-44c0-b951-51cb19d7d884" providerId="ADAL" clId="{75C148DA-879D-4571-B247-D3ABB9B1C4C6}" dt="2026-04-21T12:15:52.685" v="140" actId="108"/>
          <ac:spMkLst>
            <pc:docMk/>
            <pc:sldMk cId="937503688" sldId="477"/>
            <ac:spMk id="8" creationId="{4D9295D4-7063-247D-A467-FC80DB891C86}"/>
          </ac:spMkLst>
        </pc:spChg>
      </pc:sldChg>
    </pc:docChg>
  </pc:docChgLst>
  <pc:docChgLst>
    <pc:chgData name="Lina Romančikaitė-Klingienė" userId="d1af1793-c0b7-432c-a16f-b1ace8e8d6de" providerId="ADAL" clId="{80877D61-A286-4B8E-8F6B-757A58249312}"/>
    <pc:docChg chg="undo custSel modSld">
      <pc:chgData name="Lina Romančikaitė-Klingienė" userId="d1af1793-c0b7-432c-a16f-b1ace8e8d6de" providerId="ADAL" clId="{80877D61-A286-4B8E-8F6B-757A58249312}" dt="2026-05-19T00:22:38.862" v="226" actId="20577"/>
      <pc:docMkLst>
        <pc:docMk/>
      </pc:docMkLst>
      <pc:sldChg chg="modSp mod">
        <pc:chgData name="Lina Romančikaitė-Klingienė" userId="d1af1793-c0b7-432c-a16f-b1ace8e8d6de" providerId="ADAL" clId="{80877D61-A286-4B8E-8F6B-757A58249312}" dt="2026-05-18T07:09:34.043" v="0" actId="6549"/>
        <pc:sldMkLst>
          <pc:docMk/>
          <pc:sldMk cId="3155751863" sldId="256"/>
        </pc:sldMkLst>
        <pc:spChg chg="mod">
          <ac:chgData name="Lina Romančikaitė-Klingienė" userId="d1af1793-c0b7-432c-a16f-b1ace8e8d6de" providerId="ADAL" clId="{80877D61-A286-4B8E-8F6B-757A58249312}" dt="2026-05-18T07:09:34.043" v="0" actId="6549"/>
          <ac:spMkLst>
            <pc:docMk/>
            <pc:sldMk cId="3155751863" sldId="256"/>
            <ac:spMk id="2" creationId="{00000000-0000-0000-0000-000000000000}"/>
          </ac:spMkLst>
        </pc:spChg>
      </pc:sldChg>
      <pc:sldChg chg="modSp mod">
        <pc:chgData name="Lina Romančikaitė-Klingienė" userId="d1af1793-c0b7-432c-a16f-b1ace8e8d6de" providerId="ADAL" clId="{80877D61-A286-4B8E-8F6B-757A58249312}" dt="2026-05-19T00:22:38.862" v="226" actId="20577"/>
        <pc:sldMkLst>
          <pc:docMk/>
          <pc:sldMk cId="3180558089" sldId="289"/>
        </pc:sldMkLst>
        <pc:spChg chg="mod">
          <ac:chgData name="Lina Romančikaitė-Klingienė" userId="d1af1793-c0b7-432c-a16f-b1ace8e8d6de" providerId="ADAL" clId="{80877D61-A286-4B8E-8F6B-757A58249312}" dt="2026-05-19T00:02:49.315" v="14" actId="113"/>
          <ac:spMkLst>
            <pc:docMk/>
            <pc:sldMk cId="3180558089" sldId="289"/>
            <ac:spMk id="2" creationId="{00000000-0000-0000-0000-000000000000}"/>
          </ac:spMkLst>
        </pc:spChg>
        <pc:spChg chg="mod">
          <ac:chgData name="Lina Romančikaitė-Klingienė" userId="d1af1793-c0b7-432c-a16f-b1ace8e8d6de" providerId="ADAL" clId="{80877D61-A286-4B8E-8F6B-757A58249312}" dt="2026-05-19T00:14:26.054" v="158" actId="1076"/>
          <ac:spMkLst>
            <pc:docMk/>
            <pc:sldMk cId="3180558089" sldId="289"/>
            <ac:spMk id="3" creationId="{CC34ED38-951F-ED17-89D1-7CB56A39D6D9}"/>
          </ac:spMkLst>
        </pc:spChg>
        <pc:spChg chg="mod">
          <ac:chgData name="Lina Romančikaitė-Klingienė" userId="d1af1793-c0b7-432c-a16f-b1ace8e8d6de" providerId="ADAL" clId="{80877D61-A286-4B8E-8F6B-757A58249312}" dt="2026-05-19T00:22:38.862" v="226" actId="20577"/>
          <ac:spMkLst>
            <pc:docMk/>
            <pc:sldMk cId="3180558089" sldId="289"/>
            <ac:spMk id="11" creationId="{5D55E3D6-2782-7F31-AD62-BE960662FCE0}"/>
          </ac:spMkLst>
        </pc:spChg>
      </pc:sldChg>
      <pc:sldChg chg="addSp delSp modSp mod">
        <pc:chgData name="Lina Romančikaitė-Klingienė" userId="d1af1793-c0b7-432c-a16f-b1ace8e8d6de" providerId="ADAL" clId="{80877D61-A286-4B8E-8F6B-757A58249312}" dt="2026-05-19T00:17:37.356" v="197"/>
        <pc:sldMkLst>
          <pc:docMk/>
          <pc:sldMk cId="486537373" sldId="302"/>
        </pc:sldMkLst>
        <pc:spChg chg="mod">
          <ac:chgData name="Lina Romančikaitė-Klingienė" userId="d1af1793-c0b7-432c-a16f-b1ace8e8d6de" providerId="ADAL" clId="{80877D61-A286-4B8E-8F6B-757A58249312}" dt="2026-05-19T00:02:18.500" v="10" actId="2711"/>
          <ac:spMkLst>
            <pc:docMk/>
            <pc:sldMk cId="486537373" sldId="302"/>
            <ac:spMk id="2" creationId="{1AE2AFA2-E48A-E1E5-D4CD-C04188C4AEB4}"/>
          </ac:spMkLst>
        </pc:spChg>
        <pc:picChg chg="add mod">
          <ac:chgData name="Lina Romančikaitė-Klingienė" userId="d1af1793-c0b7-432c-a16f-b1ace8e8d6de" providerId="ADAL" clId="{80877D61-A286-4B8E-8F6B-757A58249312}" dt="2026-05-19T00:17:37.356" v="197"/>
          <ac:picMkLst>
            <pc:docMk/>
            <pc:sldMk cId="486537373" sldId="302"/>
            <ac:picMk id="3" creationId="{A5572511-68F2-A17E-7234-A6F17DE1C61C}"/>
          </ac:picMkLst>
        </pc:picChg>
        <pc:picChg chg="del">
          <ac:chgData name="Lina Romančikaitė-Klingienė" userId="d1af1793-c0b7-432c-a16f-b1ace8e8d6de" providerId="ADAL" clId="{80877D61-A286-4B8E-8F6B-757A58249312}" dt="2026-05-19T00:17:35.009" v="196" actId="478"/>
          <ac:picMkLst>
            <pc:docMk/>
            <pc:sldMk cId="486537373" sldId="302"/>
            <ac:picMk id="6" creationId="{00000000-0000-0000-0000-000000000000}"/>
          </ac:picMkLst>
        </pc:picChg>
      </pc:sldChg>
      <pc:sldChg chg="modSp mod">
        <pc:chgData name="Lina Romančikaitė-Klingienė" userId="d1af1793-c0b7-432c-a16f-b1ace8e8d6de" providerId="ADAL" clId="{80877D61-A286-4B8E-8F6B-757A58249312}" dt="2026-05-19T00:20:06.161" v="207" actId="1076"/>
        <pc:sldMkLst>
          <pc:docMk/>
          <pc:sldMk cId="723602437" sldId="327"/>
        </pc:sldMkLst>
        <pc:spChg chg="mod">
          <ac:chgData name="Lina Romančikaitė-Klingienė" userId="d1af1793-c0b7-432c-a16f-b1ace8e8d6de" providerId="ADAL" clId="{80877D61-A286-4B8E-8F6B-757A58249312}" dt="2026-05-19T00:20:06.161" v="207" actId="1076"/>
          <ac:spMkLst>
            <pc:docMk/>
            <pc:sldMk cId="723602437" sldId="327"/>
            <ac:spMk id="2" creationId="{B5982419-4DBD-9B7F-5CAD-19AB09BBDFD9}"/>
          </ac:spMkLst>
        </pc:spChg>
        <pc:spChg chg="mod">
          <ac:chgData name="Lina Romančikaitė-Klingienė" userId="d1af1793-c0b7-432c-a16f-b1ace8e8d6de" providerId="ADAL" clId="{80877D61-A286-4B8E-8F6B-757A58249312}" dt="2026-05-19T00:11:39.452" v="138" actId="14100"/>
          <ac:spMkLst>
            <pc:docMk/>
            <pc:sldMk cId="723602437" sldId="327"/>
            <ac:spMk id="16" creationId="{4E5C0987-2B92-FBEC-5FF0-1F0E2A8793BC}"/>
          </ac:spMkLst>
        </pc:spChg>
      </pc:sldChg>
      <pc:sldChg chg="modSp mod">
        <pc:chgData name="Lina Romančikaitė-Klingienė" userId="d1af1793-c0b7-432c-a16f-b1ace8e8d6de" providerId="ADAL" clId="{80877D61-A286-4B8E-8F6B-757A58249312}" dt="2026-05-19T00:13:25.020" v="156" actId="6549"/>
        <pc:sldMkLst>
          <pc:docMk/>
          <pc:sldMk cId="2331092569" sldId="328"/>
        </pc:sldMkLst>
        <pc:spChg chg="mod">
          <ac:chgData name="Lina Romančikaitė-Klingienė" userId="d1af1793-c0b7-432c-a16f-b1ace8e8d6de" providerId="ADAL" clId="{80877D61-A286-4B8E-8F6B-757A58249312}" dt="2026-05-19T00:13:15.526" v="154" actId="113"/>
          <ac:spMkLst>
            <pc:docMk/>
            <pc:sldMk cId="2331092569" sldId="328"/>
            <ac:spMk id="2" creationId="{74903B43-B938-2C9C-2E04-8BAF86AC6CB1}"/>
          </ac:spMkLst>
        </pc:spChg>
        <pc:spChg chg="mod">
          <ac:chgData name="Lina Romančikaitė-Klingienė" userId="d1af1793-c0b7-432c-a16f-b1ace8e8d6de" providerId="ADAL" clId="{80877D61-A286-4B8E-8F6B-757A58249312}" dt="2026-05-19T00:13:25.020" v="156" actId="6549"/>
          <ac:spMkLst>
            <pc:docMk/>
            <pc:sldMk cId="2331092569" sldId="328"/>
            <ac:spMk id="9" creationId="{98735226-0069-9F61-E834-26B520C9566C}"/>
          </ac:spMkLst>
        </pc:spChg>
      </pc:sldChg>
      <pc:sldChg chg="modSp mod">
        <pc:chgData name="Lina Romančikaitė-Klingienė" userId="d1af1793-c0b7-432c-a16f-b1ace8e8d6de" providerId="ADAL" clId="{80877D61-A286-4B8E-8F6B-757A58249312}" dt="2026-05-19T00:08:49.128" v="84" actId="20577"/>
        <pc:sldMkLst>
          <pc:docMk/>
          <pc:sldMk cId="271700516" sldId="329"/>
        </pc:sldMkLst>
        <pc:spChg chg="mod">
          <ac:chgData name="Lina Romančikaitė-Klingienė" userId="d1af1793-c0b7-432c-a16f-b1ace8e8d6de" providerId="ADAL" clId="{80877D61-A286-4B8E-8F6B-757A58249312}" dt="2026-05-19T00:08:49.128" v="84" actId="20577"/>
          <ac:spMkLst>
            <pc:docMk/>
            <pc:sldMk cId="271700516" sldId="329"/>
            <ac:spMk id="2" creationId="{043DA675-F027-772E-72FA-E1E0D69847D4}"/>
          </ac:spMkLst>
        </pc:spChg>
      </pc:sldChg>
      <pc:sldChg chg="modSp mod">
        <pc:chgData name="Lina Romančikaitė-Klingienė" userId="d1af1793-c0b7-432c-a16f-b1ace8e8d6de" providerId="ADAL" clId="{80877D61-A286-4B8E-8F6B-757A58249312}" dt="2026-05-19T00:08:23.196" v="80" actId="14100"/>
        <pc:sldMkLst>
          <pc:docMk/>
          <pc:sldMk cId="1959743786" sldId="330"/>
        </pc:sldMkLst>
        <pc:spChg chg="mod">
          <ac:chgData name="Lina Romančikaitė-Klingienė" userId="d1af1793-c0b7-432c-a16f-b1ace8e8d6de" providerId="ADAL" clId="{80877D61-A286-4B8E-8F6B-757A58249312}" dt="2026-05-19T00:07:57.041" v="76" actId="2711"/>
          <ac:spMkLst>
            <pc:docMk/>
            <pc:sldMk cId="1959743786" sldId="330"/>
            <ac:spMk id="2" creationId="{1237F1A7-0EC8-73A8-FFC0-553053FF4F0A}"/>
          </ac:spMkLst>
        </pc:spChg>
        <pc:cxnChg chg="mod">
          <ac:chgData name="Lina Romančikaitė-Klingienė" userId="d1af1793-c0b7-432c-a16f-b1ace8e8d6de" providerId="ADAL" clId="{80877D61-A286-4B8E-8F6B-757A58249312}" dt="2026-05-19T00:08:03.043" v="77" actId="208"/>
          <ac:cxnSpMkLst>
            <pc:docMk/>
            <pc:sldMk cId="1959743786" sldId="330"/>
            <ac:cxnSpMk id="15" creationId="{865B4BE6-AA26-2804-82C6-C4434CA67610}"/>
          </ac:cxnSpMkLst>
        </pc:cxnChg>
        <pc:cxnChg chg="mod">
          <ac:chgData name="Lina Romančikaitė-Klingienė" userId="d1af1793-c0b7-432c-a16f-b1ace8e8d6de" providerId="ADAL" clId="{80877D61-A286-4B8E-8F6B-757A58249312}" dt="2026-05-19T00:08:23.196" v="80" actId="14100"/>
          <ac:cxnSpMkLst>
            <pc:docMk/>
            <pc:sldMk cId="1959743786" sldId="330"/>
            <ac:cxnSpMk id="17" creationId="{3B973E0D-2C7A-D2F4-18B8-6D18406A6E9C}"/>
          </ac:cxnSpMkLst>
        </pc:cxnChg>
      </pc:sldChg>
      <pc:sldChg chg="modSp mod">
        <pc:chgData name="Lina Romančikaitė-Klingienė" userId="d1af1793-c0b7-432c-a16f-b1ace8e8d6de" providerId="ADAL" clId="{80877D61-A286-4B8E-8F6B-757A58249312}" dt="2026-05-19T00:18:35.307" v="198" actId="1076"/>
        <pc:sldMkLst>
          <pc:docMk/>
          <pc:sldMk cId="152208002" sldId="332"/>
        </pc:sldMkLst>
        <pc:spChg chg="mod">
          <ac:chgData name="Lina Romančikaitė-Klingienė" userId="d1af1793-c0b7-432c-a16f-b1ace8e8d6de" providerId="ADAL" clId="{80877D61-A286-4B8E-8F6B-757A58249312}" dt="2026-05-19T00:18:35.307" v="198" actId="1076"/>
          <ac:spMkLst>
            <pc:docMk/>
            <pc:sldMk cId="152208002" sldId="332"/>
            <ac:spMk id="2" creationId="{B590DE66-FB8E-C491-906F-3261B8E562FC}"/>
          </ac:spMkLst>
        </pc:spChg>
      </pc:sldChg>
      <pc:sldChg chg="modSp mod">
        <pc:chgData name="Lina Romančikaitė-Klingienė" userId="d1af1793-c0b7-432c-a16f-b1ace8e8d6de" providerId="ADAL" clId="{80877D61-A286-4B8E-8F6B-757A58249312}" dt="2026-05-19T00:13:00.426" v="152" actId="113"/>
        <pc:sldMkLst>
          <pc:docMk/>
          <pc:sldMk cId="326623143" sldId="334"/>
        </pc:sldMkLst>
        <pc:spChg chg="mod">
          <ac:chgData name="Lina Romančikaitė-Klingienė" userId="d1af1793-c0b7-432c-a16f-b1ace8e8d6de" providerId="ADAL" clId="{80877D61-A286-4B8E-8F6B-757A58249312}" dt="2026-05-19T00:13:00.426" v="152" actId="113"/>
          <ac:spMkLst>
            <pc:docMk/>
            <pc:sldMk cId="326623143" sldId="334"/>
            <ac:spMk id="2" creationId="{321881B5-F7B4-6293-C5AC-344885CE8F37}"/>
          </ac:spMkLst>
        </pc:spChg>
      </pc:sldChg>
      <pc:sldChg chg="modSp mod">
        <pc:chgData name="Lina Romančikaitė-Klingienė" userId="d1af1793-c0b7-432c-a16f-b1ace8e8d6de" providerId="ADAL" clId="{80877D61-A286-4B8E-8F6B-757A58249312}" dt="2026-05-19T00:19:09.873" v="200" actId="14100"/>
        <pc:sldMkLst>
          <pc:docMk/>
          <pc:sldMk cId="82306405" sldId="337"/>
        </pc:sldMkLst>
        <pc:spChg chg="mod">
          <ac:chgData name="Lina Romančikaitė-Klingienė" userId="d1af1793-c0b7-432c-a16f-b1ace8e8d6de" providerId="ADAL" clId="{80877D61-A286-4B8E-8F6B-757A58249312}" dt="2026-05-19T00:19:09.873" v="200" actId="14100"/>
          <ac:spMkLst>
            <pc:docMk/>
            <pc:sldMk cId="82306405" sldId="337"/>
            <ac:spMk id="8" creationId="{691DAD7D-3786-A74A-02A3-B2F2B7F7EFD8}"/>
          </ac:spMkLst>
        </pc:spChg>
      </pc:sldChg>
      <pc:sldChg chg="modSp mod">
        <pc:chgData name="Lina Romančikaitė-Klingienė" userId="d1af1793-c0b7-432c-a16f-b1ace8e8d6de" providerId="ADAL" clId="{80877D61-A286-4B8E-8F6B-757A58249312}" dt="2026-05-19T00:07:31.311" v="63" actId="20577"/>
        <pc:sldMkLst>
          <pc:docMk/>
          <pc:sldMk cId="733070490" sldId="341"/>
        </pc:sldMkLst>
        <pc:spChg chg="mod">
          <ac:chgData name="Lina Romančikaitė-Klingienė" userId="d1af1793-c0b7-432c-a16f-b1ace8e8d6de" providerId="ADAL" clId="{80877D61-A286-4B8E-8F6B-757A58249312}" dt="2026-05-19T00:06:58.939" v="54" actId="113"/>
          <ac:spMkLst>
            <pc:docMk/>
            <pc:sldMk cId="733070490" sldId="341"/>
            <ac:spMk id="3" creationId="{02314ECF-9A7E-1543-F24A-861389F6A1D8}"/>
          </ac:spMkLst>
        </pc:spChg>
        <pc:spChg chg="mod">
          <ac:chgData name="Lina Romančikaitė-Klingienė" userId="d1af1793-c0b7-432c-a16f-b1ace8e8d6de" providerId="ADAL" clId="{80877D61-A286-4B8E-8F6B-757A58249312}" dt="2026-05-19T00:07:31.311" v="63" actId="20577"/>
          <ac:spMkLst>
            <pc:docMk/>
            <pc:sldMk cId="733070490" sldId="341"/>
            <ac:spMk id="9" creationId="{A6187140-5C4E-9975-1413-F1BC52222E9E}"/>
          </ac:spMkLst>
        </pc:spChg>
      </pc:sldChg>
      <pc:sldChg chg="modSp mod">
        <pc:chgData name="Lina Romančikaitė-Klingienė" userId="d1af1793-c0b7-432c-a16f-b1ace8e8d6de" providerId="ADAL" clId="{80877D61-A286-4B8E-8F6B-757A58249312}" dt="2026-05-19T00:06:14.072" v="42" actId="113"/>
        <pc:sldMkLst>
          <pc:docMk/>
          <pc:sldMk cId="727873836" sldId="343"/>
        </pc:sldMkLst>
        <pc:spChg chg="mod">
          <ac:chgData name="Lina Romančikaitė-Klingienė" userId="d1af1793-c0b7-432c-a16f-b1ace8e8d6de" providerId="ADAL" clId="{80877D61-A286-4B8E-8F6B-757A58249312}" dt="2026-05-19T00:06:14.072" v="42" actId="113"/>
          <ac:spMkLst>
            <pc:docMk/>
            <pc:sldMk cId="727873836" sldId="343"/>
            <ac:spMk id="14" creationId="{0AAAC5AC-77AC-D9B4-E3B0-8CFA980E1925}"/>
          </ac:spMkLst>
        </pc:spChg>
      </pc:sldChg>
      <pc:sldChg chg="modSp mod">
        <pc:chgData name="Lina Romančikaitė-Klingienė" userId="d1af1793-c0b7-432c-a16f-b1ace8e8d6de" providerId="ADAL" clId="{80877D61-A286-4B8E-8F6B-757A58249312}" dt="2026-05-19T00:19:55.627" v="206" actId="255"/>
        <pc:sldMkLst>
          <pc:docMk/>
          <pc:sldMk cId="3869749987" sldId="429"/>
        </pc:sldMkLst>
        <pc:spChg chg="mod">
          <ac:chgData name="Lina Romančikaitė-Klingienė" userId="d1af1793-c0b7-432c-a16f-b1ace8e8d6de" providerId="ADAL" clId="{80877D61-A286-4B8E-8F6B-757A58249312}" dt="2026-05-19T00:11:47.993" v="141" actId="20577"/>
          <ac:spMkLst>
            <pc:docMk/>
            <pc:sldMk cId="3869749987" sldId="429"/>
            <ac:spMk id="5" creationId="{DCB40CBC-E0C5-4815-0255-6BB11F990E77}"/>
          </ac:spMkLst>
        </pc:spChg>
        <pc:spChg chg="mod">
          <ac:chgData name="Lina Romančikaitė-Klingienė" userId="d1af1793-c0b7-432c-a16f-b1ace8e8d6de" providerId="ADAL" clId="{80877D61-A286-4B8E-8F6B-757A58249312}" dt="2026-05-19T00:19:38.178" v="204" actId="113"/>
          <ac:spMkLst>
            <pc:docMk/>
            <pc:sldMk cId="3869749987" sldId="429"/>
            <ac:spMk id="7" creationId="{00000000-0000-0000-0000-000000000000}"/>
          </ac:spMkLst>
        </pc:spChg>
        <pc:spChg chg="mod">
          <ac:chgData name="Lina Romančikaitė-Klingienė" userId="d1af1793-c0b7-432c-a16f-b1ace8e8d6de" providerId="ADAL" clId="{80877D61-A286-4B8E-8F6B-757A58249312}" dt="2026-05-19T00:19:50.154" v="205" actId="255"/>
          <ac:spMkLst>
            <pc:docMk/>
            <pc:sldMk cId="3869749987" sldId="429"/>
            <ac:spMk id="30" creationId="{7E3F5C01-293A-2093-667C-A3A3B0DD2315}"/>
          </ac:spMkLst>
        </pc:spChg>
        <pc:spChg chg="mod">
          <ac:chgData name="Lina Romančikaitė-Klingienė" userId="d1af1793-c0b7-432c-a16f-b1ace8e8d6de" providerId="ADAL" clId="{80877D61-A286-4B8E-8F6B-757A58249312}" dt="2026-05-19T00:11:49.137" v="142" actId="20577"/>
          <ac:spMkLst>
            <pc:docMk/>
            <pc:sldMk cId="3869749987" sldId="429"/>
            <ac:spMk id="31" creationId="{FD4DA0BD-9C20-3443-8784-6DB924B25C6D}"/>
          </ac:spMkLst>
        </pc:spChg>
        <pc:spChg chg="mod">
          <ac:chgData name="Lina Romančikaitė-Klingienė" userId="d1af1793-c0b7-432c-a16f-b1ace8e8d6de" providerId="ADAL" clId="{80877D61-A286-4B8E-8F6B-757A58249312}" dt="2026-05-19T00:11:53.279" v="143" actId="20577"/>
          <ac:spMkLst>
            <pc:docMk/>
            <pc:sldMk cId="3869749987" sldId="429"/>
            <ac:spMk id="38" creationId="{54DF3442-D0A6-B9D9-D208-BE46B65A1517}"/>
          </ac:spMkLst>
        </pc:spChg>
        <pc:spChg chg="mod">
          <ac:chgData name="Lina Romančikaitė-Klingienė" userId="d1af1793-c0b7-432c-a16f-b1ace8e8d6de" providerId="ADAL" clId="{80877D61-A286-4B8E-8F6B-757A58249312}" dt="2026-05-19T00:19:55.627" v="206" actId="255"/>
          <ac:spMkLst>
            <pc:docMk/>
            <pc:sldMk cId="3869749987" sldId="429"/>
            <ac:spMk id="52" creationId="{E30DF23D-B8AC-C29B-45FB-940C44357811}"/>
          </ac:spMkLst>
        </pc:spChg>
      </pc:sldChg>
      <pc:sldChg chg="modSp mod">
        <pc:chgData name="Lina Romančikaitė-Klingienė" userId="d1af1793-c0b7-432c-a16f-b1ace8e8d6de" providerId="ADAL" clId="{80877D61-A286-4B8E-8F6B-757A58249312}" dt="2026-05-19T00:07:36.568" v="71" actId="20577"/>
        <pc:sldMkLst>
          <pc:docMk/>
          <pc:sldMk cId="1395647113" sldId="430"/>
        </pc:sldMkLst>
        <pc:spChg chg="mod">
          <ac:chgData name="Lina Romančikaitė-Klingienė" userId="d1af1793-c0b7-432c-a16f-b1ace8e8d6de" providerId="ADAL" clId="{80877D61-A286-4B8E-8F6B-757A58249312}" dt="2026-05-19T00:07:36.568" v="71" actId="20577"/>
          <ac:spMkLst>
            <pc:docMk/>
            <pc:sldMk cId="1395647113" sldId="430"/>
            <ac:spMk id="5" creationId="{6507123F-335D-ECE2-9723-F5A8D6E1D288}"/>
          </ac:spMkLst>
        </pc:spChg>
      </pc:sldChg>
      <pc:sldChg chg="modSp mod">
        <pc:chgData name="Lina Romančikaitė-Klingienė" userId="d1af1793-c0b7-432c-a16f-b1ace8e8d6de" providerId="ADAL" clId="{80877D61-A286-4B8E-8F6B-757A58249312}" dt="2026-05-19T00:22:25.583" v="219" actId="14100"/>
        <pc:sldMkLst>
          <pc:docMk/>
          <pc:sldMk cId="1096000286" sldId="431"/>
        </pc:sldMkLst>
        <pc:spChg chg="mod">
          <ac:chgData name="Lina Romančikaitė-Klingienė" userId="d1af1793-c0b7-432c-a16f-b1ace8e8d6de" providerId="ADAL" clId="{80877D61-A286-4B8E-8F6B-757A58249312}" dt="2026-05-19T00:05:10.097" v="34" actId="113"/>
          <ac:spMkLst>
            <pc:docMk/>
            <pc:sldMk cId="1096000286" sldId="431"/>
            <ac:spMk id="2" creationId="{6278159F-0994-B575-C8D6-09EAE4D76A0C}"/>
          </ac:spMkLst>
        </pc:spChg>
        <pc:spChg chg="mod">
          <ac:chgData name="Lina Romančikaitė-Klingienė" userId="d1af1793-c0b7-432c-a16f-b1ace8e8d6de" providerId="ADAL" clId="{80877D61-A286-4B8E-8F6B-757A58249312}" dt="2026-05-19T00:22:25.583" v="219" actId="14100"/>
          <ac:spMkLst>
            <pc:docMk/>
            <pc:sldMk cId="1096000286" sldId="431"/>
            <ac:spMk id="7" creationId="{0480AEE8-6AAE-06A7-C49D-1F5541F2C364}"/>
          </ac:spMkLst>
        </pc:spChg>
      </pc:sldChg>
      <pc:sldChg chg="addSp delSp modSp mod">
        <pc:chgData name="Lina Romančikaitė-Klingienė" userId="d1af1793-c0b7-432c-a16f-b1ace8e8d6de" providerId="ADAL" clId="{80877D61-A286-4B8E-8F6B-757A58249312}" dt="2026-05-19T00:03:41.051" v="21" actId="2711"/>
        <pc:sldMkLst>
          <pc:docMk/>
          <pc:sldMk cId="2495324498" sldId="432"/>
        </pc:sldMkLst>
        <pc:spChg chg="add del mod">
          <ac:chgData name="Lina Romančikaitė-Klingienė" userId="d1af1793-c0b7-432c-a16f-b1ace8e8d6de" providerId="ADAL" clId="{80877D61-A286-4B8E-8F6B-757A58249312}" dt="2026-05-19T00:03:34.062" v="20" actId="113"/>
          <ac:spMkLst>
            <pc:docMk/>
            <pc:sldMk cId="2495324498" sldId="432"/>
            <ac:spMk id="2" creationId="{D3EE11E1-388B-B8D1-DF08-AE1ABE28ECED}"/>
          </ac:spMkLst>
        </pc:spChg>
        <pc:spChg chg="add del mod">
          <ac:chgData name="Lina Romančikaitė-Klingienė" userId="d1af1793-c0b7-432c-a16f-b1ace8e8d6de" providerId="ADAL" clId="{80877D61-A286-4B8E-8F6B-757A58249312}" dt="2026-05-19T00:03:21.978" v="17" actId="478"/>
          <ac:spMkLst>
            <pc:docMk/>
            <pc:sldMk cId="2495324498" sldId="432"/>
            <ac:spMk id="4" creationId="{1D569308-5304-7263-F295-709196E3C053}"/>
          </ac:spMkLst>
        </pc:spChg>
        <pc:spChg chg="mod">
          <ac:chgData name="Lina Romančikaitė-Klingienė" userId="d1af1793-c0b7-432c-a16f-b1ace8e8d6de" providerId="ADAL" clId="{80877D61-A286-4B8E-8F6B-757A58249312}" dt="2026-05-19T00:03:41.051" v="21" actId="2711"/>
          <ac:spMkLst>
            <pc:docMk/>
            <pc:sldMk cId="2495324498" sldId="432"/>
            <ac:spMk id="9" creationId="{06CBCFFE-D4AC-83F9-33DA-BFF10742EB91}"/>
          </ac:spMkLst>
        </pc:spChg>
      </pc:sldChg>
      <pc:sldChg chg="modSp mod">
        <pc:chgData name="Lina Romančikaitė-Klingienė" userId="d1af1793-c0b7-432c-a16f-b1ace8e8d6de" providerId="ADAL" clId="{80877D61-A286-4B8E-8F6B-757A58249312}" dt="2026-05-19T00:21:44.016" v="217" actId="255"/>
        <pc:sldMkLst>
          <pc:docMk/>
          <pc:sldMk cId="3522522534" sldId="433"/>
        </pc:sldMkLst>
        <pc:spChg chg="mod">
          <ac:chgData name="Lina Romančikaitė-Klingienė" userId="d1af1793-c0b7-432c-a16f-b1ace8e8d6de" providerId="ADAL" clId="{80877D61-A286-4B8E-8F6B-757A58249312}" dt="2026-05-19T00:04:15.647" v="23" actId="2711"/>
          <ac:spMkLst>
            <pc:docMk/>
            <pc:sldMk cId="3522522534" sldId="433"/>
            <ac:spMk id="2" creationId="{50863226-1CB8-ACEE-540E-00A3E149714B}"/>
          </ac:spMkLst>
        </pc:spChg>
        <pc:spChg chg="mod">
          <ac:chgData name="Lina Romančikaitė-Klingienė" userId="d1af1793-c0b7-432c-a16f-b1ace8e8d6de" providerId="ADAL" clId="{80877D61-A286-4B8E-8F6B-757A58249312}" dt="2026-05-19T00:21:44.016" v="217" actId="255"/>
          <ac:spMkLst>
            <pc:docMk/>
            <pc:sldMk cId="3522522534" sldId="433"/>
            <ac:spMk id="3" creationId="{2AA3417C-C1F4-BEB5-99A8-DFDFF8CF9E7A}"/>
          </ac:spMkLst>
        </pc:spChg>
        <pc:spChg chg="mod">
          <ac:chgData name="Lina Romančikaitė-Klingienė" userId="d1af1793-c0b7-432c-a16f-b1ace8e8d6de" providerId="ADAL" clId="{80877D61-A286-4B8E-8F6B-757A58249312}" dt="2026-05-19T00:21:36.596" v="216" actId="255"/>
          <ac:spMkLst>
            <pc:docMk/>
            <pc:sldMk cId="3522522534" sldId="433"/>
            <ac:spMk id="12" creationId="{7568C4A2-3EE0-D41E-2E5C-1988F3B48986}"/>
          </ac:spMkLst>
        </pc:spChg>
      </pc:sldChg>
      <pc:sldChg chg="modSp mod">
        <pc:chgData name="Lina Romančikaitė-Klingienė" userId="d1af1793-c0b7-432c-a16f-b1ace8e8d6de" providerId="ADAL" clId="{80877D61-A286-4B8E-8F6B-757A58249312}" dt="2026-05-19T00:22:11.660" v="218" actId="255"/>
        <pc:sldMkLst>
          <pc:docMk/>
          <pc:sldMk cId="1902116862" sldId="434"/>
        </pc:sldMkLst>
        <pc:spChg chg="mod">
          <ac:chgData name="Lina Romančikaitė-Klingienė" userId="d1af1793-c0b7-432c-a16f-b1ace8e8d6de" providerId="ADAL" clId="{80877D61-A286-4B8E-8F6B-757A58249312}" dt="2026-05-19T00:05:32.422" v="37" actId="113"/>
          <ac:spMkLst>
            <pc:docMk/>
            <pc:sldMk cId="1902116862" sldId="434"/>
            <ac:spMk id="2" creationId="{341A7571-9150-61A8-D5E5-74C9A0F73779}"/>
          </ac:spMkLst>
        </pc:spChg>
        <pc:spChg chg="mod">
          <ac:chgData name="Lina Romančikaitė-Klingienė" userId="d1af1793-c0b7-432c-a16f-b1ace8e8d6de" providerId="ADAL" clId="{80877D61-A286-4B8E-8F6B-757A58249312}" dt="2026-05-19T00:22:11.660" v="218" actId="255"/>
          <ac:spMkLst>
            <pc:docMk/>
            <pc:sldMk cId="1902116862" sldId="434"/>
            <ac:spMk id="9" creationId="{EB32B8D6-3F72-8859-3C56-3B6ACF8BDD5B}"/>
          </ac:spMkLst>
        </pc:spChg>
      </pc:sldChg>
      <pc:sldChg chg="modSp mod">
        <pc:chgData name="Lina Romančikaitė-Klingienė" userId="d1af1793-c0b7-432c-a16f-b1ace8e8d6de" providerId="ADAL" clId="{80877D61-A286-4B8E-8F6B-757A58249312}" dt="2026-05-19T00:21:10.629" v="215" actId="113"/>
        <pc:sldMkLst>
          <pc:docMk/>
          <pc:sldMk cId="3731792740" sldId="435"/>
        </pc:sldMkLst>
        <pc:spChg chg="mod">
          <ac:chgData name="Lina Romančikaitė-Klingienė" userId="d1af1793-c0b7-432c-a16f-b1ace8e8d6de" providerId="ADAL" clId="{80877D61-A286-4B8E-8F6B-757A58249312}" dt="2026-05-19T00:21:10.629" v="215" actId="113"/>
          <ac:spMkLst>
            <pc:docMk/>
            <pc:sldMk cId="3731792740" sldId="435"/>
            <ac:spMk id="2" creationId="{F2F107EC-C320-C2DE-5701-4BDA30FAD6F1}"/>
          </ac:spMkLst>
        </pc:spChg>
        <pc:spChg chg="mod">
          <ac:chgData name="Lina Romančikaitė-Klingienė" userId="d1af1793-c0b7-432c-a16f-b1ace8e8d6de" providerId="ADAL" clId="{80877D61-A286-4B8E-8F6B-757A58249312}" dt="2026-05-19T00:15:49.249" v="183" actId="20577"/>
          <ac:spMkLst>
            <pc:docMk/>
            <pc:sldMk cId="3731792740" sldId="435"/>
            <ac:spMk id="8" creationId="{7FF3EF04-3AD5-E2FD-10E0-BD0CBAEFDB4A}"/>
          </ac:spMkLst>
        </pc:spChg>
        <pc:spChg chg="mod">
          <ac:chgData name="Lina Romančikaitė-Klingienė" userId="d1af1793-c0b7-432c-a16f-b1ace8e8d6de" providerId="ADAL" clId="{80877D61-A286-4B8E-8F6B-757A58249312}" dt="2026-05-19T00:15:56.717" v="184" actId="6549"/>
          <ac:spMkLst>
            <pc:docMk/>
            <pc:sldMk cId="3731792740" sldId="435"/>
            <ac:spMk id="9" creationId="{1D646244-ACEE-50B7-3F5E-D372BC281D2E}"/>
          </ac:spMkLst>
        </pc:spChg>
      </pc:sldChg>
      <pc:sldChg chg="modSp mod">
        <pc:chgData name="Lina Romančikaitė-Klingienė" userId="d1af1793-c0b7-432c-a16f-b1ace8e8d6de" providerId="ADAL" clId="{80877D61-A286-4B8E-8F6B-757A58249312}" dt="2026-05-19T00:20:53.764" v="213" actId="1076"/>
        <pc:sldMkLst>
          <pc:docMk/>
          <pc:sldMk cId="3209578672" sldId="436"/>
        </pc:sldMkLst>
        <pc:spChg chg="mod">
          <ac:chgData name="Lina Romančikaitė-Klingienė" userId="d1af1793-c0b7-432c-a16f-b1ace8e8d6de" providerId="ADAL" clId="{80877D61-A286-4B8E-8F6B-757A58249312}" dt="2026-05-19T00:20:49.296" v="212" actId="20577"/>
          <ac:spMkLst>
            <pc:docMk/>
            <pc:sldMk cId="3209578672" sldId="436"/>
            <ac:spMk id="2" creationId="{D4AF86D6-0A5C-25B3-933B-CDD14AD43200}"/>
          </ac:spMkLst>
        </pc:spChg>
        <pc:spChg chg="mod">
          <ac:chgData name="Lina Romančikaitė-Klingienė" userId="d1af1793-c0b7-432c-a16f-b1ace8e8d6de" providerId="ADAL" clId="{80877D61-A286-4B8E-8F6B-757A58249312}" dt="2026-05-19T00:20:53.764" v="213" actId="1076"/>
          <ac:spMkLst>
            <pc:docMk/>
            <pc:sldMk cId="3209578672" sldId="436"/>
            <ac:spMk id="9" creationId="{45E91088-DF5F-CEFD-0A13-D6C96C1D0D30}"/>
          </ac:spMkLst>
        </pc:spChg>
      </pc:sldChg>
      <pc:sldChg chg="modSp mod">
        <pc:chgData name="Lina Romančikaitė-Klingienė" userId="d1af1793-c0b7-432c-a16f-b1ace8e8d6de" providerId="ADAL" clId="{80877D61-A286-4B8E-8F6B-757A58249312}" dt="2026-05-19T00:20:28.509" v="209" actId="20577"/>
        <pc:sldMkLst>
          <pc:docMk/>
          <pc:sldMk cId="4110231600" sldId="437"/>
        </pc:sldMkLst>
        <pc:spChg chg="mod">
          <ac:chgData name="Lina Romančikaitė-Klingienė" userId="d1af1793-c0b7-432c-a16f-b1ace8e8d6de" providerId="ADAL" clId="{80877D61-A286-4B8E-8F6B-757A58249312}" dt="2026-05-19T00:20:20.344" v="208" actId="6549"/>
          <ac:spMkLst>
            <pc:docMk/>
            <pc:sldMk cId="4110231600" sldId="437"/>
            <ac:spMk id="2" creationId="{34574ECB-B5B3-0C78-7039-09FACBC2749D}"/>
          </ac:spMkLst>
        </pc:spChg>
        <pc:spChg chg="mod">
          <ac:chgData name="Lina Romančikaitė-Klingienė" userId="d1af1793-c0b7-432c-a16f-b1ace8e8d6de" providerId="ADAL" clId="{80877D61-A286-4B8E-8F6B-757A58249312}" dt="2026-05-19T00:20:28.509" v="209" actId="20577"/>
          <ac:spMkLst>
            <pc:docMk/>
            <pc:sldMk cId="4110231600" sldId="437"/>
            <ac:spMk id="8" creationId="{5FF431DA-BECC-69B4-9950-5D7654209272}"/>
          </ac:spMkLst>
        </pc:spChg>
      </pc:sldChg>
      <pc:sldChg chg="modSp mod">
        <pc:chgData name="Lina Romančikaitė-Klingienė" userId="d1af1793-c0b7-432c-a16f-b1ace8e8d6de" providerId="ADAL" clId="{80877D61-A286-4B8E-8F6B-757A58249312}" dt="2026-05-19T00:16:59.810" v="195" actId="113"/>
        <pc:sldMkLst>
          <pc:docMk/>
          <pc:sldMk cId="2457561540" sldId="438"/>
        </pc:sldMkLst>
        <pc:spChg chg="mod">
          <ac:chgData name="Lina Romančikaitė-Klingienė" userId="d1af1793-c0b7-432c-a16f-b1ace8e8d6de" providerId="ADAL" clId="{80877D61-A286-4B8E-8F6B-757A58249312}" dt="2026-05-19T00:16:59.810" v="195" actId="113"/>
          <ac:spMkLst>
            <pc:docMk/>
            <pc:sldMk cId="2457561540" sldId="438"/>
            <ac:spMk id="2" creationId="{CDC0E468-75FA-97A4-9372-6257ECAD8126}"/>
          </ac:spMkLst>
        </pc:spChg>
        <pc:spChg chg="mod">
          <ac:chgData name="Lina Romančikaitė-Klingienė" userId="d1af1793-c0b7-432c-a16f-b1ace8e8d6de" providerId="ADAL" clId="{80877D61-A286-4B8E-8F6B-757A58249312}" dt="2026-05-19T00:16:43.077" v="192" actId="1076"/>
          <ac:spMkLst>
            <pc:docMk/>
            <pc:sldMk cId="2457561540" sldId="438"/>
            <ac:spMk id="8" creationId="{A2213C7D-B8F3-A380-B660-328B9C61741E}"/>
          </ac:spMkLst>
        </pc:spChg>
        <pc:picChg chg="mod">
          <ac:chgData name="Lina Romančikaitė-Klingienė" userId="d1af1793-c0b7-432c-a16f-b1ace8e8d6de" providerId="ADAL" clId="{80877D61-A286-4B8E-8F6B-757A58249312}" dt="2026-05-19T00:16:48.900" v="193" actId="1076"/>
          <ac:picMkLst>
            <pc:docMk/>
            <pc:sldMk cId="2457561540" sldId="438"/>
            <ac:picMk id="9" creationId="{D6750A37-B330-2062-DB91-C327505433DD}"/>
          </ac:picMkLst>
        </pc:picChg>
      </pc:sldChg>
      <pc:sldChg chg="modSp mod">
        <pc:chgData name="Lina Romančikaitė-Klingienė" userId="d1af1793-c0b7-432c-a16f-b1ace8e8d6de" providerId="ADAL" clId="{80877D61-A286-4B8E-8F6B-757A58249312}" dt="2026-05-19T00:12:42.464" v="149" actId="14100"/>
        <pc:sldMkLst>
          <pc:docMk/>
          <pc:sldMk cId="937503688" sldId="477"/>
        </pc:sldMkLst>
        <pc:spChg chg="mod">
          <ac:chgData name="Lina Romančikaitė-Klingienė" userId="d1af1793-c0b7-432c-a16f-b1ace8e8d6de" providerId="ADAL" clId="{80877D61-A286-4B8E-8F6B-757A58249312}" dt="2026-05-19T00:12:00.581" v="145" actId="113"/>
          <ac:spMkLst>
            <pc:docMk/>
            <pc:sldMk cId="937503688" sldId="477"/>
            <ac:spMk id="8" creationId="{4D9295D4-7063-247D-A467-FC80DB891C86}"/>
          </ac:spMkLst>
        </pc:spChg>
        <pc:spChg chg="mod">
          <ac:chgData name="Lina Romančikaitė-Klingienė" userId="d1af1793-c0b7-432c-a16f-b1ace8e8d6de" providerId="ADAL" clId="{80877D61-A286-4B8E-8F6B-757A58249312}" dt="2026-05-19T00:12:42.464" v="149" actId="14100"/>
          <ac:spMkLst>
            <pc:docMk/>
            <pc:sldMk cId="937503688" sldId="477"/>
            <ac:spMk id="11" creationId="{9DC18AFA-D726-DBD4-0DAC-C3ACCE5667D5}"/>
          </ac:spMkLst>
        </pc:spChg>
      </pc:sldChg>
    </pc:docChg>
  </pc:docChgLst>
  <pc:docChgLst>
    <pc:chgData name="Toma Samulionytė" userId="S::toma.samulionyte@vpt.lt::823f10fa-3c4f-44c0-b951-51cb19d7d884" providerId="AD" clId="Web-{F177CAB6-4571-D5CF-3403-80C3FA4A68B0}"/>
    <pc:docChg chg="modSld">
      <pc:chgData name="Toma Samulionytė" userId="S::toma.samulionyte@vpt.lt::823f10fa-3c4f-44c0-b951-51cb19d7d884" providerId="AD" clId="Web-{F177CAB6-4571-D5CF-3403-80C3FA4A68B0}" dt="2026-05-02T13:53:56.315" v="97" actId="20577"/>
      <pc:docMkLst>
        <pc:docMk/>
      </pc:docMkLst>
      <pc:sldChg chg="modSp">
        <pc:chgData name="Toma Samulionytė" userId="S::toma.samulionyte@vpt.lt::823f10fa-3c4f-44c0-b951-51cb19d7d884" providerId="AD" clId="Web-{F177CAB6-4571-D5CF-3403-80C3FA4A68B0}" dt="2026-05-02T13:53:56.315" v="97" actId="20577"/>
        <pc:sldMkLst>
          <pc:docMk/>
          <pc:sldMk cId="3180558089" sldId="289"/>
        </pc:sldMkLst>
        <pc:spChg chg="mod">
          <ac:chgData name="Toma Samulionytė" userId="S::toma.samulionyte@vpt.lt::823f10fa-3c4f-44c0-b951-51cb19d7d884" providerId="AD" clId="Web-{F177CAB6-4571-D5CF-3403-80C3FA4A68B0}" dt="2026-05-02T13:53:18.284" v="73" actId="1076"/>
          <ac:spMkLst>
            <pc:docMk/>
            <pc:sldMk cId="3180558089" sldId="289"/>
            <ac:spMk id="3" creationId="{CC34ED38-951F-ED17-89D1-7CB56A39D6D9}"/>
          </ac:spMkLst>
        </pc:spChg>
        <pc:spChg chg="mod">
          <ac:chgData name="Toma Samulionytė" userId="S::toma.samulionyte@vpt.lt::823f10fa-3c4f-44c0-b951-51cb19d7d884" providerId="AD" clId="Web-{F177CAB6-4571-D5CF-3403-80C3FA4A68B0}" dt="2026-05-02T13:53:56.315" v="97" actId="20577"/>
          <ac:spMkLst>
            <pc:docMk/>
            <pc:sldMk cId="3180558089" sldId="289"/>
            <ac:spMk id="11" creationId="{5D55E3D6-2782-7F31-AD62-BE960662FCE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942CB9-EEC7-A3EA-951D-C7EBC1FE02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DF2899D-0AF0-7C4F-1B7A-44D85C6234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FF855E-8EDD-4F44-88D1-7BEEE4F8A65C}" type="datetimeFigureOut">
              <a:rPr lang="en-GB" smtClean="0"/>
              <a:t>19/05/2026</a:t>
            </a:fld>
            <a:endParaRPr lang="en-GB"/>
          </a:p>
        </p:txBody>
      </p:sp>
      <p:sp>
        <p:nvSpPr>
          <p:cNvPr id="4" name="Footer Placeholder 3">
            <a:extLst>
              <a:ext uri="{FF2B5EF4-FFF2-40B4-BE49-F238E27FC236}">
                <a16:creationId xmlns:a16="http://schemas.microsoft.com/office/drawing/2014/main" id="{B2A3C0B7-A538-A1DA-04CF-CA9248BD49B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2BBD122-24A6-6534-01B2-176E8DC91C0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D8BCC6-5813-45BA-B485-47BCAA9FF695}" type="slidenum">
              <a:rPr lang="en-GB" smtClean="0"/>
              <a:t>‹#›</a:t>
            </a:fld>
            <a:endParaRPr lang="en-GB"/>
          </a:p>
        </p:txBody>
      </p:sp>
    </p:spTree>
    <p:extLst>
      <p:ext uri="{BB962C8B-B14F-4D97-AF65-F5344CB8AC3E}">
        <p14:creationId xmlns:p14="http://schemas.microsoft.com/office/powerpoint/2010/main" val="30630667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9921A-8D5E-4F5E-ABFC-449DBA3710DA}" type="datetimeFigureOut">
              <a:rPr lang="en-GB" smtClean="0"/>
              <a:t>19/05/2026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1CEC2-438D-46D7-B767-1EACDABC8F8C}" type="slidenum">
              <a:rPr lang="en-GB" smtClean="0"/>
              <a:t>‹#›</a:t>
            </a:fld>
            <a:endParaRPr lang="en-GB"/>
          </a:p>
        </p:txBody>
      </p:sp>
    </p:spTree>
    <p:extLst>
      <p:ext uri="{BB962C8B-B14F-4D97-AF65-F5344CB8AC3E}">
        <p14:creationId xmlns:p14="http://schemas.microsoft.com/office/powerpoint/2010/main" val="34227842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1CEC2-438D-46D7-B767-1EACDABC8F8C}" type="slidenum">
              <a:rPr lang="en-GB" smtClean="0"/>
              <a:t>8</a:t>
            </a:fld>
            <a:endParaRPr lang="en-GB"/>
          </a:p>
        </p:txBody>
      </p:sp>
    </p:spTree>
    <p:extLst>
      <p:ext uri="{BB962C8B-B14F-4D97-AF65-F5344CB8AC3E}">
        <p14:creationId xmlns:p14="http://schemas.microsoft.com/office/powerpoint/2010/main" val="3150056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1CEC2-438D-46D7-B767-1EACDABC8F8C}" type="slidenum">
              <a:rPr lang="en-GB" smtClean="0"/>
              <a:t>11</a:t>
            </a:fld>
            <a:endParaRPr lang="en-GB"/>
          </a:p>
        </p:txBody>
      </p:sp>
    </p:spTree>
    <p:extLst>
      <p:ext uri="{BB962C8B-B14F-4D97-AF65-F5344CB8AC3E}">
        <p14:creationId xmlns:p14="http://schemas.microsoft.com/office/powerpoint/2010/main" val="5998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1CEC2-438D-46D7-B767-1EACDABC8F8C}" type="slidenum">
              <a:rPr lang="en-GB" smtClean="0"/>
              <a:t>13</a:t>
            </a:fld>
            <a:endParaRPr lang="en-GB"/>
          </a:p>
        </p:txBody>
      </p:sp>
    </p:spTree>
    <p:extLst>
      <p:ext uri="{BB962C8B-B14F-4D97-AF65-F5344CB8AC3E}">
        <p14:creationId xmlns:p14="http://schemas.microsoft.com/office/powerpoint/2010/main" val="2535431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26B9D071-1170-438C-9B38-2C289A4F1963}"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7088BD37-EE07-4CB8-9026-22E12E2F7966}"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25AACE21-2E89-4596-B3A4-F69305C86E74}"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199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66C03F64-F36F-48E2-BE23-E6E248A2AF1B}"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a:xfrm>
            <a:off x="8610600" y="6432550"/>
            <a:ext cx="2743200" cy="365125"/>
          </a:xfrm>
        </p:spPr>
        <p:txBody>
          <a:bodyPr/>
          <a:lstStyle>
            <a:lvl1pPr>
              <a:defRPr sz="2400">
                <a:solidFill>
                  <a:schemeClr val="accent4"/>
                </a:solidFill>
              </a:defRPr>
            </a:lvl1p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41471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2E0250C6-CBBE-42ED-A7CA-6389DFBB7034}"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E987F3E4-3797-4DC8-8D2D-5D1844D8C31C}" type="datetime1">
              <a:rPr lang="en-US" smtClean="0"/>
              <a:t>5/19/2026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4E08CD84-EE68-4B18-B9A9-AE82EE5B64F4}" type="datetime1">
              <a:rPr lang="en-US" smtClean="0"/>
              <a:t>5/19/2026</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21981270-A71A-4ACC-96F6-A2A189409B68}" type="datetime1">
              <a:rPr lang="en-US" smtClean="0"/>
              <a:t>5/19/2026</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D0EFD994-DC89-485D-A8C6-10D33C8D9D2B}" type="datetime1">
              <a:rPr lang="en-US" smtClean="0"/>
              <a:t>5/19/2026</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CA20704-3F23-4374-A75B-126B8E812E99}" type="datetime1">
              <a:rPr lang="en-US" smtClean="0"/>
              <a:t>5/19/2026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E5844034-2C9E-412F-9B5F-CA1EA3BDC1AE}" type="datetime1">
              <a:rPr lang="en-US" smtClean="0"/>
              <a:t>5/19/2026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51914-2AE5-4E2F-881B-2DD6DAA34576}" type="datetime1">
              <a:rPr lang="en-US" smtClean="0"/>
              <a:t>5/19/2026</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000">
                <a:solidFill>
                  <a:srgbClr val="E6AF00"/>
                </a:solidFill>
              </a:defRPr>
            </a:lvl1p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png"/><Relationship Id="rId7" Type="http://schemas.openxmlformats.org/officeDocument/2006/relationships/diagramColors" Target="../diagrams/colors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10" Type="http://schemas.openxmlformats.org/officeDocument/2006/relationships/image" Target="../media/image15.png"/><Relationship Id="rId4" Type="http://schemas.openxmlformats.org/officeDocument/2006/relationships/diagramData" Target="../diagrams/data8.xml"/><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hyperlink" Target="https://vpt.lrv.lt/lt/naujienos-3/atsizvelgiant-i-pirkimo-objekta-butina-pasirinkti-kuo-tikslesni-bvpz-koda/"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hyperlink" Target="https://viesiejipirkimai.lt/epps/prepareRegisterEOOrg.do?registerEO=true"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pagalba@vpt.l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hyperlink" Target="https://klausk.vpt.lt/hc/lt/articles/360016430219-35-straipsnis-Rezervuota-teis%C4%97-dalyvauti-pirkimuose" TargetMode="External"/><Relationship Id="rId4" Type="http://schemas.openxmlformats.org/officeDocument/2006/relationships/diagramLayout" Target="../diagrams/layout3.xml"/><Relationship Id="rId9" Type="http://schemas.openxmlformats.org/officeDocument/2006/relationships/hyperlink" Target="https://klausk.vpt.lt/hc/lt/articles/360016426419-23-straipsnis-Rezervuota-teis%C4%97-dalyvauti-pirkimuose"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image" Target="../media/image11.png"/><Relationship Id="rId5" Type="http://schemas.openxmlformats.org/officeDocument/2006/relationships/diagramLayout" Target="../diagrams/layout5.xml"/><Relationship Id="rId10" Type="http://schemas.openxmlformats.org/officeDocument/2006/relationships/image" Target="../media/image10.png"/><Relationship Id="rId4" Type="http://schemas.openxmlformats.org/officeDocument/2006/relationships/diagramData" Target="../diagrams/data5.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716623" y="2474419"/>
            <a:ext cx="9795588" cy="2311684"/>
          </a:xfrm>
        </p:spPr>
        <p:txBody>
          <a:bodyPr>
            <a:normAutofit fontScale="90000"/>
          </a:bodyPr>
          <a:lstStyle/>
          <a:p>
            <a:pPr>
              <a:lnSpc>
                <a:spcPts val="5130"/>
              </a:lnSpc>
            </a:pPr>
            <a:br>
              <a:rPr lang="en-US" sz="5400" dirty="0"/>
            </a:br>
            <a:br>
              <a:rPr lang="en-US" sz="5400" dirty="0"/>
            </a:br>
            <a:r>
              <a:rPr lang="lt-LT" sz="5400" b="1" dirty="0"/>
              <a:t> </a:t>
            </a:r>
            <a:br>
              <a:rPr lang="lt-LT" sz="4800" dirty="0"/>
            </a:br>
            <a:br>
              <a:rPr lang="lt-LT" sz="4800" dirty="0"/>
            </a:br>
            <a:r>
              <a:rPr lang="lt-LT" sz="4900" b="1" dirty="0">
                <a:cs typeface="Times New Roman" panose="02020603050405020304" pitchFamily="18" charset="0"/>
              </a:rPr>
              <a:t>TIEKĖJO REGISTRACIJA CVP IS </a:t>
            </a:r>
            <a:br>
              <a:rPr lang="lt-LT" sz="4900" b="1" dirty="0">
                <a:cs typeface="Times New Roman" panose="02020603050405020304" pitchFamily="18" charset="0"/>
              </a:rPr>
            </a:br>
            <a:r>
              <a:rPr lang="lt-LT" sz="4900" b="1" dirty="0">
                <a:cs typeface="Times New Roman" panose="02020603050405020304" pitchFamily="18" charset="0"/>
              </a:rPr>
              <a:t>Kur rasti CVP IS?</a:t>
            </a:r>
            <a:br>
              <a:rPr lang="lt-LT" sz="4900" b="1" dirty="0">
                <a:cs typeface="Times New Roman" panose="02020603050405020304" pitchFamily="18" charset="0"/>
              </a:rPr>
            </a:br>
            <a:r>
              <a:rPr lang="lt-LT" sz="4900" b="1" dirty="0">
                <a:cs typeface="Times New Roman" panose="02020603050405020304" pitchFamily="18" charset="0"/>
              </a:rPr>
              <a:t>Registracija CVP IS</a:t>
            </a:r>
            <a:endParaRPr lang="lt-LT" sz="4900" b="1" dirty="0">
              <a:solidFill>
                <a:srgbClr val="FF0000"/>
              </a:solidFill>
              <a:cs typeface="Times New Roman" panose="02020603050405020304" pitchFamily="18" charset="0"/>
            </a:endParaRPr>
          </a:p>
        </p:txBody>
      </p:sp>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pic>
        <p:nvPicPr>
          <p:cNvPr id="6" name="Paveikslėlis 5"/>
          <p:cNvPicPr>
            <a:picLocks noChangeAspect="1"/>
          </p:cNvPicPr>
          <p:nvPr/>
        </p:nvPicPr>
        <p:blipFill rotWithShape="1">
          <a:blip r:embed="rId2" cstate="print">
            <a:extLst>
              <a:ext uri="{28A0092B-C50C-407E-A947-70E740481C1C}">
                <a14:useLocalDpi xmlns:a14="http://schemas.microsoft.com/office/drawing/2010/main" val="0"/>
              </a:ext>
            </a:extLst>
          </a:blip>
          <a:srcRect l="33462" t="9477" r="5087" b="53886"/>
          <a:stretch/>
        </p:blipFill>
        <p:spPr>
          <a:xfrm>
            <a:off x="0" y="0"/>
            <a:ext cx="5238284" cy="2843561"/>
          </a:xfrm>
          <a:prstGeom prst="rect">
            <a:avLst/>
          </a:prstGeom>
        </p:spPr>
      </p:pic>
      <p:sp>
        <p:nvSpPr>
          <p:cNvPr id="3" name="TextBox 2">
            <a:extLst>
              <a:ext uri="{FF2B5EF4-FFF2-40B4-BE49-F238E27FC236}">
                <a16:creationId xmlns:a16="http://schemas.microsoft.com/office/drawing/2014/main" id="{0C25C5B2-43E3-2C20-C255-40C87B7ED103}"/>
              </a:ext>
            </a:extLst>
          </p:cNvPr>
          <p:cNvSpPr txBox="1"/>
          <p:nvPr/>
        </p:nvSpPr>
        <p:spPr>
          <a:xfrm>
            <a:off x="4351498" y="5596204"/>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Galiojanti nuo </a:t>
            </a:r>
            <a:r>
              <a:rPr lang="lt-LT" dirty="0">
                <a:cs typeface="Calibri"/>
              </a:rPr>
              <a:t>2026-05-20</a:t>
            </a:r>
            <a:endParaRPr lang="lt-LT" dirty="0">
              <a:ea typeface="Calibri"/>
              <a:cs typeface="Calibri"/>
            </a:endParaRPr>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1415B-E894-A1D9-8727-A53B8EB840A5}"/>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34574ECB-B5B3-0C78-7039-09FACBC2749D}"/>
              </a:ext>
            </a:extLst>
          </p:cNvPr>
          <p:cNvSpPr>
            <a:spLocks noGrp="1"/>
          </p:cNvSpPr>
          <p:nvPr>
            <p:ph type="title"/>
          </p:nvPr>
        </p:nvSpPr>
        <p:spPr>
          <a:xfrm>
            <a:off x="703729" y="319456"/>
            <a:ext cx="10515600" cy="948445"/>
          </a:xfrm>
        </p:spPr>
        <p:txBody>
          <a:bodyPr>
            <a:noAutofit/>
          </a:bodyPr>
          <a:lstStyle/>
          <a:p>
            <a:pPr algn="ctr"/>
            <a:r>
              <a:rPr lang="lt-LT" sz="3600" b="1" dirty="0"/>
              <a:t>Anketos pirmame veiksme užpildykite organizacijos duomenis. Kontaktinė informacija</a:t>
            </a:r>
            <a:endParaRPr lang="en-US" sz="3600" b="1" dirty="0"/>
          </a:p>
        </p:txBody>
      </p:sp>
      <p:pic>
        <p:nvPicPr>
          <p:cNvPr id="10" name="Paveikslėlis 9">
            <a:extLst>
              <a:ext uri="{FF2B5EF4-FFF2-40B4-BE49-F238E27FC236}">
                <a16:creationId xmlns:a16="http://schemas.microsoft.com/office/drawing/2014/main" id="{27A4FDB2-0EF1-E05B-8A16-C36A1477A5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a:extLst>
              <a:ext uri="{FF2B5EF4-FFF2-40B4-BE49-F238E27FC236}">
                <a16:creationId xmlns:a16="http://schemas.microsoft.com/office/drawing/2014/main" id="{A68733E9-1E57-7089-BAA1-B815B47303A4}"/>
              </a:ext>
            </a:extLst>
          </p:cNvPr>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B82DC7B3-C90B-C32D-15D3-8D1B8CE160F9}"/>
              </a:ext>
            </a:extLst>
          </p:cNvPr>
          <p:cNvSpPr>
            <a:spLocks noGrp="1"/>
          </p:cNvSpPr>
          <p:nvPr>
            <p:ph type="sldNum" sz="quarter" idx="12"/>
          </p:nvPr>
        </p:nvSpPr>
        <p:spPr/>
        <p:txBody>
          <a:bodyPr/>
          <a:lstStyle/>
          <a:p>
            <a:fld id="{49EC5416-78B8-4F37-B286-A40543F63F6D}" type="slidenum">
              <a:rPr lang="en-US" smtClean="0"/>
              <a:pPr/>
              <a:t>10</a:t>
            </a:fld>
            <a:endParaRPr lang="en-US" dirty="0"/>
          </a:p>
        </p:txBody>
      </p:sp>
      <p:pic>
        <p:nvPicPr>
          <p:cNvPr id="7" name="Picture 6">
            <a:extLst>
              <a:ext uri="{FF2B5EF4-FFF2-40B4-BE49-F238E27FC236}">
                <a16:creationId xmlns:a16="http://schemas.microsoft.com/office/drawing/2014/main" id="{640044ED-2E4C-E0DB-D448-9954C05B6F8C}"/>
              </a:ext>
            </a:extLst>
          </p:cNvPr>
          <p:cNvPicPr>
            <a:picLocks noChangeAspect="1"/>
          </p:cNvPicPr>
          <p:nvPr/>
        </p:nvPicPr>
        <p:blipFill>
          <a:blip r:embed="rId8"/>
          <a:stretch>
            <a:fillRect/>
          </a:stretch>
        </p:blipFill>
        <p:spPr>
          <a:xfrm>
            <a:off x="231370" y="2654538"/>
            <a:ext cx="11455989" cy="2209914"/>
          </a:xfrm>
          <a:prstGeom prst="rect">
            <a:avLst/>
          </a:prstGeom>
        </p:spPr>
      </p:pic>
      <p:sp>
        <p:nvSpPr>
          <p:cNvPr id="8" name="TextBox 7">
            <a:extLst>
              <a:ext uri="{FF2B5EF4-FFF2-40B4-BE49-F238E27FC236}">
                <a16:creationId xmlns:a16="http://schemas.microsoft.com/office/drawing/2014/main" id="{5FF431DA-BECC-69B4-9950-5D7654209272}"/>
              </a:ext>
            </a:extLst>
          </p:cNvPr>
          <p:cNvSpPr txBox="1"/>
          <p:nvPr/>
        </p:nvSpPr>
        <p:spPr>
          <a:xfrm>
            <a:off x="231370" y="1721200"/>
            <a:ext cx="11452644" cy="934536"/>
          </a:xfrm>
          <a:prstGeom prst="rect">
            <a:avLst/>
          </a:prstGeom>
          <a:noFill/>
        </p:spPr>
        <p:txBody>
          <a:bodyPr wrap="square" rtlCol="0">
            <a:spAutoFit/>
          </a:bodyPr>
          <a:lstStyle/>
          <a:p>
            <a:r>
              <a:rPr lang="lt-LT" dirty="0"/>
              <a:t>Pirmo veiksmo anketos pabaigoje nurodykite kontaktinio asmens informaciją, </a:t>
            </a:r>
            <a:r>
              <a:rPr lang="lt-LT" dirty="0" err="1"/>
              <a:t>t.y</a:t>
            </a:r>
            <a:r>
              <a:rPr lang="lt-LT" dirty="0"/>
              <a:t>. asmens, kuris atsakingas už informacijos sklaidą ir bendravimą su pirkimų vykdytojais, informaciją. Tiekėjo paskyros administratoriaus informacija pildoma kituose etapuose</a:t>
            </a:r>
            <a:endParaRPr lang="en-US" dirty="0"/>
          </a:p>
        </p:txBody>
      </p:sp>
    </p:spTree>
    <p:extLst>
      <p:ext uri="{BB962C8B-B14F-4D97-AF65-F5344CB8AC3E}">
        <p14:creationId xmlns:p14="http://schemas.microsoft.com/office/powerpoint/2010/main" val="4110231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0DCDF-37F3-8008-A420-8B2163056C8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DC0E468-75FA-97A4-9372-6257ECAD8126}"/>
              </a:ext>
            </a:extLst>
          </p:cNvPr>
          <p:cNvSpPr>
            <a:spLocks noGrp="1"/>
          </p:cNvSpPr>
          <p:nvPr>
            <p:ph type="title"/>
          </p:nvPr>
        </p:nvSpPr>
        <p:spPr>
          <a:xfrm>
            <a:off x="838200" y="453927"/>
            <a:ext cx="10515600" cy="545034"/>
          </a:xfrm>
        </p:spPr>
        <p:txBody>
          <a:bodyPr>
            <a:noAutofit/>
          </a:bodyPr>
          <a:lstStyle/>
          <a:p>
            <a:pPr algn="ctr"/>
            <a:r>
              <a:rPr lang="lt-LT" sz="3600" dirty="0">
                <a:latin typeface="+mn-lt"/>
              </a:rPr>
              <a:t>Anketos pirmame veiksme užpildykite organizacijos duomenis. Kodas</a:t>
            </a:r>
            <a:endParaRPr lang="en-US" sz="3600" dirty="0">
              <a:latin typeface="+mn-lt"/>
            </a:endParaRPr>
          </a:p>
        </p:txBody>
      </p:sp>
      <p:pic>
        <p:nvPicPr>
          <p:cNvPr id="10" name="Paveikslėlis 9">
            <a:extLst>
              <a:ext uri="{FF2B5EF4-FFF2-40B4-BE49-F238E27FC236}">
                <a16:creationId xmlns:a16="http://schemas.microsoft.com/office/drawing/2014/main" id="{CAEF4C84-F19A-34BA-7FB2-2EB7DCE7F4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a:extLst>
              <a:ext uri="{FF2B5EF4-FFF2-40B4-BE49-F238E27FC236}">
                <a16:creationId xmlns:a16="http://schemas.microsoft.com/office/drawing/2014/main" id="{FC8F0CAC-8CD1-6CD6-0E7A-8826A45E2D69}"/>
              </a:ext>
            </a:extLst>
          </p:cNvPr>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a:extLst>
              <a:ext uri="{FF2B5EF4-FFF2-40B4-BE49-F238E27FC236}">
                <a16:creationId xmlns:a16="http://schemas.microsoft.com/office/drawing/2014/main" id="{9BA3018A-D0F2-4815-7691-4CC6EA9A9309}"/>
              </a:ext>
            </a:extLst>
          </p:cNvPr>
          <p:cNvSpPr>
            <a:spLocks noGrp="1"/>
          </p:cNvSpPr>
          <p:nvPr>
            <p:ph type="sldNum" sz="quarter" idx="12"/>
          </p:nvPr>
        </p:nvSpPr>
        <p:spPr/>
        <p:txBody>
          <a:bodyPr/>
          <a:lstStyle/>
          <a:p>
            <a:fld id="{49EC5416-78B8-4F37-B286-A40543F63F6D}" type="slidenum">
              <a:rPr lang="en-US" smtClean="0"/>
              <a:pPr/>
              <a:t>11</a:t>
            </a:fld>
            <a:endParaRPr lang="en-US" dirty="0"/>
          </a:p>
        </p:txBody>
      </p:sp>
      <p:sp>
        <p:nvSpPr>
          <p:cNvPr id="8" name="TextBox 7">
            <a:extLst>
              <a:ext uri="{FF2B5EF4-FFF2-40B4-BE49-F238E27FC236}">
                <a16:creationId xmlns:a16="http://schemas.microsoft.com/office/drawing/2014/main" id="{A2213C7D-B8F3-A380-B660-328B9C61741E}"/>
              </a:ext>
            </a:extLst>
          </p:cNvPr>
          <p:cNvSpPr txBox="1"/>
          <p:nvPr/>
        </p:nvSpPr>
        <p:spPr>
          <a:xfrm>
            <a:off x="311397" y="1700375"/>
            <a:ext cx="10029497" cy="923330"/>
          </a:xfrm>
          <a:prstGeom prst="rect">
            <a:avLst/>
          </a:prstGeom>
          <a:noFill/>
        </p:spPr>
        <p:txBody>
          <a:bodyPr wrap="square" rtlCol="0">
            <a:spAutoFit/>
          </a:bodyPr>
          <a:lstStyle/>
          <a:p>
            <a:r>
              <a:rPr lang="lt-LT" dirty="0"/>
              <a:t>Įvedę kodą, paspauskite „PATVIRTINTI IR TĘSTI“.</a:t>
            </a:r>
          </a:p>
          <a:p>
            <a:r>
              <a:rPr lang="lt-LT" dirty="0"/>
              <a:t>Jei nurodyto kodo tinkamai įvesti nepavyksta, paspauskite atnaujinimo mygtuką dešinėje        ir bandykite vėl.</a:t>
            </a:r>
            <a:endParaRPr lang="en-US" dirty="0"/>
          </a:p>
        </p:txBody>
      </p:sp>
      <p:pic>
        <p:nvPicPr>
          <p:cNvPr id="4" name="Picture 3">
            <a:extLst>
              <a:ext uri="{FF2B5EF4-FFF2-40B4-BE49-F238E27FC236}">
                <a16:creationId xmlns:a16="http://schemas.microsoft.com/office/drawing/2014/main" id="{9857D194-D84D-D792-43A1-2A7493B1F4E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1397" y="3134490"/>
            <a:ext cx="11716352" cy="2667137"/>
          </a:xfrm>
          <a:prstGeom prst="rect">
            <a:avLst/>
          </a:prstGeom>
        </p:spPr>
      </p:pic>
      <p:pic>
        <p:nvPicPr>
          <p:cNvPr id="9" name="Picture 8">
            <a:extLst>
              <a:ext uri="{FF2B5EF4-FFF2-40B4-BE49-F238E27FC236}">
                <a16:creationId xmlns:a16="http://schemas.microsoft.com/office/drawing/2014/main" id="{D6750A37-B330-2062-DB91-C327505433DD}"/>
              </a:ext>
            </a:extLst>
          </p:cNvPr>
          <p:cNvPicPr>
            <a:picLocks noChangeAspect="1"/>
          </p:cNvPicPr>
          <p:nvPr/>
        </p:nvPicPr>
        <p:blipFill>
          <a:blip r:embed="rId10"/>
          <a:stretch>
            <a:fillRect/>
          </a:stretch>
        </p:blipFill>
        <p:spPr>
          <a:xfrm>
            <a:off x="8610600" y="1973169"/>
            <a:ext cx="321081" cy="377742"/>
          </a:xfrm>
          <a:prstGeom prst="rect">
            <a:avLst/>
          </a:prstGeom>
        </p:spPr>
      </p:pic>
    </p:spTree>
    <p:extLst>
      <p:ext uri="{BB962C8B-B14F-4D97-AF65-F5344CB8AC3E}">
        <p14:creationId xmlns:p14="http://schemas.microsoft.com/office/powerpoint/2010/main" val="2457561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82419-4DBD-9B7F-5CAD-19AB09BBDFD9}"/>
              </a:ext>
            </a:extLst>
          </p:cNvPr>
          <p:cNvSpPr>
            <a:spLocks noGrp="1"/>
          </p:cNvSpPr>
          <p:nvPr>
            <p:ph type="title"/>
          </p:nvPr>
        </p:nvSpPr>
        <p:spPr>
          <a:xfrm>
            <a:off x="1118311" y="385760"/>
            <a:ext cx="10515600" cy="787681"/>
          </a:xfrm>
        </p:spPr>
        <p:txBody>
          <a:bodyPr/>
          <a:lstStyle/>
          <a:p>
            <a:pPr algn="ctr"/>
            <a:r>
              <a:rPr lang="lt-LT" sz="3600" dirty="0">
                <a:latin typeface="+mn-lt"/>
              </a:rPr>
              <a:t>Antrame veiksme pasirinkite BVPŽ kodus</a:t>
            </a:r>
            <a:endParaRPr lang="en-US" sz="3600" dirty="0">
              <a:latin typeface="+mn-lt"/>
            </a:endParaRPr>
          </a:p>
        </p:txBody>
      </p:sp>
      <p:pic>
        <p:nvPicPr>
          <p:cNvPr id="7" name="Picture 6">
            <a:extLst>
              <a:ext uri="{FF2B5EF4-FFF2-40B4-BE49-F238E27FC236}">
                <a16:creationId xmlns:a16="http://schemas.microsoft.com/office/drawing/2014/main" id="{4FFAE49C-D3A2-0AE4-8431-EE86ED69C701}"/>
              </a:ext>
            </a:extLst>
          </p:cNvPr>
          <p:cNvPicPr>
            <a:picLocks noChangeAspect="1"/>
          </p:cNvPicPr>
          <p:nvPr/>
        </p:nvPicPr>
        <p:blipFill>
          <a:blip r:embed="rId2"/>
          <a:stretch>
            <a:fillRect/>
          </a:stretch>
        </p:blipFill>
        <p:spPr>
          <a:xfrm>
            <a:off x="9661941" y="5388737"/>
            <a:ext cx="2530059" cy="1469263"/>
          </a:xfrm>
          <a:prstGeom prst="rect">
            <a:avLst/>
          </a:prstGeom>
        </p:spPr>
      </p:pic>
      <p:sp>
        <p:nvSpPr>
          <p:cNvPr id="4" name="Slide Number Placeholder 3">
            <a:extLst>
              <a:ext uri="{FF2B5EF4-FFF2-40B4-BE49-F238E27FC236}">
                <a16:creationId xmlns:a16="http://schemas.microsoft.com/office/drawing/2014/main" id="{5D489681-9245-934C-9C85-1294E0696FF7}"/>
              </a:ext>
            </a:extLst>
          </p:cNvPr>
          <p:cNvSpPr>
            <a:spLocks noGrp="1"/>
          </p:cNvSpPr>
          <p:nvPr>
            <p:ph type="sldNum" sz="quarter" idx="12"/>
          </p:nvPr>
        </p:nvSpPr>
        <p:spPr/>
        <p:txBody>
          <a:bodyPr/>
          <a:lstStyle/>
          <a:p>
            <a:fld id="{49EC5416-78B8-4F37-B286-A40543F63F6D}" type="slidenum">
              <a:rPr lang="en-US" smtClean="0"/>
              <a:pPr/>
              <a:t>12</a:t>
            </a:fld>
            <a:endParaRPr lang="en-US" dirty="0"/>
          </a:p>
        </p:txBody>
      </p:sp>
      <p:pic>
        <p:nvPicPr>
          <p:cNvPr id="10" name="Picture 9">
            <a:extLst>
              <a:ext uri="{FF2B5EF4-FFF2-40B4-BE49-F238E27FC236}">
                <a16:creationId xmlns:a16="http://schemas.microsoft.com/office/drawing/2014/main" id="{3346CE69-0FF6-A86A-6EBF-79FAF1989711}"/>
              </a:ext>
            </a:extLst>
          </p:cNvPr>
          <p:cNvPicPr>
            <a:picLocks noChangeAspect="1"/>
          </p:cNvPicPr>
          <p:nvPr/>
        </p:nvPicPr>
        <p:blipFill>
          <a:blip r:embed="rId3"/>
          <a:stretch>
            <a:fillRect/>
          </a:stretch>
        </p:blipFill>
        <p:spPr>
          <a:xfrm>
            <a:off x="1241689" y="1428890"/>
            <a:ext cx="9251253" cy="4492762"/>
          </a:xfrm>
          <a:prstGeom prst="rect">
            <a:avLst/>
          </a:prstGeom>
        </p:spPr>
      </p:pic>
      <p:sp>
        <p:nvSpPr>
          <p:cNvPr id="16" name="Rectangle 15">
            <a:extLst>
              <a:ext uri="{FF2B5EF4-FFF2-40B4-BE49-F238E27FC236}">
                <a16:creationId xmlns:a16="http://schemas.microsoft.com/office/drawing/2014/main" id="{4E5C0987-2B92-FBEC-5FF0-1F0E2A8793BC}"/>
              </a:ext>
            </a:extLst>
          </p:cNvPr>
          <p:cNvSpPr/>
          <p:nvPr/>
        </p:nvSpPr>
        <p:spPr>
          <a:xfrm>
            <a:off x="9736763" y="3405374"/>
            <a:ext cx="321637" cy="513483"/>
          </a:xfrm>
          <a:prstGeom prst="rect">
            <a:avLst/>
          </a:prstGeom>
          <a:noFill/>
          <a:ln w="31750" cap="flat" cmpd="sng" algn="ctr">
            <a:solidFill>
              <a:srgbClr val="FF0000"/>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Aptos" panose="02110004020202020204"/>
              </a:defRPr>
            </a:lvl1pPr>
            <a:lvl2pPr marL="457200" algn="l" defTabSz="914400" rtl="0" eaLnBrk="1" latinLnBrk="0" hangingPunct="1">
              <a:defRPr sz="1800" kern="1200">
                <a:solidFill>
                  <a:sysClr val="window" lastClr="FFFFFF"/>
                </a:solidFill>
                <a:latin typeface="Aptos" panose="02110004020202020204"/>
              </a:defRPr>
            </a:lvl2pPr>
            <a:lvl3pPr marL="914400" algn="l" defTabSz="914400" rtl="0" eaLnBrk="1" latinLnBrk="0" hangingPunct="1">
              <a:defRPr sz="1800" kern="1200">
                <a:solidFill>
                  <a:sysClr val="window" lastClr="FFFFFF"/>
                </a:solidFill>
                <a:latin typeface="Aptos" panose="02110004020202020204"/>
              </a:defRPr>
            </a:lvl3pPr>
            <a:lvl4pPr marL="1371600" algn="l" defTabSz="914400" rtl="0" eaLnBrk="1" latinLnBrk="0" hangingPunct="1">
              <a:defRPr sz="1800" kern="1200">
                <a:solidFill>
                  <a:sysClr val="window" lastClr="FFFFFF"/>
                </a:solidFill>
                <a:latin typeface="Aptos" panose="02110004020202020204"/>
              </a:defRPr>
            </a:lvl4pPr>
            <a:lvl5pPr marL="1828800" algn="l" defTabSz="914400" rtl="0" eaLnBrk="1" latinLnBrk="0" hangingPunct="1">
              <a:defRPr sz="1800" kern="1200">
                <a:solidFill>
                  <a:sysClr val="window" lastClr="FFFFFF"/>
                </a:solidFill>
                <a:latin typeface="Aptos" panose="02110004020202020204"/>
              </a:defRPr>
            </a:lvl5pPr>
            <a:lvl6pPr marL="2286000" algn="l" defTabSz="914400" rtl="0" eaLnBrk="1" latinLnBrk="0" hangingPunct="1">
              <a:defRPr sz="1800" kern="1200">
                <a:solidFill>
                  <a:sysClr val="window" lastClr="FFFFFF"/>
                </a:solidFill>
                <a:latin typeface="Aptos" panose="02110004020202020204"/>
              </a:defRPr>
            </a:lvl6pPr>
            <a:lvl7pPr marL="2743200" algn="l" defTabSz="914400" rtl="0" eaLnBrk="1" latinLnBrk="0" hangingPunct="1">
              <a:defRPr sz="1800" kern="1200">
                <a:solidFill>
                  <a:sysClr val="window" lastClr="FFFFFF"/>
                </a:solidFill>
                <a:latin typeface="Aptos" panose="02110004020202020204"/>
              </a:defRPr>
            </a:lvl7pPr>
            <a:lvl8pPr marL="3200400" algn="l" defTabSz="914400" rtl="0" eaLnBrk="1" latinLnBrk="0" hangingPunct="1">
              <a:defRPr sz="1800" kern="1200">
                <a:solidFill>
                  <a:sysClr val="window" lastClr="FFFFFF"/>
                </a:solidFill>
                <a:latin typeface="Aptos" panose="02110004020202020204"/>
              </a:defRPr>
            </a:lvl8pPr>
            <a:lvl9pPr marL="3657600" algn="l" defTabSz="914400" rtl="0" eaLnBrk="1" latinLnBrk="0" hangingPunct="1">
              <a:defRPr sz="1800" kern="1200">
                <a:solidFill>
                  <a:sysClr val="window" lastClr="FFFFFF"/>
                </a:solidFill>
                <a:latin typeface="Aptos" panose="02110004020202020204"/>
              </a:defRPr>
            </a:lvl9pPr>
          </a:lstStyle>
          <a:p>
            <a:pPr algn="ctr"/>
            <a:endParaRPr lang="en-GB"/>
          </a:p>
        </p:txBody>
      </p:sp>
    </p:spTree>
    <p:extLst>
      <p:ext uri="{BB962C8B-B14F-4D97-AF65-F5344CB8AC3E}">
        <p14:creationId xmlns:p14="http://schemas.microsoft.com/office/powerpoint/2010/main" val="723602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239531" y="224305"/>
            <a:ext cx="7801946" cy="810627"/>
          </a:xfrm>
        </p:spPr>
        <p:txBody>
          <a:bodyPr>
            <a:noAutofit/>
          </a:bodyPr>
          <a:lstStyle/>
          <a:p>
            <a:pPr algn="ctr"/>
            <a:r>
              <a:rPr lang="lt-LT" sz="3600" dirty="0">
                <a:latin typeface="+mn-lt"/>
              </a:rPr>
              <a:t>Antrame veiksme pasirinkite BVPŽ kodus</a:t>
            </a:r>
            <a:endParaRPr lang="en-US" sz="3600" dirty="0">
              <a:latin typeface="+mn-lt"/>
            </a:endParaRPr>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13</a:t>
            </a:fld>
            <a:endParaRPr lang="en-US" dirty="0"/>
          </a:p>
        </p:txBody>
      </p:sp>
      <p:pic>
        <p:nvPicPr>
          <p:cNvPr id="26" name="Paveikslėlis 25">
            <a:extLst>
              <a:ext uri="{FF2B5EF4-FFF2-40B4-BE49-F238E27FC236}">
                <a16:creationId xmlns:a16="http://schemas.microsoft.com/office/drawing/2014/main" id="{B8F0E035-1B53-916C-9100-CEA1DC16ABA4}"/>
              </a:ext>
            </a:extLst>
          </p:cNvPr>
          <p:cNvPicPr>
            <a:picLocks noChangeAspect="1"/>
          </p:cNvPicPr>
          <p:nvPr/>
        </p:nvPicPr>
        <p:blipFill>
          <a:blip r:embed="rId4"/>
          <a:stretch>
            <a:fillRect/>
          </a:stretch>
        </p:blipFill>
        <p:spPr>
          <a:xfrm>
            <a:off x="1426302" y="2002411"/>
            <a:ext cx="7536956" cy="3668690"/>
          </a:xfrm>
          <a:prstGeom prst="rect">
            <a:avLst/>
          </a:prstGeom>
        </p:spPr>
      </p:pic>
      <p:sp>
        <p:nvSpPr>
          <p:cNvPr id="29" name="Rectangle 10">
            <a:extLst>
              <a:ext uri="{FF2B5EF4-FFF2-40B4-BE49-F238E27FC236}">
                <a16:creationId xmlns:a16="http://schemas.microsoft.com/office/drawing/2014/main" id="{5B6741D6-30C8-30B0-16EC-B9ADE8E8583B}"/>
              </a:ext>
            </a:extLst>
          </p:cNvPr>
          <p:cNvSpPr/>
          <p:nvPr/>
        </p:nvSpPr>
        <p:spPr>
          <a:xfrm>
            <a:off x="4542319" y="2814918"/>
            <a:ext cx="818576" cy="188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4">
            <a:extLst>
              <a:ext uri="{FF2B5EF4-FFF2-40B4-BE49-F238E27FC236}">
                <a16:creationId xmlns:a16="http://schemas.microsoft.com/office/drawing/2014/main" id="{7E3F5C01-293A-2093-667C-A3A3B0DD2315}"/>
              </a:ext>
            </a:extLst>
          </p:cNvPr>
          <p:cNvSpPr/>
          <p:nvPr/>
        </p:nvSpPr>
        <p:spPr>
          <a:xfrm>
            <a:off x="3514736" y="27319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400" dirty="0">
                <a:solidFill>
                  <a:schemeClr val="tx1"/>
                </a:solidFill>
              </a:rPr>
              <a:t>1</a:t>
            </a:r>
            <a:endParaRPr lang="en-GB" sz="1400" dirty="0">
              <a:solidFill>
                <a:schemeClr val="tx1"/>
              </a:solidFill>
            </a:endParaRPr>
          </a:p>
        </p:txBody>
      </p:sp>
      <p:sp>
        <p:nvSpPr>
          <p:cNvPr id="31" name="TextBox 30">
            <a:extLst>
              <a:ext uri="{FF2B5EF4-FFF2-40B4-BE49-F238E27FC236}">
                <a16:creationId xmlns:a16="http://schemas.microsoft.com/office/drawing/2014/main" id="{FD4DA0BD-9C20-3443-8784-6DB924B25C6D}"/>
              </a:ext>
            </a:extLst>
          </p:cNvPr>
          <p:cNvSpPr txBox="1"/>
          <p:nvPr/>
        </p:nvSpPr>
        <p:spPr>
          <a:xfrm>
            <a:off x="8241111" y="2618823"/>
            <a:ext cx="3675394" cy="923330"/>
          </a:xfrm>
          <a:prstGeom prst="rect">
            <a:avLst/>
          </a:prstGeom>
          <a:solidFill>
            <a:schemeClr val="accent4">
              <a:lumMod val="20000"/>
              <a:lumOff val="80000"/>
            </a:schemeClr>
          </a:solidFill>
        </p:spPr>
        <p:txBody>
          <a:bodyPr wrap="square" rtlCol="0">
            <a:spAutoFit/>
          </a:bodyPr>
          <a:lstStyle/>
          <a:p>
            <a:r>
              <a:rPr lang="lt-LT" dirty="0"/>
              <a:t>Norėdami pasirinkti reikiamą BVPŽ kodą, du kartus spustelėkite jo pavadinimą</a:t>
            </a:r>
          </a:p>
        </p:txBody>
      </p:sp>
      <p:cxnSp>
        <p:nvCxnSpPr>
          <p:cNvPr id="33" name="Straight Arrow Connector 2">
            <a:extLst>
              <a:ext uri="{FF2B5EF4-FFF2-40B4-BE49-F238E27FC236}">
                <a16:creationId xmlns:a16="http://schemas.microsoft.com/office/drawing/2014/main" id="{AAABDE2C-469A-886F-1D12-A2FA8E4D2E1E}"/>
              </a:ext>
            </a:extLst>
          </p:cNvPr>
          <p:cNvCxnSpPr>
            <a:cxnSpLocks/>
          </p:cNvCxnSpPr>
          <p:nvPr/>
        </p:nvCxnSpPr>
        <p:spPr>
          <a:xfrm flipH="1" flipV="1">
            <a:off x="5383085" y="2888863"/>
            <a:ext cx="2809549" cy="1916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54DF3442-D0A6-B9D9-D208-BE46B65A1517}"/>
              </a:ext>
            </a:extLst>
          </p:cNvPr>
          <p:cNvSpPr txBox="1"/>
          <p:nvPr/>
        </p:nvSpPr>
        <p:spPr>
          <a:xfrm>
            <a:off x="786649" y="5170347"/>
            <a:ext cx="3629513" cy="646331"/>
          </a:xfrm>
          <a:prstGeom prst="rect">
            <a:avLst/>
          </a:prstGeom>
          <a:solidFill>
            <a:schemeClr val="accent4">
              <a:lumMod val="20000"/>
              <a:lumOff val="80000"/>
            </a:schemeClr>
          </a:solidFill>
        </p:spPr>
        <p:txBody>
          <a:bodyPr wrap="square" rtlCol="0">
            <a:spAutoFit/>
          </a:bodyPr>
          <a:lstStyle/>
          <a:p>
            <a:r>
              <a:rPr lang="lt-LT" dirty="0"/>
              <a:t>Pasirinktas BVPŽ kodas matomas prie pasirinktų elementų</a:t>
            </a:r>
            <a:endParaRPr lang="en-US" dirty="0"/>
          </a:p>
        </p:txBody>
      </p:sp>
      <p:cxnSp>
        <p:nvCxnSpPr>
          <p:cNvPr id="39" name="Straight Arrow Connector 2">
            <a:extLst>
              <a:ext uri="{FF2B5EF4-FFF2-40B4-BE49-F238E27FC236}">
                <a16:creationId xmlns:a16="http://schemas.microsoft.com/office/drawing/2014/main" id="{BF73F5FA-E483-7DDE-765A-7FB2B58B7672}"/>
              </a:ext>
            </a:extLst>
          </p:cNvPr>
          <p:cNvCxnSpPr>
            <a:cxnSpLocks/>
          </p:cNvCxnSpPr>
          <p:nvPr/>
        </p:nvCxnSpPr>
        <p:spPr>
          <a:xfrm flipV="1">
            <a:off x="2239531" y="4769762"/>
            <a:ext cx="0" cy="4005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0CC3D9E1-05C7-2CB3-F230-174283927BF3}"/>
              </a:ext>
            </a:extLst>
          </p:cNvPr>
          <p:cNvSpPr txBox="1"/>
          <p:nvPr/>
        </p:nvSpPr>
        <p:spPr>
          <a:xfrm>
            <a:off x="8278087" y="3846432"/>
            <a:ext cx="3675394" cy="923330"/>
          </a:xfrm>
          <a:prstGeom prst="rect">
            <a:avLst/>
          </a:prstGeom>
          <a:solidFill>
            <a:schemeClr val="accent4">
              <a:lumMod val="20000"/>
              <a:lumOff val="80000"/>
            </a:schemeClr>
          </a:solidFill>
        </p:spPr>
        <p:txBody>
          <a:bodyPr wrap="square" rtlCol="0">
            <a:spAutoFit/>
          </a:bodyPr>
          <a:lstStyle/>
          <a:p>
            <a:r>
              <a:rPr lang="lt-LT" dirty="0"/>
              <a:t>Norėdami pašalinti BVPŽ kodą iš pasirinktų elementų, pažymėkite jį ir spauskite ženklą:</a:t>
            </a:r>
            <a:endParaRPr lang="en-US" dirty="0"/>
          </a:p>
        </p:txBody>
      </p:sp>
      <p:cxnSp>
        <p:nvCxnSpPr>
          <p:cNvPr id="43" name="Straight Arrow Connector 2">
            <a:extLst>
              <a:ext uri="{FF2B5EF4-FFF2-40B4-BE49-F238E27FC236}">
                <a16:creationId xmlns:a16="http://schemas.microsoft.com/office/drawing/2014/main" id="{5B10B8B5-AF3D-08E7-60A5-F125332F1445}"/>
              </a:ext>
            </a:extLst>
          </p:cNvPr>
          <p:cNvCxnSpPr>
            <a:cxnSpLocks/>
          </p:cNvCxnSpPr>
          <p:nvPr/>
        </p:nvCxnSpPr>
        <p:spPr>
          <a:xfrm flipH="1">
            <a:off x="7081813" y="4493932"/>
            <a:ext cx="1196274" cy="2035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6" name="Rectangle 10">
            <a:extLst>
              <a:ext uri="{FF2B5EF4-FFF2-40B4-BE49-F238E27FC236}">
                <a16:creationId xmlns:a16="http://schemas.microsoft.com/office/drawing/2014/main" id="{096AE599-965F-5125-A9C3-233B46F57148}"/>
              </a:ext>
            </a:extLst>
          </p:cNvPr>
          <p:cNvSpPr/>
          <p:nvPr/>
        </p:nvSpPr>
        <p:spPr>
          <a:xfrm>
            <a:off x="7736541" y="4598894"/>
            <a:ext cx="269137" cy="49675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8" name="Straight Arrow Connector 2">
            <a:extLst>
              <a:ext uri="{FF2B5EF4-FFF2-40B4-BE49-F238E27FC236}">
                <a16:creationId xmlns:a16="http://schemas.microsoft.com/office/drawing/2014/main" id="{2671E134-EA6C-4C81-A8E1-B325CA541B7B}"/>
              </a:ext>
            </a:extLst>
          </p:cNvPr>
          <p:cNvCxnSpPr>
            <a:cxnSpLocks/>
          </p:cNvCxnSpPr>
          <p:nvPr/>
        </p:nvCxnSpPr>
        <p:spPr>
          <a:xfrm flipH="1">
            <a:off x="8049545" y="4697525"/>
            <a:ext cx="1713020" cy="2821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1" name="Rectangle 10">
            <a:extLst>
              <a:ext uri="{FF2B5EF4-FFF2-40B4-BE49-F238E27FC236}">
                <a16:creationId xmlns:a16="http://schemas.microsoft.com/office/drawing/2014/main" id="{5EE9D0FF-5A29-ADFE-B114-B27B25531985}"/>
              </a:ext>
            </a:extLst>
          </p:cNvPr>
          <p:cNvSpPr/>
          <p:nvPr/>
        </p:nvSpPr>
        <p:spPr>
          <a:xfrm>
            <a:off x="8408896" y="5387151"/>
            <a:ext cx="475128" cy="19783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Oval 4">
            <a:extLst>
              <a:ext uri="{FF2B5EF4-FFF2-40B4-BE49-F238E27FC236}">
                <a16:creationId xmlns:a16="http://schemas.microsoft.com/office/drawing/2014/main" id="{E30DF23D-B8AC-C29B-45FB-940C44357811}"/>
              </a:ext>
            </a:extLst>
          </p:cNvPr>
          <p:cNvSpPr/>
          <p:nvPr/>
        </p:nvSpPr>
        <p:spPr>
          <a:xfrm>
            <a:off x="8977863" y="529404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400" dirty="0">
                <a:solidFill>
                  <a:schemeClr val="tx1"/>
                </a:solidFill>
              </a:rPr>
              <a:t>2</a:t>
            </a:r>
            <a:endParaRPr lang="en-GB" sz="1400" dirty="0">
              <a:solidFill>
                <a:schemeClr val="tx1"/>
              </a:solidFill>
            </a:endParaRPr>
          </a:p>
        </p:txBody>
      </p:sp>
      <p:sp>
        <p:nvSpPr>
          <p:cNvPr id="5" name="TextBox 4">
            <a:extLst>
              <a:ext uri="{FF2B5EF4-FFF2-40B4-BE49-F238E27FC236}">
                <a16:creationId xmlns:a16="http://schemas.microsoft.com/office/drawing/2014/main" id="{DCB40CBC-E0C5-4815-0255-6BB11F990E77}"/>
              </a:ext>
            </a:extLst>
          </p:cNvPr>
          <p:cNvSpPr txBox="1"/>
          <p:nvPr/>
        </p:nvSpPr>
        <p:spPr>
          <a:xfrm>
            <a:off x="8255716" y="1768899"/>
            <a:ext cx="3675393" cy="646331"/>
          </a:xfrm>
          <a:prstGeom prst="rect">
            <a:avLst/>
          </a:prstGeom>
          <a:solidFill>
            <a:schemeClr val="accent4">
              <a:lumMod val="20000"/>
              <a:lumOff val="80000"/>
            </a:schemeClr>
          </a:solidFill>
        </p:spPr>
        <p:txBody>
          <a:bodyPr wrap="square">
            <a:spAutoFit/>
          </a:bodyPr>
          <a:lstStyle/>
          <a:p>
            <a:r>
              <a:rPr lang="lt-LT" dirty="0"/>
              <a:t>Norėdami išskleisti BVPŽ kodą spustelkite skaičių arba „+“</a:t>
            </a:r>
            <a:endParaRPr lang="en-US" dirty="0"/>
          </a:p>
        </p:txBody>
      </p:sp>
      <p:cxnSp>
        <p:nvCxnSpPr>
          <p:cNvPr id="8" name="Straight Arrow Connector 2">
            <a:extLst>
              <a:ext uri="{FF2B5EF4-FFF2-40B4-BE49-F238E27FC236}">
                <a16:creationId xmlns:a16="http://schemas.microsoft.com/office/drawing/2014/main" id="{0915E1DA-53B9-C0AE-0027-BFEDB354D6A7}"/>
              </a:ext>
            </a:extLst>
          </p:cNvPr>
          <p:cNvCxnSpPr>
            <a:cxnSpLocks/>
          </p:cNvCxnSpPr>
          <p:nvPr/>
        </p:nvCxnSpPr>
        <p:spPr>
          <a:xfrm flipH="1">
            <a:off x="4645841" y="2092064"/>
            <a:ext cx="3595270" cy="2550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Rectangle 10">
            <a:extLst>
              <a:ext uri="{FF2B5EF4-FFF2-40B4-BE49-F238E27FC236}">
                <a16:creationId xmlns:a16="http://schemas.microsoft.com/office/drawing/2014/main" id="{96B654AA-6416-E76A-6F4C-07602157FCB3}"/>
              </a:ext>
            </a:extLst>
          </p:cNvPr>
          <p:cNvSpPr/>
          <p:nvPr/>
        </p:nvSpPr>
        <p:spPr>
          <a:xfrm>
            <a:off x="4012306" y="2260251"/>
            <a:ext cx="606033" cy="188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69749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EA8731-A227-F4C9-63B3-2015669B1C19}"/>
              </a:ext>
            </a:extLst>
          </p:cNvPr>
          <p:cNvPicPr>
            <a:picLocks noChangeAspect="1"/>
          </p:cNvPicPr>
          <p:nvPr/>
        </p:nvPicPr>
        <p:blipFill>
          <a:blip r:embed="rId2"/>
          <a:stretch>
            <a:fillRect/>
          </a:stretch>
        </p:blipFill>
        <p:spPr>
          <a:xfrm>
            <a:off x="9661941" y="5388737"/>
            <a:ext cx="2530059" cy="1469263"/>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14</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38200" y="-3419"/>
            <a:ext cx="10515600" cy="1049298"/>
          </a:xfrm>
        </p:spPr>
        <p:txBody>
          <a:bodyPr>
            <a:noAutofit/>
          </a:bodyPr>
          <a:lstStyle/>
          <a:p>
            <a:pPr algn="ctr"/>
            <a:r>
              <a:rPr lang="lt-LT" sz="3600" dirty="0">
                <a:latin typeface="+mn-lt"/>
              </a:rPr>
              <a:t>Antrame veiksme pasirinkite BVPŽ kodus.</a:t>
            </a:r>
            <a:br>
              <a:rPr lang="lt-LT" sz="3600" dirty="0">
                <a:latin typeface="+mn-lt"/>
              </a:rPr>
            </a:br>
            <a:r>
              <a:rPr lang="lt-LT" sz="3600" dirty="0">
                <a:latin typeface="+mn-lt"/>
              </a:rPr>
              <a:t>BVPŽ kodų pasirinkimo taisyklės</a:t>
            </a:r>
            <a:endParaRPr lang="en-US" sz="3600" dirty="0">
              <a:latin typeface="+mn-lt"/>
            </a:endParaRPr>
          </a:p>
        </p:txBody>
      </p:sp>
      <p:sp>
        <p:nvSpPr>
          <p:cNvPr id="2" name="TextBox 1">
            <a:extLst>
              <a:ext uri="{FF2B5EF4-FFF2-40B4-BE49-F238E27FC236}">
                <a16:creationId xmlns:a16="http://schemas.microsoft.com/office/drawing/2014/main" id="{0635B9C6-71F7-198A-9909-25FDEFA8DD83}"/>
              </a:ext>
            </a:extLst>
          </p:cNvPr>
          <p:cNvSpPr txBox="1"/>
          <p:nvPr/>
        </p:nvSpPr>
        <p:spPr>
          <a:xfrm>
            <a:off x="718482" y="1047065"/>
            <a:ext cx="10773697" cy="4524315"/>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lt-LT" sz="1800" b="1" i="0" u="none" strike="noStrike" kern="1200" cap="none" spc="0" normalizeH="0" baseline="0" noProof="0" dirty="0">
                <a:ln>
                  <a:noFill/>
                </a:ln>
                <a:effectLst/>
                <a:uLnTx/>
                <a:uFillTx/>
                <a:latin typeface="Calibri"/>
                <a:ea typeface="+mn-ea"/>
                <a:cs typeface="+mn-cs"/>
              </a:rPr>
              <a:t>CVP IS užsiregistravę tiekėjai, nurodę savo paskyroje BVPŽ kodus, gaus informacij</a:t>
            </a:r>
            <a:r>
              <a:rPr lang="lt-LT" b="1" dirty="0">
                <a:latin typeface="Calibri"/>
              </a:rPr>
              <a:t>ą apie pirkimus esant šioms sąlygoms</a:t>
            </a:r>
            <a:r>
              <a:rPr lang="lt-LT" dirty="0">
                <a:latin typeface="Calibri"/>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dirty="0">
                <a:latin typeface="Calibri"/>
              </a:rPr>
              <a:t>kai tiek pirkimo vykdytojas, tiek tiekėjas naudoja tą patį BVPŽ skyriaus (skyriai žymimi dviem pirmais skaitmenimis (XX000000-Y)) kodą (pavyzdžiui, pirkimo vykdytojas konkrečiame pirkime naudoja BVPŽ kodą 15000000, tiekėjas taip pat savo organizacijos paskyroje yra užsiprenumeravęs BVPŽ kodą 15000000);</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dirty="0">
                <a:latin typeface="Calibri"/>
              </a:rPr>
              <a:t>kai tiek pirkimo vykdytojas, tiek tiekėjas naudoją tokį patį, bet tikslesnį BVPŽ kodą (pavyzdžiui, pirkimo vykdytojas konkrečiame pirkime naudoja BVPŽ kodą 15131130, tiekėjas taip pat savo organizacijos paskyroje yra užsiprenumeravęs BVPŽ kodą 15131130);</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dirty="0">
                <a:latin typeface="Calibri"/>
              </a:rPr>
              <a:t>jei pirkimo vykdytojas naudoja BVPŽ skyriaus kodą, o tiekėjas – tikslesnį, tame pačiame skyriuje (sutampa pirmi 2 skaitmenys) esantį BVPŽ kodą (pavyzdžiui, pirkimo vykdytojas konkrečiame pirkime naudoja BVPŽ kodą 15000000, o tiekėjas savo organizacijos paskyroje yra užsiprenumeravęs BVPŽ kodą 15131134);</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dirty="0">
                <a:latin typeface="Calibri"/>
              </a:rPr>
              <a:t>jei tiekėjas savo organizacijos paskyroje yra užsiprenumeravęs BVPŽ skyriaus kodą (XX000000-Y), o pirkimo vykdytojas, konkrečiame pirkime perkamam objektui priskiria tikslesnį BVPŽ kodą (pavyzdžiui, pirkimo vykdytojas konkrečiame pirkime naudoja BVPŽ kodą 15131130, o tiekėjas savo organizacijos paskyroje yra užsiprenumeravęs bendresnį BVPŽ kodą 15000000.</a:t>
            </a:r>
          </a:p>
          <a:p>
            <a:pPr marR="0" lvl="0" algn="just" defTabSz="914400" rtl="0" eaLnBrk="1" fontAlgn="auto" latinLnBrk="0" hangingPunct="1">
              <a:lnSpc>
                <a:spcPct val="100000"/>
              </a:lnSpc>
              <a:spcBef>
                <a:spcPts val="0"/>
              </a:spcBef>
              <a:spcAft>
                <a:spcPts val="0"/>
              </a:spcAft>
              <a:buClrTx/>
              <a:buSzTx/>
              <a:tabLst/>
              <a:defRPr/>
            </a:pPr>
            <a:endParaRPr kumimoji="0" lang="lt-LT" sz="1800" i="0" u="none" strike="noStrike" kern="1200" cap="none" spc="0" normalizeH="0" baseline="0" noProof="0" dirty="0">
              <a:ln>
                <a:noFill/>
              </a:ln>
              <a:effectLst/>
              <a:uLnTx/>
              <a:uFillTx/>
              <a:latin typeface="Calibri"/>
              <a:ea typeface="+mn-ea"/>
              <a:cs typeface="+mn-cs"/>
            </a:endParaRPr>
          </a:p>
        </p:txBody>
      </p:sp>
      <p:sp>
        <p:nvSpPr>
          <p:cNvPr id="11" name="TextBox 10">
            <a:extLst>
              <a:ext uri="{FF2B5EF4-FFF2-40B4-BE49-F238E27FC236}">
                <a16:creationId xmlns:a16="http://schemas.microsoft.com/office/drawing/2014/main" id="{9DC18AFA-D726-DBD4-0DAC-C3ACCE5667D5}"/>
              </a:ext>
            </a:extLst>
          </p:cNvPr>
          <p:cNvSpPr txBox="1"/>
          <p:nvPr/>
        </p:nvSpPr>
        <p:spPr>
          <a:xfrm>
            <a:off x="18662" y="5223834"/>
            <a:ext cx="10873752" cy="1754326"/>
          </a:xfrm>
          <a:prstGeom prst="rect">
            <a:avLst/>
          </a:prstGeom>
          <a:solidFill>
            <a:schemeClr val="accent4">
              <a:lumMod val="20000"/>
              <a:lumOff val="80000"/>
            </a:schemeClr>
          </a:solidFill>
        </p:spPr>
        <p:txBody>
          <a:bodyPr wrap="square" lIns="91440" tIns="45720" rIns="91440" bIns="45720" rtlCol="0" anchor="t">
            <a:spAutoFit/>
          </a:bodyPr>
          <a:lstStyle/>
          <a:p>
            <a:r>
              <a:rPr lang="lt-LT" dirty="0">
                <a:solidFill>
                  <a:srgbClr val="FF0000"/>
                </a:solidFill>
              </a:rPr>
              <a:t>SVARBU! </a:t>
            </a:r>
            <a:r>
              <a:rPr lang="lt-LT" dirty="0"/>
              <a:t>CVP IS užsiregistravę </a:t>
            </a:r>
            <a:r>
              <a:rPr lang="lt-LT" b="1" dirty="0"/>
              <a:t>tiekėjai negaus informacijos apie aktualius pirkimus</a:t>
            </a:r>
            <a:r>
              <a:rPr lang="lt-LT" dirty="0"/>
              <a:t> kai tiek pirkimo vykdytojas konkrečiame pirkime, tiek tiekėjas savo organizacijos paskyroje yra nurodę skirtingus tikslesnius BVPŽ kodus, net jeigu jie yra tame pačiame BVPŽ  kodo skyriuje (pavyzdžiui, kai pirkimo vykdytojas konkrečiame pirkime nurodo tikslesnį BVPŽ kodą 15131130, o tiekėjas savo organizacijos paskyroje yra nurodęs kitą tikslesnį to pačio skyriaus BVPŽ kodą 15131134).</a:t>
            </a:r>
          </a:p>
          <a:p>
            <a:r>
              <a:rPr lang="lt-LT" dirty="0"/>
              <a:t>Daugiau informacijos apie BVPŽ kodus rasite </a:t>
            </a:r>
            <a:r>
              <a:rPr lang="lt-LT" dirty="0">
                <a:hlinkClick r:id="rId3"/>
              </a:rPr>
              <a:t>čia</a:t>
            </a:r>
            <a:endParaRPr lang="lt-LT" dirty="0"/>
          </a:p>
        </p:txBody>
      </p:sp>
    </p:spTree>
    <p:extLst>
      <p:ext uri="{BB962C8B-B14F-4D97-AF65-F5344CB8AC3E}">
        <p14:creationId xmlns:p14="http://schemas.microsoft.com/office/powerpoint/2010/main" val="937503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974B5-A125-8531-E351-ABF140DB2C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1881B5-F7B4-6293-C5AC-344885CE8F37}"/>
              </a:ext>
            </a:extLst>
          </p:cNvPr>
          <p:cNvSpPr>
            <a:spLocks noGrp="1"/>
          </p:cNvSpPr>
          <p:nvPr>
            <p:ph type="title"/>
          </p:nvPr>
        </p:nvSpPr>
        <p:spPr>
          <a:xfrm>
            <a:off x="1261304" y="181768"/>
            <a:ext cx="10515600" cy="1325563"/>
          </a:xfrm>
        </p:spPr>
        <p:txBody>
          <a:bodyPr/>
          <a:lstStyle/>
          <a:p>
            <a:pPr algn="ctr"/>
            <a:r>
              <a:rPr lang="lt-LT" sz="3600" dirty="0">
                <a:latin typeface="+mn-lt"/>
              </a:rPr>
              <a:t>Antrame veiksme pasirinkite BVPŽ kodus.</a:t>
            </a:r>
            <a:br>
              <a:rPr lang="lt-LT" sz="3600" dirty="0">
                <a:latin typeface="+mn-lt"/>
              </a:rPr>
            </a:br>
            <a:r>
              <a:rPr lang="lt-LT" sz="3600" dirty="0">
                <a:latin typeface="+mn-lt"/>
              </a:rPr>
              <a:t>Užbaikite BVPŽ kodų pasirinkimo veiksmą</a:t>
            </a:r>
            <a:endParaRPr lang="en-US" sz="3600" dirty="0">
              <a:latin typeface="+mn-lt"/>
            </a:endParaRPr>
          </a:p>
        </p:txBody>
      </p:sp>
      <p:pic>
        <p:nvPicPr>
          <p:cNvPr id="7" name="Picture 6">
            <a:extLst>
              <a:ext uri="{FF2B5EF4-FFF2-40B4-BE49-F238E27FC236}">
                <a16:creationId xmlns:a16="http://schemas.microsoft.com/office/drawing/2014/main" id="{227B6A59-004B-8E0A-0918-430E07D24B6D}"/>
              </a:ext>
            </a:extLst>
          </p:cNvPr>
          <p:cNvPicPr>
            <a:picLocks noChangeAspect="1"/>
          </p:cNvPicPr>
          <p:nvPr/>
        </p:nvPicPr>
        <p:blipFill>
          <a:blip r:embed="rId2"/>
          <a:stretch>
            <a:fillRect/>
          </a:stretch>
        </p:blipFill>
        <p:spPr>
          <a:xfrm>
            <a:off x="9661941" y="5388737"/>
            <a:ext cx="2530059" cy="1469263"/>
          </a:xfrm>
          <a:prstGeom prst="rect">
            <a:avLst/>
          </a:prstGeom>
        </p:spPr>
      </p:pic>
      <p:sp>
        <p:nvSpPr>
          <p:cNvPr id="4" name="Slide Number Placeholder 3">
            <a:extLst>
              <a:ext uri="{FF2B5EF4-FFF2-40B4-BE49-F238E27FC236}">
                <a16:creationId xmlns:a16="http://schemas.microsoft.com/office/drawing/2014/main" id="{0C2AA7C5-580C-D5AB-B126-2F9D3F3097E7}"/>
              </a:ext>
            </a:extLst>
          </p:cNvPr>
          <p:cNvSpPr>
            <a:spLocks noGrp="1"/>
          </p:cNvSpPr>
          <p:nvPr>
            <p:ph type="sldNum" sz="quarter" idx="12"/>
          </p:nvPr>
        </p:nvSpPr>
        <p:spPr/>
        <p:txBody>
          <a:bodyPr/>
          <a:lstStyle/>
          <a:p>
            <a:fld id="{49EC5416-78B8-4F37-B286-A40543F63F6D}" type="slidenum">
              <a:rPr lang="en-US" smtClean="0"/>
              <a:pPr/>
              <a:t>15</a:t>
            </a:fld>
            <a:endParaRPr lang="en-US" dirty="0"/>
          </a:p>
        </p:txBody>
      </p:sp>
      <p:pic>
        <p:nvPicPr>
          <p:cNvPr id="26" name="Picture 25">
            <a:extLst>
              <a:ext uri="{FF2B5EF4-FFF2-40B4-BE49-F238E27FC236}">
                <a16:creationId xmlns:a16="http://schemas.microsoft.com/office/drawing/2014/main" id="{6DB1BD0A-69A6-A81B-C939-05B6AFFF3AF7}"/>
              </a:ext>
            </a:extLst>
          </p:cNvPr>
          <p:cNvPicPr>
            <a:picLocks noChangeAspect="1"/>
          </p:cNvPicPr>
          <p:nvPr/>
        </p:nvPicPr>
        <p:blipFill>
          <a:blip r:embed="rId3"/>
          <a:stretch>
            <a:fillRect/>
          </a:stretch>
        </p:blipFill>
        <p:spPr>
          <a:xfrm>
            <a:off x="719251" y="1940076"/>
            <a:ext cx="10936185" cy="2865842"/>
          </a:xfrm>
          <a:prstGeom prst="rect">
            <a:avLst/>
          </a:prstGeom>
        </p:spPr>
      </p:pic>
      <p:pic>
        <p:nvPicPr>
          <p:cNvPr id="8" name="Picture 7">
            <a:extLst>
              <a:ext uri="{FF2B5EF4-FFF2-40B4-BE49-F238E27FC236}">
                <a16:creationId xmlns:a16="http://schemas.microsoft.com/office/drawing/2014/main" id="{B95DD81D-3934-7CB4-CF0E-17DF24044698}"/>
              </a:ext>
            </a:extLst>
          </p:cNvPr>
          <p:cNvPicPr>
            <a:picLocks noChangeAspect="1"/>
          </p:cNvPicPr>
          <p:nvPr/>
        </p:nvPicPr>
        <p:blipFill>
          <a:blip r:embed="rId4"/>
          <a:stretch>
            <a:fillRect/>
          </a:stretch>
        </p:blipFill>
        <p:spPr>
          <a:xfrm>
            <a:off x="719251" y="2483639"/>
            <a:ext cx="3278735" cy="616913"/>
          </a:xfrm>
          <a:prstGeom prst="rect">
            <a:avLst/>
          </a:prstGeom>
        </p:spPr>
      </p:pic>
      <p:sp>
        <p:nvSpPr>
          <p:cNvPr id="5" name="Rectangle 4">
            <a:extLst>
              <a:ext uri="{FF2B5EF4-FFF2-40B4-BE49-F238E27FC236}">
                <a16:creationId xmlns:a16="http://schemas.microsoft.com/office/drawing/2014/main" id="{2F3CC245-4855-EBF3-8DA8-2E205786071F}"/>
              </a:ext>
            </a:extLst>
          </p:cNvPr>
          <p:cNvSpPr/>
          <p:nvPr/>
        </p:nvSpPr>
        <p:spPr>
          <a:xfrm>
            <a:off x="10932246" y="4116795"/>
            <a:ext cx="709574" cy="439415"/>
          </a:xfrm>
          <a:prstGeom prst="rect">
            <a:avLst/>
          </a:prstGeom>
          <a:noFill/>
          <a:ln w="31750" cap="flat" cmpd="sng" algn="ctr">
            <a:solidFill>
              <a:srgbClr val="FF0000"/>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a:endParaRPr lang="en-GB"/>
          </a:p>
        </p:txBody>
      </p:sp>
    </p:spTree>
    <p:extLst>
      <p:ext uri="{BB962C8B-B14F-4D97-AF65-F5344CB8AC3E}">
        <p14:creationId xmlns:p14="http://schemas.microsoft.com/office/powerpoint/2010/main" val="326623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03B43-B938-2C9C-2E04-8BAF86AC6CB1}"/>
              </a:ext>
            </a:extLst>
          </p:cNvPr>
          <p:cNvSpPr>
            <a:spLocks noGrp="1"/>
          </p:cNvSpPr>
          <p:nvPr>
            <p:ph type="title"/>
          </p:nvPr>
        </p:nvSpPr>
        <p:spPr>
          <a:xfrm>
            <a:off x="838200" y="190765"/>
            <a:ext cx="10515600" cy="1325563"/>
          </a:xfrm>
        </p:spPr>
        <p:txBody>
          <a:bodyPr/>
          <a:lstStyle/>
          <a:p>
            <a:pPr algn="ctr"/>
            <a:r>
              <a:rPr lang="lt-LT" sz="3600" dirty="0">
                <a:latin typeface="+mn-lt"/>
              </a:rPr>
              <a:t>Trečiame veiksme užpildykite būsimo tiekėjo paskyros administratoriaus informaciją</a:t>
            </a:r>
            <a:endParaRPr lang="en-US" sz="3600" dirty="0">
              <a:latin typeface="+mn-lt"/>
            </a:endParaRPr>
          </a:p>
        </p:txBody>
      </p:sp>
      <p:pic>
        <p:nvPicPr>
          <p:cNvPr id="6" name="Content Placeholder 5">
            <a:extLst>
              <a:ext uri="{FF2B5EF4-FFF2-40B4-BE49-F238E27FC236}">
                <a16:creationId xmlns:a16="http://schemas.microsoft.com/office/drawing/2014/main" id="{272AED4E-2D92-1702-413E-266C8074F37E}"/>
              </a:ext>
            </a:extLst>
          </p:cNvPr>
          <p:cNvPicPr>
            <a:picLocks noGrp="1" noChangeAspect="1"/>
          </p:cNvPicPr>
          <p:nvPr>
            <p:ph idx="1"/>
          </p:nvPr>
        </p:nvPicPr>
        <p:blipFill>
          <a:blip r:embed="rId2"/>
          <a:stretch>
            <a:fillRect/>
          </a:stretch>
        </p:blipFill>
        <p:spPr>
          <a:xfrm>
            <a:off x="151544" y="1591505"/>
            <a:ext cx="5000946" cy="3121273"/>
          </a:xfrm>
        </p:spPr>
      </p:pic>
      <p:pic>
        <p:nvPicPr>
          <p:cNvPr id="7" name="Picture 6">
            <a:extLst>
              <a:ext uri="{FF2B5EF4-FFF2-40B4-BE49-F238E27FC236}">
                <a16:creationId xmlns:a16="http://schemas.microsoft.com/office/drawing/2014/main" id="{2B7FF9FC-22AE-4783-8E76-D06197F12314}"/>
              </a:ext>
            </a:extLst>
          </p:cNvPr>
          <p:cNvPicPr>
            <a:picLocks noChangeAspect="1"/>
          </p:cNvPicPr>
          <p:nvPr/>
        </p:nvPicPr>
        <p:blipFill>
          <a:blip r:embed="rId3"/>
          <a:stretch>
            <a:fillRect/>
          </a:stretch>
        </p:blipFill>
        <p:spPr>
          <a:xfrm>
            <a:off x="9661941" y="5388737"/>
            <a:ext cx="2530059" cy="1469263"/>
          </a:xfrm>
          <a:prstGeom prst="rect">
            <a:avLst/>
          </a:prstGeom>
        </p:spPr>
      </p:pic>
      <p:sp>
        <p:nvSpPr>
          <p:cNvPr id="4" name="Slide Number Placeholder 3">
            <a:extLst>
              <a:ext uri="{FF2B5EF4-FFF2-40B4-BE49-F238E27FC236}">
                <a16:creationId xmlns:a16="http://schemas.microsoft.com/office/drawing/2014/main" id="{7E527ECA-E719-CC2A-6C08-C090E7816CC9}"/>
              </a:ext>
            </a:extLst>
          </p:cNvPr>
          <p:cNvSpPr>
            <a:spLocks noGrp="1"/>
          </p:cNvSpPr>
          <p:nvPr>
            <p:ph type="sldNum" sz="quarter" idx="12"/>
          </p:nvPr>
        </p:nvSpPr>
        <p:spPr/>
        <p:txBody>
          <a:bodyPr/>
          <a:lstStyle/>
          <a:p>
            <a:fld id="{49EC5416-78B8-4F37-B286-A40543F63F6D}" type="slidenum">
              <a:rPr lang="en-US" smtClean="0"/>
              <a:pPr/>
              <a:t>16</a:t>
            </a:fld>
            <a:endParaRPr lang="en-US" dirty="0"/>
          </a:p>
        </p:txBody>
      </p:sp>
      <p:sp>
        <p:nvSpPr>
          <p:cNvPr id="9" name="TextBox 8">
            <a:extLst>
              <a:ext uri="{FF2B5EF4-FFF2-40B4-BE49-F238E27FC236}">
                <a16:creationId xmlns:a16="http://schemas.microsoft.com/office/drawing/2014/main" id="{98735226-0069-9F61-E834-26B520C9566C}"/>
              </a:ext>
            </a:extLst>
          </p:cNvPr>
          <p:cNvSpPr txBox="1"/>
          <p:nvPr/>
        </p:nvSpPr>
        <p:spPr>
          <a:xfrm>
            <a:off x="259274" y="4854039"/>
            <a:ext cx="11384086" cy="1200329"/>
          </a:xfrm>
          <a:prstGeom prst="rect">
            <a:avLst/>
          </a:prstGeom>
          <a:noFill/>
        </p:spPr>
        <p:txBody>
          <a:bodyPr wrap="square">
            <a:spAutoFit/>
          </a:bodyPr>
          <a:lstStyle/>
          <a:p>
            <a:r>
              <a:rPr lang="lt-LT" dirty="0"/>
              <a:t>Tiekėjo </a:t>
            </a:r>
            <a:r>
              <a:rPr lang="lt-LT" b="1" u="sng" dirty="0"/>
              <a:t>administratorius</a:t>
            </a:r>
            <a:r>
              <a:rPr lang="lt-LT" dirty="0"/>
              <a:t> bus atsakingas už naudotojų CVP IS sukūrimą, informacijos apie organizaciją tvarkymą ir kt.</a:t>
            </a:r>
          </a:p>
          <a:p>
            <a:r>
              <a:rPr lang="lt-LT" dirty="0"/>
              <a:t>Kuriant vartotojo (naudotojo) vardą nenaudokite lietuviškų raidžių, taškų, tarpų, kitų specialiųjų simbolių, tačiau gali būti naudojami skaičiai. </a:t>
            </a:r>
          </a:p>
          <a:p>
            <a:r>
              <a:rPr lang="lt-LT" b="1" dirty="0"/>
              <a:t>* Žvaigždute pažymėti laukai yra privalomi. Įsitikinkite, jog pageidaujamą kalbą pasirinkote lietuvių </a:t>
            </a:r>
            <a:endParaRPr lang="en-US" b="1" dirty="0"/>
          </a:p>
        </p:txBody>
      </p:sp>
      <p:pic>
        <p:nvPicPr>
          <p:cNvPr id="11" name="Picture 10">
            <a:extLst>
              <a:ext uri="{FF2B5EF4-FFF2-40B4-BE49-F238E27FC236}">
                <a16:creationId xmlns:a16="http://schemas.microsoft.com/office/drawing/2014/main" id="{318F180C-81FC-A5AC-982F-673AD00841A9}"/>
              </a:ext>
            </a:extLst>
          </p:cNvPr>
          <p:cNvPicPr>
            <a:picLocks noChangeAspect="1"/>
          </p:cNvPicPr>
          <p:nvPr/>
        </p:nvPicPr>
        <p:blipFill>
          <a:blip r:embed="rId4"/>
          <a:stretch>
            <a:fillRect/>
          </a:stretch>
        </p:blipFill>
        <p:spPr>
          <a:xfrm>
            <a:off x="5259824" y="1585828"/>
            <a:ext cx="6487362" cy="3166578"/>
          </a:xfrm>
          <a:prstGeom prst="rect">
            <a:avLst/>
          </a:prstGeom>
        </p:spPr>
      </p:pic>
      <p:sp>
        <p:nvSpPr>
          <p:cNvPr id="14" name="Rectangle 13">
            <a:extLst>
              <a:ext uri="{FF2B5EF4-FFF2-40B4-BE49-F238E27FC236}">
                <a16:creationId xmlns:a16="http://schemas.microsoft.com/office/drawing/2014/main" id="{5C51C6C5-FC89-2151-674E-8E46FEBA8EBE}"/>
              </a:ext>
            </a:extLst>
          </p:cNvPr>
          <p:cNvSpPr/>
          <p:nvPr/>
        </p:nvSpPr>
        <p:spPr>
          <a:xfrm>
            <a:off x="11353800" y="3505700"/>
            <a:ext cx="393386" cy="173040"/>
          </a:xfrm>
          <a:prstGeom prst="rect">
            <a:avLst/>
          </a:prstGeom>
          <a:noFill/>
          <a:ln w="31750" cap="flat" cmpd="sng" algn="ctr">
            <a:solidFill>
              <a:srgbClr val="FF0000"/>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Aptos" panose="02110004020202020204"/>
              </a:defRPr>
            </a:lvl1pPr>
            <a:lvl2pPr marL="457200" algn="l" defTabSz="914400" rtl="0" eaLnBrk="1" latinLnBrk="0" hangingPunct="1">
              <a:defRPr sz="1800" kern="1200">
                <a:solidFill>
                  <a:sysClr val="window" lastClr="FFFFFF"/>
                </a:solidFill>
                <a:latin typeface="Aptos" panose="02110004020202020204"/>
              </a:defRPr>
            </a:lvl2pPr>
            <a:lvl3pPr marL="914400" algn="l" defTabSz="914400" rtl="0" eaLnBrk="1" latinLnBrk="0" hangingPunct="1">
              <a:defRPr sz="1800" kern="1200">
                <a:solidFill>
                  <a:sysClr val="window" lastClr="FFFFFF"/>
                </a:solidFill>
                <a:latin typeface="Aptos" panose="02110004020202020204"/>
              </a:defRPr>
            </a:lvl3pPr>
            <a:lvl4pPr marL="1371600" algn="l" defTabSz="914400" rtl="0" eaLnBrk="1" latinLnBrk="0" hangingPunct="1">
              <a:defRPr sz="1800" kern="1200">
                <a:solidFill>
                  <a:sysClr val="window" lastClr="FFFFFF"/>
                </a:solidFill>
                <a:latin typeface="Aptos" panose="02110004020202020204"/>
              </a:defRPr>
            </a:lvl4pPr>
            <a:lvl5pPr marL="1828800" algn="l" defTabSz="914400" rtl="0" eaLnBrk="1" latinLnBrk="0" hangingPunct="1">
              <a:defRPr sz="1800" kern="1200">
                <a:solidFill>
                  <a:sysClr val="window" lastClr="FFFFFF"/>
                </a:solidFill>
                <a:latin typeface="Aptos" panose="02110004020202020204"/>
              </a:defRPr>
            </a:lvl5pPr>
            <a:lvl6pPr marL="2286000" algn="l" defTabSz="914400" rtl="0" eaLnBrk="1" latinLnBrk="0" hangingPunct="1">
              <a:defRPr sz="1800" kern="1200">
                <a:solidFill>
                  <a:sysClr val="window" lastClr="FFFFFF"/>
                </a:solidFill>
                <a:latin typeface="Aptos" panose="02110004020202020204"/>
              </a:defRPr>
            </a:lvl6pPr>
            <a:lvl7pPr marL="2743200" algn="l" defTabSz="914400" rtl="0" eaLnBrk="1" latinLnBrk="0" hangingPunct="1">
              <a:defRPr sz="1800" kern="1200">
                <a:solidFill>
                  <a:sysClr val="window" lastClr="FFFFFF"/>
                </a:solidFill>
                <a:latin typeface="Aptos" panose="02110004020202020204"/>
              </a:defRPr>
            </a:lvl7pPr>
            <a:lvl8pPr marL="3200400" algn="l" defTabSz="914400" rtl="0" eaLnBrk="1" latinLnBrk="0" hangingPunct="1">
              <a:defRPr sz="1800" kern="1200">
                <a:solidFill>
                  <a:sysClr val="window" lastClr="FFFFFF"/>
                </a:solidFill>
                <a:latin typeface="Aptos" panose="02110004020202020204"/>
              </a:defRPr>
            </a:lvl8pPr>
            <a:lvl9pPr marL="3657600" algn="l" defTabSz="914400" rtl="0" eaLnBrk="1" latinLnBrk="0" hangingPunct="1">
              <a:defRPr sz="1800" kern="1200">
                <a:solidFill>
                  <a:sysClr val="window" lastClr="FFFFFF"/>
                </a:solidFill>
                <a:latin typeface="Aptos" panose="02110004020202020204"/>
              </a:defRPr>
            </a:lvl9pPr>
          </a:lstStyle>
          <a:p>
            <a:pPr algn="ctr"/>
            <a:endParaRPr lang="en-GB"/>
          </a:p>
        </p:txBody>
      </p:sp>
    </p:spTree>
    <p:extLst>
      <p:ext uri="{BB962C8B-B14F-4D97-AF65-F5344CB8AC3E}">
        <p14:creationId xmlns:p14="http://schemas.microsoft.com/office/powerpoint/2010/main" val="2331092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FE7A0-B052-EE84-0A1A-9880CDA7D484}"/>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691DAD7D-3786-A74A-02A3-B2F2B7F7EFD8}"/>
              </a:ext>
            </a:extLst>
          </p:cNvPr>
          <p:cNvSpPr>
            <a:spLocks noGrp="1"/>
          </p:cNvSpPr>
          <p:nvPr>
            <p:ph type="title"/>
          </p:nvPr>
        </p:nvSpPr>
        <p:spPr>
          <a:xfrm>
            <a:off x="864740" y="254730"/>
            <a:ext cx="11113572" cy="1704896"/>
          </a:xfrm>
        </p:spPr>
        <p:txBody>
          <a:bodyPr>
            <a:noAutofit/>
          </a:bodyPr>
          <a:lstStyle/>
          <a:p>
            <a:r>
              <a:rPr lang="lt-LT" sz="1800" dirty="0">
                <a:latin typeface="+mn-lt"/>
              </a:rPr>
              <a:t>Kuriant slaptažodį naudokite slaptažodžių taisykles. </a:t>
            </a:r>
            <a:br>
              <a:rPr lang="lt-LT" sz="1800" dirty="0">
                <a:latin typeface="+mn-lt"/>
              </a:rPr>
            </a:br>
            <a:r>
              <a:rPr lang="lt-LT" sz="1800" dirty="0">
                <a:latin typeface="+mn-lt"/>
              </a:rPr>
              <a:t>Nenaudokite skiemenų, kurie sutampa ar iš dalies sutampa su naudotojo vardu. Slaptažodyje ir naudotojo varde negali sutapti jokie iš eilės einantys 2 simboliai (pavyzdžiui, naudotojo vardas – „</a:t>
            </a:r>
            <a:r>
              <a:rPr lang="lt-LT" sz="1800" u="sng" dirty="0">
                <a:latin typeface="+mn-lt"/>
              </a:rPr>
              <a:t>kom</a:t>
            </a:r>
            <a:r>
              <a:rPr lang="lt-LT" sz="1800" dirty="0">
                <a:latin typeface="+mn-lt"/>
              </a:rPr>
              <a:t>piute</a:t>
            </a:r>
            <a:r>
              <a:rPr lang="lt-LT" sz="1800" u="sng" dirty="0">
                <a:latin typeface="+mn-lt"/>
              </a:rPr>
              <a:t>ri</a:t>
            </a:r>
            <a:r>
              <a:rPr lang="lt-LT" sz="1800" dirty="0">
                <a:latin typeface="+mn-lt"/>
              </a:rPr>
              <a:t>s24“, slaptažodyje negali būti „</a:t>
            </a:r>
            <a:r>
              <a:rPr lang="lt-LT" sz="1800" u="sng" dirty="0">
                <a:latin typeface="+mn-lt"/>
              </a:rPr>
              <a:t>ko</a:t>
            </a:r>
            <a:r>
              <a:rPr lang="lt-LT" sz="1800" dirty="0">
                <a:latin typeface="+mn-lt"/>
              </a:rPr>
              <a:t>“, „</a:t>
            </a:r>
            <a:r>
              <a:rPr lang="lt-LT" sz="1800" u="sng" dirty="0">
                <a:latin typeface="+mn-lt"/>
              </a:rPr>
              <a:t>om</a:t>
            </a:r>
            <a:r>
              <a:rPr lang="lt-LT" sz="1800" dirty="0">
                <a:latin typeface="+mn-lt"/>
              </a:rPr>
              <a:t>“, „</a:t>
            </a:r>
            <a:r>
              <a:rPr lang="lt-LT" sz="1800" u="sng" dirty="0">
                <a:latin typeface="+mn-lt"/>
              </a:rPr>
              <a:t>ri</a:t>
            </a:r>
            <a:r>
              <a:rPr lang="lt-LT" sz="1800" dirty="0">
                <a:latin typeface="+mn-lt"/>
              </a:rPr>
              <a:t>“ ir t.t.). </a:t>
            </a:r>
            <a:br>
              <a:rPr lang="lt-LT" sz="1800" dirty="0">
                <a:latin typeface="+mn-lt"/>
              </a:rPr>
            </a:br>
            <a:r>
              <a:rPr lang="lt-LT" sz="1800" dirty="0">
                <a:latin typeface="+mn-lt"/>
              </a:rPr>
              <a:t>Atkreipkite dėmesį</a:t>
            </a:r>
            <a:r>
              <a:rPr lang="ru-RU" sz="1800" dirty="0">
                <a:latin typeface="+mn-lt"/>
              </a:rPr>
              <a:t> </a:t>
            </a:r>
            <a:r>
              <a:rPr lang="lt-LT" sz="1800" dirty="0">
                <a:latin typeface="+mn-lt"/>
              </a:rPr>
              <a:t>į sistemin</a:t>
            </a:r>
            <a:r>
              <a:rPr lang="en-US" sz="1800" dirty="0">
                <a:latin typeface="+mn-lt"/>
              </a:rPr>
              <a:t>es</a:t>
            </a:r>
            <a:r>
              <a:rPr lang="lt-LT" sz="1800" dirty="0">
                <a:latin typeface="+mn-lt"/>
              </a:rPr>
              <a:t> užuomin</a:t>
            </a:r>
            <a:r>
              <a:rPr lang="en-US" sz="1800" dirty="0">
                <a:latin typeface="+mn-lt"/>
              </a:rPr>
              <a:t>as</a:t>
            </a:r>
            <a:r>
              <a:rPr lang="lt-LT" sz="1800" dirty="0">
                <a:latin typeface="+mn-lt"/>
              </a:rPr>
              <a:t> po kuriamu slaptažodžiu. Pakartotinai slaptažodį veskite rankiniu būdu</a:t>
            </a:r>
            <a:endParaRPr lang="en-US" sz="1800" dirty="0">
              <a:latin typeface="+mn-lt"/>
            </a:endParaRPr>
          </a:p>
        </p:txBody>
      </p:sp>
      <p:pic>
        <p:nvPicPr>
          <p:cNvPr id="9" name="Content Placeholder 8">
            <a:extLst>
              <a:ext uri="{FF2B5EF4-FFF2-40B4-BE49-F238E27FC236}">
                <a16:creationId xmlns:a16="http://schemas.microsoft.com/office/drawing/2014/main" id="{BC5B0AEF-8C51-ABAA-FB52-99350F82320E}"/>
              </a:ext>
            </a:extLst>
          </p:cNvPr>
          <p:cNvPicPr>
            <a:picLocks noGrp="1" noChangeAspect="1"/>
          </p:cNvPicPr>
          <p:nvPr>
            <p:ph idx="1"/>
          </p:nvPr>
        </p:nvPicPr>
        <p:blipFill>
          <a:blip r:embed="rId2"/>
          <a:stretch>
            <a:fillRect/>
          </a:stretch>
        </p:blipFill>
        <p:spPr>
          <a:xfrm>
            <a:off x="896685" y="2680856"/>
            <a:ext cx="2654436" cy="990651"/>
          </a:xfrm>
        </p:spPr>
      </p:pic>
      <p:pic>
        <p:nvPicPr>
          <p:cNvPr id="12" name="Picture 11">
            <a:extLst>
              <a:ext uri="{FF2B5EF4-FFF2-40B4-BE49-F238E27FC236}">
                <a16:creationId xmlns:a16="http://schemas.microsoft.com/office/drawing/2014/main" id="{F1424206-F4F1-DF11-568D-72236A6CD5A4}"/>
              </a:ext>
            </a:extLst>
          </p:cNvPr>
          <p:cNvPicPr>
            <a:picLocks noChangeAspect="1"/>
          </p:cNvPicPr>
          <p:nvPr/>
        </p:nvPicPr>
        <p:blipFill>
          <a:blip r:embed="rId3"/>
          <a:stretch>
            <a:fillRect/>
          </a:stretch>
        </p:blipFill>
        <p:spPr>
          <a:xfrm>
            <a:off x="3958928" y="2020514"/>
            <a:ext cx="8019383" cy="4582756"/>
          </a:xfrm>
          <a:prstGeom prst="rect">
            <a:avLst/>
          </a:prstGeom>
        </p:spPr>
      </p:pic>
      <p:pic>
        <p:nvPicPr>
          <p:cNvPr id="7" name="Picture 6">
            <a:extLst>
              <a:ext uri="{FF2B5EF4-FFF2-40B4-BE49-F238E27FC236}">
                <a16:creationId xmlns:a16="http://schemas.microsoft.com/office/drawing/2014/main" id="{7BC6E331-A639-284B-2108-C3394C9629C7}"/>
              </a:ext>
            </a:extLst>
          </p:cNvPr>
          <p:cNvPicPr>
            <a:picLocks noChangeAspect="1"/>
          </p:cNvPicPr>
          <p:nvPr/>
        </p:nvPicPr>
        <p:blipFill>
          <a:blip r:embed="rId4"/>
          <a:stretch>
            <a:fillRect/>
          </a:stretch>
        </p:blipFill>
        <p:spPr>
          <a:xfrm>
            <a:off x="9661941" y="5388737"/>
            <a:ext cx="2530059" cy="1469263"/>
          </a:xfrm>
          <a:prstGeom prst="rect">
            <a:avLst/>
          </a:prstGeom>
        </p:spPr>
      </p:pic>
      <p:sp>
        <p:nvSpPr>
          <p:cNvPr id="13" name="Rectangle 12">
            <a:extLst>
              <a:ext uri="{FF2B5EF4-FFF2-40B4-BE49-F238E27FC236}">
                <a16:creationId xmlns:a16="http://schemas.microsoft.com/office/drawing/2014/main" id="{6AE9D6BF-13AB-4AD1-DD2B-7EE747F7C872}"/>
              </a:ext>
            </a:extLst>
          </p:cNvPr>
          <p:cNvSpPr/>
          <p:nvPr/>
        </p:nvSpPr>
        <p:spPr>
          <a:xfrm>
            <a:off x="947805" y="2906560"/>
            <a:ext cx="1247456" cy="495444"/>
          </a:xfrm>
          <a:prstGeom prst="rect">
            <a:avLst/>
          </a:prstGeom>
          <a:noFill/>
          <a:ln w="31750" cap="flat" cmpd="sng" algn="ctr">
            <a:solidFill>
              <a:srgbClr val="FF0000"/>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a:endParaRPr lang="en-GB"/>
          </a:p>
        </p:txBody>
      </p:sp>
      <p:grpSp>
        <p:nvGrpSpPr>
          <p:cNvPr id="2" name="Group 1">
            <a:extLst>
              <a:ext uri="{FF2B5EF4-FFF2-40B4-BE49-F238E27FC236}">
                <a16:creationId xmlns:a16="http://schemas.microsoft.com/office/drawing/2014/main" id="{EBA02C06-0227-9872-FC28-634E518A0037}"/>
              </a:ext>
            </a:extLst>
          </p:cNvPr>
          <p:cNvGrpSpPr/>
          <p:nvPr/>
        </p:nvGrpSpPr>
        <p:grpSpPr>
          <a:xfrm>
            <a:off x="1014548" y="4012113"/>
            <a:ext cx="2418710" cy="2284751"/>
            <a:chOff x="488877" y="3429000"/>
            <a:chExt cx="2418710" cy="2284751"/>
          </a:xfrm>
        </p:grpSpPr>
        <p:pic>
          <p:nvPicPr>
            <p:cNvPr id="15" name="Picture 14">
              <a:extLst>
                <a:ext uri="{FF2B5EF4-FFF2-40B4-BE49-F238E27FC236}">
                  <a16:creationId xmlns:a16="http://schemas.microsoft.com/office/drawing/2014/main" id="{08356246-D2FB-DEC8-8AF8-D052A709676C}"/>
                </a:ext>
              </a:extLst>
            </p:cNvPr>
            <p:cNvPicPr>
              <a:picLocks noChangeAspect="1"/>
            </p:cNvPicPr>
            <p:nvPr/>
          </p:nvPicPr>
          <p:blipFill>
            <a:blip r:embed="rId5"/>
            <a:stretch>
              <a:fillRect/>
            </a:stretch>
          </p:blipFill>
          <p:spPr>
            <a:xfrm>
              <a:off x="488877" y="3429000"/>
              <a:ext cx="2418710" cy="2284751"/>
            </a:xfrm>
            <a:prstGeom prst="rect">
              <a:avLst/>
            </a:prstGeom>
          </p:spPr>
        </p:pic>
        <p:pic>
          <p:nvPicPr>
            <p:cNvPr id="16" name="Picture 15">
              <a:extLst>
                <a:ext uri="{FF2B5EF4-FFF2-40B4-BE49-F238E27FC236}">
                  <a16:creationId xmlns:a16="http://schemas.microsoft.com/office/drawing/2014/main" id="{05EF6FFC-4A99-6017-8E0D-0C4129311518}"/>
                </a:ext>
              </a:extLst>
            </p:cNvPr>
            <p:cNvPicPr>
              <a:picLocks noChangeAspect="1"/>
            </p:cNvPicPr>
            <p:nvPr/>
          </p:nvPicPr>
          <p:blipFill>
            <a:blip r:embed="rId6"/>
            <a:stretch>
              <a:fillRect/>
            </a:stretch>
          </p:blipFill>
          <p:spPr>
            <a:xfrm>
              <a:off x="535825" y="3738438"/>
              <a:ext cx="902558" cy="369619"/>
            </a:xfrm>
            <a:prstGeom prst="rect">
              <a:avLst/>
            </a:prstGeom>
          </p:spPr>
        </p:pic>
        <p:pic>
          <p:nvPicPr>
            <p:cNvPr id="17" name="Picture 16">
              <a:extLst>
                <a:ext uri="{FF2B5EF4-FFF2-40B4-BE49-F238E27FC236}">
                  <a16:creationId xmlns:a16="http://schemas.microsoft.com/office/drawing/2014/main" id="{8296306B-9E3E-F76D-CD4E-3230D7A1264A}"/>
                </a:ext>
              </a:extLst>
            </p:cNvPr>
            <p:cNvPicPr>
              <a:picLocks noChangeAspect="1"/>
            </p:cNvPicPr>
            <p:nvPr/>
          </p:nvPicPr>
          <p:blipFill>
            <a:blip r:embed="rId7"/>
            <a:stretch>
              <a:fillRect/>
            </a:stretch>
          </p:blipFill>
          <p:spPr>
            <a:xfrm>
              <a:off x="535824" y="4897195"/>
              <a:ext cx="1467637" cy="394473"/>
            </a:xfrm>
            <a:prstGeom prst="rect">
              <a:avLst/>
            </a:prstGeom>
          </p:spPr>
        </p:pic>
      </p:grpSp>
      <p:sp>
        <p:nvSpPr>
          <p:cNvPr id="4" name="Slide Number Placeholder 3">
            <a:extLst>
              <a:ext uri="{FF2B5EF4-FFF2-40B4-BE49-F238E27FC236}">
                <a16:creationId xmlns:a16="http://schemas.microsoft.com/office/drawing/2014/main" id="{5EEF3FAD-859C-E28A-1BB6-C6B45AB9034B}"/>
              </a:ext>
            </a:extLst>
          </p:cNvPr>
          <p:cNvSpPr>
            <a:spLocks noGrp="1"/>
          </p:cNvSpPr>
          <p:nvPr>
            <p:ph type="sldNum" sz="quarter" idx="12"/>
          </p:nvPr>
        </p:nvSpPr>
        <p:spPr/>
        <p:txBody>
          <a:bodyPr/>
          <a:lstStyle/>
          <a:p>
            <a:fld id="{49EC5416-78B8-4F37-B286-A40543F63F6D}" type="slidenum">
              <a:rPr lang="en-US" smtClean="0"/>
              <a:pPr/>
              <a:t>17</a:t>
            </a:fld>
            <a:endParaRPr lang="en-US" dirty="0"/>
          </a:p>
        </p:txBody>
      </p:sp>
    </p:spTree>
    <p:extLst>
      <p:ext uri="{BB962C8B-B14F-4D97-AF65-F5344CB8AC3E}">
        <p14:creationId xmlns:p14="http://schemas.microsoft.com/office/powerpoint/2010/main" val="82306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DA675-F027-772E-72FA-E1E0D69847D4}"/>
              </a:ext>
            </a:extLst>
          </p:cNvPr>
          <p:cNvSpPr>
            <a:spLocks noGrp="1"/>
          </p:cNvSpPr>
          <p:nvPr>
            <p:ph type="title"/>
          </p:nvPr>
        </p:nvSpPr>
        <p:spPr>
          <a:xfrm>
            <a:off x="838200" y="406326"/>
            <a:ext cx="10515600" cy="1325563"/>
          </a:xfrm>
        </p:spPr>
        <p:txBody>
          <a:bodyPr>
            <a:noAutofit/>
          </a:bodyPr>
          <a:lstStyle/>
          <a:p>
            <a:r>
              <a:rPr lang="lt-LT" sz="1800" dirty="0">
                <a:latin typeface="+mn-lt"/>
                <a:ea typeface="+mn-ea"/>
                <a:cs typeface="+mn-cs"/>
              </a:rPr>
              <a:t>Pabaigus trečią veiksmą, pamatysite pranešimą dėl sėkmingos registracijos bei nurodytu administratoriaus elektroniniu paštu gausite automatinį laišką su prisijungimo kodu. Vėliau </a:t>
            </a:r>
            <a:r>
              <a:rPr lang="en-GB" sz="1800" dirty="0">
                <a:latin typeface="+mn-lt"/>
                <a:ea typeface="+mn-ea"/>
                <a:cs typeface="+mn-cs"/>
              </a:rPr>
              <a:t>(registracijos patvirtinimas gali trukti iki 3 d.d.) </a:t>
            </a:r>
            <a:r>
              <a:rPr lang="lt-LT" sz="1800" dirty="0">
                <a:latin typeface="+mn-lt"/>
                <a:ea typeface="+mn-ea"/>
                <a:cs typeface="+mn-cs"/>
              </a:rPr>
              <a:t>gausite antrą automatinį laišką dėl registracijos patvirtinimo</a:t>
            </a:r>
            <a:endParaRPr lang="en-US" sz="1800" dirty="0">
              <a:latin typeface="+mn-lt"/>
              <a:ea typeface="Calibri"/>
              <a:cs typeface="Calibri"/>
            </a:endParaRPr>
          </a:p>
        </p:txBody>
      </p:sp>
      <p:pic>
        <p:nvPicPr>
          <p:cNvPr id="9" name="Picture 8">
            <a:extLst>
              <a:ext uri="{FF2B5EF4-FFF2-40B4-BE49-F238E27FC236}">
                <a16:creationId xmlns:a16="http://schemas.microsoft.com/office/drawing/2014/main" id="{D3836BB8-0B0E-CCF2-0C25-9972AE5F1893}"/>
              </a:ext>
            </a:extLst>
          </p:cNvPr>
          <p:cNvPicPr>
            <a:picLocks noChangeAspect="1"/>
          </p:cNvPicPr>
          <p:nvPr/>
        </p:nvPicPr>
        <p:blipFill>
          <a:blip r:embed="rId2"/>
          <a:stretch>
            <a:fillRect/>
          </a:stretch>
        </p:blipFill>
        <p:spPr>
          <a:xfrm>
            <a:off x="9661941" y="5388737"/>
            <a:ext cx="2530059" cy="1469263"/>
          </a:xfrm>
          <a:prstGeom prst="rect">
            <a:avLst/>
          </a:prstGeom>
        </p:spPr>
      </p:pic>
      <p:sp>
        <p:nvSpPr>
          <p:cNvPr id="4" name="Slide Number Placeholder 3">
            <a:extLst>
              <a:ext uri="{FF2B5EF4-FFF2-40B4-BE49-F238E27FC236}">
                <a16:creationId xmlns:a16="http://schemas.microsoft.com/office/drawing/2014/main" id="{E0D43F1A-A26B-A67F-2617-DAEFFE7ECABE}"/>
              </a:ext>
            </a:extLst>
          </p:cNvPr>
          <p:cNvSpPr>
            <a:spLocks noGrp="1"/>
          </p:cNvSpPr>
          <p:nvPr>
            <p:ph type="sldNum" sz="quarter" idx="12"/>
          </p:nvPr>
        </p:nvSpPr>
        <p:spPr/>
        <p:txBody>
          <a:bodyPr/>
          <a:lstStyle/>
          <a:p>
            <a:fld id="{49EC5416-78B8-4F37-B286-A40543F63F6D}" type="slidenum">
              <a:rPr lang="en-US" smtClean="0"/>
              <a:pPr/>
              <a:t>18</a:t>
            </a:fld>
            <a:endParaRPr lang="en-US" dirty="0"/>
          </a:p>
        </p:txBody>
      </p:sp>
      <p:pic>
        <p:nvPicPr>
          <p:cNvPr id="6" name="Content Placeholder 5">
            <a:extLst>
              <a:ext uri="{FF2B5EF4-FFF2-40B4-BE49-F238E27FC236}">
                <a16:creationId xmlns:a16="http://schemas.microsoft.com/office/drawing/2014/main" id="{C8663CED-0157-F934-54E2-42F2F712E1AB}"/>
              </a:ext>
            </a:extLst>
          </p:cNvPr>
          <p:cNvPicPr>
            <a:picLocks noGrp="1" noChangeAspect="1"/>
          </p:cNvPicPr>
          <p:nvPr>
            <p:ph idx="1"/>
          </p:nvPr>
        </p:nvPicPr>
        <p:blipFill>
          <a:blip r:embed="rId3"/>
          <a:stretch>
            <a:fillRect/>
          </a:stretch>
        </p:blipFill>
        <p:spPr>
          <a:xfrm>
            <a:off x="1547116" y="1988025"/>
            <a:ext cx="8435084" cy="4700660"/>
          </a:xfrm>
        </p:spPr>
      </p:pic>
      <p:sp>
        <p:nvSpPr>
          <p:cNvPr id="3" name="Rectangle 2">
            <a:extLst>
              <a:ext uri="{FF2B5EF4-FFF2-40B4-BE49-F238E27FC236}">
                <a16:creationId xmlns:a16="http://schemas.microsoft.com/office/drawing/2014/main" id="{8E78878F-845D-CA74-C323-A129512B7F3F}"/>
              </a:ext>
            </a:extLst>
          </p:cNvPr>
          <p:cNvSpPr/>
          <p:nvPr/>
        </p:nvSpPr>
        <p:spPr>
          <a:xfrm>
            <a:off x="1547116" y="3280865"/>
            <a:ext cx="1553436" cy="279447"/>
          </a:xfrm>
          <a:prstGeom prst="rect">
            <a:avLst/>
          </a:prstGeom>
          <a:noFill/>
          <a:ln w="31750" cap="flat" cmpd="sng" algn="ctr">
            <a:solidFill>
              <a:srgbClr val="FF0000"/>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Aptos" panose="02110004020202020204"/>
              </a:defRPr>
            </a:lvl1pPr>
            <a:lvl2pPr marL="457200" algn="l" defTabSz="914400" rtl="0" eaLnBrk="1" latinLnBrk="0" hangingPunct="1">
              <a:defRPr sz="1800" kern="1200">
                <a:solidFill>
                  <a:sysClr val="window" lastClr="FFFFFF"/>
                </a:solidFill>
                <a:latin typeface="Aptos" panose="02110004020202020204"/>
              </a:defRPr>
            </a:lvl2pPr>
            <a:lvl3pPr marL="914400" algn="l" defTabSz="914400" rtl="0" eaLnBrk="1" latinLnBrk="0" hangingPunct="1">
              <a:defRPr sz="1800" kern="1200">
                <a:solidFill>
                  <a:sysClr val="window" lastClr="FFFFFF"/>
                </a:solidFill>
                <a:latin typeface="Aptos" panose="02110004020202020204"/>
              </a:defRPr>
            </a:lvl3pPr>
            <a:lvl4pPr marL="1371600" algn="l" defTabSz="914400" rtl="0" eaLnBrk="1" latinLnBrk="0" hangingPunct="1">
              <a:defRPr sz="1800" kern="1200">
                <a:solidFill>
                  <a:sysClr val="window" lastClr="FFFFFF"/>
                </a:solidFill>
                <a:latin typeface="Aptos" panose="02110004020202020204"/>
              </a:defRPr>
            </a:lvl4pPr>
            <a:lvl5pPr marL="1828800" algn="l" defTabSz="914400" rtl="0" eaLnBrk="1" latinLnBrk="0" hangingPunct="1">
              <a:defRPr sz="1800" kern="1200">
                <a:solidFill>
                  <a:sysClr val="window" lastClr="FFFFFF"/>
                </a:solidFill>
                <a:latin typeface="Aptos" panose="02110004020202020204"/>
              </a:defRPr>
            </a:lvl5pPr>
            <a:lvl6pPr marL="2286000" algn="l" defTabSz="914400" rtl="0" eaLnBrk="1" latinLnBrk="0" hangingPunct="1">
              <a:defRPr sz="1800" kern="1200">
                <a:solidFill>
                  <a:sysClr val="window" lastClr="FFFFFF"/>
                </a:solidFill>
                <a:latin typeface="Aptos" panose="02110004020202020204"/>
              </a:defRPr>
            </a:lvl6pPr>
            <a:lvl7pPr marL="2743200" algn="l" defTabSz="914400" rtl="0" eaLnBrk="1" latinLnBrk="0" hangingPunct="1">
              <a:defRPr sz="1800" kern="1200">
                <a:solidFill>
                  <a:sysClr val="window" lastClr="FFFFFF"/>
                </a:solidFill>
                <a:latin typeface="Aptos" panose="02110004020202020204"/>
              </a:defRPr>
            </a:lvl7pPr>
            <a:lvl8pPr marL="3200400" algn="l" defTabSz="914400" rtl="0" eaLnBrk="1" latinLnBrk="0" hangingPunct="1">
              <a:defRPr sz="1800" kern="1200">
                <a:solidFill>
                  <a:sysClr val="window" lastClr="FFFFFF"/>
                </a:solidFill>
                <a:latin typeface="Aptos" panose="02110004020202020204"/>
              </a:defRPr>
            </a:lvl8pPr>
            <a:lvl9pPr marL="3657600" algn="l" defTabSz="914400" rtl="0" eaLnBrk="1" latinLnBrk="0" hangingPunct="1">
              <a:defRPr sz="1800" kern="1200">
                <a:solidFill>
                  <a:sysClr val="window" lastClr="FFFFFF"/>
                </a:solidFill>
                <a:latin typeface="Aptos" panose="02110004020202020204"/>
              </a:defRPr>
            </a:lvl9pPr>
          </a:lstStyle>
          <a:p>
            <a:pPr algn="ctr"/>
            <a:endParaRPr lang="en-GB"/>
          </a:p>
        </p:txBody>
      </p:sp>
    </p:spTree>
    <p:extLst>
      <p:ext uri="{BB962C8B-B14F-4D97-AF65-F5344CB8AC3E}">
        <p14:creationId xmlns:p14="http://schemas.microsoft.com/office/powerpoint/2010/main" val="271700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F1A7-0EC8-73A8-FFC0-553053FF4F0A}"/>
              </a:ext>
            </a:extLst>
          </p:cNvPr>
          <p:cNvSpPr>
            <a:spLocks noGrp="1"/>
          </p:cNvSpPr>
          <p:nvPr>
            <p:ph type="title"/>
          </p:nvPr>
        </p:nvSpPr>
        <p:spPr>
          <a:xfrm>
            <a:off x="543921" y="362919"/>
            <a:ext cx="10515600" cy="1469263"/>
          </a:xfrm>
        </p:spPr>
        <p:txBody>
          <a:bodyPr>
            <a:normAutofit/>
          </a:bodyPr>
          <a:lstStyle/>
          <a:p>
            <a:r>
              <a:rPr lang="lt-LT" sz="1800" dirty="0">
                <a:latin typeface="+mn-lt"/>
              </a:rPr>
              <a:t>Elektroniniame laiške matysite dvi nuorodas, nukreipiančias į sistemą. Gavus antrą automatinį laišką dėl registracijos patvirtinimo, rekomenduojame naudotis apatine tiesiogine nuoroda kodui įvesti</a:t>
            </a:r>
            <a:br>
              <a:rPr lang="en-US" sz="1800" b="1" dirty="0"/>
            </a:br>
            <a:endParaRPr lang="en-US" sz="1800" dirty="0"/>
          </a:p>
        </p:txBody>
      </p:sp>
      <p:pic>
        <p:nvPicPr>
          <p:cNvPr id="5" name="Picture 4">
            <a:extLst>
              <a:ext uri="{FF2B5EF4-FFF2-40B4-BE49-F238E27FC236}">
                <a16:creationId xmlns:a16="http://schemas.microsoft.com/office/drawing/2014/main" id="{F85FEA7C-1171-60A5-9E1D-1999022CCA40}"/>
              </a:ext>
            </a:extLst>
          </p:cNvPr>
          <p:cNvPicPr>
            <a:picLocks noChangeAspect="1"/>
          </p:cNvPicPr>
          <p:nvPr/>
        </p:nvPicPr>
        <p:blipFill>
          <a:blip r:embed="rId2"/>
          <a:stretch>
            <a:fillRect/>
          </a:stretch>
        </p:blipFill>
        <p:spPr>
          <a:xfrm>
            <a:off x="9661941" y="5388737"/>
            <a:ext cx="2530059" cy="1469263"/>
          </a:xfrm>
          <a:prstGeom prst="rect">
            <a:avLst/>
          </a:prstGeom>
        </p:spPr>
      </p:pic>
      <p:sp>
        <p:nvSpPr>
          <p:cNvPr id="4" name="Slide Number Placeholder 3">
            <a:extLst>
              <a:ext uri="{FF2B5EF4-FFF2-40B4-BE49-F238E27FC236}">
                <a16:creationId xmlns:a16="http://schemas.microsoft.com/office/drawing/2014/main" id="{BA817E9A-D204-140A-7E08-EE7CCD3278EA}"/>
              </a:ext>
            </a:extLst>
          </p:cNvPr>
          <p:cNvSpPr>
            <a:spLocks noGrp="1"/>
          </p:cNvSpPr>
          <p:nvPr>
            <p:ph type="sldNum" sz="quarter" idx="12"/>
          </p:nvPr>
        </p:nvSpPr>
        <p:spPr/>
        <p:txBody>
          <a:bodyPr/>
          <a:lstStyle/>
          <a:p>
            <a:fld id="{49EC5416-78B8-4F37-B286-A40543F63F6D}" type="slidenum">
              <a:rPr lang="en-US" smtClean="0"/>
              <a:pPr/>
              <a:t>19</a:t>
            </a:fld>
            <a:endParaRPr lang="en-US" dirty="0"/>
          </a:p>
        </p:txBody>
      </p:sp>
      <p:pic>
        <p:nvPicPr>
          <p:cNvPr id="9" name="Content Placeholder 8">
            <a:extLst>
              <a:ext uri="{FF2B5EF4-FFF2-40B4-BE49-F238E27FC236}">
                <a16:creationId xmlns:a16="http://schemas.microsoft.com/office/drawing/2014/main" id="{A15915D5-18A7-8FEA-05BA-1E9C04043F5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3921" y="1538984"/>
            <a:ext cx="5523492" cy="4757008"/>
          </a:xfrm>
        </p:spPr>
      </p:pic>
      <p:pic>
        <p:nvPicPr>
          <p:cNvPr id="11" name="Picture 10">
            <a:extLst>
              <a:ext uri="{FF2B5EF4-FFF2-40B4-BE49-F238E27FC236}">
                <a16:creationId xmlns:a16="http://schemas.microsoft.com/office/drawing/2014/main" id="{78EE51D0-4F46-4B8C-A93A-701F68CB9E12}"/>
              </a:ext>
            </a:extLst>
          </p:cNvPr>
          <p:cNvPicPr>
            <a:picLocks noChangeAspect="1"/>
          </p:cNvPicPr>
          <p:nvPr/>
        </p:nvPicPr>
        <p:blipFill>
          <a:blip r:embed="rId4"/>
          <a:stretch>
            <a:fillRect/>
          </a:stretch>
        </p:blipFill>
        <p:spPr>
          <a:xfrm>
            <a:off x="6249657" y="1538984"/>
            <a:ext cx="5286386" cy="2265762"/>
          </a:xfrm>
          <a:prstGeom prst="rect">
            <a:avLst/>
          </a:prstGeom>
        </p:spPr>
      </p:pic>
      <p:pic>
        <p:nvPicPr>
          <p:cNvPr id="13" name="Picture 12">
            <a:extLst>
              <a:ext uri="{FF2B5EF4-FFF2-40B4-BE49-F238E27FC236}">
                <a16:creationId xmlns:a16="http://schemas.microsoft.com/office/drawing/2014/main" id="{04B2D4C6-2E7F-3A9B-6412-35D761C949E8}"/>
              </a:ext>
            </a:extLst>
          </p:cNvPr>
          <p:cNvPicPr>
            <a:picLocks noChangeAspect="1"/>
          </p:cNvPicPr>
          <p:nvPr/>
        </p:nvPicPr>
        <p:blipFill>
          <a:blip r:embed="rId5"/>
          <a:stretch>
            <a:fillRect/>
          </a:stretch>
        </p:blipFill>
        <p:spPr>
          <a:xfrm>
            <a:off x="6249658" y="3917488"/>
            <a:ext cx="5286385" cy="2385552"/>
          </a:xfrm>
          <a:prstGeom prst="rect">
            <a:avLst/>
          </a:prstGeom>
        </p:spPr>
      </p:pic>
      <p:cxnSp>
        <p:nvCxnSpPr>
          <p:cNvPr id="15" name="Straight Arrow Connector 14">
            <a:extLst>
              <a:ext uri="{FF2B5EF4-FFF2-40B4-BE49-F238E27FC236}">
                <a16:creationId xmlns:a16="http://schemas.microsoft.com/office/drawing/2014/main" id="{865B4BE6-AA26-2804-82C6-C4434CA67610}"/>
              </a:ext>
            </a:extLst>
          </p:cNvPr>
          <p:cNvCxnSpPr/>
          <p:nvPr/>
        </p:nvCxnSpPr>
        <p:spPr>
          <a:xfrm flipV="1">
            <a:off x="3426372" y="2795752"/>
            <a:ext cx="2823284" cy="1450427"/>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a:extLst>
              <a:ext uri="{FF2B5EF4-FFF2-40B4-BE49-F238E27FC236}">
                <a16:creationId xmlns:a16="http://schemas.microsoft.com/office/drawing/2014/main" id="{3B973E0D-2C7A-D2F4-18B8-6D18406A6E9C}"/>
              </a:ext>
            </a:extLst>
          </p:cNvPr>
          <p:cNvCxnSpPr>
            <a:cxnSpLocks/>
          </p:cNvCxnSpPr>
          <p:nvPr/>
        </p:nvCxnSpPr>
        <p:spPr>
          <a:xfrm flipV="1">
            <a:off x="4220308" y="4918841"/>
            <a:ext cx="1949264" cy="657994"/>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59743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6C1C1B42-8FE8-2943-AAD5-F5C9D72BCC10}"/>
              </a:ext>
            </a:extLst>
          </p:cNvPr>
          <p:cNvSpPr>
            <a:spLocks noGrp="1"/>
          </p:cNvSpPr>
          <p:nvPr>
            <p:ph type="sldNum" sz="quarter" idx="12"/>
          </p:nvPr>
        </p:nvSpPr>
        <p:spPr/>
        <p:txBody>
          <a:bodyPr/>
          <a:lstStyle/>
          <a:p>
            <a:fld id="{49EC5416-78B8-4F37-B286-A40543F63F6D}" type="slidenum">
              <a:rPr lang="en-US" smtClean="0"/>
              <a:pPr/>
              <a:t>2</a:t>
            </a:fld>
            <a:endParaRPr lang="en-US" dirty="0"/>
          </a:p>
        </p:txBody>
      </p:sp>
      <p:sp>
        <p:nvSpPr>
          <p:cNvPr id="4" name="TextBox 3">
            <a:extLst>
              <a:ext uri="{FF2B5EF4-FFF2-40B4-BE49-F238E27FC236}">
                <a16:creationId xmlns:a16="http://schemas.microsoft.com/office/drawing/2014/main" id="{BA100A8E-899D-C369-1D21-62DE2702517C}"/>
              </a:ext>
            </a:extLst>
          </p:cNvPr>
          <p:cNvSpPr txBox="1"/>
          <p:nvPr/>
        </p:nvSpPr>
        <p:spPr>
          <a:xfrm>
            <a:off x="1384014" y="206166"/>
            <a:ext cx="9423971" cy="1200329"/>
          </a:xfrm>
          <a:prstGeom prst="rect">
            <a:avLst/>
          </a:prstGeom>
          <a:noFill/>
        </p:spPr>
        <p:txBody>
          <a:bodyPr wrap="square" lIns="91440" tIns="45720" rIns="91440" bIns="45720" anchor="t">
            <a:spAutoFit/>
          </a:bodyPr>
          <a:lstStyle/>
          <a:p>
            <a:pPr algn="ctr"/>
            <a:r>
              <a:rPr lang="lt-LT" sz="3600" dirty="0"/>
              <a:t>Tiekėjų registracijos formą</a:t>
            </a:r>
            <a:r>
              <a:rPr lang="en-US" sz="3600" dirty="0"/>
              <a:t> </a:t>
            </a:r>
            <a:r>
              <a:rPr lang="lt-LT" sz="3600" dirty="0"/>
              <a:t>rasite čia: </a:t>
            </a:r>
            <a:r>
              <a:rPr lang="lt-LT" sz="3600" dirty="0">
                <a:ea typeface="+mn-lt"/>
                <a:cs typeface="+mn-lt"/>
                <a:hlinkClick r:id="rId3"/>
              </a:rPr>
              <a:t>European Dynamics - Registruotis tiekėju</a:t>
            </a:r>
            <a:endParaRPr lang="lt-LT" sz="3600" dirty="0">
              <a:solidFill>
                <a:srgbClr val="000000"/>
              </a:solidFill>
              <a:ea typeface="Calibri"/>
              <a:cs typeface="Calibri"/>
            </a:endParaRPr>
          </a:p>
        </p:txBody>
      </p:sp>
      <p:pic>
        <p:nvPicPr>
          <p:cNvPr id="5" name="Picture 4">
            <a:extLst>
              <a:ext uri="{FF2B5EF4-FFF2-40B4-BE49-F238E27FC236}">
                <a16:creationId xmlns:a16="http://schemas.microsoft.com/office/drawing/2014/main" id="{6099619D-3E5D-F811-8EDD-13222F2FB4FE}"/>
              </a:ext>
            </a:extLst>
          </p:cNvPr>
          <p:cNvPicPr>
            <a:picLocks noChangeAspect="1"/>
          </p:cNvPicPr>
          <p:nvPr/>
        </p:nvPicPr>
        <p:blipFill>
          <a:blip r:embed="rId4"/>
          <a:stretch>
            <a:fillRect/>
          </a:stretch>
        </p:blipFill>
        <p:spPr>
          <a:xfrm>
            <a:off x="1149531" y="1520051"/>
            <a:ext cx="9953898" cy="4636645"/>
          </a:xfrm>
          <a:prstGeom prst="rect">
            <a:avLst/>
          </a:prstGeom>
        </p:spPr>
      </p:pic>
    </p:spTree>
    <p:extLst>
      <p:ext uri="{BB962C8B-B14F-4D97-AF65-F5344CB8AC3E}">
        <p14:creationId xmlns:p14="http://schemas.microsoft.com/office/powerpoint/2010/main" val="3796762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8C7AB-FA6F-86B3-6357-97626A73EBE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54FE6FD-DC68-8884-B16E-4044D62C4295}"/>
              </a:ext>
            </a:extLst>
          </p:cNvPr>
          <p:cNvPicPr>
            <a:picLocks noChangeAspect="1"/>
          </p:cNvPicPr>
          <p:nvPr/>
        </p:nvPicPr>
        <p:blipFill>
          <a:blip r:embed="rId2"/>
          <a:stretch>
            <a:fillRect/>
          </a:stretch>
        </p:blipFill>
        <p:spPr>
          <a:xfrm>
            <a:off x="9661941" y="5388737"/>
            <a:ext cx="2530059" cy="1469263"/>
          </a:xfrm>
          <a:prstGeom prst="rect">
            <a:avLst/>
          </a:prstGeom>
        </p:spPr>
      </p:pic>
      <p:sp>
        <p:nvSpPr>
          <p:cNvPr id="4" name="Slide Number Placeholder 3">
            <a:extLst>
              <a:ext uri="{FF2B5EF4-FFF2-40B4-BE49-F238E27FC236}">
                <a16:creationId xmlns:a16="http://schemas.microsoft.com/office/drawing/2014/main" id="{43E94B59-101E-28FF-0F74-BAAED4A25C09}"/>
              </a:ext>
            </a:extLst>
          </p:cNvPr>
          <p:cNvSpPr>
            <a:spLocks noGrp="1"/>
          </p:cNvSpPr>
          <p:nvPr>
            <p:ph type="sldNum" sz="quarter" idx="12"/>
          </p:nvPr>
        </p:nvSpPr>
        <p:spPr/>
        <p:txBody>
          <a:bodyPr/>
          <a:lstStyle/>
          <a:p>
            <a:fld id="{49EC5416-78B8-4F37-B286-A40543F63F6D}" type="slidenum">
              <a:rPr lang="en-US" smtClean="0"/>
              <a:pPr/>
              <a:t>20</a:t>
            </a:fld>
            <a:endParaRPr lang="en-US" dirty="0"/>
          </a:p>
        </p:txBody>
      </p:sp>
      <p:sp>
        <p:nvSpPr>
          <p:cNvPr id="3" name="Content Placeholder 2">
            <a:extLst>
              <a:ext uri="{FF2B5EF4-FFF2-40B4-BE49-F238E27FC236}">
                <a16:creationId xmlns:a16="http://schemas.microsoft.com/office/drawing/2014/main" id="{02314ECF-9A7E-1543-F24A-861389F6A1D8}"/>
              </a:ext>
            </a:extLst>
          </p:cNvPr>
          <p:cNvSpPr>
            <a:spLocks noGrp="1"/>
          </p:cNvSpPr>
          <p:nvPr>
            <p:ph idx="1"/>
          </p:nvPr>
        </p:nvSpPr>
        <p:spPr>
          <a:xfrm>
            <a:off x="838200" y="270330"/>
            <a:ext cx="10515600" cy="1629561"/>
          </a:xfrm>
        </p:spPr>
        <p:txBody>
          <a:bodyPr vert="horz" lIns="91440" tIns="45720" rIns="91440" bIns="45720" rtlCol="0" anchor="t">
            <a:normAutofit/>
          </a:bodyPr>
          <a:lstStyle/>
          <a:p>
            <a:pPr marL="0" indent="0" algn="ctr">
              <a:buNone/>
            </a:pPr>
            <a:r>
              <a:rPr lang="lt-LT" sz="3600" dirty="0">
                <a:ea typeface="+mj-ea"/>
                <a:cs typeface="+mj-cs"/>
              </a:rPr>
              <a:t>Antras automatinis laiškas dėl registracijos patvirtinimo</a:t>
            </a:r>
            <a:endParaRPr lang="lt-LT" sz="3600" dirty="0">
              <a:ea typeface="Calibri Light"/>
              <a:cs typeface="Calibri Light"/>
            </a:endParaRPr>
          </a:p>
          <a:p>
            <a:pPr marL="0" indent="0">
              <a:buNone/>
            </a:pPr>
            <a:endParaRPr lang="lt-LT" sz="2000" dirty="0">
              <a:latin typeface="Aptos" panose="020B0004020202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AC06F4C2-A7C0-9B79-EE95-74FDBE5910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9484" y="2237553"/>
            <a:ext cx="5493032" cy="4350392"/>
          </a:xfrm>
          <a:prstGeom prst="rect">
            <a:avLst/>
          </a:prstGeom>
        </p:spPr>
      </p:pic>
      <p:sp>
        <p:nvSpPr>
          <p:cNvPr id="2" name="Rectangle 1">
            <a:extLst>
              <a:ext uri="{FF2B5EF4-FFF2-40B4-BE49-F238E27FC236}">
                <a16:creationId xmlns:a16="http://schemas.microsoft.com/office/drawing/2014/main" id="{4417EEE5-0152-5AF4-7C5F-B44E61EEE3DE}"/>
              </a:ext>
            </a:extLst>
          </p:cNvPr>
          <p:cNvSpPr/>
          <p:nvPr/>
        </p:nvSpPr>
        <p:spPr>
          <a:xfrm>
            <a:off x="3769736" y="4125697"/>
            <a:ext cx="557048" cy="15848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187140-5C4E-9975-1413-F1BC52222E9E}"/>
              </a:ext>
            </a:extLst>
          </p:cNvPr>
          <p:cNvSpPr txBox="1"/>
          <p:nvPr/>
        </p:nvSpPr>
        <p:spPr>
          <a:xfrm>
            <a:off x="537883" y="1075765"/>
            <a:ext cx="1111623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baseline="0" dirty="0">
                <a:latin typeface="Calibri"/>
                <a:ea typeface="Calibri"/>
                <a:cs typeface="Calibri"/>
              </a:rPr>
              <a:t>Tarnybos darbuotojai patikrina registracijos formoje pateiktus duomenis ir patvirtina registraciją </a:t>
            </a:r>
            <a:r>
              <a:rPr lang="lt-LT" b="1" baseline="0" dirty="0">
                <a:latin typeface="Calibri"/>
                <a:ea typeface="Calibri"/>
                <a:cs typeface="Calibri"/>
              </a:rPr>
              <a:t>per 3 darbo dienas</a:t>
            </a:r>
            <a:r>
              <a:rPr lang="lt-LT" baseline="0" dirty="0">
                <a:latin typeface="Calibri"/>
                <a:ea typeface="Calibri"/>
                <a:cs typeface="Calibri"/>
              </a:rPr>
              <a:t>. Tarnybos sprendimas dėl tiekėjo registracijos patvirtinimo naudotojui pranešamas registracijos formoje nurodytu elektroniniu paštu</a:t>
            </a:r>
            <a:endParaRPr lang="en-US" dirty="0">
              <a:latin typeface="Calibri"/>
              <a:ea typeface="Calibri"/>
              <a:cs typeface="Calibri"/>
            </a:endParaRPr>
          </a:p>
        </p:txBody>
      </p:sp>
    </p:spTree>
    <p:extLst>
      <p:ext uri="{BB962C8B-B14F-4D97-AF65-F5344CB8AC3E}">
        <p14:creationId xmlns:p14="http://schemas.microsoft.com/office/powerpoint/2010/main" val="733070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5AA4F-D73B-DF03-3E9E-F30A6CE36F6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B237FB3-F88E-07F9-E2B3-2FFCF0033D04}"/>
              </a:ext>
            </a:extLst>
          </p:cNvPr>
          <p:cNvPicPr>
            <a:picLocks noChangeAspect="1"/>
          </p:cNvPicPr>
          <p:nvPr/>
        </p:nvPicPr>
        <p:blipFill>
          <a:blip r:embed="rId2"/>
          <a:stretch>
            <a:fillRect/>
          </a:stretch>
        </p:blipFill>
        <p:spPr>
          <a:xfrm>
            <a:off x="9661941" y="5388737"/>
            <a:ext cx="2530059" cy="1469263"/>
          </a:xfrm>
          <a:prstGeom prst="rect">
            <a:avLst/>
          </a:prstGeom>
        </p:spPr>
      </p:pic>
      <p:sp>
        <p:nvSpPr>
          <p:cNvPr id="4" name="Slide Number Placeholder 3">
            <a:extLst>
              <a:ext uri="{FF2B5EF4-FFF2-40B4-BE49-F238E27FC236}">
                <a16:creationId xmlns:a16="http://schemas.microsoft.com/office/drawing/2014/main" id="{034C8B49-3BEE-59E8-06AD-D146D407F10A}"/>
              </a:ext>
            </a:extLst>
          </p:cNvPr>
          <p:cNvSpPr>
            <a:spLocks noGrp="1"/>
          </p:cNvSpPr>
          <p:nvPr>
            <p:ph type="sldNum" sz="quarter" idx="12"/>
          </p:nvPr>
        </p:nvSpPr>
        <p:spPr/>
        <p:txBody>
          <a:bodyPr/>
          <a:lstStyle/>
          <a:p>
            <a:fld id="{49EC5416-78B8-4F37-B286-A40543F63F6D}" type="slidenum">
              <a:rPr lang="en-US" smtClean="0"/>
              <a:pPr/>
              <a:t>21</a:t>
            </a:fld>
            <a:endParaRPr lang="en-US" dirty="0"/>
          </a:p>
        </p:txBody>
      </p:sp>
      <p:sp>
        <p:nvSpPr>
          <p:cNvPr id="5" name="Content Placeholder 4">
            <a:extLst>
              <a:ext uri="{FF2B5EF4-FFF2-40B4-BE49-F238E27FC236}">
                <a16:creationId xmlns:a16="http://schemas.microsoft.com/office/drawing/2014/main" id="{6507123F-335D-ECE2-9723-F5A8D6E1D288}"/>
              </a:ext>
            </a:extLst>
          </p:cNvPr>
          <p:cNvSpPr>
            <a:spLocks noGrp="1"/>
          </p:cNvSpPr>
          <p:nvPr>
            <p:ph idx="1"/>
          </p:nvPr>
        </p:nvSpPr>
        <p:spPr>
          <a:xfrm>
            <a:off x="838200" y="1825625"/>
            <a:ext cx="10515600" cy="2625633"/>
          </a:xfrm>
        </p:spPr>
        <p:txBody>
          <a:bodyPr vert="horz" lIns="91440" tIns="45720" rIns="91440" bIns="45720" rtlCol="0" anchor="t">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t-LT" i="0" u="none" strike="noStrike" kern="1200" cap="none" spc="0" normalizeH="0" baseline="0" noProof="0" dirty="0">
                <a:ln>
                  <a:noFill/>
                </a:ln>
                <a:solidFill>
                  <a:prstClr val="black"/>
                </a:solidFill>
                <a:effectLst/>
                <a:uLnTx/>
                <a:uFillTx/>
                <a:latin typeface="Calibri"/>
                <a:ea typeface="Calibri"/>
                <a:cs typeface="Calibri"/>
              </a:rPr>
              <a:t>Tiekėjo CVP IS naudotojai privalo saugoti jiems suteiktus prisijungimo</a:t>
            </a:r>
            <a:endParaRPr lang="lt-LT"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t-LT" i="0" u="none" strike="noStrike" kern="1200" cap="none" spc="0" normalizeH="0" baseline="0" noProof="0" dirty="0">
                <a:ln>
                  <a:noFill/>
                </a:ln>
                <a:solidFill>
                  <a:prstClr val="black"/>
                </a:solidFill>
                <a:effectLst/>
                <a:uLnTx/>
                <a:uFillTx/>
                <a:latin typeface="Calibri"/>
                <a:ea typeface="Calibri"/>
                <a:cs typeface="Calibri"/>
              </a:rPr>
              <a:t>duomenis ir niekam jų neperduoti. Atsakomybė už visus su naudotojo</a:t>
            </a:r>
            <a:endParaRPr lang="lt-LT"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t-LT" i="0" u="none" strike="noStrike" kern="1200" cap="none" spc="0" normalizeH="0" baseline="0" noProof="0" dirty="0">
                <a:ln>
                  <a:noFill/>
                </a:ln>
                <a:solidFill>
                  <a:prstClr val="black"/>
                </a:solidFill>
                <a:effectLst/>
                <a:uLnTx/>
                <a:uFillTx/>
                <a:latin typeface="Calibri"/>
                <a:ea typeface="Calibri"/>
                <a:cs typeface="Calibri"/>
              </a:rPr>
              <a:t>prisijungimo duomenimis CVP IS atliktus veiksmus pagal Lietuvos</a:t>
            </a:r>
            <a:endParaRPr lang="lt-LT"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t-LT" i="0" u="none" strike="noStrike" kern="1200" cap="none" spc="0" normalizeH="0" baseline="0" noProof="0" dirty="0">
                <a:ln>
                  <a:noFill/>
                </a:ln>
                <a:solidFill>
                  <a:prstClr val="black"/>
                </a:solidFill>
                <a:effectLst/>
                <a:uLnTx/>
                <a:uFillTx/>
                <a:latin typeface="Calibri"/>
                <a:ea typeface="Calibri"/>
                <a:cs typeface="Calibri"/>
              </a:rPr>
              <a:t>Respublikoje galiojančius teisės aktus tenka asmeniui, kuriam yra</a:t>
            </a:r>
            <a:endParaRPr lang="lt-LT"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t-LT" i="0" u="none" strike="noStrike" kern="1200" cap="none" spc="0" normalizeH="0" baseline="0" noProof="0" dirty="0">
                <a:ln>
                  <a:noFill/>
                </a:ln>
                <a:solidFill>
                  <a:prstClr val="black"/>
                </a:solidFill>
                <a:effectLst/>
                <a:uLnTx/>
                <a:uFillTx/>
                <a:latin typeface="Calibri"/>
                <a:ea typeface="Calibri"/>
                <a:cs typeface="Calibri"/>
              </a:rPr>
              <a:t>suteikti prisijungimo duomenys</a:t>
            </a:r>
            <a:endParaRPr lang="lt-LT" i="0" u="none" strike="noStrike" kern="1200" cap="none" spc="0" normalizeH="0" baseline="0" noProof="0" dirty="0">
              <a:ln>
                <a:noFill/>
              </a:ln>
              <a:solidFill>
                <a:prstClr val="black"/>
              </a:solidFill>
              <a:effectLst/>
              <a:uLnTx/>
              <a:uFillTx/>
              <a:latin typeface="Calibri"/>
              <a:ea typeface="Calibri"/>
              <a:cs typeface="Calibri"/>
            </a:endParaRPr>
          </a:p>
        </p:txBody>
      </p:sp>
    </p:spTree>
    <p:extLst>
      <p:ext uri="{BB962C8B-B14F-4D97-AF65-F5344CB8AC3E}">
        <p14:creationId xmlns:p14="http://schemas.microsoft.com/office/powerpoint/2010/main" val="1395647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F5BD4-E317-5F2B-2D33-BBB4FB0F66B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7C7A58F-A4AC-3F00-9472-00D42D6220AF}"/>
              </a:ext>
            </a:extLst>
          </p:cNvPr>
          <p:cNvPicPr>
            <a:picLocks noChangeAspect="1"/>
          </p:cNvPicPr>
          <p:nvPr/>
        </p:nvPicPr>
        <p:blipFill>
          <a:blip r:embed="rId2"/>
          <a:stretch>
            <a:fillRect/>
          </a:stretch>
        </p:blipFill>
        <p:spPr>
          <a:xfrm>
            <a:off x="9661941" y="5388737"/>
            <a:ext cx="2530059" cy="1469263"/>
          </a:xfrm>
          <a:prstGeom prst="rect">
            <a:avLst/>
          </a:prstGeom>
        </p:spPr>
      </p:pic>
      <p:sp>
        <p:nvSpPr>
          <p:cNvPr id="4" name="Slide Number Placeholder 3">
            <a:extLst>
              <a:ext uri="{FF2B5EF4-FFF2-40B4-BE49-F238E27FC236}">
                <a16:creationId xmlns:a16="http://schemas.microsoft.com/office/drawing/2014/main" id="{B9C19600-C83F-6658-2231-2AE5DEDFD1A0}"/>
              </a:ext>
            </a:extLst>
          </p:cNvPr>
          <p:cNvSpPr>
            <a:spLocks noGrp="1"/>
          </p:cNvSpPr>
          <p:nvPr>
            <p:ph type="sldNum" sz="quarter" idx="12"/>
          </p:nvPr>
        </p:nvSpPr>
        <p:spPr/>
        <p:txBody>
          <a:bodyPr/>
          <a:lstStyle/>
          <a:p>
            <a:fld id="{49EC5416-78B8-4F37-B286-A40543F63F6D}" type="slidenum">
              <a:rPr lang="en-US" smtClean="0"/>
              <a:pPr/>
              <a:t>22</a:t>
            </a:fld>
            <a:endParaRPr lang="en-US" dirty="0"/>
          </a:p>
        </p:txBody>
      </p:sp>
      <p:sp>
        <p:nvSpPr>
          <p:cNvPr id="14" name="TextBox 13">
            <a:extLst>
              <a:ext uri="{FF2B5EF4-FFF2-40B4-BE49-F238E27FC236}">
                <a16:creationId xmlns:a16="http://schemas.microsoft.com/office/drawing/2014/main" id="{0AAAC5AC-77AC-D9B4-E3B0-8CFA980E1925}"/>
              </a:ext>
            </a:extLst>
          </p:cNvPr>
          <p:cNvSpPr txBox="1"/>
          <p:nvPr/>
        </p:nvSpPr>
        <p:spPr>
          <a:xfrm>
            <a:off x="757646" y="582910"/>
            <a:ext cx="11065344" cy="1200329"/>
          </a:xfrm>
          <a:prstGeom prst="rect">
            <a:avLst/>
          </a:prstGeom>
          <a:noFill/>
        </p:spPr>
        <p:txBody>
          <a:bodyPr wrap="square" lIns="91440" tIns="45720" rIns="91440" bIns="45720" rtlCol="0" anchor="ctr">
            <a:spAutoFit/>
          </a:bodyPr>
          <a:lstStyle/>
          <a:p>
            <a:pPr algn="ctr"/>
            <a:r>
              <a:rPr lang="lt-LT" sz="3600" dirty="0"/>
              <a:t>Pirmą kartą jungiantis sutikite su sąlygomis bei sisteminiais reikalavimais</a:t>
            </a:r>
            <a:endParaRPr lang="en-US" sz="3600" dirty="0">
              <a:ea typeface="Calibri"/>
              <a:cs typeface="Calibri"/>
            </a:endParaRPr>
          </a:p>
        </p:txBody>
      </p:sp>
      <p:pic>
        <p:nvPicPr>
          <p:cNvPr id="1026" name="Picture 2">
            <a:extLst>
              <a:ext uri="{FF2B5EF4-FFF2-40B4-BE49-F238E27FC236}">
                <a16:creationId xmlns:a16="http://schemas.microsoft.com/office/drawing/2014/main" id="{29D95B3B-1C82-CD9C-5B7E-CE0408ACC8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637" y="2550740"/>
            <a:ext cx="5655363" cy="21207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DF3F450-B037-82D3-4FDF-F6A5618713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491" y="2550740"/>
            <a:ext cx="5253446" cy="2441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873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9E6237-E40C-D8D0-C3FE-B99945087C0C}"/>
              </a:ext>
            </a:extLst>
          </p:cNvPr>
          <p:cNvPicPr>
            <a:picLocks noChangeAspect="1"/>
          </p:cNvPicPr>
          <p:nvPr/>
        </p:nvPicPr>
        <p:blipFill>
          <a:blip r:embed="rId2"/>
          <a:stretch>
            <a:fillRect/>
          </a:stretch>
        </p:blipFill>
        <p:spPr>
          <a:xfrm>
            <a:off x="9661941" y="5388737"/>
            <a:ext cx="2530059" cy="1469263"/>
          </a:xfrm>
          <a:prstGeom prst="rect">
            <a:avLst/>
          </a:prstGeom>
        </p:spPr>
      </p:pic>
      <p:sp>
        <p:nvSpPr>
          <p:cNvPr id="4" name="Slide Number Placeholder 3">
            <a:extLst>
              <a:ext uri="{FF2B5EF4-FFF2-40B4-BE49-F238E27FC236}">
                <a16:creationId xmlns:a16="http://schemas.microsoft.com/office/drawing/2014/main" id="{139C842D-F5A7-88EC-4EA0-572F2D8D81A4}"/>
              </a:ext>
            </a:extLst>
          </p:cNvPr>
          <p:cNvSpPr>
            <a:spLocks noGrp="1"/>
          </p:cNvSpPr>
          <p:nvPr>
            <p:ph type="sldNum" sz="quarter" idx="12"/>
          </p:nvPr>
        </p:nvSpPr>
        <p:spPr/>
        <p:txBody>
          <a:bodyPr/>
          <a:lstStyle/>
          <a:p>
            <a:fld id="{49EC5416-78B8-4F37-B286-A40543F63F6D}" type="slidenum">
              <a:rPr lang="en-US" smtClean="0"/>
              <a:pPr/>
              <a:t>23</a:t>
            </a:fld>
            <a:endParaRPr lang="en-US" dirty="0"/>
          </a:p>
        </p:txBody>
      </p:sp>
      <p:pic>
        <p:nvPicPr>
          <p:cNvPr id="11" name="Content Placeholder 10">
            <a:extLst>
              <a:ext uri="{FF2B5EF4-FFF2-40B4-BE49-F238E27FC236}">
                <a16:creationId xmlns:a16="http://schemas.microsoft.com/office/drawing/2014/main" id="{6EDDC3B4-03F3-EF92-AFF6-876D91CA026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28144" y="1690688"/>
            <a:ext cx="9590544" cy="4351338"/>
          </a:xfrm>
        </p:spPr>
      </p:pic>
      <p:sp>
        <p:nvSpPr>
          <p:cNvPr id="2" name="Title 1">
            <a:extLst>
              <a:ext uri="{FF2B5EF4-FFF2-40B4-BE49-F238E27FC236}">
                <a16:creationId xmlns:a16="http://schemas.microsoft.com/office/drawing/2014/main" id="{B590DE66-FB8E-C491-906F-3261B8E562FC}"/>
              </a:ext>
            </a:extLst>
          </p:cNvPr>
          <p:cNvSpPr>
            <a:spLocks noGrp="1"/>
          </p:cNvSpPr>
          <p:nvPr>
            <p:ph type="title"/>
          </p:nvPr>
        </p:nvSpPr>
        <p:spPr>
          <a:xfrm>
            <a:off x="1228144" y="560387"/>
            <a:ext cx="10515600" cy="935039"/>
          </a:xfrm>
        </p:spPr>
        <p:txBody>
          <a:bodyPr>
            <a:noAutofit/>
          </a:bodyPr>
          <a:lstStyle/>
          <a:p>
            <a:r>
              <a:rPr lang="lt-LT" sz="1800" dirty="0">
                <a:latin typeface="+mn-lt"/>
              </a:rPr>
              <a:t>Prisijungus, sistema nukreips į administratoriaus užpildytą anketą. Jeigu pastebėjote klaidų, pataisykite ir išsaugokite. Jeigu klaidų anketoje nėra, pereikite prie kito žingsnio</a:t>
            </a:r>
            <a:endParaRPr lang="en-US" sz="1800" dirty="0">
              <a:latin typeface="+mn-lt"/>
              <a:ea typeface="Calibri Light"/>
              <a:cs typeface="Calibri Light"/>
            </a:endParaRPr>
          </a:p>
        </p:txBody>
      </p:sp>
    </p:spTree>
    <p:extLst>
      <p:ext uri="{BB962C8B-B14F-4D97-AF65-F5344CB8AC3E}">
        <p14:creationId xmlns:p14="http://schemas.microsoft.com/office/powerpoint/2010/main" val="152208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3">
            <a:extLst>
              <a:ext uri="{FF2B5EF4-FFF2-40B4-BE49-F238E27FC236}">
                <a16:creationId xmlns:a16="http://schemas.microsoft.com/office/drawing/2014/main" id="{1AE2AFA2-E48A-E1E5-D4CD-C04188C4AEB4}"/>
              </a:ext>
            </a:extLst>
          </p:cNvPr>
          <p:cNvSpPr txBox="1">
            <a:spLocks/>
          </p:cNvSpPr>
          <p:nvPr/>
        </p:nvSpPr>
        <p:spPr>
          <a:xfrm>
            <a:off x="871538" y="1157288"/>
            <a:ext cx="10272712" cy="4714876"/>
          </a:xfrm>
          <a:prstGeom prst="rect">
            <a:avLst/>
          </a:prstGeom>
        </p:spPr>
        <p:txBody>
          <a:bodyPr vert="horz" lIns="91440" tIns="45720" rIns="91440" bIns="45720" rtlCol="0" anchor="ctr">
            <a:normAutofit fontScale="97500" lnSpcReduction="10000"/>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t-LT" dirty="0">
                <a:latin typeface="+mn-lt"/>
              </a:rPr>
              <a:t>Dėl papildomai iškilusių klausimų galite kreiptis:</a:t>
            </a:r>
          </a:p>
          <a:p>
            <a:pPr algn="ctr"/>
            <a:endParaRPr lang="lt-LT" dirty="0">
              <a:latin typeface="+mn-lt"/>
            </a:endParaRPr>
          </a:p>
          <a:p>
            <a:pPr algn="ctr"/>
            <a:r>
              <a:rPr lang="lt-LT" dirty="0">
                <a:latin typeface="+mn-lt"/>
              </a:rPr>
              <a:t> el. paštu </a:t>
            </a:r>
            <a:r>
              <a:rPr lang="lt-LT" b="1" dirty="0">
                <a:latin typeface="+mn-lt"/>
                <a:hlinkClick r:id="rId2"/>
              </a:rPr>
              <a:t>pagalba@vpt.lt</a:t>
            </a:r>
            <a:r>
              <a:rPr lang="lt-LT" b="1" dirty="0">
                <a:latin typeface="+mn-lt"/>
              </a:rPr>
              <a:t>  </a:t>
            </a:r>
          </a:p>
          <a:p>
            <a:pPr algn="ctr"/>
            <a:r>
              <a:rPr lang="lt-LT" dirty="0">
                <a:latin typeface="+mn-lt"/>
              </a:rPr>
              <a:t>(darbo dienomis – visą darbo dieną) </a:t>
            </a:r>
          </a:p>
          <a:p>
            <a:pPr algn="ctr"/>
            <a:endParaRPr lang="lt-LT" dirty="0">
              <a:latin typeface="+mn-lt"/>
            </a:endParaRPr>
          </a:p>
          <a:p>
            <a:pPr algn="ctr"/>
            <a:r>
              <a:rPr lang="lt-LT" dirty="0">
                <a:latin typeface="+mn-lt"/>
              </a:rPr>
              <a:t>tel. </a:t>
            </a:r>
            <a:r>
              <a:rPr lang="lt-LT" b="1" dirty="0">
                <a:solidFill>
                  <a:schemeClr val="accent5"/>
                </a:solidFill>
                <a:latin typeface="+mn-lt"/>
              </a:rPr>
              <a:t>+370 5 219 7000 </a:t>
            </a:r>
          </a:p>
          <a:p>
            <a:pPr algn="ctr"/>
            <a:r>
              <a:rPr lang="lt-LT" dirty="0">
                <a:latin typeface="+mn-lt"/>
              </a:rPr>
              <a:t>(darbo dienomis 8 – 12 val.)</a:t>
            </a:r>
            <a:endParaRPr lang="lt-LT" sz="1600" dirty="0">
              <a:latin typeface="+mn-lt"/>
            </a:endParaRPr>
          </a:p>
          <a:p>
            <a:pPr algn="ctr"/>
            <a:endParaRPr lang="en-US" dirty="0"/>
          </a:p>
        </p:txBody>
      </p:sp>
      <p:pic>
        <p:nvPicPr>
          <p:cNvPr id="3" name="Paveikslėlis 9">
            <a:extLst>
              <a:ext uri="{FF2B5EF4-FFF2-40B4-BE49-F238E27FC236}">
                <a16:creationId xmlns:a16="http://schemas.microsoft.com/office/drawing/2014/main" id="{A5572511-68F2-A17E-7234-A6F17DE1C6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Tree>
    <p:extLst>
      <p:ext uri="{BB962C8B-B14F-4D97-AF65-F5344CB8AC3E}">
        <p14:creationId xmlns:p14="http://schemas.microsoft.com/office/powerpoint/2010/main" val="486537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77420" y="136636"/>
            <a:ext cx="10437160" cy="1015680"/>
          </a:xfrm>
        </p:spPr>
        <p:txBody>
          <a:bodyPr>
            <a:noAutofit/>
          </a:bodyPr>
          <a:lstStyle/>
          <a:p>
            <a:pPr algn="ctr"/>
            <a:r>
              <a:rPr lang="lt-LT" sz="3600" dirty="0">
                <a:latin typeface="+mn-lt"/>
              </a:rPr>
              <a:t>Anketos pirmame veiksme užpildykite organizacijos duomenis</a:t>
            </a:r>
            <a:endParaRPr lang="en-US" sz="3600" dirty="0">
              <a:latin typeface="+mn-lt"/>
              <a:ea typeface="Calibri Light"/>
              <a:cs typeface="Calibri Light"/>
            </a:endParaRPr>
          </a:p>
        </p:txBody>
      </p:sp>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5" name="Slide Number Placeholder 4">
            <a:extLst>
              <a:ext uri="{FF2B5EF4-FFF2-40B4-BE49-F238E27FC236}">
                <a16:creationId xmlns:a16="http://schemas.microsoft.com/office/drawing/2014/main" id="{EA36A664-3300-44CB-2F8B-4BA973B18A4D}"/>
              </a:ext>
            </a:extLst>
          </p:cNvPr>
          <p:cNvSpPr>
            <a:spLocks noGrp="1"/>
          </p:cNvSpPr>
          <p:nvPr>
            <p:ph type="sldNum" sz="quarter" idx="12"/>
          </p:nvPr>
        </p:nvSpPr>
        <p:spPr/>
        <p:txBody>
          <a:bodyPr/>
          <a:lstStyle/>
          <a:p>
            <a:fld id="{49EC5416-78B8-4F37-B286-A40543F63F6D}" type="slidenum">
              <a:rPr lang="en-US" smtClean="0"/>
              <a:pPr/>
              <a:t>3</a:t>
            </a:fld>
            <a:endParaRPr lang="en-US" dirty="0"/>
          </a:p>
        </p:txBody>
      </p:sp>
      <p:sp>
        <p:nvSpPr>
          <p:cNvPr id="11" name="TextBox 10">
            <a:extLst>
              <a:ext uri="{FF2B5EF4-FFF2-40B4-BE49-F238E27FC236}">
                <a16:creationId xmlns:a16="http://schemas.microsoft.com/office/drawing/2014/main" id="{5D55E3D6-2782-7F31-AD62-BE960662FCE0}"/>
              </a:ext>
            </a:extLst>
          </p:cNvPr>
          <p:cNvSpPr txBox="1"/>
          <p:nvPr/>
        </p:nvSpPr>
        <p:spPr>
          <a:xfrm>
            <a:off x="845184" y="5510557"/>
            <a:ext cx="10408119" cy="954107"/>
          </a:xfrm>
          <a:prstGeom prst="rect">
            <a:avLst/>
          </a:prstGeom>
          <a:noFill/>
        </p:spPr>
        <p:txBody>
          <a:bodyPr wrap="square" lIns="91440" tIns="45720" rIns="91440" bIns="45720" anchor="t">
            <a:spAutoFit/>
          </a:bodyPr>
          <a:lstStyle/>
          <a:p>
            <a:r>
              <a:rPr lang="lt-LT" b="1" dirty="0"/>
              <a:t>* Žvaigždute pažymėti laukai yra privalomi.</a:t>
            </a:r>
            <a:endParaRPr lang="en-US" dirty="0"/>
          </a:p>
          <a:p>
            <a:r>
              <a:rPr lang="lt-LT" b="1" dirty="0">
                <a:ea typeface="Calibri"/>
                <a:cs typeface="Calibri"/>
              </a:rPr>
              <a:t>Jei tiekėjas yra fizinis asmuo, tada lauke „Organizacijos pavadinimas“ reikia nurodyti vardą ir pavardę.</a:t>
            </a:r>
            <a:endParaRPr lang="lt-LT" dirty="0">
              <a:ea typeface="Calibri"/>
              <a:cs typeface="Calibri"/>
            </a:endParaRPr>
          </a:p>
          <a:p>
            <a:endParaRPr lang="en-US" sz="2000" b="1" dirty="0">
              <a:ea typeface="Calibri"/>
              <a:cs typeface="Calibri"/>
            </a:endParaRPr>
          </a:p>
        </p:txBody>
      </p:sp>
      <p:pic>
        <p:nvPicPr>
          <p:cNvPr id="13" name="Picture 12">
            <a:extLst>
              <a:ext uri="{FF2B5EF4-FFF2-40B4-BE49-F238E27FC236}">
                <a16:creationId xmlns:a16="http://schemas.microsoft.com/office/drawing/2014/main" id="{53E005ED-4426-4FA5-CF23-A9C83DE45C24}"/>
              </a:ext>
            </a:extLst>
          </p:cNvPr>
          <p:cNvPicPr>
            <a:picLocks noChangeAspect="1"/>
          </p:cNvPicPr>
          <p:nvPr/>
        </p:nvPicPr>
        <p:blipFill>
          <a:blip r:embed="rId3"/>
          <a:stretch>
            <a:fillRect/>
          </a:stretch>
        </p:blipFill>
        <p:spPr>
          <a:xfrm>
            <a:off x="933531" y="1108119"/>
            <a:ext cx="10324938" cy="4397144"/>
          </a:xfrm>
          <a:prstGeom prst="rect">
            <a:avLst/>
          </a:prstGeom>
        </p:spPr>
      </p:pic>
      <p:sp>
        <p:nvSpPr>
          <p:cNvPr id="3" name="TextBox 2">
            <a:extLst>
              <a:ext uri="{FF2B5EF4-FFF2-40B4-BE49-F238E27FC236}">
                <a16:creationId xmlns:a16="http://schemas.microsoft.com/office/drawing/2014/main" id="{CC34ED38-951F-ED17-89D1-7CB56A39D6D9}"/>
              </a:ext>
            </a:extLst>
          </p:cNvPr>
          <p:cNvSpPr txBox="1"/>
          <p:nvPr/>
        </p:nvSpPr>
        <p:spPr>
          <a:xfrm>
            <a:off x="933531" y="6247884"/>
            <a:ext cx="6360648" cy="369332"/>
          </a:xfrm>
          <a:prstGeom prst="rect">
            <a:avLst/>
          </a:prstGeom>
          <a:noFill/>
        </p:spPr>
        <p:txBody>
          <a:bodyPr wrap="square" rtlCol="0">
            <a:spAutoFit/>
          </a:bodyPr>
          <a:lstStyle/>
          <a:p>
            <a:r>
              <a:rPr lang="lt-LT" b="1" dirty="0">
                <a:solidFill>
                  <a:srgbClr val="FF0000"/>
                </a:solidFill>
              </a:rPr>
              <a:t>Organizacijos pavadinimą nurodykite be kabučių</a:t>
            </a:r>
            <a:r>
              <a:rPr lang="en-US" b="1" dirty="0">
                <a:solidFill>
                  <a:srgbClr val="FF0000"/>
                </a:solidFill>
              </a:rPr>
              <a:t> (</a:t>
            </a:r>
            <a:r>
              <a:rPr lang="lt-LT" b="1" dirty="0">
                <a:solidFill>
                  <a:srgbClr val="FF0000"/>
                </a:solidFill>
              </a:rPr>
              <a:t>„ “</a:t>
            </a:r>
            <a:r>
              <a:rPr lang="en-US" b="1" dirty="0">
                <a:solidFill>
                  <a:srgbClr val="FF0000"/>
                </a:solidFill>
              </a:rPr>
              <a:t>)!</a:t>
            </a:r>
          </a:p>
        </p:txBody>
      </p:sp>
    </p:spTree>
    <p:extLst>
      <p:ext uri="{BB962C8B-B14F-4D97-AF65-F5344CB8AC3E}">
        <p14:creationId xmlns:p14="http://schemas.microsoft.com/office/powerpoint/2010/main" val="3180558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F7C76-0502-0F0F-96D7-F2D02198742E}"/>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6278159F-0994-B575-C8D6-09EAE4D76A0C}"/>
              </a:ext>
            </a:extLst>
          </p:cNvPr>
          <p:cNvSpPr>
            <a:spLocks noGrp="1"/>
          </p:cNvSpPr>
          <p:nvPr>
            <p:ph type="title"/>
          </p:nvPr>
        </p:nvSpPr>
        <p:spPr>
          <a:xfrm>
            <a:off x="847532" y="327803"/>
            <a:ext cx="10515600" cy="545034"/>
          </a:xfrm>
        </p:spPr>
        <p:txBody>
          <a:bodyPr>
            <a:noAutofit/>
          </a:bodyPr>
          <a:lstStyle/>
          <a:p>
            <a:pPr algn="ctr"/>
            <a:r>
              <a:rPr lang="lt-LT" sz="3600" dirty="0">
                <a:latin typeface="+mn-lt"/>
              </a:rPr>
              <a:t>Anketos pirmame veiksme užpildykite organizacijos duomenis. Teisinė forma</a:t>
            </a:r>
            <a:endParaRPr lang="en-US" sz="3600" dirty="0">
              <a:latin typeface="+mn-lt"/>
            </a:endParaRPr>
          </a:p>
        </p:txBody>
      </p:sp>
      <p:pic>
        <p:nvPicPr>
          <p:cNvPr id="10" name="Paveikslėlis 9">
            <a:extLst>
              <a:ext uri="{FF2B5EF4-FFF2-40B4-BE49-F238E27FC236}">
                <a16:creationId xmlns:a16="http://schemas.microsoft.com/office/drawing/2014/main" id="{73854F0A-A594-95AF-BD06-E9229A0833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a:extLst>
              <a:ext uri="{FF2B5EF4-FFF2-40B4-BE49-F238E27FC236}">
                <a16:creationId xmlns:a16="http://schemas.microsoft.com/office/drawing/2014/main" id="{732E283B-6A4D-2CD4-94D2-F9D2BE5DF9C1}"/>
              </a:ext>
            </a:extLst>
          </p:cNvPr>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25A82681-5DDF-B6E5-CAA0-6D8EEEFCE249}"/>
              </a:ext>
            </a:extLst>
          </p:cNvPr>
          <p:cNvSpPr>
            <a:spLocks noGrp="1"/>
          </p:cNvSpPr>
          <p:nvPr>
            <p:ph type="sldNum" sz="quarter" idx="12"/>
          </p:nvPr>
        </p:nvSpPr>
        <p:spPr/>
        <p:txBody>
          <a:bodyPr/>
          <a:lstStyle/>
          <a:p>
            <a:fld id="{49EC5416-78B8-4F37-B286-A40543F63F6D}" type="slidenum">
              <a:rPr lang="en-US" smtClean="0"/>
              <a:pPr/>
              <a:t>4</a:t>
            </a:fld>
            <a:endParaRPr lang="en-US" dirty="0"/>
          </a:p>
        </p:txBody>
      </p:sp>
      <p:pic>
        <p:nvPicPr>
          <p:cNvPr id="4" name="Picture 3">
            <a:extLst>
              <a:ext uri="{FF2B5EF4-FFF2-40B4-BE49-F238E27FC236}">
                <a16:creationId xmlns:a16="http://schemas.microsoft.com/office/drawing/2014/main" id="{781C2C04-976B-DFBD-CBDF-6A7C225DFD85}"/>
              </a:ext>
            </a:extLst>
          </p:cNvPr>
          <p:cNvPicPr>
            <a:picLocks noChangeAspect="1"/>
          </p:cNvPicPr>
          <p:nvPr/>
        </p:nvPicPr>
        <p:blipFill>
          <a:blip r:embed="rId8"/>
          <a:stretch>
            <a:fillRect/>
          </a:stretch>
        </p:blipFill>
        <p:spPr>
          <a:xfrm>
            <a:off x="1549097" y="1225355"/>
            <a:ext cx="9112469" cy="3053750"/>
          </a:xfrm>
          <a:prstGeom prst="rect">
            <a:avLst/>
          </a:prstGeom>
        </p:spPr>
      </p:pic>
      <p:sp>
        <p:nvSpPr>
          <p:cNvPr id="7" name="TextBox 6">
            <a:extLst>
              <a:ext uri="{FF2B5EF4-FFF2-40B4-BE49-F238E27FC236}">
                <a16:creationId xmlns:a16="http://schemas.microsoft.com/office/drawing/2014/main" id="{0480AEE8-6AAE-06A7-C49D-1F5541F2C364}"/>
              </a:ext>
            </a:extLst>
          </p:cNvPr>
          <p:cNvSpPr txBox="1"/>
          <p:nvPr/>
        </p:nvSpPr>
        <p:spPr>
          <a:xfrm>
            <a:off x="1418897" y="4371488"/>
            <a:ext cx="9242669" cy="1754326"/>
          </a:xfrm>
          <a:prstGeom prst="rect">
            <a:avLst/>
          </a:prstGeom>
          <a:noFill/>
        </p:spPr>
        <p:txBody>
          <a:bodyPr wrap="square" rtlCol="0">
            <a:spAutoFit/>
          </a:bodyPr>
          <a:lstStyle/>
          <a:p>
            <a:r>
              <a:rPr lang="lt-LT" dirty="0"/>
              <a:t>Atkreipiame dėmesį, kad kai kurios teisinės formos yra skirtos užsienio tiekėjams. Renkantis teisinę formą: </a:t>
            </a:r>
          </a:p>
          <a:p>
            <a:pPr marL="285750" indent="-285750">
              <a:buFont typeface="Arial" panose="020B0604020202020204" pitchFamily="34" charset="0"/>
              <a:buChar char="•"/>
            </a:pPr>
            <a:r>
              <a:rPr lang="lt-LT" dirty="0"/>
              <a:t>besiregistruojantys fiziniai asmenys ir ūkininkai turi rinktis „Kita“ (ne „Individualusis verslininkas“).</a:t>
            </a:r>
          </a:p>
          <a:p>
            <a:pPr marL="285750" indent="-285750">
              <a:buFont typeface="Arial" panose="020B0604020202020204" pitchFamily="34" charset="0"/>
              <a:buChar char="•"/>
            </a:pPr>
            <a:r>
              <a:rPr lang="lt-LT" dirty="0"/>
              <a:t>jeigu nerandate tikslios Jūsų teisinės formos, pavyzdžiui, mažosios bendrijos, rinkitės „Kita“</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96000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B6917-98F5-8C2D-2DF3-82A466F6B8DF}"/>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341A7571-9150-61A8-D5E5-74C9A0F73779}"/>
              </a:ext>
            </a:extLst>
          </p:cNvPr>
          <p:cNvSpPr>
            <a:spLocks noGrp="1"/>
          </p:cNvSpPr>
          <p:nvPr>
            <p:ph type="title"/>
          </p:nvPr>
        </p:nvSpPr>
        <p:spPr>
          <a:xfrm>
            <a:off x="838200" y="553655"/>
            <a:ext cx="10515600" cy="545034"/>
          </a:xfrm>
        </p:spPr>
        <p:txBody>
          <a:bodyPr>
            <a:noAutofit/>
          </a:bodyPr>
          <a:lstStyle/>
          <a:p>
            <a:pPr algn="ctr"/>
            <a:r>
              <a:rPr lang="lt-LT" sz="3600" dirty="0">
                <a:latin typeface="+mn-lt"/>
              </a:rPr>
              <a:t>Anketos pirmame veiksme užpildykite organizacijos duomenis. Kategorija </a:t>
            </a:r>
            <a:endParaRPr lang="en-US" sz="3600" dirty="0">
              <a:latin typeface="+mn-lt"/>
            </a:endParaRPr>
          </a:p>
        </p:txBody>
      </p:sp>
      <p:pic>
        <p:nvPicPr>
          <p:cNvPr id="10" name="Paveikslėlis 9">
            <a:extLst>
              <a:ext uri="{FF2B5EF4-FFF2-40B4-BE49-F238E27FC236}">
                <a16:creationId xmlns:a16="http://schemas.microsoft.com/office/drawing/2014/main" id="{D17E1B2E-F9D1-D87A-F822-91C5EDD1669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a:extLst>
              <a:ext uri="{FF2B5EF4-FFF2-40B4-BE49-F238E27FC236}">
                <a16:creationId xmlns:a16="http://schemas.microsoft.com/office/drawing/2014/main" id="{54465840-9993-894B-763D-966AB52407A3}"/>
              </a:ext>
            </a:extLst>
          </p:cNvPr>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8EFF5F95-A9D0-DC53-D04B-E23A44230EE5}"/>
              </a:ext>
            </a:extLst>
          </p:cNvPr>
          <p:cNvSpPr>
            <a:spLocks noGrp="1"/>
          </p:cNvSpPr>
          <p:nvPr>
            <p:ph type="sldNum" sz="quarter" idx="12"/>
          </p:nvPr>
        </p:nvSpPr>
        <p:spPr/>
        <p:txBody>
          <a:bodyPr/>
          <a:lstStyle/>
          <a:p>
            <a:fld id="{49EC5416-78B8-4F37-B286-A40543F63F6D}" type="slidenum">
              <a:rPr lang="en-US" smtClean="0"/>
              <a:pPr/>
              <a:t>5</a:t>
            </a:fld>
            <a:endParaRPr lang="en-US" dirty="0"/>
          </a:p>
        </p:txBody>
      </p:sp>
      <p:pic>
        <p:nvPicPr>
          <p:cNvPr id="8" name="Picture 7">
            <a:extLst>
              <a:ext uri="{FF2B5EF4-FFF2-40B4-BE49-F238E27FC236}">
                <a16:creationId xmlns:a16="http://schemas.microsoft.com/office/drawing/2014/main" id="{37D3CBF0-2254-FE5E-8E8E-49EBBF2F024B}"/>
              </a:ext>
            </a:extLst>
          </p:cNvPr>
          <p:cNvPicPr>
            <a:picLocks noChangeAspect="1"/>
          </p:cNvPicPr>
          <p:nvPr/>
        </p:nvPicPr>
        <p:blipFill>
          <a:blip r:embed="rId8"/>
          <a:stretch>
            <a:fillRect/>
          </a:stretch>
        </p:blipFill>
        <p:spPr>
          <a:xfrm>
            <a:off x="388883" y="2337265"/>
            <a:ext cx="11494091" cy="1701887"/>
          </a:xfrm>
          <a:prstGeom prst="rect">
            <a:avLst/>
          </a:prstGeom>
        </p:spPr>
      </p:pic>
      <p:sp>
        <p:nvSpPr>
          <p:cNvPr id="9" name="TextBox 8">
            <a:extLst>
              <a:ext uri="{FF2B5EF4-FFF2-40B4-BE49-F238E27FC236}">
                <a16:creationId xmlns:a16="http://schemas.microsoft.com/office/drawing/2014/main" id="{EB32B8D6-3F72-8859-3C56-3B6ACF8BDD5B}"/>
              </a:ext>
            </a:extLst>
          </p:cNvPr>
          <p:cNvSpPr txBox="1"/>
          <p:nvPr/>
        </p:nvSpPr>
        <p:spPr>
          <a:xfrm>
            <a:off x="388883" y="1737702"/>
            <a:ext cx="9627476" cy="369332"/>
          </a:xfrm>
          <a:prstGeom prst="rect">
            <a:avLst/>
          </a:prstGeom>
          <a:noFill/>
        </p:spPr>
        <p:txBody>
          <a:bodyPr wrap="square" rtlCol="0">
            <a:spAutoFit/>
          </a:bodyPr>
          <a:lstStyle/>
          <a:p>
            <a:r>
              <a:rPr lang="lt-LT" dirty="0"/>
              <a:t>Kategoriją pasirinkite pagal paskutinių metų jūsų įmonės duomenis:</a:t>
            </a:r>
            <a:endParaRPr lang="en-US" dirty="0"/>
          </a:p>
        </p:txBody>
      </p:sp>
    </p:spTree>
    <p:extLst>
      <p:ext uri="{BB962C8B-B14F-4D97-AF65-F5344CB8AC3E}">
        <p14:creationId xmlns:p14="http://schemas.microsoft.com/office/powerpoint/2010/main" val="1902116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C4E1F-1574-6ED9-DC01-6D1C76CEEA5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D3EE11E1-388B-B8D1-DF08-AE1ABE28ECED}"/>
              </a:ext>
            </a:extLst>
          </p:cNvPr>
          <p:cNvSpPr>
            <a:spLocks noGrp="1"/>
          </p:cNvSpPr>
          <p:nvPr>
            <p:ph type="title"/>
          </p:nvPr>
        </p:nvSpPr>
        <p:spPr>
          <a:xfrm>
            <a:off x="838200" y="453927"/>
            <a:ext cx="10515600" cy="661440"/>
          </a:xfrm>
        </p:spPr>
        <p:txBody>
          <a:bodyPr>
            <a:noAutofit/>
          </a:bodyPr>
          <a:lstStyle/>
          <a:p>
            <a:pPr algn="ctr"/>
            <a:r>
              <a:rPr lang="lt-LT" sz="3600" dirty="0">
                <a:latin typeface="+mn-lt"/>
              </a:rPr>
              <a:t>Anketos pirmame veiksme užpildykite organizacijos duomenis. VPĮ 23 str. ir PĮ 35 str. paaiškinimas</a:t>
            </a:r>
            <a:endParaRPr lang="en-US" sz="3600" dirty="0">
              <a:latin typeface="+mn-lt"/>
            </a:endParaRPr>
          </a:p>
        </p:txBody>
      </p:sp>
      <p:pic>
        <p:nvPicPr>
          <p:cNvPr id="10" name="Paveikslėlis 9">
            <a:extLst>
              <a:ext uri="{FF2B5EF4-FFF2-40B4-BE49-F238E27FC236}">
                <a16:creationId xmlns:a16="http://schemas.microsoft.com/office/drawing/2014/main" id="{61455921-6D78-7AD9-4C55-77F8936489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a:extLst>
              <a:ext uri="{FF2B5EF4-FFF2-40B4-BE49-F238E27FC236}">
                <a16:creationId xmlns:a16="http://schemas.microsoft.com/office/drawing/2014/main" id="{4D2C330D-28C9-5546-EDA0-629F8ACD1F65}"/>
              </a:ext>
            </a:extLst>
          </p:cNvPr>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1DD85965-C813-80A5-35FF-1E7B54AD1E6F}"/>
              </a:ext>
            </a:extLst>
          </p:cNvPr>
          <p:cNvSpPr>
            <a:spLocks noGrp="1"/>
          </p:cNvSpPr>
          <p:nvPr>
            <p:ph type="sldNum" sz="quarter" idx="12"/>
          </p:nvPr>
        </p:nvSpPr>
        <p:spPr/>
        <p:txBody>
          <a:bodyPr/>
          <a:lstStyle/>
          <a:p>
            <a:fld id="{49EC5416-78B8-4F37-B286-A40543F63F6D}" type="slidenum">
              <a:rPr lang="en-US" smtClean="0"/>
              <a:pPr/>
              <a:t>6</a:t>
            </a:fld>
            <a:endParaRPr lang="en-US" dirty="0"/>
          </a:p>
        </p:txBody>
      </p:sp>
      <p:pic>
        <p:nvPicPr>
          <p:cNvPr id="8" name="Picture 7">
            <a:extLst>
              <a:ext uri="{FF2B5EF4-FFF2-40B4-BE49-F238E27FC236}">
                <a16:creationId xmlns:a16="http://schemas.microsoft.com/office/drawing/2014/main" id="{3D17D4C3-6EC2-4E35-7F21-98D793635165}"/>
              </a:ext>
            </a:extLst>
          </p:cNvPr>
          <p:cNvPicPr>
            <a:picLocks noChangeAspect="1"/>
          </p:cNvPicPr>
          <p:nvPr/>
        </p:nvPicPr>
        <p:blipFill>
          <a:blip r:embed="rId8"/>
          <a:stretch>
            <a:fillRect/>
          </a:stretch>
        </p:blipFill>
        <p:spPr>
          <a:xfrm>
            <a:off x="2181764" y="1501651"/>
            <a:ext cx="8062730" cy="936748"/>
          </a:xfrm>
          <a:prstGeom prst="rect">
            <a:avLst/>
          </a:prstGeom>
        </p:spPr>
      </p:pic>
      <p:sp>
        <p:nvSpPr>
          <p:cNvPr id="9" name="TextBox 8">
            <a:extLst>
              <a:ext uri="{FF2B5EF4-FFF2-40B4-BE49-F238E27FC236}">
                <a16:creationId xmlns:a16="http://schemas.microsoft.com/office/drawing/2014/main" id="{06CBCFFE-D4AC-83F9-33DA-BFF10742EB91}"/>
              </a:ext>
            </a:extLst>
          </p:cNvPr>
          <p:cNvSpPr txBox="1"/>
          <p:nvPr/>
        </p:nvSpPr>
        <p:spPr>
          <a:xfrm>
            <a:off x="1261242" y="2941089"/>
            <a:ext cx="9242669" cy="1477328"/>
          </a:xfrm>
          <a:prstGeom prst="rect">
            <a:avLst/>
          </a:prstGeom>
          <a:noFill/>
        </p:spPr>
        <p:txBody>
          <a:bodyPr wrap="square" rtlCol="0">
            <a:spAutoFit/>
          </a:bodyPr>
          <a:lstStyle/>
          <a:p>
            <a:r>
              <a:rPr lang="lt-LT" dirty="0"/>
              <a:t>VPT puslapio nuoroda dėl VPĮ 23 str.: </a:t>
            </a:r>
            <a:r>
              <a:rPr lang="lt-LT" dirty="0">
                <a:hlinkClick r:id="rId9"/>
              </a:rPr>
              <a:t>https://klausk.vpt.lt/hc/lt/articles/360016426419-23-straipsnis-Rezervuota-teis%C4%97-dalyvauti-pirkimuose</a:t>
            </a:r>
            <a:r>
              <a:rPr lang="lt-LT" dirty="0"/>
              <a:t> </a:t>
            </a:r>
            <a:endParaRPr lang="lt-LT" b="1" dirty="0"/>
          </a:p>
          <a:p>
            <a:endParaRPr lang="lt-LT" b="1" dirty="0"/>
          </a:p>
          <a:p>
            <a:r>
              <a:rPr lang="lt-LT" dirty="0"/>
              <a:t>VPT puslapio nuoroda dėl PĮ 35 str.: </a:t>
            </a:r>
            <a:r>
              <a:rPr lang="lt-LT" dirty="0">
                <a:hlinkClick r:id="rId10"/>
              </a:rPr>
              <a:t>https://klausk.vpt.lt/hc/lt/articles/360016430219-35-straipsnis-Rezervuota-teis%C4%97-dalyvauti-pirkimuose</a:t>
            </a:r>
            <a:r>
              <a:rPr lang="lt-LT" dirty="0"/>
              <a:t> </a:t>
            </a:r>
            <a:endParaRPr lang="en-US" dirty="0"/>
          </a:p>
        </p:txBody>
      </p:sp>
    </p:spTree>
    <p:extLst>
      <p:ext uri="{BB962C8B-B14F-4D97-AF65-F5344CB8AC3E}">
        <p14:creationId xmlns:p14="http://schemas.microsoft.com/office/powerpoint/2010/main" val="2495324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C5328-48B0-9549-FAC4-3CA58C422E02}"/>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50863226-1CB8-ACEE-540E-00A3E149714B}"/>
              </a:ext>
            </a:extLst>
          </p:cNvPr>
          <p:cNvSpPr>
            <a:spLocks noGrp="1"/>
          </p:cNvSpPr>
          <p:nvPr>
            <p:ph type="title"/>
          </p:nvPr>
        </p:nvSpPr>
        <p:spPr>
          <a:xfrm>
            <a:off x="838200" y="453927"/>
            <a:ext cx="10515600" cy="545034"/>
          </a:xfrm>
        </p:spPr>
        <p:txBody>
          <a:bodyPr>
            <a:noAutofit/>
          </a:bodyPr>
          <a:lstStyle/>
          <a:p>
            <a:pPr algn="ctr"/>
            <a:r>
              <a:rPr lang="lt-LT" sz="3600" dirty="0">
                <a:latin typeface="+mn-lt"/>
              </a:rPr>
              <a:t>Anketos pirmame veiksme užpildykite organizacijos duomenis </a:t>
            </a:r>
            <a:endParaRPr lang="en-US" sz="3600" dirty="0">
              <a:latin typeface="+mn-lt"/>
            </a:endParaRPr>
          </a:p>
        </p:txBody>
      </p:sp>
      <p:pic>
        <p:nvPicPr>
          <p:cNvPr id="10" name="Paveikslėlis 9">
            <a:extLst>
              <a:ext uri="{FF2B5EF4-FFF2-40B4-BE49-F238E27FC236}">
                <a16:creationId xmlns:a16="http://schemas.microsoft.com/office/drawing/2014/main" id="{1F0D00A8-60B5-9353-3EAD-818D4FEA1D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a:extLst>
              <a:ext uri="{FF2B5EF4-FFF2-40B4-BE49-F238E27FC236}">
                <a16:creationId xmlns:a16="http://schemas.microsoft.com/office/drawing/2014/main" id="{D09D9CBB-5421-6FA1-F73D-6EDBB73B7755}"/>
              </a:ext>
            </a:extLst>
          </p:cNvPr>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9C91FB23-6438-86A6-D9C3-AFE8296F3B7F}"/>
              </a:ext>
            </a:extLst>
          </p:cNvPr>
          <p:cNvSpPr>
            <a:spLocks noGrp="1"/>
          </p:cNvSpPr>
          <p:nvPr>
            <p:ph type="sldNum" sz="quarter" idx="12"/>
          </p:nvPr>
        </p:nvSpPr>
        <p:spPr/>
        <p:txBody>
          <a:bodyPr/>
          <a:lstStyle/>
          <a:p>
            <a:fld id="{49EC5416-78B8-4F37-B286-A40543F63F6D}" type="slidenum">
              <a:rPr lang="en-US" smtClean="0"/>
              <a:pPr/>
              <a:t>7</a:t>
            </a:fld>
            <a:endParaRPr lang="en-US" dirty="0"/>
          </a:p>
        </p:txBody>
      </p:sp>
      <p:pic>
        <p:nvPicPr>
          <p:cNvPr id="4" name="Picture 3">
            <a:extLst>
              <a:ext uri="{FF2B5EF4-FFF2-40B4-BE49-F238E27FC236}">
                <a16:creationId xmlns:a16="http://schemas.microsoft.com/office/drawing/2014/main" id="{64C99F42-DE4E-06CD-E01D-317F1B7CDBE1}"/>
              </a:ext>
            </a:extLst>
          </p:cNvPr>
          <p:cNvPicPr>
            <a:picLocks noChangeAspect="1"/>
          </p:cNvPicPr>
          <p:nvPr/>
        </p:nvPicPr>
        <p:blipFill>
          <a:blip r:embed="rId8"/>
          <a:stretch>
            <a:fillRect/>
          </a:stretch>
        </p:blipFill>
        <p:spPr>
          <a:xfrm>
            <a:off x="420415" y="2288646"/>
            <a:ext cx="11160751" cy="2073148"/>
          </a:xfrm>
          <a:prstGeom prst="rect">
            <a:avLst/>
          </a:prstGeom>
        </p:spPr>
      </p:pic>
      <p:pic>
        <p:nvPicPr>
          <p:cNvPr id="11" name="Picture 10">
            <a:extLst>
              <a:ext uri="{FF2B5EF4-FFF2-40B4-BE49-F238E27FC236}">
                <a16:creationId xmlns:a16="http://schemas.microsoft.com/office/drawing/2014/main" id="{C6AB4F56-1BF4-CB61-4827-EA27DA2BD6E2}"/>
              </a:ext>
            </a:extLst>
          </p:cNvPr>
          <p:cNvPicPr>
            <a:picLocks noChangeAspect="1"/>
          </p:cNvPicPr>
          <p:nvPr/>
        </p:nvPicPr>
        <p:blipFill>
          <a:blip r:embed="rId9"/>
          <a:stretch>
            <a:fillRect/>
          </a:stretch>
        </p:blipFill>
        <p:spPr>
          <a:xfrm>
            <a:off x="420415" y="4999748"/>
            <a:ext cx="11035665" cy="577880"/>
          </a:xfrm>
          <a:prstGeom prst="rect">
            <a:avLst/>
          </a:prstGeom>
        </p:spPr>
      </p:pic>
      <p:sp>
        <p:nvSpPr>
          <p:cNvPr id="12" name="TextBox 11">
            <a:extLst>
              <a:ext uri="{FF2B5EF4-FFF2-40B4-BE49-F238E27FC236}">
                <a16:creationId xmlns:a16="http://schemas.microsoft.com/office/drawing/2014/main" id="{7568C4A2-3EE0-D41E-2E5C-1988F3B48986}"/>
              </a:ext>
            </a:extLst>
          </p:cNvPr>
          <p:cNvSpPr txBox="1"/>
          <p:nvPr/>
        </p:nvSpPr>
        <p:spPr>
          <a:xfrm>
            <a:off x="420415" y="1681654"/>
            <a:ext cx="8628992" cy="369332"/>
          </a:xfrm>
          <a:prstGeom prst="rect">
            <a:avLst/>
          </a:prstGeom>
          <a:noFill/>
        </p:spPr>
        <p:txBody>
          <a:bodyPr wrap="square" rtlCol="0">
            <a:spAutoFit/>
          </a:bodyPr>
          <a:lstStyle/>
          <a:p>
            <a:r>
              <a:rPr lang="lt-LT" dirty="0"/>
              <a:t>Privalomas laukas. Nurodykite paskutinių finansinių metų duomenis:</a:t>
            </a:r>
            <a:endParaRPr lang="en-US" dirty="0"/>
          </a:p>
        </p:txBody>
      </p:sp>
      <p:sp>
        <p:nvSpPr>
          <p:cNvPr id="3" name="TextBox 2">
            <a:extLst>
              <a:ext uri="{FF2B5EF4-FFF2-40B4-BE49-F238E27FC236}">
                <a16:creationId xmlns:a16="http://schemas.microsoft.com/office/drawing/2014/main" id="{2AA3417C-C1F4-BEB5-99A8-DFDFF8CF9E7A}"/>
              </a:ext>
            </a:extLst>
          </p:cNvPr>
          <p:cNvSpPr txBox="1"/>
          <p:nvPr/>
        </p:nvSpPr>
        <p:spPr>
          <a:xfrm>
            <a:off x="420415" y="4492616"/>
            <a:ext cx="8628992" cy="369332"/>
          </a:xfrm>
          <a:prstGeom prst="rect">
            <a:avLst/>
          </a:prstGeom>
          <a:noFill/>
        </p:spPr>
        <p:txBody>
          <a:bodyPr wrap="square" rtlCol="0">
            <a:spAutoFit/>
          </a:bodyPr>
          <a:lstStyle/>
          <a:p>
            <a:r>
              <a:rPr lang="lt-LT" dirty="0"/>
              <a:t>Neprivalomas laukas:</a:t>
            </a:r>
            <a:endParaRPr lang="en-US" dirty="0"/>
          </a:p>
        </p:txBody>
      </p:sp>
    </p:spTree>
    <p:extLst>
      <p:ext uri="{BB962C8B-B14F-4D97-AF65-F5344CB8AC3E}">
        <p14:creationId xmlns:p14="http://schemas.microsoft.com/office/powerpoint/2010/main" val="3522522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DB915-CC4C-983A-CF63-1D7EE90AAE32}"/>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F2F107EC-C320-C2DE-5701-4BDA30FAD6F1}"/>
              </a:ext>
            </a:extLst>
          </p:cNvPr>
          <p:cNvSpPr>
            <a:spLocks noGrp="1"/>
          </p:cNvSpPr>
          <p:nvPr>
            <p:ph type="title"/>
          </p:nvPr>
        </p:nvSpPr>
        <p:spPr>
          <a:xfrm>
            <a:off x="838200" y="5692"/>
            <a:ext cx="10515600" cy="993269"/>
          </a:xfrm>
        </p:spPr>
        <p:txBody>
          <a:bodyPr>
            <a:noAutofit/>
          </a:bodyPr>
          <a:lstStyle/>
          <a:p>
            <a:pPr algn="ctr"/>
            <a:r>
              <a:rPr lang="lt-LT" sz="3200" dirty="0">
                <a:latin typeface="+mn-lt"/>
              </a:rPr>
              <a:t>Anketos pirmame veiksme užpildykite organizacijos duomenis. Juridinis asmuo. Fizinis asmuo ir kiti įmonių numeriai.</a:t>
            </a:r>
            <a:endParaRPr lang="en-US" sz="3200" dirty="0">
              <a:latin typeface="+mn-lt"/>
            </a:endParaRPr>
          </a:p>
        </p:txBody>
      </p:sp>
      <p:pic>
        <p:nvPicPr>
          <p:cNvPr id="10" name="Paveikslėlis 9">
            <a:extLst>
              <a:ext uri="{FF2B5EF4-FFF2-40B4-BE49-F238E27FC236}">
                <a16:creationId xmlns:a16="http://schemas.microsoft.com/office/drawing/2014/main" id="{CA830138-D089-53BA-1E25-04E4AE47DB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a:extLst>
              <a:ext uri="{FF2B5EF4-FFF2-40B4-BE49-F238E27FC236}">
                <a16:creationId xmlns:a16="http://schemas.microsoft.com/office/drawing/2014/main" id="{B317DA94-3FDA-7FE2-FBA6-798D5E6810E2}"/>
              </a:ext>
            </a:extLst>
          </p:cNvPr>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a:extLst>
              <a:ext uri="{FF2B5EF4-FFF2-40B4-BE49-F238E27FC236}">
                <a16:creationId xmlns:a16="http://schemas.microsoft.com/office/drawing/2014/main" id="{95D789CA-5B76-8C82-B885-3395849C373B}"/>
              </a:ext>
            </a:extLst>
          </p:cNvPr>
          <p:cNvSpPr>
            <a:spLocks noGrp="1"/>
          </p:cNvSpPr>
          <p:nvPr>
            <p:ph type="sldNum" sz="quarter" idx="12"/>
          </p:nvPr>
        </p:nvSpPr>
        <p:spPr/>
        <p:txBody>
          <a:bodyPr/>
          <a:lstStyle/>
          <a:p>
            <a:fld id="{49EC5416-78B8-4F37-B286-A40543F63F6D}" type="slidenum">
              <a:rPr lang="en-US" smtClean="0"/>
              <a:pPr/>
              <a:t>8</a:t>
            </a:fld>
            <a:endParaRPr lang="en-US" dirty="0"/>
          </a:p>
        </p:txBody>
      </p:sp>
      <p:pic>
        <p:nvPicPr>
          <p:cNvPr id="7" name="Picture 6">
            <a:extLst>
              <a:ext uri="{FF2B5EF4-FFF2-40B4-BE49-F238E27FC236}">
                <a16:creationId xmlns:a16="http://schemas.microsoft.com/office/drawing/2014/main" id="{5DD11824-675E-136F-60C7-1533E7795477}"/>
              </a:ext>
            </a:extLst>
          </p:cNvPr>
          <p:cNvPicPr>
            <a:picLocks noChangeAspect="1"/>
          </p:cNvPicPr>
          <p:nvPr/>
        </p:nvPicPr>
        <p:blipFill>
          <a:blip r:embed="rId9"/>
          <a:stretch>
            <a:fillRect/>
          </a:stretch>
        </p:blipFill>
        <p:spPr>
          <a:xfrm>
            <a:off x="1240221" y="3086082"/>
            <a:ext cx="10727055" cy="685835"/>
          </a:xfrm>
          <a:prstGeom prst="rect">
            <a:avLst/>
          </a:prstGeom>
        </p:spPr>
      </p:pic>
      <p:sp>
        <p:nvSpPr>
          <p:cNvPr id="8" name="TextBox 7">
            <a:extLst>
              <a:ext uri="{FF2B5EF4-FFF2-40B4-BE49-F238E27FC236}">
                <a16:creationId xmlns:a16="http://schemas.microsoft.com/office/drawing/2014/main" id="{7FF3EF04-3AD5-E2FD-10E0-BD0CBAEFDB4A}"/>
              </a:ext>
            </a:extLst>
          </p:cNvPr>
          <p:cNvSpPr txBox="1"/>
          <p:nvPr/>
        </p:nvSpPr>
        <p:spPr>
          <a:xfrm>
            <a:off x="362915" y="2198474"/>
            <a:ext cx="11080531" cy="64633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lt-LT" dirty="0"/>
              <a:t>Jei esate </a:t>
            </a:r>
            <a:r>
              <a:rPr lang="lt-LT" b="1" dirty="0"/>
              <a:t>fizinis asmuo</a:t>
            </a:r>
            <a:r>
              <a:rPr lang="lt-LT" dirty="0"/>
              <a:t> ir turite individualios veiklos pažymėjimą, </a:t>
            </a:r>
            <a:r>
              <a:rPr lang="en-US" dirty="0">
                <a:effectLst/>
                <a:latin typeface="Calibri"/>
                <a:ea typeface="Calibri"/>
                <a:cs typeface="Calibri"/>
              </a:rPr>
              <a:t>verslo liudijim</a:t>
            </a:r>
            <a:r>
              <a:rPr lang="lt-LT" dirty="0">
                <a:effectLst/>
                <a:latin typeface="Calibri"/>
                <a:ea typeface="Calibri"/>
                <a:cs typeface="Calibri"/>
              </a:rPr>
              <a:t>ą</a:t>
            </a:r>
            <a:r>
              <a:rPr lang="en-US" dirty="0">
                <a:effectLst/>
                <a:latin typeface="Calibri"/>
                <a:ea typeface="Calibri"/>
                <a:cs typeface="Calibri"/>
              </a:rPr>
              <a:t>, patent</a:t>
            </a:r>
            <a:r>
              <a:rPr lang="lt-LT" dirty="0">
                <a:effectLst/>
                <a:latin typeface="Calibri"/>
                <a:ea typeface="Calibri"/>
                <a:cs typeface="Calibri"/>
              </a:rPr>
              <a:t>ą</a:t>
            </a:r>
            <a:r>
              <a:rPr lang="en-US" dirty="0">
                <a:effectLst/>
                <a:latin typeface="Calibri"/>
                <a:ea typeface="Calibri"/>
                <a:cs typeface="Calibri"/>
              </a:rPr>
              <a:t>, ūkininko pažymėjim</a:t>
            </a:r>
            <a:r>
              <a:rPr lang="lt-LT" dirty="0">
                <a:effectLst/>
                <a:latin typeface="Calibri"/>
                <a:ea typeface="Calibri"/>
                <a:cs typeface="Calibri"/>
              </a:rPr>
              <a:t>ą</a:t>
            </a:r>
            <a:r>
              <a:rPr lang="en-US" dirty="0">
                <a:effectLst/>
                <a:latin typeface="Calibri"/>
                <a:ea typeface="Calibri"/>
                <a:cs typeface="Calibri"/>
              </a:rPr>
              <a:t>, </a:t>
            </a:r>
            <a:r>
              <a:rPr lang="lt-LT" dirty="0">
                <a:effectLst/>
                <a:latin typeface="Calibri"/>
                <a:ea typeface="Calibri"/>
                <a:cs typeface="Calibri"/>
              </a:rPr>
              <a:t>nurodykite </a:t>
            </a:r>
            <a:r>
              <a:rPr lang="lt-LT" dirty="0"/>
              <a:t>savo veiklos unikalų numerį. Jeigu turite liudijimą vienai ar kelioms dienoms, nurodykite jo numerį</a:t>
            </a:r>
            <a:endParaRPr lang="en-US" dirty="0">
              <a:ea typeface="Calibri"/>
              <a:cs typeface="Calibri"/>
            </a:endParaRPr>
          </a:p>
        </p:txBody>
      </p:sp>
      <p:pic>
        <p:nvPicPr>
          <p:cNvPr id="13" name="Picture 12">
            <a:extLst>
              <a:ext uri="{FF2B5EF4-FFF2-40B4-BE49-F238E27FC236}">
                <a16:creationId xmlns:a16="http://schemas.microsoft.com/office/drawing/2014/main" id="{A18F4C8A-CB65-6E7D-E138-3ADA18ECAC5A}"/>
              </a:ext>
            </a:extLst>
          </p:cNvPr>
          <p:cNvPicPr>
            <a:picLocks noChangeAspect="1"/>
          </p:cNvPicPr>
          <p:nvPr/>
        </p:nvPicPr>
        <p:blipFill>
          <a:blip r:embed="rId10"/>
          <a:stretch>
            <a:fillRect/>
          </a:stretch>
        </p:blipFill>
        <p:spPr>
          <a:xfrm>
            <a:off x="441434" y="4181925"/>
            <a:ext cx="11455989" cy="666784"/>
          </a:xfrm>
          <a:prstGeom prst="rect">
            <a:avLst/>
          </a:prstGeom>
        </p:spPr>
      </p:pic>
      <p:sp>
        <p:nvSpPr>
          <p:cNvPr id="14" name="TextBox 13">
            <a:extLst>
              <a:ext uri="{FF2B5EF4-FFF2-40B4-BE49-F238E27FC236}">
                <a16:creationId xmlns:a16="http://schemas.microsoft.com/office/drawing/2014/main" id="{EDDF9F07-A7E6-2716-5E16-32BEC9D55DEF}"/>
              </a:ext>
            </a:extLst>
          </p:cNvPr>
          <p:cNvSpPr txBox="1"/>
          <p:nvPr/>
        </p:nvSpPr>
        <p:spPr>
          <a:xfrm>
            <a:off x="441434" y="3808259"/>
            <a:ext cx="8492359" cy="369332"/>
          </a:xfrm>
          <a:prstGeom prst="rect">
            <a:avLst/>
          </a:prstGeom>
          <a:noFill/>
        </p:spPr>
        <p:txBody>
          <a:bodyPr wrap="square" lIns="91440" tIns="45720" rIns="91440" bIns="45720" rtlCol="0" anchor="t">
            <a:spAutoFit/>
          </a:bodyPr>
          <a:lstStyle/>
          <a:p>
            <a:r>
              <a:rPr lang="lt-LT" dirty="0"/>
              <a:t>Neveskite PVM kodo. Organizacija pagal šį kriterijų tikrinama nebus</a:t>
            </a:r>
            <a:endParaRPr lang="en-US" dirty="0"/>
          </a:p>
        </p:txBody>
      </p:sp>
      <p:pic>
        <p:nvPicPr>
          <p:cNvPr id="16" name="Picture 15">
            <a:extLst>
              <a:ext uri="{FF2B5EF4-FFF2-40B4-BE49-F238E27FC236}">
                <a16:creationId xmlns:a16="http://schemas.microsoft.com/office/drawing/2014/main" id="{E7F76FDB-524A-39C5-1B27-B26DD8273BEB}"/>
              </a:ext>
            </a:extLst>
          </p:cNvPr>
          <p:cNvPicPr>
            <a:picLocks noChangeAspect="1"/>
          </p:cNvPicPr>
          <p:nvPr/>
        </p:nvPicPr>
        <p:blipFill>
          <a:blip r:embed="rId11"/>
          <a:stretch>
            <a:fillRect/>
          </a:stretch>
        </p:blipFill>
        <p:spPr>
          <a:xfrm>
            <a:off x="431908" y="5593697"/>
            <a:ext cx="11475040" cy="666784"/>
          </a:xfrm>
          <a:prstGeom prst="rect">
            <a:avLst/>
          </a:prstGeom>
        </p:spPr>
      </p:pic>
      <p:sp>
        <p:nvSpPr>
          <p:cNvPr id="17" name="TextBox 16">
            <a:extLst>
              <a:ext uri="{FF2B5EF4-FFF2-40B4-BE49-F238E27FC236}">
                <a16:creationId xmlns:a16="http://schemas.microsoft.com/office/drawing/2014/main" id="{8E2CBF6C-EC58-56DB-1783-C34EAD5CC9ED}"/>
              </a:ext>
            </a:extLst>
          </p:cNvPr>
          <p:cNvSpPr txBox="1"/>
          <p:nvPr/>
        </p:nvSpPr>
        <p:spPr>
          <a:xfrm>
            <a:off x="358480" y="4887041"/>
            <a:ext cx="11475040" cy="646331"/>
          </a:xfrm>
          <a:prstGeom prst="rect">
            <a:avLst/>
          </a:prstGeom>
          <a:noFill/>
        </p:spPr>
        <p:txBody>
          <a:bodyPr wrap="square" rtlCol="0">
            <a:spAutoFit/>
          </a:bodyPr>
          <a:lstStyle/>
          <a:p>
            <a:r>
              <a:rPr lang="lt-LT" dirty="0"/>
              <a:t>DUNS kodas naudojamas tik </a:t>
            </a:r>
            <a:r>
              <a:rPr lang="lt-LT" u="sng" dirty="0"/>
              <a:t>užsienio įmonėms</a:t>
            </a:r>
            <a:r>
              <a:rPr lang="lt-LT" dirty="0"/>
              <a:t>. Registruojant </a:t>
            </a:r>
            <a:r>
              <a:rPr lang="lt-LT" u="sng" dirty="0"/>
              <a:t>užsienio įmonės filialą</a:t>
            </a:r>
            <a:r>
              <a:rPr lang="lt-LT" dirty="0"/>
              <a:t>, veikiantį Lietuvoje, turi būti pildomas tik Lietuvoje suteiktas PVM kodas PVM mokėtojo kodo lauke  </a:t>
            </a:r>
            <a:endParaRPr lang="en-US" dirty="0"/>
          </a:p>
        </p:txBody>
      </p:sp>
      <p:sp>
        <p:nvSpPr>
          <p:cNvPr id="3" name="TextBox 2">
            <a:extLst>
              <a:ext uri="{FF2B5EF4-FFF2-40B4-BE49-F238E27FC236}">
                <a16:creationId xmlns:a16="http://schemas.microsoft.com/office/drawing/2014/main" id="{043DFB32-6B5F-D929-703D-72982BEFCD20}"/>
              </a:ext>
            </a:extLst>
          </p:cNvPr>
          <p:cNvSpPr txBox="1"/>
          <p:nvPr/>
        </p:nvSpPr>
        <p:spPr>
          <a:xfrm>
            <a:off x="362915" y="991633"/>
            <a:ext cx="11193517" cy="120032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lt-LT" dirty="0"/>
              <a:t>Būtinai nurodykite </a:t>
            </a:r>
            <a:r>
              <a:rPr lang="lt-LT" b="1" dirty="0"/>
              <a:t>juridinio asmens kodą</a:t>
            </a:r>
            <a:r>
              <a:rPr lang="lt-LT" dirty="0"/>
              <a:t>. Tai unikalus identifikacijos numeris, priskirtas juridiniam asmeniui Lietuvoje. Šis kodas yra naudojamas identifikuoti įvairias įmones, organizacijas, asociacijas, fondus, valstybines įstaigas ir kitas teisines asmenybes. Kiekvienas juridinis asmuo turi savo unikalų kodą, kuris suteikiamas įregistravus jį Juridinių asmenų registre. Juridinio asmens kodas yra 9 skaitmenų numeris, pavyzdžiui, 123456789. </a:t>
            </a:r>
            <a:endParaRPr lang="lt-LT" dirty="0">
              <a:ea typeface="Calibri"/>
              <a:cs typeface="Calibri"/>
            </a:endParaRPr>
          </a:p>
        </p:txBody>
      </p:sp>
      <p:sp>
        <p:nvSpPr>
          <p:cNvPr id="4" name="Arrow: Right 3">
            <a:extLst>
              <a:ext uri="{FF2B5EF4-FFF2-40B4-BE49-F238E27FC236}">
                <a16:creationId xmlns:a16="http://schemas.microsoft.com/office/drawing/2014/main" id="{C813343D-5297-6FDD-424D-47554879ACC1}"/>
              </a:ext>
            </a:extLst>
          </p:cNvPr>
          <p:cNvSpPr/>
          <p:nvPr/>
        </p:nvSpPr>
        <p:spPr>
          <a:xfrm>
            <a:off x="528918" y="333935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extBox 8">
            <a:extLst>
              <a:ext uri="{FF2B5EF4-FFF2-40B4-BE49-F238E27FC236}">
                <a16:creationId xmlns:a16="http://schemas.microsoft.com/office/drawing/2014/main" id="{1D646244-ACEE-50B7-3F5E-D372BC281D2E}"/>
              </a:ext>
            </a:extLst>
          </p:cNvPr>
          <p:cNvSpPr txBox="1"/>
          <p:nvPr/>
        </p:nvSpPr>
        <p:spPr>
          <a:xfrm>
            <a:off x="1153014" y="6380217"/>
            <a:ext cx="8940463" cy="369332"/>
          </a:xfrm>
          <a:prstGeom prst="rect">
            <a:avLst/>
          </a:prstGeom>
          <a:noFill/>
        </p:spPr>
        <p:txBody>
          <a:bodyPr wrap="square">
            <a:spAutoFit/>
          </a:bodyPr>
          <a:lstStyle/>
          <a:p>
            <a:r>
              <a:rPr lang="lt-LT" dirty="0"/>
              <a:t>pažymėti laukai yra privalomi </a:t>
            </a:r>
          </a:p>
        </p:txBody>
      </p:sp>
      <p:sp>
        <p:nvSpPr>
          <p:cNvPr id="11" name="Arrow: Right 10">
            <a:extLst>
              <a:ext uri="{FF2B5EF4-FFF2-40B4-BE49-F238E27FC236}">
                <a16:creationId xmlns:a16="http://schemas.microsoft.com/office/drawing/2014/main" id="{DDEC4243-DE38-D972-EB48-D8AD82CF72B5}"/>
              </a:ext>
            </a:extLst>
          </p:cNvPr>
          <p:cNvSpPr/>
          <p:nvPr/>
        </p:nvSpPr>
        <p:spPr>
          <a:xfrm>
            <a:off x="528917" y="648871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24" name="Straight Arrow Connector 23">
            <a:extLst>
              <a:ext uri="{FF2B5EF4-FFF2-40B4-BE49-F238E27FC236}">
                <a16:creationId xmlns:a16="http://schemas.microsoft.com/office/drawing/2014/main" id="{8299765F-F24A-4F37-00C3-232676E6111D}"/>
              </a:ext>
            </a:extLst>
          </p:cNvPr>
          <p:cNvCxnSpPr/>
          <p:nvPr/>
        </p:nvCxnSpPr>
        <p:spPr>
          <a:xfrm flipV="1">
            <a:off x="7055854" y="5226283"/>
            <a:ext cx="0" cy="2858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31792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36CC0-681F-B0E7-E2BC-F1561B5DE493}"/>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D4AF86D6-0A5C-25B3-933B-CDD14AD43200}"/>
              </a:ext>
            </a:extLst>
          </p:cNvPr>
          <p:cNvSpPr>
            <a:spLocks noGrp="1"/>
          </p:cNvSpPr>
          <p:nvPr>
            <p:ph type="title"/>
          </p:nvPr>
        </p:nvSpPr>
        <p:spPr>
          <a:xfrm>
            <a:off x="815789" y="196192"/>
            <a:ext cx="10526805" cy="993269"/>
          </a:xfrm>
        </p:spPr>
        <p:txBody>
          <a:bodyPr>
            <a:noAutofit/>
          </a:bodyPr>
          <a:lstStyle/>
          <a:p>
            <a:pPr algn="ctr"/>
            <a:r>
              <a:rPr lang="lt-LT" sz="3600" dirty="0">
                <a:latin typeface="+mn-lt"/>
              </a:rPr>
              <a:t>Anketos pirmame veiksme užpildykite organizacijos duomenis. Geografinė rinkos aprėptis ir vieta </a:t>
            </a:r>
            <a:endParaRPr lang="en-US" sz="3600" dirty="0">
              <a:latin typeface="+mn-lt"/>
            </a:endParaRPr>
          </a:p>
        </p:txBody>
      </p:sp>
      <p:pic>
        <p:nvPicPr>
          <p:cNvPr id="10" name="Paveikslėlis 9">
            <a:extLst>
              <a:ext uri="{FF2B5EF4-FFF2-40B4-BE49-F238E27FC236}">
                <a16:creationId xmlns:a16="http://schemas.microsoft.com/office/drawing/2014/main" id="{C74A26A7-836D-05F2-AF12-023718519AA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a:extLst>
              <a:ext uri="{FF2B5EF4-FFF2-40B4-BE49-F238E27FC236}">
                <a16:creationId xmlns:a16="http://schemas.microsoft.com/office/drawing/2014/main" id="{30B8D508-45F0-D871-C4C2-BA56C43C6E4A}"/>
              </a:ext>
            </a:extLst>
          </p:cNvPr>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F2E708FC-7313-5C7D-EF65-71E3D19374B1}"/>
              </a:ext>
            </a:extLst>
          </p:cNvPr>
          <p:cNvSpPr>
            <a:spLocks noGrp="1"/>
          </p:cNvSpPr>
          <p:nvPr>
            <p:ph type="sldNum" sz="quarter" idx="12"/>
          </p:nvPr>
        </p:nvSpPr>
        <p:spPr/>
        <p:txBody>
          <a:bodyPr/>
          <a:lstStyle/>
          <a:p>
            <a:fld id="{49EC5416-78B8-4F37-B286-A40543F63F6D}" type="slidenum">
              <a:rPr lang="en-US" smtClean="0"/>
              <a:pPr/>
              <a:t>9</a:t>
            </a:fld>
            <a:endParaRPr lang="en-US" dirty="0"/>
          </a:p>
        </p:txBody>
      </p:sp>
      <p:pic>
        <p:nvPicPr>
          <p:cNvPr id="4" name="Picture 3">
            <a:extLst>
              <a:ext uri="{FF2B5EF4-FFF2-40B4-BE49-F238E27FC236}">
                <a16:creationId xmlns:a16="http://schemas.microsoft.com/office/drawing/2014/main" id="{B214ECDF-22C8-F923-3E36-BDD943CA22C8}"/>
              </a:ext>
            </a:extLst>
          </p:cNvPr>
          <p:cNvPicPr>
            <a:picLocks noChangeAspect="1"/>
          </p:cNvPicPr>
          <p:nvPr/>
        </p:nvPicPr>
        <p:blipFill>
          <a:blip r:embed="rId8"/>
          <a:stretch>
            <a:fillRect/>
          </a:stretch>
        </p:blipFill>
        <p:spPr>
          <a:xfrm>
            <a:off x="827550" y="2155313"/>
            <a:ext cx="10515600" cy="4277237"/>
          </a:xfrm>
          <a:prstGeom prst="rect">
            <a:avLst/>
          </a:prstGeom>
        </p:spPr>
      </p:pic>
      <p:sp>
        <p:nvSpPr>
          <p:cNvPr id="9" name="TextBox 8">
            <a:extLst>
              <a:ext uri="{FF2B5EF4-FFF2-40B4-BE49-F238E27FC236}">
                <a16:creationId xmlns:a16="http://schemas.microsoft.com/office/drawing/2014/main" id="{45E91088-DF5F-CEFD-0A13-D6C96C1D0D30}"/>
              </a:ext>
            </a:extLst>
          </p:cNvPr>
          <p:cNvSpPr txBox="1"/>
          <p:nvPr/>
        </p:nvSpPr>
        <p:spPr>
          <a:xfrm>
            <a:off x="837644" y="1423978"/>
            <a:ext cx="10504950" cy="646331"/>
          </a:xfrm>
          <a:prstGeom prst="rect">
            <a:avLst/>
          </a:prstGeom>
          <a:noFill/>
        </p:spPr>
        <p:txBody>
          <a:bodyPr wrap="square" rtlCol="0">
            <a:spAutoFit/>
          </a:bodyPr>
          <a:lstStyle/>
          <a:p>
            <a:r>
              <a:rPr lang="lt-LT" dirty="0"/>
              <a:t>Nepažymėtose žvaigždute vietose galite nurodyti bendrą organizacijos informaciją, jos adresą.</a:t>
            </a:r>
          </a:p>
          <a:p>
            <a:r>
              <a:rPr lang="lt-LT" dirty="0"/>
              <a:t>Regiono lauko nepildykite </a:t>
            </a:r>
            <a:endParaRPr lang="en-US" dirty="0"/>
          </a:p>
        </p:txBody>
      </p:sp>
    </p:spTree>
    <p:extLst>
      <p:ext uri="{BB962C8B-B14F-4D97-AF65-F5344CB8AC3E}">
        <p14:creationId xmlns:p14="http://schemas.microsoft.com/office/powerpoint/2010/main" val="3209578672"/>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F6609890774D45AB71C439A41F178C" ma:contentTypeVersion="7" ma:contentTypeDescription="Create a new document." ma:contentTypeScope="" ma:versionID="7fbae126675165fafe50e0bcf5c6004e">
  <xsd:schema xmlns:xsd="http://www.w3.org/2001/XMLSchema" xmlns:xs="http://www.w3.org/2001/XMLSchema" xmlns:p="http://schemas.microsoft.com/office/2006/metadata/properties" xmlns:ns2="994b468e-a809-43ef-a798-31deceb9e172" targetNamespace="http://schemas.microsoft.com/office/2006/metadata/properties" ma:root="true" ma:fieldsID="b2976fa63390ffda2fc0513ae9d2ec1b" ns2:_="">
    <xsd:import namespace="994b468e-a809-43ef-a798-31deceb9e17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468e-a809-43ef-a798-31deceb9e1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C87326-BD66-4135-870F-EF10FF13280A}">
  <ds:schemaRefs>
    <ds:schemaRef ds:uri="http://schemas.microsoft.com/sharepoint/v3/contenttype/forms"/>
  </ds:schemaRefs>
</ds:datastoreItem>
</file>

<file path=customXml/itemProps2.xml><?xml version="1.0" encoding="utf-8"?>
<ds:datastoreItem xmlns:ds="http://schemas.openxmlformats.org/officeDocument/2006/customXml" ds:itemID="{19CCB5AC-D550-45B4-AC72-296DFA990DC3}">
  <ds:schemaRefs>
    <ds:schemaRef ds:uri="http://purl.org/dc/elements/1.1/"/>
    <ds:schemaRef ds:uri="http://purl.org/dc/terms/"/>
    <ds:schemaRef ds:uri="994b468e-a809-43ef-a798-31deceb9e172"/>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C11AA22-2C03-4CA3-A4D8-9574BC4ABA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b468e-a809-43ef-a798-31deceb9e1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9647</TotalTime>
  <Words>1226</Words>
  <Application>Microsoft Office PowerPoint</Application>
  <PresentationFormat>Widescreen</PresentationFormat>
  <Paragraphs>99</Paragraphs>
  <Slides>24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Aptos</vt:lpstr>
      <vt:lpstr>Arial</vt:lpstr>
      <vt:lpstr>Calibri</vt:lpstr>
      <vt:lpstr>Calibri Light</vt:lpstr>
      <vt:lpstr>Times New Roman</vt:lpstr>
      <vt:lpstr>„Office“ tema</vt:lpstr>
      <vt:lpstr>     TIEKĖJO REGISTRACIJA CVP IS  Kur rasti CVP IS? Registracija CVP IS</vt:lpstr>
      <vt:lpstr>PowerPoint Presentation</vt:lpstr>
      <vt:lpstr>Anketos pirmame veiksme užpildykite organizacijos duomenis</vt:lpstr>
      <vt:lpstr>Anketos pirmame veiksme užpildykite organizacijos duomenis. Teisinė forma</vt:lpstr>
      <vt:lpstr>Anketos pirmame veiksme užpildykite organizacijos duomenis. Kategorija </vt:lpstr>
      <vt:lpstr>Anketos pirmame veiksme užpildykite organizacijos duomenis. VPĮ 23 str. ir PĮ 35 str. paaiškinimas</vt:lpstr>
      <vt:lpstr>Anketos pirmame veiksme užpildykite organizacijos duomenis </vt:lpstr>
      <vt:lpstr>Anketos pirmame veiksme užpildykite organizacijos duomenis. Juridinis asmuo. Fizinis asmuo ir kiti įmonių numeriai.</vt:lpstr>
      <vt:lpstr>Anketos pirmame veiksme užpildykite organizacijos duomenis. Geografinė rinkos aprėptis ir vieta </vt:lpstr>
      <vt:lpstr>Anketos pirmame veiksme užpildykite organizacijos duomenis. Kontaktinė informacija</vt:lpstr>
      <vt:lpstr>Anketos pirmame veiksme užpildykite organizacijos duomenis. Kodas</vt:lpstr>
      <vt:lpstr>Antrame veiksme pasirinkite BVPŽ kodus</vt:lpstr>
      <vt:lpstr>Antrame veiksme pasirinkite BVPŽ kodus</vt:lpstr>
      <vt:lpstr>Antrame veiksme pasirinkite BVPŽ kodus. BVPŽ kodų pasirinkimo taisyklės</vt:lpstr>
      <vt:lpstr>Antrame veiksme pasirinkite BVPŽ kodus. Užbaikite BVPŽ kodų pasirinkimo veiksmą</vt:lpstr>
      <vt:lpstr>Trečiame veiksme užpildykite būsimo tiekėjo paskyros administratoriaus informaciją</vt:lpstr>
      <vt:lpstr>Kuriant slaptažodį naudokite slaptažodžių taisykles.  Nenaudokite skiemenų, kurie sutampa ar iš dalies sutampa su naudotojo vardu. Slaptažodyje ir naudotojo varde negali sutapti jokie iš eilės einantys 2 simboliai (pavyzdžiui, naudotojo vardas – „kompiuteris24“, slaptažodyje negali būti „ko“, „om“, „ri“ ir t.t.).  Atkreipkite dėmesį į sistemines užuominas po kuriamu slaptažodžiu. Pakartotinai slaptažodį veskite rankiniu būdu</vt:lpstr>
      <vt:lpstr>Pabaigus trečią veiksmą, pamatysite pranešimą dėl sėkmingos registracijos bei nurodytu administratoriaus elektroniniu paštu gausite automatinį laišką su prisijungimo kodu. Vėliau (registracijos patvirtinimas gali trukti iki 3 d.d.) gausite antrą automatinį laišką dėl registracijos patvirtinimo</vt:lpstr>
      <vt:lpstr>Elektroniniame laiške matysite dvi nuorodas, nukreipiančias į sistemą. Gavus antrą automatinį laišką dėl registracijos patvirtinimo, rekomenduojame naudotis apatine tiesiogine nuoroda kodui įvesti </vt:lpstr>
      <vt:lpstr>PowerPoint Presentation</vt:lpstr>
      <vt:lpstr>PowerPoint Presentation</vt:lpstr>
      <vt:lpstr>PowerPoint Presentation</vt:lpstr>
      <vt:lpstr>Prisijungus, sistema nukreips į administratoriaus užpildytą anketą. Jeigu pastebėjote klaidų, pataisykite ir išsaugokite. Jeigu klaidų anketoje nėra, pereikite prie kito žingsnio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Vaiva Mačiūnė</dc:creator>
  <cp:lastModifiedBy>Lina Romančikaitė-Klingienė</cp:lastModifiedBy>
  <cp:revision>631</cp:revision>
  <dcterms:created xsi:type="dcterms:W3CDTF">2016-01-12T08:28:32Z</dcterms:created>
  <dcterms:modified xsi:type="dcterms:W3CDTF">2026-05-19T00:22:48Z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0x010100C3F6609890774D45AB71C439A41F178C</vt:lpwstr>
  </property>
  <property fmtid="{D5CDD505-2E9C-101B-9397-08002B2CF9AE}" pid="3" name="MediaServiceImageTags">
    <vt:lpwstr/>
  </property>
</Properties>
</file>