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36"/>
  </p:notesMasterIdLst>
  <p:sldIdLst>
    <p:sldId id="256" r:id="rId5"/>
    <p:sldId id="436" r:id="rId6"/>
    <p:sldId id="441" r:id="rId7"/>
    <p:sldId id="440" r:id="rId8"/>
    <p:sldId id="419" r:id="rId9"/>
    <p:sldId id="442" r:id="rId10"/>
    <p:sldId id="471" r:id="rId11"/>
    <p:sldId id="445" r:id="rId12"/>
    <p:sldId id="472" r:id="rId13"/>
    <p:sldId id="477" r:id="rId14"/>
    <p:sldId id="473" r:id="rId15"/>
    <p:sldId id="474" r:id="rId16"/>
    <p:sldId id="475" r:id="rId17"/>
    <p:sldId id="476" r:id="rId18"/>
    <p:sldId id="495" r:id="rId19"/>
    <p:sldId id="481" r:id="rId20"/>
    <p:sldId id="489" r:id="rId21"/>
    <p:sldId id="482" r:id="rId22"/>
    <p:sldId id="483" r:id="rId23"/>
    <p:sldId id="487" r:id="rId24"/>
    <p:sldId id="493" r:id="rId25"/>
    <p:sldId id="494" r:id="rId26"/>
    <p:sldId id="478" r:id="rId27"/>
    <p:sldId id="496" r:id="rId28"/>
    <p:sldId id="479" r:id="rId29"/>
    <p:sldId id="491" r:id="rId30"/>
    <p:sldId id="490" r:id="rId31"/>
    <p:sldId id="486" r:id="rId32"/>
    <p:sldId id="488" r:id="rId33"/>
    <p:sldId id="492"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0CDE6-2725-1B16-67DC-804A816DD3DA}" v="7" dt="2026-05-19T11:41:32.554"/>
    <p1510:client id="{F9BC3DDF-92A4-44CB-A396-183DECCB0725}" v="9" dt="2026-05-19T00:36:49.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333" autoAdjust="0"/>
  </p:normalViewPr>
  <p:slideViewPr>
    <p:cSldViewPr snapToGrid="0">
      <p:cViewPr varScale="1">
        <p:scale>
          <a:sx n="78" d="100"/>
          <a:sy n="78" d="100"/>
        </p:scale>
        <p:origin x="869"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Šerepėkienė" userId="S::elena.serepekiene@vpt.lt::1165003e-1bc1-4725-a88e-f9337cde254f" providerId="AD" clId="Web-{622AD7F8-4213-4050-3E13-5330D7675D82}"/>
    <pc:docChg chg="modSld">
      <pc:chgData name="Elena Šerepėkienė" userId="S::elena.serepekiene@vpt.lt::1165003e-1bc1-4725-a88e-f9337cde254f" providerId="AD" clId="Web-{622AD7F8-4213-4050-3E13-5330D7675D82}" dt="2026-05-15T11:49:45.514" v="0" actId="20577"/>
      <pc:docMkLst>
        <pc:docMk/>
      </pc:docMkLst>
      <pc:sldChg chg="modSp">
        <pc:chgData name="Elena Šerepėkienė" userId="S::elena.serepekiene@vpt.lt::1165003e-1bc1-4725-a88e-f9337cde254f" providerId="AD" clId="Web-{622AD7F8-4213-4050-3E13-5330D7675D82}" dt="2026-05-15T11:49:45.514" v="0" actId="20577"/>
        <pc:sldMkLst>
          <pc:docMk/>
          <pc:sldMk cId="486537373" sldId="302"/>
        </pc:sldMkLst>
        <pc:spChg chg="mod">
          <ac:chgData name="Elena Šerepėkienė" userId="S::elena.serepekiene@vpt.lt::1165003e-1bc1-4725-a88e-f9337cde254f" providerId="AD" clId="Web-{622AD7F8-4213-4050-3E13-5330D7675D82}" dt="2026-05-15T11:49:45.514" v="0" actId="20577"/>
          <ac:spMkLst>
            <pc:docMk/>
            <pc:sldMk cId="486537373" sldId="302"/>
            <ac:spMk id="3" creationId="{00000000-0000-0000-0000-000000000000}"/>
          </ac:spMkLst>
        </pc:spChg>
      </pc:sldChg>
    </pc:docChg>
  </pc:docChgLst>
  <pc:docChgLst>
    <pc:chgData name="Julija Grinko" userId="S::julija.grinko@vpt.lt::36f7ce2c-b187-486d-b390-1bf65379ea8a" providerId="AD" clId="Web-{B13AA637-9C9B-2BFD-B1DB-D027C23BBA15}"/>
    <pc:docChg chg="addSld modSld sldOrd">
      <pc:chgData name="Julija Grinko" userId="S::julija.grinko@vpt.lt::36f7ce2c-b187-486d-b390-1bf65379ea8a" providerId="AD" clId="Web-{B13AA637-9C9B-2BFD-B1DB-D027C23BBA15}" dt="2026-05-15T15:30:52.105" v="210" actId="20577"/>
      <pc:docMkLst>
        <pc:docMk/>
      </pc:docMkLst>
      <pc:sldChg chg="modSp">
        <pc:chgData name="Julija Grinko" userId="S::julija.grinko@vpt.lt::36f7ce2c-b187-486d-b390-1bf65379ea8a" providerId="AD" clId="Web-{B13AA637-9C9B-2BFD-B1DB-D027C23BBA15}" dt="2026-05-15T14:59:53.330" v="1" actId="20577"/>
        <pc:sldMkLst>
          <pc:docMk/>
          <pc:sldMk cId="3155751863" sldId="256"/>
        </pc:sldMkLst>
        <pc:spChg chg="mod">
          <ac:chgData name="Julija Grinko" userId="S::julija.grinko@vpt.lt::36f7ce2c-b187-486d-b390-1bf65379ea8a" providerId="AD" clId="Web-{B13AA637-9C9B-2BFD-B1DB-D027C23BBA15}" dt="2026-05-15T14:59:53.330" v="1" actId="20577"/>
          <ac:spMkLst>
            <pc:docMk/>
            <pc:sldMk cId="3155751863" sldId="256"/>
            <ac:spMk id="3" creationId="{0C25C5B2-43E3-2C20-C255-40C87B7ED103}"/>
          </ac:spMkLst>
        </pc:spChg>
      </pc:sldChg>
      <pc:sldChg chg="delSp modSp">
        <pc:chgData name="Julija Grinko" userId="S::julija.grinko@vpt.lt::36f7ce2c-b187-486d-b390-1bf65379ea8a" providerId="AD" clId="Web-{B13AA637-9C9B-2BFD-B1DB-D027C23BBA15}" dt="2026-05-15T15:10:59.704" v="14" actId="20577"/>
        <pc:sldMkLst>
          <pc:docMk/>
          <pc:sldMk cId="486537373" sldId="302"/>
        </pc:sldMkLst>
        <pc:spChg chg="mod">
          <ac:chgData name="Julija Grinko" userId="S::julija.grinko@vpt.lt::36f7ce2c-b187-486d-b390-1bf65379ea8a" providerId="AD" clId="Web-{B13AA637-9C9B-2BFD-B1DB-D027C23BBA15}" dt="2026-05-15T15:10:59.704" v="14" actId="20577"/>
          <ac:spMkLst>
            <pc:docMk/>
            <pc:sldMk cId="486537373" sldId="302"/>
            <ac:spMk id="3" creationId="{00000000-0000-0000-0000-000000000000}"/>
          </ac:spMkLst>
        </pc:spChg>
      </pc:sldChg>
      <pc:sldChg chg="addSp delSp modSp add ord">
        <pc:chgData name="Julija Grinko" userId="S::julija.grinko@vpt.lt::36f7ce2c-b187-486d-b390-1bf65379ea8a" providerId="AD" clId="Web-{B13AA637-9C9B-2BFD-B1DB-D027C23BBA15}" dt="2026-05-15T15:30:52.105" v="210" actId="20577"/>
        <pc:sldMkLst>
          <pc:docMk/>
          <pc:sldMk cId="3914591354" sldId="419"/>
        </pc:sldMkLst>
        <pc:spChg chg="add mod">
          <ac:chgData name="Julija Grinko" userId="S::julija.grinko@vpt.lt::36f7ce2c-b187-486d-b390-1bf65379ea8a" providerId="AD" clId="Web-{B13AA637-9C9B-2BFD-B1DB-D027C23BBA15}" dt="2026-05-15T15:30:12.868" v="209" actId="1076"/>
          <ac:spMkLst>
            <pc:docMk/>
            <pc:sldMk cId="3914591354" sldId="419"/>
            <ac:spMk id="2" creationId="{6E0E6494-BDB2-B72D-85DC-0EC141B6C507}"/>
          </ac:spMkLst>
        </pc:spChg>
        <pc:spChg chg="mod">
          <ac:chgData name="Julija Grinko" userId="S::julija.grinko@vpt.lt::36f7ce2c-b187-486d-b390-1bf65379ea8a" providerId="AD" clId="Web-{B13AA637-9C9B-2BFD-B1DB-D027C23BBA15}" dt="2026-05-15T15:30:52.105" v="210" actId="20577"/>
          <ac:spMkLst>
            <pc:docMk/>
            <pc:sldMk cId="3914591354" sldId="419"/>
            <ac:spMk id="3" creationId="{2439E9E2-93DD-0214-5CFC-8CF3A3A296F3}"/>
          </ac:spMkLst>
        </pc:spChg>
        <pc:spChg chg="mod">
          <ac:chgData name="Julija Grinko" userId="S::julija.grinko@vpt.lt::36f7ce2c-b187-486d-b390-1bf65379ea8a" providerId="AD" clId="Web-{B13AA637-9C9B-2BFD-B1DB-D027C23BBA15}" dt="2026-05-15T15:29:50.070" v="201" actId="1076"/>
          <ac:spMkLst>
            <pc:docMk/>
            <pc:sldMk cId="3914591354" sldId="419"/>
            <ac:spMk id="13" creationId="{FDD97BA1-3E63-054D-C464-64FF3B883E5E}"/>
          </ac:spMkLst>
        </pc:spChg>
      </pc:sldChg>
      <pc:sldChg chg="modSp">
        <pc:chgData name="Julija Grinko" userId="S::julija.grinko@vpt.lt::36f7ce2c-b187-486d-b390-1bf65379ea8a" providerId="AD" clId="Web-{B13AA637-9C9B-2BFD-B1DB-D027C23BBA15}" dt="2026-05-15T15:01:58.755" v="4" actId="20577"/>
        <pc:sldMkLst>
          <pc:docMk/>
          <pc:sldMk cId="612287479" sldId="440"/>
        </pc:sldMkLst>
        <pc:spChg chg="mod">
          <ac:chgData name="Julija Grinko" userId="S::julija.grinko@vpt.lt::36f7ce2c-b187-486d-b390-1bf65379ea8a" providerId="AD" clId="Web-{B13AA637-9C9B-2BFD-B1DB-D027C23BBA15}" dt="2026-05-15T15:01:58.755" v="4" actId="20577"/>
          <ac:spMkLst>
            <pc:docMk/>
            <pc:sldMk cId="612287479" sldId="440"/>
            <ac:spMk id="8" creationId="{056DC240-8B9F-C701-C9E7-4597EBA25937}"/>
          </ac:spMkLst>
        </pc:spChg>
      </pc:sldChg>
      <pc:sldChg chg="modSp">
        <pc:chgData name="Julija Grinko" userId="S::julija.grinko@vpt.lt::36f7ce2c-b187-486d-b390-1bf65379ea8a" providerId="AD" clId="Web-{B13AA637-9C9B-2BFD-B1DB-D027C23BBA15}" dt="2026-05-15T15:01:28.145" v="3" actId="20577"/>
        <pc:sldMkLst>
          <pc:docMk/>
          <pc:sldMk cId="469399403" sldId="471"/>
        </pc:sldMkLst>
        <pc:spChg chg="mod">
          <ac:chgData name="Julija Grinko" userId="S::julija.grinko@vpt.lt::36f7ce2c-b187-486d-b390-1bf65379ea8a" providerId="AD" clId="Web-{B13AA637-9C9B-2BFD-B1DB-D027C23BBA15}" dt="2026-05-15T15:01:28.145" v="3" actId="20577"/>
          <ac:spMkLst>
            <pc:docMk/>
            <pc:sldMk cId="469399403" sldId="471"/>
            <ac:spMk id="15" creationId="{9243A469-8227-C1AB-892A-ADEAB94B061B}"/>
          </ac:spMkLst>
        </pc:spChg>
      </pc:sldChg>
      <pc:sldChg chg="modSp">
        <pc:chgData name="Julija Grinko" userId="S::julija.grinko@vpt.lt::36f7ce2c-b187-486d-b390-1bf65379ea8a" providerId="AD" clId="Web-{B13AA637-9C9B-2BFD-B1DB-D027C23BBA15}" dt="2026-05-15T15:21:39.800" v="145" actId="20577"/>
        <pc:sldMkLst>
          <pc:docMk/>
          <pc:sldMk cId="631813789" sldId="472"/>
        </pc:sldMkLst>
        <pc:spChg chg="mod">
          <ac:chgData name="Julija Grinko" userId="S::julija.grinko@vpt.lt::36f7ce2c-b187-486d-b390-1bf65379ea8a" providerId="AD" clId="Web-{B13AA637-9C9B-2BFD-B1DB-D027C23BBA15}" dt="2026-05-15T15:21:39.800" v="145" actId="20577"/>
          <ac:spMkLst>
            <pc:docMk/>
            <pc:sldMk cId="631813789" sldId="472"/>
            <ac:spMk id="22" creationId="{76CACFA5-3238-2AB3-9BC8-54C68DC1BB2D}"/>
          </ac:spMkLst>
        </pc:spChg>
      </pc:sldChg>
      <pc:sldChg chg="modSp">
        <pc:chgData name="Julija Grinko" userId="S::julija.grinko@vpt.lt::36f7ce2c-b187-486d-b390-1bf65379ea8a" providerId="AD" clId="Web-{B13AA637-9C9B-2BFD-B1DB-D027C23BBA15}" dt="2026-05-15T15:21:44.066" v="146" actId="20577"/>
        <pc:sldMkLst>
          <pc:docMk/>
          <pc:sldMk cId="937503688" sldId="477"/>
        </pc:sldMkLst>
        <pc:spChg chg="mod">
          <ac:chgData name="Julija Grinko" userId="S::julija.grinko@vpt.lt::36f7ce2c-b187-486d-b390-1bf65379ea8a" providerId="AD" clId="Web-{B13AA637-9C9B-2BFD-B1DB-D027C23BBA15}" dt="2026-05-15T15:21:44.066" v="146" actId="20577"/>
          <ac:spMkLst>
            <pc:docMk/>
            <pc:sldMk cId="937503688" sldId="477"/>
            <ac:spMk id="11" creationId="{9DC18AFA-D726-DBD4-0DAC-C3ACCE5667D5}"/>
          </ac:spMkLst>
        </pc:spChg>
      </pc:sldChg>
      <pc:sldChg chg="addSp delSp modSp">
        <pc:chgData name="Julija Grinko" userId="S::julija.grinko@vpt.lt::36f7ce2c-b187-486d-b390-1bf65379ea8a" providerId="AD" clId="Web-{B13AA637-9C9B-2BFD-B1DB-D027C23BBA15}" dt="2026-05-15T15:08:23.289" v="8" actId="1076"/>
        <pc:sldMkLst>
          <pc:docMk/>
          <pc:sldMk cId="2063358254" sldId="478"/>
        </pc:sldMkLst>
        <pc:picChg chg="add mod">
          <ac:chgData name="Julija Grinko" userId="S::julija.grinko@vpt.lt::36f7ce2c-b187-486d-b390-1bf65379ea8a" providerId="AD" clId="Web-{B13AA637-9C9B-2BFD-B1DB-D027C23BBA15}" dt="2026-05-15T15:08:23.289" v="8" actId="1076"/>
          <ac:picMkLst>
            <pc:docMk/>
            <pc:sldMk cId="2063358254" sldId="478"/>
            <ac:picMk id="3" creationId="{6E13D6CA-492B-6DB8-A843-DB18D07529CA}"/>
          </ac:picMkLst>
        </pc:picChg>
      </pc:sldChg>
      <pc:sldChg chg="addSp delSp modSp">
        <pc:chgData name="Julija Grinko" userId="S::julija.grinko@vpt.lt::36f7ce2c-b187-486d-b390-1bf65379ea8a" providerId="AD" clId="Web-{B13AA637-9C9B-2BFD-B1DB-D027C23BBA15}" dt="2026-05-15T15:14:21.971" v="39" actId="1076"/>
        <pc:sldMkLst>
          <pc:docMk/>
          <pc:sldMk cId="3655559167" sldId="479"/>
        </pc:sldMkLst>
        <pc:spChg chg="mod">
          <ac:chgData name="Julija Grinko" userId="S::julija.grinko@vpt.lt::36f7ce2c-b187-486d-b390-1bf65379ea8a" providerId="AD" clId="Web-{B13AA637-9C9B-2BFD-B1DB-D027C23BBA15}" dt="2026-05-15T15:14:00.579" v="34" actId="14100"/>
          <ac:spMkLst>
            <pc:docMk/>
            <pc:sldMk cId="3655559167" sldId="479"/>
            <ac:spMk id="7" creationId="{202301EB-6002-6BD9-F399-EB0A7B9650B6}"/>
          </ac:spMkLst>
        </pc:spChg>
        <pc:picChg chg="add mod ord">
          <ac:chgData name="Julija Grinko" userId="S::julija.grinko@vpt.lt::36f7ce2c-b187-486d-b390-1bf65379ea8a" providerId="AD" clId="Web-{B13AA637-9C9B-2BFD-B1DB-D027C23BBA15}" dt="2026-05-15T15:13:54.267" v="32" actId="1076"/>
          <ac:picMkLst>
            <pc:docMk/>
            <pc:sldMk cId="3655559167" sldId="479"/>
            <ac:picMk id="3" creationId="{3D05BA9D-7CC3-A391-68B5-A11D904FEA7E}"/>
          </ac:picMkLst>
        </pc:picChg>
        <pc:cxnChg chg="mod">
          <ac:chgData name="Julija Grinko" userId="S::julija.grinko@vpt.lt::36f7ce2c-b187-486d-b390-1bf65379ea8a" providerId="AD" clId="Web-{B13AA637-9C9B-2BFD-B1DB-D027C23BBA15}" dt="2026-05-15T15:14:14.924" v="37" actId="14100"/>
          <ac:cxnSpMkLst>
            <pc:docMk/>
            <pc:sldMk cId="3655559167" sldId="479"/>
            <ac:cxnSpMk id="11" creationId="{E956DF09-8602-7A1B-87AB-2A28BFCD6972}"/>
          </ac:cxnSpMkLst>
        </pc:cxnChg>
        <pc:cxnChg chg="mod">
          <ac:chgData name="Julija Grinko" userId="S::julija.grinko@vpt.lt::36f7ce2c-b187-486d-b390-1bf65379ea8a" providerId="AD" clId="Web-{B13AA637-9C9B-2BFD-B1DB-D027C23BBA15}" dt="2026-05-15T15:14:21.971" v="39" actId="1076"/>
          <ac:cxnSpMkLst>
            <pc:docMk/>
            <pc:sldMk cId="3655559167" sldId="479"/>
            <ac:cxnSpMk id="13" creationId="{A4DCFE07-43C5-4D4A-069B-804B0C2765D9}"/>
          </ac:cxnSpMkLst>
        </pc:cxnChg>
      </pc:sldChg>
      <pc:sldChg chg="addSp delSp modSp">
        <pc:chgData name="Julija Grinko" userId="S::julija.grinko@vpt.lt::36f7ce2c-b187-486d-b390-1bf65379ea8a" providerId="AD" clId="Web-{B13AA637-9C9B-2BFD-B1DB-D027C23BBA15}" dt="2026-05-15T15:26:42.272" v="198" actId="14100"/>
        <pc:sldMkLst>
          <pc:docMk/>
          <pc:sldMk cId="1894799586" sldId="486"/>
        </pc:sldMkLst>
        <pc:spChg chg="mod ord">
          <ac:chgData name="Julija Grinko" userId="S::julija.grinko@vpt.lt::36f7ce2c-b187-486d-b390-1bf65379ea8a" providerId="AD" clId="Web-{B13AA637-9C9B-2BFD-B1DB-D027C23BBA15}" dt="2026-05-15T15:26:42.272" v="198" actId="14100"/>
          <ac:spMkLst>
            <pc:docMk/>
            <pc:sldMk cId="1894799586" sldId="486"/>
            <ac:spMk id="10" creationId="{72A9F35F-1E02-421F-8C72-2ED12B1AF229}"/>
          </ac:spMkLst>
        </pc:spChg>
        <pc:picChg chg="add mod">
          <ac:chgData name="Julija Grinko" userId="S::julija.grinko@vpt.lt::36f7ce2c-b187-486d-b390-1bf65379ea8a" providerId="AD" clId="Web-{B13AA637-9C9B-2BFD-B1DB-D027C23BBA15}" dt="2026-05-15T15:25:54.688" v="192" actId="1076"/>
          <ac:picMkLst>
            <pc:docMk/>
            <pc:sldMk cId="1894799586" sldId="486"/>
            <ac:picMk id="3" creationId="{1E4AF9DB-88BE-9532-715E-FFE7EA41A12E}"/>
          </ac:picMkLst>
        </pc:picChg>
        <pc:cxnChg chg="mod">
          <ac:chgData name="Julija Grinko" userId="S::julija.grinko@vpt.lt::36f7ce2c-b187-486d-b390-1bf65379ea8a" providerId="AD" clId="Web-{B13AA637-9C9B-2BFD-B1DB-D027C23BBA15}" dt="2026-05-15T15:26:15.159" v="194" actId="14100"/>
          <ac:cxnSpMkLst>
            <pc:docMk/>
            <pc:sldMk cId="1894799586" sldId="486"/>
            <ac:cxnSpMk id="17" creationId="{1464EC20-5F84-C4AA-A53A-28F3FA2AADE0}"/>
          </ac:cxnSpMkLst>
        </pc:cxnChg>
        <pc:cxnChg chg="mod">
          <ac:chgData name="Julija Grinko" userId="S::julija.grinko@vpt.lt::36f7ce2c-b187-486d-b390-1bf65379ea8a" providerId="AD" clId="Web-{B13AA637-9C9B-2BFD-B1DB-D027C23BBA15}" dt="2026-05-15T15:26:21.847" v="195" actId="14100"/>
          <ac:cxnSpMkLst>
            <pc:docMk/>
            <pc:sldMk cId="1894799586" sldId="486"/>
            <ac:cxnSpMk id="18" creationId="{C481F981-5C7F-088E-5B5A-EB4A80741F19}"/>
          </ac:cxnSpMkLst>
        </pc:cxnChg>
      </pc:sldChg>
      <pc:sldChg chg="addSp delSp modSp">
        <pc:chgData name="Julija Grinko" userId="S::julija.grinko@vpt.lt::36f7ce2c-b187-486d-b390-1bf65379ea8a" providerId="AD" clId="Web-{B13AA637-9C9B-2BFD-B1DB-D027C23BBA15}" dt="2026-05-15T15:12:03.882" v="20" actId="1076"/>
        <pc:sldMkLst>
          <pc:docMk/>
          <pc:sldMk cId="1952371240" sldId="491"/>
        </pc:sldMkLst>
        <pc:picChg chg="add mod">
          <ac:chgData name="Julija Grinko" userId="S::julija.grinko@vpt.lt::36f7ce2c-b187-486d-b390-1bf65379ea8a" providerId="AD" clId="Web-{B13AA637-9C9B-2BFD-B1DB-D027C23BBA15}" dt="2026-05-15T15:12:03.882" v="20" actId="1076"/>
          <ac:picMkLst>
            <pc:docMk/>
            <pc:sldMk cId="1952371240" sldId="491"/>
            <ac:picMk id="3" creationId="{424A0CA0-72E7-6568-26CE-10EDFEA22D89}"/>
          </ac:picMkLst>
        </pc:picChg>
      </pc:sldChg>
      <pc:sldChg chg="addSp delSp modSp">
        <pc:chgData name="Julija Grinko" userId="S::julija.grinko@vpt.lt::36f7ce2c-b187-486d-b390-1bf65379ea8a" providerId="AD" clId="Web-{B13AA637-9C9B-2BFD-B1DB-D027C23BBA15}" dt="2026-05-15T15:24:26.830" v="181" actId="14100"/>
        <pc:sldMkLst>
          <pc:docMk/>
          <pc:sldMk cId="2081149498" sldId="492"/>
        </pc:sldMkLst>
        <pc:spChg chg="mod ord">
          <ac:chgData name="Julija Grinko" userId="S::julija.grinko@vpt.lt::36f7ce2c-b187-486d-b390-1bf65379ea8a" providerId="AD" clId="Web-{B13AA637-9C9B-2BFD-B1DB-D027C23BBA15}" dt="2026-05-15T15:24:26.830" v="181" actId="14100"/>
          <ac:spMkLst>
            <pc:docMk/>
            <pc:sldMk cId="2081149498" sldId="492"/>
            <ac:spMk id="10" creationId="{72A9F35F-1E02-421F-8C72-2ED12B1AF229}"/>
          </ac:spMkLst>
        </pc:spChg>
        <pc:picChg chg="add mod">
          <ac:chgData name="Julija Grinko" userId="S::julija.grinko@vpt.lt::36f7ce2c-b187-486d-b390-1bf65379ea8a" providerId="AD" clId="Web-{B13AA637-9C9B-2BFD-B1DB-D027C23BBA15}" dt="2026-05-15T15:24:09.920" v="176" actId="1076"/>
          <ac:picMkLst>
            <pc:docMk/>
            <pc:sldMk cId="2081149498" sldId="492"/>
            <ac:picMk id="3" creationId="{1DE961B8-D014-85DE-4B28-377CB35D2E38}"/>
          </ac:picMkLst>
        </pc:picChg>
      </pc:sldChg>
      <pc:sldChg chg="addSp delSp modSp add replId">
        <pc:chgData name="Julija Grinko" userId="S::julija.grinko@vpt.lt::36f7ce2c-b187-486d-b390-1bf65379ea8a" providerId="AD" clId="Web-{B13AA637-9C9B-2BFD-B1DB-D027C23BBA15}" dt="2026-05-15T15:22:47.927" v="165" actId="14100"/>
        <pc:sldMkLst>
          <pc:docMk/>
          <pc:sldMk cId="1555129038" sldId="496"/>
        </pc:sldMkLst>
        <pc:spChg chg="mod">
          <ac:chgData name="Julija Grinko" userId="S::julija.grinko@vpt.lt::36f7ce2c-b187-486d-b390-1bf65379ea8a" providerId="AD" clId="Web-{B13AA637-9C9B-2BFD-B1DB-D027C23BBA15}" dt="2026-05-15T15:22:47.927" v="165" actId="14100"/>
          <ac:spMkLst>
            <pc:docMk/>
            <pc:sldMk cId="1555129038" sldId="496"/>
            <ac:spMk id="2" creationId="{90354715-941F-A0A0-4C9A-68601774380A}"/>
          </ac:spMkLst>
        </pc:spChg>
        <pc:spChg chg="add mod">
          <ac:chgData name="Julija Grinko" userId="S::julija.grinko@vpt.lt::36f7ce2c-b187-486d-b390-1bf65379ea8a" providerId="AD" clId="Web-{B13AA637-9C9B-2BFD-B1DB-D027C23BBA15}" dt="2026-05-15T15:18:03.029" v="73" actId="14100"/>
          <ac:spMkLst>
            <pc:docMk/>
            <pc:sldMk cId="1555129038" sldId="496"/>
            <ac:spMk id="7" creationId="{97177B20-809E-817E-F7BA-8A0CF02D7F72}"/>
          </ac:spMkLst>
        </pc:spChg>
        <pc:picChg chg="add mod">
          <ac:chgData name="Julija Grinko" userId="S::julija.grinko@vpt.lt::36f7ce2c-b187-486d-b390-1bf65379ea8a" providerId="AD" clId="Web-{B13AA637-9C9B-2BFD-B1DB-D027C23BBA15}" dt="2026-05-15T15:18:31.874" v="77" actId="1076"/>
          <ac:picMkLst>
            <pc:docMk/>
            <pc:sldMk cId="1555129038" sldId="496"/>
            <ac:picMk id="5" creationId="{5CE2E81D-0044-B272-88A0-FA50BB1DB013}"/>
          </ac:picMkLst>
        </pc:picChg>
        <pc:picChg chg="add mod">
          <ac:chgData name="Julija Grinko" userId="S::julija.grinko@vpt.lt::36f7ce2c-b187-486d-b390-1bf65379ea8a" providerId="AD" clId="Web-{B13AA637-9C9B-2BFD-B1DB-D027C23BBA15}" dt="2026-05-15T15:19:36.454" v="85" actId="1076"/>
          <ac:picMkLst>
            <pc:docMk/>
            <pc:sldMk cId="1555129038" sldId="496"/>
            <ac:picMk id="11" creationId="{11BCA50C-34EA-B050-2DB9-9C46B66CFC2A}"/>
          </ac:picMkLst>
        </pc:picChg>
        <pc:cxnChg chg="add mod">
          <ac:chgData name="Julija Grinko" userId="S::julija.grinko@vpt.lt::36f7ce2c-b187-486d-b390-1bf65379ea8a" providerId="AD" clId="Web-{B13AA637-9C9B-2BFD-B1DB-D027C23BBA15}" dt="2026-05-15T15:18:19.092" v="76" actId="14100"/>
          <ac:cxnSpMkLst>
            <pc:docMk/>
            <pc:sldMk cId="1555129038" sldId="496"/>
            <ac:cxnSpMk id="10" creationId="{6A382876-73FB-1122-1CDB-424B65074C83}"/>
          </ac:cxnSpMkLst>
        </pc:cxnChg>
      </pc:sldChg>
    </pc:docChg>
  </pc:docChgLst>
  <pc:docChgLst>
    <pc:chgData name="Lina Romančikaitė-Klingienė" userId="d1af1793-c0b7-432c-a16f-b1ace8e8d6de" providerId="ADAL" clId="{80877D61-A286-4B8E-8F6B-757A58249312}"/>
    <pc:docChg chg="undo custSel modSld">
      <pc:chgData name="Lina Romančikaitė-Klingienė" userId="d1af1793-c0b7-432c-a16f-b1ace8e8d6de" providerId="ADAL" clId="{80877D61-A286-4B8E-8F6B-757A58249312}" dt="2026-05-19T00:42:56.524" v="242" actId="20577"/>
      <pc:docMkLst>
        <pc:docMk/>
      </pc:docMkLst>
      <pc:sldChg chg="modSp mod">
        <pc:chgData name="Lina Romančikaitė-Klingienė" userId="d1af1793-c0b7-432c-a16f-b1ace8e8d6de" providerId="ADAL" clId="{80877D61-A286-4B8E-8F6B-757A58249312}" dt="2026-05-19T00:32:02.477" v="7" actId="1076"/>
        <pc:sldMkLst>
          <pc:docMk/>
          <pc:sldMk cId="3155751863" sldId="256"/>
        </pc:sldMkLst>
        <pc:spChg chg="mod">
          <ac:chgData name="Lina Romančikaitė-Klingienė" userId="d1af1793-c0b7-432c-a16f-b1ace8e8d6de" providerId="ADAL" clId="{80877D61-A286-4B8E-8F6B-757A58249312}" dt="2026-05-19T00:31:59.439" v="6" actId="1076"/>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9T00:32:02.477" v="7" actId="1076"/>
          <ac:spMkLst>
            <pc:docMk/>
            <pc:sldMk cId="3155751863" sldId="256"/>
            <ac:spMk id="3" creationId="{0C25C5B2-43E3-2C20-C255-40C87B7ED103}"/>
          </ac:spMkLst>
        </pc:spChg>
        <pc:picChg chg="mod">
          <ac:chgData name="Lina Romančikaitė-Klingienė" userId="d1af1793-c0b7-432c-a16f-b1ace8e8d6de" providerId="ADAL" clId="{80877D61-A286-4B8E-8F6B-757A58249312}" dt="2026-05-19T00:31:56.702" v="4" actId="1076"/>
          <ac:picMkLst>
            <pc:docMk/>
            <pc:sldMk cId="3155751863" sldId="256"/>
            <ac:picMk id="6" creationId="{00000000-0000-0000-0000-000000000000}"/>
          </ac:picMkLst>
        </pc:picChg>
      </pc:sldChg>
      <pc:sldChg chg="modSp mod">
        <pc:chgData name="Lina Romančikaitė-Klingienė" userId="d1af1793-c0b7-432c-a16f-b1ace8e8d6de" providerId="ADAL" clId="{80877D61-A286-4B8E-8F6B-757A58249312}" dt="2026-05-19T00:32:36.949" v="22" actId="20577"/>
        <pc:sldMkLst>
          <pc:docMk/>
          <pc:sldMk cId="3655326614" sldId="436"/>
        </pc:sldMkLst>
        <pc:spChg chg="mod">
          <ac:chgData name="Lina Romančikaitė-Klingienė" userId="d1af1793-c0b7-432c-a16f-b1ace8e8d6de" providerId="ADAL" clId="{80877D61-A286-4B8E-8F6B-757A58249312}" dt="2026-05-19T00:32:36.949" v="22" actId="20577"/>
          <ac:spMkLst>
            <pc:docMk/>
            <pc:sldMk cId="3655326614" sldId="436"/>
            <ac:spMk id="41" creationId="{42F054AC-7A27-A00A-A09F-6AE4E413D75E}"/>
          </ac:spMkLst>
        </pc:spChg>
      </pc:sldChg>
      <pc:sldChg chg="modSp mod">
        <pc:chgData name="Lina Romančikaitė-Klingienė" userId="d1af1793-c0b7-432c-a16f-b1ace8e8d6de" providerId="ADAL" clId="{80877D61-A286-4B8E-8F6B-757A58249312}" dt="2026-05-19T00:33:00.963" v="32" actId="6549"/>
        <pc:sldMkLst>
          <pc:docMk/>
          <pc:sldMk cId="612287479" sldId="440"/>
        </pc:sldMkLst>
        <pc:spChg chg="mod">
          <ac:chgData name="Lina Romančikaitė-Klingienė" userId="d1af1793-c0b7-432c-a16f-b1ace8e8d6de" providerId="ADAL" clId="{80877D61-A286-4B8E-8F6B-757A58249312}" dt="2026-05-19T00:33:00.963" v="32" actId="6549"/>
          <ac:spMkLst>
            <pc:docMk/>
            <pc:sldMk cId="612287479" sldId="440"/>
            <ac:spMk id="8" creationId="{056DC240-8B9F-C701-C9E7-4597EBA25937}"/>
          </ac:spMkLst>
        </pc:spChg>
      </pc:sldChg>
      <pc:sldChg chg="modSp mod">
        <pc:chgData name="Lina Romančikaitė-Klingienė" userId="d1af1793-c0b7-432c-a16f-b1ace8e8d6de" providerId="ADAL" clId="{80877D61-A286-4B8E-8F6B-757A58249312}" dt="2026-05-19T00:32:17.394" v="10" actId="20577"/>
        <pc:sldMkLst>
          <pc:docMk/>
          <pc:sldMk cId="1182337715" sldId="441"/>
        </pc:sldMkLst>
        <pc:spChg chg="mod">
          <ac:chgData name="Lina Romančikaitė-Klingienė" userId="d1af1793-c0b7-432c-a16f-b1ace8e8d6de" providerId="ADAL" clId="{80877D61-A286-4B8E-8F6B-757A58249312}" dt="2026-05-19T00:32:17.394" v="10" actId="20577"/>
          <ac:spMkLst>
            <pc:docMk/>
            <pc:sldMk cId="1182337715" sldId="441"/>
            <ac:spMk id="5" creationId="{99318C47-6FF7-C747-717C-89E5A7B3C399}"/>
          </ac:spMkLst>
        </pc:spChg>
        <pc:spChg chg="mod">
          <ac:chgData name="Lina Romančikaitė-Klingienė" userId="d1af1793-c0b7-432c-a16f-b1ace8e8d6de" providerId="ADAL" clId="{80877D61-A286-4B8E-8F6B-757A58249312}" dt="2026-05-19T00:32:14.987" v="9" actId="20577"/>
          <ac:spMkLst>
            <pc:docMk/>
            <pc:sldMk cId="1182337715" sldId="441"/>
            <ac:spMk id="16" creationId="{DEAB0B47-26F3-292E-5143-84A7BF1E7F92}"/>
          </ac:spMkLst>
        </pc:spChg>
      </pc:sldChg>
      <pc:sldChg chg="modSp mod">
        <pc:chgData name="Lina Romančikaitė-Klingienė" userId="d1af1793-c0b7-432c-a16f-b1ace8e8d6de" providerId="ADAL" clId="{80877D61-A286-4B8E-8F6B-757A58249312}" dt="2026-05-19T00:33:24.994" v="33" actId="20577"/>
        <pc:sldMkLst>
          <pc:docMk/>
          <pc:sldMk cId="3228371509" sldId="442"/>
        </pc:sldMkLst>
        <pc:spChg chg="mod">
          <ac:chgData name="Lina Romančikaitė-Klingienė" userId="d1af1793-c0b7-432c-a16f-b1ace8e8d6de" providerId="ADAL" clId="{80877D61-A286-4B8E-8F6B-757A58249312}" dt="2026-05-19T00:33:24.994" v="33" actId="20577"/>
          <ac:spMkLst>
            <pc:docMk/>
            <pc:sldMk cId="3228371509" sldId="442"/>
            <ac:spMk id="2" creationId="{0635B9C6-71F7-198A-9909-25FDEFA8DD83}"/>
          </ac:spMkLst>
        </pc:spChg>
      </pc:sldChg>
      <pc:sldChg chg="modSp mod">
        <pc:chgData name="Lina Romančikaitė-Klingienė" userId="d1af1793-c0b7-432c-a16f-b1ace8e8d6de" providerId="ADAL" clId="{80877D61-A286-4B8E-8F6B-757A58249312}" dt="2026-05-19T00:34:06.869" v="47" actId="1076"/>
        <pc:sldMkLst>
          <pc:docMk/>
          <pc:sldMk cId="1997982081" sldId="445"/>
        </pc:sldMkLst>
        <pc:spChg chg="mod">
          <ac:chgData name="Lina Romančikaitė-Klingienė" userId="d1af1793-c0b7-432c-a16f-b1ace8e8d6de" providerId="ADAL" clId="{80877D61-A286-4B8E-8F6B-757A58249312}" dt="2026-05-19T00:34:06.869" v="47" actId="1076"/>
          <ac:spMkLst>
            <pc:docMk/>
            <pc:sldMk cId="1997982081" sldId="445"/>
            <ac:spMk id="2" creationId="{0635B9C6-71F7-198A-9909-25FDEFA8DD83}"/>
          </ac:spMkLst>
        </pc:spChg>
      </pc:sldChg>
      <pc:sldChg chg="modSp mod">
        <pc:chgData name="Lina Romančikaitė-Klingienė" userId="d1af1793-c0b7-432c-a16f-b1ace8e8d6de" providerId="ADAL" clId="{80877D61-A286-4B8E-8F6B-757A58249312}" dt="2026-05-19T00:33:55.105" v="45" actId="1076"/>
        <pc:sldMkLst>
          <pc:docMk/>
          <pc:sldMk cId="469399403" sldId="471"/>
        </pc:sldMkLst>
        <pc:spChg chg="mod">
          <ac:chgData name="Lina Romančikaitė-Klingienė" userId="d1af1793-c0b7-432c-a16f-b1ace8e8d6de" providerId="ADAL" clId="{80877D61-A286-4B8E-8F6B-757A58249312}" dt="2026-05-19T00:33:55.105" v="45" actId="1076"/>
          <ac:spMkLst>
            <pc:docMk/>
            <pc:sldMk cId="469399403" sldId="471"/>
            <ac:spMk id="7" creationId="{120D6878-D9CD-0F0B-EEA5-7FEAB0A1A811}"/>
          </ac:spMkLst>
        </pc:spChg>
        <pc:spChg chg="mod">
          <ac:chgData name="Lina Romančikaitė-Klingienė" userId="d1af1793-c0b7-432c-a16f-b1ace8e8d6de" providerId="ADAL" clId="{80877D61-A286-4B8E-8F6B-757A58249312}" dt="2026-05-19T00:33:51.583" v="44" actId="1076"/>
          <ac:spMkLst>
            <pc:docMk/>
            <pc:sldMk cId="469399403" sldId="471"/>
            <ac:spMk id="9" creationId="{8CC6EE91-C184-0B4D-9484-7736ACCC5CCE}"/>
          </ac:spMkLst>
        </pc:spChg>
        <pc:spChg chg="mod">
          <ac:chgData name="Lina Romančikaitė-Klingienė" userId="d1af1793-c0b7-432c-a16f-b1ace8e8d6de" providerId="ADAL" clId="{80877D61-A286-4B8E-8F6B-757A58249312}" dt="2026-05-19T00:33:44.814" v="43" actId="6549"/>
          <ac:spMkLst>
            <pc:docMk/>
            <pc:sldMk cId="469399403" sldId="471"/>
            <ac:spMk id="15" creationId="{9243A469-8227-C1AB-892A-ADEAB94B061B}"/>
          </ac:spMkLst>
        </pc:spChg>
      </pc:sldChg>
      <pc:sldChg chg="modSp mod">
        <pc:chgData name="Lina Romančikaitė-Klingienė" userId="d1af1793-c0b7-432c-a16f-b1ace8e8d6de" providerId="ADAL" clId="{80877D61-A286-4B8E-8F6B-757A58249312}" dt="2026-05-19T00:34:27.733" v="68" actId="20577"/>
        <pc:sldMkLst>
          <pc:docMk/>
          <pc:sldMk cId="631813789" sldId="472"/>
        </pc:sldMkLst>
        <pc:spChg chg="mod">
          <ac:chgData name="Lina Romančikaitė-Klingienė" userId="d1af1793-c0b7-432c-a16f-b1ace8e8d6de" providerId="ADAL" clId="{80877D61-A286-4B8E-8F6B-757A58249312}" dt="2026-05-19T00:34:27.733" v="68" actId="20577"/>
          <ac:spMkLst>
            <pc:docMk/>
            <pc:sldMk cId="631813789" sldId="472"/>
            <ac:spMk id="22" creationId="{76CACFA5-3238-2AB3-9BC8-54C68DC1BB2D}"/>
          </ac:spMkLst>
        </pc:spChg>
      </pc:sldChg>
      <pc:sldChg chg="modSp mod">
        <pc:chgData name="Lina Romančikaitė-Klingienė" userId="d1af1793-c0b7-432c-a16f-b1ace8e8d6de" providerId="ADAL" clId="{80877D61-A286-4B8E-8F6B-757A58249312}" dt="2026-05-19T00:35:02.669" v="81" actId="6549"/>
        <pc:sldMkLst>
          <pc:docMk/>
          <pc:sldMk cId="1094704307" sldId="473"/>
        </pc:sldMkLst>
        <pc:spChg chg="mod">
          <ac:chgData name="Lina Romančikaitė-Klingienė" userId="d1af1793-c0b7-432c-a16f-b1ace8e8d6de" providerId="ADAL" clId="{80877D61-A286-4B8E-8F6B-757A58249312}" dt="2026-05-19T00:35:02.669" v="81" actId="6549"/>
          <ac:spMkLst>
            <pc:docMk/>
            <pc:sldMk cId="1094704307" sldId="473"/>
            <ac:spMk id="2" creationId="{0635B9C6-71F7-198A-9909-25FDEFA8DD83}"/>
          </ac:spMkLst>
        </pc:spChg>
        <pc:spChg chg="mod">
          <ac:chgData name="Lina Romančikaitė-Klingienė" userId="d1af1793-c0b7-432c-a16f-b1ace8e8d6de" providerId="ADAL" clId="{80877D61-A286-4B8E-8F6B-757A58249312}" dt="2026-05-19T00:34:53.056" v="80" actId="20577"/>
          <ac:spMkLst>
            <pc:docMk/>
            <pc:sldMk cId="1094704307" sldId="473"/>
            <ac:spMk id="13" creationId="{5A379C54-2DE6-2D4E-3ED6-5BAADC832B7C}"/>
          </ac:spMkLst>
        </pc:spChg>
      </pc:sldChg>
      <pc:sldChg chg="modSp mod">
        <pc:chgData name="Lina Romančikaitė-Klingienė" userId="d1af1793-c0b7-432c-a16f-b1ace8e8d6de" providerId="ADAL" clId="{80877D61-A286-4B8E-8F6B-757A58249312}" dt="2026-05-19T00:35:54.152" v="82" actId="20577"/>
        <pc:sldMkLst>
          <pc:docMk/>
          <pc:sldMk cId="3641045044" sldId="474"/>
        </pc:sldMkLst>
        <pc:spChg chg="mod">
          <ac:chgData name="Lina Romančikaitė-Klingienė" userId="d1af1793-c0b7-432c-a16f-b1ace8e8d6de" providerId="ADAL" clId="{80877D61-A286-4B8E-8F6B-757A58249312}" dt="2026-05-19T00:35:54.152" v="82" actId="20577"/>
          <ac:spMkLst>
            <pc:docMk/>
            <pc:sldMk cId="3641045044" sldId="474"/>
            <ac:spMk id="2" creationId="{0635B9C6-71F7-198A-9909-25FDEFA8DD83}"/>
          </ac:spMkLst>
        </pc:spChg>
      </pc:sldChg>
      <pc:sldChg chg="modSp mod">
        <pc:chgData name="Lina Romančikaitė-Klingienė" userId="d1af1793-c0b7-432c-a16f-b1ace8e8d6de" providerId="ADAL" clId="{80877D61-A286-4B8E-8F6B-757A58249312}" dt="2026-05-19T00:36:14.440" v="93" actId="207"/>
        <pc:sldMkLst>
          <pc:docMk/>
          <pc:sldMk cId="1176931342" sldId="475"/>
        </pc:sldMkLst>
        <pc:spChg chg="mod">
          <ac:chgData name="Lina Romančikaitė-Klingienė" userId="d1af1793-c0b7-432c-a16f-b1ace8e8d6de" providerId="ADAL" clId="{80877D61-A286-4B8E-8F6B-757A58249312}" dt="2026-05-19T00:36:14.440" v="93" actId="207"/>
          <ac:spMkLst>
            <pc:docMk/>
            <pc:sldMk cId="1176931342" sldId="475"/>
            <ac:spMk id="9" creationId="{8A5F337A-E3BA-E61F-9292-2ADC5386C21D}"/>
          </ac:spMkLst>
        </pc:spChg>
      </pc:sldChg>
      <pc:sldChg chg="modSp mod">
        <pc:chgData name="Lina Romančikaitė-Klingienė" userId="d1af1793-c0b7-432c-a16f-b1ace8e8d6de" providerId="ADAL" clId="{80877D61-A286-4B8E-8F6B-757A58249312}" dt="2026-05-19T00:36:33.264" v="105" actId="20577"/>
        <pc:sldMkLst>
          <pc:docMk/>
          <pc:sldMk cId="3673755679" sldId="476"/>
        </pc:sldMkLst>
        <pc:spChg chg="mod">
          <ac:chgData name="Lina Romančikaitė-Klingienė" userId="d1af1793-c0b7-432c-a16f-b1ace8e8d6de" providerId="ADAL" clId="{80877D61-A286-4B8E-8F6B-757A58249312}" dt="2026-05-19T00:36:33.264" v="105" actId="20577"/>
          <ac:spMkLst>
            <pc:docMk/>
            <pc:sldMk cId="3673755679" sldId="476"/>
            <ac:spMk id="11" creationId="{4AE29520-41EA-C4C1-DE7D-2B4F2D1018FA}"/>
          </ac:spMkLst>
        </pc:spChg>
      </pc:sldChg>
      <pc:sldChg chg="modSp mod">
        <pc:chgData name="Lina Romančikaitė-Klingienė" userId="d1af1793-c0b7-432c-a16f-b1ace8e8d6de" providerId="ADAL" clId="{80877D61-A286-4B8E-8F6B-757A58249312}" dt="2026-05-19T00:34:46.218" v="79" actId="6549"/>
        <pc:sldMkLst>
          <pc:docMk/>
          <pc:sldMk cId="937503688" sldId="477"/>
        </pc:sldMkLst>
        <pc:spChg chg="mod">
          <ac:chgData name="Lina Romančikaitė-Klingienė" userId="d1af1793-c0b7-432c-a16f-b1ace8e8d6de" providerId="ADAL" clId="{80877D61-A286-4B8E-8F6B-757A58249312}" dt="2026-05-19T00:34:46.218" v="79" actId="6549"/>
          <ac:spMkLst>
            <pc:docMk/>
            <pc:sldMk cId="937503688" sldId="477"/>
            <ac:spMk id="11" creationId="{9DC18AFA-D726-DBD4-0DAC-C3ACCE5667D5}"/>
          </ac:spMkLst>
        </pc:spChg>
      </pc:sldChg>
      <pc:sldChg chg="modSp mod">
        <pc:chgData name="Lina Romančikaitė-Klingienė" userId="d1af1793-c0b7-432c-a16f-b1ace8e8d6de" providerId="ADAL" clId="{80877D61-A286-4B8E-8F6B-757A58249312}" dt="2026-05-19T00:37:37.217" v="117" actId="20577"/>
        <pc:sldMkLst>
          <pc:docMk/>
          <pc:sldMk cId="3772486740" sldId="481"/>
        </pc:sldMkLst>
        <pc:spChg chg="mod">
          <ac:chgData name="Lina Romančikaitė-Klingienė" userId="d1af1793-c0b7-432c-a16f-b1ace8e8d6de" providerId="ADAL" clId="{80877D61-A286-4B8E-8F6B-757A58249312}" dt="2026-05-19T00:37:37.217" v="117" actId="20577"/>
          <ac:spMkLst>
            <pc:docMk/>
            <pc:sldMk cId="3772486740" sldId="481"/>
            <ac:spMk id="2" creationId="{0635B9C6-71F7-198A-9909-25FDEFA8DD83}"/>
          </ac:spMkLst>
        </pc:spChg>
      </pc:sldChg>
      <pc:sldChg chg="modSp mod">
        <pc:chgData name="Lina Romančikaitė-Klingienė" userId="d1af1793-c0b7-432c-a16f-b1ace8e8d6de" providerId="ADAL" clId="{80877D61-A286-4B8E-8F6B-757A58249312}" dt="2026-05-19T00:38:35.715" v="145" actId="14100"/>
        <pc:sldMkLst>
          <pc:docMk/>
          <pc:sldMk cId="4187456984" sldId="482"/>
        </pc:sldMkLst>
        <pc:spChg chg="mod">
          <ac:chgData name="Lina Romančikaitė-Klingienė" userId="d1af1793-c0b7-432c-a16f-b1ace8e8d6de" providerId="ADAL" clId="{80877D61-A286-4B8E-8F6B-757A58249312}" dt="2026-05-19T00:38:35.715" v="145" actId="14100"/>
          <ac:spMkLst>
            <pc:docMk/>
            <pc:sldMk cId="4187456984" sldId="482"/>
            <ac:spMk id="2" creationId="{0635B9C6-71F7-198A-9909-25FDEFA8DD83}"/>
          </ac:spMkLst>
        </pc:spChg>
      </pc:sldChg>
      <pc:sldChg chg="modSp mod">
        <pc:chgData name="Lina Romančikaitė-Klingienė" userId="d1af1793-c0b7-432c-a16f-b1ace8e8d6de" providerId="ADAL" clId="{80877D61-A286-4B8E-8F6B-757A58249312}" dt="2026-05-19T00:38:41.114" v="146" actId="20577"/>
        <pc:sldMkLst>
          <pc:docMk/>
          <pc:sldMk cId="1516176794" sldId="483"/>
        </pc:sldMkLst>
        <pc:spChg chg="mod">
          <ac:chgData name="Lina Romančikaitė-Klingienė" userId="d1af1793-c0b7-432c-a16f-b1ace8e8d6de" providerId="ADAL" clId="{80877D61-A286-4B8E-8F6B-757A58249312}" dt="2026-05-19T00:38:41.114" v="146" actId="20577"/>
          <ac:spMkLst>
            <pc:docMk/>
            <pc:sldMk cId="1516176794" sldId="483"/>
            <ac:spMk id="2" creationId="{0635B9C6-71F7-198A-9909-25FDEFA8DD83}"/>
          </ac:spMkLst>
        </pc:spChg>
      </pc:sldChg>
      <pc:sldChg chg="modSp mod">
        <pc:chgData name="Lina Romančikaitė-Klingienė" userId="d1af1793-c0b7-432c-a16f-b1ace8e8d6de" providerId="ADAL" clId="{80877D61-A286-4B8E-8F6B-757A58249312}" dt="2026-05-19T00:41:48.821" v="228" actId="20577"/>
        <pc:sldMkLst>
          <pc:docMk/>
          <pc:sldMk cId="1894799586" sldId="486"/>
        </pc:sldMkLst>
        <pc:spChg chg="mod">
          <ac:chgData name="Lina Romančikaitė-Klingienė" userId="d1af1793-c0b7-432c-a16f-b1ace8e8d6de" providerId="ADAL" clId="{80877D61-A286-4B8E-8F6B-757A58249312}" dt="2026-05-19T00:41:46.558" v="227" actId="20577"/>
          <ac:spMkLst>
            <pc:docMk/>
            <pc:sldMk cId="1894799586" sldId="486"/>
            <ac:spMk id="2" creationId="{0635B9C6-71F7-198A-9909-25FDEFA8DD83}"/>
          </ac:spMkLst>
        </pc:spChg>
        <pc:spChg chg="mod">
          <ac:chgData name="Lina Romančikaitė-Klingienė" userId="d1af1793-c0b7-432c-a16f-b1ace8e8d6de" providerId="ADAL" clId="{80877D61-A286-4B8E-8F6B-757A58249312}" dt="2026-05-19T00:41:48.821" v="228" actId="20577"/>
          <ac:spMkLst>
            <pc:docMk/>
            <pc:sldMk cId="1894799586" sldId="486"/>
            <ac:spMk id="12" creationId="{E9D6A8BF-DA1A-3E5E-7A65-DACC8D4F9A17}"/>
          </ac:spMkLst>
        </pc:spChg>
      </pc:sldChg>
      <pc:sldChg chg="modSp mod">
        <pc:chgData name="Lina Romančikaitė-Klingienė" userId="d1af1793-c0b7-432c-a16f-b1ace8e8d6de" providerId="ADAL" clId="{80877D61-A286-4B8E-8F6B-757A58249312}" dt="2026-05-19T00:39:16.678" v="161" actId="207"/>
        <pc:sldMkLst>
          <pc:docMk/>
          <pc:sldMk cId="3769504685" sldId="487"/>
        </pc:sldMkLst>
        <pc:spChg chg="mod">
          <ac:chgData name="Lina Romančikaitė-Klingienė" userId="d1af1793-c0b7-432c-a16f-b1ace8e8d6de" providerId="ADAL" clId="{80877D61-A286-4B8E-8F6B-757A58249312}" dt="2026-05-19T00:39:16.678" v="161" actId="207"/>
          <ac:spMkLst>
            <pc:docMk/>
            <pc:sldMk cId="3769504685" sldId="487"/>
            <ac:spMk id="2" creationId="{0635B9C6-71F7-198A-9909-25FDEFA8DD83}"/>
          </ac:spMkLst>
        </pc:spChg>
      </pc:sldChg>
      <pc:sldChg chg="modSp mod">
        <pc:chgData name="Lina Romančikaitė-Klingienė" userId="d1af1793-c0b7-432c-a16f-b1ace8e8d6de" providerId="ADAL" clId="{80877D61-A286-4B8E-8F6B-757A58249312}" dt="2026-05-19T00:42:16.079" v="241" actId="20577"/>
        <pc:sldMkLst>
          <pc:docMk/>
          <pc:sldMk cId="3401549487" sldId="488"/>
        </pc:sldMkLst>
        <pc:spChg chg="mod">
          <ac:chgData name="Lina Romančikaitė-Klingienė" userId="d1af1793-c0b7-432c-a16f-b1ace8e8d6de" providerId="ADAL" clId="{80877D61-A286-4B8E-8F6B-757A58249312}" dt="2026-05-19T00:42:16.079" v="241" actId="20577"/>
          <ac:spMkLst>
            <pc:docMk/>
            <pc:sldMk cId="3401549487" sldId="488"/>
            <ac:spMk id="2" creationId="{0635B9C6-71F7-198A-9909-25FDEFA8DD83}"/>
          </ac:spMkLst>
        </pc:spChg>
      </pc:sldChg>
      <pc:sldChg chg="modSp mod">
        <pc:chgData name="Lina Romančikaitė-Klingienė" userId="d1af1793-c0b7-432c-a16f-b1ace8e8d6de" providerId="ADAL" clId="{80877D61-A286-4B8E-8F6B-757A58249312}" dt="2026-05-19T00:38:16.630" v="142" actId="113"/>
        <pc:sldMkLst>
          <pc:docMk/>
          <pc:sldMk cId="1627501825" sldId="489"/>
        </pc:sldMkLst>
        <pc:spChg chg="mod">
          <ac:chgData name="Lina Romančikaitė-Klingienė" userId="d1af1793-c0b7-432c-a16f-b1ace8e8d6de" providerId="ADAL" clId="{80877D61-A286-4B8E-8F6B-757A58249312}" dt="2026-05-19T00:38:16.630" v="142" actId="113"/>
          <ac:spMkLst>
            <pc:docMk/>
            <pc:sldMk cId="1627501825" sldId="489"/>
            <ac:spMk id="14" creationId="{116361CA-96BF-19D6-052D-4DC4A06943FE}"/>
          </ac:spMkLst>
        </pc:spChg>
      </pc:sldChg>
      <pc:sldChg chg="modSp mod">
        <pc:chgData name="Lina Romančikaitė-Klingienė" userId="d1af1793-c0b7-432c-a16f-b1ace8e8d6de" providerId="ADAL" clId="{80877D61-A286-4B8E-8F6B-757A58249312}" dt="2026-05-19T00:41:38.603" v="226" actId="20577"/>
        <pc:sldMkLst>
          <pc:docMk/>
          <pc:sldMk cId="3684266285" sldId="490"/>
        </pc:sldMkLst>
        <pc:spChg chg="mod">
          <ac:chgData name="Lina Romančikaitė-Klingienė" userId="d1af1793-c0b7-432c-a16f-b1ace8e8d6de" providerId="ADAL" clId="{80877D61-A286-4B8E-8F6B-757A58249312}" dt="2026-05-19T00:41:13.465" v="197" actId="20577"/>
          <ac:spMkLst>
            <pc:docMk/>
            <pc:sldMk cId="3684266285" sldId="490"/>
            <ac:spMk id="2" creationId="{0635B9C6-71F7-198A-9909-25FDEFA8DD83}"/>
          </ac:spMkLst>
        </pc:spChg>
        <pc:spChg chg="mod">
          <ac:chgData name="Lina Romančikaitė-Klingienė" userId="d1af1793-c0b7-432c-a16f-b1ace8e8d6de" providerId="ADAL" clId="{80877D61-A286-4B8E-8F6B-757A58249312}" dt="2026-05-19T00:41:38.603" v="226" actId="20577"/>
          <ac:spMkLst>
            <pc:docMk/>
            <pc:sldMk cId="3684266285" sldId="490"/>
            <ac:spMk id="14" creationId="{116361CA-96BF-19D6-052D-4DC4A06943FE}"/>
          </ac:spMkLst>
        </pc:spChg>
      </pc:sldChg>
      <pc:sldChg chg="modSp mod">
        <pc:chgData name="Lina Romančikaitė-Klingienė" userId="d1af1793-c0b7-432c-a16f-b1ace8e8d6de" providerId="ADAL" clId="{80877D61-A286-4B8E-8F6B-757A58249312}" dt="2026-05-19T00:41:02.473" v="195" actId="20577"/>
        <pc:sldMkLst>
          <pc:docMk/>
          <pc:sldMk cId="1952371240" sldId="491"/>
        </pc:sldMkLst>
        <pc:spChg chg="mod">
          <ac:chgData name="Lina Romančikaitė-Klingienė" userId="d1af1793-c0b7-432c-a16f-b1ace8e8d6de" providerId="ADAL" clId="{80877D61-A286-4B8E-8F6B-757A58249312}" dt="2026-05-19T00:41:02.473" v="195" actId="20577"/>
          <ac:spMkLst>
            <pc:docMk/>
            <pc:sldMk cId="1952371240" sldId="491"/>
            <ac:spMk id="2" creationId="{0635B9C6-71F7-198A-9909-25FDEFA8DD83}"/>
          </ac:spMkLst>
        </pc:spChg>
      </pc:sldChg>
      <pc:sldChg chg="modSp mod">
        <pc:chgData name="Lina Romančikaitė-Klingienė" userId="d1af1793-c0b7-432c-a16f-b1ace8e8d6de" providerId="ADAL" clId="{80877D61-A286-4B8E-8F6B-757A58249312}" dt="2026-05-19T00:42:56.524" v="242" actId="20577"/>
        <pc:sldMkLst>
          <pc:docMk/>
          <pc:sldMk cId="2081149498" sldId="492"/>
        </pc:sldMkLst>
        <pc:spChg chg="mod">
          <ac:chgData name="Lina Romančikaitė-Klingienė" userId="d1af1793-c0b7-432c-a16f-b1ace8e8d6de" providerId="ADAL" clId="{80877D61-A286-4B8E-8F6B-757A58249312}" dt="2026-05-19T00:42:56.524" v="242" actId="20577"/>
          <ac:spMkLst>
            <pc:docMk/>
            <pc:sldMk cId="2081149498" sldId="492"/>
            <ac:spMk id="12" creationId="{E9D6A8BF-DA1A-3E5E-7A65-DACC8D4F9A17}"/>
          </ac:spMkLst>
        </pc:spChg>
      </pc:sldChg>
      <pc:sldChg chg="modSp mod">
        <pc:chgData name="Lina Romančikaitė-Klingienė" userId="d1af1793-c0b7-432c-a16f-b1ace8e8d6de" providerId="ADAL" clId="{80877D61-A286-4B8E-8F6B-757A58249312}" dt="2026-05-19T00:39:38.227" v="165" actId="1076"/>
        <pc:sldMkLst>
          <pc:docMk/>
          <pc:sldMk cId="3470150703" sldId="493"/>
        </pc:sldMkLst>
        <pc:spChg chg="mod">
          <ac:chgData name="Lina Romančikaitė-Klingienė" userId="d1af1793-c0b7-432c-a16f-b1ace8e8d6de" providerId="ADAL" clId="{80877D61-A286-4B8E-8F6B-757A58249312}" dt="2026-05-19T00:39:38.227" v="165" actId="1076"/>
          <ac:spMkLst>
            <pc:docMk/>
            <pc:sldMk cId="3470150703" sldId="493"/>
            <ac:spMk id="2" creationId="{0635B9C6-71F7-198A-9909-25FDEFA8DD83}"/>
          </ac:spMkLst>
        </pc:spChg>
        <pc:spChg chg="mod">
          <ac:chgData name="Lina Romančikaitė-Klingienė" userId="d1af1793-c0b7-432c-a16f-b1ace8e8d6de" providerId="ADAL" clId="{80877D61-A286-4B8E-8F6B-757A58249312}" dt="2026-05-19T00:39:33.731" v="164" actId="1076"/>
          <ac:spMkLst>
            <pc:docMk/>
            <pc:sldMk cId="3470150703" sldId="493"/>
            <ac:spMk id="12" creationId="{E9D6A8BF-DA1A-3E5E-7A65-DACC8D4F9A17}"/>
          </ac:spMkLst>
        </pc:spChg>
      </pc:sldChg>
      <pc:sldChg chg="modSp mod">
        <pc:chgData name="Lina Romančikaitė-Klingienė" userId="d1af1793-c0b7-432c-a16f-b1ace8e8d6de" providerId="ADAL" clId="{80877D61-A286-4B8E-8F6B-757A58249312}" dt="2026-05-19T00:39:43.514" v="166" actId="20577"/>
        <pc:sldMkLst>
          <pc:docMk/>
          <pc:sldMk cId="1446681964" sldId="494"/>
        </pc:sldMkLst>
        <pc:spChg chg="mod">
          <ac:chgData name="Lina Romančikaitė-Klingienė" userId="d1af1793-c0b7-432c-a16f-b1ace8e8d6de" providerId="ADAL" clId="{80877D61-A286-4B8E-8F6B-757A58249312}" dt="2026-05-19T00:39:43.514" v="166" actId="20577"/>
          <ac:spMkLst>
            <pc:docMk/>
            <pc:sldMk cId="1446681964" sldId="494"/>
            <ac:spMk id="2" creationId="{0635B9C6-71F7-198A-9909-25FDEFA8DD83}"/>
          </ac:spMkLst>
        </pc:spChg>
      </pc:sldChg>
      <pc:sldChg chg="modSp mod">
        <pc:chgData name="Lina Romančikaitė-Klingienė" userId="d1af1793-c0b7-432c-a16f-b1ace8e8d6de" providerId="ADAL" clId="{80877D61-A286-4B8E-8F6B-757A58249312}" dt="2026-05-19T00:37:02.896" v="109" actId="20577"/>
        <pc:sldMkLst>
          <pc:docMk/>
          <pc:sldMk cId="1242167575" sldId="495"/>
        </pc:sldMkLst>
        <pc:spChg chg="mod">
          <ac:chgData name="Lina Romančikaitė-Klingienė" userId="d1af1793-c0b7-432c-a16f-b1ace8e8d6de" providerId="ADAL" clId="{80877D61-A286-4B8E-8F6B-757A58249312}" dt="2026-05-19T00:36:41.462" v="106" actId="20577"/>
          <ac:spMkLst>
            <pc:docMk/>
            <pc:sldMk cId="1242167575" sldId="495"/>
            <ac:spMk id="3" creationId="{C2C1B6D5-1EE2-6CD8-80FE-54B2FB8E0F8E}"/>
          </ac:spMkLst>
        </pc:spChg>
        <pc:spChg chg="mod">
          <ac:chgData name="Lina Romančikaitė-Klingienė" userId="d1af1793-c0b7-432c-a16f-b1ace8e8d6de" providerId="ADAL" clId="{80877D61-A286-4B8E-8F6B-757A58249312}" dt="2026-05-19T00:37:02.896" v="109" actId="20577"/>
          <ac:spMkLst>
            <pc:docMk/>
            <pc:sldMk cId="1242167575" sldId="495"/>
            <ac:spMk id="14" creationId="{42BFEE92-DF7E-5F01-6EDC-CFBB9D9C96D6}"/>
          </ac:spMkLst>
        </pc:spChg>
        <pc:spChg chg="mod">
          <ac:chgData name="Lina Romančikaitė-Klingienė" userId="d1af1793-c0b7-432c-a16f-b1ace8e8d6de" providerId="ADAL" clId="{80877D61-A286-4B8E-8F6B-757A58249312}" dt="2026-05-19T00:36:52.067" v="107" actId="20577"/>
          <ac:spMkLst>
            <pc:docMk/>
            <pc:sldMk cId="1242167575" sldId="495"/>
            <ac:spMk id="21" creationId="{AEBE3302-D619-DDCE-E0DF-3AE5E180B73E}"/>
          </ac:spMkLst>
        </pc:spChg>
      </pc:sldChg>
      <pc:sldChg chg="modSp mod">
        <pc:chgData name="Lina Romančikaitė-Klingienė" userId="d1af1793-c0b7-432c-a16f-b1ace8e8d6de" providerId="ADAL" clId="{80877D61-A286-4B8E-8F6B-757A58249312}" dt="2026-05-19T00:40:28.825" v="189" actId="20577"/>
        <pc:sldMkLst>
          <pc:docMk/>
          <pc:sldMk cId="1555129038" sldId="496"/>
        </pc:sldMkLst>
        <pc:spChg chg="mod">
          <ac:chgData name="Lina Romančikaitė-Klingienė" userId="d1af1793-c0b7-432c-a16f-b1ace8e8d6de" providerId="ADAL" clId="{80877D61-A286-4B8E-8F6B-757A58249312}" dt="2026-05-19T00:40:28.825" v="189" actId="20577"/>
          <ac:spMkLst>
            <pc:docMk/>
            <pc:sldMk cId="1555129038" sldId="496"/>
            <ac:spMk id="2" creationId="{90354715-941F-A0A0-4C9A-68601774380A}"/>
          </ac:spMkLst>
        </pc:spChg>
      </pc:sldChg>
    </pc:docChg>
  </pc:docChgLst>
  <pc:docChgLst>
    <pc:chgData name="Julija Grinko" userId="S::julija.grinko@vpt.lt::36f7ce2c-b187-486d-b390-1bf65379ea8a" providerId="AD" clId="Web-{1211B7FC-5D58-2048-0B82-2E22DFB751D9}"/>
    <pc:docChg chg="modSld">
      <pc:chgData name="Julija Grinko" userId="S::julija.grinko@vpt.lt::36f7ce2c-b187-486d-b390-1bf65379ea8a" providerId="AD" clId="Web-{1211B7FC-5D58-2048-0B82-2E22DFB751D9}" dt="2026-05-15T08:00:15.955" v="0" actId="20577"/>
      <pc:docMkLst>
        <pc:docMk/>
      </pc:docMkLst>
      <pc:sldChg chg="modSp">
        <pc:chgData name="Julija Grinko" userId="S::julija.grinko@vpt.lt::36f7ce2c-b187-486d-b390-1bf65379ea8a" providerId="AD" clId="Web-{1211B7FC-5D58-2048-0B82-2E22DFB751D9}" dt="2026-05-15T08:00:15.955" v="0" actId="20577"/>
        <pc:sldMkLst>
          <pc:docMk/>
          <pc:sldMk cId="486537373" sldId="302"/>
        </pc:sldMkLst>
        <pc:spChg chg="mod">
          <ac:chgData name="Julija Grinko" userId="S::julija.grinko@vpt.lt::36f7ce2c-b187-486d-b390-1bf65379ea8a" providerId="AD" clId="Web-{1211B7FC-5D58-2048-0B82-2E22DFB751D9}" dt="2026-05-15T08:00:15.955" v="0" actId="20577"/>
          <ac:spMkLst>
            <pc:docMk/>
            <pc:sldMk cId="486537373" sldId="302"/>
            <ac:spMk id="3" creationId="{00000000-0000-0000-0000-000000000000}"/>
          </ac:spMkLst>
        </pc:spChg>
      </pc:sldChg>
    </pc:docChg>
  </pc:docChgLst>
  <pc:docChgLst>
    <pc:chgData name="Julija Grinko" userId="S::julija.grinko@vpt.lt::36f7ce2c-b187-486d-b390-1bf65379ea8a" providerId="AD" clId="Web-{EAD0CDE6-2725-1B16-67DC-804A816DD3DA}"/>
    <pc:docChg chg="modSld">
      <pc:chgData name="Julija Grinko" userId="S::julija.grinko@vpt.lt::36f7ce2c-b187-486d-b390-1bf65379ea8a" providerId="AD" clId="Web-{EAD0CDE6-2725-1B16-67DC-804A816DD3DA}" dt="2026-05-19T11:41:31.101" v="2" actId="20577"/>
      <pc:docMkLst>
        <pc:docMk/>
      </pc:docMkLst>
      <pc:sldChg chg="modSp">
        <pc:chgData name="Julija Grinko" userId="S::julija.grinko@vpt.lt::36f7ce2c-b187-486d-b390-1bf65379ea8a" providerId="AD" clId="Web-{EAD0CDE6-2725-1B16-67DC-804A816DD3DA}" dt="2026-05-19T11:41:31.101" v="2" actId="20577"/>
        <pc:sldMkLst>
          <pc:docMk/>
          <pc:sldMk cId="3155751863" sldId="256"/>
        </pc:sldMkLst>
        <pc:spChg chg="mod">
          <ac:chgData name="Julija Grinko" userId="S::julija.grinko@vpt.lt::36f7ce2c-b187-486d-b390-1bf65379ea8a" providerId="AD" clId="Web-{EAD0CDE6-2725-1B16-67DC-804A816DD3DA}" dt="2026-05-19T11:41:31.101" v="2" actId="20577"/>
          <ac:spMkLst>
            <pc:docMk/>
            <pc:sldMk cId="3155751863" sldId="256"/>
            <ac:spMk id="3" creationId="{0C25C5B2-43E3-2C20-C255-40C87B7ED1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83C1CEC2-438D-46D7-B767-1EACDABC8F8C}" type="slidenum">
              <a:rPr lang="en-GB" smtClean="0"/>
              <a:t>25</a:t>
            </a:fld>
            <a:endParaRPr lang="en-GB"/>
          </a:p>
        </p:txBody>
      </p:sp>
    </p:spTree>
    <p:extLst>
      <p:ext uri="{BB962C8B-B14F-4D97-AF65-F5344CB8AC3E}">
        <p14:creationId xmlns:p14="http://schemas.microsoft.com/office/powerpoint/2010/main" val="50294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bvpd.eviesiejipirkimai.lt/espd-web/filter?lang=l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galba@vpt.l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036333" y="1969445"/>
            <a:ext cx="9719388" cy="2698376"/>
          </a:xfrm>
        </p:spPr>
        <p:txBody>
          <a:bodyPr>
            <a:normAutofit/>
          </a:bodyPr>
          <a:lstStyle/>
          <a:p>
            <a:pPr>
              <a:lnSpc>
                <a:spcPts val="5130"/>
              </a:lnSpc>
            </a:pPr>
            <a:r>
              <a:rPr lang="lt-LT" sz="4900" b="1" spc="-5" dirty="0">
                <a:cs typeface="Times New Roman" panose="02020603050405020304" pitchFamily="18" charset="0"/>
              </a:rPr>
              <a:t>Tiekėjo paskyroje esančių vartotojų sukūrimas bei teisių jiems suteikimas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02338" y="577908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cs typeface="Calibri"/>
              </a:rPr>
              <a:t>Galioja nuo 2026-05-20</a:t>
            </a:r>
            <a:endParaRPr lang="en-US"/>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10</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BVPŽ kodų pasirinkimo taisyklės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8482" y="1047065"/>
            <a:ext cx="10773697" cy="452431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b="1" i="0" u="none" strike="noStrike" kern="1200" cap="none" spc="0" normalizeH="0" baseline="0" noProof="0" dirty="0">
                <a:ln>
                  <a:noFill/>
                </a:ln>
                <a:effectLst/>
                <a:uLnTx/>
                <a:uFillTx/>
                <a:latin typeface="Calibri"/>
                <a:ea typeface="+mn-ea"/>
                <a:cs typeface="+mn-cs"/>
              </a:rPr>
              <a:t>CVP IS užsiregistravę tiekėjai, nurodę savo paskyroje BVPŽ kodus, gaus informacij</a:t>
            </a:r>
            <a:r>
              <a:rPr lang="lt-LT" b="1" dirty="0">
                <a:latin typeface="Calibri"/>
              </a:rPr>
              <a:t>ą apie pirkimus esant šioms sąlygoms</a:t>
            </a:r>
            <a:r>
              <a:rPr lang="lt-LT" dirty="0">
                <a:latin typeface="Calibri"/>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Kai tiek pirkimo vykdytojas, tiek tiekėjas naudoja tą patį bendrinį BVPŽ kodą (pavyzdžiui, pirkimo vykdytojas konkrečiame pirkime naudoja BVPŽ kodą 15000000, tiekėjas taip pat savo organizacijos paskyroje yra užsiprenumeravęs BVPŽ kodą 15000000);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Kai tiek pirkimo vykdytojas, tiek tiekėjas naudoją tokį patį, bet tikslesnį BVPŽ kodą (pavyzdžiui, pirkimo vykdytojas konkrečiame pirkime naudoja BVPŽ kodą 15131130, tiekėjas taip pat savo organizacijos paskyroje yra užsiprenumeravęs BVPŽ kodą 15131130);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Jei pirkimo vykdytojas naudoja bendrinį BVPŽ kodą, o tiekėjas – tikslesnį, po ta pačia atšaka esantį BVPŽ kodą (pavyzdžiui, pirkimo vykdytojas konkrečiame pirkime naudoja BVPŽ kodą 15000000, o tiekėjas savo organizacijos paskyroje yra užsiprenumeravęs BVPŽ kodą 15131134);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Jei tiekėjas savo organizacijos paskyroje yra užsiprenumeravęs bendresnį BVPŽ kodą, o pirkimo vykdytojas, konkrečiame pirkime perkamam objektui priskiria tikslesnį BVPŽ kodą (pavyzdžiui, pirkimo vykdytojas konkrečiame pirkime naudoja BVPŽ kodą 15131130, o tiekėjas savo organizacijos paskyroje yra užsiprenumeravęs bendresnį BVPŽ kodą 15000000.</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sp>
        <p:nvSpPr>
          <p:cNvPr id="11" name="TextBox 10">
            <a:extLst>
              <a:ext uri="{FF2B5EF4-FFF2-40B4-BE49-F238E27FC236}">
                <a16:creationId xmlns:a16="http://schemas.microsoft.com/office/drawing/2014/main" id="{9DC18AFA-D726-DBD4-0DAC-C3ACCE5667D5}"/>
              </a:ext>
            </a:extLst>
          </p:cNvPr>
          <p:cNvSpPr txBox="1"/>
          <p:nvPr/>
        </p:nvSpPr>
        <p:spPr>
          <a:xfrm>
            <a:off x="334296" y="5354463"/>
            <a:ext cx="11720052" cy="1200329"/>
          </a:xfrm>
          <a:prstGeom prst="rect">
            <a:avLst/>
          </a:prstGeom>
          <a:solidFill>
            <a:srgbClr val="FDEADA"/>
          </a:solidFill>
        </p:spPr>
        <p:txBody>
          <a:bodyPr wrap="square" lIns="91440" tIns="45720" rIns="91440" bIns="45720" rtlCol="0" anchor="t">
            <a:spAutoFit/>
          </a:bodyPr>
          <a:lstStyle/>
          <a:p>
            <a:r>
              <a:rPr lang="lt-LT" b="1" dirty="0">
                <a:solidFill>
                  <a:srgbClr val="FF0000"/>
                </a:solidFill>
              </a:rPr>
              <a:t>SVARBU!</a:t>
            </a:r>
            <a:r>
              <a:rPr lang="lt-LT" b="1" dirty="0"/>
              <a:t> </a:t>
            </a:r>
            <a:r>
              <a:rPr lang="lt-LT" dirty="0"/>
              <a:t>CVP IS užsiregistravę </a:t>
            </a:r>
            <a:r>
              <a:rPr lang="lt-LT" b="1" dirty="0"/>
              <a:t>tiekėjai negaus informacijos apie aktualius pirkimus</a:t>
            </a:r>
            <a:r>
              <a:rPr lang="lt-LT" dirty="0"/>
              <a:t> kai tiek pirkimo vykdytojas konkrečiame pirkime, tiek tiekėjas savo organizacijos paskyroje yra nurodę skirtingus tikslesnius BVPŽ kodus, net jeigu jie yra toje pačioje BVPŽ  kodų atšakoje (pavyzdžiui, kai pirkimo vykdytojas konkrečiame pirkime nurodo tikslesnį BVPŽ kodą 15131130, o tiekėjas savo organizacijos paskyroje yra nurodęs kitą tikslesnį tos pačios atšakos BVPŽ kodą 15131134)</a:t>
            </a:r>
          </a:p>
        </p:txBody>
      </p:sp>
    </p:spTree>
    <p:extLst>
      <p:ext uri="{BB962C8B-B14F-4D97-AF65-F5344CB8AC3E}">
        <p14:creationId xmlns:p14="http://schemas.microsoft.com/office/powerpoint/2010/main" val="93750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D93026-0400-2710-E926-4C45705255E9}"/>
              </a:ext>
            </a:extLst>
          </p:cNvPr>
          <p:cNvPicPr>
            <a:picLocks noChangeAspect="1"/>
          </p:cNvPicPr>
          <p:nvPr/>
        </p:nvPicPr>
        <p:blipFill>
          <a:blip r:embed="rId2"/>
          <a:stretch>
            <a:fillRect/>
          </a:stretch>
        </p:blipFill>
        <p:spPr>
          <a:xfrm>
            <a:off x="985494" y="1689093"/>
            <a:ext cx="9063670" cy="1439269"/>
          </a:xfrm>
          <a:prstGeom prst="rect">
            <a:avLst/>
          </a:prstGeom>
        </p:spPr>
      </p:pic>
      <p:pic>
        <p:nvPicPr>
          <p:cNvPr id="18" name="Picture 17">
            <a:extLst>
              <a:ext uri="{FF2B5EF4-FFF2-40B4-BE49-F238E27FC236}">
                <a16:creationId xmlns:a16="http://schemas.microsoft.com/office/drawing/2014/main" id="{A0052B86-B1B0-2273-7A83-F677A5BDADF0}"/>
              </a:ext>
            </a:extLst>
          </p:cNvPr>
          <p:cNvPicPr>
            <a:picLocks noChangeAspect="1"/>
          </p:cNvPicPr>
          <p:nvPr/>
        </p:nvPicPr>
        <p:blipFill>
          <a:blip r:embed="rId3"/>
          <a:stretch>
            <a:fillRect/>
          </a:stretch>
        </p:blipFill>
        <p:spPr>
          <a:xfrm>
            <a:off x="215808" y="3516948"/>
            <a:ext cx="11779045" cy="248072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11</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Vartotojo paskyros tvarkymas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Turi teisę peržiūrėti organizacijos naudotojus ir juo tvarkyti (pridėti, koreguoti duomenis, pašalinti)</a:t>
            </a:r>
          </a:p>
        </p:txBody>
      </p:sp>
      <p:sp>
        <p:nvSpPr>
          <p:cNvPr id="10" name="Stačiakampis 6">
            <a:extLst>
              <a:ext uri="{FF2B5EF4-FFF2-40B4-BE49-F238E27FC236}">
                <a16:creationId xmlns:a16="http://schemas.microsoft.com/office/drawing/2014/main" id="{17140F98-86A7-A8A5-EC63-DC0EF4AB5106}"/>
              </a:ext>
            </a:extLst>
          </p:cNvPr>
          <p:cNvSpPr/>
          <p:nvPr/>
        </p:nvSpPr>
        <p:spPr>
          <a:xfrm>
            <a:off x="4248728" y="2284593"/>
            <a:ext cx="1523310" cy="295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p:cNvCxnSpPr>
          <p:nvPr/>
        </p:nvCxnSpPr>
        <p:spPr>
          <a:xfrm flipH="1">
            <a:off x="1248697" y="2580395"/>
            <a:ext cx="3084205" cy="9654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379C54-2DE6-2D4E-3ED6-5BAADC832B7C}"/>
              </a:ext>
            </a:extLst>
          </p:cNvPr>
          <p:cNvSpPr txBox="1"/>
          <p:nvPr/>
        </p:nvSpPr>
        <p:spPr>
          <a:xfrm>
            <a:off x="98323" y="6056406"/>
            <a:ext cx="11255477" cy="646331"/>
          </a:xfrm>
          <a:prstGeom prst="rect">
            <a:avLst/>
          </a:prstGeom>
          <a:noFill/>
        </p:spPr>
        <p:txBody>
          <a:bodyPr wrap="square">
            <a:spAutoFit/>
          </a:bodyPr>
          <a:lstStyle/>
          <a:p>
            <a:r>
              <a:rPr lang="lt-LT" dirty="0"/>
              <a:t>Pažymėtina, kad jei vartotojo statusas yra neaktyvus (t. y. matoma ši ikonėlė      ), tai reiškia, kad jis neprisijungė prie sistemos ir nesuvedė unikalaus aktyvavimo kodo, kurį jis gauna el. paštu (iš karto po jo vartotojo sukūrimo)</a:t>
            </a:r>
          </a:p>
        </p:txBody>
      </p:sp>
      <p:pic>
        <p:nvPicPr>
          <p:cNvPr id="14" name="Picture 13">
            <a:extLst>
              <a:ext uri="{FF2B5EF4-FFF2-40B4-BE49-F238E27FC236}">
                <a16:creationId xmlns:a16="http://schemas.microsoft.com/office/drawing/2014/main" id="{EC30FEDC-1889-B320-C1D4-D6B066645D58}"/>
              </a:ext>
            </a:extLst>
          </p:cNvPr>
          <p:cNvPicPr>
            <a:picLocks noChangeAspect="1"/>
          </p:cNvPicPr>
          <p:nvPr/>
        </p:nvPicPr>
        <p:blipFill>
          <a:blip r:embed="rId4"/>
          <a:srcRect l="24356" t="18120" r="18484" b="11866"/>
          <a:stretch/>
        </p:blipFill>
        <p:spPr>
          <a:xfrm>
            <a:off x="7244644" y="6109084"/>
            <a:ext cx="258930" cy="255639"/>
          </a:xfrm>
          <a:prstGeom prst="rect">
            <a:avLst/>
          </a:prstGeom>
        </p:spPr>
      </p:pic>
    </p:spTree>
    <p:extLst>
      <p:ext uri="{BB962C8B-B14F-4D97-AF65-F5344CB8AC3E}">
        <p14:creationId xmlns:p14="http://schemas.microsoft.com/office/powerpoint/2010/main" val="109470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D0C04B-9782-D71B-43A6-8F38683F4D0A}"/>
              </a:ext>
            </a:extLst>
          </p:cNvPr>
          <p:cNvPicPr>
            <a:picLocks noChangeAspect="1"/>
          </p:cNvPicPr>
          <p:nvPr/>
        </p:nvPicPr>
        <p:blipFill>
          <a:blip r:embed="rId2"/>
          <a:stretch>
            <a:fillRect/>
          </a:stretch>
        </p:blipFill>
        <p:spPr>
          <a:xfrm>
            <a:off x="351354" y="2159007"/>
            <a:ext cx="10515601" cy="1669829"/>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a:t>
            </a:r>
            <a:r>
              <a:rPr lang="lt-LT" sz="3600" b="1" strike="sngStrike" dirty="0"/>
              <a:t>Atestavimasis</a:t>
            </a:r>
            <a:endParaRPr lang="en-US" sz="3600" b="1" strike="sngStrike"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57090" y="1363944"/>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Šiuo metu funkcionaluma</a:t>
            </a:r>
            <a:r>
              <a:rPr lang="lt-LT" b="1" dirty="0">
                <a:latin typeface="Calibri"/>
              </a:rPr>
              <a:t>s, leidžiantis tiekėjui sistemoje užpildyti sertifikatus ir juos naudoti pirkimuose (Atestavimasis), neveikia, todėl maloniai prašome jo nesirinkti</a:t>
            </a:r>
            <a:endParaRPr kumimoji="0" lang="lt-LT" sz="1800" b="1"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5987846" y="2846545"/>
            <a:ext cx="1061883" cy="336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F0C6330-571D-BA2E-D241-69AE0256AA6C}"/>
              </a:ext>
            </a:extLst>
          </p:cNvPr>
          <p:cNvCxnSpPr>
            <a:cxnSpLocks/>
          </p:cNvCxnSpPr>
          <p:nvPr/>
        </p:nvCxnSpPr>
        <p:spPr>
          <a:xfrm>
            <a:off x="5683045" y="2733368"/>
            <a:ext cx="1789471" cy="52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04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EC50AE-8840-F152-867F-A3C0EB539CFA}"/>
              </a:ext>
            </a:extLst>
          </p:cNvPr>
          <p:cNvPicPr>
            <a:picLocks noChangeAspect="1"/>
          </p:cNvPicPr>
          <p:nvPr/>
        </p:nvPicPr>
        <p:blipFill>
          <a:blip r:embed="rId2"/>
          <a:stretch>
            <a:fillRect/>
          </a:stretch>
        </p:blipFill>
        <p:spPr>
          <a:xfrm>
            <a:off x="1015160" y="1695371"/>
            <a:ext cx="8783191" cy="1394730"/>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a:t>
            </a:r>
            <a:r>
              <a:rPr lang="lt-LT" sz="3600" b="1" strike="sngStrike" dirty="0"/>
              <a:t>EBVPD</a:t>
            </a:r>
            <a:endParaRPr lang="en-US" sz="3600" b="1" strike="sngStrike"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Sukurti ar taisyti jau sukurtą EBVPD</a:t>
            </a:r>
          </a:p>
        </p:txBody>
      </p:sp>
      <p:sp>
        <p:nvSpPr>
          <p:cNvPr id="10" name="Stačiakampis 6">
            <a:extLst>
              <a:ext uri="{FF2B5EF4-FFF2-40B4-BE49-F238E27FC236}">
                <a16:creationId xmlns:a16="http://schemas.microsoft.com/office/drawing/2014/main" id="{17140F98-86A7-A8A5-EC63-DC0EF4AB5106}"/>
              </a:ext>
            </a:extLst>
          </p:cNvPr>
          <p:cNvSpPr/>
          <p:nvPr/>
        </p:nvSpPr>
        <p:spPr>
          <a:xfrm>
            <a:off x="6626941" y="2281084"/>
            <a:ext cx="609601" cy="299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72291FA-3BEB-1ED8-6B94-FC522545A845}"/>
              </a:ext>
            </a:extLst>
          </p:cNvPr>
          <p:cNvCxnSpPr>
            <a:cxnSpLocks/>
          </p:cNvCxnSpPr>
          <p:nvPr/>
        </p:nvCxnSpPr>
        <p:spPr>
          <a:xfrm>
            <a:off x="6435863" y="2191704"/>
            <a:ext cx="926484" cy="456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5F337A-E3BA-E61F-9292-2ADC5386C21D}"/>
              </a:ext>
            </a:extLst>
          </p:cNvPr>
          <p:cNvSpPr txBox="1"/>
          <p:nvPr/>
        </p:nvSpPr>
        <p:spPr>
          <a:xfrm>
            <a:off x="1015269" y="3246304"/>
            <a:ext cx="92758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a:solidFill>
                  <a:srgbClr val="FF0000"/>
                </a:solidFill>
              </a:rPr>
              <a:t>SVARBU!</a:t>
            </a:r>
            <a:r>
              <a:rPr lang="lt-LT" b="1" dirty="0"/>
              <a:t> EBVPD pačioje sistemoje nėra pildomas. Jis pildomas taip pat kaip tai buvo daroma senoje CVP IS sistemoje, naudojantis šia nuoroda: </a:t>
            </a:r>
            <a:r>
              <a:rPr lang="lt-LT" dirty="0">
                <a:ea typeface="+mn-lt"/>
                <a:cs typeface="+mn-lt"/>
                <a:hlinkClick r:id="rId3"/>
              </a:rPr>
              <a:t>https://ebvpd.eviesiejipirkimai.lt/espd-web/filter?lang=lt</a:t>
            </a:r>
            <a:r>
              <a:rPr lang="lt-LT" dirty="0">
                <a:ea typeface="+mn-lt"/>
                <a:cs typeface="+mn-lt"/>
              </a:rPr>
              <a:t> </a:t>
            </a:r>
            <a:endParaRPr lang="en-US" dirty="0"/>
          </a:p>
        </p:txBody>
      </p:sp>
    </p:spTree>
    <p:extLst>
      <p:ext uri="{BB962C8B-B14F-4D97-AF65-F5344CB8AC3E}">
        <p14:creationId xmlns:p14="http://schemas.microsoft.com/office/powerpoint/2010/main" val="117693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611C-F39D-93CE-12FA-331C4B2A82D8}"/>
              </a:ext>
            </a:extLst>
          </p:cNvPr>
          <p:cNvPicPr>
            <a:picLocks noChangeAspect="1"/>
          </p:cNvPicPr>
          <p:nvPr/>
        </p:nvPicPr>
        <p:blipFill>
          <a:blip r:embed="rId2"/>
          <a:stretch>
            <a:fillRect/>
          </a:stretch>
        </p:blipFill>
        <p:spPr>
          <a:xfrm>
            <a:off x="1198046" y="1723962"/>
            <a:ext cx="8490900" cy="134831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14</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Vartotojo sukūrimas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Pridėti naują vartotoją priskiriant jam Tiekėjo administratoriaus arba Tiekėjo vartotojo vaidmenys</a:t>
            </a:r>
          </a:p>
        </p:txBody>
      </p:sp>
      <p:sp>
        <p:nvSpPr>
          <p:cNvPr id="10" name="Stačiakampis 6">
            <a:extLst>
              <a:ext uri="{FF2B5EF4-FFF2-40B4-BE49-F238E27FC236}">
                <a16:creationId xmlns:a16="http://schemas.microsoft.com/office/drawing/2014/main" id="{17140F98-86A7-A8A5-EC63-DC0EF4AB5106}"/>
              </a:ext>
            </a:extLst>
          </p:cNvPr>
          <p:cNvSpPr/>
          <p:nvPr/>
        </p:nvSpPr>
        <p:spPr>
          <a:xfrm>
            <a:off x="7177547" y="2281084"/>
            <a:ext cx="1189705" cy="299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a:stCxn id="10" idx="1"/>
          </p:cNvCxnSpPr>
          <p:nvPr/>
        </p:nvCxnSpPr>
        <p:spPr>
          <a:xfrm flipH="1">
            <a:off x="1022555" y="2430740"/>
            <a:ext cx="6154992" cy="112243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E29520-41EA-C4C1-DE7D-2B4F2D1018FA}"/>
              </a:ext>
            </a:extLst>
          </p:cNvPr>
          <p:cNvSpPr txBox="1"/>
          <p:nvPr/>
        </p:nvSpPr>
        <p:spPr>
          <a:xfrm>
            <a:off x="9183329" y="3982064"/>
            <a:ext cx="2743200" cy="1477328"/>
          </a:xfrm>
          <a:prstGeom prst="rect">
            <a:avLst/>
          </a:prstGeom>
          <a:solidFill>
            <a:srgbClr val="FDEADA"/>
          </a:solidFill>
        </p:spPr>
        <p:txBody>
          <a:bodyPr wrap="square" rtlCol="0">
            <a:spAutoFit/>
          </a:bodyPr>
          <a:lstStyle/>
          <a:p>
            <a:pPr algn="ctr"/>
            <a:endParaRPr lang="lt-LT" dirty="0"/>
          </a:p>
          <a:p>
            <a:pPr algn="ctr"/>
            <a:r>
              <a:rPr lang="lt-LT" dirty="0">
                <a:solidFill>
                  <a:srgbClr val="FF0000"/>
                </a:solidFill>
              </a:rPr>
              <a:t>SVARBU!</a:t>
            </a:r>
            <a:r>
              <a:rPr lang="lt-LT" dirty="0"/>
              <a:t> Turi būti užpildyti visi privalomi formos laukai, pažymėti (</a:t>
            </a:r>
            <a:r>
              <a:rPr lang="lt-LT" dirty="0">
                <a:solidFill>
                  <a:srgbClr val="FF0000"/>
                </a:solidFill>
              </a:rPr>
              <a:t>*</a:t>
            </a:r>
            <a:r>
              <a:rPr lang="lt-LT" dirty="0"/>
              <a:t>)</a:t>
            </a:r>
          </a:p>
          <a:p>
            <a:pPr algn="ctr"/>
            <a:endParaRPr lang="lt-LT" dirty="0"/>
          </a:p>
        </p:txBody>
      </p:sp>
      <p:pic>
        <p:nvPicPr>
          <p:cNvPr id="9" name="Picture 8">
            <a:extLst>
              <a:ext uri="{FF2B5EF4-FFF2-40B4-BE49-F238E27FC236}">
                <a16:creationId xmlns:a16="http://schemas.microsoft.com/office/drawing/2014/main" id="{70B61824-A6EE-F5D4-4E6E-18CF5134FC8A}"/>
              </a:ext>
            </a:extLst>
          </p:cNvPr>
          <p:cNvPicPr>
            <a:picLocks noChangeAspect="1"/>
          </p:cNvPicPr>
          <p:nvPr/>
        </p:nvPicPr>
        <p:blipFill>
          <a:blip r:embed="rId3"/>
          <a:stretch>
            <a:fillRect/>
          </a:stretch>
        </p:blipFill>
        <p:spPr>
          <a:xfrm>
            <a:off x="539959" y="3648165"/>
            <a:ext cx="8576331" cy="2934251"/>
          </a:xfrm>
          <a:prstGeom prst="rect">
            <a:avLst/>
          </a:prstGeom>
        </p:spPr>
      </p:pic>
    </p:spTree>
    <p:extLst>
      <p:ext uri="{BB962C8B-B14F-4D97-AF65-F5344CB8AC3E}">
        <p14:creationId xmlns:p14="http://schemas.microsoft.com/office/powerpoint/2010/main" val="367375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F119B01-D3C0-74F2-4476-E8B05F2CADB7}"/>
              </a:ext>
            </a:extLst>
          </p:cNvPr>
          <p:cNvPicPr>
            <a:picLocks noChangeAspect="1"/>
          </p:cNvPicPr>
          <p:nvPr/>
        </p:nvPicPr>
        <p:blipFill>
          <a:blip r:embed="rId2"/>
          <a:stretch>
            <a:fillRect/>
          </a:stretch>
        </p:blipFill>
        <p:spPr>
          <a:xfrm>
            <a:off x="1329345" y="3390647"/>
            <a:ext cx="10026880" cy="601613"/>
          </a:xfrm>
          <a:prstGeom prst="rect">
            <a:avLst/>
          </a:prstGeom>
        </p:spPr>
      </p:pic>
      <p:pic>
        <p:nvPicPr>
          <p:cNvPr id="23" name="Picture 22">
            <a:extLst>
              <a:ext uri="{FF2B5EF4-FFF2-40B4-BE49-F238E27FC236}">
                <a16:creationId xmlns:a16="http://schemas.microsoft.com/office/drawing/2014/main" id="{1D7458D7-4827-0C26-0EDF-D63B8B06FE60}"/>
              </a:ext>
            </a:extLst>
          </p:cNvPr>
          <p:cNvPicPr>
            <a:picLocks noChangeAspect="1"/>
          </p:cNvPicPr>
          <p:nvPr/>
        </p:nvPicPr>
        <p:blipFill>
          <a:blip r:embed="rId3"/>
          <a:stretch>
            <a:fillRect/>
          </a:stretch>
        </p:blipFill>
        <p:spPr>
          <a:xfrm>
            <a:off x="2153566" y="1726393"/>
            <a:ext cx="7177141" cy="89984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dirty="0">
                <a:solidFill>
                  <a:prstClr val="black"/>
                </a:solidFill>
                <a:latin typeface="Calibri"/>
                <a:ea typeface="+mn-ea"/>
                <a:cs typeface="+mn-cs"/>
              </a:rPr>
              <a:t>Kaip panaikinti (deaktyvuoti) vartotoją?</a:t>
            </a:r>
            <a:endParaRPr lang="en-US" sz="3600" b="1" dirty="0"/>
          </a:p>
        </p:txBody>
      </p:sp>
      <p:sp>
        <p:nvSpPr>
          <p:cNvPr id="3" name="TextBox 2">
            <a:extLst>
              <a:ext uri="{FF2B5EF4-FFF2-40B4-BE49-F238E27FC236}">
                <a16:creationId xmlns:a16="http://schemas.microsoft.com/office/drawing/2014/main" id="{C2C1B6D5-1EE2-6CD8-80FE-54B2FB8E0F8E}"/>
              </a:ext>
            </a:extLst>
          </p:cNvPr>
          <p:cNvSpPr txBox="1"/>
          <p:nvPr/>
        </p:nvSpPr>
        <p:spPr>
          <a:xfrm>
            <a:off x="769125" y="1113192"/>
            <a:ext cx="10793609" cy="646331"/>
          </a:xfrm>
          <a:prstGeom prst="rect">
            <a:avLst/>
          </a:prstGeom>
          <a:noFill/>
        </p:spPr>
        <p:txBody>
          <a:bodyPr wrap="square">
            <a:spAutoFit/>
          </a:bodyPr>
          <a:lstStyle/>
          <a:p>
            <a:pPr algn="just"/>
            <a:r>
              <a:rPr lang="lt-LT" dirty="0"/>
              <a:t>Vartotojas, turintis tiekėjo administratoriaus ir (ar) tiekėjo vartotojo vaidmenį, norėdamas panaikinti (deaktyvuoti) kitą organizacijos vartotoją, tai atlieka skiltyje Tiekėjo administravimas &gt; Tiekėjo valdymas &gt; Peržiūrėti vartotojus</a:t>
            </a:r>
          </a:p>
        </p:txBody>
      </p:sp>
      <p:sp>
        <p:nvSpPr>
          <p:cNvPr id="10" name="Stačiakampis 6">
            <a:extLst>
              <a:ext uri="{FF2B5EF4-FFF2-40B4-BE49-F238E27FC236}">
                <a16:creationId xmlns:a16="http://schemas.microsoft.com/office/drawing/2014/main" id="{17140F98-86A7-A8A5-EC63-DC0EF4AB5106}"/>
              </a:ext>
            </a:extLst>
          </p:cNvPr>
          <p:cNvSpPr/>
          <p:nvPr/>
        </p:nvSpPr>
        <p:spPr>
          <a:xfrm>
            <a:off x="5152201" y="2288447"/>
            <a:ext cx="1484573" cy="35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935C62-9981-19C6-89EF-EC03CD9A2B02}"/>
              </a:ext>
            </a:extLst>
          </p:cNvPr>
          <p:cNvSpPr txBox="1"/>
          <p:nvPr/>
        </p:nvSpPr>
        <p:spPr>
          <a:xfrm>
            <a:off x="670804" y="2684230"/>
            <a:ext cx="10990508" cy="646331"/>
          </a:xfrm>
          <a:prstGeom prst="rect">
            <a:avLst/>
          </a:prstGeom>
          <a:noFill/>
        </p:spPr>
        <p:txBody>
          <a:bodyPr wrap="square">
            <a:spAutoFit/>
          </a:bodyPr>
          <a:lstStyle/>
          <a:p>
            <a:pPr algn="just"/>
            <a:r>
              <a:rPr lang="lt-LT" dirty="0"/>
              <a:t>Tuomet iš vartotojų sąrašo pasirenkamas vartotojas kurį norima pašalinti (deaktyvuoti) ir pasirenkama Redaguoti paskyrą</a:t>
            </a:r>
          </a:p>
        </p:txBody>
      </p:sp>
      <p:sp>
        <p:nvSpPr>
          <p:cNvPr id="12" name="Rectangle 11">
            <a:extLst>
              <a:ext uri="{FF2B5EF4-FFF2-40B4-BE49-F238E27FC236}">
                <a16:creationId xmlns:a16="http://schemas.microsoft.com/office/drawing/2014/main" id="{ADBDFE7D-7CD8-954A-B3C8-E528AB492560}"/>
              </a:ext>
            </a:extLst>
          </p:cNvPr>
          <p:cNvSpPr/>
          <p:nvPr/>
        </p:nvSpPr>
        <p:spPr>
          <a:xfrm>
            <a:off x="6931743" y="3580371"/>
            <a:ext cx="1474838" cy="22773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tačiakampis 6">
            <a:extLst>
              <a:ext uri="{FF2B5EF4-FFF2-40B4-BE49-F238E27FC236}">
                <a16:creationId xmlns:a16="http://schemas.microsoft.com/office/drawing/2014/main" id="{D5621A52-D56B-D689-100D-60FDEEFFEFEC}"/>
              </a:ext>
            </a:extLst>
          </p:cNvPr>
          <p:cNvSpPr/>
          <p:nvPr/>
        </p:nvSpPr>
        <p:spPr>
          <a:xfrm>
            <a:off x="10182314" y="3580371"/>
            <a:ext cx="760989" cy="227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2BFEE92-DF7E-5F01-6EDC-CFBB9D9C96D6}"/>
              </a:ext>
            </a:extLst>
          </p:cNvPr>
          <p:cNvSpPr txBox="1"/>
          <p:nvPr/>
        </p:nvSpPr>
        <p:spPr>
          <a:xfrm>
            <a:off x="650035" y="4132069"/>
            <a:ext cx="10891930" cy="923330"/>
          </a:xfrm>
          <a:prstGeom prst="rect">
            <a:avLst/>
          </a:prstGeom>
          <a:noFill/>
        </p:spPr>
        <p:txBody>
          <a:bodyPr wrap="square">
            <a:spAutoFit/>
          </a:bodyPr>
          <a:lstStyle/>
          <a:p>
            <a:pPr algn="just"/>
            <a:r>
              <a:rPr lang="lt-LT" dirty="0"/>
              <a:t>Laukeliuose „Galioja nuo“ ir „Galioja iki“ nurodomas paskyros galiojimas. Vartotojo paskyros statusas bus Nebeaktyvus (1) nuo laukelyje „Galioja iki“ (2) nurodytos datos (norint vartotoją padaryti vėl aktyvų, pakeičiama data iki kurios galioja jo paskyra, numatant ją į ateitį). Atlikus šiuos veiksmus pasirenkama „Išsaugoti“</a:t>
            </a:r>
          </a:p>
        </p:txBody>
      </p:sp>
      <p:pic>
        <p:nvPicPr>
          <p:cNvPr id="17" name="Picture 16">
            <a:extLst>
              <a:ext uri="{FF2B5EF4-FFF2-40B4-BE49-F238E27FC236}">
                <a16:creationId xmlns:a16="http://schemas.microsoft.com/office/drawing/2014/main" id="{58477989-33E5-4076-3BCD-D65516AA582A}"/>
              </a:ext>
            </a:extLst>
          </p:cNvPr>
          <p:cNvPicPr>
            <a:picLocks noChangeAspect="1"/>
          </p:cNvPicPr>
          <p:nvPr/>
        </p:nvPicPr>
        <p:blipFill>
          <a:blip r:embed="rId4"/>
          <a:stretch>
            <a:fillRect/>
          </a:stretch>
        </p:blipFill>
        <p:spPr>
          <a:xfrm>
            <a:off x="1612490" y="5055399"/>
            <a:ext cx="8967019" cy="1133087"/>
          </a:xfrm>
          <a:prstGeom prst="rect">
            <a:avLst/>
          </a:prstGeom>
        </p:spPr>
      </p:pic>
      <p:sp>
        <p:nvSpPr>
          <p:cNvPr id="18" name="Oval 3">
            <a:extLst>
              <a:ext uri="{FF2B5EF4-FFF2-40B4-BE49-F238E27FC236}">
                <a16:creationId xmlns:a16="http://schemas.microsoft.com/office/drawing/2014/main" id="{77B2DCC8-9FE4-7176-AD74-25CC90C9FE07}"/>
              </a:ext>
            </a:extLst>
          </p:cNvPr>
          <p:cNvSpPr/>
          <p:nvPr/>
        </p:nvSpPr>
        <p:spPr>
          <a:xfrm>
            <a:off x="1239875" y="49953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Oval 4">
            <a:extLst>
              <a:ext uri="{FF2B5EF4-FFF2-40B4-BE49-F238E27FC236}">
                <a16:creationId xmlns:a16="http://schemas.microsoft.com/office/drawing/2014/main" id="{8263E758-2572-B467-FC96-5DFBE6338694}"/>
              </a:ext>
            </a:extLst>
          </p:cNvPr>
          <p:cNvSpPr/>
          <p:nvPr/>
        </p:nvSpPr>
        <p:spPr>
          <a:xfrm>
            <a:off x="1239875" y="58044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TextBox 20">
            <a:extLst>
              <a:ext uri="{FF2B5EF4-FFF2-40B4-BE49-F238E27FC236}">
                <a16:creationId xmlns:a16="http://schemas.microsoft.com/office/drawing/2014/main" id="{AEBE3302-D619-DDCE-E0DF-3AE5E180B73E}"/>
              </a:ext>
            </a:extLst>
          </p:cNvPr>
          <p:cNvSpPr txBox="1"/>
          <p:nvPr/>
        </p:nvSpPr>
        <p:spPr>
          <a:xfrm>
            <a:off x="629452" y="6147297"/>
            <a:ext cx="11031860" cy="646331"/>
          </a:xfrm>
          <a:prstGeom prst="rect">
            <a:avLst/>
          </a:prstGeom>
          <a:noFill/>
        </p:spPr>
        <p:txBody>
          <a:bodyPr wrap="square">
            <a:spAutoFit/>
          </a:bodyPr>
          <a:lstStyle/>
          <a:p>
            <a:r>
              <a:rPr lang="lt-LT" dirty="0"/>
              <a:t>Atlikus šiuos veiksmus deaktyvuojamo vartotojo paskyra nebus ištrinta iš sistemos, ji bus matoma bendrame vartotojų sąraše, tačiau toks vartotojas nebegalės prisijungti prie sistemos</a:t>
            </a:r>
          </a:p>
        </p:txBody>
      </p:sp>
      <p:sp>
        <p:nvSpPr>
          <p:cNvPr id="27" name="Rectangle 26">
            <a:extLst>
              <a:ext uri="{FF2B5EF4-FFF2-40B4-BE49-F238E27FC236}">
                <a16:creationId xmlns:a16="http://schemas.microsoft.com/office/drawing/2014/main" id="{03E11637-E0A8-C600-6646-2CC22087F495}"/>
              </a:ext>
            </a:extLst>
          </p:cNvPr>
          <p:cNvSpPr/>
          <p:nvPr/>
        </p:nvSpPr>
        <p:spPr>
          <a:xfrm>
            <a:off x="6931743" y="3817393"/>
            <a:ext cx="1474838" cy="1466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24216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Rinkos konsultacijos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03132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vykdytojų paskelbtas rinkos konsultacijas (jose dalyvauti) ir matyti tas rinkos konsultacijas, su kuriomis jo naudotojas yra susietas (žr. 15 skaidrę).</a:t>
            </a:r>
          </a:p>
          <a:p>
            <a:pPr algn="just">
              <a:defRPr/>
            </a:pPr>
            <a:r>
              <a:rPr lang="lt-LT" dirty="0">
                <a:latin typeface="Calibri"/>
              </a:rPr>
              <a:t>Norint peržiūrėti informaciją apie paskelbtas rinkos konsultacijas pasirenkama Rinkos konsultacijos &gt; Naujausios rinkos konsultacijos.</a:t>
            </a:r>
          </a:p>
          <a:p>
            <a:pPr algn="just">
              <a:defRPr/>
            </a:pPr>
            <a:r>
              <a:rPr kumimoji="0" lang="lt-LT" sz="1800" i="0" u="none" strike="noStrike" kern="1200" cap="none" spc="0" normalizeH="0" baseline="0" noProof="0" dirty="0">
                <a:ln>
                  <a:noFill/>
                </a:ln>
                <a:effectLst/>
                <a:uLnTx/>
                <a:uFillTx/>
                <a:latin typeface="Calibri"/>
                <a:ea typeface="+mn-ea"/>
                <a:cs typeface="+mn-cs"/>
              </a:rPr>
              <a:t>Norint peržiūrėti informaciją apie rinkos konsultacijas, kuriose tiekėjo organizacija dalyvauja (yra dalyvavusi) pasirenkama Rinkos konsultacijos &gt; Mano rinkos konsultacijų sąrašas</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5" name="Picture 4">
            <a:extLst>
              <a:ext uri="{FF2B5EF4-FFF2-40B4-BE49-F238E27FC236}">
                <a16:creationId xmlns:a16="http://schemas.microsoft.com/office/drawing/2014/main" id="{877462F6-3C1D-30E4-A589-AE136E149E8D}"/>
              </a:ext>
            </a:extLst>
          </p:cNvPr>
          <p:cNvPicPr>
            <a:picLocks noChangeAspect="1"/>
          </p:cNvPicPr>
          <p:nvPr/>
        </p:nvPicPr>
        <p:blipFill>
          <a:blip r:embed="rId2"/>
          <a:stretch>
            <a:fillRect/>
          </a:stretch>
        </p:blipFill>
        <p:spPr>
          <a:xfrm>
            <a:off x="437963" y="3087329"/>
            <a:ext cx="11334736" cy="3164429"/>
          </a:xfrm>
          <a:prstGeom prst="rect">
            <a:avLst/>
          </a:prstGeom>
        </p:spPr>
      </p:pic>
    </p:spTree>
    <p:extLst>
      <p:ext uri="{BB962C8B-B14F-4D97-AF65-F5344CB8AC3E}">
        <p14:creationId xmlns:p14="http://schemas.microsoft.com/office/powerpoint/2010/main" val="377248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17</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48934" y="722671"/>
            <a:ext cx="10884305" cy="1477328"/>
          </a:xfrm>
          <a:prstGeom prst="rect">
            <a:avLst/>
          </a:prstGeom>
          <a:noFill/>
        </p:spPr>
        <p:txBody>
          <a:bodyPr wrap="square">
            <a:spAutoFit/>
          </a:bodyPr>
          <a:lstStyle/>
          <a:p>
            <a:pPr algn="just">
              <a:defRPr/>
            </a:pPr>
            <a:r>
              <a:rPr lang="lt-LT" dirty="0">
                <a:latin typeface="Calibri"/>
              </a:rPr>
              <a:t>Norint dalyvauti konkrečioje rinkos konsultacijoje iš Naujausių rinkos konsultacijų sąrašo pasirenkama aktuali rinkos konsultacija, tuomet paspaudžiama ant aktyvaus jos pavadinimo ir atsidariusiame lange pasirenkama Rodyti Rinkos konsultacijos meniu. Iš atsidariusio sąrašo pasirenkama Susidomėjimo pareiškimas (1)</a:t>
            </a:r>
          </a:p>
          <a:p>
            <a:pPr marR="0" lvl="0" algn="just" defTabSz="914400" rtl="0" eaLnBrk="1" fontAlgn="auto" latinLnBrk="0" hangingPunct="1">
              <a:lnSpc>
                <a:spcPct val="100000"/>
              </a:lnSpc>
              <a:spcBef>
                <a:spcPts val="0"/>
              </a:spcBef>
              <a:spcAft>
                <a:spcPts val="0"/>
              </a:spcAft>
              <a:buClrTx/>
              <a:buSzTx/>
              <a:tabLst/>
              <a:defRPr/>
            </a:pPr>
            <a:r>
              <a:rPr lang="lt-LT" b="1" dirty="0">
                <a:latin typeface="Calibri"/>
              </a:rPr>
              <a:t> </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A81A5F5C-A2C7-5F57-5FE4-6D1EA15B9903}"/>
              </a:ext>
            </a:extLst>
          </p:cNvPr>
          <p:cNvPicPr>
            <a:picLocks noChangeAspect="1"/>
          </p:cNvPicPr>
          <p:nvPr/>
        </p:nvPicPr>
        <p:blipFill>
          <a:blip r:embed="rId2"/>
          <a:stretch>
            <a:fillRect/>
          </a:stretch>
        </p:blipFill>
        <p:spPr>
          <a:xfrm>
            <a:off x="481781" y="1740332"/>
            <a:ext cx="11366091" cy="1555360"/>
          </a:xfrm>
          <a:prstGeom prst="rect">
            <a:avLst/>
          </a:prstGeom>
        </p:spPr>
      </p:pic>
      <p:sp>
        <p:nvSpPr>
          <p:cNvPr id="10" name="Oval 4">
            <a:extLst>
              <a:ext uri="{FF2B5EF4-FFF2-40B4-BE49-F238E27FC236}">
                <a16:creationId xmlns:a16="http://schemas.microsoft.com/office/drawing/2014/main" id="{FAE81C5F-9A10-F08C-8FC9-182F7D61ECCD}"/>
              </a:ext>
            </a:extLst>
          </p:cNvPr>
          <p:cNvSpPr/>
          <p:nvPr/>
        </p:nvSpPr>
        <p:spPr>
          <a:xfrm>
            <a:off x="9975858" y="2633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4F64BDC6-12E5-644B-B1E6-2A74FDCE1B2E}"/>
              </a:ext>
            </a:extLst>
          </p:cNvPr>
          <p:cNvCxnSpPr>
            <a:cxnSpLocks/>
          </p:cNvCxnSpPr>
          <p:nvPr/>
        </p:nvCxnSpPr>
        <p:spPr>
          <a:xfrm>
            <a:off x="10460490" y="2846111"/>
            <a:ext cx="2468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6361CA-96BF-19D6-052D-4DC4A06943FE}"/>
              </a:ext>
            </a:extLst>
          </p:cNvPr>
          <p:cNvSpPr txBox="1"/>
          <p:nvPr/>
        </p:nvSpPr>
        <p:spPr>
          <a:xfrm>
            <a:off x="634183" y="3352227"/>
            <a:ext cx="11061285" cy="230832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a:t>
            </a:r>
            <a:r>
              <a:rPr lang="lt-LT" dirty="0">
                <a:solidFill>
                  <a:srgbClr val="FF0000"/>
                </a:solidFill>
                <a:latin typeface="Calibri"/>
              </a:rPr>
              <a:t>VARBU</a:t>
            </a:r>
            <a:r>
              <a:rPr kumimoji="0" lang="lt-LT" sz="1800" i="0" u="none" strike="noStrike" kern="1200" cap="none" spc="0" normalizeH="0" baseline="0" noProof="0" dirty="0">
                <a:ln>
                  <a:noFill/>
                </a:ln>
                <a:solidFill>
                  <a:srgbClr val="FF0000"/>
                </a:solidFill>
                <a:effectLst/>
                <a:uLnTx/>
                <a:uFillTx/>
                <a:latin typeface="Calibri"/>
                <a:ea typeface="+mn-ea"/>
                <a:cs typeface="+mn-cs"/>
              </a:rPr>
              <a:t>!</a:t>
            </a:r>
            <a:r>
              <a:rPr kumimoji="0" lang="lt-LT" sz="1800" i="0" u="none" strike="noStrike" kern="1200" cap="none" spc="0" normalizeH="0" baseline="0" noProof="0" dirty="0">
                <a:ln>
                  <a:noFill/>
                </a:ln>
                <a:effectLst/>
                <a:uLnTx/>
                <a:uFillTx/>
                <a:latin typeface="Calibri"/>
                <a:ea typeface="+mn-ea"/>
                <a:cs typeface="+mn-cs"/>
              </a:rPr>
              <a:t> Prieš teikiant susidomėjimo pareiškimą pirkimo vykdytojui jo yra prašoma nurodyti ar su šia konsultacija planuojama: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Susieti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 rinkos konsultacija skiltyje Rinkos konsultacijos &gt; Mano rinkos konsultacijų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16" name="Picture 15">
            <a:extLst>
              <a:ext uri="{FF2B5EF4-FFF2-40B4-BE49-F238E27FC236}">
                <a16:creationId xmlns:a16="http://schemas.microsoft.com/office/drawing/2014/main" id="{D43EA670-4834-154F-76E2-8845BA882612}"/>
              </a:ext>
            </a:extLst>
          </p:cNvPr>
          <p:cNvPicPr>
            <a:picLocks noChangeAspect="1"/>
          </p:cNvPicPr>
          <p:nvPr/>
        </p:nvPicPr>
        <p:blipFill>
          <a:blip r:embed="rId3"/>
          <a:stretch>
            <a:fillRect/>
          </a:stretch>
        </p:blipFill>
        <p:spPr>
          <a:xfrm>
            <a:off x="838200" y="5328187"/>
            <a:ext cx="6188464" cy="1513072"/>
          </a:xfrm>
          <a:prstGeom prst="rect">
            <a:avLst/>
          </a:prstGeom>
        </p:spPr>
      </p:pic>
      <p:sp>
        <p:nvSpPr>
          <p:cNvPr id="6" name="TextBox 5">
            <a:extLst>
              <a:ext uri="{FF2B5EF4-FFF2-40B4-BE49-F238E27FC236}">
                <a16:creationId xmlns:a16="http://schemas.microsoft.com/office/drawing/2014/main" id="{4B61417E-EFC4-948C-7825-DF6141D07FCB}"/>
              </a:ext>
            </a:extLst>
          </p:cNvPr>
          <p:cNvSpPr txBox="1"/>
          <p:nvPr/>
        </p:nvSpPr>
        <p:spPr>
          <a:xfrm>
            <a:off x="6778332" y="5552804"/>
            <a:ext cx="3928997" cy="1200329"/>
          </a:xfrm>
          <a:prstGeom prst="rect">
            <a:avLst/>
          </a:prstGeom>
          <a:solidFill>
            <a:srgbClr val="FDEADA"/>
          </a:solidFill>
        </p:spPr>
        <p:txBody>
          <a:bodyPr wrap="square" rtlCol="0">
            <a:spAutoFit/>
          </a:bodyPr>
          <a:lstStyle/>
          <a:p>
            <a:pPr algn="ctr"/>
            <a:r>
              <a:rPr lang="lt-LT" dirty="0"/>
              <a:t>Pateikus susidomėjimo pareiškimą konkrečiame pirkime toks pirkimas bus matomas skiltyje „Mano rinkos konsultacijų sąrašas“</a:t>
            </a:r>
          </a:p>
        </p:txBody>
      </p:sp>
    </p:spTree>
    <p:extLst>
      <p:ext uri="{BB962C8B-B14F-4D97-AF65-F5344CB8AC3E}">
        <p14:creationId xmlns:p14="http://schemas.microsoft.com/office/powerpoint/2010/main" val="162750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18</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66317" y="810018"/>
            <a:ext cx="10858636" cy="147732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lt-LT" dirty="0">
                <a:latin typeface="Calibri"/>
              </a:rPr>
              <a:t>Jei yra poreikis koreguoti ar peržiūrėti sąraše esančių rinkos konsultacijų duomenis ar kitą su jomis susijusią informaciją, tuomet iš Mano rinkos konsultacijų sąrašo pasirenkama aktuali rinkos konsultacija, tuomet paspaudžiama ant aktyvaus jos pavadinimo (1) ir atsidariusiame lange pasirenkama Rodyti Rinkos konsultacijos meniu (2). Iš atsidariusio sąrašo, atitinkamai, pasirenkama aktuali skiltis (3)</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A679458F-4CC2-02F0-99A2-5AEF60C1EEE6}"/>
              </a:ext>
            </a:extLst>
          </p:cNvPr>
          <p:cNvPicPr>
            <a:picLocks noChangeAspect="1"/>
          </p:cNvPicPr>
          <p:nvPr/>
        </p:nvPicPr>
        <p:blipFill>
          <a:blip r:embed="rId2"/>
          <a:stretch>
            <a:fillRect/>
          </a:stretch>
        </p:blipFill>
        <p:spPr>
          <a:xfrm>
            <a:off x="654027" y="2101729"/>
            <a:ext cx="10883944" cy="1899999"/>
          </a:xfrm>
          <a:prstGeom prst="rect">
            <a:avLst/>
          </a:prstGeom>
        </p:spPr>
      </p:pic>
      <p:sp>
        <p:nvSpPr>
          <p:cNvPr id="10" name="Oval 4">
            <a:extLst>
              <a:ext uri="{FF2B5EF4-FFF2-40B4-BE49-F238E27FC236}">
                <a16:creationId xmlns:a16="http://schemas.microsoft.com/office/drawing/2014/main" id="{78A28ADF-A60C-05C1-D15F-AD45E2B37E9C}"/>
              </a:ext>
            </a:extLst>
          </p:cNvPr>
          <p:cNvSpPr/>
          <p:nvPr/>
        </p:nvSpPr>
        <p:spPr>
          <a:xfrm>
            <a:off x="169395" y="33675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2" name="Straight Arrow Connector 11">
            <a:extLst>
              <a:ext uri="{FF2B5EF4-FFF2-40B4-BE49-F238E27FC236}">
                <a16:creationId xmlns:a16="http://schemas.microsoft.com/office/drawing/2014/main" id="{ECF16528-6310-5C89-A138-657984BEF2B9}"/>
              </a:ext>
            </a:extLst>
          </p:cNvPr>
          <p:cNvCxnSpPr>
            <a:cxnSpLocks/>
          </p:cNvCxnSpPr>
          <p:nvPr/>
        </p:nvCxnSpPr>
        <p:spPr>
          <a:xfrm flipV="1">
            <a:off x="654027" y="3429000"/>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7C2869-98F1-D6B4-7F5A-4E8A0E857628}"/>
              </a:ext>
            </a:extLst>
          </p:cNvPr>
          <p:cNvCxnSpPr>
            <a:cxnSpLocks/>
          </p:cNvCxnSpPr>
          <p:nvPr/>
        </p:nvCxnSpPr>
        <p:spPr>
          <a:xfrm>
            <a:off x="666317" y="3567627"/>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E82A8B-0B1E-D879-C079-141BE130B6BE}"/>
              </a:ext>
            </a:extLst>
          </p:cNvPr>
          <p:cNvCxnSpPr>
            <a:cxnSpLocks/>
          </p:cNvCxnSpPr>
          <p:nvPr/>
        </p:nvCxnSpPr>
        <p:spPr>
          <a:xfrm>
            <a:off x="654027" y="3579057"/>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96294EE6-8B75-27D4-B3A1-10FC3C9CD273}"/>
              </a:ext>
            </a:extLst>
          </p:cNvPr>
          <p:cNvPicPr>
            <a:picLocks noChangeAspect="1"/>
          </p:cNvPicPr>
          <p:nvPr/>
        </p:nvPicPr>
        <p:blipFill>
          <a:blip r:embed="rId3"/>
          <a:stretch>
            <a:fillRect/>
          </a:stretch>
        </p:blipFill>
        <p:spPr>
          <a:xfrm>
            <a:off x="654026" y="4205235"/>
            <a:ext cx="10870927" cy="2020767"/>
          </a:xfrm>
          <a:prstGeom prst="rect">
            <a:avLst/>
          </a:prstGeom>
        </p:spPr>
      </p:pic>
      <p:sp>
        <p:nvSpPr>
          <p:cNvPr id="24" name="Oval 4">
            <a:extLst>
              <a:ext uri="{FF2B5EF4-FFF2-40B4-BE49-F238E27FC236}">
                <a16:creationId xmlns:a16="http://schemas.microsoft.com/office/drawing/2014/main" id="{056CF9D0-5798-428E-9A67-E8912D601583}"/>
              </a:ext>
            </a:extLst>
          </p:cNvPr>
          <p:cNvSpPr/>
          <p:nvPr/>
        </p:nvSpPr>
        <p:spPr>
          <a:xfrm>
            <a:off x="9328143" y="46014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4">
            <a:extLst>
              <a:ext uri="{FF2B5EF4-FFF2-40B4-BE49-F238E27FC236}">
                <a16:creationId xmlns:a16="http://schemas.microsoft.com/office/drawing/2014/main" id="{EAE65104-4DC6-80D4-7AEB-EBB85BFB6108}"/>
              </a:ext>
            </a:extLst>
          </p:cNvPr>
          <p:cNvSpPr/>
          <p:nvPr/>
        </p:nvSpPr>
        <p:spPr>
          <a:xfrm>
            <a:off x="9739884" y="52884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6" name="Straight Arrow Connector 25">
            <a:extLst>
              <a:ext uri="{FF2B5EF4-FFF2-40B4-BE49-F238E27FC236}">
                <a16:creationId xmlns:a16="http://schemas.microsoft.com/office/drawing/2014/main" id="{5F4DFAE5-EE5D-8C4F-1418-ECF1A1EAA401}"/>
              </a:ext>
            </a:extLst>
          </p:cNvPr>
          <p:cNvCxnSpPr>
            <a:cxnSpLocks/>
            <a:stCxn id="25" idx="7"/>
          </p:cNvCxnSpPr>
          <p:nvPr/>
        </p:nvCxnSpPr>
        <p:spPr>
          <a:xfrm flipV="1">
            <a:off x="10153543" y="5132439"/>
            <a:ext cx="288315" cy="2122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45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Mano pirkimų sąrašas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kuriuose tiekėjo naudotojas išreiškė susidomėjimą (t. y. sistemoje prie konkretaus pirkimo užpildė ir pateikė </a:t>
            </a:r>
            <a:r>
              <a:rPr lang="lt-LT" b="1" dirty="0">
                <a:solidFill>
                  <a:prstClr val="black"/>
                </a:solidFill>
                <a:latin typeface="Calibri"/>
              </a:rPr>
              <a:t>susidomėjimo pirkimu pareiškimą)</a:t>
            </a:r>
            <a:r>
              <a:rPr lang="lt-LT" b="1" dirty="0">
                <a:latin typeface="Calibri"/>
              </a:rPr>
              <a:t>, sąrašą.</a:t>
            </a:r>
          </a:p>
          <a:p>
            <a:pPr algn="just">
              <a:defRPr/>
            </a:pPr>
            <a:r>
              <a:rPr lang="lt-LT" dirty="0">
                <a:latin typeface="Calibri"/>
              </a:rPr>
              <a:t>Norint peržiūrėti informaciją apie pirkimus, kuriuose tiekėjas išreiškė susidomėjimą, sąrašą bei stebėti šių pirkimų statusą pasirenkama Pirkimų valdymas &gt; Mano pirkimų sąrašas</a:t>
            </a:r>
          </a:p>
        </p:txBody>
      </p:sp>
      <p:pic>
        <p:nvPicPr>
          <p:cNvPr id="9" name="Picture 8">
            <a:extLst>
              <a:ext uri="{FF2B5EF4-FFF2-40B4-BE49-F238E27FC236}">
                <a16:creationId xmlns:a16="http://schemas.microsoft.com/office/drawing/2014/main" id="{2EE6C6DD-3915-0271-01F2-CBFE1BF9E8CA}"/>
              </a:ext>
            </a:extLst>
          </p:cNvPr>
          <p:cNvPicPr>
            <a:picLocks noChangeAspect="1"/>
          </p:cNvPicPr>
          <p:nvPr/>
        </p:nvPicPr>
        <p:blipFill>
          <a:blip r:embed="rId2"/>
          <a:srcRect b="20272"/>
          <a:stretch/>
        </p:blipFill>
        <p:spPr>
          <a:xfrm>
            <a:off x="757083" y="2348689"/>
            <a:ext cx="10720625" cy="2160621"/>
          </a:xfrm>
          <a:prstGeom prst="rect">
            <a:avLst/>
          </a:prstGeom>
        </p:spPr>
      </p:pic>
      <p:sp>
        <p:nvSpPr>
          <p:cNvPr id="10" name="Stačiakampis 6">
            <a:extLst>
              <a:ext uri="{FF2B5EF4-FFF2-40B4-BE49-F238E27FC236}">
                <a16:creationId xmlns:a16="http://schemas.microsoft.com/office/drawing/2014/main" id="{72A9F35F-1E02-421F-8C72-2ED12B1AF229}"/>
              </a:ext>
            </a:extLst>
          </p:cNvPr>
          <p:cNvSpPr/>
          <p:nvPr/>
        </p:nvSpPr>
        <p:spPr>
          <a:xfrm>
            <a:off x="714292" y="2330198"/>
            <a:ext cx="1281658" cy="554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70276" y="4630097"/>
            <a:ext cx="11120285" cy="646331"/>
          </a:xfrm>
          <a:prstGeom prst="rect">
            <a:avLst/>
          </a:prstGeom>
          <a:noFill/>
        </p:spPr>
        <p:txBody>
          <a:bodyPr wrap="square">
            <a:spAutoFit/>
          </a:bodyPr>
          <a:lstStyle/>
          <a:p>
            <a:r>
              <a:rPr lang="lt-LT" dirty="0">
                <a:latin typeface="Calibri"/>
              </a:rPr>
              <a:t>Norint atlikti veiksmus konkrečiame pirkime, pasirinkus jį iš sąrašo (1), atsidariusiame lange spaudžiama Rodyti pirkimo meniu (2) ir, atitinkamai, pasirenkama aktuali skiltis (3).</a:t>
            </a:r>
            <a:endParaRPr lang="lt-LT" dirty="0"/>
          </a:p>
        </p:txBody>
      </p:sp>
      <p:pic>
        <p:nvPicPr>
          <p:cNvPr id="14" name="Picture 13">
            <a:extLst>
              <a:ext uri="{FF2B5EF4-FFF2-40B4-BE49-F238E27FC236}">
                <a16:creationId xmlns:a16="http://schemas.microsoft.com/office/drawing/2014/main" id="{BBCD3DEF-F165-D234-C87F-EE20894DD7AB}"/>
              </a:ext>
            </a:extLst>
          </p:cNvPr>
          <p:cNvPicPr>
            <a:picLocks noChangeAspect="1"/>
          </p:cNvPicPr>
          <p:nvPr/>
        </p:nvPicPr>
        <p:blipFill>
          <a:blip r:embed="rId3"/>
          <a:srcRect b="4898"/>
          <a:stretch/>
        </p:blipFill>
        <p:spPr>
          <a:xfrm>
            <a:off x="714292" y="5276428"/>
            <a:ext cx="10107561" cy="1564831"/>
          </a:xfrm>
          <a:prstGeom prst="rect">
            <a:avLst/>
          </a:prstGeom>
        </p:spPr>
      </p:pic>
      <p:sp>
        <p:nvSpPr>
          <p:cNvPr id="15" name="Oval 4">
            <a:extLst>
              <a:ext uri="{FF2B5EF4-FFF2-40B4-BE49-F238E27FC236}">
                <a16:creationId xmlns:a16="http://schemas.microsoft.com/office/drawing/2014/main" id="{1BD8DF54-D9B5-737E-3409-39DEFCB869B6}"/>
              </a:ext>
            </a:extLst>
          </p:cNvPr>
          <p:cNvSpPr/>
          <p:nvPr/>
        </p:nvSpPr>
        <p:spPr>
          <a:xfrm>
            <a:off x="85644" y="40159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570276" y="407743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a:off x="582566" y="4216059"/>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570276" y="4227489"/>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9234736" y="55387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8610600" y="61850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9095232" y="6246494"/>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7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2</a:t>
            </a:fld>
            <a:endParaRPr lang="en-US" dirty="0"/>
          </a:p>
        </p:txBody>
      </p:sp>
      <p:pic>
        <p:nvPicPr>
          <p:cNvPr id="16" name="Graphic 15" descr="Users with solid fill">
            <a:extLst>
              <a:ext uri="{FF2B5EF4-FFF2-40B4-BE49-F238E27FC236}">
                <a16:creationId xmlns:a16="http://schemas.microsoft.com/office/drawing/2014/main" id="{6C957F96-FD88-E889-40F0-58A13A910D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89786" y="2229464"/>
            <a:ext cx="2099188" cy="2099188"/>
          </a:xfrm>
          <a:prstGeom prst="rect">
            <a:avLst/>
          </a:prstGeom>
        </p:spPr>
      </p:pic>
      <p:sp>
        <p:nvSpPr>
          <p:cNvPr id="17" name="Pavadinimas 1">
            <a:extLst>
              <a:ext uri="{FF2B5EF4-FFF2-40B4-BE49-F238E27FC236}">
                <a16:creationId xmlns:a16="http://schemas.microsoft.com/office/drawing/2014/main" id="{3C517718-4491-0653-D843-C8D5BBFBA781}"/>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Vartotojų paskyrų vaidmenys</a:t>
            </a:r>
            <a:endParaRPr lang="en-US" sz="3600" b="1" u="sng" dirty="0">
              <a:solidFill>
                <a:srgbClr val="FF0000"/>
              </a:solidFill>
            </a:endParaRPr>
          </a:p>
        </p:txBody>
      </p:sp>
      <p:pic>
        <p:nvPicPr>
          <p:cNvPr id="18" name="Graphic 17" descr="Users with solid fill">
            <a:extLst>
              <a:ext uri="{FF2B5EF4-FFF2-40B4-BE49-F238E27FC236}">
                <a16:creationId xmlns:a16="http://schemas.microsoft.com/office/drawing/2014/main" id="{D208CF2B-0B1E-629F-3FBC-3097194518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58896" y="2229464"/>
            <a:ext cx="2099188" cy="2099188"/>
          </a:xfrm>
          <a:prstGeom prst="rect">
            <a:avLst/>
          </a:prstGeom>
        </p:spPr>
      </p:pic>
      <p:sp>
        <p:nvSpPr>
          <p:cNvPr id="21" name="TextBox 20">
            <a:extLst>
              <a:ext uri="{FF2B5EF4-FFF2-40B4-BE49-F238E27FC236}">
                <a16:creationId xmlns:a16="http://schemas.microsoft.com/office/drawing/2014/main" id="{1534C99C-E376-C7D2-AFB5-A504BD599497}"/>
              </a:ext>
            </a:extLst>
          </p:cNvPr>
          <p:cNvSpPr txBox="1"/>
          <p:nvPr/>
        </p:nvSpPr>
        <p:spPr>
          <a:xfrm>
            <a:off x="2472811" y="1803284"/>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Administratorius </a:t>
            </a:r>
            <a:endParaRPr lang="lt-LT" dirty="0"/>
          </a:p>
        </p:txBody>
      </p:sp>
      <p:sp>
        <p:nvSpPr>
          <p:cNvPr id="22" name="TextBox 21">
            <a:extLst>
              <a:ext uri="{FF2B5EF4-FFF2-40B4-BE49-F238E27FC236}">
                <a16:creationId xmlns:a16="http://schemas.microsoft.com/office/drawing/2014/main" id="{2469E98F-BB60-942D-1AD3-58E36038A959}"/>
              </a:ext>
            </a:extLst>
          </p:cNvPr>
          <p:cNvSpPr txBox="1"/>
          <p:nvPr/>
        </p:nvSpPr>
        <p:spPr>
          <a:xfrm>
            <a:off x="5963263" y="1784485"/>
            <a:ext cx="3333138" cy="646331"/>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Vartotojas</a:t>
            </a:r>
            <a:br>
              <a:rPr kumimoji="0" lang="lt-LT" sz="1800" b="0" i="0" u="none" strike="noStrike" kern="1200" cap="none" spc="0" normalizeH="0" baseline="0" noProof="0" dirty="0">
                <a:ln>
                  <a:noFill/>
                </a:ln>
                <a:effectLst/>
                <a:uLnTx/>
                <a:uFillTx/>
                <a:latin typeface="Calibri"/>
                <a:ea typeface="+mn-ea"/>
                <a:cs typeface="+mn-cs"/>
              </a:rPr>
            </a:br>
            <a:endParaRPr lang="lt-LT" dirty="0"/>
          </a:p>
        </p:txBody>
      </p:sp>
      <p:sp>
        <p:nvSpPr>
          <p:cNvPr id="41" name="TextBox 40">
            <a:extLst>
              <a:ext uri="{FF2B5EF4-FFF2-40B4-BE49-F238E27FC236}">
                <a16:creationId xmlns:a16="http://schemas.microsoft.com/office/drawing/2014/main" id="{42F054AC-7A27-A00A-A09F-6AE4E413D75E}"/>
              </a:ext>
            </a:extLst>
          </p:cNvPr>
          <p:cNvSpPr txBox="1"/>
          <p:nvPr/>
        </p:nvSpPr>
        <p:spPr>
          <a:xfrm>
            <a:off x="1101219" y="4797965"/>
            <a:ext cx="10380401" cy="120032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lt-LT" dirty="0">
                <a:latin typeface="Calibri"/>
              </a:rPr>
              <a:t>Vartotojų skaičius skirtinguose vaidmenyse nėra ribojamas. Tai reiškia, kad vienoje organizacijoje gali būti X administratorių ir Y Vartotojų. </a:t>
            </a:r>
          </a:p>
          <a:p>
            <a:pPr marR="0" lvl="0" algn="just" defTabSz="914400" rtl="0" eaLnBrk="1" fontAlgn="auto" latinLnBrk="0" hangingPunct="1">
              <a:lnSpc>
                <a:spcPct val="100000"/>
              </a:lnSpc>
              <a:spcBef>
                <a:spcPts val="0"/>
              </a:spcBef>
              <a:spcAft>
                <a:spcPts val="0"/>
              </a:spcAft>
              <a:buClrTx/>
              <a:buSzTx/>
              <a:tabLst/>
              <a:defRPr/>
            </a:pPr>
            <a:r>
              <a:rPr kumimoji="0" lang="lt-LT" sz="1800" b="1" i="0" u="none" strike="noStrike" kern="1200" cap="none" spc="0" normalizeH="0" baseline="0" noProof="0" dirty="0">
                <a:ln>
                  <a:noFill/>
                </a:ln>
                <a:solidFill>
                  <a:srgbClr val="FF0000"/>
                </a:solidFill>
                <a:effectLst/>
                <a:uLnTx/>
                <a:uFillTx/>
                <a:latin typeface="Calibri"/>
                <a:ea typeface="+mn-ea"/>
                <a:cs typeface="+mn-cs"/>
              </a:rPr>
              <a:t>SVARBU</a:t>
            </a:r>
            <a:r>
              <a:rPr lang="lt-LT" b="1" dirty="0">
                <a:solidFill>
                  <a:srgbClr val="FF0000"/>
                </a:solidFill>
                <a:latin typeface="Calibri"/>
              </a:rPr>
              <a:t>!</a:t>
            </a:r>
            <a:r>
              <a:rPr lang="lt-LT" b="1" dirty="0">
                <a:latin typeface="Calibri"/>
              </a:rPr>
              <a:t> </a:t>
            </a:r>
            <a:r>
              <a:rPr lang="lt-LT" dirty="0">
                <a:latin typeface="Calibri"/>
              </a:rPr>
              <a:t>Vienas asmuo gali turėti tik vieną iš aukščiau nurodytų vaidmenų, </a:t>
            </a:r>
            <a:r>
              <a:rPr lang="lt-LT" dirty="0" err="1">
                <a:latin typeface="Calibri"/>
              </a:rPr>
              <a:t>t.y</a:t>
            </a:r>
            <a:r>
              <a:rPr lang="lt-LT" dirty="0">
                <a:latin typeface="Calibri"/>
              </a:rPr>
              <a:t>. administratoriaus vaidmenį turintis asmuo negali būti vartotojo vaidmenį turinčiu asmeniu.</a:t>
            </a:r>
            <a:endParaRPr kumimoji="0" lang="lt-LT" sz="1800" i="0" u="none" strike="noStrike" kern="1200" cap="none" spc="0" normalizeH="0" baseline="0" noProof="0" dirty="0">
              <a:ln>
                <a:noFill/>
              </a:ln>
              <a:effectLst/>
              <a:uLnTx/>
              <a:uFillTx/>
              <a:latin typeface="Calibri"/>
              <a:ea typeface="+mn-ea"/>
              <a:cs typeface="+mn-cs"/>
            </a:endParaRPr>
          </a:p>
        </p:txBody>
      </p:sp>
      <p:cxnSp>
        <p:nvCxnSpPr>
          <p:cNvPr id="2" name="Straight Connector 1">
            <a:extLst>
              <a:ext uri="{FF2B5EF4-FFF2-40B4-BE49-F238E27FC236}">
                <a16:creationId xmlns:a16="http://schemas.microsoft.com/office/drawing/2014/main" id="{A066908B-0C76-C3D1-A00E-F39E58D6D2BC}"/>
              </a:ext>
            </a:extLst>
          </p:cNvPr>
          <p:cNvCxnSpPr>
            <a:cxnSpLocks/>
          </p:cNvCxnSpPr>
          <p:nvPr/>
        </p:nvCxnSpPr>
        <p:spPr>
          <a:xfrm flipV="1">
            <a:off x="4311445" y="4332416"/>
            <a:ext cx="3569110" cy="3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583A6E18-FD68-E57C-0AC8-416C24E4C688}"/>
              </a:ext>
            </a:extLst>
          </p:cNvPr>
          <p:cNvCxnSpPr/>
          <p:nvPr/>
        </p:nvCxnSpPr>
        <p:spPr>
          <a:xfrm flipV="1">
            <a:off x="7880555" y="4025158"/>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2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86587" y="742336"/>
            <a:ext cx="10380401" cy="3139321"/>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SVARBU!</a:t>
            </a:r>
            <a:r>
              <a:rPr kumimoji="0" lang="lt-LT" sz="1800" i="0" u="none" strike="noStrike" kern="1200" cap="none" spc="0" normalizeH="0" baseline="0" noProof="0" dirty="0">
                <a:ln>
                  <a:noFill/>
                </a:ln>
                <a:effectLst/>
                <a:uLnTx/>
                <a:uFillTx/>
                <a:latin typeface="Calibri"/>
                <a:ea typeface="+mn-ea"/>
                <a:cs typeface="+mn-cs"/>
              </a:rPr>
              <a:t> Kai sistemos administratorius konkrečiame pirkime nusprendžia teikti pasiūlymą (iš „Rodyti pirkimo meniu“ sąrašo pasirenkama Pasiūlymas (1)), prieš teikiant pasiūlymą jo yra prašoma nurodyti ar su šiuo pirkimu (2):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Susieti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šis pirkimas skiltyje Pirkimų valdymas &gt; Mano pirkimų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7" name="Picture 6">
            <a:extLst>
              <a:ext uri="{FF2B5EF4-FFF2-40B4-BE49-F238E27FC236}">
                <a16:creationId xmlns:a16="http://schemas.microsoft.com/office/drawing/2014/main" id="{049BB9E7-6A83-ECB1-FAAC-01744A3E6E75}"/>
              </a:ext>
            </a:extLst>
          </p:cNvPr>
          <p:cNvPicPr>
            <a:picLocks noChangeAspect="1"/>
          </p:cNvPicPr>
          <p:nvPr/>
        </p:nvPicPr>
        <p:blipFill>
          <a:blip r:embed="rId2"/>
          <a:srcRect l="1350" t="-20914" r="-1350" b="25812"/>
          <a:stretch/>
        </p:blipFill>
        <p:spPr>
          <a:xfrm>
            <a:off x="923006" y="2974492"/>
            <a:ext cx="10107561" cy="1564831"/>
          </a:xfrm>
          <a:prstGeom prst="rect">
            <a:avLst/>
          </a:prstGeom>
        </p:spPr>
      </p:pic>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451C7C2-387F-313C-BC41-0E7EF8D70754}"/>
              </a:ext>
            </a:extLst>
          </p:cNvPr>
          <p:cNvPicPr>
            <a:picLocks noChangeAspect="1"/>
          </p:cNvPicPr>
          <p:nvPr/>
        </p:nvPicPr>
        <p:blipFill>
          <a:blip r:embed="rId3"/>
          <a:stretch>
            <a:fillRect/>
          </a:stretch>
        </p:blipFill>
        <p:spPr>
          <a:xfrm>
            <a:off x="1386348" y="4625545"/>
            <a:ext cx="7769696" cy="2232455"/>
          </a:xfrm>
          <a:prstGeom prst="rect">
            <a:avLst/>
          </a:prstGeom>
        </p:spPr>
      </p:pic>
      <p:sp>
        <p:nvSpPr>
          <p:cNvPr id="17" name="Oval 4">
            <a:extLst>
              <a:ext uri="{FF2B5EF4-FFF2-40B4-BE49-F238E27FC236}">
                <a16:creationId xmlns:a16="http://schemas.microsoft.com/office/drawing/2014/main" id="{C2418F00-369B-B661-3B82-428BA26E5F76}"/>
              </a:ext>
            </a:extLst>
          </p:cNvPr>
          <p:cNvSpPr/>
          <p:nvPr/>
        </p:nvSpPr>
        <p:spPr>
          <a:xfrm>
            <a:off x="1386348" y="51236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8" name="Straight Arrow Connector 17">
            <a:extLst>
              <a:ext uri="{FF2B5EF4-FFF2-40B4-BE49-F238E27FC236}">
                <a16:creationId xmlns:a16="http://schemas.microsoft.com/office/drawing/2014/main" id="{A6C06102-239E-5541-1BB9-E71E63F32C50}"/>
              </a:ext>
            </a:extLst>
          </p:cNvPr>
          <p:cNvCxnSpPr>
            <a:cxnSpLocks/>
            <a:stCxn id="17" idx="6"/>
          </p:cNvCxnSpPr>
          <p:nvPr/>
        </p:nvCxnSpPr>
        <p:spPr>
          <a:xfrm flipV="1">
            <a:off x="1870980" y="5211097"/>
            <a:ext cx="651768" cy="1046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455FDD-93C3-8ED3-966C-61FC3D46281B}"/>
              </a:ext>
            </a:extLst>
          </p:cNvPr>
          <p:cNvCxnSpPr>
            <a:cxnSpLocks/>
          </p:cNvCxnSpPr>
          <p:nvPr/>
        </p:nvCxnSpPr>
        <p:spPr>
          <a:xfrm>
            <a:off x="1870980" y="5328383"/>
            <a:ext cx="651768" cy="73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0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86C768-600D-E815-CDDA-4561C485E800}"/>
              </a:ext>
            </a:extLst>
          </p:cNvPr>
          <p:cNvPicPr>
            <a:picLocks noChangeAspect="1"/>
          </p:cNvPicPr>
          <p:nvPr/>
        </p:nvPicPr>
        <p:blipFill>
          <a:blip r:embed="rId2"/>
          <a:stretch>
            <a:fillRect/>
          </a:stretch>
        </p:blipFill>
        <p:spPr>
          <a:xfrm>
            <a:off x="327960" y="4018684"/>
            <a:ext cx="11608401" cy="1686376"/>
          </a:xfrm>
          <a:prstGeom prst="rect">
            <a:avLst/>
          </a:prstGeom>
        </p:spPr>
      </p:pic>
      <p:pic>
        <p:nvPicPr>
          <p:cNvPr id="5" name="Picture 4">
            <a:extLst>
              <a:ext uri="{FF2B5EF4-FFF2-40B4-BE49-F238E27FC236}">
                <a16:creationId xmlns:a16="http://schemas.microsoft.com/office/drawing/2014/main" id="{BAB75FCD-43EC-9B51-AAEB-C2252C9E1134}"/>
              </a:ext>
            </a:extLst>
          </p:cNvPr>
          <p:cNvPicPr>
            <a:picLocks noChangeAspect="1"/>
          </p:cNvPicPr>
          <p:nvPr/>
        </p:nvPicPr>
        <p:blipFill>
          <a:blip r:embed="rId3"/>
          <a:srcRect r="10637"/>
          <a:stretch/>
        </p:blipFill>
        <p:spPr>
          <a:xfrm>
            <a:off x="582566" y="2052688"/>
            <a:ext cx="10895142" cy="102647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Mano sutartys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582566" y="119751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organizacijos sudarytų sutarčių sąrašą.</a:t>
            </a:r>
          </a:p>
          <a:p>
            <a:pPr algn="just">
              <a:defRPr/>
            </a:pPr>
            <a:r>
              <a:rPr lang="lt-LT" dirty="0">
                <a:latin typeface="Calibri"/>
              </a:rPr>
              <a:t>Norint peržiūrėti informaciją apie sudarytas sutartis pasirenkama Tiekėjo administravimas &gt; Mano sutartys</a:t>
            </a:r>
          </a:p>
        </p:txBody>
      </p:sp>
      <p:sp>
        <p:nvSpPr>
          <p:cNvPr id="10" name="Stačiakampis 6">
            <a:extLst>
              <a:ext uri="{FF2B5EF4-FFF2-40B4-BE49-F238E27FC236}">
                <a16:creationId xmlns:a16="http://schemas.microsoft.com/office/drawing/2014/main" id="{72A9F35F-1E02-421F-8C72-2ED12B1AF229}"/>
              </a:ext>
            </a:extLst>
          </p:cNvPr>
          <p:cNvSpPr/>
          <p:nvPr/>
        </p:nvSpPr>
        <p:spPr>
          <a:xfrm>
            <a:off x="1795840" y="2858301"/>
            <a:ext cx="1281658" cy="232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37287" y="3231578"/>
            <a:ext cx="10895143" cy="646331"/>
          </a:xfrm>
          <a:prstGeom prst="rect">
            <a:avLst/>
          </a:prstGeom>
          <a:noFill/>
        </p:spPr>
        <p:txBody>
          <a:bodyPr wrap="square">
            <a:spAutoFit/>
          </a:bodyPr>
          <a:lstStyle/>
          <a:p>
            <a:r>
              <a:rPr lang="lt-LT" dirty="0">
                <a:latin typeface="Calibri"/>
              </a:rPr>
              <a:t>Iš pateikto sąrašo pasirinkus aktualią sutartį galima pasižiūrėti sutarties informaciją (1), taip pat prieiti prie su šia sutartimi susijusių pirkimo dokumentų (2)</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9719368" y="47427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10204000" y="480420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11339263" y="54369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DBAA370F-E9F3-F71D-CA1E-E5E861400873}"/>
              </a:ext>
            </a:extLst>
          </p:cNvPr>
          <p:cNvCxnSpPr>
            <a:cxnSpLocks/>
          </p:cNvCxnSpPr>
          <p:nvPr/>
        </p:nvCxnSpPr>
        <p:spPr>
          <a:xfrm flipH="1" flipV="1">
            <a:off x="11432430" y="5064418"/>
            <a:ext cx="90556" cy="372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5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1965B23-378D-68E7-BFEB-391B5AB2C508}"/>
              </a:ext>
            </a:extLst>
          </p:cNvPr>
          <p:cNvPicPr>
            <a:picLocks noChangeAspect="1"/>
          </p:cNvPicPr>
          <p:nvPr/>
        </p:nvPicPr>
        <p:blipFill>
          <a:blip r:embed="rId2"/>
          <a:stretch>
            <a:fillRect/>
          </a:stretch>
        </p:blipFill>
        <p:spPr>
          <a:xfrm>
            <a:off x="5573090" y="4491907"/>
            <a:ext cx="6250805" cy="1656634"/>
          </a:xfrm>
          <a:prstGeom prst="rect">
            <a:avLst/>
          </a:prstGeom>
        </p:spPr>
      </p:pic>
      <p:pic>
        <p:nvPicPr>
          <p:cNvPr id="13" name="Picture 12">
            <a:extLst>
              <a:ext uri="{FF2B5EF4-FFF2-40B4-BE49-F238E27FC236}">
                <a16:creationId xmlns:a16="http://schemas.microsoft.com/office/drawing/2014/main" id="{A792741D-1FF4-1E2C-6D53-1175E214CF0E}"/>
              </a:ext>
            </a:extLst>
          </p:cNvPr>
          <p:cNvPicPr>
            <a:picLocks noChangeAspect="1"/>
          </p:cNvPicPr>
          <p:nvPr/>
        </p:nvPicPr>
        <p:blipFill>
          <a:blip r:embed="rId3"/>
          <a:stretch>
            <a:fillRect/>
          </a:stretch>
        </p:blipFill>
        <p:spPr>
          <a:xfrm>
            <a:off x="83957" y="4497853"/>
            <a:ext cx="5368636" cy="2160549"/>
          </a:xfrm>
          <a:prstGeom prst="rect">
            <a:avLst/>
          </a:prstGeom>
        </p:spPr>
      </p:pic>
      <p:pic>
        <p:nvPicPr>
          <p:cNvPr id="6" name="Picture 5">
            <a:extLst>
              <a:ext uri="{FF2B5EF4-FFF2-40B4-BE49-F238E27FC236}">
                <a16:creationId xmlns:a16="http://schemas.microsoft.com/office/drawing/2014/main" id="{D07B542A-321B-78AE-1F80-5FE837AB7EBF}"/>
              </a:ext>
            </a:extLst>
          </p:cNvPr>
          <p:cNvPicPr>
            <a:picLocks noChangeAspect="1"/>
          </p:cNvPicPr>
          <p:nvPr/>
        </p:nvPicPr>
        <p:blipFill>
          <a:blip r:embed="rId4"/>
          <a:stretch>
            <a:fillRect/>
          </a:stretch>
        </p:blipFill>
        <p:spPr>
          <a:xfrm>
            <a:off x="717760" y="2188559"/>
            <a:ext cx="11011304" cy="1649397"/>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Audito sekos veiksmų tikrinimas pirkime</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92333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organizacijos naudotojų audito sekoje fiksuojamus veiksmus.</a:t>
            </a:r>
          </a:p>
          <a:p>
            <a:pPr algn="just">
              <a:defRPr/>
            </a:pPr>
            <a:r>
              <a:rPr lang="lt-LT" dirty="0">
                <a:latin typeface="Calibri"/>
              </a:rPr>
              <a:t>Norint peržiūrėti organizacijos ar konkrečių jos naudotojų audito seką pasirenkama Tiekėjo administravimas &gt; Audito ataskaitos</a:t>
            </a:r>
          </a:p>
        </p:txBody>
      </p:sp>
      <p:sp>
        <p:nvSpPr>
          <p:cNvPr id="10" name="Stačiakampis 6">
            <a:extLst>
              <a:ext uri="{FF2B5EF4-FFF2-40B4-BE49-F238E27FC236}">
                <a16:creationId xmlns:a16="http://schemas.microsoft.com/office/drawing/2014/main" id="{72A9F35F-1E02-421F-8C72-2ED12B1AF229}"/>
              </a:ext>
            </a:extLst>
          </p:cNvPr>
          <p:cNvSpPr/>
          <p:nvPr/>
        </p:nvSpPr>
        <p:spPr>
          <a:xfrm>
            <a:off x="1756511" y="3005402"/>
            <a:ext cx="1045683" cy="229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717760" y="3936462"/>
            <a:ext cx="11257930" cy="369332"/>
          </a:xfrm>
          <a:prstGeom prst="rect">
            <a:avLst/>
          </a:prstGeom>
          <a:noFill/>
        </p:spPr>
        <p:txBody>
          <a:bodyPr wrap="square">
            <a:spAutoFit/>
          </a:bodyPr>
          <a:lstStyle/>
          <a:p>
            <a:r>
              <a:rPr lang="lt-LT" dirty="0">
                <a:latin typeface="Calibri"/>
              </a:rPr>
              <a:t>Užpildžius audito ataskaitos duomenų atrankos kriterijus (1), sistema pateiks pagal juos suformuotą audito ataskaitą (2)</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0" y="52257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19" name="Oval 4">
            <a:extLst>
              <a:ext uri="{FF2B5EF4-FFF2-40B4-BE49-F238E27FC236}">
                <a16:creationId xmlns:a16="http://schemas.microsoft.com/office/drawing/2014/main" id="{850FCC52-0E6C-FC98-54FC-8BC70A05E6A0}"/>
              </a:ext>
            </a:extLst>
          </p:cNvPr>
          <p:cNvSpPr/>
          <p:nvPr/>
        </p:nvSpPr>
        <p:spPr>
          <a:xfrm>
            <a:off x="7298205" y="44272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Tree>
    <p:extLst>
      <p:ext uri="{BB962C8B-B14F-4D97-AF65-F5344CB8AC3E}">
        <p14:creationId xmlns:p14="http://schemas.microsoft.com/office/powerpoint/2010/main" val="144668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a:t>
            </a:r>
            <a:r>
              <a:rPr lang="lt-LT" sz="3600" b="1" i="1" dirty="0"/>
              <a:t> </a:t>
            </a:r>
            <a:r>
              <a:rPr lang="lt-LT" sz="3600" b="1" dirty="0"/>
              <a:t>vaidmenys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peržiūrėti organizacijos profilyje nurodytą informaciją, bet negali jos redaguoti </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Norint peržiūrėti informaciją apie organizaciją pasirenkama Tiekėjo administravimas &gt; Tiekėjo valdymas</a:t>
            </a:r>
            <a:endParaRPr kumimoji="0" lang="lt-LT" sz="1800" i="0" u="none" strike="noStrike" kern="1200" cap="none" spc="0" normalizeH="0" baseline="0" noProof="0" dirty="0">
              <a:ln>
                <a:noFill/>
              </a:ln>
              <a:effectLst/>
              <a:uLnTx/>
              <a:uFillTx/>
              <a:latin typeface="Calibri"/>
              <a:ea typeface="+mn-ea"/>
              <a:cs typeface="+mn-cs"/>
            </a:endParaRPr>
          </a:p>
        </p:txBody>
      </p:sp>
      <p:pic>
        <p:nvPicPr>
          <p:cNvPr id="3" name="Picture 2" descr="A screenshot of a computer&#10;&#10;AI-generated content may be incorrect.">
            <a:extLst>
              <a:ext uri="{FF2B5EF4-FFF2-40B4-BE49-F238E27FC236}">
                <a16:creationId xmlns:a16="http://schemas.microsoft.com/office/drawing/2014/main" id="{6E13D6CA-492B-6DB8-A843-DB18D07529CA}"/>
              </a:ext>
            </a:extLst>
          </p:cNvPr>
          <p:cNvPicPr>
            <a:picLocks noChangeAspect="1"/>
          </p:cNvPicPr>
          <p:nvPr/>
        </p:nvPicPr>
        <p:blipFill>
          <a:blip r:embed="rId2"/>
          <a:stretch>
            <a:fillRect/>
          </a:stretch>
        </p:blipFill>
        <p:spPr>
          <a:xfrm>
            <a:off x="2166257" y="2381410"/>
            <a:ext cx="7815943" cy="2857180"/>
          </a:xfrm>
          <a:prstGeom prst="rect">
            <a:avLst/>
          </a:prstGeom>
        </p:spPr>
      </p:pic>
    </p:spTree>
    <p:extLst>
      <p:ext uri="{BB962C8B-B14F-4D97-AF65-F5344CB8AC3E}">
        <p14:creationId xmlns:p14="http://schemas.microsoft.com/office/powerpoint/2010/main" val="206335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5232F-F83C-81ED-0442-A2C451DB339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E4C3F9-4FA0-47F3-577A-273D459BC5CD}"/>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8" name="Pavadinimas 1">
            <a:extLst>
              <a:ext uri="{FF2B5EF4-FFF2-40B4-BE49-F238E27FC236}">
                <a16:creationId xmlns:a16="http://schemas.microsoft.com/office/drawing/2014/main" id="{702823F8-1204-90DD-7D3C-D8D17D755818}"/>
              </a:ext>
            </a:extLst>
          </p:cNvPr>
          <p:cNvSpPr>
            <a:spLocks noGrp="1"/>
          </p:cNvSpPr>
          <p:nvPr>
            <p:ph type="title"/>
          </p:nvPr>
        </p:nvSpPr>
        <p:spPr>
          <a:xfrm>
            <a:off x="847531" y="455623"/>
            <a:ext cx="10515600" cy="545034"/>
          </a:xfrm>
        </p:spPr>
        <p:txBody>
          <a:bodyPr>
            <a:noAutofit/>
          </a:bodyPr>
          <a:lstStyle/>
          <a:p>
            <a:pPr algn="ctr"/>
            <a:r>
              <a:rPr lang="lt-LT" sz="3600" b="1" dirty="0"/>
              <a:t>Vartotojo</a:t>
            </a:r>
            <a:r>
              <a:rPr lang="lt-LT" sz="3600" b="1" i="1" dirty="0"/>
              <a:t> </a:t>
            </a:r>
            <a:r>
              <a:rPr lang="lt-LT" sz="3600" b="1" dirty="0"/>
              <a:t>vaidmenys</a:t>
            </a:r>
            <a:endParaRPr lang="en-US" sz="3600" b="1" dirty="0"/>
          </a:p>
        </p:txBody>
      </p:sp>
      <p:sp>
        <p:nvSpPr>
          <p:cNvPr id="2" name="TextBox 1">
            <a:extLst>
              <a:ext uri="{FF2B5EF4-FFF2-40B4-BE49-F238E27FC236}">
                <a16:creationId xmlns:a16="http://schemas.microsoft.com/office/drawing/2014/main" id="{90354715-941F-A0A0-4C9A-68601774380A}"/>
              </a:ext>
            </a:extLst>
          </p:cNvPr>
          <p:cNvSpPr txBox="1"/>
          <p:nvPr/>
        </p:nvSpPr>
        <p:spPr>
          <a:xfrm>
            <a:off x="578353" y="1015532"/>
            <a:ext cx="10521915" cy="646331"/>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defRPr/>
            </a:pPr>
            <a:r>
              <a:rPr kumimoji="0" lang="lt-LT" sz="1800" b="1" i="0" u="none" strike="noStrike" kern="1200" cap="none" spc="0" normalizeH="0" baseline="0" noProof="0" dirty="0">
                <a:ln>
                  <a:noFill/>
                </a:ln>
                <a:effectLst/>
                <a:uLnTx/>
                <a:uFillTx/>
                <a:latin typeface="Calibri"/>
                <a:ea typeface="+mn-ea"/>
                <a:cs typeface="+mn-cs"/>
              </a:rPr>
              <a:t>Gali </a:t>
            </a:r>
            <a:r>
              <a:rPr lang="lt-LT" b="1" dirty="0">
                <a:latin typeface="Calibri"/>
              </a:rPr>
              <a:t>redaguoti BVPŽ kodus. </a:t>
            </a:r>
            <a:r>
              <a:rPr lang="lt-LT" dirty="0">
                <a:latin typeface="Calibri"/>
              </a:rPr>
              <a:t> Tiekėjo administravimas &gt; Tiekėjo valdymas -&gt; Redaguoti BVPŽ kodus. Daugiau apie BVPŽ kodų redagavimą žr. 9 ir 10 skaidrėse</a:t>
            </a:r>
            <a:endParaRPr lang="lt-LT" sz="1800" b="1" i="0" u="none" strike="noStrike" kern="1200" cap="none" spc="0" normalizeH="0" baseline="0" noProof="0" dirty="0">
              <a:ln>
                <a:noFill/>
              </a:ln>
              <a:effectLst/>
              <a:uLnTx/>
              <a:uFillTx/>
              <a:latin typeface="Calibri"/>
              <a:ea typeface="Calibri"/>
              <a:cs typeface="Calibri"/>
            </a:endParaRPr>
          </a:p>
        </p:txBody>
      </p:sp>
      <p:pic>
        <p:nvPicPr>
          <p:cNvPr id="5" name="Picture 4" descr="A screenshot of a computer&#10;&#10;AI-generated content may be incorrect.">
            <a:extLst>
              <a:ext uri="{FF2B5EF4-FFF2-40B4-BE49-F238E27FC236}">
                <a16:creationId xmlns:a16="http://schemas.microsoft.com/office/drawing/2014/main" id="{5CE2E81D-0044-B272-88A0-FA50BB1DB013}"/>
              </a:ext>
            </a:extLst>
          </p:cNvPr>
          <p:cNvPicPr>
            <a:picLocks noChangeAspect="1"/>
          </p:cNvPicPr>
          <p:nvPr/>
        </p:nvPicPr>
        <p:blipFill>
          <a:blip r:embed="rId2"/>
          <a:stretch>
            <a:fillRect/>
          </a:stretch>
        </p:blipFill>
        <p:spPr>
          <a:xfrm>
            <a:off x="2814637" y="1877106"/>
            <a:ext cx="5920468" cy="3517446"/>
          </a:xfrm>
          <a:prstGeom prst="rect">
            <a:avLst/>
          </a:prstGeom>
        </p:spPr>
      </p:pic>
      <p:sp>
        <p:nvSpPr>
          <p:cNvPr id="7" name="Stačiakampis 6">
            <a:extLst>
              <a:ext uri="{FF2B5EF4-FFF2-40B4-BE49-F238E27FC236}">
                <a16:creationId xmlns:a16="http://schemas.microsoft.com/office/drawing/2014/main" id="{97177B20-809E-817E-F7BA-8A0CF02D7F72}"/>
              </a:ext>
            </a:extLst>
          </p:cNvPr>
          <p:cNvSpPr/>
          <p:nvPr/>
        </p:nvSpPr>
        <p:spPr>
          <a:xfrm>
            <a:off x="2939844" y="3443748"/>
            <a:ext cx="1516275" cy="386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A382876-73FB-1122-1CDB-424B65074C83}"/>
              </a:ext>
            </a:extLst>
          </p:cNvPr>
          <p:cNvCxnSpPr>
            <a:cxnSpLocks/>
          </p:cNvCxnSpPr>
          <p:nvPr/>
        </p:nvCxnSpPr>
        <p:spPr>
          <a:xfrm flipH="1">
            <a:off x="1856804" y="3857016"/>
            <a:ext cx="1045027" cy="171843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screenshot of a computer&#10;&#10;AI-generated content may be incorrect.">
            <a:extLst>
              <a:ext uri="{FF2B5EF4-FFF2-40B4-BE49-F238E27FC236}">
                <a16:creationId xmlns:a16="http://schemas.microsoft.com/office/drawing/2014/main" id="{11BCA50C-34EA-B050-2DB9-9C46B66CFC2A}"/>
              </a:ext>
            </a:extLst>
          </p:cNvPr>
          <p:cNvPicPr>
            <a:picLocks noChangeAspect="1"/>
          </p:cNvPicPr>
          <p:nvPr/>
        </p:nvPicPr>
        <p:blipFill>
          <a:blip r:embed="rId3"/>
          <a:stretch>
            <a:fillRect/>
          </a:stretch>
        </p:blipFill>
        <p:spPr>
          <a:xfrm>
            <a:off x="1415142" y="5610446"/>
            <a:ext cx="5290458" cy="1210593"/>
          </a:xfrm>
          <a:prstGeom prst="rect">
            <a:avLst/>
          </a:prstGeom>
        </p:spPr>
      </p:pic>
    </p:spTree>
    <p:extLst>
      <p:ext uri="{BB962C8B-B14F-4D97-AF65-F5344CB8AC3E}">
        <p14:creationId xmlns:p14="http://schemas.microsoft.com/office/powerpoint/2010/main" val="155512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D05BA9D-7CC3-A391-68B5-A11D904FEA7E}"/>
              </a:ext>
            </a:extLst>
          </p:cNvPr>
          <p:cNvPicPr>
            <a:picLocks noChangeAspect="1"/>
          </p:cNvPicPr>
          <p:nvPr/>
        </p:nvPicPr>
        <p:blipFill>
          <a:blip r:embed="rId3"/>
          <a:stretch>
            <a:fillRect/>
          </a:stretch>
        </p:blipFill>
        <p:spPr>
          <a:xfrm>
            <a:off x="989919" y="2271032"/>
            <a:ext cx="7109732" cy="2544537"/>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25</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peržiūrėti organizacijos vartotojus, bet negali jų redaguoti (sukurti, tvarkyti</a:t>
            </a:r>
            <a:r>
              <a:rPr lang="lt-LT" b="1" dirty="0">
                <a:latin typeface="Calibri"/>
              </a:rPr>
              <a:t>, </a:t>
            </a:r>
            <a:r>
              <a:rPr kumimoji="0" lang="lt-LT" sz="1800" b="1" i="0" u="none" strike="noStrike" kern="1200" cap="none" spc="0" normalizeH="0" baseline="0" noProof="0" dirty="0">
                <a:ln>
                  <a:noFill/>
                </a:ln>
                <a:effectLst/>
                <a:uLnTx/>
                <a:uFillTx/>
                <a:latin typeface="Calibri"/>
                <a:ea typeface="+mn-ea"/>
                <a:cs typeface="+mn-cs"/>
              </a:rPr>
              <a:t>ištrinti).</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Norint peržiūrėti informaciją apie organizacijos vartotojus pasirenkama Tiekėjo administravimas &gt; Tiekėjo valdymas &gt; Peržiūrėti vartotojus</a:t>
            </a:r>
            <a:endParaRPr kumimoji="0" lang="lt-LT" sz="1800" i="0" u="none" strike="noStrike" kern="1200" cap="none" spc="0" normalizeH="0" baseline="0" noProof="0" dirty="0">
              <a:ln>
                <a:noFill/>
              </a:ln>
              <a:effectLst/>
              <a:uLnTx/>
              <a:uFillTx/>
              <a:latin typeface="Calibri"/>
              <a:ea typeface="+mn-ea"/>
              <a:cs typeface="+mn-cs"/>
            </a:endParaRPr>
          </a:p>
        </p:txBody>
      </p:sp>
      <p:sp>
        <p:nvSpPr>
          <p:cNvPr id="7" name="Stačiakampis 6">
            <a:extLst>
              <a:ext uri="{FF2B5EF4-FFF2-40B4-BE49-F238E27FC236}">
                <a16:creationId xmlns:a16="http://schemas.microsoft.com/office/drawing/2014/main" id="{202301EB-6002-6BD9-F399-EB0A7B9650B6}"/>
              </a:ext>
            </a:extLst>
          </p:cNvPr>
          <p:cNvSpPr/>
          <p:nvPr/>
        </p:nvSpPr>
        <p:spPr>
          <a:xfrm>
            <a:off x="2689473" y="3280462"/>
            <a:ext cx="1429190" cy="266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D26837-F853-0970-CA3D-CA61C0577A9D}"/>
              </a:ext>
            </a:extLst>
          </p:cNvPr>
          <p:cNvPicPr>
            <a:picLocks noChangeAspect="1"/>
          </p:cNvPicPr>
          <p:nvPr/>
        </p:nvPicPr>
        <p:blipFill>
          <a:blip r:embed="rId4"/>
          <a:stretch>
            <a:fillRect/>
          </a:stretch>
        </p:blipFill>
        <p:spPr>
          <a:xfrm>
            <a:off x="127819" y="5211357"/>
            <a:ext cx="12192000" cy="1303750"/>
          </a:xfrm>
          <a:prstGeom prst="rect">
            <a:avLst/>
          </a:prstGeom>
        </p:spPr>
      </p:pic>
      <p:cxnSp>
        <p:nvCxnSpPr>
          <p:cNvPr id="11" name="Straight Connector 10">
            <a:extLst>
              <a:ext uri="{FF2B5EF4-FFF2-40B4-BE49-F238E27FC236}">
                <a16:creationId xmlns:a16="http://schemas.microsoft.com/office/drawing/2014/main" id="{E956DF09-8602-7A1B-87AB-2A28BFCD6972}"/>
              </a:ext>
            </a:extLst>
          </p:cNvPr>
          <p:cNvCxnSpPr>
            <a:cxnSpLocks/>
          </p:cNvCxnSpPr>
          <p:nvPr/>
        </p:nvCxnSpPr>
        <p:spPr>
          <a:xfrm flipH="1">
            <a:off x="898861" y="3465131"/>
            <a:ext cx="1790612" cy="108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DCFE07-43C5-4D4A-069B-804B0C2765D9}"/>
              </a:ext>
            </a:extLst>
          </p:cNvPr>
          <p:cNvCxnSpPr>
            <a:cxnSpLocks/>
          </p:cNvCxnSpPr>
          <p:nvPr/>
        </p:nvCxnSpPr>
        <p:spPr>
          <a:xfrm>
            <a:off x="898860" y="3476016"/>
            <a:ext cx="0" cy="15333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55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 Rinkos konsultacijos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03132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vykdytojų paskelbtas rinkos konsultacijas (jose dalyvauti) ir matyti tas rinkos konsultacijas, su kuriomis jo naudotojas yra susietas (žr. 25 skaidrę).</a:t>
            </a:r>
          </a:p>
          <a:p>
            <a:pPr algn="just">
              <a:defRPr/>
            </a:pPr>
            <a:r>
              <a:rPr lang="lt-LT" dirty="0">
                <a:latin typeface="Calibri"/>
              </a:rPr>
              <a:t>Norint peržiūrėti informaciją apie paskelbtas rinkos konsultacijas pasirenkama Rinkos konsultacijos &gt; Naujausios rinkos konsultacijos.</a:t>
            </a:r>
          </a:p>
          <a:p>
            <a:pPr algn="just">
              <a:defRPr/>
            </a:pPr>
            <a:r>
              <a:rPr kumimoji="0" lang="lt-LT" sz="1800" i="0" u="none" strike="noStrike" kern="1200" cap="none" spc="0" normalizeH="0" baseline="0" noProof="0" dirty="0">
                <a:ln>
                  <a:noFill/>
                </a:ln>
                <a:effectLst/>
                <a:uLnTx/>
                <a:uFillTx/>
                <a:latin typeface="Calibri"/>
                <a:ea typeface="+mn-ea"/>
                <a:cs typeface="+mn-cs"/>
              </a:rPr>
              <a:t>Norint peržiūrėti informaciją apie rinkos konsultacijas, kuriose tiekėjo organizacija dalyvauja/yra dalyvavusi pasirenkama Rinkos konsultacijos &gt; Mano rinkos konsultacijų sąrašas</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3" name="Picture 2" descr="A screenshot of a computer&#10;&#10;AI-generated content may be incorrect.">
            <a:extLst>
              <a:ext uri="{FF2B5EF4-FFF2-40B4-BE49-F238E27FC236}">
                <a16:creationId xmlns:a16="http://schemas.microsoft.com/office/drawing/2014/main" id="{424A0CA0-72E7-6568-26CE-10EDFEA22D89}"/>
              </a:ext>
            </a:extLst>
          </p:cNvPr>
          <p:cNvPicPr>
            <a:picLocks noChangeAspect="1"/>
          </p:cNvPicPr>
          <p:nvPr/>
        </p:nvPicPr>
        <p:blipFill>
          <a:blip r:embed="rId2"/>
          <a:stretch>
            <a:fillRect/>
          </a:stretch>
        </p:blipFill>
        <p:spPr>
          <a:xfrm>
            <a:off x="2198914" y="3138977"/>
            <a:ext cx="7380515" cy="3051103"/>
          </a:xfrm>
          <a:prstGeom prst="rect">
            <a:avLst/>
          </a:prstGeom>
        </p:spPr>
      </p:pic>
    </p:spTree>
    <p:extLst>
      <p:ext uri="{BB962C8B-B14F-4D97-AF65-F5344CB8AC3E}">
        <p14:creationId xmlns:p14="http://schemas.microsoft.com/office/powerpoint/2010/main" val="1952371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48934" y="722671"/>
            <a:ext cx="10884305" cy="1477328"/>
          </a:xfrm>
          <a:prstGeom prst="rect">
            <a:avLst/>
          </a:prstGeom>
          <a:noFill/>
        </p:spPr>
        <p:txBody>
          <a:bodyPr wrap="square">
            <a:spAutoFit/>
          </a:bodyPr>
          <a:lstStyle/>
          <a:p>
            <a:pPr algn="just">
              <a:defRPr/>
            </a:pPr>
            <a:r>
              <a:rPr lang="lt-LT" dirty="0">
                <a:latin typeface="Calibri"/>
              </a:rPr>
              <a:t>Norint dalyvauti konkrečioje rinkos konsultacijoje iš Naujausių rinkos konsultacijų sąrašo pasirenkama aktuali rinkos konsultacija, tuomet paspaudžiama ant aktyvaus jos pavadinimo ir atsidariusiame lange pasirenkama Rodyti Rinkos konsultacijos meniu. Iš atsidariusio sąrašo pasirenkama „Susidomėjimo pareiškimas“ (1)</a:t>
            </a:r>
          </a:p>
          <a:p>
            <a:pPr marR="0" lvl="0" algn="just" defTabSz="914400" rtl="0" eaLnBrk="1" fontAlgn="auto" latinLnBrk="0" hangingPunct="1">
              <a:lnSpc>
                <a:spcPct val="100000"/>
              </a:lnSpc>
              <a:spcBef>
                <a:spcPts val="0"/>
              </a:spcBef>
              <a:spcAft>
                <a:spcPts val="0"/>
              </a:spcAft>
              <a:buClrTx/>
              <a:buSzTx/>
              <a:tabLst/>
              <a:defRPr/>
            </a:pPr>
            <a:r>
              <a:rPr lang="lt-LT" b="1" dirty="0">
                <a:latin typeface="Calibri"/>
              </a:rPr>
              <a:t> </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A81A5F5C-A2C7-5F57-5FE4-6D1EA15B9903}"/>
              </a:ext>
            </a:extLst>
          </p:cNvPr>
          <p:cNvPicPr>
            <a:picLocks noChangeAspect="1"/>
          </p:cNvPicPr>
          <p:nvPr/>
        </p:nvPicPr>
        <p:blipFill>
          <a:blip r:embed="rId2"/>
          <a:stretch>
            <a:fillRect/>
          </a:stretch>
        </p:blipFill>
        <p:spPr>
          <a:xfrm>
            <a:off x="481781" y="1740332"/>
            <a:ext cx="11366091" cy="1555360"/>
          </a:xfrm>
          <a:prstGeom prst="rect">
            <a:avLst/>
          </a:prstGeom>
        </p:spPr>
      </p:pic>
      <p:sp>
        <p:nvSpPr>
          <p:cNvPr id="10" name="Oval 4">
            <a:extLst>
              <a:ext uri="{FF2B5EF4-FFF2-40B4-BE49-F238E27FC236}">
                <a16:creationId xmlns:a16="http://schemas.microsoft.com/office/drawing/2014/main" id="{FAE81C5F-9A10-F08C-8FC9-182F7D61ECCD}"/>
              </a:ext>
            </a:extLst>
          </p:cNvPr>
          <p:cNvSpPr/>
          <p:nvPr/>
        </p:nvSpPr>
        <p:spPr>
          <a:xfrm>
            <a:off x="9975858" y="2633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4F64BDC6-12E5-644B-B1E6-2A74FDCE1B2E}"/>
              </a:ext>
            </a:extLst>
          </p:cNvPr>
          <p:cNvCxnSpPr>
            <a:cxnSpLocks/>
          </p:cNvCxnSpPr>
          <p:nvPr/>
        </p:nvCxnSpPr>
        <p:spPr>
          <a:xfrm>
            <a:off x="10460490" y="2846111"/>
            <a:ext cx="2468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6361CA-96BF-19D6-052D-4DC4A06943FE}"/>
              </a:ext>
            </a:extLst>
          </p:cNvPr>
          <p:cNvSpPr txBox="1"/>
          <p:nvPr/>
        </p:nvSpPr>
        <p:spPr>
          <a:xfrm>
            <a:off x="634183" y="3352227"/>
            <a:ext cx="11061285" cy="230832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a:t>
            </a:r>
            <a:r>
              <a:rPr lang="lt-LT" dirty="0">
                <a:solidFill>
                  <a:srgbClr val="FF0000"/>
                </a:solidFill>
                <a:latin typeface="Calibri"/>
              </a:rPr>
              <a:t>VARBU</a:t>
            </a:r>
            <a:r>
              <a:rPr lang="en-US" dirty="0">
                <a:solidFill>
                  <a:srgbClr val="FF0000"/>
                </a:solidFill>
                <a:latin typeface="Calibri"/>
              </a:rPr>
              <a:t>!</a:t>
            </a:r>
            <a:r>
              <a:rPr kumimoji="0" lang="lt-LT" sz="1800" i="0" u="none" strike="noStrike" kern="1200" cap="none" spc="0" normalizeH="0" baseline="0" noProof="0" dirty="0">
                <a:ln>
                  <a:noFill/>
                </a:ln>
                <a:effectLst/>
                <a:uLnTx/>
                <a:uFillTx/>
                <a:latin typeface="Calibri"/>
                <a:ea typeface="+mn-ea"/>
                <a:cs typeface="+mn-cs"/>
              </a:rPr>
              <a:t> Prieš teikiant susidomėjimo pareiškimą pirkimo vykdytojui jo yra prašoma nurodyti ar su šia konsultacija planuojama: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Susieti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 rinkos konsultacija skiltyje Rinkos konsultacijos &gt; Mano rinkos konsultacijų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16" name="Picture 15">
            <a:extLst>
              <a:ext uri="{FF2B5EF4-FFF2-40B4-BE49-F238E27FC236}">
                <a16:creationId xmlns:a16="http://schemas.microsoft.com/office/drawing/2014/main" id="{D43EA670-4834-154F-76E2-8845BA882612}"/>
              </a:ext>
            </a:extLst>
          </p:cNvPr>
          <p:cNvPicPr>
            <a:picLocks noChangeAspect="1"/>
          </p:cNvPicPr>
          <p:nvPr/>
        </p:nvPicPr>
        <p:blipFill>
          <a:blip r:embed="rId3"/>
          <a:stretch>
            <a:fillRect/>
          </a:stretch>
        </p:blipFill>
        <p:spPr>
          <a:xfrm>
            <a:off x="2918901" y="5328187"/>
            <a:ext cx="6188464" cy="1513072"/>
          </a:xfrm>
          <a:prstGeom prst="rect">
            <a:avLst/>
          </a:prstGeom>
        </p:spPr>
      </p:pic>
    </p:spTree>
    <p:extLst>
      <p:ext uri="{BB962C8B-B14F-4D97-AF65-F5344CB8AC3E}">
        <p14:creationId xmlns:p14="http://schemas.microsoft.com/office/powerpoint/2010/main" val="368426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 Mano pirkimų sąrašas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kuriuose tiekėjo naudotojas išreiškė susidomėjimą (t. y. sistemoje prie konkretaus pirkimo užpildė ir pateikė </a:t>
            </a:r>
            <a:r>
              <a:rPr lang="lt-LT" b="1" dirty="0">
                <a:solidFill>
                  <a:prstClr val="black"/>
                </a:solidFill>
                <a:latin typeface="Calibri"/>
              </a:rPr>
              <a:t>susidomėjimo pirkimu pareiškimą)</a:t>
            </a:r>
            <a:r>
              <a:rPr lang="lt-LT" b="1" dirty="0">
                <a:latin typeface="Calibri"/>
              </a:rPr>
              <a:t>, sąrašą.</a:t>
            </a:r>
          </a:p>
          <a:p>
            <a:pPr algn="just">
              <a:defRPr/>
            </a:pPr>
            <a:r>
              <a:rPr lang="lt-LT" dirty="0">
                <a:latin typeface="Calibri"/>
              </a:rPr>
              <a:t>Norint peržiūrėti informaciją apie pirkimus, kuriuose tiekėjas išreiškė susidomėjimą, sąrašą bei stebėti šių pirkimų statusą pasirenkama Pirkimų valdymas &gt; Mano pirkimų sąrašas</a:t>
            </a:r>
          </a:p>
        </p:txBody>
      </p:sp>
      <p:sp>
        <p:nvSpPr>
          <p:cNvPr id="12" name="TextBox 11">
            <a:extLst>
              <a:ext uri="{FF2B5EF4-FFF2-40B4-BE49-F238E27FC236}">
                <a16:creationId xmlns:a16="http://schemas.microsoft.com/office/drawing/2014/main" id="{E9D6A8BF-DA1A-3E5E-7A65-DACC8D4F9A17}"/>
              </a:ext>
            </a:extLst>
          </p:cNvPr>
          <p:cNvSpPr txBox="1"/>
          <p:nvPr/>
        </p:nvSpPr>
        <p:spPr>
          <a:xfrm>
            <a:off x="570276" y="4630097"/>
            <a:ext cx="11120285" cy="646331"/>
          </a:xfrm>
          <a:prstGeom prst="rect">
            <a:avLst/>
          </a:prstGeom>
          <a:noFill/>
        </p:spPr>
        <p:txBody>
          <a:bodyPr wrap="square">
            <a:spAutoFit/>
          </a:bodyPr>
          <a:lstStyle/>
          <a:p>
            <a:r>
              <a:rPr lang="lt-LT" dirty="0">
                <a:latin typeface="Calibri"/>
              </a:rPr>
              <a:t>Norint atlikti veiksmus konkrečiame pirkime, pasirinkus jį iš sąrašo (1), atsidariusiame lange spaudžiama Rodyti pirkimo meniu (2) ir, atitinkamai, pasirenkama aktuali skiltis (3)</a:t>
            </a:r>
            <a:endParaRPr lang="lt-LT" dirty="0"/>
          </a:p>
        </p:txBody>
      </p:sp>
      <p:pic>
        <p:nvPicPr>
          <p:cNvPr id="14" name="Picture 13">
            <a:extLst>
              <a:ext uri="{FF2B5EF4-FFF2-40B4-BE49-F238E27FC236}">
                <a16:creationId xmlns:a16="http://schemas.microsoft.com/office/drawing/2014/main" id="{BBCD3DEF-F165-D234-C87F-EE20894DD7AB}"/>
              </a:ext>
            </a:extLst>
          </p:cNvPr>
          <p:cNvPicPr>
            <a:picLocks noChangeAspect="1"/>
          </p:cNvPicPr>
          <p:nvPr/>
        </p:nvPicPr>
        <p:blipFill>
          <a:blip r:embed="rId2"/>
          <a:srcRect b="4898"/>
          <a:stretch/>
        </p:blipFill>
        <p:spPr>
          <a:xfrm>
            <a:off x="714292" y="5276428"/>
            <a:ext cx="10107561" cy="1564831"/>
          </a:xfrm>
          <a:prstGeom prst="rect">
            <a:avLst/>
          </a:prstGeom>
        </p:spPr>
      </p:pic>
      <p:sp>
        <p:nvSpPr>
          <p:cNvPr id="15" name="Oval 4">
            <a:extLst>
              <a:ext uri="{FF2B5EF4-FFF2-40B4-BE49-F238E27FC236}">
                <a16:creationId xmlns:a16="http://schemas.microsoft.com/office/drawing/2014/main" id="{1BD8DF54-D9B5-737E-3409-39DEFCB869B6}"/>
              </a:ext>
            </a:extLst>
          </p:cNvPr>
          <p:cNvSpPr/>
          <p:nvPr/>
        </p:nvSpPr>
        <p:spPr>
          <a:xfrm>
            <a:off x="85644" y="40159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570276" y="407743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flipV="1">
            <a:off x="571681" y="4186290"/>
            <a:ext cx="506881" cy="406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581161" y="4249260"/>
            <a:ext cx="487920" cy="967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9234736" y="55387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8610600" y="61850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9095232" y="6246494"/>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AI-generated content may be incorrect.">
            <a:extLst>
              <a:ext uri="{FF2B5EF4-FFF2-40B4-BE49-F238E27FC236}">
                <a16:creationId xmlns:a16="http://schemas.microsoft.com/office/drawing/2014/main" id="{1E4AF9DB-88BE-9532-715E-FFE7EA41A12E}"/>
              </a:ext>
            </a:extLst>
          </p:cNvPr>
          <p:cNvPicPr>
            <a:picLocks noChangeAspect="1"/>
          </p:cNvPicPr>
          <p:nvPr/>
        </p:nvPicPr>
        <p:blipFill>
          <a:blip r:embed="rId3"/>
          <a:stretch>
            <a:fillRect/>
          </a:stretch>
        </p:blipFill>
        <p:spPr>
          <a:xfrm>
            <a:off x="1099457" y="2333185"/>
            <a:ext cx="6585859" cy="2158972"/>
          </a:xfrm>
          <a:prstGeom prst="rect">
            <a:avLst/>
          </a:prstGeom>
        </p:spPr>
      </p:pic>
      <p:sp>
        <p:nvSpPr>
          <p:cNvPr id="10" name="Stačiakampis 6">
            <a:extLst>
              <a:ext uri="{FF2B5EF4-FFF2-40B4-BE49-F238E27FC236}">
                <a16:creationId xmlns:a16="http://schemas.microsoft.com/office/drawing/2014/main" id="{72A9F35F-1E02-421F-8C72-2ED12B1AF229}"/>
              </a:ext>
            </a:extLst>
          </p:cNvPr>
          <p:cNvSpPr/>
          <p:nvPr/>
        </p:nvSpPr>
        <p:spPr>
          <a:xfrm>
            <a:off x="1106177" y="2841826"/>
            <a:ext cx="1270773" cy="3036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79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86587" y="742336"/>
            <a:ext cx="10380401" cy="286232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a:t>
            </a:r>
            <a:r>
              <a:rPr kumimoji="0" lang="en-US" sz="1800" i="0" u="none" strike="noStrike" kern="1200" cap="none" spc="0" normalizeH="0" baseline="0" noProof="0" dirty="0">
                <a:ln>
                  <a:noFill/>
                </a:ln>
                <a:solidFill>
                  <a:srgbClr val="FF0000"/>
                </a:solidFill>
                <a:effectLst/>
                <a:uLnTx/>
                <a:uFillTx/>
                <a:latin typeface="Calibri"/>
                <a:ea typeface="+mn-ea"/>
                <a:cs typeface="+mn-cs"/>
              </a:rPr>
              <a:t>VARBU</a:t>
            </a:r>
            <a:r>
              <a:rPr kumimoji="0" lang="lt-LT" sz="1800" i="0" u="none" strike="noStrike" kern="1200" cap="none" spc="0" normalizeH="0" baseline="0" noProof="0" dirty="0">
                <a:ln>
                  <a:noFill/>
                </a:ln>
                <a:solidFill>
                  <a:srgbClr val="FF0000"/>
                </a:solidFill>
                <a:effectLst/>
                <a:uLnTx/>
                <a:uFillTx/>
                <a:latin typeface="Calibri"/>
                <a:ea typeface="+mn-ea"/>
                <a:cs typeface="+mn-cs"/>
              </a:rPr>
              <a:t>! </a:t>
            </a:r>
            <a:r>
              <a:rPr kumimoji="0" lang="lt-LT" sz="1800" i="0" u="none" strike="noStrike" kern="1200" cap="none" spc="0" normalizeH="0" baseline="0" noProof="0" dirty="0">
                <a:ln>
                  <a:noFill/>
                </a:ln>
                <a:effectLst/>
                <a:uLnTx/>
                <a:uFillTx/>
                <a:latin typeface="Calibri"/>
                <a:ea typeface="+mn-ea"/>
                <a:cs typeface="+mn-cs"/>
              </a:rPr>
              <a:t>Kai sistemos vartotojas konkrečiame pirkime nusprendžia teikti pasiūlymą (iš Rodyti pirkimo meniu sąrašo pasirenkama Pasiūlymas (1)), prieš teikiant pasiūlymą jo yra prašoma nurodyti ar su šiuo pirkimu (2):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a:t>
            </a:r>
            <a:r>
              <a:rPr kumimoji="0" lang="lt-LT" sz="1800" b="1" i="0" u="none" strike="noStrike" kern="1200" cap="none" spc="0" normalizeH="0" baseline="0" noProof="0" dirty="0" err="1">
                <a:ln>
                  <a:noFill/>
                </a:ln>
                <a:effectLst/>
                <a:uLnTx/>
                <a:uFillTx/>
                <a:latin typeface="Calibri"/>
                <a:ea typeface="+mn-ea"/>
                <a:cs typeface="+mn-cs"/>
              </a:rPr>
              <a:t>usieti</a:t>
            </a:r>
            <a:r>
              <a:rPr kumimoji="0" lang="lt-LT" sz="1800" b="1" i="0" u="none" strike="noStrike" kern="1200" cap="none" spc="0" normalizeH="0" baseline="0" noProof="0" dirty="0">
                <a:ln>
                  <a:noFill/>
                </a:ln>
                <a:effectLst/>
                <a:uLnTx/>
                <a:uFillTx/>
                <a:latin typeface="Calibri"/>
                <a:ea typeface="+mn-ea"/>
                <a:cs typeface="+mn-cs"/>
              </a:rPr>
              <a:t>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šis pirkimas skiltyje Pirkimų valdymas &gt; Mano pirkimų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7" name="Picture 6">
            <a:extLst>
              <a:ext uri="{FF2B5EF4-FFF2-40B4-BE49-F238E27FC236}">
                <a16:creationId xmlns:a16="http://schemas.microsoft.com/office/drawing/2014/main" id="{049BB9E7-6A83-ECB1-FAAC-01744A3E6E75}"/>
              </a:ext>
            </a:extLst>
          </p:cNvPr>
          <p:cNvPicPr>
            <a:picLocks noChangeAspect="1"/>
          </p:cNvPicPr>
          <p:nvPr/>
        </p:nvPicPr>
        <p:blipFill>
          <a:blip r:embed="rId2"/>
          <a:srcRect l="1350" t="-20914" r="-1350" b="25812"/>
          <a:stretch/>
        </p:blipFill>
        <p:spPr>
          <a:xfrm>
            <a:off x="923006" y="2974492"/>
            <a:ext cx="10107561" cy="1564831"/>
          </a:xfrm>
          <a:prstGeom prst="rect">
            <a:avLst/>
          </a:prstGeom>
        </p:spPr>
      </p:pic>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451C7C2-387F-313C-BC41-0E7EF8D70754}"/>
              </a:ext>
            </a:extLst>
          </p:cNvPr>
          <p:cNvPicPr>
            <a:picLocks noChangeAspect="1"/>
          </p:cNvPicPr>
          <p:nvPr/>
        </p:nvPicPr>
        <p:blipFill>
          <a:blip r:embed="rId3"/>
          <a:stretch>
            <a:fillRect/>
          </a:stretch>
        </p:blipFill>
        <p:spPr>
          <a:xfrm>
            <a:off x="1386348" y="4625545"/>
            <a:ext cx="7769696" cy="2232455"/>
          </a:xfrm>
          <a:prstGeom prst="rect">
            <a:avLst/>
          </a:prstGeom>
        </p:spPr>
      </p:pic>
      <p:sp>
        <p:nvSpPr>
          <p:cNvPr id="17" name="Oval 4">
            <a:extLst>
              <a:ext uri="{FF2B5EF4-FFF2-40B4-BE49-F238E27FC236}">
                <a16:creationId xmlns:a16="http://schemas.microsoft.com/office/drawing/2014/main" id="{C2418F00-369B-B661-3B82-428BA26E5F76}"/>
              </a:ext>
            </a:extLst>
          </p:cNvPr>
          <p:cNvSpPr/>
          <p:nvPr/>
        </p:nvSpPr>
        <p:spPr>
          <a:xfrm>
            <a:off x="1386348" y="51236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8" name="Straight Arrow Connector 17">
            <a:extLst>
              <a:ext uri="{FF2B5EF4-FFF2-40B4-BE49-F238E27FC236}">
                <a16:creationId xmlns:a16="http://schemas.microsoft.com/office/drawing/2014/main" id="{A6C06102-239E-5541-1BB9-E71E63F32C50}"/>
              </a:ext>
            </a:extLst>
          </p:cNvPr>
          <p:cNvCxnSpPr>
            <a:cxnSpLocks/>
            <a:stCxn id="17" idx="6"/>
          </p:cNvCxnSpPr>
          <p:nvPr/>
        </p:nvCxnSpPr>
        <p:spPr>
          <a:xfrm flipV="1">
            <a:off x="1870980" y="5211097"/>
            <a:ext cx="651768" cy="1046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455FDD-93C3-8ED3-966C-61FC3D46281B}"/>
              </a:ext>
            </a:extLst>
          </p:cNvPr>
          <p:cNvCxnSpPr>
            <a:cxnSpLocks/>
          </p:cNvCxnSpPr>
          <p:nvPr/>
        </p:nvCxnSpPr>
        <p:spPr>
          <a:xfrm>
            <a:off x="1870980" y="5328383"/>
            <a:ext cx="651768" cy="73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54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a:t>
            </a:fld>
            <a:endParaRPr lang="en-US" dirty="0"/>
          </a:p>
        </p:txBody>
      </p:sp>
      <p:sp>
        <p:nvSpPr>
          <p:cNvPr id="5" name="TextBox 4">
            <a:extLst>
              <a:ext uri="{FF2B5EF4-FFF2-40B4-BE49-F238E27FC236}">
                <a16:creationId xmlns:a16="http://schemas.microsoft.com/office/drawing/2014/main" id="{99318C47-6FF7-C747-717C-89E5A7B3C399}"/>
              </a:ext>
            </a:extLst>
          </p:cNvPr>
          <p:cNvSpPr txBox="1"/>
          <p:nvPr/>
        </p:nvSpPr>
        <p:spPr>
          <a:xfrm>
            <a:off x="3767714" y="1508372"/>
            <a:ext cx="8325964"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Redaguoja organizacijos paskyroje esančią informaciją.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Turi galimybė </a:t>
            </a:r>
            <a:r>
              <a:rPr lang="lt-LT" dirty="0">
                <a:solidFill>
                  <a:prstClr val="black"/>
                </a:solidFill>
                <a:latin typeface="Calibri"/>
              </a:rPr>
              <a:t>sukurti arba panaikinti vartotojų paskyras.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Pildo EBVPD.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Turi galimybę pateikti pirkimo vykdytojui susidomėjimo pirkimu pareiškimą, pateikti prašymą dėl pirkimo dokumentų paaiškinimo arba patikslinimo.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Rengti ir pateikti pasiūlymus.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Priimti arba atmesti kvietimą sudaryti sutartį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2" name="Graphic 1" descr="Users with solid fill">
            <a:extLst>
              <a:ext uri="{FF2B5EF4-FFF2-40B4-BE49-F238E27FC236}">
                <a16:creationId xmlns:a16="http://schemas.microsoft.com/office/drawing/2014/main" id="{09F2D409-68CE-1809-7F71-3C462DD9E0B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00314" y="1329812"/>
            <a:ext cx="2099188" cy="2099188"/>
          </a:xfrm>
          <a:prstGeom prst="rect">
            <a:avLst/>
          </a:prstGeom>
        </p:spPr>
      </p:pic>
      <p:pic>
        <p:nvPicPr>
          <p:cNvPr id="11" name="Graphic 10" descr="Users with solid fill">
            <a:extLst>
              <a:ext uri="{FF2B5EF4-FFF2-40B4-BE49-F238E27FC236}">
                <a16:creationId xmlns:a16="http://schemas.microsoft.com/office/drawing/2014/main" id="{370D27A3-08AB-CDFC-8E82-C6710AA955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05762" y="3808109"/>
            <a:ext cx="2099188" cy="2099188"/>
          </a:xfrm>
          <a:prstGeom prst="rect">
            <a:avLst/>
          </a:prstGeom>
        </p:spPr>
      </p:pic>
      <p:sp>
        <p:nvSpPr>
          <p:cNvPr id="12" name="TextBox 11">
            <a:extLst>
              <a:ext uri="{FF2B5EF4-FFF2-40B4-BE49-F238E27FC236}">
                <a16:creationId xmlns:a16="http://schemas.microsoft.com/office/drawing/2014/main" id="{7371B221-BE2D-7CD4-D0EA-EE0D32ED951B}"/>
              </a:ext>
            </a:extLst>
          </p:cNvPr>
          <p:cNvSpPr txBox="1"/>
          <p:nvPr/>
        </p:nvSpPr>
        <p:spPr>
          <a:xfrm>
            <a:off x="788787" y="5640075"/>
            <a:ext cx="3333138" cy="646331"/>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Vartotojas</a:t>
            </a:r>
            <a:br>
              <a:rPr kumimoji="0" lang="lt-LT" sz="1800" b="0" i="0" u="none" strike="noStrike" kern="1200" cap="none" spc="0" normalizeH="0" baseline="0" noProof="0" dirty="0">
                <a:ln>
                  <a:noFill/>
                </a:ln>
                <a:effectLst/>
                <a:uLnTx/>
                <a:uFillTx/>
                <a:latin typeface="Calibri"/>
                <a:ea typeface="+mn-ea"/>
                <a:cs typeface="+mn-cs"/>
              </a:rPr>
            </a:br>
            <a:endParaRPr lang="lt-LT" dirty="0"/>
          </a:p>
        </p:txBody>
      </p:sp>
      <p:sp>
        <p:nvSpPr>
          <p:cNvPr id="13" name="TextBox 12">
            <a:extLst>
              <a:ext uri="{FF2B5EF4-FFF2-40B4-BE49-F238E27FC236}">
                <a16:creationId xmlns:a16="http://schemas.microsoft.com/office/drawing/2014/main" id="{6FB582E7-49EB-8986-448C-2B39D092926E}"/>
              </a:ext>
            </a:extLst>
          </p:cNvPr>
          <p:cNvSpPr txBox="1"/>
          <p:nvPr/>
        </p:nvSpPr>
        <p:spPr>
          <a:xfrm>
            <a:off x="788787" y="3049891"/>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Administratorius </a:t>
            </a:r>
            <a:endParaRPr lang="lt-LT" dirty="0"/>
          </a:p>
        </p:txBody>
      </p:sp>
      <p:sp>
        <p:nvSpPr>
          <p:cNvPr id="14" name="Pavadinimas 1">
            <a:extLst>
              <a:ext uri="{FF2B5EF4-FFF2-40B4-BE49-F238E27FC236}">
                <a16:creationId xmlns:a16="http://schemas.microsoft.com/office/drawing/2014/main" id="{E23954F5-5A0F-4618-DFBD-4A8DACFB05C4}"/>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Vartotojų paskyrų vaidmenys</a:t>
            </a:r>
            <a:endParaRPr lang="en-US" sz="3600" b="1" u="sng" dirty="0">
              <a:solidFill>
                <a:srgbClr val="FF0000"/>
              </a:solidFill>
            </a:endParaRPr>
          </a:p>
        </p:txBody>
      </p:sp>
      <p:sp>
        <p:nvSpPr>
          <p:cNvPr id="16" name="TextBox 15">
            <a:extLst>
              <a:ext uri="{FF2B5EF4-FFF2-40B4-BE49-F238E27FC236}">
                <a16:creationId xmlns:a16="http://schemas.microsoft.com/office/drawing/2014/main" id="{DEAB0B47-26F3-292E-5143-84A7BF1E7F92}"/>
              </a:ext>
            </a:extLst>
          </p:cNvPr>
          <p:cNvSpPr txBox="1"/>
          <p:nvPr/>
        </p:nvSpPr>
        <p:spPr>
          <a:xfrm>
            <a:off x="3767713" y="4264190"/>
            <a:ext cx="8247306"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Turi galimybę pateikti pirkimo vykdytojui susidomėjimo pirkimu pareiškimą.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Pateikti prašymą dėl pirkimo dokumentų paaiškinimo/patikslinimo ir peržiūrėti gautus atsakymus.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Rengti ir pateikti pasiūlymus (prepare and submit tender returns).</a:t>
            </a:r>
          </a:p>
          <a:p>
            <a:pPr marL="285750" indent="-285750">
              <a:buFont typeface="Arial" panose="020B0604020202020204" pitchFamily="34" charset="0"/>
              <a:buChar char="•"/>
              <a:defRPr/>
            </a:pPr>
            <a:r>
              <a:rPr lang="lt-LT" dirty="0">
                <a:solidFill>
                  <a:prstClr val="black"/>
                </a:solidFill>
                <a:latin typeface="Calibri"/>
              </a:rPr>
              <a:t>Priimti arba atmesti kvietimą sudaryti sutartį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33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86C768-600D-E815-CDDA-4561C485E800}"/>
              </a:ext>
            </a:extLst>
          </p:cNvPr>
          <p:cNvPicPr>
            <a:picLocks noChangeAspect="1"/>
          </p:cNvPicPr>
          <p:nvPr/>
        </p:nvPicPr>
        <p:blipFill>
          <a:blip r:embed="rId2"/>
          <a:stretch>
            <a:fillRect/>
          </a:stretch>
        </p:blipFill>
        <p:spPr>
          <a:xfrm>
            <a:off x="327960" y="4018684"/>
            <a:ext cx="11608401" cy="168637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30</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 Mano sutartys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organizacijos sudarytų sutarčių sąrašą.</a:t>
            </a:r>
          </a:p>
          <a:p>
            <a:pPr algn="just">
              <a:defRPr/>
            </a:pPr>
            <a:r>
              <a:rPr lang="lt-LT" dirty="0">
                <a:latin typeface="Calibri"/>
              </a:rPr>
              <a:t>Norint peržiūrėti informaciją apie sudarytas sutartis pasirenkama Tiekėjo administravimas &gt; Mano sutartys.</a:t>
            </a:r>
          </a:p>
        </p:txBody>
      </p:sp>
      <p:sp>
        <p:nvSpPr>
          <p:cNvPr id="12" name="TextBox 11">
            <a:extLst>
              <a:ext uri="{FF2B5EF4-FFF2-40B4-BE49-F238E27FC236}">
                <a16:creationId xmlns:a16="http://schemas.microsoft.com/office/drawing/2014/main" id="{E9D6A8BF-DA1A-3E5E-7A65-DACC8D4F9A17}"/>
              </a:ext>
            </a:extLst>
          </p:cNvPr>
          <p:cNvSpPr txBox="1"/>
          <p:nvPr/>
        </p:nvSpPr>
        <p:spPr>
          <a:xfrm>
            <a:off x="813533" y="3224078"/>
            <a:ext cx="10895143" cy="646331"/>
          </a:xfrm>
          <a:prstGeom prst="rect">
            <a:avLst/>
          </a:prstGeom>
          <a:noFill/>
        </p:spPr>
        <p:txBody>
          <a:bodyPr wrap="square">
            <a:spAutoFit/>
          </a:bodyPr>
          <a:lstStyle/>
          <a:p>
            <a:r>
              <a:rPr lang="lt-LT" dirty="0">
                <a:latin typeface="Calibri"/>
              </a:rPr>
              <a:t>Iš pateikto sąrašo pasirinkus aktualią sutartį galima pasižiūrėti sutarties informaciją (1), taip pat prieiti prie su šia sutartimi susijusių pirkimo dokumentų (2)</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9719368" y="47427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10204000" y="480420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11339263" y="54369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DBAA370F-E9F3-F71D-CA1E-E5E861400873}"/>
              </a:ext>
            </a:extLst>
          </p:cNvPr>
          <p:cNvCxnSpPr>
            <a:cxnSpLocks/>
          </p:cNvCxnSpPr>
          <p:nvPr/>
        </p:nvCxnSpPr>
        <p:spPr>
          <a:xfrm flipH="1" flipV="1">
            <a:off x="11432430" y="5064418"/>
            <a:ext cx="90556" cy="372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video&#10;&#10;AI-generated content may be incorrect.">
            <a:extLst>
              <a:ext uri="{FF2B5EF4-FFF2-40B4-BE49-F238E27FC236}">
                <a16:creationId xmlns:a16="http://schemas.microsoft.com/office/drawing/2014/main" id="{1DE961B8-D014-85DE-4B28-377CB35D2E38}"/>
              </a:ext>
            </a:extLst>
          </p:cNvPr>
          <p:cNvPicPr>
            <a:picLocks noChangeAspect="1"/>
          </p:cNvPicPr>
          <p:nvPr/>
        </p:nvPicPr>
        <p:blipFill>
          <a:blip r:embed="rId3"/>
          <a:stretch>
            <a:fillRect/>
          </a:stretch>
        </p:blipFill>
        <p:spPr>
          <a:xfrm>
            <a:off x="849084" y="1845681"/>
            <a:ext cx="8915401" cy="1381381"/>
          </a:xfrm>
          <a:prstGeom prst="rect">
            <a:avLst/>
          </a:prstGeom>
        </p:spPr>
      </p:pic>
      <p:sp>
        <p:nvSpPr>
          <p:cNvPr id="10" name="Stačiakampis 6">
            <a:extLst>
              <a:ext uri="{FF2B5EF4-FFF2-40B4-BE49-F238E27FC236}">
                <a16:creationId xmlns:a16="http://schemas.microsoft.com/office/drawing/2014/main" id="{72A9F35F-1E02-421F-8C72-2ED12B1AF229}"/>
              </a:ext>
            </a:extLst>
          </p:cNvPr>
          <p:cNvSpPr/>
          <p:nvPr/>
        </p:nvSpPr>
        <p:spPr>
          <a:xfrm>
            <a:off x="2187725" y="2901844"/>
            <a:ext cx="868001" cy="330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14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125697" y="827782"/>
            <a:ext cx="10347837" cy="4616648"/>
          </a:xfrm>
          <a:prstGeom prst="rect">
            <a:avLst/>
          </a:prstGeom>
          <a:noFill/>
        </p:spPr>
        <p:txBody>
          <a:bodyPr wrap="square" lIns="91440" tIns="45720" rIns="91440" bIns="45720" rtlCol="0" anchor="t">
            <a:spAutoFit/>
          </a:bodyPr>
          <a:lstStyle/>
          <a:p>
            <a:pPr algn="ctr"/>
            <a:r>
              <a:rPr lang="lt-LT" sz="4000">
                <a:latin typeface="Calibri"/>
                <a:ea typeface="Calibri"/>
                <a:cs typeface="Calibri"/>
              </a:rPr>
              <a:t>Dėl papildomai iškilusių klausimų galite kreiptis:</a:t>
            </a:r>
            <a:endParaRPr lang="en-US" sz="4000">
              <a:latin typeface="Calibri"/>
              <a:ea typeface="Calibri"/>
              <a:cs typeface="Calibri"/>
            </a:endParaRPr>
          </a:p>
          <a:p>
            <a:pPr algn="ctr"/>
            <a:endParaRPr lang="lt-LT" sz="4000" dirty="0">
              <a:latin typeface="Calibri"/>
              <a:ea typeface="Calibri"/>
              <a:cs typeface="Calibri"/>
            </a:endParaRPr>
          </a:p>
          <a:p>
            <a:pPr algn="ctr"/>
            <a:r>
              <a:rPr lang="lt-LT" sz="4000">
                <a:latin typeface="Calibri"/>
                <a:ea typeface="Calibri"/>
                <a:cs typeface="Calibri"/>
              </a:rPr>
              <a:t>el. paštu </a:t>
            </a:r>
            <a:r>
              <a:rPr lang="lt-LT" sz="4000" b="1" dirty="0">
                <a:latin typeface="Calibri"/>
                <a:ea typeface="Calibri"/>
                <a:cs typeface="Calibri"/>
                <a:hlinkClick r:id="rId2"/>
              </a:rPr>
              <a:t>pagalba@vpt.lt</a:t>
            </a:r>
            <a:r>
              <a:rPr lang="lt-LT" sz="4000" b="1" dirty="0">
                <a:latin typeface="Calibri"/>
                <a:ea typeface="Calibri"/>
                <a:cs typeface="Calibri"/>
              </a:rPr>
              <a:t> </a:t>
            </a:r>
            <a:endParaRPr lang="en-US" sz="4000" b="1" dirty="0">
              <a:latin typeface="Calibri"/>
              <a:ea typeface="Calibri"/>
              <a:cs typeface="Calibri"/>
            </a:endParaRPr>
          </a:p>
          <a:p>
            <a:pPr algn="ctr"/>
            <a:r>
              <a:rPr lang="lt-LT" sz="4000">
                <a:latin typeface="Calibri"/>
                <a:ea typeface="Calibri"/>
                <a:cs typeface="Calibri"/>
              </a:rPr>
              <a:t>(darbo dienomis – visą darbo dieną) </a:t>
            </a:r>
            <a:endParaRPr lang="en-US" sz="4000">
              <a:latin typeface="Calibri"/>
              <a:ea typeface="Calibri"/>
              <a:cs typeface="Calibri"/>
            </a:endParaRPr>
          </a:p>
          <a:p>
            <a:pPr algn="ctr"/>
            <a:endParaRPr lang="lt-LT" sz="4000" dirty="0">
              <a:latin typeface="Calibri"/>
              <a:ea typeface="Calibri"/>
              <a:cs typeface="Calibri"/>
            </a:endParaRPr>
          </a:p>
          <a:p>
            <a:pPr algn="ctr"/>
            <a:r>
              <a:rPr lang="lt-LT" sz="4000">
                <a:latin typeface="Calibri"/>
                <a:ea typeface="Calibri"/>
                <a:cs typeface="Calibri"/>
              </a:rPr>
              <a:t>tel. </a:t>
            </a:r>
            <a:r>
              <a:rPr lang="lt-LT" sz="4000" b="1">
                <a:solidFill>
                  <a:schemeClr val="accent5"/>
                </a:solidFill>
                <a:latin typeface="Calibri"/>
                <a:ea typeface="Calibri"/>
                <a:cs typeface="Calibri"/>
              </a:rPr>
              <a:t>+370 5 219 7000 </a:t>
            </a:r>
            <a:endParaRPr lang="en-US" sz="4000" b="1">
              <a:solidFill>
                <a:schemeClr val="accent5"/>
              </a:solidFill>
              <a:latin typeface="Calibri"/>
              <a:ea typeface="Calibri"/>
              <a:cs typeface="Calibri"/>
            </a:endParaRPr>
          </a:p>
          <a:p>
            <a:pPr algn="ctr"/>
            <a:r>
              <a:rPr lang="lt-LT" sz="4000">
                <a:latin typeface="Calibri"/>
                <a:ea typeface="Calibri"/>
                <a:cs typeface="Calibri"/>
              </a:rPr>
              <a:t>(darbo dienomis 8 – 12 val.)</a:t>
            </a:r>
            <a:endParaRPr lang="lt-LT">
              <a:latin typeface="Calibri"/>
              <a:ea typeface="Calibri"/>
              <a:cs typeface="Calibri"/>
            </a:endParaRPr>
          </a:p>
          <a:p>
            <a:r>
              <a:rPr lang="lt-LT" sz="1400" b="1" dirty="0"/>
              <a:t> </a:t>
            </a:r>
            <a:endParaRPr lang="lt-LT" sz="1400" dirty="0"/>
          </a:p>
        </p:txBody>
      </p:sp>
      <p:pic>
        <p:nvPicPr>
          <p:cNvPr id="6"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8D6A13-5148-0A27-69D8-A3E13DDEE84E}"/>
              </a:ext>
            </a:extLst>
          </p:cNvPr>
          <p:cNvPicPr>
            <a:picLocks noChangeAspect="1"/>
          </p:cNvPicPr>
          <p:nvPr/>
        </p:nvPicPr>
        <p:blipFill>
          <a:blip r:embed="rId2"/>
          <a:srcRect l="161" r="11749" b="10874"/>
          <a:stretch/>
        </p:blipFill>
        <p:spPr>
          <a:xfrm>
            <a:off x="364320" y="5051869"/>
            <a:ext cx="10740008" cy="1760352"/>
          </a:xfrm>
          <a:prstGeom prst="rect">
            <a:avLst/>
          </a:prstGeom>
        </p:spPr>
      </p:pic>
      <p:pic>
        <p:nvPicPr>
          <p:cNvPr id="10" name="Picture 9">
            <a:extLst>
              <a:ext uri="{FF2B5EF4-FFF2-40B4-BE49-F238E27FC236}">
                <a16:creationId xmlns:a16="http://schemas.microsoft.com/office/drawing/2014/main" id="{09BA9FC1-2CCC-2C4B-8103-9067982C1A9C}"/>
              </a:ext>
            </a:extLst>
          </p:cNvPr>
          <p:cNvPicPr>
            <a:picLocks noChangeAspect="1"/>
          </p:cNvPicPr>
          <p:nvPr/>
        </p:nvPicPr>
        <p:blipFill>
          <a:blip r:embed="rId3"/>
          <a:stretch>
            <a:fillRect/>
          </a:stretch>
        </p:blipFill>
        <p:spPr>
          <a:xfrm>
            <a:off x="3013444" y="2334169"/>
            <a:ext cx="5896798" cy="2648320"/>
          </a:xfrm>
          <a:prstGeom prst="rect">
            <a:avLst/>
          </a:prstGeom>
        </p:spPr>
      </p:pic>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4</a:t>
            </a:fld>
            <a:endParaRPr lang="en-US" dirty="0"/>
          </a:p>
        </p:txBody>
      </p:sp>
      <p:sp>
        <p:nvSpPr>
          <p:cNvPr id="8" name="TextBox 7">
            <a:extLst>
              <a:ext uri="{FF2B5EF4-FFF2-40B4-BE49-F238E27FC236}">
                <a16:creationId xmlns:a16="http://schemas.microsoft.com/office/drawing/2014/main" id="{056DC240-8B9F-C701-C9E7-4597EBA25937}"/>
              </a:ext>
            </a:extLst>
          </p:cNvPr>
          <p:cNvSpPr txBox="1"/>
          <p:nvPr/>
        </p:nvSpPr>
        <p:spPr>
          <a:xfrm>
            <a:off x="880150" y="859908"/>
            <a:ext cx="10560009" cy="147732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srgbClr val="FF0000"/>
                </a:solidFill>
                <a:effectLst/>
                <a:uLnTx/>
                <a:uFillTx/>
                <a:latin typeface="Calibri"/>
                <a:ea typeface="+mn-ea"/>
                <a:cs typeface="+mn-cs"/>
              </a:rPr>
              <a:t>SVARBU!</a:t>
            </a:r>
            <a:r>
              <a:rPr kumimoji="0" lang="lt-LT" sz="1800" b="1" i="0" u="none" strike="noStrike" kern="1200" cap="none" spc="0" normalizeH="0" baseline="0" noProof="0" dirty="0">
                <a:ln>
                  <a:noFill/>
                </a:ln>
                <a:effectLst/>
                <a:uLnTx/>
                <a:uFillTx/>
                <a:latin typeface="Calibri"/>
                <a:ea typeface="+mn-ea"/>
                <a:cs typeface="+mn-cs"/>
              </a:rPr>
              <a:t> </a:t>
            </a:r>
            <a:r>
              <a:rPr kumimoji="0" lang="lt-LT" sz="1800" b="0" i="0" u="none" strike="noStrike" kern="1200" cap="none" spc="0" normalizeH="0" baseline="0" noProof="0" dirty="0">
                <a:ln>
                  <a:noFill/>
                </a:ln>
                <a:effectLst/>
                <a:uLnTx/>
                <a:uFillTx/>
                <a:latin typeface="Calibri"/>
                <a:ea typeface="+mn-ea"/>
                <a:cs typeface="+mn-cs"/>
              </a:rPr>
              <a:t>Pirmajam tiekėjo atstovui, sukūrusiam savo organizacijos paskyrą CVP IS, </a:t>
            </a:r>
            <a:r>
              <a:rPr kumimoji="0" lang="lt-LT" sz="1800" b="1" i="0" u="none" strike="noStrike" kern="1200" cap="none" spc="0" normalizeH="0" baseline="0" noProof="0" dirty="0">
                <a:ln>
                  <a:noFill/>
                </a:ln>
                <a:effectLst/>
                <a:uLnTx/>
                <a:uFillTx/>
                <a:latin typeface="Calibri"/>
                <a:ea typeface="+mn-ea"/>
                <a:cs typeface="+mn-cs"/>
              </a:rPr>
              <a:t>sistema automatiškai priskiria sistemos administratoriaus vaidmenį (Sistemoje nurodytas paskyros vaidmuo - Tiekėjo administratorius)</a:t>
            </a:r>
            <a:r>
              <a:rPr kumimoji="0" lang="lt-LT" sz="1800" b="0" i="0" u="none" strike="noStrike" kern="1200" cap="none" spc="0" normalizeH="0" baseline="0" noProof="0" dirty="0">
                <a:ln>
                  <a:noFill/>
                </a:ln>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effectLst/>
                <a:uLnTx/>
                <a:uFillTx/>
                <a:latin typeface="Calibri"/>
                <a:ea typeface="+mn-ea"/>
                <a:cs typeface="+mn-cs"/>
              </a:rPr>
              <a:t>Pasitikrinti sistemoje numatytą vaidmenį galima spustelėjant rodyklę, esančią šalia savo vardo ir profilio (1), atsidariusiame lange paspaudžiant: Redaguoti profilį (2) ir pasitikrinant savo paskyros vaidmenį jame (3)</a:t>
            </a:r>
            <a:endParaRPr kumimoji="0" lang="en-US" sz="1800" b="0" i="0" u="none" strike="noStrike" kern="1200" cap="none" spc="0" normalizeH="0" baseline="0" noProof="0" dirty="0">
              <a:ln>
                <a:noFill/>
              </a:ln>
              <a:effectLst/>
              <a:uLnTx/>
              <a:uFillTx/>
              <a:latin typeface="Calibri"/>
              <a:ea typeface="+mn-ea"/>
              <a:cs typeface="+mn-cs"/>
            </a:endParaRPr>
          </a:p>
        </p:txBody>
      </p:sp>
      <p:sp>
        <p:nvSpPr>
          <p:cNvPr id="5" name="Oval 3">
            <a:extLst>
              <a:ext uri="{FF2B5EF4-FFF2-40B4-BE49-F238E27FC236}">
                <a16:creationId xmlns:a16="http://schemas.microsoft.com/office/drawing/2014/main" id="{C6BBCD8B-48B3-2EC1-B67B-298CAEABBAD0}"/>
              </a:ext>
            </a:extLst>
          </p:cNvPr>
          <p:cNvSpPr/>
          <p:nvPr/>
        </p:nvSpPr>
        <p:spPr>
          <a:xfrm>
            <a:off x="8776968" y="25859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 name="Oval 4">
            <a:extLst>
              <a:ext uri="{FF2B5EF4-FFF2-40B4-BE49-F238E27FC236}">
                <a16:creationId xmlns:a16="http://schemas.microsoft.com/office/drawing/2014/main" id="{0DF664E5-39DE-7724-6E8E-84FD9F693EAE}"/>
              </a:ext>
            </a:extLst>
          </p:cNvPr>
          <p:cNvSpPr/>
          <p:nvPr/>
        </p:nvSpPr>
        <p:spPr>
          <a:xfrm>
            <a:off x="5810865" y="4076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7" name="Stačiakampis 6">
            <a:extLst>
              <a:ext uri="{FF2B5EF4-FFF2-40B4-BE49-F238E27FC236}">
                <a16:creationId xmlns:a16="http://schemas.microsoft.com/office/drawing/2014/main" id="{52E2BC97-3B0B-539C-994D-B0BC42C08894}"/>
              </a:ext>
            </a:extLst>
          </p:cNvPr>
          <p:cNvSpPr/>
          <p:nvPr/>
        </p:nvSpPr>
        <p:spPr>
          <a:xfrm>
            <a:off x="5810865" y="2605659"/>
            <a:ext cx="2954727"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C383A139-FD36-AF20-0299-F8323577C689}"/>
              </a:ext>
            </a:extLst>
          </p:cNvPr>
          <p:cNvSpPr/>
          <p:nvPr/>
        </p:nvSpPr>
        <p:spPr>
          <a:xfrm>
            <a:off x="6322668" y="4100917"/>
            <a:ext cx="1560924"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4">
            <a:extLst>
              <a:ext uri="{FF2B5EF4-FFF2-40B4-BE49-F238E27FC236}">
                <a16:creationId xmlns:a16="http://schemas.microsoft.com/office/drawing/2014/main" id="{DE8C49FE-260A-6D70-F8C3-CC6571F35F08}"/>
              </a:ext>
            </a:extLst>
          </p:cNvPr>
          <p:cNvSpPr/>
          <p:nvPr/>
        </p:nvSpPr>
        <p:spPr>
          <a:xfrm>
            <a:off x="66213" y="62081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15" name="Stačiakampis 6">
            <a:extLst>
              <a:ext uri="{FF2B5EF4-FFF2-40B4-BE49-F238E27FC236}">
                <a16:creationId xmlns:a16="http://schemas.microsoft.com/office/drawing/2014/main" id="{2BFE82DA-3CB1-3FC1-5682-1FAD66A9A3B8}"/>
              </a:ext>
            </a:extLst>
          </p:cNvPr>
          <p:cNvSpPr/>
          <p:nvPr/>
        </p:nvSpPr>
        <p:spPr>
          <a:xfrm>
            <a:off x="605498" y="6298315"/>
            <a:ext cx="1635863" cy="203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28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04C0-4069-8A86-4C9D-374FCD4B2AE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AF38E2A3-A09F-E966-01B9-C69A542139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5" name="Slide Number Placeholder 4">
            <a:extLst>
              <a:ext uri="{FF2B5EF4-FFF2-40B4-BE49-F238E27FC236}">
                <a16:creationId xmlns:a16="http://schemas.microsoft.com/office/drawing/2014/main" id="{459014F6-DF1A-D523-3F30-EB58425DEC4F}"/>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3" name="Pavadinimas 1">
            <a:extLst>
              <a:ext uri="{FF2B5EF4-FFF2-40B4-BE49-F238E27FC236}">
                <a16:creationId xmlns:a16="http://schemas.microsoft.com/office/drawing/2014/main" id="{2439E9E2-93DD-0214-5CFC-8CF3A3A296F3}"/>
              </a:ext>
            </a:extLst>
          </p:cNvPr>
          <p:cNvSpPr>
            <a:spLocks noGrp="1"/>
          </p:cNvSpPr>
          <p:nvPr/>
        </p:nvSpPr>
        <p:spPr>
          <a:xfrm>
            <a:off x="410652" y="480203"/>
            <a:ext cx="10515600" cy="545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Neperskaityti pranešimai</a:t>
            </a:r>
            <a:endParaRPr lang="lt" sz="1200">
              <a:latin typeface="Aptos"/>
            </a:endParaRPr>
          </a:p>
        </p:txBody>
      </p:sp>
      <p:pic>
        <p:nvPicPr>
          <p:cNvPr id="11" name="Picture 10" descr="A green and yellow rectangular box with white text&#10;&#10;AI-generated content may be incorrect.">
            <a:extLst>
              <a:ext uri="{FF2B5EF4-FFF2-40B4-BE49-F238E27FC236}">
                <a16:creationId xmlns:a16="http://schemas.microsoft.com/office/drawing/2014/main" id="{B8E04616-8224-0741-B37B-FF4D231816E0}"/>
              </a:ext>
            </a:extLst>
          </p:cNvPr>
          <p:cNvPicPr>
            <a:picLocks noChangeAspect="1"/>
          </p:cNvPicPr>
          <p:nvPr/>
        </p:nvPicPr>
        <p:blipFill>
          <a:blip r:embed="rId3"/>
          <a:stretch>
            <a:fillRect/>
          </a:stretch>
        </p:blipFill>
        <p:spPr>
          <a:xfrm>
            <a:off x="607378" y="1162685"/>
            <a:ext cx="8010525" cy="895350"/>
          </a:xfrm>
          <a:prstGeom prst="rect">
            <a:avLst/>
          </a:prstGeom>
        </p:spPr>
      </p:pic>
      <p:sp>
        <p:nvSpPr>
          <p:cNvPr id="12" name="Stačiakampis 6">
            <a:extLst>
              <a:ext uri="{FF2B5EF4-FFF2-40B4-BE49-F238E27FC236}">
                <a16:creationId xmlns:a16="http://schemas.microsoft.com/office/drawing/2014/main" id="{56DB3611-D898-C3E8-7DB6-79A78DDE0E81}"/>
              </a:ext>
            </a:extLst>
          </p:cNvPr>
          <p:cNvSpPr/>
          <p:nvPr/>
        </p:nvSpPr>
        <p:spPr>
          <a:xfrm>
            <a:off x="815462" y="1614010"/>
            <a:ext cx="530737" cy="456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DD97BA1-3E63-054D-C464-64FF3B883E5E}"/>
              </a:ext>
            </a:extLst>
          </p:cNvPr>
          <p:cNvSpPr/>
          <p:nvPr/>
        </p:nvSpPr>
        <p:spPr>
          <a:xfrm>
            <a:off x="126897" y="16534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14" name="Picture 13" descr="A screenshot of a computer&#10;&#10;AI-generated content may be incorrect.">
            <a:extLst>
              <a:ext uri="{FF2B5EF4-FFF2-40B4-BE49-F238E27FC236}">
                <a16:creationId xmlns:a16="http://schemas.microsoft.com/office/drawing/2014/main" id="{49DBD1EC-0CE4-1BFD-C8CA-2C6294B720C7}"/>
              </a:ext>
            </a:extLst>
          </p:cNvPr>
          <p:cNvPicPr>
            <a:picLocks noChangeAspect="1"/>
          </p:cNvPicPr>
          <p:nvPr/>
        </p:nvPicPr>
        <p:blipFill>
          <a:blip r:embed="rId4"/>
          <a:stretch>
            <a:fillRect/>
          </a:stretch>
        </p:blipFill>
        <p:spPr>
          <a:xfrm>
            <a:off x="572135" y="3094038"/>
            <a:ext cx="8020050" cy="3209925"/>
          </a:xfrm>
          <a:prstGeom prst="rect">
            <a:avLst/>
          </a:prstGeom>
        </p:spPr>
      </p:pic>
      <p:sp>
        <p:nvSpPr>
          <p:cNvPr id="17" name="Stačiakampis 6">
            <a:extLst>
              <a:ext uri="{FF2B5EF4-FFF2-40B4-BE49-F238E27FC236}">
                <a16:creationId xmlns:a16="http://schemas.microsoft.com/office/drawing/2014/main" id="{DEFD7629-E78F-E223-9121-570FBCFEB473}"/>
              </a:ext>
            </a:extLst>
          </p:cNvPr>
          <p:cNvSpPr/>
          <p:nvPr/>
        </p:nvSpPr>
        <p:spPr>
          <a:xfrm>
            <a:off x="815462" y="3615530"/>
            <a:ext cx="530737" cy="406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D51EF7DF-0622-7FAF-C8E4-48E647DA3F7A}"/>
              </a:ext>
            </a:extLst>
          </p:cNvPr>
          <p:cNvSpPr/>
          <p:nvPr/>
        </p:nvSpPr>
        <p:spPr>
          <a:xfrm>
            <a:off x="7683622" y="5271610"/>
            <a:ext cx="937137" cy="1107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1B4A90-C239-4379-1455-9FB5646D405D}"/>
              </a:ext>
            </a:extLst>
          </p:cNvPr>
          <p:cNvSpPr/>
          <p:nvPr/>
        </p:nvSpPr>
        <p:spPr>
          <a:xfrm>
            <a:off x="4251" y="36194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21" name="Oval 20">
            <a:extLst>
              <a:ext uri="{FF2B5EF4-FFF2-40B4-BE49-F238E27FC236}">
                <a16:creationId xmlns:a16="http://schemas.microsoft.com/office/drawing/2014/main" id="{BEECEA50-ABE8-48A1-843C-55E9914F6580}"/>
              </a:ext>
            </a:extLst>
          </p:cNvPr>
          <p:cNvSpPr/>
          <p:nvPr/>
        </p:nvSpPr>
        <p:spPr>
          <a:xfrm>
            <a:off x="7299131" y="48894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3</a:t>
            </a:r>
          </a:p>
        </p:txBody>
      </p:sp>
      <p:sp>
        <p:nvSpPr>
          <p:cNvPr id="2" name="TextBox 1">
            <a:extLst>
              <a:ext uri="{FF2B5EF4-FFF2-40B4-BE49-F238E27FC236}">
                <a16:creationId xmlns:a16="http://schemas.microsoft.com/office/drawing/2014/main" id="{6E0E6494-BDB2-B72D-85DC-0EC141B6C507}"/>
              </a:ext>
            </a:extLst>
          </p:cNvPr>
          <p:cNvSpPr txBox="1"/>
          <p:nvPr/>
        </p:nvSpPr>
        <p:spPr>
          <a:xfrm>
            <a:off x="609600" y="2166257"/>
            <a:ext cx="97971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lt-LT" sz="1800" baseline="0">
                <a:latin typeface="Calibri"/>
                <a:ea typeface="Segoe UI"/>
                <a:cs typeface="Segoe UI"/>
              </a:rPr>
              <a:t>Neperskaityti pranešimai (1)</a:t>
            </a:r>
            <a:r>
              <a:rPr lang="en-US" sz="1800">
                <a:latin typeface="Calibri"/>
                <a:ea typeface="Segoe UI"/>
                <a:cs typeface="Segoe UI"/>
              </a:rPr>
              <a:t>​</a:t>
            </a:r>
          </a:p>
          <a:p>
            <a:pPr rtl="0"/>
            <a:r>
              <a:rPr lang="lt-LT" sz="1800" baseline="0">
                <a:latin typeface="Calibri"/>
                <a:ea typeface="Segoe UI"/>
                <a:cs typeface="Segoe UI"/>
              </a:rPr>
              <a:t>Paspaudus voko ikoną (2) yra matomas pirkimų, kuriuose yra neperskaitytų pranešimų, sąrašas (3)</a:t>
            </a:r>
          </a:p>
          <a:p>
            <a:pPr algn="ctr"/>
            <a:endParaRPr lang="en-US"/>
          </a:p>
        </p:txBody>
      </p:sp>
    </p:spTree>
    <p:extLst>
      <p:ext uri="{BB962C8B-B14F-4D97-AF65-F5344CB8AC3E}">
        <p14:creationId xmlns:p14="http://schemas.microsoft.com/office/powerpoint/2010/main" val="391459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665F55-F9FD-F76D-DD2A-4D3421D7BCDB}"/>
              </a:ext>
            </a:extLst>
          </p:cNvPr>
          <p:cNvPicPr>
            <a:picLocks noChangeAspect="1"/>
          </p:cNvPicPr>
          <p:nvPr/>
        </p:nvPicPr>
        <p:blipFill>
          <a:blip r:embed="rId2"/>
          <a:stretch>
            <a:fillRect/>
          </a:stretch>
        </p:blipFill>
        <p:spPr>
          <a:xfrm>
            <a:off x="847532" y="2378855"/>
            <a:ext cx="10771814" cy="243056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Kaip </a:t>
            </a:r>
            <a:r>
              <a:rPr lang="lt-LT" sz="3600" dirty="0">
                <a:latin typeface="Calibri"/>
                <a:ea typeface="+mn-ea"/>
                <a:cs typeface="+mn-cs"/>
              </a:rPr>
              <a:t>p</a:t>
            </a:r>
            <a:r>
              <a:rPr kumimoji="0" lang="lt-LT" sz="3600" b="0" i="0" u="none" strike="noStrike" kern="1200" cap="none" spc="0" normalizeH="0" baseline="0" noProof="0" dirty="0" err="1">
                <a:ln>
                  <a:noFill/>
                </a:ln>
                <a:effectLst/>
                <a:uLnTx/>
                <a:uFillTx/>
                <a:latin typeface="Calibri"/>
                <a:ea typeface="+mn-ea"/>
                <a:cs typeface="+mn-cs"/>
              </a:rPr>
              <a:t>eržiūrėti</a:t>
            </a:r>
            <a:r>
              <a:rPr kumimoji="0" lang="lt-LT" sz="3600" b="0" i="0" u="none" strike="noStrike" kern="1200" cap="none" spc="0" normalizeH="0" baseline="0" noProof="0" dirty="0">
                <a:ln>
                  <a:noFill/>
                </a:ln>
                <a:effectLst/>
                <a:uLnTx/>
                <a:uFillTx/>
                <a:latin typeface="Calibri"/>
                <a:ea typeface="+mn-ea"/>
                <a:cs typeface="+mn-cs"/>
              </a:rPr>
              <a:t> ir redaguoti tiekėjo paskyroje esančią informaciją?</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58767" y="1593007"/>
            <a:ext cx="10380401" cy="646331"/>
          </a:xfrm>
          <a:prstGeom prst="rect">
            <a:avLst/>
          </a:prstGeom>
          <a:noFill/>
        </p:spPr>
        <p:txBody>
          <a:bodyPr wrap="square">
            <a:spAutoFit/>
          </a:bodyPr>
          <a:lstStyle/>
          <a:p>
            <a:pPr algn="just">
              <a:defRPr/>
            </a:pPr>
            <a:r>
              <a:rPr lang="lt-LT" dirty="0">
                <a:latin typeface="Calibri"/>
              </a:rPr>
              <a:t>Norėdamas </a:t>
            </a:r>
            <a:r>
              <a:rPr lang="lt-LT" b="1" dirty="0">
                <a:latin typeface="Calibri"/>
              </a:rPr>
              <a:t>peržiūrėti</a:t>
            </a:r>
            <a:r>
              <a:rPr lang="lt-LT" dirty="0">
                <a:latin typeface="Calibri"/>
              </a:rPr>
              <a:t> duomenis apie savo organizaciją, sistemos administratorius ir (ar) vartotojo vaidmenį turintis asmuo sistemoje turėtų pasirinkti skiltį Tiekėjo administravimas &gt; Tiekėjo valdymas</a:t>
            </a:r>
            <a:endParaRPr kumimoji="0" lang="lt-LT" sz="1800"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2701239" y="2960340"/>
            <a:ext cx="1741452" cy="290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7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FA0F4-AC6B-FD49-113C-3A76D3EE2A53}"/>
              </a:ext>
            </a:extLst>
          </p:cNvPr>
          <p:cNvPicPr>
            <a:picLocks noChangeAspect="1"/>
          </p:cNvPicPr>
          <p:nvPr/>
        </p:nvPicPr>
        <p:blipFill>
          <a:blip r:embed="rId2"/>
          <a:stretch>
            <a:fillRect/>
          </a:stretch>
        </p:blipFill>
        <p:spPr>
          <a:xfrm>
            <a:off x="570271" y="2123207"/>
            <a:ext cx="9473381" cy="1227750"/>
          </a:xfrm>
          <a:prstGeom prst="rect">
            <a:avLst/>
          </a:prstGeom>
        </p:spPr>
      </p:pic>
      <p:pic>
        <p:nvPicPr>
          <p:cNvPr id="6" name="Picture 5">
            <a:extLst>
              <a:ext uri="{FF2B5EF4-FFF2-40B4-BE49-F238E27FC236}">
                <a16:creationId xmlns:a16="http://schemas.microsoft.com/office/drawing/2014/main" id="{716C349E-BB1D-71E7-099B-4C1F0DF1A748}"/>
              </a:ext>
            </a:extLst>
          </p:cNvPr>
          <p:cNvPicPr>
            <a:picLocks noChangeAspect="1"/>
          </p:cNvPicPr>
          <p:nvPr/>
        </p:nvPicPr>
        <p:blipFill>
          <a:blip r:embed="rId3"/>
          <a:srcRect r="20145"/>
          <a:stretch/>
        </p:blipFill>
        <p:spPr>
          <a:xfrm>
            <a:off x="580103" y="4191472"/>
            <a:ext cx="9735909" cy="152642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Kaip </a:t>
            </a:r>
            <a:r>
              <a:rPr lang="lt-LT" sz="3600" dirty="0">
                <a:latin typeface="Calibri"/>
                <a:ea typeface="+mn-ea"/>
                <a:cs typeface="+mn-cs"/>
              </a:rPr>
              <a:t>p</a:t>
            </a:r>
            <a:r>
              <a:rPr kumimoji="0" lang="lt-LT" sz="3600" b="0" i="0" u="none" strike="noStrike" kern="1200" cap="none" spc="0" normalizeH="0" baseline="0" noProof="0" dirty="0" err="1">
                <a:ln>
                  <a:noFill/>
                </a:ln>
                <a:effectLst/>
                <a:uLnTx/>
                <a:uFillTx/>
                <a:latin typeface="Calibri"/>
                <a:ea typeface="+mn-ea"/>
                <a:cs typeface="+mn-cs"/>
              </a:rPr>
              <a:t>eržiūrėti</a:t>
            </a:r>
            <a:r>
              <a:rPr kumimoji="0" lang="lt-LT" sz="3600" b="0" i="0" u="none" strike="noStrike" kern="1200" cap="none" spc="0" normalizeH="0" baseline="0" noProof="0" dirty="0">
                <a:ln>
                  <a:noFill/>
                </a:ln>
                <a:effectLst/>
                <a:uLnTx/>
                <a:uFillTx/>
                <a:latin typeface="Calibri"/>
                <a:ea typeface="+mn-ea"/>
                <a:cs typeface="+mn-cs"/>
              </a:rPr>
              <a:t> ir redaguoti tiekėjo paskyroje esančią informaciją?</a:t>
            </a:r>
            <a:endParaRPr lang="en-US" sz="3600" b="1" dirty="0"/>
          </a:p>
        </p:txBody>
      </p:sp>
      <p:sp>
        <p:nvSpPr>
          <p:cNvPr id="7" name="TextBox 6">
            <a:extLst>
              <a:ext uri="{FF2B5EF4-FFF2-40B4-BE49-F238E27FC236}">
                <a16:creationId xmlns:a16="http://schemas.microsoft.com/office/drawing/2014/main" id="{120D6878-D9CD-0F0B-EEA5-7FEAB0A1A811}"/>
              </a:ext>
            </a:extLst>
          </p:cNvPr>
          <p:cNvSpPr txBox="1"/>
          <p:nvPr/>
        </p:nvSpPr>
        <p:spPr>
          <a:xfrm>
            <a:off x="619434" y="3453956"/>
            <a:ext cx="10953131" cy="646331"/>
          </a:xfrm>
          <a:prstGeom prst="rect">
            <a:avLst/>
          </a:prstGeom>
          <a:noFill/>
        </p:spPr>
        <p:txBody>
          <a:bodyPr wrap="square">
            <a:spAutoFit/>
          </a:bodyPr>
          <a:lstStyle/>
          <a:p>
            <a:r>
              <a:rPr lang="lt-LT" dirty="0">
                <a:latin typeface="Calibri"/>
              </a:rPr>
              <a:t>Skiltyje Tiekėjo administravimas &gt; Tiekėjo valdymas </a:t>
            </a:r>
            <a:r>
              <a:rPr lang="lt-LT" b="1" dirty="0">
                <a:latin typeface="Calibri"/>
              </a:rPr>
              <a:t>vartotojo vaidmenį </a:t>
            </a:r>
            <a:r>
              <a:rPr lang="lt-LT" dirty="0">
                <a:latin typeface="Calibri"/>
              </a:rPr>
              <a:t>sistemoje turintis asmuo turės mažiau teisių nei administratorius ir </a:t>
            </a:r>
            <a:r>
              <a:rPr lang="lt-LT" b="1" dirty="0">
                <a:latin typeface="Calibri"/>
              </a:rPr>
              <a:t>galės atlikti tik šiuos veiksmus</a:t>
            </a:r>
            <a:r>
              <a:rPr lang="lt-LT" dirty="0">
                <a:latin typeface="Calibri"/>
              </a:rPr>
              <a:t>:</a:t>
            </a:r>
          </a:p>
        </p:txBody>
      </p:sp>
      <p:sp>
        <p:nvSpPr>
          <p:cNvPr id="13" name="Stačiakampis 6">
            <a:extLst>
              <a:ext uri="{FF2B5EF4-FFF2-40B4-BE49-F238E27FC236}">
                <a16:creationId xmlns:a16="http://schemas.microsoft.com/office/drawing/2014/main" id="{7DF54AD2-05A2-B65D-6890-32298AC538E9}"/>
              </a:ext>
            </a:extLst>
          </p:cNvPr>
          <p:cNvSpPr/>
          <p:nvPr/>
        </p:nvSpPr>
        <p:spPr>
          <a:xfrm>
            <a:off x="671150" y="4822805"/>
            <a:ext cx="3035612" cy="467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C6EE91-C184-0B4D-9484-7736ACCC5CCE}"/>
              </a:ext>
            </a:extLst>
          </p:cNvPr>
          <p:cNvSpPr txBox="1"/>
          <p:nvPr/>
        </p:nvSpPr>
        <p:spPr>
          <a:xfrm>
            <a:off x="589939" y="1695963"/>
            <a:ext cx="10518053" cy="369332"/>
          </a:xfrm>
          <a:prstGeom prst="rect">
            <a:avLst/>
          </a:prstGeom>
          <a:noFill/>
        </p:spPr>
        <p:txBody>
          <a:bodyPr wrap="square">
            <a:spAutoFit/>
          </a:bodyPr>
          <a:lstStyle/>
          <a:p>
            <a:r>
              <a:rPr lang="lt-LT" dirty="0">
                <a:latin typeface="Calibri"/>
              </a:rPr>
              <a:t>Skiltyje Tiekėjo administravimas &gt; Tiekėjo valdymas </a:t>
            </a:r>
            <a:r>
              <a:rPr lang="lt-LT" b="1" dirty="0">
                <a:latin typeface="Calibri"/>
              </a:rPr>
              <a:t>sistemos administratorius </a:t>
            </a:r>
            <a:r>
              <a:rPr lang="lt-LT" dirty="0">
                <a:latin typeface="Calibri"/>
              </a:rPr>
              <a:t>galės atlikti šiuos veiksmus:</a:t>
            </a:r>
          </a:p>
        </p:txBody>
      </p:sp>
      <p:sp>
        <p:nvSpPr>
          <p:cNvPr id="14" name="Stačiakampis 6">
            <a:extLst>
              <a:ext uri="{FF2B5EF4-FFF2-40B4-BE49-F238E27FC236}">
                <a16:creationId xmlns:a16="http://schemas.microsoft.com/office/drawing/2014/main" id="{F5A95D23-489C-39D1-61F5-E06BCFB70D65}"/>
              </a:ext>
            </a:extLst>
          </p:cNvPr>
          <p:cNvSpPr/>
          <p:nvPr/>
        </p:nvSpPr>
        <p:spPr>
          <a:xfrm>
            <a:off x="732601" y="2867134"/>
            <a:ext cx="9311051" cy="511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43A469-8227-C1AB-892A-ADEAB94B061B}"/>
              </a:ext>
            </a:extLst>
          </p:cNvPr>
          <p:cNvSpPr txBox="1"/>
          <p:nvPr/>
        </p:nvSpPr>
        <p:spPr>
          <a:xfrm>
            <a:off x="589939" y="5869384"/>
            <a:ext cx="11110447" cy="923330"/>
          </a:xfrm>
          <a:prstGeom prst="rect">
            <a:avLst/>
          </a:prstGeom>
          <a:noFill/>
        </p:spPr>
        <p:txBody>
          <a:bodyPr wrap="square" lIns="91440" tIns="45720" rIns="91440" bIns="45720" anchor="t">
            <a:spAutoFit/>
          </a:bodyPr>
          <a:lstStyle/>
          <a:p>
            <a:r>
              <a:rPr lang="lt-LT" b="1" dirty="0">
                <a:solidFill>
                  <a:srgbClr val="FF0000"/>
                </a:solidFill>
                <a:latin typeface="Calibri"/>
              </a:rPr>
              <a:t>SVARBU!</a:t>
            </a:r>
            <a:r>
              <a:rPr lang="lt-LT" b="1" dirty="0">
                <a:latin typeface="Calibri"/>
              </a:rPr>
              <a:t> Tik administratoriaus vaidmenį sistemoje turintis vartotojas (vartotojai) gali redaguoti apie organizaciją nurodytą informaciją, redaguoti paskyroje nustatytus BVPŽ kodus, peržiūrėti ir redaguoti organizacijos vartotojus, kurti EBVPD</a:t>
            </a:r>
          </a:p>
        </p:txBody>
      </p:sp>
    </p:spTree>
    <p:extLst>
      <p:ext uri="{BB962C8B-B14F-4D97-AF65-F5344CB8AC3E}">
        <p14:creationId xmlns:p14="http://schemas.microsoft.com/office/powerpoint/2010/main" val="46939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A016D1-A29D-A234-AAE6-C8986A56C6F3}"/>
              </a:ext>
            </a:extLst>
          </p:cNvPr>
          <p:cNvPicPr>
            <a:picLocks noChangeAspect="1"/>
          </p:cNvPicPr>
          <p:nvPr/>
        </p:nvPicPr>
        <p:blipFill>
          <a:blip r:embed="rId2"/>
          <a:stretch>
            <a:fillRect/>
          </a:stretch>
        </p:blipFill>
        <p:spPr>
          <a:xfrm>
            <a:off x="1129646" y="2428551"/>
            <a:ext cx="6951245" cy="169404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468086" y="455623"/>
            <a:ext cx="11255827" cy="545034"/>
          </a:xfrm>
        </p:spPr>
        <p:txBody>
          <a:bodyPr>
            <a:noAutofit/>
          </a:bodyPr>
          <a:lstStyle/>
          <a:p>
            <a:pPr algn="ctr"/>
            <a:r>
              <a:rPr lang="lt-LT" sz="3600" b="1" dirty="0"/>
              <a:t>Administratoriaus vaidmenys. Organizacijos duomenų redagavimas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539220"/>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peržiūrėti ir redaguoti organizacijos profilyje nurodytą informaciją. </a:t>
            </a:r>
          </a:p>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effectLst/>
                <a:uLnTx/>
                <a:uFillTx/>
                <a:latin typeface="Calibri"/>
                <a:ea typeface="+mn-ea"/>
                <a:cs typeface="+mn-cs"/>
              </a:rPr>
              <a:t>Norėdamas redaguoti organizacijos duomenis, sistemos administratorius turi pasirinkti Redaguoti organizaciją</a:t>
            </a:r>
          </a:p>
        </p:txBody>
      </p:sp>
      <p:sp>
        <p:nvSpPr>
          <p:cNvPr id="10" name="Stačiakampis 6">
            <a:extLst>
              <a:ext uri="{FF2B5EF4-FFF2-40B4-BE49-F238E27FC236}">
                <a16:creationId xmlns:a16="http://schemas.microsoft.com/office/drawing/2014/main" id="{17140F98-86A7-A8A5-EC63-DC0EF4AB5106}"/>
              </a:ext>
            </a:extLst>
          </p:cNvPr>
          <p:cNvSpPr/>
          <p:nvPr/>
        </p:nvSpPr>
        <p:spPr>
          <a:xfrm>
            <a:off x="1277429" y="3015729"/>
            <a:ext cx="1391880" cy="274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A81DB58-EF30-6138-4E37-7B8F69DD7DEC}"/>
              </a:ext>
            </a:extLst>
          </p:cNvPr>
          <p:cNvCxnSpPr>
            <a:cxnSpLocks/>
          </p:cNvCxnSpPr>
          <p:nvPr/>
        </p:nvCxnSpPr>
        <p:spPr>
          <a:xfrm flipH="1">
            <a:off x="847531" y="3153185"/>
            <a:ext cx="4298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FC4075-DF25-F62D-C16D-A832C372C7EA}"/>
              </a:ext>
            </a:extLst>
          </p:cNvPr>
          <p:cNvCxnSpPr/>
          <p:nvPr/>
        </p:nvCxnSpPr>
        <p:spPr>
          <a:xfrm>
            <a:off x="847531" y="3153185"/>
            <a:ext cx="0" cy="11631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02B875-4E4C-9C2E-B474-E5C73A0742C6}"/>
              </a:ext>
            </a:extLst>
          </p:cNvPr>
          <p:cNvCxnSpPr>
            <a:cxnSpLocks/>
          </p:cNvCxnSpPr>
          <p:nvPr/>
        </p:nvCxnSpPr>
        <p:spPr>
          <a:xfrm>
            <a:off x="847531" y="4306529"/>
            <a:ext cx="1143119" cy="98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9C94831-1D75-A37E-D0D2-9082EC0E2DAC}"/>
              </a:ext>
            </a:extLst>
          </p:cNvPr>
          <p:cNvPicPr>
            <a:picLocks noChangeAspect="1"/>
          </p:cNvPicPr>
          <p:nvPr/>
        </p:nvPicPr>
        <p:blipFill>
          <a:blip r:embed="rId3"/>
          <a:stretch>
            <a:fillRect/>
          </a:stretch>
        </p:blipFill>
        <p:spPr>
          <a:xfrm>
            <a:off x="2073777" y="4266886"/>
            <a:ext cx="8590041" cy="2391810"/>
          </a:xfrm>
          <a:prstGeom prst="rect">
            <a:avLst/>
          </a:prstGeom>
        </p:spPr>
      </p:pic>
    </p:spTree>
    <p:extLst>
      <p:ext uri="{BB962C8B-B14F-4D97-AF65-F5344CB8AC3E}">
        <p14:creationId xmlns:p14="http://schemas.microsoft.com/office/powerpoint/2010/main" val="199798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B7CC2E-B487-98A3-C6F8-26FD4E34A280}"/>
              </a:ext>
            </a:extLst>
          </p:cNvPr>
          <p:cNvPicPr>
            <a:picLocks noChangeAspect="1"/>
          </p:cNvPicPr>
          <p:nvPr/>
        </p:nvPicPr>
        <p:blipFill>
          <a:blip r:embed="rId2"/>
          <a:stretch>
            <a:fillRect/>
          </a:stretch>
        </p:blipFill>
        <p:spPr>
          <a:xfrm>
            <a:off x="1265213" y="1784904"/>
            <a:ext cx="7961747" cy="1264288"/>
          </a:xfrm>
          <a:prstGeom prst="rect">
            <a:avLst/>
          </a:prstGeom>
        </p:spPr>
      </p:pic>
      <p:pic>
        <p:nvPicPr>
          <p:cNvPr id="16" name="Picture 15">
            <a:extLst>
              <a:ext uri="{FF2B5EF4-FFF2-40B4-BE49-F238E27FC236}">
                <a16:creationId xmlns:a16="http://schemas.microsoft.com/office/drawing/2014/main" id="{82EB1481-B962-4974-BFD4-2363023DF3BF}"/>
              </a:ext>
            </a:extLst>
          </p:cNvPr>
          <p:cNvPicPr>
            <a:picLocks noChangeAspect="1"/>
          </p:cNvPicPr>
          <p:nvPr/>
        </p:nvPicPr>
        <p:blipFill>
          <a:blip r:embed="rId3"/>
          <a:stretch>
            <a:fillRect/>
          </a:stretch>
        </p:blipFill>
        <p:spPr>
          <a:xfrm>
            <a:off x="4247637" y="3101524"/>
            <a:ext cx="6963158" cy="174073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a:xfrm>
            <a:off x="8719457" y="6492875"/>
            <a:ext cx="2743200" cy="365125"/>
          </a:xfrm>
        </p:spPr>
        <p:txBody>
          <a:bodyPr/>
          <a:lstStyle/>
          <a:p>
            <a:fld id="{49EC5416-78B8-4F37-B286-A40543F63F6D}" type="slidenum">
              <a:rPr lang="en-US" smtClean="0"/>
              <a:pPr/>
              <a:t>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BVPŽ kodai</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23148" y="117132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redaguoti </a:t>
            </a:r>
            <a:r>
              <a:rPr lang="lt-LT" b="1" dirty="0">
                <a:latin typeface="Calibri"/>
              </a:rPr>
              <a:t>organizacijos profilyje nustatytus BVPŽ kodus, kurie leidžia gauti informaciją apie pirkimo vykdytojų paskelbtus pirkimus pagal pasirinktus BVPŽ</a:t>
            </a:r>
            <a:r>
              <a:rPr kumimoji="0" lang="lt-LT" sz="1800" b="1" i="0" u="none" strike="noStrike" kern="1200" cap="none" spc="0" normalizeH="0" baseline="0" noProof="0" dirty="0">
                <a:ln>
                  <a:noFill/>
                </a:ln>
                <a:effectLst/>
                <a:uLnTx/>
                <a:uFillTx/>
                <a:latin typeface="Calibri"/>
                <a:ea typeface="+mn-ea"/>
                <a:cs typeface="+mn-cs"/>
              </a:rPr>
              <a:t>. </a:t>
            </a:r>
          </a:p>
        </p:txBody>
      </p:sp>
      <p:sp>
        <p:nvSpPr>
          <p:cNvPr id="10" name="Stačiakampis 6">
            <a:extLst>
              <a:ext uri="{FF2B5EF4-FFF2-40B4-BE49-F238E27FC236}">
                <a16:creationId xmlns:a16="http://schemas.microsoft.com/office/drawing/2014/main" id="{17140F98-86A7-A8A5-EC63-DC0EF4AB5106}"/>
              </a:ext>
            </a:extLst>
          </p:cNvPr>
          <p:cNvSpPr/>
          <p:nvPr/>
        </p:nvSpPr>
        <p:spPr>
          <a:xfrm>
            <a:off x="2854036" y="2329868"/>
            <a:ext cx="1283676" cy="2695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a:stCxn id="10" idx="2"/>
          </p:cNvCxnSpPr>
          <p:nvPr/>
        </p:nvCxnSpPr>
        <p:spPr>
          <a:xfrm>
            <a:off x="3495874" y="2599399"/>
            <a:ext cx="751763" cy="7051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CACFA5-3238-2AB3-9BC8-54C68DC1BB2D}"/>
              </a:ext>
            </a:extLst>
          </p:cNvPr>
          <p:cNvSpPr txBox="1"/>
          <p:nvPr/>
        </p:nvSpPr>
        <p:spPr>
          <a:xfrm>
            <a:off x="49835" y="4755100"/>
            <a:ext cx="11103549" cy="2031325"/>
          </a:xfrm>
          <a:prstGeom prst="rect">
            <a:avLst/>
          </a:prstGeom>
          <a:solidFill>
            <a:srgbClr val="FDEADA"/>
          </a:solidFill>
        </p:spPr>
        <p:txBody>
          <a:bodyPr wrap="square" lIns="91440" tIns="45720" rIns="91440" bIns="45720" rtlCol="0" anchor="t">
            <a:spAutoFit/>
          </a:bodyPr>
          <a:lstStyle/>
          <a:p>
            <a:pPr algn="just"/>
            <a:r>
              <a:rPr lang="lt-LT" b="1" dirty="0">
                <a:solidFill>
                  <a:srgbClr val="FF0000"/>
                </a:solidFill>
              </a:rPr>
              <a:t>SVARBU! </a:t>
            </a:r>
            <a:r>
              <a:rPr lang="lt-LT" dirty="0"/>
              <a:t>Tiekėjas į BVPŽ kodų sąrašą gali įtraukti ne daugiau kaip 100 BVPŽ kodų.</a:t>
            </a:r>
          </a:p>
          <a:p>
            <a:pPr algn="just"/>
            <a:r>
              <a:rPr lang="lt-LT" b="1" dirty="0">
                <a:solidFill>
                  <a:srgbClr val="FF0000"/>
                </a:solidFill>
              </a:rPr>
              <a:t>SVARBU!</a:t>
            </a:r>
            <a:r>
              <a:rPr lang="lt-LT" b="1" dirty="0"/>
              <a:t> </a:t>
            </a:r>
            <a:r>
              <a:rPr lang="lt-LT" dirty="0"/>
              <a:t>Kai sistemos administratorius pasirenka BVPŽ kodus, kurie jam aktualūs, </a:t>
            </a:r>
            <a:r>
              <a:rPr lang="lt-LT" u="sng" dirty="0"/>
              <a:t>tik tiekėjo administratoriaus</a:t>
            </a:r>
            <a:r>
              <a:rPr lang="lt-LT" dirty="0"/>
              <a:t> </a:t>
            </a:r>
            <a:r>
              <a:rPr lang="lt-LT" u="sng" dirty="0"/>
              <a:t>vaidmenį turintis vartotojas vieną kartą paroje el. laišku gaus informaciją apie tokius pirkimus.</a:t>
            </a:r>
            <a:r>
              <a:rPr lang="lt-LT" dirty="0"/>
              <a:t> Kiti tiekėjo vartotojai, neturintys administratoriaus vaidmens, neturės galimybės gauti informacijos apie prikimus pagal pasirinktus BVPŽ. Jei informaciją apie paskelbtus pirkimus nori gauti ir paprasti tiekėjo naudotojai (ne administratoriai), tuomet jie turi užsipildyti informaciją savo naudotojo paskyroje skiltyje Dominantys PV (tokiu atveju jie galės gauti informaciją apie pasirinktų pirkimų vykdytojų paskelbtus pirkimus, nepriklausomai nuo BVPŽ)</a:t>
            </a:r>
          </a:p>
        </p:txBody>
      </p:sp>
    </p:spTree>
    <p:extLst>
      <p:ext uri="{BB962C8B-B14F-4D97-AF65-F5344CB8AC3E}">
        <p14:creationId xmlns:p14="http://schemas.microsoft.com/office/powerpoint/2010/main" val="63181378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http://purl.org/dc/dcmitype/"/>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94b468e-a809-43ef-a798-31deceb9e172"/>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E62B5237-4C8C-4F3F-86E0-51B49AEC4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3999</TotalTime>
  <Words>2256</Words>
  <Application>Microsoft Office PowerPoint</Application>
  <PresentationFormat>Widescreen</PresentationFormat>
  <Paragraphs>192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tema</vt:lpstr>
      <vt:lpstr>Tiekėjo paskyroje esančių vartotojų sukūrimas bei teisių jiems suteikimas</vt:lpstr>
      <vt:lpstr>Vartotojų paskyrų vaidmenys</vt:lpstr>
      <vt:lpstr>Vartotojų paskyrų vaidmenys</vt:lpstr>
      <vt:lpstr>PowerPoint Presentation</vt:lpstr>
      <vt:lpstr>PowerPoint Presentation</vt:lpstr>
      <vt:lpstr>Kaip peržiūrėti ir redaguoti tiekėjo paskyroje esančią informaciją?</vt:lpstr>
      <vt:lpstr>Kaip peržiūrėti ir redaguoti tiekėjo paskyroje esančią informaciją?</vt:lpstr>
      <vt:lpstr>Administratoriaus vaidmenys. Organizacijos duomenų redagavimas</vt:lpstr>
      <vt:lpstr>Administratoriaus vaidmenys. BVPŽ kodai</vt:lpstr>
      <vt:lpstr>BVPŽ kodų pasirinkimo taisyklės</vt:lpstr>
      <vt:lpstr>Administratoriaus vaidmenys. Vartotojo paskyros tvarkymas</vt:lpstr>
      <vt:lpstr>Administratoriaus vaidmenys. Atestavimasis</vt:lpstr>
      <vt:lpstr>Administratoriaus vaidmenys. EBVPD</vt:lpstr>
      <vt:lpstr>Administratoriaus vaidmenys. Vartotojo sukūrimas</vt:lpstr>
      <vt:lpstr>Kaip panaikinti (deaktyvuoti) vartotoją?</vt:lpstr>
      <vt:lpstr>Administratoriaus vaidmenys. Rinkos konsultacijos</vt:lpstr>
      <vt:lpstr>PowerPoint Presentation</vt:lpstr>
      <vt:lpstr>PowerPoint Presentation</vt:lpstr>
      <vt:lpstr>Administratoriaus vaidmenys. Mano pirkimų sąrašas</vt:lpstr>
      <vt:lpstr>PowerPoint Presentation</vt:lpstr>
      <vt:lpstr>Administratoriaus vaidmenys. Mano sutartys</vt:lpstr>
      <vt:lpstr>Administratoriaus vaidmenys. Audito sekos veiksmų tikrinimas pirkime</vt:lpstr>
      <vt:lpstr>Vartotojo vaidmenys</vt:lpstr>
      <vt:lpstr>Vartotojo vaidmenys</vt:lpstr>
      <vt:lpstr>Vartotojo vaidmenys</vt:lpstr>
      <vt:lpstr>Vartotojo vaidmenys. Rinkos konsultacijos</vt:lpstr>
      <vt:lpstr>PowerPoint Presentation</vt:lpstr>
      <vt:lpstr>Vartotojo vaidmenys. Mano pirkimų sąrašas</vt:lpstr>
      <vt:lpstr>PowerPoint Presentation</vt:lpstr>
      <vt:lpstr>Vartotojo vaidmenys. Mano sutartys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117</cp:revision>
  <dcterms:created xsi:type="dcterms:W3CDTF">2016-01-12T08:28:32Z</dcterms:created>
  <dcterms:modified xsi:type="dcterms:W3CDTF">2026-05-19T11:41:40Z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