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425" r:id="rId6"/>
    <p:sldId id="417" r:id="rId7"/>
    <p:sldId id="413" r:id="rId8"/>
    <p:sldId id="501" r:id="rId9"/>
    <p:sldId id="540" r:id="rId10"/>
    <p:sldId id="542" r:id="rId11"/>
    <p:sldId id="544" r:id="rId12"/>
    <p:sldId id="548" r:id="rId13"/>
    <p:sldId id="545" r:id="rId14"/>
    <p:sldId id="549" r:id="rId15"/>
    <p:sldId id="415" r:id="rId16"/>
    <p:sldId id="420" r:id="rId17"/>
    <p:sldId id="418" r:id="rId18"/>
    <p:sldId id="427" r:id="rId19"/>
    <p:sldId id="419" r:id="rId20"/>
    <p:sldId id="421" r:id="rId21"/>
    <p:sldId id="55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ADA"/>
    <a:srgbClr val="E6A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D526D9-B61D-4D91-A9D2-D6588D91E192}" v="29" dt="2026-05-18T11:07:53.017"/>
    <p1510:client id="{501815C8-9A98-4820-8331-6C145C371347}" v="3" dt="2026-05-18T11:33:57.141"/>
    <p1510:client id="{E55458C7-471E-42D0-9E51-CC1862D13304}" v="1" dt="2026-05-19T01:17:43.5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a Romančikaitė-Klingienė" userId="d1af1793-c0b7-432c-a16f-b1ace8e8d6de" providerId="ADAL" clId="{80877D61-A286-4B8E-8F6B-757A58249312}"/>
    <pc:docChg chg="undo redo custSel addSld delSld modSld">
      <pc:chgData name="Lina Romančikaitė-Klingienė" userId="d1af1793-c0b7-432c-a16f-b1ace8e8d6de" providerId="ADAL" clId="{80877D61-A286-4B8E-8F6B-757A58249312}" dt="2026-05-19T01:17:45.891" v="30" actId="47"/>
      <pc:docMkLst>
        <pc:docMk/>
      </pc:docMkLst>
      <pc:sldChg chg="modSp mod">
        <pc:chgData name="Lina Romančikaitė-Klingienė" userId="d1af1793-c0b7-432c-a16f-b1ace8e8d6de" providerId="ADAL" clId="{80877D61-A286-4B8E-8F6B-757A58249312}" dt="2026-05-19T00:43:30.208" v="27" actId="1076"/>
        <pc:sldMkLst>
          <pc:docMk/>
          <pc:sldMk cId="3155751863" sldId="256"/>
        </pc:sldMkLst>
        <pc:spChg chg="mod">
          <ac:chgData name="Lina Romančikaitė-Klingienė" userId="d1af1793-c0b7-432c-a16f-b1ace8e8d6de" providerId="ADAL" clId="{80877D61-A286-4B8E-8F6B-757A58249312}" dt="2026-05-19T00:43:30.208" v="27" actId="1076"/>
          <ac:spMkLst>
            <pc:docMk/>
            <pc:sldMk cId="3155751863" sldId="256"/>
            <ac:spMk id="2" creationId="{00000000-0000-0000-0000-000000000000}"/>
          </ac:spMkLst>
        </pc:spChg>
      </pc:sldChg>
      <pc:sldChg chg="addSp delSp modSp mod">
        <pc:chgData name="Lina Romančikaitė-Klingienė" userId="d1af1793-c0b7-432c-a16f-b1ace8e8d6de" providerId="ADAL" clId="{80877D61-A286-4B8E-8F6B-757A58249312}" dt="2026-05-18T11:38:06.325" v="26" actId="14100"/>
        <pc:sldMkLst>
          <pc:docMk/>
          <pc:sldMk cId="3377121276" sldId="419"/>
        </pc:sldMkLst>
        <pc:spChg chg="mod ord">
          <ac:chgData name="Lina Romančikaitė-Klingienė" userId="d1af1793-c0b7-432c-a16f-b1ace8e8d6de" providerId="ADAL" clId="{80877D61-A286-4B8E-8F6B-757A58249312}" dt="2026-05-18T11:37:54.756" v="23" actId="1076"/>
          <ac:spMkLst>
            <pc:docMk/>
            <pc:sldMk cId="3377121276" sldId="419"/>
            <ac:spMk id="8" creationId="{5C51C6C5-FC89-2151-674E-8E46FEBA8EBE}"/>
          </ac:spMkLst>
        </pc:spChg>
        <pc:spChg chg="mod ord">
          <ac:chgData name="Lina Romančikaitė-Klingienė" userId="d1af1793-c0b7-432c-a16f-b1ace8e8d6de" providerId="ADAL" clId="{80877D61-A286-4B8E-8F6B-757A58249312}" dt="2026-05-18T11:37:46.591" v="21" actId="1076"/>
          <ac:spMkLst>
            <pc:docMk/>
            <pc:sldMk cId="3377121276" sldId="419"/>
            <ac:spMk id="11" creationId="{34172FC5-6E19-9BAD-8E39-A40111859D0A}"/>
          </ac:spMkLst>
        </pc:spChg>
        <pc:spChg chg="mod">
          <ac:chgData name="Lina Romančikaitė-Klingienė" userId="d1af1793-c0b7-432c-a16f-b1ace8e8d6de" providerId="ADAL" clId="{80877D61-A286-4B8E-8F6B-757A58249312}" dt="2026-05-18T11:37:50.617" v="22" actId="1076"/>
          <ac:spMkLst>
            <pc:docMk/>
            <pc:sldMk cId="3377121276" sldId="419"/>
            <ac:spMk id="12" creationId="{ECBE479D-9881-EA11-CAB7-046FC8682A67}"/>
          </ac:spMkLst>
        </pc:spChg>
        <pc:spChg chg="mod">
          <ac:chgData name="Lina Romančikaitė-Klingienė" userId="d1af1793-c0b7-432c-a16f-b1ace8e8d6de" providerId="ADAL" clId="{80877D61-A286-4B8E-8F6B-757A58249312}" dt="2026-05-18T11:36:49.016" v="15" actId="1076"/>
          <ac:spMkLst>
            <pc:docMk/>
            <pc:sldMk cId="3377121276" sldId="419"/>
            <ac:spMk id="13" creationId="{54598925-2962-E747-C190-E9CD0DFEF1D0}"/>
          </ac:spMkLst>
        </pc:spChg>
        <pc:spChg chg="ord">
          <ac:chgData name="Lina Romančikaitė-Klingienė" userId="d1af1793-c0b7-432c-a16f-b1ace8e8d6de" providerId="ADAL" clId="{80877D61-A286-4B8E-8F6B-757A58249312}" dt="2026-05-18T11:37:08.055" v="18" actId="166"/>
          <ac:spMkLst>
            <pc:docMk/>
            <pc:sldMk cId="3377121276" sldId="419"/>
            <ac:spMk id="14" creationId="{8E2FB7D3-07D3-BD4C-114F-24CC7E18A543}"/>
          </ac:spMkLst>
        </pc:spChg>
        <pc:spChg chg="mod">
          <ac:chgData name="Lina Romančikaitė-Klingienė" userId="d1af1793-c0b7-432c-a16f-b1ace8e8d6de" providerId="ADAL" clId="{80877D61-A286-4B8E-8F6B-757A58249312}" dt="2026-05-18T11:38:06.325" v="26" actId="14100"/>
          <ac:spMkLst>
            <pc:docMk/>
            <pc:sldMk cId="3377121276" sldId="419"/>
            <ac:spMk id="19" creationId="{9BC12B68-A3BF-3A49-D0BE-97059773EE4C}"/>
          </ac:spMkLst>
        </pc:spChg>
        <pc:spChg chg="mod">
          <ac:chgData name="Lina Romančikaitė-Klingienė" userId="d1af1793-c0b7-432c-a16f-b1ace8e8d6de" providerId="ADAL" clId="{80877D61-A286-4B8E-8F6B-757A58249312}" dt="2026-05-18T11:37:58.345" v="24" actId="1076"/>
          <ac:spMkLst>
            <pc:docMk/>
            <pc:sldMk cId="3377121276" sldId="419"/>
            <ac:spMk id="24" creationId="{241F69E2-D77A-7FE2-7976-A541AC5BF07F}"/>
          </ac:spMkLst>
        </pc:spChg>
        <pc:picChg chg="add del mod">
          <ac:chgData name="Lina Romančikaitė-Klingienė" userId="d1af1793-c0b7-432c-a16f-b1ace8e8d6de" providerId="ADAL" clId="{80877D61-A286-4B8E-8F6B-757A58249312}" dt="2026-05-18T11:37:13.761" v="19" actId="1076"/>
          <ac:picMkLst>
            <pc:docMk/>
            <pc:sldMk cId="3377121276" sldId="419"/>
            <ac:picMk id="6" creationId="{800A5DD6-9E78-F911-98ED-48702D019572}"/>
          </ac:picMkLst>
        </pc:picChg>
        <pc:picChg chg="del mod">
          <ac:chgData name="Lina Romančikaitė-Klingienė" userId="d1af1793-c0b7-432c-a16f-b1ace8e8d6de" providerId="ADAL" clId="{80877D61-A286-4B8E-8F6B-757A58249312}" dt="2026-05-18T11:36:23.547" v="8" actId="478"/>
          <ac:picMkLst>
            <pc:docMk/>
            <pc:sldMk cId="3377121276" sldId="419"/>
            <ac:picMk id="9" creationId="{6A4CAC7B-19D5-FB3E-B29E-12C374D22993}"/>
          </ac:picMkLst>
        </pc:picChg>
      </pc:sldChg>
      <pc:sldChg chg="modSp mod">
        <pc:chgData name="Lina Romančikaitė-Klingienė" userId="d1af1793-c0b7-432c-a16f-b1ace8e8d6de" providerId="ADAL" clId="{80877D61-A286-4B8E-8F6B-757A58249312}" dt="2026-05-19T00:43:39.572" v="28" actId="113"/>
        <pc:sldMkLst>
          <pc:docMk/>
          <pc:sldMk cId="1865073328" sldId="425"/>
        </pc:sldMkLst>
        <pc:spChg chg="mod">
          <ac:chgData name="Lina Romančikaitė-Klingienė" userId="d1af1793-c0b7-432c-a16f-b1ace8e8d6de" providerId="ADAL" clId="{80877D61-A286-4B8E-8F6B-757A58249312}" dt="2026-05-19T00:43:39.572" v="28" actId="113"/>
          <ac:spMkLst>
            <pc:docMk/>
            <pc:sldMk cId="1865073328" sldId="425"/>
            <ac:spMk id="9" creationId="{A624FF72-883A-4AF1-C30D-3F7632A2600A}"/>
          </ac:spMkLst>
        </pc:spChg>
      </pc:sldChg>
      <pc:sldChg chg="del">
        <pc:chgData name="Lina Romančikaitė-Klingienė" userId="d1af1793-c0b7-432c-a16f-b1ace8e8d6de" providerId="ADAL" clId="{80877D61-A286-4B8E-8F6B-757A58249312}" dt="2026-05-19T01:17:45.891" v="30" actId="47"/>
        <pc:sldMkLst>
          <pc:docMk/>
          <pc:sldMk cId="399576431" sldId="500"/>
        </pc:sldMkLst>
      </pc:sldChg>
      <pc:sldChg chg="add">
        <pc:chgData name="Lina Romančikaitė-Klingienė" userId="d1af1793-c0b7-432c-a16f-b1ace8e8d6de" providerId="ADAL" clId="{80877D61-A286-4B8E-8F6B-757A58249312}" dt="2026-05-19T01:17:43.599" v="29"/>
        <pc:sldMkLst>
          <pc:docMk/>
          <pc:sldMk cId="114892617" sldId="55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E942CB9-EEC7-A3EA-951D-C7EBC1FE02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F2899D-0AF0-7C4F-1B7A-44D85C6234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F855E-8EDD-4F44-88D1-7BEEE4F8A65C}" type="datetimeFigureOut">
              <a:rPr lang="en-GB" smtClean="0"/>
              <a:t>19/05/2026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A3C0B7-A538-A1DA-04CF-CA9248BD49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BBD122-24A6-6534-01B2-176E8DC91C0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8BCC6-5813-45BA-B485-47BCAA9FF6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0667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9921A-8D5E-4F5E-ABFC-449DBA3710DA}" type="datetimeFigureOut">
              <a:rPr lang="en-GB" smtClean="0"/>
              <a:t>19/05/2026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1CEC2-438D-46D7-B767-1EACDABC8F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7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Spustelėję redag. ruoš. paantrš. stilių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D071-1170-438C-9B38-2C289A4F1963}" type="datetime1">
              <a:rPr lang="en-US" smtClean="0"/>
              <a:t>5/19/2026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466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BD37-EE07-4CB8-9026-22E12E2F7966}" type="datetime1">
              <a:rPr lang="en-US" smtClean="0"/>
              <a:t>5/19/2026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22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CE21-2E89-4596-B3A4-F69305C86E74}" type="datetime1">
              <a:rPr lang="en-US" smtClean="0"/>
              <a:t>5/19/2026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756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03F64-F36F-48E2-BE23-E6E248A2AF1B}" type="datetime1">
              <a:rPr lang="en-US" smtClean="0"/>
              <a:t>5/19/2026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>
            <a:lvl1pPr>
              <a:defRPr sz="2400">
                <a:solidFill>
                  <a:schemeClr val="accent4"/>
                </a:solidFill>
              </a:defRPr>
            </a:lvl1pPr>
          </a:lstStyle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50C6-CBBE-42ED-A7CA-6389DFBB7034}" type="datetime1">
              <a:rPr lang="en-US" smtClean="0"/>
              <a:t>5/19/2026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59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F3E4-3797-4DC8-8D2D-5D1844D8C31C}" type="datetime1">
              <a:rPr lang="en-US" smtClean="0"/>
              <a:t>5/19/2026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02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CD84-EE68-4B18-B9A9-AE82EE5B64F4}" type="datetime1">
              <a:rPr lang="en-US" smtClean="0"/>
              <a:t>5/19/2026</a:t>
            </a:fld>
            <a:endParaRPr lang="en-US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29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1270-A71A-4ACC-96F6-A2A189409B68}" type="datetime1">
              <a:rPr lang="en-US" smtClean="0"/>
              <a:t>5/19/2026</a:t>
            </a:fld>
            <a:endParaRPr lang="en-US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59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D994-DC89-485D-A8C6-10D33C8D9D2B}" type="datetime1">
              <a:rPr lang="en-US" smtClean="0"/>
              <a:t>5/19/2026</a:t>
            </a:fld>
            <a:endParaRPr lang="en-US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95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0704-3F23-4374-A75B-126B8E812E99}" type="datetime1">
              <a:rPr lang="en-US" smtClean="0"/>
              <a:t>5/19/2026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48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44034-2C9E-412F-9B5F-CA1EA3BDC1AE}" type="datetime1">
              <a:rPr lang="en-US" smtClean="0"/>
              <a:t>5/19/2026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745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51914-2AE5-4E2F-881B-2DD6DAA34576}" type="datetime1">
              <a:rPr lang="en-US" smtClean="0"/>
              <a:t>5/19/2026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E6AF00"/>
                </a:solidFill>
              </a:defRPr>
            </a:lvl1pPr>
          </a:lstStyle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46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pagalba@vpt.l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viesiejipirkimai.lt/epps/home.d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825303" y="2226044"/>
            <a:ext cx="9795588" cy="2405911"/>
          </a:xfrm>
        </p:spPr>
        <p:txBody>
          <a:bodyPr>
            <a:normAutofit fontScale="90000"/>
          </a:bodyPr>
          <a:lstStyle/>
          <a:p>
            <a:pPr>
              <a:lnSpc>
                <a:spcPts val="5130"/>
              </a:lnSpc>
            </a:pPr>
            <a:br>
              <a:rPr lang="en-US" sz="5400" dirty="0"/>
            </a:br>
            <a:br>
              <a:rPr lang="en-US" sz="5400" dirty="0"/>
            </a:br>
            <a:r>
              <a:rPr lang="lt-LT" sz="5400" b="1" dirty="0"/>
              <a:t> </a:t>
            </a:r>
            <a:br>
              <a:rPr lang="lt-LT" sz="4800" dirty="0"/>
            </a:br>
            <a:br>
              <a:rPr lang="lt-LT" sz="4800" dirty="0"/>
            </a:br>
            <a:r>
              <a:rPr lang="lt-LT" sz="4900" b="1" dirty="0">
                <a:cs typeface="Times New Roman"/>
              </a:rPr>
              <a:t> Paieškos</a:t>
            </a:r>
            <a:r>
              <a:rPr lang="lt-LT" sz="4900" b="1" spc="-5" dirty="0">
                <a:cs typeface="Times New Roman"/>
              </a:rPr>
              <a:t> v</a:t>
            </a:r>
            <a:r>
              <a:rPr lang="lt-LT" sz="4900" b="1" spc="-20" dirty="0">
                <a:cs typeface="Times New Roman"/>
              </a:rPr>
              <a:t>y</a:t>
            </a:r>
            <a:r>
              <a:rPr lang="lt-LT" sz="4900" b="1" spc="-160" dirty="0">
                <a:cs typeface="Times New Roman"/>
              </a:rPr>
              <a:t>k</a:t>
            </a:r>
            <a:r>
              <a:rPr lang="lt-LT" sz="4900" b="1" spc="-25" dirty="0">
                <a:cs typeface="Times New Roman"/>
              </a:rPr>
              <a:t>dymas</a:t>
            </a:r>
            <a:br>
              <a:rPr lang="lt-LT" sz="4900" b="1" dirty="0">
                <a:cs typeface="Times New Roman" panose="02020603050405020304" pitchFamily="18" charset="0"/>
              </a:rPr>
            </a:br>
            <a:r>
              <a:rPr lang="lt-LT" sz="4900" b="1" dirty="0">
                <a:cs typeface="Times New Roman"/>
              </a:rPr>
              <a:t>Ce</a:t>
            </a:r>
            <a:r>
              <a:rPr lang="lt-LT" sz="4900" b="1" spc="-50" dirty="0">
                <a:cs typeface="Times New Roman"/>
              </a:rPr>
              <a:t>n</a:t>
            </a:r>
            <a:r>
              <a:rPr lang="lt-LT" sz="4900" b="1" dirty="0">
                <a:cs typeface="Times New Roman"/>
              </a:rPr>
              <a:t>trin</a:t>
            </a:r>
            <a:r>
              <a:rPr lang="lt-LT" sz="4900" b="1" spc="-15" dirty="0">
                <a:cs typeface="Times New Roman"/>
              </a:rPr>
              <a:t>ė</a:t>
            </a:r>
            <a:r>
              <a:rPr lang="lt-LT" sz="4900" b="1" dirty="0">
                <a:cs typeface="Times New Roman"/>
              </a:rPr>
              <a:t>s vi</a:t>
            </a:r>
            <a:r>
              <a:rPr lang="lt-LT" sz="4900" b="1" spc="-20" dirty="0">
                <a:cs typeface="Times New Roman"/>
              </a:rPr>
              <a:t>e</a:t>
            </a:r>
            <a:r>
              <a:rPr lang="lt-LT" sz="4900" b="1" dirty="0">
                <a:cs typeface="Times New Roman"/>
              </a:rPr>
              <a:t>šųjų</a:t>
            </a:r>
            <a:r>
              <a:rPr lang="lt-LT" sz="4900" b="1" spc="-20" dirty="0">
                <a:cs typeface="Times New Roman"/>
              </a:rPr>
              <a:t> </a:t>
            </a:r>
            <a:r>
              <a:rPr lang="lt-LT" sz="4900" b="1" dirty="0">
                <a:cs typeface="Times New Roman"/>
              </a:rPr>
              <a:t>pirkimų i</a:t>
            </a:r>
            <a:r>
              <a:rPr lang="lt-LT" sz="4900" b="1" spc="-20" dirty="0">
                <a:cs typeface="Times New Roman"/>
              </a:rPr>
              <a:t>n</a:t>
            </a:r>
            <a:r>
              <a:rPr lang="lt-LT" sz="4900" b="1" spc="-110" dirty="0">
                <a:cs typeface="Times New Roman"/>
              </a:rPr>
              <a:t>f</a:t>
            </a:r>
            <a:r>
              <a:rPr lang="lt-LT" sz="4900" b="1" dirty="0">
                <a:cs typeface="Times New Roman"/>
              </a:rPr>
              <a:t>or</a:t>
            </a:r>
            <a:r>
              <a:rPr lang="lt-LT" sz="4900" b="1" spc="5" dirty="0">
                <a:cs typeface="Times New Roman"/>
              </a:rPr>
              <a:t>m</a:t>
            </a:r>
            <a:r>
              <a:rPr lang="lt-LT" sz="4900" b="1" dirty="0">
                <a:cs typeface="Times New Roman"/>
              </a:rPr>
              <a:t>acinės	si</a:t>
            </a:r>
            <a:r>
              <a:rPr lang="lt-LT" sz="4900" b="1" spc="-65" dirty="0">
                <a:cs typeface="Times New Roman"/>
              </a:rPr>
              <a:t>s</a:t>
            </a:r>
            <a:r>
              <a:rPr lang="lt-LT" sz="4900" b="1" spc="-50" dirty="0">
                <a:cs typeface="Times New Roman"/>
              </a:rPr>
              <a:t>t</a:t>
            </a:r>
            <a:r>
              <a:rPr lang="lt-LT" sz="4900" b="1" dirty="0">
                <a:cs typeface="Times New Roman"/>
              </a:rPr>
              <a:t>em</a:t>
            </a:r>
            <a:r>
              <a:rPr lang="lt-LT" sz="4900" b="1" spc="10" dirty="0">
                <a:cs typeface="Times New Roman"/>
              </a:rPr>
              <a:t>o</a:t>
            </a:r>
            <a:r>
              <a:rPr lang="lt-LT" sz="4900" b="1" dirty="0">
                <a:cs typeface="Times New Roman"/>
              </a:rPr>
              <a:t>s</a:t>
            </a:r>
            <a:r>
              <a:rPr lang="lt-LT" sz="4900" b="1" spc="-20" dirty="0">
                <a:cs typeface="Times New Roman"/>
              </a:rPr>
              <a:t> </a:t>
            </a:r>
            <a:r>
              <a:rPr lang="lt-LT" sz="4900" b="1" dirty="0">
                <a:cs typeface="Times New Roman"/>
              </a:rPr>
              <a:t>(CVP</a:t>
            </a:r>
            <a:r>
              <a:rPr lang="lt-LT" sz="4900" b="1" spc="20" dirty="0">
                <a:cs typeface="Times New Roman"/>
              </a:rPr>
              <a:t> </a:t>
            </a:r>
            <a:r>
              <a:rPr lang="lt-LT" sz="4900" b="1" dirty="0">
                <a:cs typeface="Times New Roman"/>
              </a:rPr>
              <a:t>IS) priemonėmis</a:t>
            </a:r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435" y="4786103"/>
            <a:ext cx="2181225" cy="1985963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2" t="9477" r="5087" b="53886"/>
          <a:stretch/>
        </p:blipFill>
        <p:spPr>
          <a:xfrm>
            <a:off x="0" y="0"/>
            <a:ext cx="5238284" cy="28435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25C5B2-43E3-2C20-C255-40C87B7ED103}"/>
              </a:ext>
            </a:extLst>
          </p:cNvPr>
          <p:cNvSpPr txBox="1"/>
          <p:nvPr/>
        </p:nvSpPr>
        <p:spPr>
          <a:xfrm>
            <a:off x="4351498" y="5596204"/>
            <a:ext cx="2743199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Galiojanti nuo </a:t>
            </a:r>
            <a:r>
              <a:rPr lang="lt-LT" dirty="0">
                <a:cs typeface="Calibri"/>
              </a:rPr>
              <a:t>2026</a:t>
            </a:r>
            <a:r>
              <a:rPr lang="en-US" dirty="0">
                <a:cs typeface="Calibri"/>
              </a:rPr>
              <a:t>-</a:t>
            </a:r>
            <a:r>
              <a:rPr lang="lt-LT" dirty="0">
                <a:cs typeface="Calibri"/>
              </a:rPr>
              <a:t>05-20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751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B45069-5E24-64DD-8D75-989F90156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48EAACCF-84B2-CD1F-69EF-7A75497D74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FF3800-E917-FD5A-BF29-22513A4AB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52233D-309F-E2B2-516C-C5C091BA6374}"/>
              </a:ext>
            </a:extLst>
          </p:cNvPr>
          <p:cNvSpPr txBox="1"/>
          <p:nvPr/>
        </p:nvSpPr>
        <p:spPr>
          <a:xfrm>
            <a:off x="8540964" y="3312894"/>
            <a:ext cx="3010184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Iššokusiame lange pasirinkite BVPŽ kodą (2),</a:t>
            </a:r>
          </a:p>
          <a:p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paspaudus du kartus BVPŽ kodas atsidurs „Pasirinkti elementai“ (3), </a:t>
            </a:r>
          </a:p>
          <a:p>
            <a:endParaRPr lang="lt-LT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spauskite „Pateikti“ (4),</a:t>
            </a:r>
          </a:p>
          <a:p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spauskite „Paieška“ (5)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A69A267-460D-32E0-EE6A-B63BFBF9CE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6501" y="1515283"/>
            <a:ext cx="8387898" cy="418631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1E82934-ED9D-A95F-85FA-DDB63E65C5E5}"/>
              </a:ext>
            </a:extLst>
          </p:cNvPr>
          <p:cNvSpPr/>
          <p:nvPr/>
        </p:nvSpPr>
        <p:spPr>
          <a:xfrm>
            <a:off x="227528" y="3245638"/>
            <a:ext cx="484632" cy="35888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33484C-40BC-3046-85E6-F7D8EACA30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0650" y="734134"/>
            <a:ext cx="4047067" cy="2518435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81972087-EF5E-A31C-5961-3DDF6A70B364}"/>
              </a:ext>
            </a:extLst>
          </p:cNvPr>
          <p:cNvSpPr/>
          <p:nvPr/>
        </p:nvSpPr>
        <p:spPr>
          <a:xfrm>
            <a:off x="8607332" y="1432576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384F665-54F9-E268-92FE-B544B27AA9E2}"/>
              </a:ext>
            </a:extLst>
          </p:cNvPr>
          <p:cNvSpPr/>
          <p:nvPr/>
        </p:nvSpPr>
        <p:spPr>
          <a:xfrm>
            <a:off x="7078552" y="2360521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D4DF7FA-20C6-3FDE-D1F8-1436AF2B22B6}"/>
              </a:ext>
            </a:extLst>
          </p:cNvPr>
          <p:cNvSpPr/>
          <p:nvPr/>
        </p:nvSpPr>
        <p:spPr>
          <a:xfrm>
            <a:off x="10358645" y="2861590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4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74F061-5C9D-5ECD-2081-7EB0CC7C9F7A}"/>
              </a:ext>
            </a:extLst>
          </p:cNvPr>
          <p:cNvSpPr txBox="1"/>
          <p:nvPr/>
        </p:nvSpPr>
        <p:spPr>
          <a:xfrm>
            <a:off x="114016" y="979312"/>
            <a:ext cx="119639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000" dirty="0">
                <a:cs typeface="Times New Roman" panose="02020603050405020304" pitchFamily="18" charset="0"/>
              </a:rPr>
              <a:t>Skiltyje „BVPŽ kodai“ spauskite paieškos laukelį (1)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39B450C-65D6-5CDC-443D-5F5D425E59EA}"/>
              </a:ext>
            </a:extLst>
          </p:cNvPr>
          <p:cNvSpPr/>
          <p:nvPr/>
        </p:nvSpPr>
        <p:spPr>
          <a:xfrm>
            <a:off x="7750764" y="5342717"/>
            <a:ext cx="360304" cy="20295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6E02395-5466-0F16-159C-44597387AA6C}"/>
              </a:ext>
            </a:extLst>
          </p:cNvPr>
          <p:cNvSpPr/>
          <p:nvPr/>
        </p:nvSpPr>
        <p:spPr>
          <a:xfrm>
            <a:off x="6836236" y="5303661"/>
            <a:ext cx="484632" cy="35888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5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Pavadinimas 1">
            <a:extLst>
              <a:ext uri="{FF2B5EF4-FFF2-40B4-BE49-F238E27FC236}">
                <a16:creationId xmlns:a16="http://schemas.microsoft.com/office/drawing/2014/main" id="{CAEE6CE6-8DB9-CF45-5766-8AC584A7DA96}"/>
              </a:ext>
            </a:extLst>
          </p:cNvPr>
          <p:cNvSpPr txBox="1">
            <a:spLocks/>
          </p:cNvSpPr>
          <p:nvPr/>
        </p:nvSpPr>
        <p:spPr>
          <a:xfrm>
            <a:off x="2180254" y="122102"/>
            <a:ext cx="7801946" cy="810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3600" dirty="0">
                <a:latin typeface="+mn-lt"/>
              </a:rPr>
              <a:t>Paieška neprisijungus</a:t>
            </a:r>
            <a:endParaRPr 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9872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5FDA95-85F9-FDEE-0AF2-4C55AAF81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70926536-F3CB-E826-5B26-27AAA84AFC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15EA6D-FDB9-328D-5DA6-394A34481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0F962C-9E66-C40A-F6EA-6EC94C55FE3C}"/>
              </a:ext>
            </a:extLst>
          </p:cNvPr>
          <p:cNvSpPr txBox="1"/>
          <p:nvPr/>
        </p:nvSpPr>
        <p:spPr>
          <a:xfrm>
            <a:off x="1262581" y="932729"/>
            <a:ext cx="119639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000" dirty="0">
                <a:cs typeface="Times New Roman" panose="02020603050405020304" pitchFamily="18" charset="0"/>
              </a:rPr>
              <a:t>„Paieškos rezultatuose“ (1) bus rodoma informacija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EC2995D-FC6B-C713-3D84-5FE6819D5A15}"/>
              </a:ext>
            </a:extLst>
          </p:cNvPr>
          <p:cNvSpPr/>
          <p:nvPr/>
        </p:nvSpPr>
        <p:spPr>
          <a:xfrm>
            <a:off x="616581" y="5124176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50C4563-558E-B58E-82BF-EE00B4D643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62581" y="1494296"/>
            <a:ext cx="8712602" cy="4576741"/>
          </a:xfrm>
          <a:prstGeom prst="rect">
            <a:avLst/>
          </a:prstGeom>
        </p:spPr>
      </p:pic>
      <p:sp>
        <p:nvSpPr>
          <p:cNvPr id="3" name="Pavadinimas 1">
            <a:extLst>
              <a:ext uri="{FF2B5EF4-FFF2-40B4-BE49-F238E27FC236}">
                <a16:creationId xmlns:a16="http://schemas.microsoft.com/office/drawing/2014/main" id="{EF1C1FFD-69C4-01EF-B6C7-F6636C5A10EF}"/>
              </a:ext>
            </a:extLst>
          </p:cNvPr>
          <p:cNvSpPr txBox="1">
            <a:spLocks/>
          </p:cNvSpPr>
          <p:nvPr/>
        </p:nvSpPr>
        <p:spPr>
          <a:xfrm>
            <a:off x="2180254" y="122102"/>
            <a:ext cx="7801946" cy="810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3600" dirty="0">
                <a:latin typeface="+mn-lt"/>
              </a:rPr>
              <a:t>Paieška neprisijungus</a:t>
            </a:r>
            <a:endParaRPr 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2550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31A70-6596-6615-616B-EBA564D08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342688"/>
            <a:ext cx="10515600" cy="408699"/>
          </a:xfrm>
        </p:spPr>
        <p:txBody>
          <a:bodyPr>
            <a:normAutofit/>
          </a:bodyPr>
          <a:lstStyle/>
          <a:p>
            <a:r>
              <a:rPr lang="lt-LT" sz="2000" b="1" dirty="0">
                <a:latin typeface="+mn-lt"/>
                <a:cs typeface="Times New Roman"/>
              </a:rPr>
              <a:t>Naujausių pirkimų paieška </a:t>
            </a:r>
            <a:endParaRPr lang="en-US" sz="2000" b="1" dirty="0">
              <a:latin typeface="+mn-lt"/>
            </a:endParaRPr>
          </a:p>
        </p:txBody>
      </p:sp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1EC4899A-3C5F-B7FC-89EA-1B1BD6DB15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181" y="1802366"/>
            <a:ext cx="9740706" cy="4351338"/>
          </a:xfrm>
        </p:spPr>
      </p:pic>
      <p:pic>
        <p:nvPicPr>
          <p:cNvPr id="3" name="Paveikslėlis 9">
            <a:extLst>
              <a:ext uri="{FF2B5EF4-FFF2-40B4-BE49-F238E27FC236}">
                <a16:creationId xmlns:a16="http://schemas.microsoft.com/office/drawing/2014/main" id="{9D7DC213-BCBC-9A72-4965-77D58A124E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E8C37124-6EAB-24D9-88AC-39BA172CE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49EC5416-78B8-4F37-B286-A40543F63F6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4368B9-BBA3-D255-8B2F-A23C9E158943}"/>
              </a:ext>
            </a:extLst>
          </p:cNvPr>
          <p:cNvSpPr/>
          <p:nvPr/>
        </p:nvSpPr>
        <p:spPr>
          <a:xfrm>
            <a:off x="7644137" y="1818597"/>
            <a:ext cx="1048951" cy="38745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90D8EC8-0687-3083-1F36-9354F4C33FBA}"/>
              </a:ext>
            </a:extLst>
          </p:cNvPr>
          <p:cNvSpPr/>
          <p:nvPr/>
        </p:nvSpPr>
        <p:spPr>
          <a:xfrm>
            <a:off x="6158484" y="1842776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2546243-B191-56F5-C21E-3E1971FC8E7C}"/>
              </a:ext>
            </a:extLst>
          </p:cNvPr>
          <p:cNvSpPr/>
          <p:nvPr/>
        </p:nvSpPr>
        <p:spPr>
          <a:xfrm>
            <a:off x="4123382" y="3593987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dirty="0">
                <a:solidFill>
                  <a:schemeClr val="tx1"/>
                </a:solidFill>
              </a:rPr>
              <a:t>2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4A0D562-FBB6-CAE2-6055-5199400FB9F7}"/>
              </a:ext>
            </a:extLst>
          </p:cNvPr>
          <p:cNvCxnSpPr/>
          <p:nvPr/>
        </p:nvCxnSpPr>
        <p:spPr>
          <a:xfrm flipH="1">
            <a:off x="2293659" y="3786011"/>
            <a:ext cx="1862200" cy="6743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9322F01-1435-1903-4674-2C6B68071A2C}"/>
              </a:ext>
            </a:extLst>
          </p:cNvPr>
          <p:cNvCxnSpPr>
            <a:cxnSpLocks/>
          </p:cNvCxnSpPr>
          <p:nvPr/>
        </p:nvCxnSpPr>
        <p:spPr>
          <a:xfrm flipH="1">
            <a:off x="3224759" y="3803528"/>
            <a:ext cx="898623" cy="6392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10B6FF73-C6B4-C391-1AD1-1E23347E8D8B}"/>
              </a:ext>
            </a:extLst>
          </p:cNvPr>
          <p:cNvSpPr/>
          <p:nvPr/>
        </p:nvSpPr>
        <p:spPr>
          <a:xfrm>
            <a:off x="2221647" y="4463845"/>
            <a:ext cx="285579" cy="22614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5AF3B-B17A-EA2D-CA87-3C878399444A}"/>
              </a:ext>
            </a:extLst>
          </p:cNvPr>
          <p:cNvSpPr/>
          <p:nvPr/>
        </p:nvSpPr>
        <p:spPr>
          <a:xfrm>
            <a:off x="3081970" y="4463845"/>
            <a:ext cx="285579" cy="22614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8A2497-BA51-0D0B-9F9B-8213F0A35F4C}"/>
              </a:ext>
            </a:extLst>
          </p:cNvPr>
          <p:cNvSpPr txBox="1"/>
          <p:nvPr/>
        </p:nvSpPr>
        <p:spPr>
          <a:xfrm>
            <a:off x="3508592" y="2505670"/>
            <a:ext cx="7042221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dirty="0"/>
              <a:t>Naujausių pirkimų sąraše kiekvieną reikšmę galima rūšiuoti </a:t>
            </a:r>
            <a:r>
              <a:rPr lang="lt-LT" sz="1800" dirty="0">
                <a:cs typeface="Calibri Light"/>
              </a:rPr>
              <a:t>didėjimo (mažėjimo), abėcėlės tvarka, pagal paskelbimo datą ir t.t., priklausomai nuo pasirinktos reikšmės</a:t>
            </a:r>
            <a:endParaRPr lang="en-US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F5F62CB-6914-F7CA-ADA5-C48098089A1E}"/>
              </a:ext>
            </a:extLst>
          </p:cNvPr>
          <p:cNvCxnSpPr/>
          <p:nvPr/>
        </p:nvCxnSpPr>
        <p:spPr>
          <a:xfrm>
            <a:off x="4608014" y="3786011"/>
            <a:ext cx="112419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B8A6B06A-4EA5-7F63-B6AF-0363846B6CD9}"/>
              </a:ext>
            </a:extLst>
          </p:cNvPr>
          <p:cNvSpPr/>
          <p:nvPr/>
        </p:nvSpPr>
        <p:spPr>
          <a:xfrm>
            <a:off x="5746955" y="3672940"/>
            <a:ext cx="285579" cy="22614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205386B-7DFC-0E88-5626-87747297D9B6}"/>
              </a:ext>
            </a:extLst>
          </p:cNvPr>
          <p:cNvSpPr txBox="1"/>
          <p:nvPr/>
        </p:nvSpPr>
        <p:spPr>
          <a:xfrm>
            <a:off x="5746955" y="3648839"/>
            <a:ext cx="2855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000" dirty="0"/>
              <a:t>...</a:t>
            </a:r>
            <a:endParaRPr lang="en-GB" sz="1000" dirty="0"/>
          </a:p>
        </p:txBody>
      </p:sp>
      <p:sp>
        <p:nvSpPr>
          <p:cNvPr id="24" name="Pavadinimas 1">
            <a:extLst>
              <a:ext uri="{FF2B5EF4-FFF2-40B4-BE49-F238E27FC236}">
                <a16:creationId xmlns:a16="http://schemas.microsoft.com/office/drawing/2014/main" id="{A8D8DA71-54E3-0EBE-3968-9885F9DB3E03}"/>
              </a:ext>
            </a:extLst>
          </p:cNvPr>
          <p:cNvSpPr txBox="1">
            <a:spLocks/>
          </p:cNvSpPr>
          <p:nvPr/>
        </p:nvSpPr>
        <p:spPr>
          <a:xfrm>
            <a:off x="2180254" y="122102"/>
            <a:ext cx="7801946" cy="810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3600" b="1" dirty="0"/>
              <a:t>Paieška neprisijungus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74478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D2566D4-BDD5-28EB-26B1-84CA095A09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999" y="1640959"/>
            <a:ext cx="9266768" cy="4481616"/>
          </a:xfr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059E60A-5DDD-4C6F-04BB-F054597E4FBF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5957455" y="1570038"/>
            <a:ext cx="1717963" cy="2170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5C51C6C5-FC89-2151-674E-8E46FEBA8EBE}"/>
              </a:ext>
            </a:extLst>
          </p:cNvPr>
          <p:cNvSpPr/>
          <p:nvPr/>
        </p:nvSpPr>
        <p:spPr>
          <a:xfrm>
            <a:off x="7675418" y="1661250"/>
            <a:ext cx="554182" cy="25161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3" name="Paveikslėlis 9">
            <a:extLst>
              <a:ext uri="{FF2B5EF4-FFF2-40B4-BE49-F238E27FC236}">
                <a16:creationId xmlns:a16="http://schemas.microsoft.com/office/drawing/2014/main" id="{550F6638-B3DA-3E54-7977-24ABA7DAAD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0FD04529-E78D-7BEC-7047-9D8731991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49EC5416-78B8-4F37-B286-A40543F63F6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Pavadinimas 1">
            <a:extLst>
              <a:ext uri="{FF2B5EF4-FFF2-40B4-BE49-F238E27FC236}">
                <a16:creationId xmlns:a16="http://schemas.microsoft.com/office/drawing/2014/main" id="{5FBF2B3B-B764-E967-6DEF-18B5367BEB8D}"/>
              </a:ext>
            </a:extLst>
          </p:cNvPr>
          <p:cNvSpPr txBox="1">
            <a:spLocks/>
          </p:cNvSpPr>
          <p:nvPr/>
        </p:nvSpPr>
        <p:spPr>
          <a:xfrm>
            <a:off x="2180254" y="122102"/>
            <a:ext cx="7801946" cy="810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3600" b="1"/>
              <a:t>Paieška prisijungus</a:t>
            </a:r>
            <a:endParaRPr lang="en-US" sz="3600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8BD5C8-8E39-0EA2-B3F4-DBB6E3F29F53}"/>
              </a:ext>
            </a:extLst>
          </p:cNvPr>
          <p:cNvSpPr txBox="1"/>
          <p:nvPr/>
        </p:nvSpPr>
        <p:spPr>
          <a:xfrm>
            <a:off x="1298999" y="1200706"/>
            <a:ext cx="704222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lt-LT" dirty="0"/>
              <a:t>Prisijungus prie sistemos paspaudžiamas paieškos paveikslėlis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0128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0E6C9AD-0232-52D1-44A1-1078843FF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170" y="3412559"/>
            <a:ext cx="6487430" cy="286742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C51C6C5-FC89-2151-674E-8E46FEBA8EBE}"/>
              </a:ext>
            </a:extLst>
          </p:cNvPr>
          <p:cNvSpPr/>
          <p:nvPr/>
        </p:nvSpPr>
        <p:spPr>
          <a:xfrm>
            <a:off x="6184043" y="4301295"/>
            <a:ext cx="2341418" cy="135180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5" name="Paveikslėlis 9">
            <a:extLst>
              <a:ext uri="{FF2B5EF4-FFF2-40B4-BE49-F238E27FC236}">
                <a16:creationId xmlns:a16="http://schemas.microsoft.com/office/drawing/2014/main" id="{BD951F87-6A1A-5133-6DC0-81F91C9283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527680BA-06AC-C98C-22F9-8A6B37CBA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49EC5416-78B8-4F37-B286-A40543F63F6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Pavadinimas 1">
            <a:extLst>
              <a:ext uri="{FF2B5EF4-FFF2-40B4-BE49-F238E27FC236}">
                <a16:creationId xmlns:a16="http://schemas.microsoft.com/office/drawing/2014/main" id="{4C2B6353-4C9D-4AFA-1F5B-487568C2F275}"/>
              </a:ext>
            </a:extLst>
          </p:cNvPr>
          <p:cNvSpPr txBox="1">
            <a:spLocks/>
          </p:cNvSpPr>
          <p:nvPr/>
        </p:nvSpPr>
        <p:spPr>
          <a:xfrm>
            <a:off x="2180254" y="122102"/>
            <a:ext cx="7801946" cy="810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3600" b="1"/>
              <a:t>Paieška prisijungus</a:t>
            </a:r>
            <a:endParaRPr lang="en-US" sz="3600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CD5D98-EAA6-F70D-2BE8-08AF05EF0955}"/>
              </a:ext>
            </a:extLst>
          </p:cNvPr>
          <p:cNvSpPr txBox="1"/>
          <p:nvPr/>
        </p:nvSpPr>
        <p:spPr>
          <a:xfrm>
            <a:off x="988276" y="760042"/>
            <a:ext cx="9994356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sz="2000" dirty="0">
                <a:cs typeface="Times New Roman"/>
              </a:rPr>
              <a:t>Galimos paieškos: </a:t>
            </a:r>
            <a:br>
              <a:rPr lang="lt-LT" sz="2000" dirty="0"/>
            </a:br>
            <a:r>
              <a:rPr lang="en-US" sz="2000" dirty="0">
                <a:ea typeface="Calibri Light" panose="020F0302020204030204" pitchFamily="34" charset="0"/>
                <a:cs typeface="Calibri Light"/>
              </a:rPr>
              <a:t>1.</a:t>
            </a:r>
            <a:r>
              <a:rPr lang="en-US" sz="2000" dirty="0">
                <a:cs typeface="Calibri"/>
              </a:rPr>
              <a:t> </a:t>
            </a:r>
            <a:r>
              <a:rPr lang="en-US" sz="2000" b="1" dirty="0">
                <a:cs typeface="Calibri"/>
              </a:rPr>
              <a:t>I</a:t>
            </a:r>
            <a:r>
              <a:rPr lang="lt-LT" sz="2000" b="1" dirty="0">
                <a:cs typeface="Times New Roman"/>
              </a:rPr>
              <a:t>šplėstinė paieška</a:t>
            </a:r>
            <a:r>
              <a:rPr lang="lt-LT" sz="2000" dirty="0">
                <a:cs typeface="Times New Roman"/>
              </a:rPr>
              <a:t> - detali paieška, kurioje pirkimų galima ieškoti pagal detalius kriterijus, įskaitant paiešką pirkimuose, organizacijose, gavėjuose (vartotojuose), skelbimuose, sutartyse ar pirkimų suvestinėje. </a:t>
            </a:r>
            <a:br>
              <a:rPr lang="lt-LT" sz="2000" dirty="0">
                <a:cs typeface="Times New Roman"/>
              </a:rPr>
            </a:br>
            <a:r>
              <a:rPr lang="lt-LT" sz="2000" dirty="0">
                <a:cs typeface="Times New Roman"/>
              </a:rPr>
              <a:t>2</a:t>
            </a:r>
            <a:r>
              <a:rPr lang="en-US" sz="2000" dirty="0">
                <a:cs typeface="Times New Roman"/>
              </a:rPr>
              <a:t>. </a:t>
            </a:r>
            <a:r>
              <a:rPr lang="en-US" sz="2000" b="1" dirty="0">
                <a:cs typeface="Times New Roman"/>
              </a:rPr>
              <a:t>N</a:t>
            </a:r>
            <a:r>
              <a:rPr lang="lt-LT" sz="2000" b="1" dirty="0">
                <a:cs typeface="Times New Roman"/>
              </a:rPr>
              <a:t>aujausi pirk</a:t>
            </a:r>
            <a:r>
              <a:rPr lang="en-US" sz="2000" b="1" dirty="0">
                <a:cs typeface="Times New Roman"/>
              </a:rPr>
              <a:t>i</a:t>
            </a:r>
            <a:r>
              <a:rPr lang="lt-LT" sz="2000" b="1" dirty="0">
                <a:cs typeface="Times New Roman"/>
              </a:rPr>
              <a:t>mai</a:t>
            </a:r>
            <a:r>
              <a:rPr lang="lt-LT" sz="2000" dirty="0">
                <a:cs typeface="Times New Roman"/>
              </a:rPr>
              <a:t> </a:t>
            </a:r>
            <a:r>
              <a:rPr lang="lt-LT" sz="2000" dirty="0">
                <a:cs typeface="Calibri Light"/>
              </a:rPr>
              <a:t>- visų paskelbtų pirkimų sąrašas, kurį galima rūšiuoti didėjimo (mažėjimo), abėcėlės tvarka.</a:t>
            </a:r>
          </a:p>
          <a:p>
            <a:r>
              <a:rPr lang="lt-LT" sz="2000" dirty="0">
                <a:cs typeface="Calibri Light"/>
              </a:rPr>
              <a:t>3. </a:t>
            </a:r>
            <a:r>
              <a:rPr lang="lt-LT" sz="2000" b="1" dirty="0">
                <a:cs typeface="Calibri Light"/>
              </a:rPr>
              <a:t>Naujausi skelbimai </a:t>
            </a:r>
            <a:r>
              <a:rPr lang="lt-LT" sz="2000" dirty="0">
                <a:cs typeface="Calibri Light"/>
              </a:rPr>
              <a:t>– visų paviešintų skelbimų paieška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261589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0E6C9AD-0232-52D1-44A1-1078843FF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116" y="2686082"/>
            <a:ext cx="6487430" cy="286742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C51C6C5-FC89-2151-674E-8E46FEBA8EBE}"/>
              </a:ext>
            </a:extLst>
          </p:cNvPr>
          <p:cNvSpPr/>
          <p:nvPr/>
        </p:nvSpPr>
        <p:spPr>
          <a:xfrm>
            <a:off x="2909454" y="3000932"/>
            <a:ext cx="3039061" cy="52884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5" name="Paveikslėlis 9">
            <a:extLst>
              <a:ext uri="{FF2B5EF4-FFF2-40B4-BE49-F238E27FC236}">
                <a16:creationId xmlns:a16="http://schemas.microsoft.com/office/drawing/2014/main" id="{BD951F87-6A1A-5133-6DC0-81F91C9283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527680BA-06AC-C98C-22F9-8A6B37CBA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49EC5416-78B8-4F37-B286-A40543F63F6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Pavadinimas 1">
            <a:extLst>
              <a:ext uri="{FF2B5EF4-FFF2-40B4-BE49-F238E27FC236}">
                <a16:creationId xmlns:a16="http://schemas.microsoft.com/office/drawing/2014/main" id="{4C2B6353-4C9D-4AFA-1F5B-487568C2F275}"/>
              </a:ext>
            </a:extLst>
          </p:cNvPr>
          <p:cNvSpPr txBox="1">
            <a:spLocks/>
          </p:cNvSpPr>
          <p:nvPr/>
        </p:nvSpPr>
        <p:spPr>
          <a:xfrm>
            <a:off x="2180254" y="122102"/>
            <a:ext cx="7801946" cy="810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3600" b="1" dirty="0"/>
              <a:t>Paieška prisijungus</a:t>
            </a:r>
            <a:endParaRPr lang="en-US" sz="36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CD5D98-EAA6-F70D-2BE8-08AF05EF0955}"/>
              </a:ext>
            </a:extLst>
          </p:cNvPr>
          <p:cNvSpPr txBox="1"/>
          <p:nvPr/>
        </p:nvSpPr>
        <p:spPr>
          <a:xfrm>
            <a:off x="1735527" y="1563218"/>
            <a:ext cx="931593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sz="2000" dirty="0">
                <a:cs typeface="Times New Roman"/>
              </a:rPr>
              <a:t>Galima atlikti greitąją paiešką pasirinkus temą (1) ir į paiešką įvedus raktinius žodžius (2)</a:t>
            </a:r>
            <a:endParaRPr lang="en-GB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96133A4-10FC-4FDC-D4DB-4DB7FB225A31}"/>
              </a:ext>
            </a:extLst>
          </p:cNvPr>
          <p:cNvSpPr/>
          <p:nvPr/>
        </p:nvSpPr>
        <p:spPr>
          <a:xfrm>
            <a:off x="2424822" y="3073332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BE2E0D-30AD-703C-4316-282A4BB44894}"/>
              </a:ext>
            </a:extLst>
          </p:cNvPr>
          <p:cNvSpPr/>
          <p:nvPr/>
        </p:nvSpPr>
        <p:spPr>
          <a:xfrm>
            <a:off x="6096000" y="2988543"/>
            <a:ext cx="3039061" cy="52884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253CC86-3208-DBCA-7AD3-E17CE693AB42}"/>
              </a:ext>
            </a:extLst>
          </p:cNvPr>
          <p:cNvSpPr/>
          <p:nvPr/>
        </p:nvSpPr>
        <p:spPr>
          <a:xfrm>
            <a:off x="9163424" y="3088346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dirty="0">
                <a:solidFill>
                  <a:schemeClr val="tx1"/>
                </a:solidFill>
              </a:rPr>
              <a:t>2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052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9">
            <a:extLst>
              <a:ext uri="{FF2B5EF4-FFF2-40B4-BE49-F238E27FC236}">
                <a16:creationId xmlns:a16="http://schemas.microsoft.com/office/drawing/2014/main" id="{4F52961D-C507-75C7-B450-0A81406EC7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0BAAED-1B63-063D-0EF8-D00315071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Pavadinimas 1">
            <a:extLst>
              <a:ext uri="{FF2B5EF4-FFF2-40B4-BE49-F238E27FC236}">
                <a16:creationId xmlns:a16="http://schemas.microsoft.com/office/drawing/2014/main" id="{E50B6B9D-836E-E6D4-0095-6F4C39821237}"/>
              </a:ext>
            </a:extLst>
          </p:cNvPr>
          <p:cNvSpPr txBox="1">
            <a:spLocks/>
          </p:cNvSpPr>
          <p:nvPr/>
        </p:nvSpPr>
        <p:spPr>
          <a:xfrm>
            <a:off x="2180254" y="122102"/>
            <a:ext cx="7801946" cy="810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3600" b="1" dirty="0"/>
              <a:t>Paieška prisijungus</a:t>
            </a:r>
            <a:endParaRPr lang="en-US" sz="3600" b="1" dirty="0"/>
          </a:p>
        </p:txBody>
      </p:sp>
      <p:pic>
        <p:nvPicPr>
          <p:cNvPr id="15" name="Picture 14" descr="A grey rectangle with white text&#10;&#10;Description automatically generated">
            <a:extLst>
              <a:ext uri="{FF2B5EF4-FFF2-40B4-BE49-F238E27FC236}">
                <a16:creationId xmlns:a16="http://schemas.microsoft.com/office/drawing/2014/main" id="{517797AC-1F24-A99F-DDF5-E98FDD38C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454" y="5756818"/>
            <a:ext cx="3362325" cy="98107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BC12B68-A3BF-3A49-D0BE-97059773EE4C}"/>
              </a:ext>
            </a:extLst>
          </p:cNvPr>
          <p:cNvSpPr txBox="1"/>
          <p:nvPr/>
        </p:nvSpPr>
        <p:spPr>
          <a:xfrm>
            <a:off x="814705" y="5196091"/>
            <a:ext cx="654375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dirty="0"/>
              <a:t>Įrašius (nustačius) reikšmes, pagal kurias norima atlikti paiešką, spaudžiama „Paieška“. Norint išvalyti paieškos reikšmes – „Išvalyti“. Norint išeiti iš paieškos – pasirenkama „Atšaukti“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41F69E2-D77A-7FE2-7976-A541AC5BF07F}"/>
              </a:ext>
            </a:extLst>
          </p:cNvPr>
          <p:cNvSpPr txBox="1"/>
          <p:nvPr/>
        </p:nvSpPr>
        <p:spPr>
          <a:xfrm>
            <a:off x="798307" y="860696"/>
            <a:ext cx="517060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dirty="0"/>
              <a:t>Pasirenkama, kurioje skiltyje norima atlikti paiešką</a:t>
            </a: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CBE479D-9881-EA11-CAB7-046FC8682A67}"/>
              </a:ext>
            </a:extLst>
          </p:cNvPr>
          <p:cNvSpPr/>
          <p:nvPr/>
        </p:nvSpPr>
        <p:spPr>
          <a:xfrm>
            <a:off x="187845" y="1389417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4598925-2962-E747-C190-E9CD0DFEF1D0}"/>
              </a:ext>
            </a:extLst>
          </p:cNvPr>
          <p:cNvSpPr/>
          <p:nvPr/>
        </p:nvSpPr>
        <p:spPr>
          <a:xfrm>
            <a:off x="266503" y="2115038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24089E0-3FDC-0BEE-D752-B92170B63870}"/>
              </a:ext>
            </a:extLst>
          </p:cNvPr>
          <p:cNvCxnSpPr/>
          <p:nvPr/>
        </p:nvCxnSpPr>
        <p:spPr>
          <a:xfrm flipH="1">
            <a:off x="8129394" y="5257799"/>
            <a:ext cx="1862200" cy="6743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AD9482D-849D-8FAA-4E34-9DC7609A1945}"/>
              </a:ext>
            </a:extLst>
          </p:cNvPr>
          <p:cNvCxnSpPr>
            <a:stCxn id="14" idx="3"/>
          </p:cNvCxnSpPr>
          <p:nvPr/>
        </p:nvCxnSpPr>
        <p:spPr>
          <a:xfrm flipH="1">
            <a:off x="9154633" y="5326233"/>
            <a:ext cx="898623" cy="6392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1F9BC2D-0114-4CD2-CC70-9C6F4CB12D44}"/>
              </a:ext>
            </a:extLst>
          </p:cNvPr>
          <p:cNvCxnSpPr>
            <a:stCxn id="14" idx="4"/>
          </p:cNvCxnSpPr>
          <p:nvPr/>
        </p:nvCxnSpPr>
        <p:spPr>
          <a:xfrm>
            <a:off x="10224599" y="5382476"/>
            <a:ext cx="30446" cy="5830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800A5DD6-9E78-F911-98ED-48702D0195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307" y="1302396"/>
            <a:ext cx="10019459" cy="376749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C51C6C5-FC89-2151-674E-8E46FEBA8EBE}"/>
              </a:ext>
            </a:extLst>
          </p:cNvPr>
          <p:cNvSpPr/>
          <p:nvPr/>
        </p:nvSpPr>
        <p:spPr>
          <a:xfrm>
            <a:off x="906461" y="1990903"/>
            <a:ext cx="4954293" cy="38235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E2FB7D3-07D3-BD4C-114F-24CC7E18A543}"/>
              </a:ext>
            </a:extLst>
          </p:cNvPr>
          <p:cNvSpPr/>
          <p:nvPr/>
        </p:nvSpPr>
        <p:spPr>
          <a:xfrm>
            <a:off x="9982283" y="4998428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172FC5-6E19-9BAD-8E39-A40111859D0A}"/>
              </a:ext>
            </a:extLst>
          </p:cNvPr>
          <p:cNvSpPr/>
          <p:nvPr/>
        </p:nvSpPr>
        <p:spPr>
          <a:xfrm>
            <a:off x="798307" y="1421227"/>
            <a:ext cx="1453280" cy="38745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121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0A7B7E2-797E-C012-E37D-34ECA8064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48" y="1790126"/>
            <a:ext cx="10415323" cy="3277747"/>
          </a:xfrm>
          <a:prstGeom prst="rect">
            <a:avLst/>
          </a:prstGeom>
        </p:spPr>
      </p:pic>
      <p:pic>
        <p:nvPicPr>
          <p:cNvPr id="5" name="Paveikslėlis 9">
            <a:extLst>
              <a:ext uri="{FF2B5EF4-FFF2-40B4-BE49-F238E27FC236}">
                <a16:creationId xmlns:a16="http://schemas.microsoft.com/office/drawing/2014/main" id="{F7B8E0FE-E3D3-0D2B-9A0B-F363637DD0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9563" y="5387151"/>
            <a:ext cx="2527816" cy="1470849"/>
          </a:xfrm>
          <a:prstGeom prst="rect">
            <a:avLst/>
          </a:prstGeom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8C663999-B8D7-49AC-9919-2F26D1170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49EC5416-78B8-4F37-B286-A40543F63F6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Pavadinimas 1">
            <a:extLst>
              <a:ext uri="{FF2B5EF4-FFF2-40B4-BE49-F238E27FC236}">
                <a16:creationId xmlns:a16="http://schemas.microsoft.com/office/drawing/2014/main" id="{EE13AD10-560E-F073-8ECE-741B4A270D18}"/>
              </a:ext>
            </a:extLst>
          </p:cNvPr>
          <p:cNvSpPr txBox="1">
            <a:spLocks/>
          </p:cNvSpPr>
          <p:nvPr/>
        </p:nvSpPr>
        <p:spPr>
          <a:xfrm>
            <a:off x="2180254" y="122102"/>
            <a:ext cx="7801946" cy="810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3600" b="1"/>
              <a:t>Paieška prisijungus</a:t>
            </a:r>
            <a:endParaRPr lang="en-US" sz="3600" b="1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10C9A61-48E8-999A-CF1E-44E19F55DF98}"/>
              </a:ext>
            </a:extLst>
          </p:cNvPr>
          <p:cNvSpPr/>
          <p:nvPr/>
        </p:nvSpPr>
        <p:spPr>
          <a:xfrm>
            <a:off x="3913543" y="2433893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>
                <a:solidFill>
                  <a:schemeClr val="tx1"/>
                </a:solidFill>
              </a:rPr>
              <a:t>2</a:t>
            </a:r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93A4382-7F66-16DE-5C7C-B8C3DE5A92E8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1903416" y="2682160"/>
            <a:ext cx="2010127" cy="8536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4FA99D5-BB5C-D6C1-63DE-82EC93C7D170}"/>
              </a:ext>
            </a:extLst>
          </p:cNvPr>
          <p:cNvCxnSpPr>
            <a:cxnSpLocks/>
            <a:stCxn id="14" idx="3"/>
          </p:cNvCxnSpPr>
          <p:nvPr/>
        </p:nvCxnSpPr>
        <p:spPr>
          <a:xfrm flipH="1">
            <a:off x="3071183" y="2761698"/>
            <a:ext cx="913333" cy="7740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085D6F1E-AE0C-86CA-5796-D2D319D5CC1B}"/>
              </a:ext>
            </a:extLst>
          </p:cNvPr>
          <p:cNvSpPr/>
          <p:nvPr/>
        </p:nvSpPr>
        <p:spPr>
          <a:xfrm>
            <a:off x="1760626" y="3535792"/>
            <a:ext cx="285579" cy="22614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3C6BD2-EE09-5E5D-7163-4E34327D5564}"/>
              </a:ext>
            </a:extLst>
          </p:cNvPr>
          <p:cNvSpPr/>
          <p:nvPr/>
        </p:nvSpPr>
        <p:spPr>
          <a:xfrm>
            <a:off x="2928394" y="3535792"/>
            <a:ext cx="285579" cy="22614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A4FFD8-1518-EC96-D4AF-EBBCD7D73EF7}"/>
              </a:ext>
            </a:extLst>
          </p:cNvPr>
          <p:cNvSpPr txBox="1"/>
          <p:nvPr/>
        </p:nvSpPr>
        <p:spPr>
          <a:xfrm>
            <a:off x="725348" y="996779"/>
            <a:ext cx="10415323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sz="2000" dirty="0"/>
              <a:t>Naujausių pirkimų sąraše kiekvieną reikšmę galima rūšiuoti </a:t>
            </a:r>
            <a:r>
              <a:rPr lang="lt-LT" sz="2000" dirty="0">
                <a:cs typeface="Calibri Light"/>
              </a:rPr>
              <a:t>didėjimo (mažėjimo), abėcėlės tvarka, pagal paskelbimo datą ir t.t., priklausomai nuo pasirinktos reikšmės</a:t>
            </a:r>
            <a:endParaRPr lang="en-US" sz="2000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AE7BD17-9D79-5C9C-4F0C-248981AA387F}"/>
              </a:ext>
            </a:extLst>
          </p:cNvPr>
          <p:cNvCxnSpPr/>
          <p:nvPr/>
        </p:nvCxnSpPr>
        <p:spPr>
          <a:xfrm>
            <a:off x="4398175" y="2618933"/>
            <a:ext cx="112419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A320754B-3278-1A88-3FB7-626A44831038}"/>
              </a:ext>
            </a:extLst>
          </p:cNvPr>
          <p:cNvSpPr/>
          <p:nvPr/>
        </p:nvSpPr>
        <p:spPr>
          <a:xfrm>
            <a:off x="5522367" y="2505862"/>
            <a:ext cx="285579" cy="22614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233B531-A372-6BBF-3FC3-616F95C21DB6}"/>
              </a:ext>
            </a:extLst>
          </p:cNvPr>
          <p:cNvSpPr/>
          <p:nvPr/>
        </p:nvSpPr>
        <p:spPr>
          <a:xfrm>
            <a:off x="725348" y="1857508"/>
            <a:ext cx="1320857" cy="37423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E3B97E6-0141-BC20-835D-EA2A8DDBA45D}"/>
              </a:ext>
            </a:extLst>
          </p:cNvPr>
          <p:cNvSpPr txBox="1"/>
          <p:nvPr/>
        </p:nvSpPr>
        <p:spPr>
          <a:xfrm>
            <a:off x="5522367" y="2488975"/>
            <a:ext cx="2855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000" dirty="0"/>
              <a:t>...</a:t>
            </a:r>
            <a:endParaRPr lang="en-GB" sz="100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8E54EBF-2D28-178A-F7F6-9CD14C172B15}"/>
              </a:ext>
            </a:extLst>
          </p:cNvPr>
          <p:cNvSpPr/>
          <p:nvPr/>
        </p:nvSpPr>
        <p:spPr>
          <a:xfrm>
            <a:off x="138746" y="1845526"/>
            <a:ext cx="484632" cy="39819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>
                <a:solidFill>
                  <a:schemeClr val="tx1"/>
                </a:solidFill>
              </a:rPr>
              <a:t>1</a:t>
            </a: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116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599BFC-D6FD-65F1-6386-3F36A40BC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A4A2B8BE-E4E1-3E95-30D9-293A88C773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6" name="Pavadinimas 3">
            <a:extLst>
              <a:ext uri="{FF2B5EF4-FFF2-40B4-BE49-F238E27FC236}">
                <a16:creationId xmlns:a16="http://schemas.microsoft.com/office/drawing/2014/main" id="{7B8EC074-BC7B-FCC5-DEAE-CB2F41A73CB3}"/>
              </a:ext>
            </a:extLst>
          </p:cNvPr>
          <p:cNvSpPr txBox="1">
            <a:spLocks/>
          </p:cNvSpPr>
          <p:nvPr/>
        </p:nvSpPr>
        <p:spPr>
          <a:xfrm>
            <a:off x="871538" y="1157288"/>
            <a:ext cx="10272712" cy="4714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dirty="0">
                <a:latin typeface="+mn-lt"/>
              </a:rPr>
              <a:t>Dėl papildomai iškilusių klausimų galite kreiptis:</a:t>
            </a:r>
          </a:p>
          <a:p>
            <a:pPr algn="ctr"/>
            <a:endParaRPr lang="lt-LT" dirty="0">
              <a:latin typeface="+mn-lt"/>
            </a:endParaRPr>
          </a:p>
          <a:p>
            <a:pPr algn="ctr"/>
            <a:r>
              <a:rPr lang="lt-LT" dirty="0">
                <a:latin typeface="+mn-lt"/>
              </a:rPr>
              <a:t> el. paštu </a:t>
            </a:r>
            <a:r>
              <a:rPr lang="lt-LT" b="1" dirty="0">
                <a:latin typeface="+mn-lt"/>
                <a:hlinkClick r:id="rId3"/>
              </a:rPr>
              <a:t>pagalba@vpt.lt</a:t>
            </a:r>
            <a:r>
              <a:rPr lang="lt-LT" b="1" dirty="0">
                <a:latin typeface="+mn-lt"/>
              </a:rPr>
              <a:t>  </a:t>
            </a:r>
          </a:p>
          <a:p>
            <a:pPr algn="ctr"/>
            <a:r>
              <a:rPr lang="lt-LT" dirty="0">
                <a:latin typeface="+mn-lt"/>
              </a:rPr>
              <a:t>(darbo dienomis – visą darbo dieną) </a:t>
            </a:r>
          </a:p>
          <a:p>
            <a:pPr algn="ctr"/>
            <a:endParaRPr lang="lt-LT" dirty="0">
              <a:latin typeface="+mn-lt"/>
            </a:endParaRPr>
          </a:p>
          <a:p>
            <a:pPr algn="ctr"/>
            <a:r>
              <a:rPr lang="lt-LT" dirty="0">
                <a:latin typeface="+mn-lt"/>
              </a:rPr>
              <a:t>tel. </a:t>
            </a:r>
            <a:r>
              <a:rPr lang="lt-LT" b="1" dirty="0">
                <a:solidFill>
                  <a:schemeClr val="accent5"/>
                </a:solidFill>
                <a:latin typeface="+mn-lt"/>
              </a:rPr>
              <a:t>+370 5 219 7000 </a:t>
            </a:r>
          </a:p>
          <a:p>
            <a:pPr algn="ctr"/>
            <a:r>
              <a:rPr lang="lt-LT" dirty="0">
                <a:latin typeface="+mn-lt"/>
              </a:rPr>
              <a:t>(darbo dienomis 8 – 12 val.)</a:t>
            </a:r>
            <a:endParaRPr lang="lt-LT" sz="1600" dirty="0">
              <a:latin typeface="+mn-lt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92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624FF72-883A-4AF1-C30D-3F7632A2600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1550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lt-LT" sz="4800" i="0" u="none" strike="noStrike" dirty="0">
                <a:effectLst/>
              </a:rPr>
              <a:t> </a:t>
            </a:r>
            <a:r>
              <a:rPr lang="en-US" sz="4800" i="0" u="none" strike="noStrike" dirty="0">
                <a:effectLst/>
              </a:rPr>
              <a:t>P</a:t>
            </a:r>
            <a:r>
              <a:rPr lang="lt-LT" sz="4800" i="0" u="none" strike="noStrike" dirty="0">
                <a:effectLst/>
              </a:rPr>
              <a:t>aieška neprisijungus;</a:t>
            </a:r>
            <a:r>
              <a:rPr lang="en-US" sz="4800" i="0" dirty="0">
                <a:effectLst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lt-LT" sz="4800" dirty="0">
                <a:cs typeface="Times New Roman"/>
              </a:rPr>
              <a:t> Paieška prisijungus</a:t>
            </a:r>
            <a:endParaRPr lang="en-US" sz="4800" i="0" dirty="0"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835D87-3AF8-E4DE-8A39-B26C053F8568}"/>
              </a:ext>
            </a:extLst>
          </p:cNvPr>
          <p:cNvSpPr txBox="1"/>
          <p:nvPr/>
        </p:nvSpPr>
        <p:spPr>
          <a:xfrm>
            <a:off x="3048000" y="403337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 </a:t>
            </a:r>
          </a:p>
        </p:txBody>
      </p:sp>
      <p:pic>
        <p:nvPicPr>
          <p:cNvPr id="2" name="Paveikslėlis 9">
            <a:extLst>
              <a:ext uri="{FF2B5EF4-FFF2-40B4-BE49-F238E27FC236}">
                <a16:creationId xmlns:a16="http://schemas.microsoft.com/office/drawing/2014/main" id="{5A66DA64-16C3-6403-76D3-8C3329BF02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79E18883-8997-381D-EDDB-18A8941C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49EC5416-78B8-4F37-B286-A40543F63F6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73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3CAE4-D74A-B1E8-885A-9AF143CAE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2729"/>
            <a:ext cx="10400071" cy="1325563"/>
          </a:xfrm>
        </p:spPr>
        <p:txBody>
          <a:bodyPr>
            <a:normAutofit fontScale="90000"/>
          </a:bodyPr>
          <a:lstStyle/>
          <a:p>
            <a:br>
              <a:rPr lang="lt-LT" sz="3600" dirty="0">
                <a:solidFill>
                  <a:srgbClr val="FF0000"/>
                </a:solidFill>
                <a:cs typeface="Times New Roman"/>
              </a:rPr>
            </a:br>
            <a:br>
              <a:rPr lang="lt-LT" sz="3600" dirty="0">
                <a:cs typeface="Times New Roman"/>
              </a:rPr>
            </a:br>
            <a:r>
              <a:rPr lang="lt-LT" sz="2400" dirty="0">
                <a:latin typeface="+mn-lt"/>
                <a:cs typeface="Times New Roman"/>
              </a:rPr>
              <a:t>Yra du galimi paieškos neprisijungus prie CVP IS būdai. </a:t>
            </a:r>
            <a:r>
              <a:rPr lang="lt-LT" sz="2400" dirty="0">
                <a:latin typeface="+mn-lt"/>
                <a:cs typeface="Times New Roman" panose="02020603050405020304" pitchFamily="18" charset="0"/>
              </a:rPr>
              <a:t>Spauskite nuorodą</a:t>
            </a:r>
            <a:br>
              <a:rPr lang="lt-LT" sz="2400" dirty="0">
                <a:latin typeface="+mn-lt"/>
                <a:cs typeface="Times New Roman" panose="02020603050405020304" pitchFamily="18" charset="0"/>
              </a:rPr>
            </a:br>
            <a:r>
              <a:rPr lang="en-US" sz="2400" dirty="0">
                <a:latin typeface="+mn-lt"/>
                <a:ea typeface="+mn-lt"/>
                <a:cs typeface="+mn-lt"/>
                <a:hlinkClick r:id="rId2"/>
              </a:rPr>
              <a:t>European Dynamics - Centrinė viešųjų pirkimų informacinė sistema</a:t>
            </a:r>
            <a:r>
              <a:rPr lang="lt-LT" sz="2400" dirty="0">
                <a:latin typeface="+mn-lt"/>
                <a:ea typeface="+mn-lt"/>
                <a:cs typeface="+mn-lt"/>
              </a:rPr>
              <a:t> </a:t>
            </a:r>
            <a:r>
              <a:rPr lang="lt-LT" sz="2400" dirty="0">
                <a:latin typeface="+mn-lt"/>
                <a:cs typeface="Times New Roman" panose="02020603050405020304" pitchFamily="18" charset="0"/>
              </a:rPr>
              <a:t>ir pasirinkite </a:t>
            </a:r>
            <a:br>
              <a:rPr lang="lt-LT" sz="2400" dirty="0">
                <a:latin typeface="+mn-lt"/>
              </a:rPr>
            </a:br>
            <a:r>
              <a:rPr lang="en-US" sz="2400" dirty="0">
                <a:latin typeface="+mn-lt"/>
                <a:ea typeface="Calibri Light" panose="020F0302020204030204" pitchFamily="34" charset="0"/>
                <a:cs typeface="Calibri Light"/>
              </a:rPr>
              <a:t>1.</a:t>
            </a:r>
            <a:r>
              <a:rPr lang="en-US" sz="2400" dirty="0">
                <a:latin typeface="+mn-lt"/>
                <a:cs typeface="Calibri"/>
              </a:rPr>
              <a:t> </a:t>
            </a:r>
            <a:r>
              <a:rPr lang="en-US" sz="2400" b="1" dirty="0">
                <a:latin typeface="+mn-lt"/>
                <a:cs typeface="Calibri"/>
              </a:rPr>
              <a:t>I</a:t>
            </a:r>
            <a:r>
              <a:rPr lang="lt-LT" sz="2400" b="1" dirty="0">
                <a:latin typeface="+mn-lt"/>
                <a:cs typeface="Times New Roman"/>
              </a:rPr>
              <a:t>šplėstinė paieška</a:t>
            </a:r>
            <a:r>
              <a:rPr lang="lt-LT" sz="2400" dirty="0">
                <a:latin typeface="+mn-lt"/>
                <a:cs typeface="Times New Roman"/>
              </a:rPr>
              <a:t> - detali paieška, kurioje pirkimų galima ieškoti pagal detalius kriterijus arba konkrečios organizacijos skelbiamus pirkimus; </a:t>
            </a:r>
            <a:br>
              <a:rPr lang="lt-LT" sz="2400" dirty="0">
                <a:latin typeface="+mn-lt"/>
                <a:cs typeface="Times New Roman"/>
              </a:rPr>
            </a:br>
            <a:r>
              <a:rPr lang="en-US" sz="2400" dirty="0">
                <a:latin typeface="+mn-lt"/>
                <a:cs typeface="Times New Roman"/>
              </a:rPr>
              <a:t>2. </a:t>
            </a:r>
            <a:r>
              <a:rPr lang="en-US" sz="2400" b="1" dirty="0">
                <a:latin typeface="+mn-lt"/>
                <a:cs typeface="Times New Roman"/>
              </a:rPr>
              <a:t>N</a:t>
            </a:r>
            <a:r>
              <a:rPr lang="lt-LT" sz="2400" b="1" dirty="0">
                <a:latin typeface="+mn-lt"/>
                <a:cs typeface="Times New Roman"/>
              </a:rPr>
              <a:t>aujausi pirk</a:t>
            </a:r>
            <a:r>
              <a:rPr lang="en-US" sz="2400" b="1" dirty="0">
                <a:latin typeface="+mn-lt"/>
                <a:cs typeface="Times New Roman"/>
              </a:rPr>
              <a:t>i</a:t>
            </a:r>
            <a:r>
              <a:rPr lang="lt-LT" sz="2400" b="1" dirty="0">
                <a:latin typeface="+mn-lt"/>
                <a:cs typeface="Times New Roman"/>
              </a:rPr>
              <a:t>mai</a:t>
            </a:r>
            <a:r>
              <a:rPr lang="lt-LT" sz="2400" dirty="0">
                <a:latin typeface="+mn-lt"/>
                <a:cs typeface="Times New Roman"/>
              </a:rPr>
              <a:t> </a:t>
            </a:r>
            <a:r>
              <a:rPr lang="lt-LT" sz="2400" dirty="0">
                <a:latin typeface="+mn-lt"/>
                <a:cs typeface="Calibri Light"/>
              </a:rPr>
              <a:t>- visų paskelbtų pirkimų sąrašas, kurį galima rūšiuoti didėjimo/mažėjimo, abėcėlės tvarka</a:t>
            </a:r>
            <a:br>
              <a:rPr lang="lt-LT" sz="2700" dirty="0">
                <a:cs typeface="Times New Roman"/>
              </a:rPr>
            </a:br>
            <a:endParaRPr lang="en-US" sz="2700" dirty="0"/>
          </a:p>
        </p:txBody>
      </p:sp>
      <p:pic>
        <p:nvPicPr>
          <p:cNvPr id="3" name="Paveikslėlis 9">
            <a:extLst>
              <a:ext uri="{FF2B5EF4-FFF2-40B4-BE49-F238E27FC236}">
                <a16:creationId xmlns:a16="http://schemas.microsoft.com/office/drawing/2014/main" id="{3B9B6E30-C3F3-5B37-2BC5-BA28135B07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F01E2DF9-DB73-4AB1-182D-D717EB599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49EC5416-78B8-4F37-B286-A40543F63F6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Pavadinimas 1">
            <a:extLst>
              <a:ext uri="{FF2B5EF4-FFF2-40B4-BE49-F238E27FC236}">
                <a16:creationId xmlns:a16="http://schemas.microsoft.com/office/drawing/2014/main" id="{78644D2F-7E3B-4364-2028-5CBFB513963A}"/>
              </a:ext>
            </a:extLst>
          </p:cNvPr>
          <p:cNvSpPr txBox="1">
            <a:spLocks/>
          </p:cNvSpPr>
          <p:nvPr/>
        </p:nvSpPr>
        <p:spPr>
          <a:xfrm>
            <a:off x="2180254" y="122102"/>
            <a:ext cx="7801946" cy="810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3600" dirty="0">
                <a:latin typeface="+mn-lt"/>
              </a:rPr>
              <a:t>Paieška neprisijungus</a:t>
            </a:r>
            <a:endParaRPr lang="en-US" sz="3600" dirty="0">
              <a:latin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E994D8-8C94-A8CC-A077-1B296A3D7D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147" y="2917943"/>
            <a:ext cx="10191138" cy="34910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C51C6C5-FC89-2151-674E-8E46FEBA8EBE}"/>
              </a:ext>
            </a:extLst>
          </p:cNvPr>
          <p:cNvSpPr/>
          <p:nvPr/>
        </p:nvSpPr>
        <p:spPr>
          <a:xfrm>
            <a:off x="6646607" y="2964476"/>
            <a:ext cx="2123768" cy="46452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580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479C4-A825-F824-32BC-D03E7889E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060" y="822438"/>
            <a:ext cx="4576082" cy="775245"/>
          </a:xfrm>
        </p:spPr>
        <p:txBody>
          <a:bodyPr>
            <a:normAutofit/>
          </a:bodyPr>
          <a:lstStyle/>
          <a:p>
            <a:pPr algn="ctr"/>
            <a:r>
              <a:rPr lang="en-US" sz="2200" b="1" dirty="0">
                <a:latin typeface="+mn-lt"/>
                <a:cs typeface="Times New Roman"/>
              </a:rPr>
              <a:t>I</a:t>
            </a:r>
            <a:r>
              <a:rPr lang="lt-LT" sz="2200" b="1" dirty="0">
                <a:latin typeface="+mn-lt"/>
                <a:cs typeface="Times New Roman"/>
              </a:rPr>
              <a:t>šplėstinė paieška pagal pirkimą </a:t>
            </a:r>
            <a:endParaRPr lang="en-US" sz="2200" b="1" dirty="0">
              <a:latin typeface="+mn-lt"/>
            </a:endParaRPr>
          </a:p>
        </p:txBody>
      </p:sp>
      <p:pic>
        <p:nvPicPr>
          <p:cNvPr id="3" name="Paveikslėlis 9">
            <a:extLst>
              <a:ext uri="{FF2B5EF4-FFF2-40B4-BE49-F238E27FC236}">
                <a16:creationId xmlns:a16="http://schemas.microsoft.com/office/drawing/2014/main" id="{9D51D435-2873-7AAF-13DA-58D63A4599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0178"/>
            <a:ext cx="2527816" cy="147084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91595A-A732-0BD7-F898-6821C87B5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2988"/>
            <a:ext cx="2743200" cy="365125"/>
          </a:xfrm>
        </p:spPr>
        <p:txBody>
          <a:bodyPr/>
          <a:lstStyle/>
          <a:p>
            <a:fld id="{49EC5416-78B8-4F37-B286-A40543F63F6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3" name="Picture 12" descr="A grey rectangle with white text&#10;&#10;Description automatically generated">
            <a:extLst>
              <a:ext uri="{FF2B5EF4-FFF2-40B4-BE49-F238E27FC236}">
                <a16:creationId xmlns:a16="http://schemas.microsoft.com/office/drawing/2014/main" id="{9C150C36-9AE0-5ECF-6E6C-0BBADC8E8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5746" y="5592883"/>
            <a:ext cx="3362325" cy="98107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5CCFBD2-1DE5-5D8D-43AC-6491A25C9873}"/>
              </a:ext>
            </a:extLst>
          </p:cNvPr>
          <p:cNvSpPr/>
          <p:nvPr/>
        </p:nvSpPr>
        <p:spPr>
          <a:xfrm>
            <a:off x="7891888" y="5791624"/>
            <a:ext cx="3126183" cy="56490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B80349-AFDC-8927-5829-FF501F4ACDD2}"/>
              </a:ext>
            </a:extLst>
          </p:cNvPr>
          <p:cNvSpPr txBox="1"/>
          <p:nvPr/>
        </p:nvSpPr>
        <p:spPr>
          <a:xfrm>
            <a:off x="248973" y="5836106"/>
            <a:ext cx="7042221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dirty="0"/>
              <a:t>Įrašius/nustačius reikšmes, pagal kurias norima atlikti paiešką, spaudžiama „Paieška“. Norint išvalyti paieškos reikšmes – „Išvalyti“. Norint išeiti iš paieškos – pasirenkama „Atšaukti“</a:t>
            </a:r>
            <a:endParaRPr lang="en-US" dirty="0"/>
          </a:p>
        </p:txBody>
      </p:sp>
      <p:sp>
        <p:nvSpPr>
          <p:cNvPr id="21" name="Pavadinimas 1">
            <a:extLst>
              <a:ext uri="{FF2B5EF4-FFF2-40B4-BE49-F238E27FC236}">
                <a16:creationId xmlns:a16="http://schemas.microsoft.com/office/drawing/2014/main" id="{48ECA91E-EA5C-35DD-BEA6-44527D7CACD6}"/>
              </a:ext>
            </a:extLst>
          </p:cNvPr>
          <p:cNvSpPr txBox="1">
            <a:spLocks/>
          </p:cNvSpPr>
          <p:nvPr/>
        </p:nvSpPr>
        <p:spPr>
          <a:xfrm>
            <a:off x="2180254" y="122102"/>
            <a:ext cx="7801946" cy="810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3600" dirty="0">
                <a:latin typeface="+mn-lt"/>
              </a:rPr>
              <a:t>Paieška neprisijungus</a:t>
            </a:r>
            <a:endParaRPr lang="en-US" sz="3600" dirty="0">
              <a:latin typeface="+mn-l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EBAEE8C-3EB8-85F0-F435-F46A2B26F3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181" y="1357511"/>
            <a:ext cx="9931143" cy="441150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C51C6C5-FC89-2151-674E-8E46FEBA8EBE}"/>
              </a:ext>
            </a:extLst>
          </p:cNvPr>
          <p:cNvSpPr/>
          <p:nvPr/>
        </p:nvSpPr>
        <p:spPr>
          <a:xfrm>
            <a:off x="680359" y="2882451"/>
            <a:ext cx="627331" cy="38185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C9C32F8-9594-28EF-90E2-332F65C9CB73}"/>
              </a:ext>
            </a:extLst>
          </p:cNvPr>
          <p:cNvSpPr/>
          <p:nvPr/>
        </p:nvSpPr>
        <p:spPr>
          <a:xfrm>
            <a:off x="130068" y="2880262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8146E2-8CC7-F00A-58DB-F08E98FD140E}"/>
              </a:ext>
            </a:extLst>
          </p:cNvPr>
          <p:cNvSpPr/>
          <p:nvPr/>
        </p:nvSpPr>
        <p:spPr>
          <a:xfrm>
            <a:off x="6081227" y="1491976"/>
            <a:ext cx="1048951" cy="38745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BFAE1D0-C1B3-66CF-811F-D323CED4A977}"/>
              </a:ext>
            </a:extLst>
          </p:cNvPr>
          <p:cNvSpPr/>
          <p:nvPr/>
        </p:nvSpPr>
        <p:spPr>
          <a:xfrm>
            <a:off x="5439739" y="1491976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069FF46-ECC1-7446-06C2-404635AD6E10}"/>
              </a:ext>
            </a:extLst>
          </p:cNvPr>
          <p:cNvSpPr/>
          <p:nvPr/>
        </p:nvSpPr>
        <p:spPr>
          <a:xfrm>
            <a:off x="7313843" y="5923578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09828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4A51D-9E08-8D06-52F8-DE7ADFA9F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4D238-83F3-B929-C5A2-FCA88D0D9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429" y="716731"/>
            <a:ext cx="4576082" cy="775245"/>
          </a:xfrm>
        </p:spPr>
        <p:txBody>
          <a:bodyPr>
            <a:normAutofit/>
          </a:bodyPr>
          <a:lstStyle/>
          <a:p>
            <a:pPr algn="ctr"/>
            <a:r>
              <a:rPr lang="en-US" sz="2200" b="1" dirty="0">
                <a:latin typeface="+mn-lt"/>
                <a:cs typeface="Times New Roman"/>
              </a:rPr>
              <a:t>I</a:t>
            </a:r>
            <a:r>
              <a:rPr lang="lt-LT" sz="2200" b="1" dirty="0">
                <a:latin typeface="+mn-lt"/>
                <a:cs typeface="Times New Roman"/>
              </a:rPr>
              <a:t>šplėstinė paieška pagal </a:t>
            </a:r>
            <a:r>
              <a:rPr lang="en-US" sz="2200" b="1" dirty="0">
                <a:latin typeface="+mn-lt"/>
                <a:cs typeface="Times New Roman"/>
              </a:rPr>
              <a:t>Organizaciją</a:t>
            </a:r>
            <a:endParaRPr lang="en-US" sz="2200" b="1" dirty="0">
              <a:latin typeface="+mn-lt"/>
            </a:endParaRPr>
          </a:p>
        </p:txBody>
      </p:sp>
      <p:pic>
        <p:nvPicPr>
          <p:cNvPr id="3" name="Paveikslėlis 9">
            <a:extLst>
              <a:ext uri="{FF2B5EF4-FFF2-40B4-BE49-F238E27FC236}">
                <a16:creationId xmlns:a16="http://schemas.microsoft.com/office/drawing/2014/main" id="{16A80F16-7BC4-B85F-BF01-4F99282E1F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0178"/>
            <a:ext cx="2527816" cy="147084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B1EEB-3959-CAF7-B9C2-455F930F7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2988"/>
            <a:ext cx="2743200" cy="365125"/>
          </a:xfrm>
        </p:spPr>
        <p:txBody>
          <a:bodyPr/>
          <a:lstStyle/>
          <a:p>
            <a:fld id="{49EC5416-78B8-4F37-B286-A40543F63F6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3" name="Picture 12" descr="A grey rectangle with white text&#10;&#10;Description automatically generated">
            <a:extLst>
              <a:ext uri="{FF2B5EF4-FFF2-40B4-BE49-F238E27FC236}">
                <a16:creationId xmlns:a16="http://schemas.microsoft.com/office/drawing/2014/main" id="{61B0E7B1-35F5-38DA-ADEE-E155D63FB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5746" y="5371198"/>
            <a:ext cx="3362325" cy="98107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F842E8B-05A2-ED75-8495-A5D5E4427995}"/>
              </a:ext>
            </a:extLst>
          </p:cNvPr>
          <p:cNvSpPr/>
          <p:nvPr/>
        </p:nvSpPr>
        <p:spPr>
          <a:xfrm>
            <a:off x="7891888" y="5595181"/>
            <a:ext cx="3126183" cy="56490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C45C4F-2653-3523-007B-C15C52CB2889}"/>
              </a:ext>
            </a:extLst>
          </p:cNvPr>
          <p:cNvSpPr txBox="1"/>
          <p:nvPr/>
        </p:nvSpPr>
        <p:spPr>
          <a:xfrm>
            <a:off x="248973" y="5836106"/>
            <a:ext cx="7042221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dirty="0"/>
              <a:t>Įrašius (nustačius) reikšmes, pagal kurias norima atlikti paiešką, spaudžiama „Paieška“. Norint išvalyti paieškos reikšmes – „Išvalyti“. Norint išeiti iš paieškos – pasirenkama „Atšaukti“</a:t>
            </a:r>
            <a:endParaRPr lang="en-US" dirty="0"/>
          </a:p>
        </p:txBody>
      </p:sp>
      <p:sp>
        <p:nvSpPr>
          <p:cNvPr id="21" name="Pavadinimas 1">
            <a:extLst>
              <a:ext uri="{FF2B5EF4-FFF2-40B4-BE49-F238E27FC236}">
                <a16:creationId xmlns:a16="http://schemas.microsoft.com/office/drawing/2014/main" id="{DB19259B-7972-CF12-4DE4-36EFFA181082}"/>
              </a:ext>
            </a:extLst>
          </p:cNvPr>
          <p:cNvSpPr txBox="1">
            <a:spLocks/>
          </p:cNvSpPr>
          <p:nvPr/>
        </p:nvSpPr>
        <p:spPr>
          <a:xfrm>
            <a:off x="2180254" y="122102"/>
            <a:ext cx="7801946" cy="810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3600" dirty="0">
                <a:latin typeface="+mn-lt"/>
              </a:rPr>
              <a:t>Paieška neprisijungus</a:t>
            </a:r>
            <a:endParaRPr lang="en-US" sz="3600" dirty="0">
              <a:latin typeface="+mn-lt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CD2D531-D265-DC0B-D167-B5EBB7ECA20E}"/>
              </a:ext>
            </a:extLst>
          </p:cNvPr>
          <p:cNvSpPr/>
          <p:nvPr/>
        </p:nvSpPr>
        <p:spPr>
          <a:xfrm>
            <a:off x="87799" y="2950686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D9CC457-37CA-66E7-3B4C-CE2295BFC324}"/>
              </a:ext>
            </a:extLst>
          </p:cNvPr>
          <p:cNvSpPr/>
          <p:nvPr/>
        </p:nvSpPr>
        <p:spPr>
          <a:xfrm>
            <a:off x="7291194" y="5669711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548D22-339D-915C-289A-CD9738AF69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258" y="1335228"/>
            <a:ext cx="10469530" cy="408143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E9F0546-D8FD-E7A4-36FC-24955B98C51C}"/>
              </a:ext>
            </a:extLst>
          </p:cNvPr>
          <p:cNvSpPr/>
          <p:nvPr/>
        </p:nvSpPr>
        <p:spPr>
          <a:xfrm>
            <a:off x="1415271" y="2994087"/>
            <a:ext cx="764983" cy="34064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6A2CC35-0343-00A9-3397-1CE4A0859D89}"/>
              </a:ext>
            </a:extLst>
          </p:cNvPr>
          <p:cNvSpPr/>
          <p:nvPr/>
        </p:nvSpPr>
        <p:spPr>
          <a:xfrm>
            <a:off x="5923023" y="1434163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44E720-5FDF-C587-3A58-7FA25D6DDA47}"/>
              </a:ext>
            </a:extLst>
          </p:cNvPr>
          <p:cNvSpPr/>
          <p:nvPr/>
        </p:nvSpPr>
        <p:spPr>
          <a:xfrm>
            <a:off x="6492904" y="1387529"/>
            <a:ext cx="1048951" cy="38745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82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C857EE-9A22-2140-A97A-66DC88CF1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ACDA0F57-2C82-FC21-CC51-DA0192183A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299C5A-D411-B8AE-53A5-2DFEB88B1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B03D99-0EFF-3CF3-B206-2F4465722DD6}"/>
              </a:ext>
            </a:extLst>
          </p:cNvPr>
          <p:cNvSpPr txBox="1"/>
          <p:nvPr/>
        </p:nvSpPr>
        <p:spPr>
          <a:xfrm>
            <a:off x="743243" y="798913"/>
            <a:ext cx="1135453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200" b="1" dirty="0">
                <a:cs typeface="Times New Roman" panose="02020603050405020304" pitchFamily="18" charset="0"/>
              </a:rPr>
              <a:t>Pirkimų suvestinių paieška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DCFC89-0742-8D8D-D310-7BFD4A2D7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84408"/>
            <a:ext cx="9593826" cy="5011613"/>
          </a:xfrm>
          <a:prstGeom prst="rect">
            <a:avLst/>
          </a:prstGeom>
        </p:spPr>
      </p:pic>
      <p:sp>
        <p:nvSpPr>
          <p:cNvPr id="3" name="Pavadinimas 1">
            <a:extLst>
              <a:ext uri="{FF2B5EF4-FFF2-40B4-BE49-F238E27FC236}">
                <a16:creationId xmlns:a16="http://schemas.microsoft.com/office/drawing/2014/main" id="{A7D95F0F-3A29-F8B9-F4D6-CB00F21AF505}"/>
              </a:ext>
            </a:extLst>
          </p:cNvPr>
          <p:cNvSpPr txBox="1">
            <a:spLocks/>
          </p:cNvSpPr>
          <p:nvPr/>
        </p:nvSpPr>
        <p:spPr>
          <a:xfrm>
            <a:off x="2180254" y="122102"/>
            <a:ext cx="7801946" cy="810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3600" dirty="0">
                <a:latin typeface="+mn-lt"/>
              </a:rPr>
              <a:t>Paieška neprisijungus</a:t>
            </a:r>
            <a:endParaRPr lang="en-US" sz="3600" dirty="0"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ED08D0-871A-F19C-1DB5-CF080FE90A0B}"/>
              </a:ext>
            </a:extLst>
          </p:cNvPr>
          <p:cNvSpPr/>
          <p:nvPr/>
        </p:nvSpPr>
        <p:spPr>
          <a:xfrm>
            <a:off x="7190994" y="1384408"/>
            <a:ext cx="940283" cy="31657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47A4B20-3A1E-67D7-8284-AFD5B5352FB4}"/>
              </a:ext>
            </a:extLst>
          </p:cNvPr>
          <p:cNvSpPr/>
          <p:nvPr/>
        </p:nvSpPr>
        <p:spPr>
          <a:xfrm>
            <a:off x="6552288" y="1350670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3A509FB-2403-7CC8-3FA2-C53B8C2F3EBD}"/>
              </a:ext>
            </a:extLst>
          </p:cNvPr>
          <p:cNvSpPr/>
          <p:nvPr/>
        </p:nvSpPr>
        <p:spPr>
          <a:xfrm>
            <a:off x="258611" y="2341086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00757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3B5968-8B33-291E-BB76-B54C81FF1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C990539F-F156-AA30-92FD-EE058644EB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5485E-6C2D-7FC3-F9F0-5B1EF5AF3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C0985B-1A2F-C6A0-0FF5-25C7336C8009}"/>
              </a:ext>
            </a:extLst>
          </p:cNvPr>
          <p:cNvSpPr txBox="1"/>
          <p:nvPr/>
        </p:nvSpPr>
        <p:spPr>
          <a:xfrm>
            <a:off x="105413" y="832132"/>
            <a:ext cx="113545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000" b="1" dirty="0">
                <a:cs typeface="Times New Roman" panose="02020603050405020304" pitchFamily="18" charset="0"/>
              </a:rPr>
              <a:t>Pirkimo suvestinių paieška pagal pirkimo vykdytoją</a:t>
            </a:r>
          </a:p>
          <a:p>
            <a:r>
              <a:rPr lang="lt-LT" sz="2000" dirty="0">
                <a:cs typeface="Times New Roman" panose="02020603050405020304" pitchFamily="18" charset="0"/>
              </a:rPr>
              <a:t>Skiltyje „Valdžios institucija“ spauskite paieškos laukelį (1)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7F0B845-0B2C-2EF1-A405-A49E7F8AC6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8621" y="1634556"/>
            <a:ext cx="6932178" cy="44880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1B4D11-B232-2B52-4148-3774248FCB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9692" y="1008191"/>
            <a:ext cx="4349532" cy="2132331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817E3A4D-3757-C592-1E89-15BEB0E5800A}"/>
              </a:ext>
            </a:extLst>
          </p:cNvPr>
          <p:cNvSpPr/>
          <p:nvPr/>
        </p:nvSpPr>
        <p:spPr>
          <a:xfrm>
            <a:off x="7029122" y="1071211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498CA1B-9A47-2DDD-F996-C6D387625691}"/>
              </a:ext>
            </a:extLst>
          </p:cNvPr>
          <p:cNvSpPr/>
          <p:nvPr/>
        </p:nvSpPr>
        <p:spPr>
          <a:xfrm>
            <a:off x="282001" y="3968105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20F90EC-5F0B-6800-13B0-4E3D4A5F137D}"/>
              </a:ext>
            </a:extLst>
          </p:cNvPr>
          <p:cNvSpPr/>
          <p:nvPr/>
        </p:nvSpPr>
        <p:spPr>
          <a:xfrm>
            <a:off x="11631169" y="1283646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CC1ADB4-E927-53FF-1BA4-145BEE851BFC}"/>
              </a:ext>
            </a:extLst>
          </p:cNvPr>
          <p:cNvSpPr/>
          <p:nvPr/>
        </p:nvSpPr>
        <p:spPr>
          <a:xfrm>
            <a:off x="7065060" y="2405997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4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E0DE6E8-18C8-D4C6-6AB4-6402557155B0}"/>
              </a:ext>
            </a:extLst>
          </p:cNvPr>
          <p:cNvSpPr/>
          <p:nvPr/>
        </p:nvSpPr>
        <p:spPr>
          <a:xfrm>
            <a:off x="7090799" y="2810456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5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28DD0E-188F-D284-7A16-F62056D6FF4E}"/>
              </a:ext>
            </a:extLst>
          </p:cNvPr>
          <p:cNvSpPr txBox="1"/>
          <p:nvPr/>
        </p:nvSpPr>
        <p:spPr>
          <a:xfrm>
            <a:off x="7549692" y="3266030"/>
            <a:ext cx="434953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000" dirty="0">
                <a:cs typeface="Times New Roman" panose="02020603050405020304" pitchFamily="18" charset="0"/>
              </a:rPr>
              <a:t>Iššokusiame lange įrašykite organizacijos pavadinimą (2),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t-LT" sz="2000" dirty="0"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000" dirty="0">
                <a:cs typeface="Times New Roman" panose="02020603050405020304" pitchFamily="18" charset="0"/>
              </a:rPr>
              <a:t>spauskite „Paieška“ (3), </a:t>
            </a:r>
          </a:p>
          <a:p>
            <a:endParaRPr lang="lt-LT" sz="2000" dirty="0"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000" dirty="0">
                <a:cs typeface="Times New Roman" panose="02020603050405020304" pitchFamily="18" charset="0"/>
              </a:rPr>
              <a:t>varnele pažymėkite organizacijos pavadinimą (4),</a:t>
            </a:r>
          </a:p>
          <a:p>
            <a:r>
              <a:rPr lang="lt-LT" sz="2000" dirty="0"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000" dirty="0">
                <a:cs typeface="Times New Roman" panose="02020603050405020304" pitchFamily="18" charset="0"/>
              </a:rPr>
              <a:t>spauskite „Pasirinkti“ (5)</a:t>
            </a:r>
          </a:p>
        </p:txBody>
      </p:sp>
      <p:sp>
        <p:nvSpPr>
          <p:cNvPr id="3" name="Pavadinimas 1">
            <a:extLst>
              <a:ext uri="{FF2B5EF4-FFF2-40B4-BE49-F238E27FC236}">
                <a16:creationId xmlns:a16="http://schemas.microsoft.com/office/drawing/2014/main" id="{24BE46DE-A9C0-4077-E62A-1950E58A8052}"/>
              </a:ext>
            </a:extLst>
          </p:cNvPr>
          <p:cNvSpPr txBox="1">
            <a:spLocks/>
          </p:cNvSpPr>
          <p:nvPr/>
        </p:nvSpPr>
        <p:spPr>
          <a:xfrm>
            <a:off x="2180254" y="71250"/>
            <a:ext cx="7801946" cy="810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3600" dirty="0">
                <a:latin typeface="+mn-lt"/>
              </a:rPr>
              <a:t>Paieška neprisijungus</a:t>
            </a:r>
            <a:endParaRPr 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756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9323E-0B15-534D-91D2-09FF98DF3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479D5E-8989-EA86-EC81-8D300D5B4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20" y="1228673"/>
            <a:ext cx="10125008" cy="5507225"/>
          </a:xfrm>
          <a:prstGeom prst="rect">
            <a:avLst/>
          </a:prstGeom>
        </p:spPr>
      </p:pic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8930DD1E-34CB-AE26-D37B-FB31B84842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C1CB2B-838C-F48C-2F3C-79F205C60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2E65C91-B9DA-945A-C676-A77F7D0E7C40}"/>
              </a:ext>
            </a:extLst>
          </p:cNvPr>
          <p:cNvSpPr/>
          <p:nvPr/>
        </p:nvSpPr>
        <p:spPr>
          <a:xfrm>
            <a:off x="8533474" y="5003103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D8A7F1-CB3E-7C8E-9039-5A4B632EADB9}"/>
              </a:ext>
            </a:extLst>
          </p:cNvPr>
          <p:cNvSpPr/>
          <p:nvPr/>
        </p:nvSpPr>
        <p:spPr>
          <a:xfrm>
            <a:off x="228032" y="5100594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Pavadinimas 1">
            <a:extLst>
              <a:ext uri="{FF2B5EF4-FFF2-40B4-BE49-F238E27FC236}">
                <a16:creationId xmlns:a16="http://schemas.microsoft.com/office/drawing/2014/main" id="{B288CB36-12DC-322E-DA20-221FCA93A701}"/>
              </a:ext>
            </a:extLst>
          </p:cNvPr>
          <p:cNvSpPr txBox="1">
            <a:spLocks/>
          </p:cNvSpPr>
          <p:nvPr/>
        </p:nvSpPr>
        <p:spPr>
          <a:xfrm>
            <a:off x="2180254" y="122102"/>
            <a:ext cx="7801946" cy="810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3600" dirty="0">
                <a:latin typeface="+mn-lt"/>
              </a:rPr>
              <a:t>Paieška neprisijungus</a:t>
            </a:r>
            <a:endParaRPr lang="en-US" sz="3600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AAD8CB-7B85-3934-5946-81B6BAD51A94}"/>
              </a:ext>
            </a:extLst>
          </p:cNvPr>
          <p:cNvSpPr txBox="1"/>
          <p:nvPr/>
        </p:nvSpPr>
        <p:spPr>
          <a:xfrm>
            <a:off x="228032" y="814372"/>
            <a:ext cx="1002289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dirty="0">
                <a:cs typeface="Times New Roman" panose="02020603050405020304" pitchFamily="18" charset="0"/>
              </a:rPr>
              <a:t>Kai pirkimo organizacija pasirinkta, spauskite „Paieška“(1) ir apačioje „Paieškos rezultatuose“ (2) bus rodoma informacija </a:t>
            </a:r>
          </a:p>
        </p:txBody>
      </p:sp>
    </p:spTree>
    <p:extLst>
      <p:ext uri="{BB962C8B-B14F-4D97-AF65-F5344CB8AC3E}">
        <p14:creationId xmlns:p14="http://schemas.microsoft.com/office/powerpoint/2010/main" val="1695737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740423-DF41-248A-781A-737CF6735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1EF063D5-9DF8-2AA8-BC86-E3E8D1749D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C89D52-297F-CDBF-99AA-45794CC3C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55BADD-7168-43F4-8D28-8432C84EE24E}"/>
              </a:ext>
            </a:extLst>
          </p:cNvPr>
          <p:cNvSpPr txBox="1"/>
          <p:nvPr/>
        </p:nvSpPr>
        <p:spPr>
          <a:xfrm>
            <a:off x="810698" y="892078"/>
            <a:ext cx="119639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000" b="1" dirty="0">
                <a:cs typeface="Times New Roman" panose="02020603050405020304" pitchFamily="18" charset="0"/>
              </a:rPr>
              <a:t>Pirkimo suvestinių paieška pagal pirkimo pagal BVPŽ kodą</a:t>
            </a:r>
          </a:p>
          <a:p>
            <a:r>
              <a:rPr lang="lt-LT" sz="2000" dirty="0">
                <a:cs typeface="Times New Roman" panose="02020603050405020304" pitchFamily="18" charset="0"/>
              </a:rPr>
              <a:t>Skiltyje „BVPŽ kodai“ spauskite paieškos laukelį (1)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2A09165-8FF0-C20B-8A94-ECB2312B1D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34065" y="1660289"/>
            <a:ext cx="9521204" cy="475194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FFCDCA5-B11D-F59A-4D8C-D9AE455FAE97}"/>
              </a:ext>
            </a:extLst>
          </p:cNvPr>
          <p:cNvSpPr/>
          <p:nvPr/>
        </p:nvSpPr>
        <p:spPr>
          <a:xfrm>
            <a:off x="326066" y="4175362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" name="Pavadinimas 1">
            <a:extLst>
              <a:ext uri="{FF2B5EF4-FFF2-40B4-BE49-F238E27FC236}">
                <a16:creationId xmlns:a16="http://schemas.microsoft.com/office/drawing/2014/main" id="{10BF90E6-6F05-FED2-51C2-0524091F40AC}"/>
              </a:ext>
            </a:extLst>
          </p:cNvPr>
          <p:cNvSpPr txBox="1">
            <a:spLocks/>
          </p:cNvSpPr>
          <p:nvPr/>
        </p:nvSpPr>
        <p:spPr>
          <a:xfrm>
            <a:off x="2180254" y="122102"/>
            <a:ext cx="7801946" cy="810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3600" dirty="0">
                <a:latin typeface="+mn-lt"/>
              </a:rPr>
              <a:t>Paieška neprisijungus</a:t>
            </a:r>
            <a:endParaRPr 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488100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F6609890774D45AB71C439A41F178C" ma:contentTypeVersion="7" ma:contentTypeDescription="Create a new document." ma:contentTypeScope="" ma:versionID="7fbae126675165fafe50e0bcf5c6004e">
  <xsd:schema xmlns:xsd="http://www.w3.org/2001/XMLSchema" xmlns:xs="http://www.w3.org/2001/XMLSchema" xmlns:p="http://schemas.microsoft.com/office/2006/metadata/properties" xmlns:ns2="994b468e-a809-43ef-a798-31deceb9e172" targetNamespace="http://schemas.microsoft.com/office/2006/metadata/properties" ma:root="true" ma:fieldsID="b2976fa63390ffda2fc0513ae9d2ec1b" ns2:_="">
    <xsd:import namespace="994b468e-a809-43ef-a798-31deceb9e1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4b468e-a809-43ef-a798-31deceb9e1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DD08BC-AABE-4CBD-9019-5DFDAEB516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4b468e-a809-43ef-a798-31deceb9e1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CCB5AC-D550-45B4-AC72-296DFA990DC3}">
  <ds:schemaRefs>
    <ds:schemaRef ds:uri="http://purl.org/dc/terms/"/>
    <ds:schemaRef ds:uri="http://purl.org/dc/elements/1.1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994b468e-a809-43ef-a798-31deceb9e17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7C87326-BD66-4135-870F-EF10FF1328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1239</TotalTime>
  <Words>640</Words>
  <Application>Microsoft Office PowerPoint</Application>
  <PresentationFormat>Widescreen</PresentationFormat>
  <Paragraphs>112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Aptos</vt:lpstr>
      <vt:lpstr>Arial</vt:lpstr>
      <vt:lpstr>Calibri</vt:lpstr>
      <vt:lpstr>Calibri Light</vt:lpstr>
      <vt:lpstr>Times New Roman</vt:lpstr>
      <vt:lpstr>„Office“ tema</vt:lpstr>
      <vt:lpstr>      Paieškos vykdymas Centrinės viešųjų pirkimų informacinės sistemos (CVP IS) priemonėmis</vt:lpstr>
      <vt:lpstr>PowerPoint Presentation</vt:lpstr>
      <vt:lpstr>  Yra du galimi paieškos neprisijungus prie CVP IS būdai. Spauskite nuorodą European Dynamics - Centrinė viešųjų pirkimų informacinė sistema ir pasirinkite  1. Išplėstinė paieška - detali paieška, kurioje pirkimų galima ieškoti pagal detalius kriterijus arba konkrečios organizacijos skelbiamus pirkimus;  2. Naujausi pirkimai - visų paskelbtų pirkimų sąrašas, kurį galima rūšiuoti didėjimo/mažėjimo, abėcėlės tvarka </vt:lpstr>
      <vt:lpstr>Išplėstinė paieška pagal pirkimą </vt:lpstr>
      <vt:lpstr>Išplėstinė paieška pagal Organizaciją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Naujausių pirkimų paieška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Lina Romančikaitė-Klingienė</dc:creator>
  <cp:lastModifiedBy>Lina Romančikaitė-Klingienė</cp:lastModifiedBy>
  <cp:revision>3</cp:revision>
  <dcterms:created xsi:type="dcterms:W3CDTF">2016-01-12T08:28:32Z</dcterms:created>
  <dcterms:modified xsi:type="dcterms:W3CDTF">2026-05-19T01:17:53Z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0x010100C3F6609890774D45AB71C439A41F178C</vt:lpwstr>
  </property>
  <property fmtid="{D5CDD505-2E9C-101B-9397-08002B2CF9AE}" pid="3" name="MediaServiceImageTags">
    <vt:lpwstr/>
  </property>
</Properties>
</file>