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handoutMasterIdLst>
    <p:handoutMasterId r:id="rId53"/>
  </p:handoutMasterIdLst>
  <p:sldIdLst>
    <p:sldId id="256" r:id="rId5"/>
    <p:sldId id="549" r:id="rId6"/>
    <p:sldId id="289" r:id="rId7"/>
    <p:sldId id="413" r:id="rId8"/>
    <p:sldId id="421" r:id="rId9"/>
    <p:sldId id="427" r:id="rId10"/>
    <p:sldId id="507" r:id="rId11"/>
    <p:sldId id="483" r:id="rId12"/>
    <p:sldId id="484" r:id="rId13"/>
    <p:sldId id="485" r:id="rId14"/>
    <p:sldId id="486" r:id="rId15"/>
    <p:sldId id="487" r:id="rId16"/>
    <p:sldId id="488" r:id="rId17"/>
    <p:sldId id="489" r:id="rId18"/>
    <p:sldId id="490" r:id="rId19"/>
    <p:sldId id="491" r:id="rId20"/>
    <p:sldId id="492" r:id="rId21"/>
    <p:sldId id="493" r:id="rId22"/>
    <p:sldId id="494" r:id="rId23"/>
    <p:sldId id="495" r:id="rId24"/>
    <p:sldId id="556" r:id="rId25"/>
    <p:sldId id="496" r:id="rId26"/>
    <p:sldId id="499" r:id="rId27"/>
    <p:sldId id="532" r:id="rId28"/>
    <p:sldId id="518" r:id="rId29"/>
    <p:sldId id="505" r:id="rId30"/>
    <p:sldId id="506" r:id="rId31"/>
    <p:sldId id="478" r:id="rId32"/>
    <p:sldId id="519" r:id="rId33"/>
    <p:sldId id="548" r:id="rId34"/>
    <p:sldId id="557" r:id="rId35"/>
    <p:sldId id="480" r:id="rId36"/>
    <p:sldId id="540" r:id="rId37"/>
    <p:sldId id="541" r:id="rId38"/>
    <p:sldId id="542" r:id="rId39"/>
    <p:sldId id="543" r:id="rId40"/>
    <p:sldId id="544" r:id="rId41"/>
    <p:sldId id="546" r:id="rId42"/>
    <p:sldId id="547" r:id="rId43"/>
    <p:sldId id="551" r:id="rId44"/>
    <p:sldId id="555" r:id="rId45"/>
    <p:sldId id="520" r:id="rId46"/>
    <p:sldId id="521" r:id="rId47"/>
    <p:sldId id="536" r:id="rId48"/>
    <p:sldId id="537" r:id="rId49"/>
    <p:sldId id="538" r:id="rId50"/>
    <p:sldId id="50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D5E3CB-AEFB-8D47-98D1-042749E591CF}" name="Elena Šerepėkienė" initials="EŠ" userId="S::elena.serepekiene@vpt.lt::1165003e-1bc1-4725-a88e-f9337cde254f" providerId="AD"/>
  <p188:author id="{C2F30CD0-1A4A-3E30-5D93-03B1D498DA81}" name="Viktorija Namavičienė" initials="VN" userId="S::viktorija.namaviciene@vpt.lt::770ee7b1-26ef-4989-be86-9956931060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E4C13-A63F-9483-84C1-A94E947AB809}" v="9" dt="2026-05-18T05:02:41.131"/>
    <p1510:client id="{65680CF6-3AED-4482-B14E-D50E4AB8969E}" v="117" dt="2026-05-19T00:00:40.569"/>
    <p1510:client id="{9DF822D3-5158-6D70-2EB8-BBD78085B70B}" v="190" dt="2026-05-18T10:24:52.292"/>
    <p1510:client id="{AE469696-115F-FA60-72F4-7EFEDB30BDF5}" v="14" dt="2026-05-18T11:05:45.721"/>
    <p1510:client id="{DF41243B-73D7-A9A4-0B9D-F1528D578AED}" v="268" dt="2026-05-18T11:54:05.353"/>
    <p1510:client id="{E1642FFE-6C5F-61E1-A277-1C69EF110E76}" v="2" dt="2026-05-18T06:30:43.233"/>
    <p1510:client id="{E8839318-A6C5-4ACD-9396-9327ADACD59F}" v="4" dt="2026-05-18T07:17:21.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2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mantė Mazurkevič" userId="S::vismante.mazurkevic@vpt.lt::a2016f09-c984-44f4-b64d-3873d6d8a098" providerId="AD" clId="Web-{AE469696-115F-FA60-72F4-7EFEDB30BDF5}"/>
    <pc:docChg chg="modSld">
      <pc:chgData name="Vismantė Mazurkevič" userId="S::vismante.mazurkevic@vpt.lt::a2016f09-c984-44f4-b64d-3873d6d8a098" providerId="AD" clId="Web-{AE469696-115F-FA60-72F4-7EFEDB30BDF5}" dt="2026-05-18T11:05:45.705" v="11" actId="20577"/>
      <pc:docMkLst>
        <pc:docMk/>
      </pc:docMkLst>
      <pc:sldChg chg="modSp">
        <pc:chgData name="Vismantė Mazurkevič" userId="S::vismante.mazurkevic@vpt.lt::a2016f09-c984-44f4-b64d-3873d6d8a098" providerId="AD" clId="Web-{AE469696-115F-FA60-72F4-7EFEDB30BDF5}" dt="2026-05-18T11:05:45.705" v="11" actId="20577"/>
        <pc:sldMkLst>
          <pc:docMk/>
          <pc:sldMk cId="691012715" sldId="538"/>
        </pc:sldMkLst>
        <pc:spChg chg="mod">
          <ac:chgData name="Vismantė Mazurkevič" userId="S::vismante.mazurkevic@vpt.lt::a2016f09-c984-44f4-b64d-3873d6d8a098" providerId="AD" clId="Web-{AE469696-115F-FA60-72F4-7EFEDB30BDF5}" dt="2026-05-18T11:05:45.705" v="11" actId="20577"/>
          <ac:spMkLst>
            <pc:docMk/>
            <pc:sldMk cId="691012715" sldId="538"/>
            <ac:spMk id="5" creationId="{4D478718-25CD-5A31-A038-19FED65B0593}"/>
          </ac:spMkLst>
        </pc:spChg>
      </pc:sldChg>
      <pc:sldChg chg="modSp">
        <pc:chgData name="Vismantė Mazurkevič" userId="S::vismante.mazurkevic@vpt.lt::a2016f09-c984-44f4-b64d-3873d6d8a098" providerId="AD" clId="Web-{AE469696-115F-FA60-72F4-7EFEDB30BDF5}" dt="2026-05-18T10:58:30.329" v="4" actId="1076"/>
        <pc:sldMkLst>
          <pc:docMk/>
          <pc:sldMk cId="715838722" sldId="549"/>
        </pc:sldMkLst>
        <pc:spChg chg="mod">
          <ac:chgData name="Vismantė Mazurkevič" userId="S::vismante.mazurkevic@vpt.lt::a2016f09-c984-44f4-b64d-3873d6d8a098" providerId="AD" clId="Web-{AE469696-115F-FA60-72F4-7EFEDB30BDF5}" dt="2026-05-18T10:58:30.329" v="4" actId="1076"/>
          <ac:spMkLst>
            <pc:docMk/>
            <pc:sldMk cId="715838722" sldId="549"/>
            <ac:spMk id="3" creationId="{63C9EEF6-1E90-48AF-0B1D-AA582A066378}"/>
          </ac:spMkLst>
        </pc:spChg>
      </pc:sldChg>
    </pc:docChg>
  </pc:docChgLst>
  <pc:docChgLst>
    <pc:chgData name="Vismantė Mazurkevič" userId="S::vismante.mazurkevic@vpt.lt::a2016f09-c984-44f4-b64d-3873d6d8a098" providerId="AD" clId="Web-{1D41DC44-2494-7A8B-2FC3-20C046EDA958}"/>
    <pc:docChg chg="addSld delSld modSld sldOrd">
      <pc:chgData name="Vismantė Mazurkevič" userId="S::vismante.mazurkevic@vpt.lt::a2016f09-c984-44f4-b64d-3873d6d8a098" providerId="AD" clId="Web-{1D41DC44-2494-7A8B-2FC3-20C046EDA958}" dt="2026-05-06T08:42:33.258" v="832" actId="20577"/>
      <pc:docMkLst>
        <pc:docMk/>
      </pc:docMkLst>
      <pc:sldChg chg="modSp">
        <pc:chgData name="Vismantė Mazurkevič" userId="S::vismante.mazurkevic@vpt.lt::a2016f09-c984-44f4-b64d-3873d6d8a098" providerId="AD" clId="Web-{1D41DC44-2494-7A8B-2FC3-20C046EDA958}" dt="2026-05-06T06:56:02.702" v="90" actId="1076"/>
        <pc:sldMkLst>
          <pc:docMk/>
          <pc:sldMk cId="2140135654" sldId="519"/>
        </pc:sldMkLst>
        <pc:spChg chg="mod">
          <ac:chgData name="Vismantė Mazurkevič" userId="S::vismante.mazurkevic@vpt.lt::a2016f09-c984-44f4-b64d-3873d6d8a098" providerId="AD" clId="Web-{1D41DC44-2494-7A8B-2FC3-20C046EDA958}" dt="2026-05-06T06:55:51.155" v="88" actId="1076"/>
          <ac:spMkLst>
            <pc:docMk/>
            <pc:sldMk cId="2140135654" sldId="519"/>
            <ac:spMk id="11" creationId="{54E6084A-7EC7-91AB-68E3-ECF87F6C6567}"/>
          </ac:spMkLst>
        </pc:spChg>
        <pc:spChg chg="mod">
          <ac:chgData name="Vismantė Mazurkevič" userId="S::vismante.mazurkevic@vpt.lt::a2016f09-c984-44f4-b64d-3873d6d8a098" providerId="AD" clId="Web-{1D41DC44-2494-7A8B-2FC3-20C046EDA958}" dt="2026-05-06T06:56:02.702" v="90" actId="1076"/>
          <ac:spMkLst>
            <pc:docMk/>
            <pc:sldMk cId="2140135654" sldId="519"/>
            <ac:spMk id="12" creationId="{C53D4D9D-7C16-4015-4ACB-47CF44359E99}"/>
          </ac:spMkLst>
        </pc:spChg>
      </pc:sldChg>
      <pc:sldChg chg="addSp delSp modSp new ord">
        <pc:chgData name="Vismantė Mazurkevič" userId="S::vismante.mazurkevic@vpt.lt::a2016f09-c984-44f4-b64d-3873d6d8a098" providerId="AD" clId="Web-{1D41DC44-2494-7A8B-2FC3-20C046EDA958}" dt="2026-05-06T07:22:52.343" v="137"/>
        <pc:sldMkLst>
          <pc:docMk/>
          <pc:sldMk cId="1562064690" sldId="540"/>
        </pc:sldMkLst>
        <pc:spChg chg="mod">
          <ac:chgData name="Vismantė Mazurkevič" userId="S::vismante.mazurkevic@vpt.lt::a2016f09-c984-44f4-b64d-3873d6d8a098" providerId="AD" clId="Web-{1D41DC44-2494-7A8B-2FC3-20C046EDA958}" dt="2026-05-06T06:53:22.782" v="74" actId="20577"/>
          <ac:spMkLst>
            <pc:docMk/>
            <pc:sldMk cId="1562064690" sldId="540"/>
            <ac:spMk id="2" creationId="{11565155-3754-F414-6F21-904B302011A0}"/>
          </ac:spMkLst>
        </pc:spChg>
        <pc:spChg chg="mod">
          <ac:chgData name="Vismantė Mazurkevič" userId="S::vismante.mazurkevic@vpt.lt::a2016f09-c984-44f4-b64d-3873d6d8a098" providerId="AD" clId="Web-{1D41DC44-2494-7A8B-2FC3-20C046EDA958}" dt="2026-05-06T06:55:21.656" v="85" actId="20577"/>
          <ac:spMkLst>
            <pc:docMk/>
            <pc:sldMk cId="1562064690" sldId="540"/>
            <ac:spMk id="3" creationId="{451B7FED-792D-9A08-0B7E-3710D5488F5E}"/>
          </ac:spMkLst>
        </pc:spChg>
        <pc:spChg chg="add mod">
          <ac:chgData name="Vismantė Mazurkevič" userId="S::vismante.mazurkevic@vpt.lt::a2016f09-c984-44f4-b64d-3873d6d8a098" providerId="AD" clId="Web-{1D41DC44-2494-7A8B-2FC3-20C046EDA958}" dt="2026-05-06T06:57:37.450" v="96"/>
          <ac:spMkLst>
            <pc:docMk/>
            <pc:sldMk cId="1562064690" sldId="540"/>
            <ac:spMk id="7" creationId="{F329B81C-03A0-08CC-B5D6-E32A9805A9CE}"/>
          </ac:spMkLst>
        </pc:spChg>
        <pc:spChg chg="add mod">
          <ac:chgData name="Vismantė Mazurkevič" userId="S::vismante.mazurkevic@vpt.lt::a2016f09-c984-44f4-b64d-3873d6d8a098" providerId="AD" clId="Web-{1D41DC44-2494-7A8B-2FC3-20C046EDA958}" dt="2026-05-06T06:57:58.809" v="99" actId="1076"/>
          <ac:spMkLst>
            <pc:docMk/>
            <pc:sldMk cId="1562064690" sldId="540"/>
            <ac:spMk id="8" creationId="{2C634E12-E582-B3FD-9DBA-9AB70E2A5567}"/>
          </ac:spMkLst>
        </pc:spChg>
        <pc:picChg chg="add mod">
          <ac:chgData name="Vismantė Mazurkevič" userId="S::vismante.mazurkevic@vpt.lt::a2016f09-c984-44f4-b64d-3873d6d8a098" providerId="AD" clId="Web-{1D41DC44-2494-7A8B-2FC3-20C046EDA958}" dt="2026-05-06T06:59:28.511" v="100" actId="14100"/>
          <ac:picMkLst>
            <pc:docMk/>
            <pc:sldMk cId="1562064690" sldId="540"/>
            <ac:picMk id="6" creationId="{885E1851-C4AB-E415-C0CB-D49A59D93200}"/>
          </ac:picMkLst>
        </pc:picChg>
        <pc:picChg chg="add ord">
          <ac:chgData name="Vismantė Mazurkevič" userId="S::vismante.mazurkevic@vpt.lt::a2016f09-c984-44f4-b64d-3873d6d8a098" providerId="AD" clId="Web-{1D41DC44-2494-7A8B-2FC3-20C046EDA958}" dt="2026-05-06T07:22:52.343" v="137"/>
          <ac:picMkLst>
            <pc:docMk/>
            <pc:sldMk cId="1562064690" sldId="540"/>
            <ac:picMk id="10" creationId="{E6F7C2A5-B252-7920-AACE-49DC3E2B3DE9}"/>
          </ac:picMkLst>
        </pc:picChg>
      </pc:sldChg>
      <pc:sldChg chg="addSp delSp modSp new">
        <pc:chgData name="Vismantė Mazurkevič" userId="S::vismante.mazurkevic@vpt.lt::a2016f09-c984-44f4-b64d-3873d6d8a098" providerId="AD" clId="Web-{1D41DC44-2494-7A8B-2FC3-20C046EDA958}" dt="2026-05-06T08:30:31.414" v="714" actId="20577"/>
        <pc:sldMkLst>
          <pc:docMk/>
          <pc:sldMk cId="373708281" sldId="542"/>
        </pc:sldMkLst>
        <pc:spChg chg="add mod">
          <ac:chgData name="Vismantė Mazurkevič" userId="S::vismante.mazurkevic@vpt.lt::a2016f09-c984-44f4-b64d-3873d6d8a098" providerId="AD" clId="Web-{1D41DC44-2494-7A8B-2FC3-20C046EDA958}" dt="2026-05-06T07:53:52.142" v="380" actId="1076"/>
          <ac:spMkLst>
            <pc:docMk/>
            <pc:sldMk cId="373708281" sldId="542"/>
            <ac:spMk id="2" creationId="{AE0219F4-7C15-D46E-AE0F-6A72B5E87F86}"/>
          </ac:spMkLst>
        </pc:spChg>
        <pc:spChg chg="add mod">
          <ac:chgData name="Vismantė Mazurkevič" userId="S::vismante.mazurkevic@vpt.lt::a2016f09-c984-44f4-b64d-3873d6d8a098" providerId="AD" clId="Web-{1D41DC44-2494-7A8B-2FC3-20C046EDA958}" dt="2026-05-06T08:16:29.757" v="504" actId="20577"/>
          <ac:spMkLst>
            <pc:docMk/>
            <pc:sldMk cId="373708281" sldId="542"/>
            <ac:spMk id="8" creationId="{0BE2A2D5-44F0-66BA-0429-2355F89AC178}"/>
          </ac:spMkLst>
        </pc:spChg>
        <pc:spChg chg="add mod">
          <ac:chgData name="Vismantė Mazurkevič" userId="S::vismante.mazurkevic@vpt.lt::a2016f09-c984-44f4-b64d-3873d6d8a098" providerId="AD" clId="Web-{1D41DC44-2494-7A8B-2FC3-20C046EDA958}" dt="2026-05-06T07:53:23.251" v="370" actId="1076"/>
          <ac:spMkLst>
            <pc:docMk/>
            <pc:sldMk cId="373708281" sldId="542"/>
            <ac:spMk id="10" creationId="{296D9975-E9C0-D882-1A8C-7DB9BB93A145}"/>
          </ac:spMkLst>
        </pc:spChg>
        <pc:spChg chg="add mod">
          <ac:chgData name="Vismantė Mazurkevič" userId="S::vismante.mazurkevic@vpt.lt::a2016f09-c984-44f4-b64d-3873d6d8a098" providerId="AD" clId="Web-{1D41DC44-2494-7A8B-2FC3-20C046EDA958}" dt="2026-05-06T07:41:17.662" v="255" actId="1076"/>
          <ac:spMkLst>
            <pc:docMk/>
            <pc:sldMk cId="373708281" sldId="542"/>
            <ac:spMk id="14" creationId="{85FEA24A-9C65-27DB-2B2E-FC981B4D5910}"/>
          </ac:spMkLst>
        </pc:spChg>
        <pc:spChg chg="add mod">
          <ac:chgData name="Vismantė Mazurkevič" userId="S::vismante.mazurkevic@vpt.lt::a2016f09-c984-44f4-b64d-3873d6d8a098" providerId="AD" clId="Web-{1D41DC44-2494-7A8B-2FC3-20C046EDA958}" dt="2026-05-06T07:41:14.365" v="254" actId="1076"/>
          <ac:spMkLst>
            <pc:docMk/>
            <pc:sldMk cId="373708281" sldId="542"/>
            <ac:spMk id="16" creationId="{A26FA292-306D-B22D-C9B4-9455190911A1}"/>
          </ac:spMkLst>
        </pc:spChg>
        <pc:spChg chg="add mod">
          <ac:chgData name="Vismantė Mazurkevič" userId="S::vismante.mazurkevic@vpt.lt::a2016f09-c984-44f4-b64d-3873d6d8a098" providerId="AD" clId="Web-{1D41DC44-2494-7A8B-2FC3-20C046EDA958}" dt="2026-05-06T08:30:29.023" v="713" actId="20577"/>
          <ac:spMkLst>
            <pc:docMk/>
            <pc:sldMk cId="373708281" sldId="542"/>
            <ac:spMk id="18" creationId="{236E02E9-0A96-5886-DC9C-255B7C6F0594}"/>
          </ac:spMkLst>
        </pc:spChg>
        <pc:spChg chg="add mod">
          <ac:chgData name="Vismantė Mazurkevič" userId="S::vismante.mazurkevic@vpt.lt::a2016f09-c984-44f4-b64d-3873d6d8a098" providerId="AD" clId="Web-{1D41DC44-2494-7A8B-2FC3-20C046EDA958}" dt="2026-05-06T08:30:31.414" v="714" actId="20577"/>
          <ac:spMkLst>
            <pc:docMk/>
            <pc:sldMk cId="373708281" sldId="542"/>
            <ac:spMk id="20" creationId="{4D1371E7-9B2B-00B9-8BC8-072490DE65CD}"/>
          </ac:spMkLst>
        </pc:spChg>
        <pc:picChg chg="add mod ord">
          <ac:chgData name="Vismantė Mazurkevič" userId="S::vismante.mazurkevic@vpt.lt::a2016f09-c984-44f4-b64d-3873d6d8a098" providerId="AD" clId="Web-{1D41DC44-2494-7A8B-2FC3-20C046EDA958}" dt="2026-05-06T07:23:18.593" v="142" actId="1076"/>
          <ac:picMkLst>
            <pc:docMk/>
            <pc:sldMk cId="373708281" sldId="542"/>
            <ac:picMk id="6" creationId="{D67A8CD0-D429-AFD1-41C1-028248977CB3}"/>
          </ac:picMkLst>
        </pc:picChg>
        <pc:picChg chg="add mod ord">
          <ac:chgData name="Vismantė Mazurkevič" userId="S::vismante.mazurkevic@vpt.lt::a2016f09-c984-44f4-b64d-3873d6d8a098" providerId="AD" clId="Web-{1D41DC44-2494-7A8B-2FC3-20C046EDA958}" dt="2026-05-06T07:40:29.491" v="249" actId="1076"/>
          <ac:picMkLst>
            <pc:docMk/>
            <pc:sldMk cId="373708281" sldId="542"/>
            <ac:picMk id="7" creationId="{15D73676-DE29-EEAE-85CC-C0E440660BA3}"/>
          </ac:picMkLst>
        </pc:picChg>
        <pc:picChg chg="add mod">
          <ac:chgData name="Vismantė Mazurkevič" userId="S::vismante.mazurkevic@vpt.lt::a2016f09-c984-44f4-b64d-3873d6d8a098" providerId="AD" clId="Web-{1D41DC44-2494-7A8B-2FC3-20C046EDA958}" dt="2026-05-06T07:46:02.255" v="335" actId="1076"/>
          <ac:picMkLst>
            <pc:docMk/>
            <pc:sldMk cId="373708281" sldId="542"/>
            <ac:picMk id="17" creationId="{E277DFBD-6DF3-4ED0-D91E-9D8CB160CB5A}"/>
          </ac:picMkLst>
        </pc:picChg>
        <pc:picChg chg="add mod">
          <ac:chgData name="Vismantė Mazurkevič" userId="S::vismante.mazurkevic@vpt.lt::a2016f09-c984-44f4-b64d-3873d6d8a098" providerId="AD" clId="Web-{1D41DC44-2494-7A8B-2FC3-20C046EDA958}" dt="2026-05-06T07:46:09.708" v="337" actId="1076"/>
          <ac:picMkLst>
            <pc:docMk/>
            <pc:sldMk cId="373708281" sldId="542"/>
            <ac:picMk id="19" creationId="{E24C3A21-E7AE-F465-BD0C-EB1E06DFD19D}"/>
          </ac:picMkLst>
        </pc:picChg>
      </pc:sldChg>
      <pc:sldChg chg="addSp delSp modSp new">
        <pc:chgData name="Vismantė Mazurkevič" userId="S::vismante.mazurkevic@vpt.lt::a2016f09-c984-44f4-b64d-3873d6d8a098" providerId="AD" clId="Web-{1D41DC44-2494-7A8B-2FC3-20C046EDA958}" dt="2026-05-06T08:30:35.836" v="715" actId="20577"/>
        <pc:sldMkLst>
          <pc:docMk/>
          <pc:sldMk cId="726711936" sldId="543"/>
        </pc:sldMkLst>
        <pc:spChg chg="add mod">
          <ac:chgData name="Vismantė Mazurkevič" userId="S::vismante.mazurkevic@vpt.lt::a2016f09-c984-44f4-b64d-3873d6d8a098" providerId="AD" clId="Web-{1D41DC44-2494-7A8B-2FC3-20C046EDA958}" dt="2026-05-06T08:19:42.211" v="585" actId="1076"/>
          <ac:spMkLst>
            <pc:docMk/>
            <pc:sldMk cId="726711936" sldId="543"/>
            <ac:spMk id="7" creationId="{780C07A2-CAA9-DA6A-129E-5CFFA175DAFA}"/>
          </ac:spMkLst>
        </pc:spChg>
        <pc:spChg chg="add mod">
          <ac:chgData name="Vismantė Mazurkevič" userId="S::vismante.mazurkevic@vpt.lt::a2016f09-c984-44f4-b64d-3873d6d8a098" providerId="AD" clId="Web-{1D41DC44-2494-7A8B-2FC3-20C046EDA958}" dt="2026-05-06T08:15:41.476" v="494" actId="1076"/>
          <ac:spMkLst>
            <pc:docMk/>
            <pc:sldMk cId="726711936" sldId="543"/>
            <ac:spMk id="8" creationId="{8D83DB1D-96AE-4A88-B323-C586FABB8699}"/>
          </ac:spMkLst>
        </pc:spChg>
        <pc:spChg chg="add mod">
          <ac:chgData name="Vismantė Mazurkevič" userId="S::vismante.mazurkevic@vpt.lt::a2016f09-c984-44f4-b64d-3873d6d8a098" providerId="AD" clId="Web-{1D41DC44-2494-7A8B-2FC3-20C046EDA958}" dt="2026-05-06T08:19:24.898" v="583" actId="1076"/>
          <ac:spMkLst>
            <pc:docMk/>
            <pc:sldMk cId="726711936" sldId="543"/>
            <ac:spMk id="9" creationId="{5C9CC284-601D-9AB2-CAFB-A4D3AF3682B8}"/>
          </ac:spMkLst>
        </pc:spChg>
        <pc:spChg chg="add mod">
          <ac:chgData name="Vismantė Mazurkevič" userId="S::vismante.mazurkevic@vpt.lt::a2016f09-c984-44f4-b64d-3873d6d8a098" providerId="AD" clId="Web-{1D41DC44-2494-7A8B-2FC3-20C046EDA958}" dt="2026-05-06T08:15:46.289" v="495" actId="1076"/>
          <ac:spMkLst>
            <pc:docMk/>
            <pc:sldMk cId="726711936" sldId="543"/>
            <ac:spMk id="10" creationId="{F86A1730-C99D-58A5-0801-69B1FBC012EE}"/>
          </ac:spMkLst>
        </pc:spChg>
        <pc:spChg chg="add mod">
          <ac:chgData name="Vismantė Mazurkevič" userId="S::vismante.mazurkevic@vpt.lt::a2016f09-c984-44f4-b64d-3873d6d8a098" providerId="AD" clId="Web-{1D41DC44-2494-7A8B-2FC3-20C046EDA958}" dt="2026-05-06T08:19:17.351" v="581" actId="20577"/>
          <ac:spMkLst>
            <pc:docMk/>
            <pc:sldMk cId="726711936" sldId="543"/>
            <ac:spMk id="11" creationId="{93A50AF4-165A-366E-B14C-A0DC90F2BDBD}"/>
          </ac:spMkLst>
        </pc:spChg>
        <pc:spChg chg="add mod">
          <ac:chgData name="Vismantė Mazurkevič" userId="S::vismante.mazurkevic@vpt.lt::a2016f09-c984-44f4-b64d-3873d6d8a098" providerId="AD" clId="Web-{1D41DC44-2494-7A8B-2FC3-20C046EDA958}" dt="2026-05-06T08:19:36.820" v="584" actId="1076"/>
          <ac:spMkLst>
            <pc:docMk/>
            <pc:sldMk cId="726711936" sldId="543"/>
            <ac:spMk id="12" creationId="{5BF335C2-7BD4-D227-5FCB-09CEFF93777C}"/>
          </ac:spMkLst>
        </pc:spChg>
        <pc:spChg chg="add mod">
          <ac:chgData name="Vismantė Mazurkevič" userId="S::vismante.mazurkevic@vpt.lt::a2016f09-c984-44f4-b64d-3873d6d8a098" providerId="AD" clId="Web-{1D41DC44-2494-7A8B-2FC3-20C046EDA958}" dt="2026-05-06T08:16:40.148" v="510" actId="20577"/>
          <ac:spMkLst>
            <pc:docMk/>
            <pc:sldMk cId="726711936" sldId="543"/>
            <ac:spMk id="13" creationId="{2E1E4B13-2121-8E95-EC14-BC8BE028378B}"/>
          </ac:spMkLst>
        </pc:spChg>
        <pc:spChg chg="add mod">
          <ac:chgData name="Vismantė Mazurkevič" userId="S::vismante.mazurkevic@vpt.lt::a2016f09-c984-44f4-b64d-3873d6d8a098" providerId="AD" clId="Web-{1D41DC44-2494-7A8B-2FC3-20C046EDA958}" dt="2026-05-06T08:30:35.836" v="715" actId="20577"/>
          <ac:spMkLst>
            <pc:docMk/>
            <pc:sldMk cId="726711936" sldId="543"/>
            <ac:spMk id="15" creationId="{9D779B91-5C6E-EA3F-425F-CFE5FC136FFA}"/>
          </ac:spMkLst>
        </pc:spChg>
        <pc:picChg chg="add mod">
          <ac:chgData name="Vismantė Mazurkevič" userId="S::vismante.mazurkevic@vpt.lt::a2016f09-c984-44f4-b64d-3873d6d8a098" providerId="AD" clId="Web-{1D41DC44-2494-7A8B-2FC3-20C046EDA958}" dt="2026-05-06T08:17:43.461" v="513" actId="1076"/>
          <ac:picMkLst>
            <pc:docMk/>
            <pc:sldMk cId="726711936" sldId="543"/>
            <ac:picMk id="2" creationId="{587E43B0-CF33-98F9-9098-27BF27679DB2}"/>
          </ac:picMkLst>
        </pc:picChg>
        <pc:picChg chg="add mod ord">
          <ac:chgData name="Vismantė Mazurkevič" userId="S::vismante.mazurkevic@vpt.lt::a2016f09-c984-44f4-b64d-3873d6d8a098" providerId="AD" clId="Web-{1D41DC44-2494-7A8B-2FC3-20C046EDA958}" dt="2026-05-06T08:14:36.164" v="493" actId="1076"/>
          <ac:picMkLst>
            <pc:docMk/>
            <pc:sldMk cId="726711936" sldId="543"/>
            <ac:picMk id="5" creationId="{F0AB2814-5145-49D4-0827-FDA4393D06FC}"/>
          </ac:picMkLst>
        </pc:picChg>
        <pc:picChg chg="add ord">
          <ac:chgData name="Vismantė Mazurkevič" userId="S::vismante.mazurkevic@vpt.lt::a2016f09-c984-44f4-b64d-3873d6d8a098" providerId="AD" clId="Web-{1D41DC44-2494-7A8B-2FC3-20C046EDA958}" dt="2026-05-06T07:44:04.755" v="327"/>
          <ac:picMkLst>
            <pc:docMk/>
            <pc:sldMk cId="726711936" sldId="543"/>
            <ac:picMk id="6" creationId="{618F467F-BF72-58A6-CCFE-F058A18B02AF}"/>
          </ac:picMkLst>
        </pc:picChg>
        <pc:picChg chg="add mod">
          <ac:chgData name="Vismantė Mazurkevič" userId="S::vismante.mazurkevic@vpt.lt::a2016f09-c984-44f4-b64d-3873d6d8a098" providerId="AD" clId="Web-{1D41DC44-2494-7A8B-2FC3-20C046EDA958}" dt="2026-05-06T08:23:24.601" v="619" actId="1076"/>
          <ac:picMkLst>
            <pc:docMk/>
            <pc:sldMk cId="726711936" sldId="543"/>
            <ac:picMk id="14" creationId="{868F0DA0-5310-2E4F-0566-3AA9DBF540D4}"/>
          </ac:picMkLst>
        </pc:picChg>
      </pc:sldChg>
      <pc:sldChg chg="addSp delSp modSp new">
        <pc:chgData name="Vismantė Mazurkevič" userId="S::vismante.mazurkevic@vpt.lt::a2016f09-c984-44f4-b64d-3873d6d8a098" providerId="AD" clId="Web-{1D41DC44-2494-7A8B-2FC3-20C046EDA958}" dt="2026-05-06T08:41:40.727" v="819"/>
        <pc:sldMkLst>
          <pc:docMk/>
          <pc:sldMk cId="1165787675" sldId="544"/>
        </pc:sldMkLst>
        <pc:spChg chg="mod">
          <ac:chgData name="Vismantė Mazurkevič" userId="S::vismante.mazurkevic@vpt.lt::a2016f09-c984-44f4-b64d-3873d6d8a098" providerId="AD" clId="Web-{1D41DC44-2494-7A8B-2FC3-20C046EDA958}" dt="2026-05-06T08:29:49.805" v="707" actId="20577"/>
          <ac:spMkLst>
            <pc:docMk/>
            <pc:sldMk cId="1165787675" sldId="544"/>
            <ac:spMk id="3" creationId="{28B0ACF3-6E53-537B-21DB-63F750ED1C8E}"/>
          </ac:spMkLst>
        </pc:spChg>
        <pc:spChg chg="add del mod">
          <ac:chgData name="Vismantė Mazurkevič" userId="S::vismante.mazurkevic@vpt.lt::a2016f09-c984-44f4-b64d-3873d6d8a098" providerId="AD" clId="Web-{1D41DC44-2494-7A8B-2FC3-20C046EDA958}" dt="2026-05-06T08:28:37.680" v="674"/>
          <ac:spMkLst>
            <pc:docMk/>
            <pc:sldMk cId="1165787675" sldId="544"/>
            <ac:spMk id="8" creationId="{EB4C0792-79B9-0F8B-B3FA-13C53E4CDBF6}"/>
          </ac:spMkLst>
        </pc:spChg>
        <pc:spChg chg="add del mod">
          <ac:chgData name="Vismantė Mazurkevič" userId="S::vismante.mazurkevic@vpt.lt::a2016f09-c984-44f4-b64d-3873d6d8a098" providerId="AD" clId="Web-{1D41DC44-2494-7A8B-2FC3-20C046EDA958}" dt="2026-05-06T08:30:40.289" v="716" actId="20577"/>
          <ac:spMkLst>
            <pc:docMk/>
            <pc:sldMk cId="1165787675" sldId="544"/>
            <ac:spMk id="9" creationId="{813614C2-63DB-B6DD-AB0F-A97649EB4FDC}"/>
          </ac:spMkLst>
        </pc:spChg>
        <pc:picChg chg="add mod">
          <ac:chgData name="Vismantė Mazurkevič" userId="S::vismante.mazurkevic@vpt.lt::a2016f09-c984-44f4-b64d-3873d6d8a098" providerId="AD" clId="Web-{1D41DC44-2494-7A8B-2FC3-20C046EDA958}" dt="2026-05-06T08:27:57.492" v="668" actId="14100"/>
          <ac:picMkLst>
            <pc:docMk/>
            <pc:sldMk cId="1165787675" sldId="544"/>
            <ac:picMk id="5" creationId="{2007DD48-2BEE-2AED-777E-DAC119693643}"/>
          </ac:picMkLst>
        </pc:picChg>
        <pc:picChg chg="add ord">
          <ac:chgData name="Vismantė Mazurkevič" userId="S::vismante.mazurkevic@vpt.lt::a2016f09-c984-44f4-b64d-3873d6d8a098" providerId="AD" clId="Web-{1D41DC44-2494-7A8B-2FC3-20C046EDA958}" dt="2026-05-06T07:44:14.755" v="330"/>
          <ac:picMkLst>
            <pc:docMk/>
            <pc:sldMk cId="1165787675" sldId="544"/>
            <ac:picMk id="6" creationId="{85D76A5D-919D-30CC-38AC-E7ECA1839B0C}"/>
          </ac:picMkLst>
        </pc:picChg>
        <pc:picChg chg="add mod">
          <ac:chgData name="Vismantė Mazurkevič" userId="S::vismante.mazurkevic@vpt.lt::a2016f09-c984-44f4-b64d-3873d6d8a098" providerId="AD" clId="Web-{1D41DC44-2494-7A8B-2FC3-20C046EDA958}" dt="2026-05-06T08:29:59.805" v="710" actId="1076"/>
          <ac:picMkLst>
            <pc:docMk/>
            <pc:sldMk cId="1165787675" sldId="544"/>
            <ac:picMk id="7" creationId="{2B79C9D3-12CC-F85A-2DDA-BE5CA5D24083}"/>
          </ac:picMkLst>
        </pc:picChg>
      </pc:sldChg>
      <pc:sldChg chg="addSp delSp modSp new">
        <pc:chgData name="Vismantė Mazurkevič" userId="S::vismante.mazurkevic@vpt.lt::a2016f09-c984-44f4-b64d-3873d6d8a098" providerId="AD" clId="Web-{1D41DC44-2494-7A8B-2FC3-20C046EDA958}" dt="2026-05-06T08:42:33.258" v="832" actId="20577"/>
        <pc:sldMkLst>
          <pc:docMk/>
          <pc:sldMk cId="1204439549" sldId="546"/>
        </pc:sldMkLst>
        <pc:spChg chg="mod">
          <ac:chgData name="Vismantė Mazurkevič" userId="S::vismante.mazurkevic@vpt.lt::a2016f09-c984-44f4-b64d-3873d6d8a098" providerId="AD" clId="Web-{1D41DC44-2494-7A8B-2FC3-20C046EDA958}" dt="2026-05-06T08:42:11.305" v="828" actId="20577"/>
          <ac:spMkLst>
            <pc:docMk/>
            <pc:sldMk cId="1204439549" sldId="546"/>
            <ac:spMk id="3" creationId="{D8A36C24-9EEA-FF17-DEC4-5690F79A34A4}"/>
          </ac:spMkLst>
        </pc:spChg>
        <pc:spChg chg="add mod">
          <ac:chgData name="Vismantė Mazurkevič" userId="S::vismante.mazurkevic@vpt.lt::a2016f09-c984-44f4-b64d-3873d6d8a098" providerId="AD" clId="Web-{1D41DC44-2494-7A8B-2FC3-20C046EDA958}" dt="2026-05-06T08:42:33.258" v="832" actId="20577"/>
          <ac:spMkLst>
            <pc:docMk/>
            <pc:sldMk cId="1204439549" sldId="546"/>
            <ac:spMk id="9" creationId="{5679B855-C0E6-0C95-CE16-F282B195E408}"/>
          </ac:spMkLst>
        </pc:spChg>
        <pc:spChg chg="add mod">
          <ac:chgData name="Vismantė Mazurkevič" userId="S::vismante.mazurkevic@vpt.lt::a2016f09-c984-44f4-b64d-3873d6d8a098" providerId="AD" clId="Web-{1D41DC44-2494-7A8B-2FC3-20C046EDA958}" dt="2026-05-06T08:41:47.243" v="821" actId="1076"/>
          <ac:spMkLst>
            <pc:docMk/>
            <pc:sldMk cId="1204439549" sldId="546"/>
            <ac:spMk id="11" creationId="{AAE8F64A-8035-00CE-425C-A08008252262}"/>
          </ac:spMkLst>
        </pc:spChg>
        <pc:picChg chg="add ord">
          <ac:chgData name="Vismantė Mazurkevič" userId="S::vismante.mazurkevic@vpt.lt::a2016f09-c984-44f4-b64d-3873d6d8a098" providerId="AD" clId="Web-{1D41DC44-2494-7A8B-2FC3-20C046EDA958}" dt="2026-05-06T08:24:33.758" v="625"/>
          <ac:picMkLst>
            <pc:docMk/>
            <pc:sldMk cId="1204439549" sldId="546"/>
            <ac:picMk id="6" creationId="{BF20ABCF-F8BE-7D31-E85C-56E368FAED73}"/>
          </ac:picMkLst>
        </pc:picChg>
        <pc:picChg chg="add mod">
          <ac:chgData name="Vismantė Mazurkevič" userId="S::vismante.mazurkevic@vpt.lt::a2016f09-c984-44f4-b64d-3873d6d8a098" providerId="AD" clId="Web-{1D41DC44-2494-7A8B-2FC3-20C046EDA958}" dt="2026-05-06T08:38:38.586" v="762" actId="1076"/>
          <ac:picMkLst>
            <pc:docMk/>
            <pc:sldMk cId="1204439549" sldId="546"/>
            <ac:picMk id="7" creationId="{C6A4C58F-D416-5453-D7B4-2678E2066935}"/>
          </ac:picMkLst>
        </pc:picChg>
      </pc:sldChg>
      <pc:sldChg chg="addSp modSp new">
        <pc:chgData name="Vismantė Mazurkevič" userId="S::vismante.mazurkevic@vpt.lt::a2016f09-c984-44f4-b64d-3873d6d8a098" providerId="AD" clId="Web-{1D41DC44-2494-7A8B-2FC3-20C046EDA958}" dt="2026-05-06T08:24:41.008" v="627"/>
        <pc:sldMkLst>
          <pc:docMk/>
          <pc:sldMk cId="2176458965" sldId="547"/>
        </pc:sldMkLst>
        <pc:picChg chg="add ord">
          <ac:chgData name="Vismantė Mazurkevič" userId="S::vismante.mazurkevic@vpt.lt::a2016f09-c984-44f4-b64d-3873d6d8a098" providerId="AD" clId="Web-{1D41DC44-2494-7A8B-2FC3-20C046EDA958}" dt="2026-05-06T08:24:41.008" v="627"/>
          <ac:picMkLst>
            <pc:docMk/>
            <pc:sldMk cId="2176458965" sldId="547"/>
            <ac:picMk id="6" creationId="{86657F0D-5D04-1325-4FCE-7C12BF5BF315}"/>
          </ac:picMkLst>
        </pc:picChg>
      </pc:sldChg>
    </pc:docChg>
  </pc:docChgLst>
  <pc:docChgLst>
    <pc:chgData name="Vismantė Mazurkevič" userId="S::vismante.mazurkevic@vpt.lt::a2016f09-c984-44f4-b64d-3873d6d8a098" providerId="AD" clId="Web-{656393E5-39FE-B972-F2FA-E25B58BB13A9}"/>
    <pc:docChg chg="modSld">
      <pc:chgData name="Vismantė Mazurkevič" userId="S::vismante.mazurkevic@vpt.lt::a2016f09-c984-44f4-b64d-3873d6d8a098" providerId="AD" clId="Web-{656393E5-39FE-B972-F2FA-E25B58BB13A9}" dt="2026-05-06T08:55:39.830" v="182" actId="1076"/>
      <pc:docMkLst>
        <pc:docMk/>
      </pc:docMkLst>
      <pc:sldChg chg="addSp delSp modSp">
        <pc:chgData name="Vismantė Mazurkevič" userId="S::vismante.mazurkevic@vpt.lt::a2016f09-c984-44f4-b64d-3873d6d8a098" providerId="AD" clId="Web-{656393E5-39FE-B972-F2FA-E25B58BB13A9}" dt="2026-05-06T08:50:27.674" v="91" actId="1076"/>
        <pc:sldMkLst>
          <pc:docMk/>
          <pc:sldMk cId="1204439549" sldId="546"/>
        </pc:sldMkLst>
        <pc:spChg chg="mod">
          <ac:chgData name="Vismantė Mazurkevič" userId="S::vismante.mazurkevic@vpt.lt::a2016f09-c984-44f4-b64d-3873d6d8a098" providerId="AD" clId="Web-{656393E5-39FE-B972-F2FA-E25B58BB13A9}" dt="2026-05-06T08:43:21.455" v="1" actId="20577"/>
          <ac:spMkLst>
            <pc:docMk/>
            <pc:sldMk cId="1204439549" sldId="546"/>
            <ac:spMk id="3" creationId="{D8A36C24-9EEA-FF17-DEC4-5690F79A34A4}"/>
          </ac:spMkLst>
        </pc:spChg>
        <pc:spChg chg="add mod">
          <ac:chgData name="Vismantė Mazurkevič" userId="S::vismante.mazurkevic@vpt.lt::a2016f09-c984-44f4-b64d-3873d6d8a098" providerId="AD" clId="Web-{656393E5-39FE-B972-F2FA-E25B58BB13A9}" dt="2026-05-06T08:47:37.017" v="15" actId="1076"/>
          <ac:spMkLst>
            <pc:docMk/>
            <pc:sldMk cId="1204439549" sldId="546"/>
            <ac:spMk id="8" creationId="{6F4E0BE0-79BE-F71D-FC82-86AECD3EB108}"/>
          </ac:spMkLst>
        </pc:spChg>
        <pc:spChg chg="mod">
          <ac:chgData name="Vismantė Mazurkevič" userId="S::vismante.mazurkevic@vpt.lt::a2016f09-c984-44f4-b64d-3873d6d8a098" providerId="AD" clId="Web-{656393E5-39FE-B972-F2FA-E25B58BB13A9}" dt="2026-05-06T08:47:44.892" v="17" actId="20577"/>
          <ac:spMkLst>
            <pc:docMk/>
            <pc:sldMk cId="1204439549" sldId="546"/>
            <ac:spMk id="9" creationId="{5679B855-C0E6-0C95-CE16-F282B195E408}"/>
          </ac:spMkLst>
        </pc:spChg>
        <pc:spChg chg="add mod">
          <ac:chgData name="Vismantė Mazurkevič" userId="S::vismante.mazurkevic@vpt.lt::a2016f09-c984-44f4-b64d-3873d6d8a098" providerId="AD" clId="Web-{656393E5-39FE-B972-F2FA-E25B58BB13A9}" dt="2026-05-06T08:49:48.080" v="82" actId="20577"/>
          <ac:spMkLst>
            <pc:docMk/>
            <pc:sldMk cId="1204439549" sldId="546"/>
            <ac:spMk id="10" creationId="{238FFEB2-52F1-63A4-93F6-1669D799D8A6}"/>
          </ac:spMkLst>
        </pc:spChg>
        <pc:spChg chg="add mod">
          <ac:chgData name="Vismantė Mazurkevič" userId="S::vismante.mazurkevic@vpt.lt::a2016f09-c984-44f4-b64d-3873d6d8a098" providerId="AD" clId="Web-{656393E5-39FE-B972-F2FA-E25B58BB13A9}" dt="2026-05-06T08:50:04.877" v="85" actId="1076"/>
          <ac:spMkLst>
            <pc:docMk/>
            <pc:sldMk cId="1204439549" sldId="546"/>
            <ac:spMk id="12" creationId="{5B0970D3-4697-49B7-C8F6-E00F6C500B34}"/>
          </ac:spMkLst>
        </pc:spChg>
        <pc:spChg chg="add mod">
          <ac:chgData name="Vismantė Mazurkevič" userId="S::vismante.mazurkevic@vpt.lt::a2016f09-c984-44f4-b64d-3873d6d8a098" providerId="AD" clId="Web-{656393E5-39FE-B972-F2FA-E25B58BB13A9}" dt="2026-05-06T08:50:27.674" v="91" actId="1076"/>
          <ac:spMkLst>
            <pc:docMk/>
            <pc:sldMk cId="1204439549" sldId="546"/>
            <ac:spMk id="14" creationId="{400E6A5A-4529-C991-156A-A490AA3CEE93}"/>
          </ac:spMkLst>
        </pc:spChg>
        <pc:picChg chg="add mod">
          <ac:chgData name="Vismantė Mazurkevič" userId="S::vismante.mazurkevic@vpt.lt::a2016f09-c984-44f4-b64d-3873d6d8a098" providerId="AD" clId="Web-{656393E5-39FE-B972-F2FA-E25B58BB13A9}" dt="2026-05-06T08:47:14.939" v="12" actId="1076"/>
          <ac:picMkLst>
            <pc:docMk/>
            <pc:sldMk cId="1204439549" sldId="546"/>
            <ac:picMk id="5" creationId="{85B3A4A7-E569-9449-CFF6-8D8107AC4EDC}"/>
          </ac:picMkLst>
        </pc:picChg>
        <pc:picChg chg="mod">
          <ac:chgData name="Vismantė Mazurkevič" userId="S::vismante.mazurkevic@vpt.lt::a2016f09-c984-44f4-b64d-3873d6d8a098" providerId="AD" clId="Web-{656393E5-39FE-B972-F2FA-E25B58BB13A9}" dt="2026-05-06T08:43:24.236" v="2" actId="1076"/>
          <ac:picMkLst>
            <pc:docMk/>
            <pc:sldMk cId="1204439549" sldId="546"/>
            <ac:picMk id="7" creationId="{C6A4C58F-D416-5453-D7B4-2678E2066935}"/>
          </ac:picMkLst>
        </pc:picChg>
      </pc:sldChg>
      <pc:sldChg chg="addSp delSp modSp">
        <pc:chgData name="Vismantė Mazurkevič" userId="S::vismante.mazurkevic@vpt.lt::a2016f09-c984-44f4-b64d-3873d6d8a098" providerId="AD" clId="Web-{656393E5-39FE-B972-F2FA-E25B58BB13A9}" dt="2026-05-06T08:55:39.830" v="182" actId="1076"/>
        <pc:sldMkLst>
          <pc:docMk/>
          <pc:sldMk cId="2176458965" sldId="547"/>
        </pc:sldMkLst>
        <pc:spChg chg="mod">
          <ac:chgData name="Vismantė Mazurkevič" userId="S::vismante.mazurkevic@vpt.lt::a2016f09-c984-44f4-b64d-3873d6d8a098" providerId="AD" clId="Web-{656393E5-39FE-B972-F2FA-E25B58BB13A9}" dt="2026-05-06T08:55:36.861" v="181" actId="20577"/>
          <ac:spMkLst>
            <pc:docMk/>
            <pc:sldMk cId="2176458965" sldId="547"/>
            <ac:spMk id="3" creationId="{53F5A43E-0082-9C18-EE86-64B77AFE9834}"/>
          </ac:spMkLst>
        </pc:spChg>
        <pc:picChg chg="add mod">
          <ac:chgData name="Vismantė Mazurkevič" userId="S::vismante.mazurkevic@vpt.lt::a2016f09-c984-44f4-b64d-3873d6d8a098" providerId="AD" clId="Web-{656393E5-39FE-B972-F2FA-E25B58BB13A9}" dt="2026-05-06T08:55:39.830" v="182" actId="1076"/>
          <ac:picMkLst>
            <pc:docMk/>
            <pc:sldMk cId="2176458965" sldId="547"/>
            <ac:picMk id="5" creationId="{9000E0DC-7D3C-580F-FA5D-B1587D4B67E9}"/>
          </ac:picMkLst>
        </pc:picChg>
      </pc:sldChg>
    </pc:docChg>
  </pc:docChgLst>
  <pc:docChgLst>
    <pc:chgData name="Toma Samulionytė" userId="S::toma.samulionyte@vpt.lt::823f10fa-3c4f-44c0-b951-51cb19d7d884" providerId="AD" clId="Web-{A99BD029-0C84-AD66-62F0-29EF2F3A0900}"/>
    <pc:docChg chg="modSld">
      <pc:chgData name="Toma Samulionytė" userId="S::toma.samulionyte@vpt.lt::823f10fa-3c4f-44c0-b951-51cb19d7d884" providerId="AD" clId="Web-{A99BD029-0C84-AD66-62F0-29EF2F3A0900}" dt="2026-05-12T11:12:20.529" v="35" actId="20577"/>
      <pc:docMkLst>
        <pc:docMk/>
      </pc:docMkLst>
      <pc:sldChg chg="modSp">
        <pc:chgData name="Toma Samulionytė" userId="S::toma.samulionyte@vpt.lt::823f10fa-3c4f-44c0-b951-51cb19d7d884" providerId="AD" clId="Web-{A99BD029-0C84-AD66-62F0-29EF2F3A0900}" dt="2026-05-12T11:12:20.529" v="35" actId="20577"/>
        <pc:sldMkLst>
          <pc:docMk/>
          <pc:sldMk cId="567687634" sldId="548"/>
        </pc:sldMkLst>
        <pc:spChg chg="mod">
          <ac:chgData name="Toma Samulionytė" userId="S::toma.samulionyte@vpt.lt::823f10fa-3c4f-44c0-b951-51cb19d7d884" providerId="AD" clId="Web-{A99BD029-0C84-AD66-62F0-29EF2F3A0900}" dt="2026-05-12T11:12:20.529" v="35" actId="20577"/>
          <ac:spMkLst>
            <pc:docMk/>
            <pc:sldMk cId="567687634" sldId="548"/>
            <ac:spMk id="10" creationId="{91B3E257-2A4F-2DE1-D1C2-57DDE80C85B4}"/>
          </ac:spMkLst>
        </pc:spChg>
      </pc:sldChg>
    </pc:docChg>
  </pc:docChgLst>
  <pc:docChgLst>
    <pc:chgData name="Julija Grinko" userId="S::julija.grinko@vpt.lt::36f7ce2c-b187-486d-b390-1bf65379ea8a" providerId="AD" clId="Web-{CB321866-9196-0A4F-1BB8-850579CBDECD}"/>
    <pc:docChg chg="modSld">
      <pc:chgData name="Julija Grinko" userId="S::julija.grinko@vpt.lt::36f7ce2c-b187-486d-b390-1bf65379ea8a" providerId="AD" clId="Web-{CB321866-9196-0A4F-1BB8-850579CBDECD}" dt="2026-05-14T08:50:58.008" v="31" actId="14100"/>
      <pc:docMkLst>
        <pc:docMk/>
      </pc:docMkLst>
      <pc:sldChg chg="modSp">
        <pc:chgData name="Julija Grinko" userId="S::julija.grinko@vpt.lt::36f7ce2c-b187-486d-b390-1bf65379ea8a" providerId="AD" clId="Web-{CB321866-9196-0A4F-1BB8-850579CBDECD}" dt="2026-05-14T08:50:58.008" v="31" actId="14100"/>
        <pc:sldMkLst>
          <pc:docMk/>
          <pc:sldMk cId="1204439549" sldId="546"/>
        </pc:sldMkLst>
        <pc:spChg chg="mod">
          <ac:chgData name="Julija Grinko" userId="S::julija.grinko@vpt.lt::36f7ce2c-b187-486d-b390-1bf65379ea8a" providerId="AD" clId="Web-{CB321866-9196-0A4F-1BB8-850579CBDECD}" dt="2026-05-14T08:50:58.008" v="31" actId="14100"/>
          <ac:spMkLst>
            <pc:docMk/>
            <pc:sldMk cId="1204439549" sldId="546"/>
            <ac:spMk id="10" creationId="{238FFEB2-52F1-63A4-93F6-1669D799D8A6}"/>
          </ac:spMkLst>
        </pc:spChg>
      </pc:sldChg>
      <pc:sldChg chg="modSp">
        <pc:chgData name="Julija Grinko" userId="S::julija.grinko@vpt.lt::36f7ce2c-b187-486d-b390-1bf65379ea8a" providerId="AD" clId="Web-{CB321866-9196-0A4F-1BB8-850579CBDECD}" dt="2026-05-14T08:35:08.562" v="30" actId="20577"/>
        <pc:sldMkLst>
          <pc:docMk/>
          <pc:sldMk cId="715838722" sldId="549"/>
        </pc:sldMkLst>
        <pc:spChg chg="mod">
          <ac:chgData name="Julija Grinko" userId="S::julija.grinko@vpt.lt::36f7ce2c-b187-486d-b390-1bf65379ea8a" providerId="AD" clId="Web-{CB321866-9196-0A4F-1BB8-850579CBDECD}" dt="2026-05-14T08:35:08.562" v="30" actId="20577"/>
          <ac:spMkLst>
            <pc:docMk/>
            <pc:sldMk cId="715838722" sldId="549"/>
            <ac:spMk id="3" creationId="{63C9EEF6-1E90-48AF-0B1D-AA582A066378}"/>
          </ac:spMkLst>
        </pc:spChg>
      </pc:sldChg>
    </pc:docChg>
  </pc:docChgLst>
  <pc:docChgLst>
    <pc:chgData name="Elena Šerepėkienė" userId="S::elena.serepekiene@vpt.lt::1165003e-1bc1-4725-a88e-f9337cde254f" providerId="AD" clId="Web-{680CE49B-6E73-8122-2EC5-9C2506CB64B9}"/>
    <pc:docChg chg="delSld modSld sldOrd">
      <pc:chgData name="Elena Šerepėkienė" userId="S::elena.serepekiene@vpt.lt::1165003e-1bc1-4725-a88e-f9337cde254f" providerId="AD" clId="Web-{680CE49B-6E73-8122-2EC5-9C2506CB64B9}" dt="2026-05-15T12:30:11.580" v="78" actId="1076"/>
      <pc:docMkLst>
        <pc:docMk/>
      </pc:docMkLst>
      <pc:sldChg chg="modSp">
        <pc:chgData name="Elena Šerepėkienė" userId="S::elena.serepekiene@vpt.lt::1165003e-1bc1-4725-a88e-f9337cde254f" providerId="AD" clId="Web-{680CE49B-6E73-8122-2EC5-9C2506CB64B9}" dt="2026-05-15T12:10:35.965" v="5" actId="20577"/>
        <pc:sldMkLst>
          <pc:docMk/>
          <pc:sldMk cId="3155751863" sldId="256"/>
        </pc:sldMkLst>
        <pc:spChg chg="mod">
          <ac:chgData name="Elena Šerepėkienė" userId="S::elena.serepekiene@vpt.lt::1165003e-1bc1-4725-a88e-f9337cde254f" providerId="AD" clId="Web-{680CE49B-6E73-8122-2EC5-9C2506CB64B9}" dt="2026-05-15T12:10:35.965" v="5" actId="20577"/>
          <ac:spMkLst>
            <pc:docMk/>
            <pc:sldMk cId="3155751863" sldId="256"/>
            <ac:spMk id="3" creationId="{0C25C5B2-43E3-2C20-C255-40C87B7ED103}"/>
          </ac:spMkLst>
        </pc:spChg>
      </pc:sldChg>
      <pc:sldChg chg="addSp modSp">
        <pc:chgData name="Elena Šerepėkienė" userId="S::elena.serepekiene@vpt.lt::1165003e-1bc1-4725-a88e-f9337cde254f" providerId="AD" clId="Web-{680CE49B-6E73-8122-2EC5-9C2506CB64B9}" dt="2026-05-15T12:20:58.500" v="57" actId="1076"/>
        <pc:sldMkLst>
          <pc:docMk/>
          <pc:sldMk cId="3411276553" sldId="505"/>
        </pc:sldMkLst>
        <pc:spChg chg="mod">
          <ac:chgData name="Elena Šerepėkienė" userId="S::elena.serepekiene@vpt.lt::1165003e-1bc1-4725-a88e-f9337cde254f" providerId="AD" clId="Web-{680CE49B-6E73-8122-2EC5-9C2506CB64B9}" dt="2026-05-15T12:20:58.500" v="57" actId="1076"/>
          <ac:spMkLst>
            <pc:docMk/>
            <pc:sldMk cId="3411276553" sldId="505"/>
            <ac:spMk id="5" creationId="{19459CBB-CEAC-9352-2C46-78341D5B3595}"/>
          </ac:spMkLst>
        </pc:spChg>
        <pc:spChg chg="mod">
          <ac:chgData name="Elena Šerepėkienė" userId="S::elena.serepekiene@vpt.lt::1165003e-1bc1-4725-a88e-f9337cde254f" providerId="AD" clId="Web-{680CE49B-6E73-8122-2EC5-9C2506CB64B9}" dt="2026-05-15T12:20:51.953" v="56" actId="1076"/>
          <ac:spMkLst>
            <pc:docMk/>
            <pc:sldMk cId="3411276553" sldId="505"/>
            <ac:spMk id="8" creationId="{3E10F521-A1B1-8468-B8E4-942A6BD4F452}"/>
          </ac:spMkLst>
        </pc:spChg>
        <pc:spChg chg="add mod">
          <ac:chgData name="Elena Šerepėkienė" userId="S::elena.serepekiene@vpt.lt::1165003e-1bc1-4725-a88e-f9337cde254f" providerId="AD" clId="Web-{680CE49B-6E73-8122-2EC5-9C2506CB64B9}" dt="2026-05-15T12:20:18.827" v="50" actId="14100"/>
          <ac:spMkLst>
            <pc:docMk/>
            <pc:sldMk cId="3411276553" sldId="505"/>
            <ac:spMk id="9" creationId="{AF33D1E9-260A-906E-2031-59BB811D9814}"/>
          </ac:spMkLst>
        </pc:spChg>
        <pc:spChg chg="add mod">
          <ac:chgData name="Elena Šerepėkienė" userId="S::elena.serepekiene@vpt.lt::1165003e-1bc1-4725-a88e-f9337cde254f" providerId="AD" clId="Web-{680CE49B-6E73-8122-2EC5-9C2506CB64B9}" dt="2026-05-15T12:20:33.375" v="53" actId="14100"/>
          <ac:spMkLst>
            <pc:docMk/>
            <pc:sldMk cId="3411276553" sldId="505"/>
            <ac:spMk id="12" creationId="{FC96AD15-998E-3287-9428-E8B92DD4E2B2}"/>
          </ac:spMkLst>
        </pc:spChg>
      </pc:sldChg>
      <pc:sldChg chg="modSp">
        <pc:chgData name="Elena Šerepėkienė" userId="S::elena.serepekiene@vpt.lt::1165003e-1bc1-4725-a88e-f9337cde254f" providerId="AD" clId="Web-{680CE49B-6E73-8122-2EC5-9C2506CB64B9}" dt="2026-05-15T12:14:35.613" v="29" actId="1076"/>
        <pc:sldMkLst>
          <pc:docMk/>
          <pc:sldMk cId="3620237731" sldId="532"/>
        </pc:sldMkLst>
        <pc:spChg chg="mod">
          <ac:chgData name="Elena Šerepėkienė" userId="S::elena.serepekiene@vpt.lt::1165003e-1bc1-4725-a88e-f9337cde254f" providerId="AD" clId="Web-{680CE49B-6E73-8122-2EC5-9C2506CB64B9}" dt="2026-05-15T12:14:30.488" v="28" actId="20577"/>
          <ac:spMkLst>
            <pc:docMk/>
            <pc:sldMk cId="3620237731" sldId="532"/>
            <ac:spMk id="6" creationId="{A4840641-B497-8202-0D15-8D9FBE037A94}"/>
          </ac:spMkLst>
        </pc:spChg>
        <pc:picChg chg="mod">
          <ac:chgData name="Elena Šerepėkienė" userId="S::elena.serepekiene@vpt.lt::1165003e-1bc1-4725-a88e-f9337cde254f" providerId="AD" clId="Web-{680CE49B-6E73-8122-2EC5-9C2506CB64B9}" dt="2026-05-15T12:14:35.613" v="29" actId="1076"/>
          <ac:picMkLst>
            <pc:docMk/>
            <pc:sldMk cId="3620237731" sldId="532"/>
            <ac:picMk id="5" creationId="{F03BD19A-7C32-6725-13FC-A275DF7FEDAF}"/>
          </ac:picMkLst>
        </pc:picChg>
      </pc:sldChg>
      <pc:sldChg chg="modSp">
        <pc:chgData name="Elena Šerepėkienė" userId="S::elena.serepekiene@vpt.lt::1165003e-1bc1-4725-a88e-f9337cde254f" providerId="AD" clId="Web-{680CE49B-6E73-8122-2EC5-9C2506CB64B9}" dt="2026-05-15T12:22:27.988" v="63" actId="14100"/>
        <pc:sldMkLst>
          <pc:docMk/>
          <pc:sldMk cId="1562064690" sldId="540"/>
        </pc:sldMkLst>
        <pc:spChg chg="mod">
          <ac:chgData name="Elena Šerepėkienė" userId="S::elena.serepekiene@vpt.lt::1165003e-1bc1-4725-a88e-f9337cde254f" providerId="AD" clId="Web-{680CE49B-6E73-8122-2EC5-9C2506CB64B9}" dt="2026-05-15T12:22:27.988" v="63" actId="14100"/>
          <ac:spMkLst>
            <pc:docMk/>
            <pc:sldMk cId="1562064690" sldId="540"/>
            <ac:spMk id="2" creationId="{11565155-3754-F414-6F21-904B302011A0}"/>
          </ac:spMkLst>
        </pc:spChg>
      </pc:sldChg>
      <pc:sldChg chg="modSp">
        <pc:chgData name="Elena Šerepėkienė" userId="S::elena.serepekiene@vpt.lt::1165003e-1bc1-4725-a88e-f9337cde254f" providerId="AD" clId="Web-{680CE49B-6E73-8122-2EC5-9C2506CB64B9}" dt="2026-05-15T12:30:11.580" v="78" actId="1076"/>
        <pc:sldMkLst>
          <pc:docMk/>
          <pc:sldMk cId="1452306989" sldId="541"/>
        </pc:sldMkLst>
        <pc:spChg chg="mod">
          <ac:chgData name="Elena Šerepėkienė" userId="S::elena.serepekiene@vpt.lt::1165003e-1bc1-4725-a88e-f9337cde254f" providerId="AD" clId="Web-{680CE49B-6E73-8122-2EC5-9C2506CB64B9}" dt="2026-05-15T12:22:52.801" v="70" actId="20577"/>
          <ac:spMkLst>
            <pc:docMk/>
            <pc:sldMk cId="1452306989" sldId="541"/>
            <ac:spMk id="2" creationId="{C00704BA-F450-0076-E078-47FC55311446}"/>
          </ac:spMkLst>
        </pc:spChg>
        <pc:spChg chg="mod">
          <ac:chgData name="Elena Šerepėkienė" userId="S::elena.serepekiene@vpt.lt::1165003e-1bc1-4725-a88e-f9337cde254f" providerId="AD" clId="Web-{680CE49B-6E73-8122-2EC5-9C2506CB64B9}" dt="2026-05-15T12:23:28.286" v="73" actId="14100"/>
          <ac:spMkLst>
            <pc:docMk/>
            <pc:sldMk cId="1452306989" sldId="541"/>
            <ac:spMk id="7" creationId="{2768C87C-4251-5D70-C86D-CBE6025C6BD5}"/>
          </ac:spMkLst>
        </pc:spChg>
        <pc:spChg chg="mod">
          <ac:chgData name="Elena Šerepėkienė" userId="S::elena.serepekiene@vpt.lt::1165003e-1bc1-4725-a88e-f9337cde254f" providerId="AD" clId="Web-{680CE49B-6E73-8122-2EC5-9C2506CB64B9}" dt="2026-05-15T12:23:38.318" v="75" actId="1076"/>
          <ac:spMkLst>
            <pc:docMk/>
            <pc:sldMk cId="1452306989" sldId="541"/>
            <ac:spMk id="22" creationId="{4C856AFC-97B2-6C4D-7FC1-9D4332D2A6BA}"/>
          </ac:spMkLst>
        </pc:spChg>
        <pc:spChg chg="mod">
          <ac:chgData name="Elena Šerepėkienė" userId="S::elena.serepekiene@vpt.lt::1165003e-1bc1-4725-a88e-f9337cde254f" providerId="AD" clId="Web-{680CE49B-6E73-8122-2EC5-9C2506CB64B9}" dt="2026-05-15T12:30:11.580" v="78" actId="1076"/>
          <ac:spMkLst>
            <pc:docMk/>
            <pc:sldMk cId="1452306989" sldId="541"/>
            <ac:spMk id="23" creationId="{28D27F7D-B3E1-C269-2602-10B5DD4B4F0F}"/>
          </ac:spMkLst>
        </pc:spChg>
        <pc:picChg chg="mod">
          <ac:chgData name="Elena Šerepėkienė" userId="S::elena.serepekiene@vpt.lt::1165003e-1bc1-4725-a88e-f9337cde254f" providerId="AD" clId="Web-{680CE49B-6E73-8122-2EC5-9C2506CB64B9}" dt="2026-05-15T12:23:31.615" v="74" actId="1076"/>
          <ac:picMkLst>
            <pc:docMk/>
            <pc:sldMk cId="1452306989" sldId="541"/>
            <ac:picMk id="3" creationId="{F27D9CEF-E634-7FD8-802A-B100D020FF49}"/>
          </ac:picMkLst>
        </pc:picChg>
        <pc:cxnChg chg="mod">
          <ac:chgData name="Elena Šerepėkienė" userId="S::elena.serepekiene@vpt.lt::1165003e-1bc1-4725-a88e-f9337cde254f" providerId="AD" clId="Web-{680CE49B-6E73-8122-2EC5-9C2506CB64B9}" dt="2026-05-15T12:23:10.426" v="71" actId="1076"/>
          <ac:cxnSpMkLst>
            <pc:docMk/>
            <pc:sldMk cId="1452306989" sldId="541"/>
            <ac:cxnSpMk id="13" creationId="{FA26F2DF-B29F-C909-22B8-2D128BD9F3F0}"/>
          </ac:cxnSpMkLst>
        </pc:cxnChg>
      </pc:sldChg>
      <pc:sldChg chg="modSp ord">
        <pc:chgData name="Elena Šerepėkienė" userId="S::elena.serepekiene@vpt.lt::1165003e-1bc1-4725-a88e-f9337cde254f" providerId="AD" clId="Web-{680CE49B-6E73-8122-2EC5-9C2506CB64B9}" dt="2026-05-15T12:22:01.471" v="59"/>
        <pc:sldMkLst>
          <pc:docMk/>
          <pc:sldMk cId="567687634" sldId="548"/>
        </pc:sldMkLst>
        <pc:spChg chg="mod">
          <ac:chgData name="Elena Šerepėkienė" userId="S::elena.serepekiene@vpt.lt::1165003e-1bc1-4725-a88e-f9337cde254f" providerId="AD" clId="Web-{680CE49B-6E73-8122-2EC5-9C2506CB64B9}" dt="2026-05-15T12:16:50.275" v="43" actId="20577"/>
          <ac:spMkLst>
            <pc:docMk/>
            <pc:sldMk cId="567687634" sldId="548"/>
            <ac:spMk id="6" creationId="{DF0387EC-6877-EBE9-27BD-DDA2A2C585B2}"/>
          </ac:spMkLst>
        </pc:spChg>
      </pc:sldChg>
      <pc:sldChg chg="modSp">
        <pc:chgData name="Elena Šerepėkienė" userId="S::elena.serepekiene@vpt.lt::1165003e-1bc1-4725-a88e-f9337cde254f" providerId="AD" clId="Web-{680CE49B-6E73-8122-2EC5-9C2506CB64B9}" dt="2026-05-15T12:22:09.925" v="60" actId="1076"/>
        <pc:sldMkLst>
          <pc:docMk/>
          <pc:sldMk cId="936285302" sldId="557"/>
        </pc:sldMkLst>
        <pc:spChg chg="mod">
          <ac:chgData name="Elena Šerepėkienė" userId="S::elena.serepekiene@vpt.lt::1165003e-1bc1-4725-a88e-f9337cde254f" providerId="AD" clId="Web-{680CE49B-6E73-8122-2EC5-9C2506CB64B9}" dt="2026-05-15T12:22:09.925" v="60" actId="1076"/>
          <ac:spMkLst>
            <pc:docMk/>
            <pc:sldMk cId="936285302" sldId="557"/>
            <ac:spMk id="2" creationId="{F513C083-18B7-B31F-0E5F-86AB17C0D3DD}"/>
          </ac:spMkLst>
        </pc:spChg>
      </pc:sldChg>
    </pc:docChg>
  </pc:docChgLst>
  <pc:docChgLst>
    <pc:chgData name="Vismantė Mazurkevič" userId="S::vismante.mazurkevic@vpt.lt::a2016f09-c984-44f4-b64d-3873d6d8a098" providerId="AD" clId="Web-{DF41243B-73D7-A9A4-0B9D-F1528D578AED}"/>
    <pc:docChg chg="modSld">
      <pc:chgData name="Vismantė Mazurkevič" userId="S::vismante.mazurkevic@vpt.lt::a2016f09-c984-44f4-b64d-3873d6d8a098" providerId="AD" clId="Web-{DF41243B-73D7-A9A4-0B9D-F1528D578AED}" dt="2026-05-18T11:54:03.228" v="202" actId="20577"/>
      <pc:docMkLst>
        <pc:docMk/>
      </pc:docMkLst>
      <pc:sldChg chg="modSp">
        <pc:chgData name="Vismantė Mazurkevič" userId="S::vismante.mazurkevic@vpt.lt::a2016f09-c984-44f4-b64d-3873d6d8a098" providerId="AD" clId="Web-{DF41243B-73D7-A9A4-0B9D-F1528D578AED}" dt="2026-05-18T11:31:30.675" v="49" actId="20577"/>
        <pc:sldMkLst>
          <pc:docMk/>
          <pc:sldMk cId="3485537153" sldId="478"/>
        </pc:sldMkLst>
        <pc:spChg chg="mod">
          <ac:chgData name="Vismantė Mazurkevič" userId="S::vismante.mazurkevic@vpt.lt::a2016f09-c984-44f4-b64d-3873d6d8a098" providerId="AD" clId="Web-{DF41243B-73D7-A9A4-0B9D-F1528D578AED}" dt="2026-05-18T11:31:30.675" v="49" actId="20577"/>
          <ac:spMkLst>
            <pc:docMk/>
            <pc:sldMk cId="3485537153" sldId="478"/>
            <ac:spMk id="6" creationId="{F601D15B-E676-C1EA-986F-5F17069A6B37}"/>
          </ac:spMkLst>
        </pc:spChg>
      </pc:sldChg>
      <pc:sldChg chg="modSp">
        <pc:chgData name="Vismantė Mazurkevič" userId="S::vismante.mazurkevic@vpt.lt::a2016f09-c984-44f4-b64d-3873d6d8a098" providerId="AD" clId="Web-{DF41243B-73D7-A9A4-0B9D-F1528D578AED}" dt="2026-05-18T11:32:40.331" v="71" actId="20577"/>
        <pc:sldMkLst>
          <pc:docMk/>
          <pc:sldMk cId="2776384630" sldId="480"/>
        </pc:sldMkLst>
        <pc:spChg chg="mod">
          <ac:chgData name="Vismantė Mazurkevič" userId="S::vismante.mazurkevic@vpt.lt::a2016f09-c984-44f4-b64d-3873d6d8a098" providerId="AD" clId="Web-{DF41243B-73D7-A9A4-0B9D-F1528D578AED}" dt="2026-05-18T11:32:40.331" v="71" actId="20577"/>
          <ac:spMkLst>
            <pc:docMk/>
            <pc:sldMk cId="2776384630" sldId="480"/>
            <ac:spMk id="4" creationId="{5864CBDB-155C-94EF-06E5-1789616AC99B}"/>
          </ac:spMkLst>
        </pc:spChg>
        <pc:spChg chg="mod">
          <ac:chgData name="Vismantė Mazurkevič" userId="S::vismante.mazurkevic@vpt.lt::a2016f09-c984-44f4-b64d-3873d6d8a098" providerId="AD" clId="Web-{DF41243B-73D7-A9A4-0B9D-F1528D578AED}" dt="2026-05-18T11:32:36.894" v="69" actId="20577"/>
          <ac:spMkLst>
            <pc:docMk/>
            <pc:sldMk cId="2776384630" sldId="480"/>
            <ac:spMk id="6" creationId="{5A06D28D-5CF6-1211-2369-ECBCED84AD5C}"/>
          </ac:spMkLst>
        </pc:spChg>
      </pc:sldChg>
      <pc:sldChg chg="modSp">
        <pc:chgData name="Vismantė Mazurkevič" userId="S::vismante.mazurkevic@vpt.lt::a2016f09-c984-44f4-b64d-3873d6d8a098" providerId="AD" clId="Web-{DF41243B-73D7-A9A4-0B9D-F1528D578AED}" dt="2026-05-18T11:28:40.237" v="16" actId="20577"/>
        <pc:sldMkLst>
          <pc:docMk/>
          <pc:sldMk cId="3723917860" sldId="493"/>
        </pc:sldMkLst>
        <pc:spChg chg="mod">
          <ac:chgData name="Vismantė Mazurkevič" userId="S::vismante.mazurkevic@vpt.lt::a2016f09-c984-44f4-b64d-3873d6d8a098" providerId="AD" clId="Web-{DF41243B-73D7-A9A4-0B9D-F1528D578AED}" dt="2026-05-18T11:28:40.237" v="16" actId="20577"/>
          <ac:spMkLst>
            <pc:docMk/>
            <pc:sldMk cId="3723917860" sldId="493"/>
            <ac:spMk id="11" creationId="{2F7FFD61-07E2-73E1-9AF4-7E1FE8E95607}"/>
          </ac:spMkLst>
        </pc:spChg>
      </pc:sldChg>
      <pc:sldChg chg="modSp">
        <pc:chgData name="Vismantė Mazurkevič" userId="S::vismante.mazurkevic@vpt.lt::a2016f09-c984-44f4-b64d-3873d6d8a098" providerId="AD" clId="Web-{DF41243B-73D7-A9A4-0B9D-F1528D578AED}" dt="2026-05-18T11:30:22.487" v="27" actId="20577"/>
        <pc:sldMkLst>
          <pc:docMk/>
          <pc:sldMk cId="4216990368" sldId="499"/>
        </pc:sldMkLst>
        <pc:spChg chg="mod">
          <ac:chgData name="Vismantė Mazurkevič" userId="S::vismante.mazurkevic@vpt.lt::a2016f09-c984-44f4-b64d-3873d6d8a098" providerId="AD" clId="Web-{DF41243B-73D7-A9A4-0B9D-F1528D578AED}" dt="2026-05-18T11:30:22.487" v="27" actId="20577"/>
          <ac:spMkLst>
            <pc:docMk/>
            <pc:sldMk cId="4216990368" sldId="499"/>
            <ac:spMk id="4" creationId="{D1510B82-C255-FC2C-AEE3-B5220680C895}"/>
          </ac:spMkLst>
        </pc:spChg>
      </pc:sldChg>
      <pc:sldChg chg="modSp">
        <pc:chgData name="Vismantė Mazurkevič" userId="S::vismante.mazurkevic@vpt.lt::a2016f09-c984-44f4-b64d-3873d6d8a098" providerId="AD" clId="Web-{DF41243B-73D7-A9A4-0B9D-F1528D578AED}" dt="2026-05-18T11:31:17.862" v="43" actId="20577"/>
        <pc:sldMkLst>
          <pc:docMk/>
          <pc:sldMk cId="3411276553" sldId="505"/>
        </pc:sldMkLst>
        <pc:spChg chg="mod">
          <ac:chgData name="Vismantė Mazurkevič" userId="S::vismante.mazurkevic@vpt.lt::a2016f09-c984-44f4-b64d-3873d6d8a098" providerId="AD" clId="Web-{DF41243B-73D7-A9A4-0B9D-F1528D578AED}" dt="2026-05-18T11:31:17.862" v="43" actId="20577"/>
          <ac:spMkLst>
            <pc:docMk/>
            <pc:sldMk cId="3411276553" sldId="505"/>
            <ac:spMk id="6" creationId="{A4840641-B497-8202-0D15-8D9FBE037A94}"/>
          </ac:spMkLst>
        </pc:spChg>
      </pc:sldChg>
      <pc:sldChg chg="modSp">
        <pc:chgData name="Vismantė Mazurkevič" userId="S::vismante.mazurkevic@vpt.lt::a2016f09-c984-44f4-b64d-3873d6d8a098" providerId="AD" clId="Web-{DF41243B-73D7-A9A4-0B9D-F1528D578AED}" dt="2026-05-18T11:41:56.209" v="166" actId="20577"/>
        <pc:sldMkLst>
          <pc:docMk/>
          <pc:sldMk cId="347896782" sldId="506"/>
        </pc:sldMkLst>
        <pc:spChg chg="mod">
          <ac:chgData name="Vismantė Mazurkevič" userId="S::vismante.mazurkevic@vpt.lt::a2016f09-c984-44f4-b64d-3873d6d8a098" providerId="AD" clId="Web-{DF41243B-73D7-A9A4-0B9D-F1528D578AED}" dt="2026-05-18T11:41:56.209" v="166" actId="20577"/>
          <ac:spMkLst>
            <pc:docMk/>
            <pc:sldMk cId="347896782" sldId="506"/>
            <ac:spMk id="5" creationId="{4D0920B1-5B31-2473-8374-0694B05D6F94}"/>
          </ac:spMkLst>
        </pc:spChg>
        <pc:spChg chg="mod">
          <ac:chgData name="Vismantė Mazurkevič" userId="S::vismante.mazurkevic@vpt.lt::a2016f09-c984-44f4-b64d-3873d6d8a098" providerId="AD" clId="Web-{DF41243B-73D7-A9A4-0B9D-F1528D578AED}" dt="2026-05-18T11:31:24.753" v="46" actId="20577"/>
          <ac:spMkLst>
            <pc:docMk/>
            <pc:sldMk cId="347896782" sldId="506"/>
            <ac:spMk id="6" creationId="{A4840641-B497-8202-0D15-8D9FBE037A94}"/>
          </ac:spMkLst>
        </pc:spChg>
      </pc:sldChg>
      <pc:sldChg chg="modSp">
        <pc:chgData name="Vismantė Mazurkevič" userId="S::vismante.mazurkevic@vpt.lt::a2016f09-c984-44f4-b64d-3873d6d8a098" providerId="AD" clId="Web-{DF41243B-73D7-A9A4-0B9D-F1528D578AED}" dt="2026-05-18T11:31:03.050" v="38" actId="1076"/>
        <pc:sldMkLst>
          <pc:docMk/>
          <pc:sldMk cId="1811262567" sldId="518"/>
        </pc:sldMkLst>
        <pc:spChg chg="mod">
          <ac:chgData name="Vismantė Mazurkevič" userId="S::vismante.mazurkevic@vpt.lt::a2016f09-c984-44f4-b64d-3873d6d8a098" providerId="AD" clId="Web-{DF41243B-73D7-A9A4-0B9D-F1528D578AED}" dt="2026-05-18T11:31:00.112" v="37" actId="20577"/>
          <ac:spMkLst>
            <pc:docMk/>
            <pc:sldMk cId="1811262567" sldId="518"/>
            <ac:spMk id="6" creationId="{A4840641-B497-8202-0D15-8D9FBE037A94}"/>
          </ac:spMkLst>
        </pc:spChg>
        <pc:picChg chg="mod">
          <ac:chgData name="Vismantė Mazurkevič" userId="S::vismante.mazurkevic@vpt.lt::a2016f09-c984-44f4-b64d-3873d6d8a098" providerId="AD" clId="Web-{DF41243B-73D7-A9A4-0B9D-F1528D578AED}" dt="2026-05-18T11:31:03.050" v="38" actId="1076"/>
          <ac:picMkLst>
            <pc:docMk/>
            <pc:sldMk cId="1811262567" sldId="518"/>
            <ac:picMk id="35" creationId="{C7C6B7C7-03C0-25ED-92FE-125A0ADD7786}"/>
          </ac:picMkLst>
        </pc:picChg>
      </pc:sldChg>
      <pc:sldChg chg="modSp">
        <pc:chgData name="Vismantė Mazurkevič" userId="S::vismante.mazurkevic@vpt.lt::a2016f09-c984-44f4-b64d-3873d6d8a098" providerId="AD" clId="Web-{DF41243B-73D7-A9A4-0B9D-F1528D578AED}" dt="2026-05-18T11:31:33.659" v="50" actId="20577"/>
        <pc:sldMkLst>
          <pc:docMk/>
          <pc:sldMk cId="2140135654" sldId="519"/>
        </pc:sldMkLst>
        <pc:spChg chg="mod">
          <ac:chgData name="Vismantė Mazurkevič" userId="S::vismante.mazurkevic@vpt.lt::a2016f09-c984-44f4-b64d-3873d6d8a098" providerId="AD" clId="Web-{DF41243B-73D7-A9A4-0B9D-F1528D578AED}" dt="2026-05-18T11:31:33.659" v="50" actId="20577"/>
          <ac:spMkLst>
            <pc:docMk/>
            <pc:sldMk cId="2140135654" sldId="519"/>
            <ac:spMk id="6" creationId="{F601D15B-E676-C1EA-986F-5F17069A6B37}"/>
          </ac:spMkLst>
        </pc:spChg>
      </pc:sldChg>
      <pc:sldChg chg="modSp">
        <pc:chgData name="Vismantė Mazurkevič" userId="S::vismante.mazurkevic@vpt.lt::a2016f09-c984-44f4-b64d-3873d6d8a098" providerId="AD" clId="Web-{DF41243B-73D7-A9A4-0B9D-F1528D578AED}" dt="2026-05-18T11:29:45.565" v="20" actId="20577"/>
        <pc:sldMkLst>
          <pc:docMk/>
          <pc:sldMk cId="2497131298" sldId="520"/>
        </pc:sldMkLst>
        <pc:spChg chg="mod">
          <ac:chgData name="Vismantė Mazurkevič" userId="S::vismante.mazurkevic@vpt.lt::a2016f09-c984-44f4-b64d-3873d6d8a098" providerId="AD" clId="Web-{DF41243B-73D7-A9A4-0B9D-F1528D578AED}" dt="2026-05-18T11:29:45.565" v="20" actId="20577"/>
          <ac:spMkLst>
            <pc:docMk/>
            <pc:sldMk cId="2497131298" sldId="520"/>
            <ac:spMk id="16" creationId="{3292B5C6-3BE6-BD21-8A10-544771F22352}"/>
          </ac:spMkLst>
        </pc:spChg>
      </pc:sldChg>
      <pc:sldChg chg="modSp">
        <pc:chgData name="Vismantė Mazurkevič" userId="S::vismante.mazurkevic@vpt.lt::a2016f09-c984-44f4-b64d-3873d6d8a098" providerId="AD" clId="Web-{DF41243B-73D7-A9A4-0B9D-F1528D578AED}" dt="2026-05-18T11:31:10.737" v="41" actId="1076"/>
        <pc:sldMkLst>
          <pc:docMk/>
          <pc:sldMk cId="3620237731" sldId="532"/>
        </pc:sldMkLst>
        <pc:spChg chg="mod">
          <ac:chgData name="Vismantė Mazurkevič" userId="S::vismante.mazurkevic@vpt.lt::a2016f09-c984-44f4-b64d-3873d6d8a098" providerId="AD" clId="Web-{DF41243B-73D7-A9A4-0B9D-F1528D578AED}" dt="2026-05-18T11:31:08.096" v="40" actId="20577"/>
          <ac:spMkLst>
            <pc:docMk/>
            <pc:sldMk cId="3620237731" sldId="532"/>
            <ac:spMk id="6" creationId="{A4840641-B497-8202-0D15-8D9FBE037A94}"/>
          </ac:spMkLst>
        </pc:spChg>
        <pc:picChg chg="mod">
          <ac:chgData name="Vismantė Mazurkevič" userId="S::vismante.mazurkevic@vpt.lt::a2016f09-c984-44f4-b64d-3873d6d8a098" providerId="AD" clId="Web-{DF41243B-73D7-A9A4-0B9D-F1528D578AED}" dt="2026-05-18T11:31:10.737" v="41" actId="1076"/>
          <ac:picMkLst>
            <pc:docMk/>
            <pc:sldMk cId="3620237731" sldId="532"/>
            <ac:picMk id="5" creationId="{F03BD19A-7C32-6725-13FC-A275DF7FEDAF}"/>
          </ac:picMkLst>
        </pc:picChg>
      </pc:sldChg>
      <pc:sldChg chg="modSp">
        <pc:chgData name="Vismantė Mazurkevič" userId="S::vismante.mazurkevic@vpt.lt::a2016f09-c984-44f4-b64d-3873d6d8a098" providerId="AD" clId="Web-{DF41243B-73D7-A9A4-0B9D-F1528D578AED}" dt="2026-05-18T11:53:59.665" v="201" actId="20577"/>
        <pc:sldMkLst>
          <pc:docMk/>
          <pc:sldMk cId="554858924" sldId="537"/>
        </pc:sldMkLst>
        <pc:spChg chg="mod">
          <ac:chgData name="Vismantė Mazurkevič" userId="S::vismante.mazurkevic@vpt.lt::a2016f09-c984-44f4-b64d-3873d6d8a098" providerId="AD" clId="Web-{DF41243B-73D7-A9A4-0B9D-F1528D578AED}" dt="2026-05-18T11:53:59.665" v="201" actId="20577"/>
          <ac:spMkLst>
            <pc:docMk/>
            <pc:sldMk cId="554858924" sldId="537"/>
            <ac:spMk id="22" creationId="{8F453DF8-55B5-6FF9-04B5-1184B4F74EF8}"/>
          </ac:spMkLst>
        </pc:spChg>
      </pc:sldChg>
      <pc:sldChg chg="modSp">
        <pc:chgData name="Vismantė Mazurkevič" userId="S::vismante.mazurkevic@vpt.lt::a2016f09-c984-44f4-b64d-3873d6d8a098" providerId="AD" clId="Web-{DF41243B-73D7-A9A4-0B9D-F1528D578AED}" dt="2026-05-18T11:54:03.228" v="202" actId="20577"/>
        <pc:sldMkLst>
          <pc:docMk/>
          <pc:sldMk cId="691012715" sldId="538"/>
        </pc:sldMkLst>
        <pc:spChg chg="mod">
          <ac:chgData name="Vismantė Mazurkevič" userId="S::vismante.mazurkevic@vpt.lt::a2016f09-c984-44f4-b64d-3873d6d8a098" providerId="AD" clId="Web-{DF41243B-73D7-A9A4-0B9D-F1528D578AED}" dt="2026-05-18T11:54:03.228" v="202" actId="20577"/>
          <ac:spMkLst>
            <pc:docMk/>
            <pc:sldMk cId="691012715" sldId="538"/>
            <ac:spMk id="5" creationId="{4D478718-25CD-5A31-A038-19FED65B0593}"/>
          </ac:spMkLst>
        </pc:spChg>
      </pc:sldChg>
      <pc:sldChg chg="modSp">
        <pc:chgData name="Vismantė Mazurkevič" userId="S::vismante.mazurkevic@vpt.lt::a2016f09-c984-44f4-b64d-3873d6d8a098" providerId="AD" clId="Web-{DF41243B-73D7-A9A4-0B9D-F1528D578AED}" dt="2026-05-18T11:32:43.878" v="72" actId="20577"/>
        <pc:sldMkLst>
          <pc:docMk/>
          <pc:sldMk cId="1562064690" sldId="540"/>
        </pc:sldMkLst>
        <pc:spChg chg="mod">
          <ac:chgData name="Vismantė Mazurkevič" userId="S::vismante.mazurkevic@vpt.lt::a2016f09-c984-44f4-b64d-3873d6d8a098" providerId="AD" clId="Web-{DF41243B-73D7-A9A4-0B9D-F1528D578AED}" dt="2026-05-18T11:29:22.581" v="18" actId="20577"/>
          <ac:spMkLst>
            <pc:docMk/>
            <pc:sldMk cId="1562064690" sldId="540"/>
            <ac:spMk id="2" creationId="{11565155-3754-F414-6F21-904B302011A0}"/>
          </ac:spMkLst>
        </pc:spChg>
        <pc:spChg chg="mod">
          <ac:chgData name="Vismantė Mazurkevič" userId="S::vismante.mazurkevic@vpt.lt::a2016f09-c984-44f4-b64d-3873d6d8a098" providerId="AD" clId="Web-{DF41243B-73D7-A9A4-0B9D-F1528D578AED}" dt="2026-05-18T11:32:43.878" v="72" actId="20577"/>
          <ac:spMkLst>
            <pc:docMk/>
            <pc:sldMk cId="1562064690" sldId="540"/>
            <ac:spMk id="3" creationId="{451B7FED-792D-9A08-0B7E-3710D5488F5E}"/>
          </ac:spMkLst>
        </pc:spChg>
      </pc:sldChg>
      <pc:sldChg chg="modSp">
        <pc:chgData name="Vismantė Mazurkevič" userId="S::vismante.mazurkevic@vpt.lt::a2016f09-c984-44f4-b64d-3873d6d8a098" providerId="AD" clId="Web-{DF41243B-73D7-A9A4-0B9D-F1528D578AED}" dt="2026-05-18T11:32:55.316" v="76" actId="20577"/>
        <pc:sldMkLst>
          <pc:docMk/>
          <pc:sldMk cId="1452306989" sldId="541"/>
        </pc:sldMkLst>
        <pc:spChg chg="mod">
          <ac:chgData name="Vismantė Mazurkevič" userId="S::vismante.mazurkevic@vpt.lt::a2016f09-c984-44f4-b64d-3873d6d8a098" providerId="AD" clId="Web-{DF41243B-73D7-A9A4-0B9D-F1528D578AED}" dt="2026-05-18T11:32:49.831" v="73" actId="20577"/>
          <ac:spMkLst>
            <pc:docMk/>
            <pc:sldMk cId="1452306989" sldId="541"/>
            <ac:spMk id="7" creationId="{2768C87C-4251-5D70-C86D-CBE6025C6BD5}"/>
          </ac:spMkLst>
        </pc:spChg>
        <pc:spChg chg="mod">
          <ac:chgData name="Vismantė Mazurkevič" userId="S::vismante.mazurkevic@vpt.lt::a2016f09-c984-44f4-b64d-3873d6d8a098" providerId="AD" clId="Web-{DF41243B-73D7-A9A4-0B9D-F1528D578AED}" dt="2026-05-18T11:32:55.316" v="76" actId="20577"/>
          <ac:spMkLst>
            <pc:docMk/>
            <pc:sldMk cId="1452306989" sldId="541"/>
            <ac:spMk id="20" creationId="{E6279C8C-6A73-B00C-CA05-A3F0C9055F16}"/>
          </ac:spMkLst>
        </pc:spChg>
        <pc:picChg chg="mod">
          <ac:chgData name="Vismantė Mazurkevič" userId="S::vismante.mazurkevic@vpt.lt::a2016f09-c984-44f4-b64d-3873d6d8a098" providerId="AD" clId="Web-{DF41243B-73D7-A9A4-0B9D-F1528D578AED}" dt="2026-05-18T11:32:52.878" v="74" actId="1076"/>
          <ac:picMkLst>
            <pc:docMk/>
            <pc:sldMk cId="1452306989" sldId="541"/>
            <ac:picMk id="3" creationId="{F27D9CEF-E634-7FD8-802A-B100D020FF49}"/>
          </ac:picMkLst>
        </pc:picChg>
      </pc:sldChg>
      <pc:sldChg chg="modSp">
        <pc:chgData name="Vismantė Mazurkevič" userId="S::vismante.mazurkevic@vpt.lt::a2016f09-c984-44f4-b64d-3873d6d8a098" providerId="AD" clId="Web-{DF41243B-73D7-A9A4-0B9D-F1528D578AED}" dt="2026-05-18T11:53:38.930" v="197" actId="20577"/>
        <pc:sldMkLst>
          <pc:docMk/>
          <pc:sldMk cId="373708281" sldId="542"/>
        </pc:sldMkLst>
        <pc:spChg chg="mod">
          <ac:chgData name="Vismantė Mazurkevič" userId="S::vismante.mazurkevic@vpt.lt::a2016f09-c984-44f4-b64d-3873d6d8a098" providerId="AD" clId="Web-{DF41243B-73D7-A9A4-0B9D-F1528D578AED}" dt="2026-05-18T11:46:19.273" v="175" actId="1076"/>
          <ac:spMkLst>
            <pc:docMk/>
            <pc:sldMk cId="373708281" sldId="542"/>
            <ac:spMk id="2" creationId="{AE0219F4-7C15-D46E-AE0F-6A72B5E87F86}"/>
          </ac:spMkLst>
        </pc:spChg>
        <pc:spChg chg="mod">
          <ac:chgData name="Vismantė Mazurkevič" userId="S::vismante.mazurkevic@vpt.lt::a2016f09-c984-44f4-b64d-3873d6d8a098" providerId="AD" clId="Web-{DF41243B-73D7-A9A4-0B9D-F1528D578AED}" dt="2026-05-18T11:53:38.930" v="197" actId="20577"/>
          <ac:spMkLst>
            <pc:docMk/>
            <pc:sldMk cId="373708281" sldId="542"/>
            <ac:spMk id="3" creationId="{66989B1D-05BF-E749-8D7D-5D99104FF712}"/>
          </ac:spMkLst>
        </pc:spChg>
        <pc:spChg chg="mod">
          <ac:chgData name="Vismantė Mazurkevič" userId="S::vismante.mazurkevic@vpt.lt::a2016f09-c984-44f4-b64d-3873d6d8a098" providerId="AD" clId="Web-{DF41243B-73D7-A9A4-0B9D-F1528D578AED}" dt="2026-05-18T11:33:09.331" v="83" actId="20577"/>
          <ac:spMkLst>
            <pc:docMk/>
            <pc:sldMk cId="373708281" sldId="542"/>
            <ac:spMk id="8" creationId="{0BE2A2D5-44F0-66BA-0429-2355F89AC178}"/>
          </ac:spMkLst>
        </pc:spChg>
        <pc:spChg chg="mod">
          <ac:chgData name="Vismantė Mazurkevič" userId="S::vismante.mazurkevic@vpt.lt::a2016f09-c984-44f4-b64d-3873d6d8a098" providerId="AD" clId="Web-{DF41243B-73D7-A9A4-0B9D-F1528D578AED}" dt="2026-05-18T11:33:06.347" v="81" actId="20577"/>
          <ac:spMkLst>
            <pc:docMk/>
            <pc:sldMk cId="373708281" sldId="542"/>
            <ac:spMk id="18" creationId="{236E02E9-0A96-5886-DC9C-255B7C6F0594}"/>
          </ac:spMkLst>
        </pc:spChg>
        <pc:spChg chg="mod">
          <ac:chgData name="Vismantė Mazurkevič" userId="S::vismante.mazurkevic@vpt.lt::a2016f09-c984-44f4-b64d-3873d6d8a098" providerId="AD" clId="Web-{DF41243B-73D7-A9A4-0B9D-F1528D578AED}" dt="2026-05-18T11:33:02.347" v="78" actId="20577"/>
          <ac:spMkLst>
            <pc:docMk/>
            <pc:sldMk cId="373708281" sldId="542"/>
            <ac:spMk id="20" creationId="{4D1371E7-9B2B-00B9-8BC8-072490DE65CD}"/>
          </ac:spMkLst>
        </pc:spChg>
        <pc:picChg chg="mod">
          <ac:chgData name="Vismantė Mazurkevič" userId="S::vismante.mazurkevic@vpt.lt::a2016f09-c984-44f4-b64d-3873d6d8a098" providerId="AD" clId="Web-{DF41243B-73D7-A9A4-0B9D-F1528D578AED}" dt="2026-05-18T11:42:52.444" v="173" actId="14100"/>
          <ac:picMkLst>
            <pc:docMk/>
            <pc:sldMk cId="373708281" sldId="542"/>
            <ac:picMk id="17" creationId="{E277DFBD-6DF3-4ED0-D91E-9D8CB160CB5A}"/>
          </ac:picMkLst>
        </pc:picChg>
      </pc:sldChg>
      <pc:sldChg chg="modSp">
        <pc:chgData name="Vismantė Mazurkevič" userId="S::vismante.mazurkevic@vpt.lt::a2016f09-c984-44f4-b64d-3873d6d8a098" providerId="AD" clId="Web-{DF41243B-73D7-A9A4-0B9D-F1528D578AED}" dt="2026-05-18T11:46:57.835" v="181" actId="1076"/>
        <pc:sldMkLst>
          <pc:docMk/>
          <pc:sldMk cId="726711936" sldId="543"/>
        </pc:sldMkLst>
        <pc:spChg chg="mod">
          <ac:chgData name="Vismantė Mazurkevič" userId="S::vismante.mazurkevic@vpt.lt::a2016f09-c984-44f4-b64d-3873d6d8a098" providerId="AD" clId="Web-{DF41243B-73D7-A9A4-0B9D-F1528D578AED}" dt="2026-05-18T11:36:22.269" v="130" actId="20577"/>
          <ac:spMkLst>
            <pc:docMk/>
            <pc:sldMk cId="726711936" sldId="543"/>
            <ac:spMk id="7" creationId="{780C07A2-CAA9-DA6A-129E-5CFFA175DAFA}"/>
          </ac:spMkLst>
        </pc:spChg>
        <pc:spChg chg="mod">
          <ac:chgData name="Vismantė Mazurkevič" userId="S::vismante.mazurkevic@vpt.lt::a2016f09-c984-44f4-b64d-3873d6d8a098" providerId="AD" clId="Web-{DF41243B-73D7-A9A4-0B9D-F1528D578AED}" dt="2026-05-18T11:46:54.382" v="180" actId="1076"/>
          <ac:spMkLst>
            <pc:docMk/>
            <pc:sldMk cId="726711936" sldId="543"/>
            <ac:spMk id="10" creationId="{F86A1730-C99D-58A5-0801-69B1FBC012EE}"/>
          </ac:spMkLst>
        </pc:spChg>
        <pc:spChg chg="mod">
          <ac:chgData name="Vismantė Mazurkevič" userId="S::vismante.mazurkevic@vpt.lt::a2016f09-c984-44f4-b64d-3873d6d8a098" providerId="AD" clId="Web-{DF41243B-73D7-A9A4-0B9D-F1528D578AED}" dt="2026-05-18T11:46:50.992" v="179" actId="1076"/>
          <ac:spMkLst>
            <pc:docMk/>
            <pc:sldMk cId="726711936" sldId="543"/>
            <ac:spMk id="11" creationId="{93A50AF4-165A-366E-B14C-A0DC90F2BDBD}"/>
          </ac:spMkLst>
        </pc:spChg>
        <pc:spChg chg="mod">
          <ac:chgData name="Vismantė Mazurkevič" userId="S::vismante.mazurkevic@vpt.lt::a2016f09-c984-44f4-b64d-3873d6d8a098" providerId="AD" clId="Web-{DF41243B-73D7-A9A4-0B9D-F1528D578AED}" dt="2026-05-18T11:46:57.835" v="181" actId="1076"/>
          <ac:spMkLst>
            <pc:docMk/>
            <pc:sldMk cId="726711936" sldId="543"/>
            <ac:spMk id="12" creationId="{5BF335C2-7BD4-D227-5FCB-09CEFF93777C}"/>
          </ac:spMkLst>
        </pc:spChg>
        <pc:spChg chg="mod">
          <ac:chgData name="Vismantė Mazurkevič" userId="S::vismante.mazurkevic@vpt.lt::a2016f09-c984-44f4-b64d-3873d6d8a098" providerId="AD" clId="Web-{DF41243B-73D7-A9A4-0B9D-F1528D578AED}" dt="2026-05-18T11:33:37.519" v="99" actId="20577"/>
          <ac:spMkLst>
            <pc:docMk/>
            <pc:sldMk cId="726711936" sldId="543"/>
            <ac:spMk id="13" creationId="{2E1E4B13-2121-8E95-EC14-BC8BE028378B}"/>
          </ac:spMkLst>
        </pc:spChg>
        <pc:spChg chg="mod">
          <ac:chgData name="Vismantė Mazurkevič" userId="S::vismante.mazurkevic@vpt.lt::a2016f09-c984-44f4-b64d-3873d6d8a098" providerId="AD" clId="Web-{DF41243B-73D7-A9A4-0B9D-F1528D578AED}" dt="2026-05-18T11:46:46.867" v="178" actId="1076"/>
          <ac:spMkLst>
            <pc:docMk/>
            <pc:sldMk cId="726711936" sldId="543"/>
            <ac:spMk id="15" creationId="{9D779B91-5C6E-EA3F-425F-CFE5FC136FFA}"/>
          </ac:spMkLst>
        </pc:spChg>
      </pc:sldChg>
      <pc:sldChg chg="modSp">
        <pc:chgData name="Vismantė Mazurkevič" userId="S::vismante.mazurkevic@vpt.lt::a2016f09-c984-44f4-b64d-3873d6d8a098" providerId="AD" clId="Web-{DF41243B-73D7-A9A4-0B9D-F1528D578AED}" dt="2026-05-18T11:36:41.754" v="136" actId="20577"/>
        <pc:sldMkLst>
          <pc:docMk/>
          <pc:sldMk cId="1165787675" sldId="544"/>
        </pc:sldMkLst>
        <pc:spChg chg="mod">
          <ac:chgData name="Vismantė Mazurkevič" userId="S::vismante.mazurkevic@vpt.lt::a2016f09-c984-44f4-b64d-3873d6d8a098" providerId="AD" clId="Web-{DF41243B-73D7-A9A4-0B9D-F1528D578AED}" dt="2026-05-18T11:36:38.426" v="134" actId="20577"/>
          <ac:spMkLst>
            <pc:docMk/>
            <pc:sldMk cId="1165787675" sldId="544"/>
            <ac:spMk id="3" creationId="{28B0ACF3-6E53-537B-21DB-63F750ED1C8E}"/>
          </ac:spMkLst>
        </pc:spChg>
        <pc:spChg chg="mod">
          <ac:chgData name="Vismantė Mazurkevič" userId="S::vismante.mazurkevic@vpt.lt::a2016f09-c984-44f4-b64d-3873d6d8a098" providerId="AD" clId="Web-{DF41243B-73D7-A9A4-0B9D-F1528D578AED}" dt="2026-05-18T11:36:41.754" v="136" actId="20577"/>
          <ac:spMkLst>
            <pc:docMk/>
            <pc:sldMk cId="1165787675" sldId="544"/>
            <ac:spMk id="9" creationId="{813614C2-63DB-B6DD-AB0F-A97649EB4FDC}"/>
          </ac:spMkLst>
        </pc:spChg>
      </pc:sldChg>
      <pc:sldChg chg="modSp">
        <pc:chgData name="Vismantė Mazurkevič" userId="S::vismante.mazurkevic@vpt.lt::a2016f09-c984-44f4-b64d-3873d6d8a098" providerId="AD" clId="Web-{DF41243B-73D7-A9A4-0B9D-F1528D578AED}" dt="2026-05-18T11:53:52.368" v="199" actId="20577"/>
        <pc:sldMkLst>
          <pc:docMk/>
          <pc:sldMk cId="1204439549" sldId="546"/>
        </pc:sldMkLst>
        <pc:spChg chg="mod">
          <ac:chgData name="Vismantė Mazurkevič" userId="S::vismante.mazurkevic@vpt.lt::a2016f09-c984-44f4-b64d-3873d6d8a098" providerId="AD" clId="Web-{DF41243B-73D7-A9A4-0B9D-F1528D578AED}" dt="2026-05-18T11:37:23.676" v="146" actId="20577"/>
          <ac:spMkLst>
            <pc:docMk/>
            <pc:sldMk cId="1204439549" sldId="546"/>
            <ac:spMk id="3" creationId="{D8A36C24-9EEA-FF17-DEC4-5690F79A34A4}"/>
          </ac:spMkLst>
        </pc:spChg>
        <pc:spChg chg="mod">
          <ac:chgData name="Vismantė Mazurkevič" userId="S::vismante.mazurkevic@vpt.lt::a2016f09-c984-44f4-b64d-3873d6d8a098" providerId="AD" clId="Web-{DF41243B-73D7-A9A4-0B9D-F1528D578AED}" dt="2026-05-18T11:37:21.442" v="145" actId="20577"/>
          <ac:spMkLst>
            <pc:docMk/>
            <pc:sldMk cId="1204439549" sldId="546"/>
            <ac:spMk id="9" creationId="{5679B855-C0E6-0C95-CE16-F282B195E408}"/>
          </ac:spMkLst>
        </pc:spChg>
        <pc:spChg chg="mod">
          <ac:chgData name="Vismantė Mazurkevič" userId="S::vismante.mazurkevic@vpt.lt::a2016f09-c984-44f4-b64d-3873d6d8a098" providerId="AD" clId="Web-{DF41243B-73D7-A9A4-0B9D-F1528D578AED}" dt="2026-05-18T11:53:52.368" v="199" actId="20577"/>
          <ac:spMkLst>
            <pc:docMk/>
            <pc:sldMk cId="1204439549" sldId="546"/>
            <ac:spMk id="13" creationId="{4EF3253D-11D4-FD4A-C9E4-5E73D3CC1D83}"/>
          </ac:spMkLst>
        </pc:spChg>
      </pc:sldChg>
      <pc:sldChg chg="modSp">
        <pc:chgData name="Vismantė Mazurkevič" userId="S::vismante.mazurkevic@vpt.lt::a2016f09-c984-44f4-b64d-3873d6d8a098" providerId="AD" clId="Web-{DF41243B-73D7-A9A4-0B9D-F1528D578AED}" dt="2026-05-18T11:48:11.554" v="194" actId="1076"/>
        <pc:sldMkLst>
          <pc:docMk/>
          <pc:sldMk cId="2176458965" sldId="547"/>
        </pc:sldMkLst>
        <pc:spChg chg="mod">
          <ac:chgData name="Vismantė Mazurkevič" userId="S::vismante.mazurkevic@vpt.lt::a2016f09-c984-44f4-b64d-3873d6d8a098" providerId="AD" clId="Web-{DF41243B-73D7-A9A4-0B9D-F1528D578AED}" dt="2026-05-18T11:47:58.711" v="189" actId="1076"/>
          <ac:spMkLst>
            <pc:docMk/>
            <pc:sldMk cId="2176458965" sldId="547"/>
            <ac:spMk id="2" creationId="{810C5526-8ED3-498A-2549-20AC1BB3B3DC}"/>
          </ac:spMkLst>
        </pc:spChg>
        <pc:spChg chg="mod">
          <ac:chgData name="Vismantė Mazurkevič" userId="S::vismante.mazurkevic@vpt.lt::a2016f09-c984-44f4-b64d-3873d6d8a098" providerId="AD" clId="Web-{DF41243B-73D7-A9A4-0B9D-F1528D578AED}" dt="2026-05-18T11:47:58.695" v="186" actId="1076"/>
          <ac:spMkLst>
            <pc:docMk/>
            <pc:sldMk cId="2176458965" sldId="547"/>
            <ac:spMk id="3" creationId="{53F5A43E-0082-9C18-EE86-64B77AFE9834}"/>
          </ac:spMkLst>
        </pc:spChg>
        <pc:spChg chg="mod">
          <ac:chgData name="Vismantė Mazurkevič" userId="S::vismante.mazurkevic@vpt.lt::a2016f09-c984-44f4-b64d-3873d6d8a098" providerId="AD" clId="Web-{DF41243B-73D7-A9A4-0B9D-F1528D578AED}" dt="2026-05-18T11:47:58.711" v="187" actId="1076"/>
          <ac:spMkLst>
            <pc:docMk/>
            <pc:sldMk cId="2176458965" sldId="547"/>
            <ac:spMk id="4" creationId="{473CC0B2-AE46-7D41-F138-1F4AD5C3181C}"/>
          </ac:spMkLst>
        </pc:spChg>
        <pc:spChg chg="mod">
          <ac:chgData name="Vismantė Mazurkevič" userId="S::vismante.mazurkevic@vpt.lt::a2016f09-c984-44f4-b64d-3873d6d8a098" providerId="AD" clId="Web-{DF41243B-73D7-A9A4-0B9D-F1528D578AED}" dt="2026-05-18T11:48:06.711" v="193" actId="1076"/>
          <ac:spMkLst>
            <pc:docMk/>
            <pc:sldMk cId="2176458965" sldId="547"/>
            <ac:spMk id="8" creationId="{DAC793B4-D804-E477-1036-A78BD2DAC9A7}"/>
          </ac:spMkLst>
        </pc:spChg>
        <pc:picChg chg="mod">
          <ac:chgData name="Vismantė Mazurkevič" userId="S::vismante.mazurkevic@vpt.lt::a2016f09-c984-44f4-b64d-3873d6d8a098" providerId="AD" clId="Web-{DF41243B-73D7-A9A4-0B9D-F1528D578AED}" dt="2026-05-18T11:47:58.711" v="188" actId="1076"/>
          <ac:picMkLst>
            <pc:docMk/>
            <pc:sldMk cId="2176458965" sldId="547"/>
            <ac:picMk id="5" creationId="{9000E0DC-7D3C-580F-FA5D-B1587D4B67E9}"/>
          </ac:picMkLst>
        </pc:picChg>
        <pc:picChg chg="mod">
          <ac:chgData name="Vismantė Mazurkevič" userId="S::vismante.mazurkevic@vpt.lt::a2016f09-c984-44f4-b64d-3873d6d8a098" providerId="AD" clId="Web-{DF41243B-73D7-A9A4-0B9D-F1528D578AED}" dt="2026-05-18T11:47:58.695" v="185" actId="1076"/>
          <ac:picMkLst>
            <pc:docMk/>
            <pc:sldMk cId="2176458965" sldId="547"/>
            <ac:picMk id="6" creationId="{86657F0D-5D04-1325-4FCE-7C12BF5BF315}"/>
          </ac:picMkLst>
        </pc:picChg>
        <pc:picChg chg="mod">
          <ac:chgData name="Vismantė Mazurkevič" userId="S::vismante.mazurkevic@vpt.lt::a2016f09-c984-44f4-b64d-3873d6d8a098" providerId="AD" clId="Web-{DF41243B-73D7-A9A4-0B9D-F1528D578AED}" dt="2026-05-18T11:47:58.711" v="190" actId="1076"/>
          <ac:picMkLst>
            <pc:docMk/>
            <pc:sldMk cId="2176458965" sldId="547"/>
            <ac:picMk id="7" creationId="{2A2EB9DA-7DCC-B669-0B7A-668A0512A457}"/>
          </ac:picMkLst>
        </pc:picChg>
        <pc:picChg chg="mod">
          <ac:chgData name="Vismantė Mazurkevič" userId="S::vismante.mazurkevic@vpt.lt::a2016f09-c984-44f4-b64d-3873d6d8a098" providerId="AD" clId="Web-{DF41243B-73D7-A9A4-0B9D-F1528D578AED}" dt="2026-05-18T11:48:11.554" v="194" actId="1076"/>
          <ac:picMkLst>
            <pc:docMk/>
            <pc:sldMk cId="2176458965" sldId="547"/>
            <ac:picMk id="10" creationId="{F3813634-F03F-FC03-A10A-7F4CDA5FD524}"/>
          </ac:picMkLst>
        </pc:picChg>
      </pc:sldChg>
      <pc:sldChg chg="modSp">
        <pc:chgData name="Vismantė Mazurkevič" userId="S::vismante.mazurkevic@vpt.lt::a2016f09-c984-44f4-b64d-3873d6d8a098" providerId="AD" clId="Web-{DF41243B-73D7-A9A4-0B9D-F1528D578AED}" dt="2026-05-18T11:53:25.227" v="196" actId="20577"/>
        <pc:sldMkLst>
          <pc:docMk/>
          <pc:sldMk cId="567687634" sldId="548"/>
        </pc:sldMkLst>
        <pc:spChg chg="mod">
          <ac:chgData name="Vismantė Mazurkevič" userId="S::vismante.mazurkevic@vpt.lt::a2016f09-c984-44f4-b64d-3873d6d8a098" providerId="AD" clId="Web-{DF41243B-73D7-A9A4-0B9D-F1528D578AED}" dt="2026-05-18T11:31:42.440" v="52" actId="20577"/>
          <ac:spMkLst>
            <pc:docMk/>
            <pc:sldMk cId="567687634" sldId="548"/>
            <ac:spMk id="10" creationId="{91B3E257-2A4F-2DE1-D1C2-57DDE80C85B4}"/>
          </ac:spMkLst>
        </pc:spChg>
        <pc:spChg chg="mod">
          <ac:chgData name="Vismantė Mazurkevič" userId="S::vismante.mazurkevic@vpt.lt::a2016f09-c984-44f4-b64d-3873d6d8a098" providerId="AD" clId="Web-{DF41243B-73D7-A9A4-0B9D-F1528D578AED}" dt="2026-05-18T11:53:25.227" v="196" actId="20577"/>
          <ac:spMkLst>
            <pc:docMk/>
            <pc:sldMk cId="567687634" sldId="548"/>
            <ac:spMk id="17" creationId="{12BEC89F-2636-6E60-C0D9-8699C5470FD5}"/>
          </ac:spMkLst>
        </pc:spChg>
      </pc:sldChg>
      <pc:sldChg chg="modSp">
        <pc:chgData name="Vismantė Mazurkevič" userId="S::vismante.mazurkevic@vpt.lt::a2016f09-c984-44f4-b64d-3873d6d8a098" providerId="AD" clId="Web-{DF41243B-73D7-A9A4-0B9D-F1528D578AED}" dt="2026-05-18T11:39:28.974" v="164" actId="20577"/>
        <pc:sldMkLst>
          <pc:docMk/>
          <pc:sldMk cId="3971747957" sldId="555"/>
        </pc:sldMkLst>
        <pc:spChg chg="mod">
          <ac:chgData name="Vismantė Mazurkevič" userId="S::vismante.mazurkevic@vpt.lt::a2016f09-c984-44f4-b64d-3873d6d8a098" providerId="AD" clId="Web-{DF41243B-73D7-A9A4-0B9D-F1528D578AED}" dt="2026-05-18T11:39:28.974" v="164" actId="20577"/>
          <ac:spMkLst>
            <pc:docMk/>
            <pc:sldMk cId="3971747957" sldId="555"/>
            <ac:spMk id="3" creationId="{C5D2621F-FB90-0091-C89E-BAF5FE59E8A9}"/>
          </ac:spMkLst>
        </pc:spChg>
      </pc:sldChg>
      <pc:sldChg chg="modSp">
        <pc:chgData name="Vismantė Mazurkevič" userId="S::vismante.mazurkevic@vpt.lt::a2016f09-c984-44f4-b64d-3873d6d8a098" providerId="AD" clId="Web-{DF41243B-73D7-A9A4-0B9D-F1528D578AED}" dt="2026-05-18T11:28:58.924" v="17" actId="20577"/>
        <pc:sldMkLst>
          <pc:docMk/>
          <pc:sldMk cId="2362191442" sldId="556"/>
        </pc:sldMkLst>
        <pc:spChg chg="mod">
          <ac:chgData name="Vismantė Mazurkevič" userId="S::vismante.mazurkevic@vpt.lt::a2016f09-c984-44f4-b64d-3873d6d8a098" providerId="AD" clId="Web-{DF41243B-73D7-A9A4-0B9D-F1528D578AED}" dt="2026-05-18T11:28:58.924" v="17" actId="20577"/>
          <ac:spMkLst>
            <pc:docMk/>
            <pc:sldMk cId="2362191442" sldId="556"/>
            <ac:spMk id="3" creationId="{DF96DF88-2413-9ACA-62FC-7A888BF90824}"/>
          </ac:spMkLst>
        </pc:spChg>
      </pc:sldChg>
      <pc:sldChg chg="modSp">
        <pc:chgData name="Vismantė Mazurkevič" userId="S::vismante.mazurkevic@vpt.lt::a2016f09-c984-44f4-b64d-3873d6d8a098" providerId="AD" clId="Web-{DF41243B-73D7-A9A4-0B9D-F1528D578AED}" dt="2026-05-18T11:32:11.847" v="66" actId="20577"/>
        <pc:sldMkLst>
          <pc:docMk/>
          <pc:sldMk cId="936285302" sldId="557"/>
        </pc:sldMkLst>
        <pc:spChg chg="mod">
          <ac:chgData name="Vismantė Mazurkevič" userId="S::vismante.mazurkevic@vpt.lt::a2016f09-c984-44f4-b64d-3873d6d8a098" providerId="AD" clId="Web-{DF41243B-73D7-A9A4-0B9D-F1528D578AED}" dt="2026-05-18T11:32:11.847" v="66" actId="20577"/>
          <ac:spMkLst>
            <pc:docMk/>
            <pc:sldMk cId="936285302" sldId="557"/>
            <ac:spMk id="3" creationId="{2909DF22-CA15-1BED-568F-1DA4996E1AC5}"/>
          </ac:spMkLst>
        </pc:spChg>
        <pc:spChg chg="mod">
          <ac:chgData name="Vismantė Mazurkevič" userId="S::vismante.mazurkevic@vpt.lt::a2016f09-c984-44f4-b64d-3873d6d8a098" providerId="AD" clId="Web-{DF41243B-73D7-A9A4-0B9D-F1528D578AED}" dt="2026-05-18T11:32:06.987" v="61" actId="1076"/>
          <ac:spMkLst>
            <pc:docMk/>
            <pc:sldMk cId="936285302" sldId="557"/>
            <ac:spMk id="7" creationId="{4101B892-F9EF-8003-6D60-C7551996920F}"/>
          </ac:spMkLst>
        </pc:spChg>
        <pc:spChg chg="mod">
          <ac:chgData name="Vismantė Mazurkevič" userId="S::vismante.mazurkevic@vpt.lt::a2016f09-c984-44f4-b64d-3873d6d8a098" providerId="AD" clId="Web-{DF41243B-73D7-A9A4-0B9D-F1528D578AED}" dt="2026-05-18T11:32:00.440" v="59" actId="1076"/>
          <ac:spMkLst>
            <pc:docMk/>
            <pc:sldMk cId="936285302" sldId="557"/>
            <ac:spMk id="9" creationId="{F73E0793-3335-96F4-E99C-1FB3384C56C3}"/>
          </ac:spMkLst>
        </pc:spChg>
        <pc:spChg chg="mod">
          <ac:chgData name="Vismantė Mazurkevič" userId="S::vismante.mazurkevic@vpt.lt::a2016f09-c984-44f4-b64d-3873d6d8a098" providerId="AD" clId="Web-{DF41243B-73D7-A9A4-0B9D-F1528D578AED}" dt="2026-05-18T11:32:02.909" v="60" actId="1076"/>
          <ac:spMkLst>
            <pc:docMk/>
            <pc:sldMk cId="936285302" sldId="557"/>
            <ac:spMk id="11" creationId="{8993E0C5-B80F-0F7D-B651-FEC3D598157F}"/>
          </ac:spMkLst>
        </pc:spChg>
        <pc:picChg chg="mod">
          <ac:chgData name="Vismantė Mazurkevič" userId="S::vismante.mazurkevic@vpt.lt::a2016f09-c984-44f4-b64d-3873d6d8a098" providerId="AD" clId="Web-{DF41243B-73D7-A9A4-0B9D-F1528D578AED}" dt="2026-05-18T11:31:57.347" v="58" actId="1076"/>
          <ac:picMkLst>
            <pc:docMk/>
            <pc:sldMk cId="936285302" sldId="557"/>
            <ac:picMk id="5" creationId="{BFF0E4AC-F712-B5D9-FBE6-D4B2097F52DE}"/>
          </ac:picMkLst>
        </pc:picChg>
      </pc:sldChg>
    </pc:docChg>
  </pc:docChgLst>
  <pc:docChgLst>
    <pc:chgData name="Vismantė Mazurkevič" userId="S::vismante.mazurkevic@vpt.lt::a2016f09-c984-44f4-b64d-3873d6d8a098" providerId="AD" clId="Web-{2ACE3DA3-3155-D204-1B43-131A80C4613B}"/>
    <pc:docChg chg="addSld delSld modSld">
      <pc:chgData name="Vismantė Mazurkevič" userId="S::vismante.mazurkevic@vpt.lt::a2016f09-c984-44f4-b64d-3873d6d8a098" providerId="AD" clId="Web-{2ACE3DA3-3155-D204-1B43-131A80C4613B}" dt="2026-05-14T09:10:13.185" v="582" actId="20577"/>
      <pc:docMkLst>
        <pc:docMk/>
      </pc:docMkLst>
      <pc:sldChg chg="addSp delSp modSp">
        <pc:chgData name="Vismantė Mazurkevič" userId="S::vismante.mazurkevic@vpt.lt::a2016f09-c984-44f4-b64d-3873d6d8a098" providerId="AD" clId="Web-{2ACE3DA3-3155-D204-1B43-131A80C4613B}" dt="2026-05-14T08:48:45.237" v="276" actId="1076"/>
        <pc:sldMkLst>
          <pc:docMk/>
          <pc:sldMk cId="3620237731" sldId="532"/>
        </pc:sldMkLst>
        <pc:spChg chg="mod">
          <ac:chgData name="Vismantė Mazurkevič" userId="S::vismante.mazurkevic@vpt.lt::a2016f09-c984-44f4-b64d-3873d6d8a098" providerId="AD" clId="Web-{2ACE3DA3-3155-D204-1B43-131A80C4613B}" dt="2026-05-14T08:48:43.112" v="275" actId="20577"/>
          <ac:spMkLst>
            <pc:docMk/>
            <pc:sldMk cId="3620237731" sldId="532"/>
            <ac:spMk id="6" creationId="{A4840641-B497-8202-0D15-8D9FBE037A94}"/>
          </ac:spMkLst>
        </pc:spChg>
        <pc:picChg chg="add mod">
          <ac:chgData name="Vismantė Mazurkevič" userId="S::vismante.mazurkevic@vpt.lt::a2016f09-c984-44f4-b64d-3873d6d8a098" providerId="AD" clId="Web-{2ACE3DA3-3155-D204-1B43-131A80C4613B}" dt="2026-05-14T08:48:45.237" v="276" actId="1076"/>
          <ac:picMkLst>
            <pc:docMk/>
            <pc:sldMk cId="3620237731" sldId="532"/>
            <ac:picMk id="5" creationId="{F03BD19A-7C32-6725-13FC-A275DF7FEDAF}"/>
          </ac:picMkLst>
        </pc:picChg>
      </pc:sldChg>
      <pc:sldChg chg="modSp">
        <pc:chgData name="Vismantė Mazurkevič" userId="S::vismante.mazurkevic@vpt.lt::a2016f09-c984-44f4-b64d-3873d6d8a098" providerId="AD" clId="Web-{2ACE3DA3-3155-D204-1B43-131A80C4613B}" dt="2026-05-14T09:04:53.655" v="459" actId="20577"/>
        <pc:sldMkLst>
          <pc:docMk/>
          <pc:sldMk cId="1165787675" sldId="544"/>
        </pc:sldMkLst>
        <pc:spChg chg="mod">
          <ac:chgData name="Vismantė Mazurkevič" userId="S::vismante.mazurkevic@vpt.lt::a2016f09-c984-44f4-b64d-3873d6d8a098" providerId="AD" clId="Web-{2ACE3DA3-3155-D204-1B43-131A80C4613B}" dt="2026-05-14T09:04:53.655" v="459" actId="20577"/>
          <ac:spMkLst>
            <pc:docMk/>
            <pc:sldMk cId="1165787675" sldId="544"/>
            <ac:spMk id="3" creationId="{28B0ACF3-6E53-537B-21DB-63F750ED1C8E}"/>
          </ac:spMkLst>
        </pc:spChg>
      </pc:sldChg>
      <pc:sldChg chg="addSp delSp modSp">
        <pc:chgData name="Vismantė Mazurkevič" userId="S::vismante.mazurkevic@vpt.lt::a2016f09-c984-44f4-b64d-3873d6d8a098" providerId="AD" clId="Web-{2ACE3DA3-3155-D204-1B43-131A80C4613B}" dt="2026-05-14T08:46:57.128" v="268" actId="20577"/>
        <pc:sldMkLst>
          <pc:docMk/>
          <pc:sldMk cId="567687634" sldId="548"/>
        </pc:sldMkLst>
        <pc:spChg chg="mod">
          <ac:chgData name="Vismantė Mazurkevič" userId="S::vismante.mazurkevic@vpt.lt::a2016f09-c984-44f4-b64d-3873d6d8a098" providerId="AD" clId="Web-{2ACE3DA3-3155-D204-1B43-131A80C4613B}" dt="2026-05-14T08:38:09.068" v="29" actId="1076"/>
          <ac:spMkLst>
            <pc:docMk/>
            <pc:sldMk cId="567687634" sldId="548"/>
            <ac:spMk id="10" creationId="{91B3E257-2A4F-2DE1-D1C2-57DDE80C85B4}"/>
          </ac:spMkLst>
        </pc:spChg>
        <pc:spChg chg="add mod">
          <ac:chgData name="Vismantė Mazurkevič" userId="S::vismante.mazurkevic@vpt.lt::a2016f09-c984-44f4-b64d-3873d6d8a098" providerId="AD" clId="Web-{2ACE3DA3-3155-D204-1B43-131A80C4613B}" dt="2026-05-14T08:38:11.489" v="30" actId="1076"/>
          <ac:spMkLst>
            <pc:docMk/>
            <pc:sldMk cId="567687634" sldId="548"/>
            <ac:spMk id="14" creationId="{91B45205-E62F-2B23-74DD-F14D92166E54}"/>
          </ac:spMkLst>
        </pc:spChg>
        <pc:spChg chg="add mod">
          <ac:chgData name="Vismantė Mazurkevič" userId="S::vismante.mazurkevic@vpt.lt::a2016f09-c984-44f4-b64d-3873d6d8a098" providerId="AD" clId="Web-{2ACE3DA3-3155-D204-1B43-131A80C4613B}" dt="2026-05-14T08:46:57.128" v="268" actId="20577"/>
          <ac:spMkLst>
            <pc:docMk/>
            <pc:sldMk cId="567687634" sldId="548"/>
            <ac:spMk id="17" creationId="{12BEC89F-2636-6E60-C0D9-8699C5470FD5}"/>
          </ac:spMkLst>
        </pc:spChg>
        <pc:spChg chg="add mod">
          <ac:chgData name="Vismantė Mazurkevič" userId="S::vismante.mazurkevic@vpt.lt::a2016f09-c984-44f4-b64d-3873d6d8a098" providerId="AD" clId="Web-{2ACE3DA3-3155-D204-1B43-131A80C4613B}" dt="2026-05-14T08:40:32.786" v="172" actId="14100"/>
          <ac:spMkLst>
            <pc:docMk/>
            <pc:sldMk cId="567687634" sldId="548"/>
            <ac:spMk id="19" creationId="{1E27E080-230C-ED5C-E390-86CB1CBB6169}"/>
          </ac:spMkLst>
        </pc:spChg>
        <pc:spChg chg="add mod">
          <ac:chgData name="Vismantė Mazurkevič" userId="S::vismante.mazurkevic@vpt.lt::a2016f09-c984-44f4-b64d-3873d6d8a098" providerId="AD" clId="Web-{2ACE3DA3-3155-D204-1B43-131A80C4613B}" dt="2026-05-14T08:41:01.036" v="180" actId="14100"/>
          <ac:spMkLst>
            <pc:docMk/>
            <pc:sldMk cId="567687634" sldId="548"/>
            <ac:spMk id="21" creationId="{0645A080-8636-E13D-2EA4-8AEA1EB078D0}"/>
          </ac:spMkLst>
        </pc:spChg>
        <pc:picChg chg="add mod">
          <ac:chgData name="Vismantė Mazurkevič" userId="S::vismante.mazurkevic@vpt.lt::a2016f09-c984-44f4-b64d-3873d6d8a098" providerId="AD" clId="Web-{2ACE3DA3-3155-D204-1B43-131A80C4613B}" dt="2026-05-14T08:38:06.771" v="28" actId="1076"/>
          <ac:picMkLst>
            <pc:docMk/>
            <pc:sldMk cId="567687634" sldId="548"/>
            <ac:picMk id="12" creationId="{FA0DD40C-ADAF-6E3A-8339-2CDEA1FA38FC}"/>
          </ac:picMkLst>
        </pc:picChg>
        <pc:picChg chg="add mod">
          <ac:chgData name="Vismantė Mazurkevič" userId="S::vismante.mazurkevic@vpt.lt::a2016f09-c984-44f4-b64d-3873d6d8a098" providerId="AD" clId="Web-{2ACE3DA3-3155-D204-1B43-131A80C4613B}" dt="2026-05-14T08:40:55.442" v="178" actId="1076"/>
          <ac:picMkLst>
            <pc:docMk/>
            <pc:sldMk cId="567687634" sldId="548"/>
            <ac:picMk id="15" creationId="{6F664AB7-7582-4B83-1190-5AD8375AA9B4}"/>
          </ac:picMkLst>
        </pc:picChg>
        <pc:cxnChg chg="add mod">
          <ac:chgData name="Vismantė Mazurkevič" userId="S::vismante.mazurkevic@vpt.lt::a2016f09-c984-44f4-b64d-3873d6d8a098" providerId="AD" clId="Web-{2ACE3DA3-3155-D204-1B43-131A80C4613B}" dt="2026-05-14T08:38:27.380" v="33"/>
          <ac:cxnSpMkLst>
            <pc:docMk/>
            <pc:sldMk cId="567687634" sldId="548"/>
            <ac:cxnSpMk id="16" creationId="{D48CCA20-73B0-B4C7-BF2C-63E2A7F4C866}"/>
          </ac:cxnSpMkLst>
        </pc:cxnChg>
      </pc:sldChg>
      <pc:sldChg chg="addSp modSp new">
        <pc:chgData name="Vismantė Mazurkevič" userId="S::vismante.mazurkevic@vpt.lt::a2016f09-c984-44f4-b64d-3873d6d8a098" providerId="AD" clId="Web-{2ACE3DA3-3155-D204-1B43-131A80C4613B}" dt="2026-05-14T08:53:27.814" v="317" actId="20577"/>
        <pc:sldMkLst>
          <pc:docMk/>
          <pc:sldMk cId="936285302" sldId="557"/>
        </pc:sldMkLst>
        <pc:spChg chg="mod">
          <ac:chgData name="Vismantė Mazurkevič" userId="S::vismante.mazurkevic@vpt.lt::a2016f09-c984-44f4-b64d-3873d6d8a098" providerId="AD" clId="Web-{2ACE3DA3-3155-D204-1B43-131A80C4613B}" dt="2026-05-14T08:53:27.814" v="317" actId="20577"/>
          <ac:spMkLst>
            <pc:docMk/>
            <pc:sldMk cId="936285302" sldId="557"/>
            <ac:spMk id="2" creationId="{F513C083-18B7-B31F-0E5F-86AB17C0D3DD}"/>
          </ac:spMkLst>
        </pc:spChg>
        <pc:spChg chg="mod">
          <ac:chgData name="Vismantė Mazurkevič" userId="S::vismante.mazurkevic@vpt.lt::a2016f09-c984-44f4-b64d-3873d6d8a098" providerId="AD" clId="Web-{2ACE3DA3-3155-D204-1B43-131A80C4613B}" dt="2026-05-14T08:44:21.035" v="250" actId="20577"/>
          <ac:spMkLst>
            <pc:docMk/>
            <pc:sldMk cId="936285302" sldId="557"/>
            <ac:spMk id="3" creationId="{2909DF22-CA15-1BED-568F-1DA4996E1AC5}"/>
          </ac:spMkLst>
        </pc:spChg>
        <pc:spChg chg="add">
          <ac:chgData name="Vismantė Mazurkevič" userId="S::vismante.mazurkevic@vpt.lt::a2016f09-c984-44f4-b64d-3873d6d8a098" providerId="AD" clId="Web-{2ACE3DA3-3155-D204-1B43-131A80C4613B}" dt="2026-05-14T08:44:25.488" v="251"/>
          <ac:spMkLst>
            <pc:docMk/>
            <pc:sldMk cId="936285302" sldId="557"/>
            <ac:spMk id="7" creationId="{4101B892-F9EF-8003-6D60-C7551996920F}"/>
          </ac:spMkLst>
        </pc:spChg>
        <pc:spChg chg="add mod">
          <ac:chgData name="Vismantė Mazurkevič" userId="S::vismante.mazurkevic@vpt.lt::a2016f09-c984-44f4-b64d-3873d6d8a098" providerId="AD" clId="Web-{2ACE3DA3-3155-D204-1B43-131A80C4613B}" dt="2026-05-14T08:44:37.254" v="254" actId="1076"/>
          <ac:spMkLst>
            <pc:docMk/>
            <pc:sldMk cId="936285302" sldId="557"/>
            <ac:spMk id="9" creationId="{F73E0793-3335-96F4-E99C-1FB3384C56C3}"/>
          </ac:spMkLst>
        </pc:spChg>
        <pc:spChg chg="add mod">
          <ac:chgData name="Vismantė Mazurkevič" userId="S::vismante.mazurkevic@vpt.lt::a2016f09-c984-44f4-b64d-3873d6d8a098" providerId="AD" clId="Web-{2ACE3DA3-3155-D204-1B43-131A80C4613B}" dt="2026-05-14T08:44:47.582" v="258" actId="20577"/>
          <ac:spMkLst>
            <pc:docMk/>
            <pc:sldMk cId="936285302" sldId="557"/>
            <ac:spMk id="11" creationId="{8993E0C5-B80F-0F7D-B651-FEC3D598157F}"/>
          </ac:spMkLst>
        </pc:spChg>
        <pc:picChg chg="add mod">
          <ac:chgData name="Vismantė Mazurkevič" userId="S::vismante.mazurkevic@vpt.lt::a2016f09-c984-44f4-b64d-3873d6d8a098" providerId="AD" clId="Web-{2ACE3DA3-3155-D204-1B43-131A80C4613B}" dt="2026-05-14T08:43:44.785" v="222" actId="1076"/>
          <ac:picMkLst>
            <pc:docMk/>
            <pc:sldMk cId="936285302" sldId="557"/>
            <ac:picMk id="5" creationId="{BFF0E4AC-F712-B5D9-FBE6-D4B2097F52DE}"/>
          </ac:picMkLst>
        </pc:picChg>
      </pc:sldChg>
    </pc:docChg>
  </pc:docChgLst>
  <pc:docChgLst>
    <pc:chgData name="Vismantė Mazurkevič" userId="S::vismante.mazurkevic@vpt.lt::a2016f09-c984-44f4-b64d-3873d6d8a098" providerId="AD" clId="Web-{17D0F211-5DEE-3E6F-EEF7-8E798DD68850}"/>
    <pc:docChg chg="addSld delSld modSld sldOrd">
      <pc:chgData name="Vismantė Mazurkevič" userId="S::vismante.mazurkevic@vpt.lt::a2016f09-c984-44f4-b64d-3873d6d8a098" providerId="AD" clId="Web-{17D0F211-5DEE-3E6F-EEF7-8E798DD68850}" dt="2026-05-08T06:51:25.073" v="235" actId="20577"/>
      <pc:docMkLst>
        <pc:docMk/>
      </pc:docMkLst>
      <pc:sldChg chg="modSp">
        <pc:chgData name="Vismantė Mazurkevič" userId="S::vismante.mazurkevic@vpt.lt::a2016f09-c984-44f4-b64d-3873d6d8a098" providerId="AD" clId="Web-{17D0F211-5DEE-3E6F-EEF7-8E798DD68850}" dt="2026-05-08T06:47:11.806" v="214" actId="20577"/>
        <pc:sldMkLst>
          <pc:docMk/>
          <pc:sldMk cId="3911882220" sldId="484"/>
        </pc:sldMkLst>
        <pc:spChg chg="mod">
          <ac:chgData name="Vismantė Mazurkevič" userId="S::vismante.mazurkevic@vpt.lt::a2016f09-c984-44f4-b64d-3873d6d8a098" providerId="AD" clId="Web-{17D0F211-5DEE-3E6F-EEF7-8E798DD68850}" dt="2026-05-08T06:47:11.806" v="214" actId="20577"/>
          <ac:spMkLst>
            <pc:docMk/>
            <pc:sldMk cId="3911882220" sldId="484"/>
            <ac:spMk id="6" creationId="{A4840641-B497-8202-0D15-8D9FBE037A94}"/>
          </ac:spMkLst>
        </pc:spChg>
      </pc:sldChg>
      <pc:sldChg chg="modSp">
        <pc:chgData name="Vismantė Mazurkevič" userId="S::vismante.mazurkevic@vpt.lt::a2016f09-c984-44f4-b64d-3873d6d8a098" providerId="AD" clId="Web-{17D0F211-5DEE-3E6F-EEF7-8E798DD68850}" dt="2026-05-08T06:47:16.728" v="215" actId="20577"/>
        <pc:sldMkLst>
          <pc:docMk/>
          <pc:sldMk cId="2937069826" sldId="485"/>
        </pc:sldMkLst>
        <pc:spChg chg="mod">
          <ac:chgData name="Vismantė Mazurkevič" userId="S::vismante.mazurkevic@vpt.lt::a2016f09-c984-44f4-b64d-3873d6d8a098" providerId="AD" clId="Web-{17D0F211-5DEE-3E6F-EEF7-8E798DD68850}" dt="2026-05-08T06:47:16.728" v="215" actId="20577"/>
          <ac:spMkLst>
            <pc:docMk/>
            <pc:sldMk cId="2937069826" sldId="485"/>
            <ac:spMk id="12" creationId="{3012672D-E922-670C-190C-B2E155C3D7E4}"/>
          </ac:spMkLst>
        </pc:spChg>
      </pc:sldChg>
      <pc:sldChg chg="modSp">
        <pc:chgData name="Vismantė Mazurkevič" userId="S::vismante.mazurkevic@vpt.lt::a2016f09-c984-44f4-b64d-3873d6d8a098" providerId="AD" clId="Web-{17D0F211-5DEE-3E6F-EEF7-8E798DD68850}" dt="2026-05-08T06:47:21.135" v="216" actId="20577"/>
        <pc:sldMkLst>
          <pc:docMk/>
          <pc:sldMk cId="656198083" sldId="486"/>
        </pc:sldMkLst>
        <pc:spChg chg="mod">
          <ac:chgData name="Vismantė Mazurkevič" userId="S::vismante.mazurkevic@vpt.lt::a2016f09-c984-44f4-b64d-3873d6d8a098" providerId="AD" clId="Web-{17D0F211-5DEE-3E6F-EEF7-8E798DD68850}" dt="2026-05-08T06:47:21.135" v="216" actId="20577"/>
          <ac:spMkLst>
            <pc:docMk/>
            <pc:sldMk cId="656198083" sldId="486"/>
            <ac:spMk id="6" creationId="{A4840641-B497-8202-0D15-8D9FBE037A94}"/>
          </ac:spMkLst>
        </pc:spChg>
      </pc:sldChg>
      <pc:sldChg chg="modSp">
        <pc:chgData name="Vismantė Mazurkevič" userId="S::vismante.mazurkevic@vpt.lt::a2016f09-c984-44f4-b64d-3873d6d8a098" providerId="AD" clId="Web-{17D0F211-5DEE-3E6F-EEF7-8E798DD68850}" dt="2026-05-08T06:50:24.745" v="231" actId="20577"/>
        <pc:sldMkLst>
          <pc:docMk/>
          <pc:sldMk cId="1169007948" sldId="487"/>
        </pc:sldMkLst>
        <pc:spChg chg="mod">
          <ac:chgData name="Vismantė Mazurkevič" userId="S::vismante.mazurkevic@vpt.lt::a2016f09-c984-44f4-b64d-3873d6d8a098" providerId="AD" clId="Web-{17D0F211-5DEE-3E6F-EEF7-8E798DD68850}" dt="2026-05-08T06:50:24.745" v="231" actId="20577"/>
          <ac:spMkLst>
            <pc:docMk/>
            <pc:sldMk cId="1169007948" sldId="487"/>
            <ac:spMk id="6" creationId="{A4840641-B497-8202-0D15-8D9FBE037A94}"/>
          </ac:spMkLst>
        </pc:spChg>
      </pc:sldChg>
      <pc:sldChg chg="modSp">
        <pc:chgData name="Vismantė Mazurkevič" userId="S::vismante.mazurkevic@vpt.lt::a2016f09-c984-44f4-b64d-3873d6d8a098" providerId="AD" clId="Web-{17D0F211-5DEE-3E6F-EEF7-8E798DD68850}" dt="2026-05-08T06:47:31.760" v="219" actId="20577"/>
        <pc:sldMkLst>
          <pc:docMk/>
          <pc:sldMk cId="2226458863" sldId="488"/>
        </pc:sldMkLst>
        <pc:spChg chg="mod">
          <ac:chgData name="Vismantė Mazurkevič" userId="S::vismante.mazurkevic@vpt.lt::a2016f09-c984-44f4-b64d-3873d6d8a098" providerId="AD" clId="Web-{17D0F211-5DEE-3E6F-EEF7-8E798DD68850}" dt="2026-05-08T06:47:31.760" v="219" actId="20577"/>
          <ac:spMkLst>
            <pc:docMk/>
            <pc:sldMk cId="2226458863" sldId="488"/>
            <ac:spMk id="6" creationId="{A4840641-B497-8202-0D15-8D9FBE037A94}"/>
          </ac:spMkLst>
        </pc:spChg>
      </pc:sldChg>
      <pc:sldChg chg="modSp">
        <pc:chgData name="Vismantė Mazurkevič" userId="S::vismante.mazurkevic@vpt.lt::a2016f09-c984-44f4-b64d-3873d6d8a098" providerId="AD" clId="Web-{17D0F211-5DEE-3E6F-EEF7-8E798DD68850}" dt="2026-05-08T06:50:31.010" v="232" actId="20577"/>
        <pc:sldMkLst>
          <pc:docMk/>
          <pc:sldMk cId="3916733906" sldId="489"/>
        </pc:sldMkLst>
        <pc:spChg chg="mod">
          <ac:chgData name="Vismantė Mazurkevič" userId="S::vismante.mazurkevic@vpt.lt::a2016f09-c984-44f4-b64d-3873d6d8a098" providerId="AD" clId="Web-{17D0F211-5DEE-3E6F-EEF7-8E798DD68850}" dt="2026-05-08T06:50:31.010" v="232" actId="20577"/>
          <ac:spMkLst>
            <pc:docMk/>
            <pc:sldMk cId="3916733906" sldId="489"/>
            <ac:spMk id="6" creationId="{A4840641-B497-8202-0D15-8D9FBE037A94}"/>
          </ac:spMkLst>
        </pc:spChg>
      </pc:sldChg>
      <pc:sldChg chg="modSp">
        <pc:chgData name="Vismantė Mazurkevič" userId="S::vismante.mazurkevic@vpt.lt::a2016f09-c984-44f4-b64d-3873d6d8a098" providerId="AD" clId="Web-{17D0F211-5DEE-3E6F-EEF7-8E798DD68850}" dt="2026-05-08T06:50:35.026" v="233" actId="20577"/>
        <pc:sldMkLst>
          <pc:docMk/>
          <pc:sldMk cId="3218191105" sldId="490"/>
        </pc:sldMkLst>
        <pc:spChg chg="mod">
          <ac:chgData name="Vismantė Mazurkevič" userId="S::vismante.mazurkevic@vpt.lt::a2016f09-c984-44f4-b64d-3873d6d8a098" providerId="AD" clId="Web-{17D0F211-5DEE-3E6F-EEF7-8E798DD68850}" dt="2026-05-08T06:50:35.026" v="233" actId="20577"/>
          <ac:spMkLst>
            <pc:docMk/>
            <pc:sldMk cId="3218191105" sldId="490"/>
            <ac:spMk id="6" creationId="{A4840641-B497-8202-0D15-8D9FBE037A94}"/>
          </ac:spMkLst>
        </pc:spChg>
      </pc:sldChg>
      <pc:sldChg chg="modSp">
        <pc:chgData name="Vismantė Mazurkevič" userId="S::vismante.mazurkevic@vpt.lt::a2016f09-c984-44f4-b64d-3873d6d8a098" providerId="AD" clId="Web-{17D0F211-5DEE-3E6F-EEF7-8E798DD68850}" dt="2026-05-08T06:47:39.916" v="220" actId="20577"/>
        <pc:sldMkLst>
          <pc:docMk/>
          <pc:sldMk cId="2353772685" sldId="492"/>
        </pc:sldMkLst>
        <pc:spChg chg="mod">
          <ac:chgData name="Vismantė Mazurkevič" userId="S::vismante.mazurkevic@vpt.lt::a2016f09-c984-44f4-b64d-3873d6d8a098" providerId="AD" clId="Web-{17D0F211-5DEE-3E6F-EEF7-8E798DD68850}" dt="2026-05-08T06:47:39.916" v="220" actId="20577"/>
          <ac:spMkLst>
            <pc:docMk/>
            <pc:sldMk cId="2353772685" sldId="492"/>
            <ac:spMk id="6" creationId="{A4840641-B497-8202-0D15-8D9FBE037A94}"/>
          </ac:spMkLst>
        </pc:spChg>
      </pc:sldChg>
      <pc:sldChg chg="modSp">
        <pc:chgData name="Vismantė Mazurkevič" userId="S::vismante.mazurkevic@vpt.lt::a2016f09-c984-44f4-b64d-3873d6d8a098" providerId="AD" clId="Web-{17D0F211-5DEE-3E6F-EEF7-8E798DD68850}" dt="2026-05-08T06:47:42.603" v="221" actId="20577"/>
        <pc:sldMkLst>
          <pc:docMk/>
          <pc:sldMk cId="3723917860" sldId="493"/>
        </pc:sldMkLst>
        <pc:spChg chg="mod">
          <ac:chgData name="Vismantė Mazurkevič" userId="S::vismante.mazurkevic@vpt.lt::a2016f09-c984-44f4-b64d-3873d6d8a098" providerId="AD" clId="Web-{17D0F211-5DEE-3E6F-EEF7-8E798DD68850}" dt="2026-05-08T06:47:42.603" v="221" actId="20577"/>
          <ac:spMkLst>
            <pc:docMk/>
            <pc:sldMk cId="3723917860" sldId="493"/>
            <ac:spMk id="6" creationId="{A4840641-B497-8202-0D15-8D9FBE037A94}"/>
          </ac:spMkLst>
        </pc:spChg>
      </pc:sldChg>
      <pc:sldChg chg="modSp">
        <pc:chgData name="Vismantė Mazurkevič" userId="S::vismante.mazurkevic@vpt.lt::a2016f09-c984-44f4-b64d-3873d6d8a098" providerId="AD" clId="Web-{17D0F211-5DEE-3E6F-EEF7-8E798DD68850}" dt="2026-05-08T06:47:44.963" v="222" actId="20577"/>
        <pc:sldMkLst>
          <pc:docMk/>
          <pc:sldMk cId="328181032" sldId="494"/>
        </pc:sldMkLst>
        <pc:spChg chg="mod">
          <ac:chgData name="Vismantė Mazurkevič" userId="S::vismante.mazurkevic@vpt.lt::a2016f09-c984-44f4-b64d-3873d6d8a098" providerId="AD" clId="Web-{17D0F211-5DEE-3E6F-EEF7-8E798DD68850}" dt="2026-05-08T06:47:44.963" v="222" actId="20577"/>
          <ac:spMkLst>
            <pc:docMk/>
            <pc:sldMk cId="328181032" sldId="494"/>
            <ac:spMk id="6" creationId="{A4840641-B497-8202-0D15-8D9FBE037A94}"/>
          </ac:spMkLst>
        </pc:spChg>
      </pc:sldChg>
      <pc:sldChg chg="addSp modSp">
        <pc:chgData name="Vismantė Mazurkevič" userId="S::vismante.mazurkevic@vpt.lt::a2016f09-c984-44f4-b64d-3873d6d8a098" providerId="AD" clId="Web-{17D0F211-5DEE-3E6F-EEF7-8E798DD68850}" dt="2026-05-08T05:39:32.428" v="53" actId="1076"/>
        <pc:sldMkLst>
          <pc:docMk/>
          <pc:sldMk cId="4216990368" sldId="499"/>
        </pc:sldMkLst>
        <pc:spChg chg="mod">
          <ac:chgData name="Vismantė Mazurkevič" userId="S::vismante.mazurkevic@vpt.lt::a2016f09-c984-44f4-b64d-3873d6d8a098" providerId="AD" clId="Web-{17D0F211-5DEE-3E6F-EEF7-8E798DD68850}" dt="2026-05-08T05:35:25.943" v="8" actId="20577"/>
          <ac:spMkLst>
            <pc:docMk/>
            <pc:sldMk cId="4216990368" sldId="499"/>
            <ac:spMk id="3" creationId="{A2060CFF-0F63-56C1-63EB-2E85794342C9}"/>
          </ac:spMkLst>
        </pc:spChg>
        <pc:spChg chg="add mod">
          <ac:chgData name="Vismantė Mazurkevič" userId="S::vismante.mazurkevic@vpt.lt::a2016f09-c984-44f4-b64d-3873d6d8a098" providerId="AD" clId="Web-{17D0F211-5DEE-3E6F-EEF7-8E798DD68850}" dt="2026-05-08T05:38:58.975" v="46" actId="20577"/>
          <ac:spMkLst>
            <pc:docMk/>
            <pc:sldMk cId="4216990368" sldId="499"/>
            <ac:spMk id="4" creationId="{D1510B82-C255-FC2C-AEE3-B5220680C895}"/>
          </ac:spMkLst>
        </pc:spChg>
        <pc:spChg chg="add mod">
          <ac:chgData name="Vismantė Mazurkevič" userId="S::vismante.mazurkevic@vpt.lt::a2016f09-c984-44f4-b64d-3873d6d8a098" providerId="AD" clId="Web-{17D0F211-5DEE-3E6F-EEF7-8E798DD68850}" dt="2026-05-08T05:39:14.475" v="48" actId="1076"/>
          <ac:spMkLst>
            <pc:docMk/>
            <pc:sldMk cId="4216990368" sldId="499"/>
            <ac:spMk id="8" creationId="{7F74012A-75E3-392D-54DD-C0262CBCA48E}"/>
          </ac:spMkLst>
        </pc:spChg>
        <pc:spChg chg="mod">
          <ac:chgData name="Vismantė Mazurkevič" userId="S::vismante.mazurkevic@vpt.lt::a2016f09-c984-44f4-b64d-3873d6d8a098" providerId="AD" clId="Web-{17D0F211-5DEE-3E6F-EEF7-8E798DD68850}" dt="2026-05-08T05:38:16.459" v="33" actId="1076"/>
          <ac:spMkLst>
            <pc:docMk/>
            <pc:sldMk cId="4216990368" sldId="499"/>
            <ac:spMk id="12" creationId="{0C803EDB-758B-74B7-549D-BB4C0E40AD3F}"/>
          </ac:spMkLst>
        </pc:spChg>
        <pc:spChg chg="mod">
          <ac:chgData name="Vismantė Mazurkevič" userId="S::vismante.mazurkevic@vpt.lt::a2016f09-c984-44f4-b64d-3873d6d8a098" providerId="AD" clId="Web-{17D0F211-5DEE-3E6F-EEF7-8E798DD68850}" dt="2026-05-08T05:38:11.475" v="31" actId="1076"/>
          <ac:spMkLst>
            <pc:docMk/>
            <pc:sldMk cId="4216990368" sldId="499"/>
            <ac:spMk id="13" creationId="{AC107C6E-82F2-CEA7-949C-77F14C96B59B}"/>
          </ac:spMkLst>
        </pc:spChg>
        <pc:spChg chg="add mod">
          <ac:chgData name="Vismantė Mazurkevič" userId="S::vismante.mazurkevic@vpt.lt::a2016f09-c984-44f4-b64d-3873d6d8a098" providerId="AD" clId="Web-{17D0F211-5DEE-3E6F-EEF7-8E798DD68850}" dt="2026-05-08T05:39:32.428" v="53" actId="1076"/>
          <ac:spMkLst>
            <pc:docMk/>
            <pc:sldMk cId="4216990368" sldId="499"/>
            <ac:spMk id="14" creationId="{CF2BAD1A-E42D-3B03-5FD1-7562D2638EA2}"/>
          </ac:spMkLst>
        </pc:spChg>
        <pc:picChg chg="mod">
          <ac:chgData name="Vismantė Mazurkevič" userId="S::vismante.mazurkevic@vpt.lt::a2016f09-c984-44f4-b64d-3873d6d8a098" providerId="AD" clId="Web-{17D0F211-5DEE-3E6F-EEF7-8E798DD68850}" dt="2026-05-08T05:38:13.912" v="32" actId="1076"/>
          <ac:picMkLst>
            <pc:docMk/>
            <pc:sldMk cId="4216990368" sldId="499"/>
            <ac:picMk id="11" creationId="{C2F27466-E450-2993-C3BA-F3C0BA5A1C33}"/>
          </ac:picMkLst>
        </pc:picChg>
      </pc:sldChg>
      <pc:sldChg chg="modSp">
        <pc:chgData name="Vismantė Mazurkevič" userId="S::vismante.mazurkevic@vpt.lt::a2016f09-c984-44f4-b64d-3873d6d8a098" providerId="AD" clId="Web-{17D0F211-5DEE-3E6F-EEF7-8E798DD68850}" dt="2026-05-08T06:49:15.229" v="228" actId="20577"/>
        <pc:sldMkLst>
          <pc:docMk/>
          <pc:sldMk cId="1562064690" sldId="540"/>
        </pc:sldMkLst>
        <pc:spChg chg="mod">
          <ac:chgData name="Vismantė Mazurkevič" userId="S::vismante.mazurkevic@vpt.lt::a2016f09-c984-44f4-b64d-3873d6d8a098" providerId="AD" clId="Web-{17D0F211-5DEE-3E6F-EEF7-8E798DD68850}" dt="2026-05-08T06:02:28.264" v="59" actId="20577"/>
          <ac:spMkLst>
            <pc:docMk/>
            <pc:sldMk cId="1562064690" sldId="540"/>
            <ac:spMk id="2" creationId="{11565155-3754-F414-6F21-904B302011A0}"/>
          </ac:spMkLst>
        </pc:spChg>
        <pc:spChg chg="mod">
          <ac:chgData name="Vismantė Mazurkevič" userId="S::vismante.mazurkevic@vpt.lt::a2016f09-c984-44f4-b64d-3873d6d8a098" providerId="AD" clId="Web-{17D0F211-5DEE-3E6F-EEF7-8E798DD68850}" dt="2026-05-08T06:49:15.229" v="228" actId="20577"/>
          <ac:spMkLst>
            <pc:docMk/>
            <pc:sldMk cId="1562064690" sldId="540"/>
            <ac:spMk id="3" creationId="{451B7FED-792D-9A08-0B7E-3710D5488F5E}"/>
          </ac:spMkLst>
        </pc:spChg>
      </pc:sldChg>
      <pc:sldChg chg="modSp">
        <pc:chgData name="Vismantė Mazurkevič" userId="S::vismante.mazurkevic@vpt.lt::a2016f09-c984-44f4-b64d-3873d6d8a098" providerId="AD" clId="Web-{17D0F211-5DEE-3E6F-EEF7-8E798DD68850}" dt="2026-05-08T06:51:25.073" v="235" actId="20577"/>
        <pc:sldMkLst>
          <pc:docMk/>
          <pc:sldMk cId="1452306989" sldId="541"/>
        </pc:sldMkLst>
        <pc:spChg chg="mod">
          <ac:chgData name="Vismantė Mazurkevič" userId="S::vismante.mazurkevic@vpt.lt::a2016f09-c984-44f4-b64d-3873d6d8a098" providerId="AD" clId="Web-{17D0F211-5DEE-3E6F-EEF7-8E798DD68850}" dt="2026-05-08T06:51:25.073" v="235" actId="20577"/>
          <ac:spMkLst>
            <pc:docMk/>
            <pc:sldMk cId="1452306989" sldId="541"/>
            <ac:spMk id="2" creationId="{C00704BA-F450-0076-E078-47FC55311446}"/>
          </ac:spMkLst>
        </pc:spChg>
      </pc:sldChg>
      <pc:sldChg chg="modSp">
        <pc:chgData name="Vismantė Mazurkevič" userId="S::vismante.mazurkevic@vpt.lt::a2016f09-c984-44f4-b64d-3873d6d8a098" providerId="AD" clId="Web-{17D0F211-5DEE-3E6F-EEF7-8E798DD68850}" dt="2026-05-08T06:48:52.150" v="224" actId="20577"/>
        <pc:sldMkLst>
          <pc:docMk/>
          <pc:sldMk cId="1165787675" sldId="544"/>
        </pc:sldMkLst>
        <pc:spChg chg="mod">
          <ac:chgData name="Vismantė Mazurkevič" userId="S::vismante.mazurkevic@vpt.lt::a2016f09-c984-44f4-b64d-3873d6d8a098" providerId="AD" clId="Web-{17D0F211-5DEE-3E6F-EEF7-8E798DD68850}" dt="2026-05-08T06:48:52.150" v="224" actId="20577"/>
          <ac:spMkLst>
            <pc:docMk/>
            <pc:sldMk cId="1165787675" sldId="544"/>
            <ac:spMk id="3" creationId="{28B0ACF3-6E53-537B-21DB-63F750ED1C8E}"/>
          </ac:spMkLst>
        </pc:spChg>
      </pc:sldChg>
      <pc:sldChg chg="modSp">
        <pc:chgData name="Vismantė Mazurkevič" userId="S::vismante.mazurkevic@vpt.lt::a2016f09-c984-44f4-b64d-3873d6d8a098" providerId="AD" clId="Web-{17D0F211-5DEE-3E6F-EEF7-8E798DD68850}" dt="2026-05-08T06:47:00.509" v="213" actId="20577"/>
        <pc:sldMkLst>
          <pc:docMk/>
          <pc:sldMk cId="715838722" sldId="549"/>
        </pc:sldMkLst>
        <pc:spChg chg="mod">
          <ac:chgData name="Vismantė Mazurkevič" userId="S::vismante.mazurkevic@vpt.lt::a2016f09-c984-44f4-b64d-3873d6d8a098" providerId="AD" clId="Web-{17D0F211-5DEE-3E6F-EEF7-8E798DD68850}" dt="2026-05-08T06:47:00.509" v="213" actId="20577"/>
          <ac:spMkLst>
            <pc:docMk/>
            <pc:sldMk cId="715838722" sldId="549"/>
            <ac:spMk id="3" creationId="{63C9EEF6-1E90-48AF-0B1D-AA582A066378}"/>
          </ac:spMkLst>
        </pc:spChg>
      </pc:sldChg>
      <pc:sldChg chg="modSp">
        <pc:chgData name="Vismantė Mazurkevič" userId="S::vismante.mazurkevic@vpt.lt::a2016f09-c984-44f4-b64d-3873d6d8a098" providerId="AD" clId="Web-{17D0F211-5DEE-3E6F-EEF7-8E798DD68850}" dt="2026-05-08T06:49:38.135" v="230" actId="20577"/>
        <pc:sldMkLst>
          <pc:docMk/>
          <pc:sldMk cId="3780617424" sldId="551"/>
        </pc:sldMkLst>
        <pc:spChg chg="mod">
          <ac:chgData name="Vismantė Mazurkevič" userId="S::vismante.mazurkevic@vpt.lt::a2016f09-c984-44f4-b64d-3873d6d8a098" providerId="AD" clId="Web-{17D0F211-5DEE-3E6F-EEF7-8E798DD68850}" dt="2026-05-08T06:49:38.135" v="230" actId="20577"/>
          <ac:spMkLst>
            <pc:docMk/>
            <pc:sldMk cId="3780617424" sldId="551"/>
            <ac:spMk id="3" creationId="{00DE7193-0019-0075-B059-0CCF8305A023}"/>
          </ac:spMkLst>
        </pc:spChg>
      </pc:sldChg>
      <pc:sldChg chg="addSp delSp modSp">
        <pc:chgData name="Vismantė Mazurkevič" userId="S::vismante.mazurkevic@vpt.lt::a2016f09-c984-44f4-b64d-3873d6d8a098" providerId="AD" clId="Web-{17D0F211-5DEE-3E6F-EEF7-8E798DD68850}" dt="2026-05-08T06:45:49.134" v="208" actId="20577"/>
        <pc:sldMkLst>
          <pc:docMk/>
          <pc:sldMk cId="3971747957" sldId="555"/>
        </pc:sldMkLst>
        <pc:spChg chg="mod">
          <ac:chgData name="Vismantė Mazurkevič" userId="S::vismante.mazurkevic@vpt.lt::a2016f09-c984-44f4-b64d-3873d6d8a098" providerId="AD" clId="Web-{17D0F211-5DEE-3E6F-EEF7-8E798DD68850}" dt="2026-05-08T06:45:49.134" v="208" actId="20577"/>
          <ac:spMkLst>
            <pc:docMk/>
            <pc:sldMk cId="3971747957" sldId="555"/>
            <ac:spMk id="3" creationId="{C5D2621F-FB90-0091-C89E-BAF5FE59E8A9}"/>
          </ac:spMkLst>
        </pc:spChg>
        <pc:spChg chg="mod ord">
          <ac:chgData name="Vismantė Mazurkevič" userId="S::vismante.mazurkevic@vpt.lt::a2016f09-c984-44f4-b64d-3873d6d8a098" providerId="AD" clId="Web-{17D0F211-5DEE-3E6F-EEF7-8E798DD68850}" dt="2026-05-08T06:15:10.095" v="117" actId="1076"/>
          <ac:spMkLst>
            <pc:docMk/>
            <pc:sldMk cId="3971747957" sldId="555"/>
            <ac:spMk id="7" creationId="{15D8E04F-015A-118A-672A-0B093AC20696}"/>
          </ac:spMkLst>
        </pc:spChg>
        <pc:spChg chg="add mod">
          <ac:chgData name="Vismantė Mazurkevič" userId="S::vismante.mazurkevic@vpt.lt::a2016f09-c984-44f4-b64d-3873d6d8a098" providerId="AD" clId="Web-{17D0F211-5DEE-3E6F-EEF7-8E798DD68850}" dt="2026-05-08T06:17:04.127" v="143" actId="20577"/>
          <ac:spMkLst>
            <pc:docMk/>
            <pc:sldMk cId="3971747957" sldId="555"/>
            <ac:spMk id="8" creationId="{F417A157-E794-0943-E5D0-F13567D88001}"/>
          </ac:spMkLst>
        </pc:spChg>
        <pc:spChg chg="mod ord">
          <ac:chgData name="Vismantė Mazurkevič" userId="S::vismante.mazurkevic@vpt.lt::a2016f09-c984-44f4-b64d-3873d6d8a098" providerId="AD" clId="Web-{17D0F211-5DEE-3E6F-EEF7-8E798DD68850}" dt="2026-05-08T06:15:18.064" v="120" actId="1076"/>
          <ac:spMkLst>
            <pc:docMk/>
            <pc:sldMk cId="3971747957" sldId="555"/>
            <ac:spMk id="9" creationId="{364786A9-271F-8BC0-FF62-2AF9048A025F}"/>
          </ac:spMkLst>
        </pc:spChg>
        <pc:spChg chg="add mod">
          <ac:chgData name="Vismantė Mazurkevič" userId="S::vismante.mazurkevic@vpt.lt::a2016f09-c984-44f4-b64d-3873d6d8a098" providerId="AD" clId="Web-{17D0F211-5DEE-3E6F-EEF7-8E798DD68850}" dt="2026-05-08T06:16:59.580" v="142" actId="20577"/>
          <ac:spMkLst>
            <pc:docMk/>
            <pc:sldMk cId="3971747957" sldId="555"/>
            <ac:spMk id="10" creationId="{E56DE8E7-79C4-2F21-D835-0E10443C07EF}"/>
          </ac:spMkLst>
        </pc:spChg>
        <pc:picChg chg="add mod">
          <ac:chgData name="Vismantė Mazurkevič" userId="S::vismante.mazurkevic@vpt.lt::a2016f09-c984-44f4-b64d-3873d6d8a098" providerId="AD" clId="Web-{17D0F211-5DEE-3E6F-EEF7-8E798DD68850}" dt="2026-05-08T06:15:04.064" v="116" actId="1076"/>
          <ac:picMkLst>
            <pc:docMk/>
            <pc:sldMk cId="3971747957" sldId="555"/>
            <ac:picMk id="6" creationId="{829961F6-3D1B-065C-FF07-EBCA491F6F60}"/>
          </ac:picMkLst>
        </pc:picChg>
      </pc:sldChg>
    </pc:docChg>
  </pc:docChgLst>
  <pc:docChgLst>
    <pc:chgData name="Vismantė Mazurkevič" userId="S::vismante.mazurkevic@vpt.lt::a2016f09-c984-44f4-b64d-3873d6d8a098" providerId="AD" clId="Web-{0A2F5EA2-620D-B63A-51AD-27947B4B1F85}"/>
    <pc:docChg chg="modSld">
      <pc:chgData name="Vismantė Mazurkevič" userId="S::vismante.mazurkevic@vpt.lt::a2016f09-c984-44f4-b64d-3873d6d8a098" providerId="AD" clId="Web-{0A2F5EA2-620D-B63A-51AD-27947B4B1F85}" dt="2026-05-14T12:02:24.597" v="5" actId="14100"/>
      <pc:docMkLst>
        <pc:docMk/>
      </pc:docMkLst>
      <pc:sldChg chg="modSp">
        <pc:chgData name="Vismantė Mazurkevič" userId="S::vismante.mazurkevic@vpt.lt::a2016f09-c984-44f4-b64d-3873d6d8a098" providerId="AD" clId="Web-{0A2F5EA2-620D-B63A-51AD-27947B4B1F85}" dt="2026-05-14T12:01:54.707" v="4" actId="1076"/>
        <pc:sldMkLst>
          <pc:docMk/>
          <pc:sldMk cId="3620237731" sldId="532"/>
        </pc:sldMkLst>
        <pc:spChg chg="mod">
          <ac:chgData name="Vismantė Mazurkevič" userId="S::vismante.mazurkevic@vpt.lt::a2016f09-c984-44f4-b64d-3873d6d8a098" providerId="AD" clId="Web-{0A2F5EA2-620D-B63A-51AD-27947B4B1F85}" dt="2026-05-14T12:01:50.972" v="3" actId="14100"/>
          <ac:spMkLst>
            <pc:docMk/>
            <pc:sldMk cId="3620237731" sldId="532"/>
            <ac:spMk id="6" creationId="{A4840641-B497-8202-0D15-8D9FBE037A94}"/>
          </ac:spMkLst>
        </pc:spChg>
        <pc:picChg chg="mod">
          <ac:chgData name="Vismantė Mazurkevič" userId="S::vismante.mazurkevic@vpt.lt::a2016f09-c984-44f4-b64d-3873d6d8a098" providerId="AD" clId="Web-{0A2F5EA2-620D-B63A-51AD-27947B4B1F85}" dt="2026-05-14T12:01:54.707" v="4" actId="1076"/>
          <ac:picMkLst>
            <pc:docMk/>
            <pc:sldMk cId="3620237731" sldId="532"/>
            <ac:picMk id="5" creationId="{F03BD19A-7C32-6725-13FC-A275DF7FEDAF}"/>
          </ac:picMkLst>
        </pc:picChg>
      </pc:sldChg>
      <pc:sldChg chg="modSp">
        <pc:chgData name="Vismantė Mazurkevič" userId="S::vismante.mazurkevic@vpt.lt::a2016f09-c984-44f4-b64d-3873d6d8a098" providerId="AD" clId="Web-{0A2F5EA2-620D-B63A-51AD-27947B4B1F85}" dt="2026-05-14T12:02:24.597" v="5" actId="14100"/>
        <pc:sldMkLst>
          <pc:docMk/>
          <pc:sldMk cId="936285302" sldId="557"/>
        </pc:sldMkLst>
        <pc:spChg chg="mod">
          <ac:chgData name="Vismantė Mazurkevič" userId="S::vismante.mazurkevic@vpt.lt::a2016f09-c984-44f4-b64d-3873d6d8a098" providerId="AD" clId="Web-{0A2F5EA2-620D-B63A-51AD-27947B4B1F85}" dt="2026-05-14T12:02:24.597" v="5" actId="14100"/>
          <ac:spMkLst>
            <pc:docMk/>
            <pc:sldMk cId="936285302" sldId="557"/>
            <ac:spMk id="3" creationId="{2909DF22-CA15-1BED-568F-1DA4996E1AC5}"/>
          </ac:spMkLst>
        </pc:spChg>
      </pc:sldChg>
    </pc:docChg>
  </pc:docChgLst>
  <pc:docChgLst>
    <pc:chgData name="Vismantė Mazurkevič" userId="S::vismante.mazurkevic@vpt.lt::a2016f09-c984-44f4-b64d-3873d6d8a098" providerId="AD" clId="Web-{CF422EC1-D2CA-4747-060E-D2FF11A2660A}"/>
    <pc:docChg chg="addSld modSld">
      <pc:chgData name="Vismantė Mazurkevič" userId="S::vismante.mazurkevic@vpt.lt::a2016f09-c984-44f4-b64d-3873d6d8a098" providerId="AD" clId="Web-{CF422EC1-D2CA-4747-060E-D2FF11A2660A}" dt="2026-05-07T09:00:19.009" v="104" actId="1076"/>
      <pc:docMkLst>
        <pc:docMk/>
      </pc:docMkLst>
      <pc:sldChg chg="modSp">
        <pc:chgData name="Vismantė Mazurkevič" userId="S::vismante.mazurkevic@vpt.lt::a2016f09-c984-44f4-b64d-3873d6d8a098" providerId="AD" clId="Web-{CF422EC1-D2CA-4747-060E-D2FF11A2660A}" dt="2026-05-07T08:47:07.699" v="66" actId="1076"/>
        <pc:sldMkLst>
          <pc:docMk/>
          <pc:sldMk cId="4216990368" sldId="499"/>
        </pc:sldMkLst>
        <pc:spChg chg="mod">
          <ac:chgData name="Vismantė Mazurkevič" userId="S::vismante.mazurkevic@vpt.lt::a2016f09-c984-44f4-b64d-3873d6d8a098" providerId="AD" clId="Web-{CF422EC1-D2CA-4747-060E-D2FF11A2660A}" dt="2026-05-07T08:47:07.699" v="66" actId="1076"/>
          <ac:spMkLst>
            <pc:docMk/>
            <pc:sldMk cId="4216990368" sldId="499"/>
            <ac:spMk id="12" creationId="{0C803EDB-758B-74B7-549D-BB4C0E40AD3F}"/>
          </ac:spMkLst>
        </pc:spChg>
        <pc:spChg chg="mod">
          <ac:chgData name="Vismantė Mazurkevič" userId="S::vismante.mazurkevic@vpt.lt::a2016f09-c984-44f4-b64d-3873d6d8a098" providerId="AD" clId="Web-{CF422EC1-D2CA-4747-060E-D2FF11A2660A}" dt="2026-05-07T08:47:05.793" v="65" actId="1076"/>
          <ac:spMkLst>
            <pc:docMk/>
            <pc:sldMk cId="4216990368" sldId="499"/>
            <ac:spMk id="13" creationId="{AC107C6E-82F2-CEA7-949C-77F14C96B59B}"/>
          </ac:spMkLst>
        </pc:spChg>
        <pc:picChg chg="mod">
          <ac:chgData name="Vismantė Mazurkevič" userId="S::vismante.mazurkevic@vpt.lt::a2016f09-c984-44f4-b64d-3873d6d8a098" providerId="AD" clId="Web-{CF422EC1-D2CA-4747-060E-D2FF11A2660A}" dt="2026-05-07T08:47:03.043" v="64" actId="1076"/>
          <ac:picMkLst>
            <pc:docMk/>
            <pc:sldMk cId="4216990368" sldId="499"/>
            <ac:picMk id="11" creationId="{C2F27466-E450-2993-C3BA-F3C0BA5A1C33}"/>
          </ac:picMkLst>
        </pc:picChg>
      </pc:sldChg>
      <pc:sldChg chg="modSp">
        <pc:chgData name="Vismantė Mazurkevič" userId="S::vismante.mazurkevic@vpt.lt::a2016f09-c984-44f4-b64d-3873d6d8a098" providerId="AD" clId="Web-{CF422EC1-D2CA-4747-060E-D2FF11A2660A}" dt="2026-05-07T08:47:42.058" v="76" actId="20577"/>
        <pc:sldMkLst>
          <pc:docMk/>
          <pc:sldMk cId="1562064690" sldId="540"/>
        </pc:sldMkLst>
        <pc:spChg chg="mod">
          <ac:chgData name="Vismantė Mazurkevič" userId="S::vismante.mazurkevic@vpt.lt::a2016f09-c984-44f4-b64d-3873d6d8a098" providerId="AD" clId="Web-{CF422EC1-D2CA-4747-060E-D2FF11A2660A}" dt="2026-05-07T08:47:42.058" v="76" actId="20577"/>
          <ac:spMkLst>
            <pc:docMk/>
            <pc:sldMk cId="1562064690" sldId="540"/>
            <ac:spMk id="3" creationId="{451B7FED-792D-9A08-0B7E-3710D5488F5E}"/>
          </ac:spMkLst>
        </pc:spChg>
      </pc:sldChg>
      <pc:sldChg chg="modSp">
        <pc:chgData name="Vismantė Mazurkevič" userId="S::vismante.mazurkevic@vpt.lt::a2016f09-c984-44f4-b64d-3873d6d8a098" providerId="AD" clId="Web-{CF422EC1-D2CA-4747-060E-D2FF11A2660A}" dt="2026-05-07T08:40:59.965" v="20" actId="20577"/>
        <pc:sldMkLst>
          <pc:docMk/>
          <pc:sldMk cId="715838722" sldId="549"/>
        </pc:sldMkLst>
        <pc:spChg chg="mod">
          <ac:chgData name="Vismantė Mazurkevič" userId="S::vismante.mazurkevic@vpt.lt::a2016f09-c984-44f4-b64d-3873d6d8a098" providerId="AD" clId="Web-{CF422EC1-D2CA-4747-060E-D2FF11A2660A}" dt="2026-05-07T08:40:59.965" v="20" actId="20577"/>
          <ac:spMkLst>
            <pc:docMk/>
            <pc:sldMk cId="715838722" sldId="549"/>
            <ac:spMk id="3" creationId="{63C9EEF6-1E90-48AF-0B1D-AA582A066378}"/>
          </ac:spMkLst>
        </pc:spChg>
      </pc:sldChg>
      <pc:sldChg chg="addSp delSp modSp new">
        <pc:chgData name="Vismantė Mazurkevič" userId="S::vismante.mazurkevic@vpt.lt::a2016f09-c984-44f4-b64d-3873d6d8a098" providerId="AD" clId="Web-{CF422EC1-D2CA-4747-060E-D2FF11A2660A}" dt="2026-05-07T08:50:54.574" v="91" actId="1076"/>
        <pc:sldMkLst>
          <pc:docMk/>
          <pc:sldMk cId="3780617424" sldId="551"/>
        </pc:sldMkLst>
        <pc:spChg chg="mod">
          <ac:chgData name="Vismantė Mazurkevič" userId="S::vismante.mazurkevic@vpt.lt::a2016f09-c984-44f4-b64d-3873d6d8a098" providerId="AD" clId="Web-{CF422EC1-D2CA-4747-060E-D2FF11A2660A}" dt="2026-05-07T08:43:39.121" v="31" actId="20577"/>
          <ac:spMkLst>
            <pc:docMk/>
            <pc:sldMk cId="3780617424" sldId="551"/>
            <ac:spMk id="2" creationId="{6DB94D8E-C65F-D090-5239-029F9F7CC8D8}"/>
          </ac:spMkLst>
        </pc:spChg>
        <pc:spChg chg="mod">
          <ac:chgData name="Vismantė Mazurkevič" userId="S::vismante.mazurkevic@vpt.lt::a2016f09-c984-44f4-b64d-3873d6d8a098" providerId="AD" clId="Web-{CF422EC1-D2CA-4747-060E-D2FF11A2660A}" dt="2026-05-07T08:50:46.792" v="90" actId="20577"/>
          <ac:spMkLst>
            <pc:docMk/>
            <pc:sldMk cId="3780617424" sldId="551"/>
            <ac:spMk id="3" creationId="{00DE7193-0019-0075-B059-0CCF8305A023}"/>
          </ac:spMkLst>
        </pc:spChg>
        <pc:spChg chg="add mod">
          <ac:chgData name="Vismantė Mazurkevič" userId="S::vismante.mazurkevic@vpt.lt::a2016f09-c984-44f4-b64d-3873d6d8a098" providerId="AD" clId="Web-{CF422EC1-D2CA-4747-060E-D2FF11A2660A}" dt="2026-05-07T08:50:15.402" v="83" actId="1076"/>
          <ac:spMkLst>
            <pc:docMk/>
            <pc:sldMk cId="3780617424" sldId="551"/>
            <ac:spMk id="9" creationId="{F6AFF020-7B1C-944E-BF67-22DF204D9CF1}"/>
          </ac:spMkLst>
        </pc:spChg>
        <pc:spChg chg="add mod">
          <ac:chgData name="Vismantė Mazurkevič" userId="S::vismante.mazurkevic@vpt.lt::a2016f09-c984-44f4-b64d-3873d6d8a098" providerId="AD" clId="Web-{CF422EC1-D2CA-4747-060E-D2FF11A2660A}" dt="2026-05-07T08:50:54.574" v="91" actId="1076"/>
          <ac:spMkLst>
            <pc:docMk/>
            <pc:sldMk cId="3780617424" sldId="551"/>
            <ac:spMk id="11" creationId="{473AA4E0-B019-E02E-8FDD-3542BFAED2DF}"/>
          </ac:spMkLst>
        </pc:spChg>
        <pc:picChg chg="add mod">
          <ac:chgData name="Vismantė Mazurkevič" userId="S::vismante.mazurkevic@vpt.lt::a2016f09-c984-44f4-b64d-3873d6d8a098" providerId="AD" clId="Web-{CF422EC1-D2CA-4747-060E-D2FF11A2660A}" dt="2026-05-07T08:49:49.042" v="79" actId="1076"/>
          <ac:picMkLst>
            <pc:docMk/>
            <pc:sldMk cId="3780617424" sldId="551"/>
            <ac:picMk id="5" creationId="{186966C7-A7AE-1C19-C674-17A4A0A7B8A0}"/>
          </ac:picMkLst>
        </pc:picChg>
      </pc:sldChg>
    </pc:docChg>
  </pc:docChgLst>
  <pc:docChgLst>
    <pc:chgData name="Vismantė Mazurkevič" userId="S::vismante.mazurkevic@vpt.lt::a2016f09-c984-44f4-b64d-3873d6d8a098" providerId="AD" clId="Web-{3F03559C-25E9-F29C-6062-287B516F0082}"/>
    <pc:docChg chg="addSld modSld">
      <pc:chgData name="Vismantė Mazurkevič" userId="S::vismante.mazurkevic@vpt.lt::a2016f09-c984-44f4-b64d-3873d6d8a098" providerId="AD" clId="Web-{3F03559C-25E9-F29C-6062-287B516F0082}" dt="2026-05-13T07:04:45.078" v="36" actId="20577"/>
      <pc:docMkLst>
        <pc:docMk/>
      </pc:docMkLst>
      <pc:sldChg chg="addSp modSp new">
        <pc:chgData name="Vismantė Mazurkevič" userId="S::vismante.mazurkevic@vpt.lt::a2016f09-c984-44f4-b64d-3873d6d8a098" providerId="AD" clId="Web-{3F03559C-25E9-F29C-6062-287B516F0082}" dt="2026-05-13T07:04:45.078" v="36" actId="20577"/>
        <pc:sldMkLst>
          <pc:docMk/>
          <pc:sldMk cId="2362191442" sldId="556"/>
        </pc:sldMkLst>
        <pc:spChg chg="mod">
          <ac:chgData name="Vismantė Mazurkevič" userId="S::vismante.mazurkevic@vpt.lt::a2016f09-c984-44f4-b64d-3873d6d8a098" providerId="AD" clId="Web-{3F03559C-25E9-F29C-6062-287B516F0082}" dt="2026-05-13T07:02:17.346" v="35" actId="20577"/>
          <ac:spMkLst>
            <pc:docMk/>
            <pc:sldMk cId="2362191442" sldId="556"/>
            <ac:spMk id="2" creationId="{19EA506A-82DD-E63E-4CA8-90F3EE58F7B5}"/>
          </ac:spMkLst>
        </pc:spChg>
        <pc:spChg chg="mod">
          <ac:chgData name="Vismantė Mazurkevič" userId="S::vismante.mazurkevic@vpt.lt::a2016f09-c984-44f4-b64d-3873d6d8a098" providerId="AD" clId="Web-{3F03559C-25E9-F29C-6062-287B516F0082}" dt="2026-05-13T07:04:45.078" v="36" actId="20577"/>
          <ac:spMkLst>
            <pc:docMk/>
            <pc:sldMk cId="2362191442" sldId="556"/>
            <ac:spMk id="3" creationId="{DF96DF88-2413-9ACA-62FC-7A888BF90824}"/>
          </ac:spMkLst>
        </pc:spChg>
        <pc:picChg chg="add ord">
          <ac:chgData name="Vismantė Mazurkevič" userId="S::vismante.mazurkevic@vpt.lt::a2016f09-c984-44f4-b64d-3873d6d8a098" providerId="AD" clId="Web-{3F03559C-25E9-F29C-6062-287B516F0082}" dt="2026-05-13T06:56:34.618" v="2"/>
          <ac:picMkLst>
            <pc:docMk/>
            <pc:sldMk cId="2362191442" sldId="556"/>
            <ac:picMk id="6" creationId="{0BAC5DB7-64B8-704F-5797-3FB3B3B11F97}"/>
          </ac:picMkLst>
        </pc:picChg>
      </pc:sldChg>
    </pc:docChg>
  </pc:docChgLst>
  <pc:docChgLst>
    <pc:chgData name="Vismantė Mazurkevič" userId="S::vismante.mazurkevic@vpt.lt::a2016f09-c984-44f4-b64d-3873d6d8a098" providerId="AD" clId="Web-{EAF085CF-0F76-585A-274E-2777B97B7F89}"/>
    <pc:docChg chg="modSld">
      <pc:chgData name="Vismantė Mazurkevič" userId="S::vismante.mazurkevic@vpt.lt::a2016f09-c984-44f4-b64d-3873d6d8a098" providerId="AD" clId="Web-{EAF085CF-0F76-585A-274E-2777B97B7F89}" dt="2026-05-07T10:46:41.148" v="7" actId="1076"/>
      <pc:docMkLst>
        <pc:docMk/>
      </pc:docMkLst>
      <pc:sldChg chg="modSp">
        <pc:chgData name="Vismantė Mazurkevič" userId="S::vismante.mazurkevic@vpt.lt::a2016f09-c984-44f4-b64d-3873d6d8a098" providerId="AD" clId="Web-{EAF085CF-0F76-585A-274E-2777B97B7F89}" dt="2026-05-07T10:46:41.148" v="7" actId="1076"/>
        <pc:sldMkLst>
          <pc:docMk/>
          <pc:sldMk cId="3971747957" sldId="555"/>
        </pc:sldMkLst>
        <pc:spChg chg="mod">
          <ac:chgData name="Vismantė Mazurkevič" userId="S::vismante.mazurkevic@vpt.lt::a2016f09-c984-44f4-b64d-3873d6d8a098" providerId="AD" clId="Web-{EAF085CF-0F76-585A-274E-2777B97B7F89}" dt="2026-05-07T10:46:25.429" v="3" actId="20577"/>
          <ac:spMkLst>
            <pc:docMk/>
            <pc:sldMk cId="3971747957" sldId="555"/>
            <ac:spMk id="3" creationId="{C5D2621F-FB90-0091-C89E-BAF5FE59E8A9}"/>
          </ac:spMkLst>
        </pc:spChg>
        <pc:spChg chg="mod">
          <ac:chgData name="Vismantė Mazurkevič" userId="S::vismante.mazurkevic@vpt.lt::a2016f09-c984-44f4-b64d-3873d6d8a098" providerId="AD" clId="Web-{EAF085CF-0F76-585A-274E-2777B97B7F89}" dt="2026-05-07T10:46:37.523" v="6" actId="1076"/>
          <ac:spMkLst>
            <pc:docMk/>
            <pc:sldMk cId="3971747957" sldId="555"/>
            <ac:spMk id="7" creationId="{15D8E04F-015A-118A-672A-0B093AC20696}"/>
          </ac:spMkLst>
        </pc:spChg>
        <pc:spChg chg="mod">
          <ac:chgData name="Vismantė Mazurkevič" userId="S::vismante.mazurkevic@vpt.lt::a2016f09-c984-44f4-b64d-3873d6d8a098" providerId="AD" clId="Web-{EAF085CF-0F76-585A-274E-2777B97B7F89}" dt="2026-05-07T10:46:41.148" v="7" actId="1076"/>
          <ac:spMkLst>
            <pc:docMk/>
            <pc:sldMk cId="3971747957" sldId="555"/>
            <ac:spMk id="9" creationId="{364786A9-271F-8BC0-FF62-2AF9048A025F}"/>
          </ac:spMkLst>
        </pc:spChg>
      </pc:sldChg>
    </pc:docChg>
  </pc:docChgLst>
  <pc:docChgLst>
    <pc:chgData name="Vismantė Mazurkevič" userId="S::vismante.mazurkevic@vpt.lt::a2016f09-c984-44f4-b64d-3873d6d8a098" providerId="AD" clId="Web-{F3F66EDC-D8BD-B1F2-6EDC-9C151CD2CD7E}"/>
    <pc:docChg chg="addSld delSld modSld sldOrd">
      <pc:chgData name="Vismantė Mazurkevič" userId="S::vismante.mazurkevic@vpt.lt::a2016f09-c984-44f4-b64d-3873d6d8a098" providerId="AD" clId="Web-{F3F66EDC-D8BD-B1F2-6EDC-9C151CD2CD7E}" dt="2026-05-07T10:30:56.648" v="495"/>
      <pc:docMkLst>
        <pc:docMk/>
      </pc:docMkLst>
      <pc:sldChg chg="addSp modSp">
        <pc:chgData name="Vismantė Mazurkevič" userId="S::vismante.mazurkevic@vpt.lt::a2016f09-c984-44f4-b64d-3873d6d8a098" providerId="AD" clId="Web-{F3F66EDC-D8BD-B1F2-6EDC-9C151CD2CD7E}" dt="2026-05-07T10:09:26.747" v="196" actId="20577"/>
        <pc:sldMkLst>
          <pc:docMk/>
          <pc:sldMk cId="373708281" sldId="542"/>
        </pc:sldMkLst>
        <pc:spChg chg="add mod">
          <ac:chgData name="Vismantė Mazurkevič" userId="S::vismante.mazurkevic@vpt.lt::a2016f09-c984-44f4-b64d-3873d6d8a098" providerId="AD" clId="Web-{F3F66EDC-D8BD-B1F2-6EDC-9C151CD2CD7E}" dt="2026-05-07T09:57:58.891" v="108" actId="20577"/>
          <ac:spMkLst>
            <pc:docMk/>
            <pc:sldMk cId="373708281" sldId="542"/>
            <ac:spMk id="3" creationId="{66989B1D-05BF-E749-8D7D-5D99104FF712}"/>
          </ac:spMkLst>
        </pc:spChg>
        <pc:spChg chg="mod">
          <ac:chgData name="Vismantė Mazurkevič" userId="S::vismante.mazurkevic@vpt.lt::a2016f09-c984-44f4-b64d-3873d6d8a098" providerId="AD" clId="Web-{F3F66EDC-D8BD-B1F2-6EDC-9C151CD2CD7E}" dt="2026-05-07T10:09:26.747" v="196" actId="20577"/>
          <ac:spMkLst>
            <pc:docMk/>
            <pc:sldMk cId="373708281" sldId="542"/>
            <ac:spMk id="8" creationId="{0BE2A2D5-44F0-66BA-0429-2355F89AC178}"/>
          </ac:spMkLst>
        </pc:spChg>
        <pc:spChg chg="mod">
          <ac:chgData name="Vismantė Mazurkevič" userId="S::vismante.mazurkevic@vpt.lt::a2016f09-c984-44f4-b64d-3873d6d8a098" providerId="AD" clId="Web-{F3F66EDC-D8BD-B1F2-6EDC-9C151CD2CD7E}" dt="2026-05-07T09:57:41.125" v="104" actId="1076"/>
          <ac:spMkLst>
            <pc:docMk/>
            <pc:sldMk cId="373708281" sldId="542"/>
            <ac:spMk id="20" creationId="{4D1371E7-9B2B-00B9-8BC8-072490DE65CD}"/>
          </ac:spMkLst>
        </pc:spChg>
        <pc:picChg chg="mod">
          <ac:chgData name="Vismantė Mazurkevič" userId="S::vismante.mazurkevic@vpt.lt::a2016f09-c984-44f4-b64d-3873d6d8a098" providerId="AD" clId="Web-{F3F66EDC-D8BD-B1F2-6EDC-9C151CD2CD7E}" dt="2026-05-07T09:57:44.078" v="105" actId="1076"/>
          <ac:picMkLst>
            <pc:docMk/>
            <pc:sldMk cId="373708281" sldId="542"/>
            <ac:picMk id="19" creationId="{E24C3A21-E7AE-F465-BD0C-EB1E06DFD19D}"/>
          </ac:picMkLst>
        </pc:picChg>
      </pc:sldChg>
      <pc:sldChg chg="modSp">
        <pc:chgData name="Vismantė Mazurkevič" userId="S::vismante.mazurkevic@vpt.lt::a2016f09-c984-44f4-b64d-3873d6d8a098" providerId="AD" clId="Web-{F3F66EDC-D8BD-B1F2-6EDC-9C151CD2CD7E}" dt="2026-05-07T09:47:29.330" v="16" actId="20577"/>
        <pc:sldMkLst>
          <pc:docMk/>
          <pc:sldMk cId="715838722" sldId="549"/>
        </pc:sldMkLst>
        <pc:spChg chg="mod">
          <ac:chgData name="Vismantė Mazurkevič" userId="S::vismante.mazurkevic@vpt.lt::a2016f09-c984-44f4-b64d-3873d6d8a098" providerId="AD" clId="Web-{F3F66EDC-D8BD-B1F2-6EDC-9C151CD2CD7E}" dt="2026-05-07T09:47:29.330" v="16" actId="20577"/>
          <ac:spMkLst>
            <pc:docMk/>
            <pc:sldMk cId="715838722" sldId="549"/>
            <ac:spMk id="3" creationId="{63C9EEF6-1E90-48AF-0B1D-AA582A066378}"/>
          </ac:spMkLst>
        </pc:spChg>
      </pc:sldChg>
      <pc:sldChg chg="addSp modSp">
        <pc:chgData name="Vismantė Mazurkevič" userId="S::vismante.mazurkevic@vpt.lt::a2016f09-c984-44f4-b64d-3873d6d8a098" providerId="AD" clId="Web-{F3F66EDC-D8BD-B1F2-6EDC-9C151CD2CD7E}" dt="2026-05-07T10:30:50.945" v="493"/>
        <pc:sldMkLst>
          <pc:docMk/>
          <pc:sldMk cId="3780617424" sldId="551"/>
        </pc:sldMkLst>
        <pc:spChg chg="mod">
          <ac:chgData name="Vismantė Mazurkevič" userId="S::vismante.mazurkevic@vpt.lt::a2016f09-c984-44f4-b64d-3873d6d8a098" providerId="AD" clId="Web-{F3F66EDC-D8BD-B1F2-6EDC-9C151CD2CD7E}" dt="2026-05-07T09:51:31.157" v="19" actId="20577"/>
          <ac:spMkLst>
            <pc:docMk/>
            <pc:sldMk cId="3780617424" sldId="551"/>
            <ac:spMk id="2" creationId="{6DB94D8E-C65F-D090-5239-029F9F7CC8D8}"/>
          </ac:spMkLst>
        </pc:spChg>
        <pc:picChg chg="add ord">
          <ac:chgData name="Vismantė Mazurkevič" userId="S::vismante.mazurkevic@vpt.lt::a2016f09-c984-44f4-b64d-3873d6d8a098" providerId="AD" clId="Web-{F3F66EDC-D8BD-B1F2-6EDC-9C151CD2CD7E}" dt="2026-05-07T10:30:50.945" v="493"/>
          <ac:picMkLst>
            <pc:docMk/>
            <pc:sldMk cId="3780617424" sldId="551"/>
            <ac:picMk id="7" creationId="{FB5ACB19-5BD6-0BBE-0B96-3E99021E8712}"/>
          </ac:picMkLst>
        </pc:picChg>
      </pc:sldChg>
      <pc:sldChg chg="addSp modSp new">
        <pc:chgData name="Vismantė Mazurkevič" userId="S::vismante.mazurkevic@vpt.lt::a2016f09-c984-44f4-b64d-3873d6d8a098" providerId="AD" clId="Web-{F3F66EDC-D8BD-B1F2-6EDC-9C151CD2CD7E}" dt="2026-05-07T10:30:56.648" v="495"/>
        <pc:sldMkLst>
          <pc:docMk/>
          <pc:sldMk cId="3971747957" sldId="555"/>
        </pc:sldMkLst>
        <pc:spChg chg="mod">
          <ac:chgData name="Vismantė Mazurkevič" userId="S::vismante.mazurkevic@vpt.lt::a2016f09-c984-44f4-b64d-3873d6d8a098" providerId="AD" clId="Web-{F3F66EDC-D8BD-B1F2-6EDC-9C151CD2CD7E}" dt="2026-05-07T10:28:33.992" v="475" actId="1076"/>
          <ac:spMkLst>
            <pc:docMk/>
            <pc:sldMk cId="3971747957" sldId="555"/>
            <ac:spMk id="2" creationId="{59F46C5E-1FFE-72A9-2EBE-C6BB699AF0CA}"/>
          </ac:spMkLst>
        </pc:spChg>
        <pc:spChg chg="mod">
          <ac:chgData name="Vismantė Mazurkevič" userId="S::vismante.mazurkevic@vpt.lt::a2016f09-c984-44f4-b64d-3873d6d8a098" providerId="AD" clId="Web-{F3F66EDC-D8BD-B1F2-6EDC-9C151CD2CD7E}" dt="2026-05-07T10:29:44.133" v="491" actId="20577"/>
          <ac:spMkLst>
            <pc:docMk/>
            <pc:sldMk cId="3971747957" sldId="555"/>
            <ac:spMk id="3" creationId="{C5D2621F-FB90-0091-C89E-BAF5FE59E8A9}"/>
          </ac:spMkLst>
        </pc:spChg>
        <pc:spChg chg="add mod">
          <ac:chgData name="Vismantė Mazurkevič" userId="S::vismante.mazurkevic@vpt.lt::a2016f09-c984-44f4-b64d-3873d6d8a098" providerId="AD" clId="Web-{F3F66EDC-D8BD-B1F2-6EDC-9C151CD2CD7E}" dt="2026-05-07T10:28:39.148" v="477" actId="1076"/>
          <ac:spMkLst>
            <pc:docMk/>
            <pc:sldMk cId="3971747957" sldId="555"/>
            <ac:spMk id="7" creationId="{15D8E04F-015A-118A-672A-0B093AC20696}"/>
          </ac:spMkLst>
        </pc:spChg>
        <pc:spChg chg="add mod">
          <ac:chgData name="Vismantė Mazurkevič" userId="S::vismante.mazurkevic@vpt.lt::a2016f09-c984-44f4-b64d-3873d6d8a098" providerId="AD" clId="Web-{F3F66EDC-D8BD-B1F2-6EDC-9C151CD2CD7E}" dt="2026-05-07T10:28:43.773" v="478" actId="1076"/>
          <ac:spMkLst>
            <pc:docMk/>
            <pc:sldMk cId="3971747957" sldId="555"/>
            <ac:spMk id="9" creationId="{364786A9-271F-8BC0-FF62-2AF9048A025F}"/>
          </ac:spMkLst>
        </pc:spChg>
        <pc:picChg chg="add ord">
          <ac:chgData name="Vismantė Mazurkevič" userId="S::vismante.mazurkevic@vpt.lt::a2016f09-c984-44f4-b64d-3873d6d8a098" providerId="AD" clId="Web-{F3F66EDC-D8BD-B1F2-6EDC-9C151CD2CD7E}" dt="2026-05-07T10:30:56.648" v="495"/>
          <ac:picMkLst>
            <pc:docMk/>
            <pc:sldMk cId="3971747957" sldId="555"/>
            <ac:picMk id="11" creationId="{1921CB05-300E-277D-CD6E-698D081FA066}"/>
          </ac:picMkLst>
        </pc:picChg>
      </pc:sldChg>
    </pc:docChg>
  </pc:docChgLst>
  <pc:docChgLst>
    <pc:chgData name="Vismantė Mazurkevič" userId="S::vismante.mazurkevic@vpt.lt::a2016f09-c984-44f4-b64d-3873d6d8a098" providerId="AD" clId="Web-{E1642FFE-6C5F-61E1-A277-1C69EF110E76}"/>
    <pc:docChg chg="modSld">
      <pc:chgData name="Vismantė Mazurkevič" userId="S::vismante.mazurkevic@vpt.lt::a2016f09-c984-44f4-b64d-3873d6d8a098" providerId="AD" clId="Web-{E1642FFE-6C5F-61E1-A277-1C69EF110E76}" dt="2026-05-18T06:30:43.233" v="1" actId="1076"/>
      <pc:docMkLst>
        <pc:docMk/>
      </pc:docMkLst>
      <pc:sldChg chg="modSp">
        <pc:chgData name="Vismantė Mazurkevič" userId="S::vismante.mazurkevic@vpt.lt::a2016f09-c984-44f4-b64d-3873d6d8a098" providerId="AD" clId="Web-{E1642FFE-6C5F-61E1-A277-1C69EF110E76}" dt="2026-05-18T06:30:43.233" v="1" actId="1076"/>
        <pc:sldMkLst>
          <pc:docMk/>
          <pc:sldMk cId="1149367403" sldId="536"/>
        </pc:sldMkLst>
        <pc:spChg chg="mod">
          <ac:chgData name="Vismantė Mazurkevič" userId="S::vismante.mazurkevic@vpt.lt::a2016f09-c984-44f4-b64d-3873d6d8a098" providerId="AD" clId="Web-{E1642FFE-6C5F-61E1-A277-1C69EF110E76}" dt="2026-05-18T06:30:43.233" v="1" actId="1076"/>
          <ac:spMkLst>
            <pc:docMk/>
            <pc:sldMk cId="1149367403" sldId="536"/>
            <ac:spMk id="6" creationId="{2DAECD54-591F-751A-B06B-F269EB8D5EA4}"/>
          </ac:spMkLst>
        </pc:spChg>
      </pc:sldChg>
    </pc:docChg>
  </pc:docChgLst>
  <pc:docChgLst>
    <pc:chgData name="Vismantė Mazurkevič" userId="S::vismante.mazurkevic@vpt.lt::a2016f09-c984-44f4-b64d-3873d6d8a098" providerId="AD" clId="Web-{3FD48FC0-28D4-C56E-AA2E-6CA04C00D4F5}"/>
    <pc:docChg chg="modSld">
      <pc:chgData name="Vismantė Mazurkevič" userId="S::vismante.mazurkevic@vpt.lt::a2016f09-c984-44f4-b64d-3873d6d8a098" providerId="AD" clId="Web-{3FD48FC0-28D4-C56E-AA2E-6CA04C00D4F5}" dt="2026-05-14T10:34:31.974" v="27" actId="20577"/>
      <pc:docMkLst>
        <pc:docMk/>
      </pc:docMkLst>
      <pc:sldChg chg="modSp">
        <pc:chgData name="Vismantė Mazurkevič" userId="S::vismante.mazurkevic@vpt.lt::a2016f09-c984-44f4-b64d-3873d6d8a098" providerId="AD" clId="Web-{3FD48FC0-28D4-C56E-AA2E-6CA04C00D4F5}" dt="2026-05-14T10:32:44.927" v="9" actId="1076"/>
        <pc:sldMkLst>
          <pc:docMk/>
          <pc:sldMk cId="1452306989" sldId="541"/>
        </pc:sldMkLst>
        <pc:spChg chg="mod">
          <ac:chgData name="Vismantė Mazurkevič" userId="S::vismante.mazurkevic@vpt.lt::a2016f09-c984-44f4-b64d-3873d6d8a098" providerId="AD" clId="Web-{3FD48FC0-28D4-C56E-AA2E-6CA04C00D4F5}" dt="2026-05-14T10:32:44.927" v="9" actId="1076"/>
          <ac:spMkLst>
            <pc:docMk/>
            <pc:sldMk cId="1452306989" sldId="541"/>
            <ac:spMk id="12" creationId="{C033BE6C-5076-64FF-3155-AD10F26BA748}"/>
          </ac:spMkLst>
        </pc:spChg>
        <pc:spChg chg="mod">
          <ac:chgData name="Vismantė Mazurkevič" userId="S::vismante.mazurkevic@vpt.lt::a2016f09-c984-44f4-b64d-3873d6d8a098" providerId="AD" clId="Web-{3FD48FC0-28D4-C56E-AA2E-6CA04C00D4F5}" dt="2026-05-14T10:31:59.037" v="7" actId="20577"/>
          <ac:spMkLst>
            <pc:docMk/>
            <pc:sldMk cId="1452306989" sldId="541"/>
            <ac:spMk id="20" creationId="{E6279C8C-6A73-B00C-CA05-A3F0C9055F16}"/>
          </ac:spMkLst>
        </pc:spChg>
      </pc:sldChg>
      <pc:sldChg chg="modSp">
        <pc:chgData name="Vismantė Mazurkevič" userId="S::vismante.mazurkevic@vpt.lt::a2016f09-c984-44f4-b64d-3873d6d8a098" providerId="AD" clId="Web-{3FD48FC0-28D4-C56E-AA2E-6CA04C00D4F5}" dt="2026-05-14T10:34:31.974" v="27" actId="20577"/>
        <pc:sldMkLst>
          <pc:docMk/>
          <pc:sldMk cId="3971747957" sldId="555"/>
        </pc:sldMkLst>
        <pc:spChg chg="mod">
          <ac:chgData name="Vismantė Mazurkevič" userId="S::vismante.mazurkevic@vpt.lt::a2016f09-c984-44f4-b64d-3873d6d8a098" providerId="AD" clId="Web-{3FD48FC0-28D4-C56E-AA2E-6CA04C00D4F5}" dt="2026-05-14T10:34:31.974" v="27" actId="20577"/>
          <ac:spMkLst>
            <pc:docMk/>
            <pc:sldMk cId="3971747957" sldId="555"/>
            <ac:spMk id="3" creationId="{C5D2621F-FB90-0091-C89E-BAF5FE59E8A9}"/>
          </ac:spMkLst>
        </pc:spChg>
      </pc:sldChg>
    </pc:docChg>
  </pc:docChgLst>
  <pc:docChgLst>
    <pc:chgData name="Vismantė Mazurkevič" userId="S::vismante.mazurkevic@vpt.lt::a2016f09-c984-44f4-b64d-3873d6d8a098" providerId="AD" clId="Web-{3AACFAE3-67B8-C7EE-4EB3-B80E0831E66D}"/>
    <pc:docChg chg="addSld delSld modSld">
      <pc:chgData name="Vismantė Mazurkevič" userId="S::vismante.mazurkevic@vpt.lt::a2016f09-c984-44f4-b64d-3873d6d8a098" providerId="AD" clId="Web-{3AACFAE3-67B8-C7EE-4EB3-B80E0831E66D}" dt="2026-05-06T10:43:13.393" v="544" actId="1076"/>
      <pc:docMkLst>
        <pc:docMk/>
      </pc:docMkLst>
      <pc:sldChg chg="modSp">
        <pc:chgData name="Vismantė Mazurkevič" userId="S::vismante.mazurkevic@vpt.lt::a2016f09-c984-44f4-b64d-3873d6d8a098" providerId="AD" clId="Web-{3AACFAE3-67B8-C7EE-4EB3-B80E0831E66D}" dt="2026-05-06T10:38:36.860" v="501" actId="20577"/>
        <pc:sldMkLst>
          <pc:docMk/>
          <pc:sldMk cId="2552273042" sldId="421"/>
        </pc:sldMkLst>
        <pc:spChg chg="mod">
          <ac:chgData name="Vismantė Mazurkevič" userId="S::vismante.mazurkevic@vpt.lt::a2016f09-c984-44f4-b64d-3873d6d8a098" providerId="AD" clId="Web-{3AACFAE3-67B8-C7EE-4EB3-B80E0831E66D}" dt="2026-05-06T10:38:36.860" v="501" actId="20577"/>
          <ac:spMkLst>
            <pc:docMk/>
            <pc:sldMk cId="2552273042" sldId="421"/>
            <ac:spMk id="5" creationId="{6312A0B8-4900-F7C7-6E48-9824D1E8D8E6}"/>
          </ac:spMkLst>
        </pc:spChg>
      </pc:sldChg>
      <pc:sldChg chg="modSp">
        <pc:chgData name="Vismantė Mazurkevič" userId="S::vismante.mazurkevic@vpt.lt::a2016f09-c984-44f4-b64d-3873d6d8a098" providerId="AD" clId="Web-{3AACFAE3-67B8-C7EE-4EB3-B80E0831E66D}" dt="2026-05-06T10:31:23.966" v="296" actId="20577"/>
        <pc:sldMkLst>
          <pc:docMk/>
          <pc:sldMk cId="2776384630" sldId="480"/>
        </pc:sldMkLst>
        <pc:spChg chg="mod">
          <ac:chgData name="Vismantė Mazurkevič" userId="S::vismante.mazurkevic@vpt.lt::a2016f09-c984-44f4-b64d-3873d6d8a098" providerId="AD" clId="Web-{3AACFAE3-67B8-C7EE-4EB3-B80E0831E66D}" dt="2026-05-06T10:16:44.645" v="287" actId="20577"/>
          <ac:spMkLst>
            <pc:docMk/>
            <pc:sldMk cId="2776384630" sldId="480"/>
            <ac:spMk id="4" creationId="{5864CBDB-155C-94EF-06E5-1789616AC99B}"/>
          </ac:spMkLst>
        </pc:spChg>
        <pc:spChg chg="mod">
          <ac:chgData name="Vismantė Mazurkevič" userId="S::vismante.mazurkevic@vpt.lt::a2016f09-c984-44f4-b64d-3873d6d8a098" providerId="AD" clId="Web-{3AACFAE3-67B8-C7EE-4EB3-B80E0831E66D}" dt="2026-05-06T10:31:23.966" v="296" actId="20577"/>
          <ac:spMkLst>
            <pc:docMk/>
            <pc:sldMk cId="2776384630" sldId="480"/>
            <ac:spMk id="6" creationId="{5A06D28D-5CF6-1211-2369-ECBCED84AD5C}"/>
          </ac:spMkLst>
        </pc:spChg>
      </pc:sldChg>
      <pc:sldChg chg="modSp">
        <pc:chgData name="Vismantė Mazurkevič" userId="S::vismante.mazurkevic@vpt.lt::a2016f09-c984-44f4-b64d-3873d6d8a098" providerId="AD" clId="Web-{3AACFAE3-67B8-C7EE-4EB3-B80E0831E66D}" dt="2026-05-06T10:35:41.796" v="350" actId="20577"/>
        <pc:sldMkLst>
          <pc:docMk/>
          <pc:sldMk cId="135894272" sldId="495"/>
        </pc:sldMkLst>
        <pc:spChg chg="mod">
          <ac:chgData name="Vismantė Mazurkevič" userId="S::vismante.mazurkevic@vpt.lt::a2016f09-c984-44f4-b64d-3873d6d8a098" providerId="AD" clId="Web-{3AACFAE3-67B8-C7EE-4EB3-B80E0831E66D}" dt="2026-05-06T10:35:41.796" v="350" actId="20577"/>
          <ac:spMkLst>
            <pc:docMk/>
            <pc:sldMk cId="135894272" sldId="495"/>
            <ac:spMk id="16" creationId="{A32A1E71-8867-7FF4-C165-8B9CDB18476E}"/>
          </ac:spMkLst>
        </pc:spChg>
      </pc:sldChg>
      <pc:sldChg chg="modSp">
        <pc:chgData name="Vismantė Mazurkevič" userId="S::vismante.mazurkevic@vpt.lt::a2016f09-c984-44f4-b64d-3873d6d8a098" providerId="AD" clId="Web-{3AACFAE3-67B8-C7EE-4EB3-B80E0831E66D}" dt="2026-05-06T10:41:37.235" v="529" actId="20577"/>
        <pc:sldMkLst>
          <pc:docMk/>
          <pc:sldMk cId="1562064690" sldId="540"/>
        </pc:sldMkLst>
        <pc:spChg chg="mod">
          <ac:chgData name="Vismantė Mazurkevič" userId="S::vismante.mazurkevic@vpt.lt::a2016f09-c984-44f4-b64d-3873d6d8a098" providerId="AD" clId="Web-{3AACFAE3-67B8-C7EE-4EB3-B80E0831E66D}" dt="2026-05-06T10:41:37.235" v="529" actId="20577"/>
          <ac:spMkLst>
            <pc:docMk/>
            <pc:sldMk cId="1562064690" sldId="540"/>
            <ac:spMk id="3" creationId="{451B7FED-792D-9A08-0B7E-3710D5488F5E}"/>
          </ac:spMkLst>
        </pc:spChg>
        <pc:spChg chg="mod">
          <ac:chgData name="Vismantė Mazurkevič" userId="S::vismante.mazurkevic@vpt.lt::a2016f09-c984-44f4-b64d-3873d6d8a098" providerId="AD" clId="Web-{3AACFAE3-67B8-C7EE-4EB3-B80E0831E66D}" dt="2026-05-06T10:41:27.767" v="523" actId="1076"/>
          <ac:spMkLst>
            <pc:docMk/>
            <pc:sldMk cId="1562064690" sldId="540"/>
            <ac:spMk id="7" creationId="{F329B81C-03A0-08CC-B5D6-E32A9805A9CE}"/>
          </ac:spMkLst>
        </pc:spChg>
        <pc:picChg chg="mod">
          <ac:chgData name="Vismantė Mazurkevič" userId="S::vismante.mazurkevic@vpt.lt::a2016f09-c984-44f4-b64d-3873d6d8a098" providerId="AD" clId="Web-{3AACFAE3-67B8-C7EE-4EB3-B80E0831E66D}" dt="2026-05-06T10:41:24.454" v="522" actId="1076"/>
          <ac:picMkLst>
            <pc:docMk/>
            <pc:sldMk cId="1562064690" sldId="540"/>
            <ac:picMk id="6" creationId="{885E1851-C4AB-E415-C0CB-D49A59D93200}"/>
          </ac:picMkLst>
        </pc:picChg>
      </pc:sldChg>
      <pc:sldChg chg="modSp">
        <pc:chgData name="Vismantė Mazurkevič" userId="S::vismante.mazurkevic@vpt.lt::a2016f09-c984-44f4-b64d-3873d6d8a098" providerId="AD" clId="Web-{3AACFAE3-67B8-C7EE-4EB3-B80E0831E66D}" dt="2026-05-06T08:59:08.622" v="3" actId="20577"/>
        <pc:sldMkLst>
          <pc:docMk/>
          <pc:sldMk cId="1452306989" sldId="541"/>
        </pc:sldMkLst>
        <pc:spChg chg="mod">
          <ac:chgData name="Vismantė Mazurkevič" userId="S::vismante.mazurkevic@vpt.lt::a2016f09-c984-44f4-b64d-3873d6d8a098" providerId="AD" clId="Web-{3AACFAE3-67B8-C7EE-4EB3-B80E0831E66D}" dt="2026-05-06T08:59:08.622" v="3" actId="20577"/>
          <ac:spMkLst>
            <pc:docMk/>
            <pc:sldMk cId="1452306989" sldId="541"/>
            <ac:spMk id="7" creationId="{2768C87C-4251-5D70-C86D-CBE6025C6BD5}"/>
          </ac:spMkLst>
        </pc:spChg>
      </pc:sldChg>
      <pc:sldChg chg="modSp">
        <pc:chgData name="Vismantė Mazurkevič" userId="S::vismante.mazurkevic@vpt.lt::a2016f09-c984-44f4-b64d-3873d6d8a098" providerId="AD" clId="Web-{3AACFAE3-67B8-C7EE-4EB3-B80E0831E66D}" dt="2026-05-06T10:43:13.393" v="544" actId="1076"/>
        <pc:sldMkLst>
          <pc:docMk/>
          <pc:sldMk cId="373708281" sldId="542"/>
        </pc:sldMkLst>
        <pc:spChg chg="mod">
          <ac:chgData name="Vismantė Mazurkevič" userId="S::vismante.mazurkevic@vpt.lt::a2016f09-c984-44f4-b64d-3873d6d8a098" providerId="AD" clId="Web-{3AACFAE3-67B8-C7EE-4EB3-B80E0831E66D}" dt="2026-05-06T08:59:16.841" v="6" actId="20577"/>
          <ac:spMkLst>
            <pc:docMk/>
            <pc:sldMk cId="373708281" sldId="542"/>
            <ac:spMk id="8" creationId="{0BE2A2D5-44F0-66BA-0429-2355F89AC178}"/>
          </ac:spMkLst>
        </pc:spChg>
        <pc:spChg chg="mod">
          <ac:chgData name="Vismantė Mazurkevič" userId="S::vismante.mazurkevic@vpt.lt::a2016f09-c984-44f4-b64d-3873d6d8a098" providerId="AD" clId="Web-{3AACFAE3-67B8-C7EE-4EB3-B80E0831E66D}" dt="2026-05-06T08:59:36.294" v="12" actId="1076"/>
          <ac:spMkLst>
            <pc:docMk/>
            <pc:sldMk cId="373708281" sldId="542"/>
            <ac:spMk id="10" creationId="{296D9975-E9C0-D882-1A8C-7DB9BB93A145}"/>
          </ac:spMkLst>
        </pc:spChg>
        <pc:spChg chg="mod">
          <ac:chgData name="Vismantė Mazurkevič" userId="S::vismante.mazurkevic@vpt.lt::a2016f09-c984-44f4-b64d-3873d6d8a098" providerId="AD" clId="Web-{3AACFAE3-67B8-C7EE-4EB3-B80E0831E66D}" dt="2026-05-06T08:59:40.387" v="14" actId="1076"/>
          <ac:spMkLst>
            <pc:docMk/>
            <pc:sldMk cId="373708281" sldId="542"/>
            <ac:spMk id="14" creationId="{85FEA24A-9C65-27DB-2B2E-FC981B4D5910}"/>
          </ac:spMkLst>
        </pc:spChg>
        <pc:spChg chg="mod">
          <ac:chgData name="Vismantė Mazurkevič" userId="S::vismante.mazurkevic@vpt.lt::a2016f09-c984-44f4-b64d-3873d6d8a098" providerId="AD" clId="Web-{3AACFAE3-67B8-C7EE-4EB3-B80E0831E66D}" dt="2026-05-06T08:59:38.747" v="13" actId="1076"/>
          <ac:spMkLst>
            <pc:docMk/>
            <pc:sldMk cId="373708281" sldId="542"/>
            <ac:spMk id="16" creationId="{A26FA292-306D-B22D-C9B4-9455190911A1}"/>
          </ac:spMkLst>
        </pc:spChg>
        <pc:spChg chg="mod">
          <ac:chgData name="Vismantė Mazurkevič" userId="S::vismante.mazurkevic@vpt.lt::a2016f09-c984-44f4-b64d-3873d6d8a098" providerId="AD" clId="Web-{3AACFAE3-67B8-C7EE-4EB3-B80E0831E66D}" dt="2026-05-06T08:59:26.763" v="9" actId="20577"/>
          <ac:spMkLst>
            <pc:docMk/>
            <pc:sldMk cId="373708281" sldId="542"/>
            <ac:spMk id="18" creationId="{236E02E9-0A96-5886-DC9C-255B7C6F0594}"/>
          </ac:spMkLst>
        </pc:spChg>
        <pc:spChg chg="mod">
          <ac:chgData name="Vismantė Mazurkevič" userId="S::vismante.mazurkevic@vpt.lt::a2016f09-c984-44f4-b64d-3873d6d8a098" providerId="AD" clId="Web-{3AACFAE3-67B8-C7EE-4EB3-B80E0831E66D}" dt="2026-05-06T10:43:07.659" v="542" actId="20577"/>
          <ac:spMkLst>
            <pc:docMk/>
            <pc:sldMk cId="373708281" sldId="542"/>
            <ac:spMk id="20" creationId="{4D1371E7-9B2B-00B9-8BC8-072490DE65CD}"/>
          </ac:spMkLst>
        </pc:spChg>
        <pc:picChg chg="mod">
          <ac:chgData name="Vismantė Mazurkevič" userId="S::vismante.mazurkevic@vpt.lt::a2016f09-c984-44f4-b64d-3873d6d8a098" providerId="AD" clId="Web-{3AACFAE3-67B8-C7EE-4EB3-B80E0831E66D}" dt="2026-05-06T08:59:29.981" v="11" actId="1076"/>
          <ac:picMkLst>
            <pc:docMk/>
            <pc:sldMk cId="373708281" sldId="542"/>
            <ac:picMk id="7" creationId="{15D73676-DE29-EEAE-85CC-C0E440660BA3}"/>
          </ac:picMkLst>
        </pc:picChg>
        <pc:picChg chg="mod">
          <ac:chgData name="Vismantė Mazurkevič" userId="S::vismante.mazurkevic@vpt.lt::a2016f09-c984-44f4-b64d-3873d6d8a098" providerId="AD" clId="Web-{3AACFAE3-67B8-C7EE-4EB3-B80E0831E66D}" dt="2026-05-06T08:59:26.809" v="10" actId="1076"/>
          <ac:picMkLst>
            <pc:docMk/>
            <pc:sldMk cId="373708281" sldId="542"/>
            <ac:picMk id="17" creationId="{E277DFBD-6DF3-4ED0-D91E-9D8CB160CB5A}"/>
          </ac:picMkLst>
        </pc:picChg>
        <pc:picChg chg="mod">
          <ac:chgData name="Vismantė Mazurkevič" userId="S::vismante.mazurkevic@vpt.lt::a2016f09-c984-44f4-b64d-3873d6d8a098" providerId="AD" clId="Web-{3AACFAE3-67B8-C7EE-4EB3-B80E0831E66D}" dt="2026-05-06T10:43:13.393" v="544" actId="1076"/>
          <ac:picMkLst>
            <pc:docMk/>
            <pc:sldMk cId="373708281" sldId="542"/>
            <ac:picMk id="19" creationId="{E24C3A21-E7AE-F465-BD0C-EB1E06DFD19D}"/>
          </ac:picMkLst>
        </pc:picChg>
      </pc:sldChg>
      <pc:sldChg chg="modSp">
        <pc:chgData name="Vismantė Mazurkevič" userId="S::vismante.mazurkevic@vpt.lt::a2016f09-c984-44f4-b64d-3873d6d8a098" providerId="AD" clId="Web-{3AACFAE3-67B8-C7EE-4EB3-B80E0831E66D}" dt="2026-05-06T10:07:45.277" v="193" actId="20577"/>
        <pc:sldMkLst>
          <pc:docMk/>
          <pc:sldMk cId="1165787675" sldId="544"/>
        </pc:sldMkLst>
        <pc:spChg chg="mod">
          <ac:chgData name="Vismantė Mazurkevič" userId="S::vismante.mazurkevic@vpt.lt::a2016f09-c984-44f4-b64d-3873d6d8a098" providerId="AD" clId="Web-{3AACFAE3-67B8-C7EE-4EB3-B80E0831E66D}" dt="2026-05-06T10:07:45.277" v="193" actId="20577"/>
          <ac:spMkLst>
            <pc:docMk/>
            <pc:sldMk cId="1165787675" sldId="544"/>
            <ac:spMk id="3" creationId="{28B0ACF3-6E53-537B-21DB-63F750ED1C8E}"/>
          </ac:spMkLst>
        </pc:spChg>
        <pc:spChg chg="mod">
          <ac:chgData name="Vismantė Mazurkevič" userId="S::vismante.mazurkevic@vpt.lt::a2016f09-c984-44f4-b64d-3873d6d8a098" providerId="AD" clId="Web-{3AACFAE3-67B8-C7EE-4EB3-B80E0831E66D}" dt="2026-05-06T10:07:22.183" v="191" actId="20577"/>
          <ac:spMkLst>
            <pc:docMk/>
            <pc:sldMk cId="1165787675" sldId="544"/>
            <ac:spMk id="9" creationId="{813614C2-63DB-B6DD-AB0F-A97649EB4FDC}"/>
          </ac:spMkLst>
        </pc:spChg>
      </pc:sldChg>
      <pc:sldChg chg="modSp">
        <pc:chgData name="Vismantė Mazurkevič" userId="S::vismante.mazurkevic@vpt.lt::a2016f09-c984-44f4-b64d-3873d6d8a098" providerId="AD" clId="Web-{3AACFAE3-67B8-C7EE-4EB3-B80E0831E66D}" dt="2026-05-06T10:31:02.607" v="294" actId="20577"/>
        <pc:sldMkLst>
          <pc:docMk/>
          <pc:sldMk cId="1204439549" sldId="546"/>
        </pc:sldMkLst>
        <pc:spChg chg="mod">
          <ac:chgData name="Vismantė Mazurkevič" userId="S::vismante.mazurkevic@vpt.lt::a2016f09-c984-44f4-b64d-3873d6d8a098" providerId="AD" clId="Web-{3AACFAE3-67B8-C7EE-4EB3-B80E0831E66D}" dt="2026-05-06T10:08:22.902" v="219" actId="20577"/>
          <ac:spMkLst>
            <pc:docMk/>
            <pc:sldMk cId="1204439549" sldId="546"/>
            <ac:spMk id="9" creationId="{5679B855-C0E6-0C95-CE16-F282B195E408}"/>
          </ac:spMkLst>
        </pc:spChg>
        <pc:spChg chg="mod">
          <ac:chgData name="Vismantė Mazurkevič" userId="S::vismante.mazurkevic@vpt.lt::a2016f09-c984-44f4-b64d-3873d6d8a098" providerId="AD" clId="Web-{3AACFAE3-67B8-C7EE-4EB3-B80E0831E66D}" dt="2026-05-06T10:31:02.607" v="294" actId="20577"/>
          <ac:spMkLst>
            <pc:docMk/>
            <pc:sldMk cId="1204439549" sldId="546"/>
            <ac:spMk id="10" creationId="{238FFEB2-52F1-63A4-93F6-1669D799D8A6}"/>
          </ac:spMkLst>
        </pc:spChg>
        <pc:spChg chg="mod">
          <ac:chgData name="Vismantė Mazurkevič" userId="S::vismante.mazurkevic@vpt.lt::a2016f09-c984-44f4-b64d-3873d6d8a098" providerId="AD" clId="Web-{3AACFAE3-67B8-C7EE-4EB3-B80E0831E66D}" dt="2026-05-06T10:12:18.923" v="222" actId="1076"/>
          <ac:spMkLst>
            <pc:docMk/>
            <pc:sldMk cId="1204439549" sldId="546"/>
            <ac:spMk id="11" creationId="{AAE8F64A-8035-00CE-425C-A08008252262}"/>
          </ac:spMkLst>
        </pc:spChg>
      </pc:sldChg>
      <pc:sldChg chg="addSp modSp">
        <pc:chgData name="Vismantė Mazurkevič" userId="S::vismante.mazurkevic@vpt.lt::a2016f09-c984-44f4-b64d-3873d6d8a098" providerId="AD" clId="Web-{3AACFAE3-67B8-C7EE-4EB3-B80E0831E66D}" dt="2026-05-06T10:31:35.123" v="298" actId="20577"/>
        <pc:sldMkLst>
          <pc:docMk/>
          <pc:sldMk cId="2176458965" sldId="547"/>
        </pc:sldMkLst>
        <pc:spChg chg="add mod">
          <ac:chgData name="Vismantė Mazurkevič" userId="S::vismante.mazurkevic@vpt.lt::a2016f09-c984-44f4-b64d-3873d6d8a098" providerId="AD" clId="Web-{3AACFAE3-67B8-C7EE-4EB3-B80E0831E66D}" dt="2026-05-06T10:31:35.123" v="298" actId="20577"/>
          <ac:spMkLst>
            <pc:docMk/>
            <pc:sldMk cId="2176458965" sldId="547"/>
            <ac:spMk id="2" creationId="{810C5526-8ED3-498A-2549-20AC1BB3B3DC}"/>
          </ac:spMkLst>
        </pc:spChg>
        <pc:spChg chg="mod">
          <ac:chgData name="Vismantė Mazurkevič" userId="S::vismante.mazurkevic@vpt.lt::a2016f09-c984-44f4-b64d-3873d6d8a098" providerId="AD" clId="Web-{3AACFAE3-67B8-C7EE-4EB3-B80E0831E66D}" dt="2026-05-06T10:15:03.722" v="255" actId="20577"/>
          <ac:spMkLst>
            <pc:docMk/>
            <pc:sldMk cId="2176458965" sldId="547"/>
            <ac:spMk id="3" creationId="{53F5A43E-0082-9C18-EE86-64B77AFE9834}"/>
          </ac:spMkLst>
        </pc:spChg>
        <pc:spChg chg="add mod">
          <ac:chgData name="Vismantė Mazurkevič" userId="S::vismante.mazurkevic@vpt.lt::a2016f09-c984-44f4-b64d-3873d6d8a098" providerId="AD" clId="Web-{3AACFAE3-67B8-C7EE-4EB3-B80E0831E66D}" dt="2026-05-06T10:15:50.832" v="284" actId="20577"/>
          <ac:spMkLst>
            <pc:docMk/>
            <pc:sldMk cId="2176458965" sldId="547"/>
            <ac:spMk id="8" creationId="{DAC793B4-D804-E477-1036-A78BD2DAC9A7}"/>
          </ac:spMkLst>
        </pc:spChg>
        <pc:picChg chg="add mod">
          <ac:chgData name="Vismantė Mazurkevič" userId="S::vismante.mazurkevic@vpt.lt::a2016f09-c984-44f4-b64d-3873d6d8a098" providerId="AD" clId="Web-{3AACFAE3-67B8-C7EE-4EB3-B80E0831E66D}" dt="2026-05-06T10:15:12.425" v="256" actId="1076"/>
          <ac:picMkLst>
            <pc:docMk/>
            <pc:sldMk cId="2176458965" sldId="547"/>
            <ac:picMk id="7" creationId="{2A2EB9DA-7DCC-B669-0B7A-668A0512A457}"/>
          </ac:picMkLst>
        </pc:picChg>
        <pc:picChg chg="add mod">
          <ac:chgData name="Vismantė Mazurkevič" userId="S::vismante.mazurkevic@vpt.lt::a2016f09-c984-44f4-b64d-3873d6d8a098" providerId="AD" clId="Web-{3AACFAE3-67B8-C7EE-4EB3-B80E0831E66D}" dt="2026-05-06T10:30:42.747" v="292" actId="14100"/>
          <ac:picMkLst>
            <pc:docMk/>
            <pc:sldMk cId="2176458965" sldId="547"/>
            <ac:picMk id="10" creationId="{F3813634-F03F-FC03-A10A-7F4CDA5FD524}"/>
          </ac:picMkLst>
        </pc:picChg>
      </pc:sldChg>
      <pc:sldChg chg="addSp delSp modSp new">
        <pc:chgData name="Vismantė Mazurkevič" userId="S::vismante.mazurkevic@vpt.lt::a2016f09-c984-44f4-b64d-3873d6d8a098" providerId="AD" clId="Web-{3AACFAE3-67B8-C7EE-4EB3-B80E0831E66D}" dt="2026-05-06T10:10:54.906" v="221" actId="20577"/>
        <pc:sldMkLst>
          <pc:docMk/>
          <pc:sldMk cId="567687634" sldId="548"/>
        </pc:sldMkLst>
        <pc:spChg chg="mod">
          <ac:chgData name="Vismantė Mazurkevič" userId="S::vismante.mazurkevic@vpt.lt::a2016f09-c984-44f4-b64d-3873d6d8a098" providerId="AD" clId="Web-{3AACFAE3-67B8-C7EE-4EB3-B80E0831E66D}" dt="2026-05-06T10:01:48.619" v="76" actId="20577"/>
          <ac:spMkLst>
            <pc:docMk/>
            <pc:sldMk cId="567687634" sldId="548"/>
            <ac:spMk id="3" creationId="{E53A760C-9F7B-FA20-037F-921ED1EC1F53}"/>
          </ac:spMkLst>
        </pc:spChg>
        <pc:spChg chg="add mod">
          <ac:chgData name="Vismantė Mazurkevič" userId="S::vismante.mazurkevic@vpt.lt::a2016f09-c984-44f4-b64d-3873d6d8a098" providerId="AD" clId="Web-{3AACFAE3-67B8-C7EE-4EB3-B80E0831E66D}" dt="2026-05-06T10:10:54.906" v="221" actId="20577"/>
          <ac:spMkLst>
            <pc:docMk/>
            <pc:sldMk cId="567687634" sldId="548"/>
            <ac:spMk id="10" creationId="{91B3E257-2A4F-2DE1-D1C2-57DDE80C85B4}"/>
          </ac:spMkLst>
        </pc:spChg>
        <pc:picChg chg="add ord">
          <ac:chgData name="Vismantė Mazurkevič" userId="S::vismante.mazurkevic@vpt.lt::a2016f09-c984-44f4-b64d-3873d6d8a098" providerId="AD" clId="Web-{3AACFAE3-67B8-C7EE-4EB3-B80E0831E66D}" dt="2026-05-06T10:02:13.432" v="80"/>
          <ac:picMkLst>
            <pc:docMk/>
            <pc:sldMk cId="567687634" sldId="548"/>
            <ac:picMk id="7" creationId="{3A680B18-8AB9-CC91-6D7E-E4648F2D4F92}"/>
          </ac:picMkLst>
        </pc:picChg>
      </pc:sldChg>
      <pc:sldChg chg="modSp new">
        <pc:chgData name="Vismantė Mazurkevič" userId="S::vismante.mazurkevic@vpt.lt::a2016f09-c984-44f4-b64d-3873d6d8a098" providerId="AD" clId="Web-{3AACFAE3-67B8-C7EE-4EB3-B80E0831E66D}" dt="2026-05-06T10:38:08.375" v="498" actId="14100"/>
        <pc:sldMkLst>
          <pc:docMk/>
          <pc:sldMk cId="715838722" sldId="549"/>
        </pc:sldMkLst>
        <pc:spChg chg="mod">
          <ac:chgData name="Vismantė Mazurkevič" userId="S::vismante.mazurkevic@vpt.lt::a2016f09-c984-44f4-b64d-3873d6d8a098" providerId="AD" clId="Web-{3AACFAE3-67B8-C7EE-4EB3-B80E0831E66D}" dt="2026-05-06T10:33:22.686" v="312" actId="20577"/>
          <ac:spMkLst>
            <pc:docMk/>
            <pc:sldMk cId="715838722" sldId="549"/>
            <ac:spMk id="2" creationId="{2EA03B53-35C3-8489-C684-F27BEC16CB6F}"/>
          </ac:spMkLst>
        </pc:spChg>
        <pc:spChg chg="mod">
          <ac:chgData name="Vismantė Mazurkevič" userId="S::vismante.mazurkevic@vpt.lt::a2016f09-c984-44f4-b64d-3873d6d8a098" providerId="AD" clId="Web-{3AACFAE3-67B8-C7EE-4EB3-B80E0831E66D}" dt="2026-05-06T10:38:08.375" v="498" actId="14100"/>
          <ac:spMkLst>
            <pc:docMk/>
            <pc:sldMk cId="715838722" sldId="549"/>
            <ac:spMk id="3" creationId="{63C9EEF6-1E90-48AF-0B1D-AA582A066378}"/>
          </ac:spMkLst>
        </pc:spChg>
      </pc:sldChg>
    </pc:docChg>
  </pc:docChgLst>
  <pc:docChgLst>
    <pc:chgData name="Toma Samulionytė" userId="S::toma.samulionyte@vpt.lt::823f10fa-3c4f-44c0-b951-51cb19d7d884" providerId="AD" clId="Web-{28359249-53A1-CFEE-DECA-DB5E64B403F8}"/>
    <pc:docChg chg="delSld">
      <pc:chgData name="Toma Samulionytė" userId="S::toma.samulionyte@vpt.lt::823f10fa-3c4f-44c0-b951-51cb19d7d884" providerId="AD" clId="Web-{28359249-53A1-CFEE-DECA-DB5E64B403F8}" dt="2026-05-02T15:26:19.030" v="0"/>
      <pc:docMkLst>
        <pc:docMk/>
      </pc:docMkLst>
    </pc:docChg>
  </pc:docChgLst>
  <pc:docChgLst>
    <pc:chgData name="Julija Grinko" userId="S::julija.grinko@vpt.lt::36f7ce2c-b187-486d-b390-1bf65379ea8a" providerId="AD" clId="Web-{54DC105C-8DA8-0C0A-E4E5-67A5D8E21E42}"/>
    <pc:docChg chg="modSld">
      <pc:chgData name="Julija Grinko" userId="S::julija.grinko@vpt.lt::36f7ce2c-b187-486d-b390-1bf65379ea8a" providerId="AD" clId="Web-{54DC105C-8DA8-0C0A-E4E5-67A5D8E21E42}" dt="2026-05-14T13:51:29.959" v="15" actId="1076"/>
      <pc:docMkLst>
        <pc:docMk/>
      </pc:docMkLst>
      <pc:sldChg chg="modSp">
        <pc:chgData name="Julija Grinko" userId="S::julija.grinko@vpt.lt::36f7ce2c-b187-486d-b390-1bf65379ea8a" providerId="AD" clId="Web-{54DC105C-8DA8-0C0A-E4E5-67A5D8E21E42}" dt="2026-05-14T13:51:29.959" v="15" actId="1076"/>
        <pc:sldMkLst>
          <pc:docMk/>
          <pc:sldMk cId="1452306989" sldId="541"/>
        </pc:sldMkLst>
        <pc:spChg chg="mod">
          <ac:chgData name="Julija Grinko" userId="S::julija.grinko@vpt.lt::36f7ce2c-b187-486d-b390-1bf65379ea8a" providerId="AD" clId="Web-{54DC105C-8DA8-0C0A-E4E5-67A5D8E21E42}" dt="2026-05-14T13:51:04.348" v="9" actId="20577"/>
          <ac:spMkLst>
            <pc:docMk/>
            <pc:sldMk cId="1452306989" sldId="541"/>
            <ac:spMk id="7" creationId="{2768C87C-4251-5D70-C86D-CBE6025C6BD5}"/>
          </ac:spMkLst>
        </pc:spChg>
        <pc:spChg chg="mod">
          <ac:chgData name="Julija Grinko" userId="S::julija.grinko@vpt.lt::36f7ce2c-b187-486d-b390-1bf65379ea8a" providerId="AD" clId="Web-{54DC105C-8DA8-0C0A-E4E5-67A5D8E21E42}" dt="2026-05-14T13:51:22.630" v="13" actId="1076"/>
          <ac:spMkLst>
            <pc:docMk/>
            <pc:sldMk cId="1452306989" sldId="541"/>
            <ac:spMk id="10" creationId="{2425EAFC-B5A0-A8D7-5F61-86E4A8D236BB}"/>
          </ac:spMkLst>
        </pc:spChg>
        <pc:spChg chg="mod">
          <ac:chgData name="Julija Grinko" userId="S::julija.grinko@vpt.lt::36f7ce2c-b187-486d-b390-1bf65379ea8a" providerId="AD" clId="Web-{54DC105C-8DA8-0C0A-E4E5-67A5D8E21E42}" dt="2026-05-14T13:51:29.959" v="15" actId="1076"/>
          <ac:spMkLst>
            <pc:docMk/>
            <pc:sldMk cId="1452306989" sldId="541"/>
            <ac:spMk id="12" creationId="{C033BE6C-5076-64FF-3155-AD10F26BA748}"/>
          </ac:spMkLst>
        </pc:spChg>
        <pc:picChg chg="mod">
          <ac:chgData name="Julija Grinko" userId="S::julija.grinko@vpt.lt::36f7ce2c-b187-486d-b390-1bf65379ea8a" providerId="AD" clId="Web-{54DC105C-8DA8-0C0A-E4E5-67A5D8E21E42}" dt="2026-05-14T13:51:14.489" v="12" actId="14100"/>
          <ac:picMkLst>
            <pc:docMk/>
            <pc:sldMk cId="1452306989" sldId="541"/>
            <ac:picMk id="3" creationId="{F27D9CEF-E634-7FD8-802A-B100D020FF49}"/>
          </ac:picMkLst>
        </pc:picChg>
      </pc:sldChg>
      <pc:sldChg chg="modSp">
        <pc:chgData name="Julija Grinko" userId="S::julija.grinko@vpt.lt::36f7ce2c-b187-486d-b390-1bf65379ea8a" providerId="AD" clId="Web-{54DC105C-8DA8-0C0A-E4E5-67A5D8E21E42}" dt="2026-05-14T13:29:12.084" v="3" actId="20577"/>
        <pc:sldMkLst>
          <pc:docMk/>
          <pc:sldMk cId="3971747957" sldId="555"/>
        </pc:sldMkLst>
        <pc:spChg chg="mod">
          <ac:chgData name="Julija Grinko" userId="S::julija.grinko@vpt.lt::36f7ce2c-b187-486d-b390-1bf65379ea8a" providerId="AD" clId="Web-{54DC105C-8DA8-0C0A-E4E5-67A5D8E21E42}" dt="2026-05-14T13:29:12.084" v="3" actId="20577"/>
          <ac:spMkLst>
            <pc:docMk/>
            <pc:sldMk cId="3971747957" sldId="555"/>
            <ac:spMk id="3" creationId="{C5D2621F-FB90-0091-C89E-BAF5FE59E8A9}"/>
          </ac:spMkLst>
        </pc:spChg>
      </pc:sldChg>
    </pc:docChg>
  </pc:docChgLst>
  <pc:docChgLst>
    <pc:chgData name="Toma Samulionytė" userId="S::toma.samulionyte@vpt.lt::823f10fa-3c4f-44c0-b951-51cb19d7d884" providerId="AD" clId="Web-{D7C0AD8C-AE8E-3481-13DD-1305B18EAD70}"/>
    <pc:docChg chg="addSld modSld">
      <pc:chgData name="Toma Samulionytė" userId="S::toma.samulionyte@vpt.lt::823f10fa-3c4f-44c0-b951-51cb19d7d884" providerId="AD" clId="Web-{D7C0AD8C-AE8E-3481-13DD-1305B18EAD70}" dt="2026-04-24T11:07:09.044" v="187"/>
      <pc:docMkLst>
        <pc:docMk/>
      </pc:docMkLst>
      <pc:sldChg chg="addSp delSp modSp">
        <pc:chgData name="Toma Samulionytė" userId="S::toma.samulionyte@vpt.lt::823f10fa-3c4f-44c0-b951-51cb19d7d884" providerId="AD" clId="Web-{D7C0AD8C-AE8E-3481-13DD-1305B18EAD70}" dt="2026-04-24T08:50:24.015" v="30" actId="1076"/>
        <pc:sldMkLst>
          <pc:docMk/>
          <pc:sldMk cId="1811262567" sldId="518"/>
        </pc:sldMkLst>
        <pc:spChg chg="mod">
          <ac:chgData name="Toma Samulionytė" userId="S::toma.samulionyte@vpt.lt::823f10fa-3c4f-44c0-b951-51cb19d7d884" providerId="AD" clId="Web-{D7C0AD8C-AE8E-3481-13DD-1305B18EAD70}" dt="2026-04-24T08:48:41.798" v="16" actId="1076"/>
          <ac:spMkLst>
            <pc:docMk/>
            <pc:sldMk cId="1811262567" sldId="518"/>
            <ac:spMk id="3" creationId="{4072C96B-DDBA-21BB-63C8-315A9C802EAA}"/>
          </ac:spMkLst>
        </pc:spChg>
        <pc:spChg chg="mod">
          <ac:chgData name="Toma Samulionytė" userId="S::toma.samulionyte@vpt.lt::823f10fa-3c4f-44c0-b951-51cb19d7d884" providerId="AD" clId="Web-{D7C0AD8C-AE8E-3481-13DD-1305B18EAD70}" dt="2026-04-24T08:48:36.298" v="15" actId="1076"/>
          <ac:spMkLst>
            <pc:docMk/>
            <pc:sldMk cId="1811262567" sldId="518"/>
            <ac:spMk id="28" creationId="{FE94B6E0-6AE1-F580-BB46-2275B5BD8CBF}"/>
          </ac:spMkLst>
        </pc:spChg>
        <pc:spChg chg="mod ord">
          <ac:chgData name="Toma Samulionytė" userId="S::toma.samulionyte@vpt.lt::823f10fa-3c4f-44c0-b951-51cb19d7d884" providerId="AD" clId="Web-{D7C0AD8C-AE8E-3481-13DD-1305B18EAD70}" dt="2026-04-24T08:50:20.219" v="29" actId="1076"/>
          <ac:spMkLst>
            <pc:docMk/>
            <pc:sldMk cId="1811262567" sldId="518"/>
            <ac:spMk id="33" creationId="{E2635FC9-6EB0-B6EF-7603-20E7E2085CD3}"/>
          </ac:spMkLst>
        </pc:spChg>
        <pc:picChg chg="add del mod">
          <ac:chgData name="Toma Samulionytė" userId="S::toma.samulionyte@vpt.lt::823f10fa-3c4f-44c0-b951-51cb19d7d884" providerId="AD" clId="Web-{D7C0AD8C-AE8E-3481-13DD-1305B18EAD70}" dt="2026-04-24T08:49:05.173" v="21" actId="1076"/>
          <ac:picMkLst>
            <pc:docMk/>
            <pc:sldMk cId="1811262567" sldId="518"/>
            <ac:picMk id="4" creationId="{34D510E9-1C20-8557-F436-BA76C3E64945}"/>
          </ac:picMkLst>
        </pc:picChg>
        <pc:picChg chg="add mod ord">
          <ac:chgData name="Toma Samulionytė" userId="S::toma.samulionyte@vpt.lt::823f10fa-3c4f-44c0-b951-51cb19d7d884" providerId="AD" clId="Web-{D7C0AD8C-AE8E-3481-13DD-1305B18EAD70}" dt="2026-04-24T08:50:24.015" v="30" actId="1076"/>
          <ac:picMkLst>
            <pc:docMk/>
            <pc:sldMk cId="1811262567" sldId="518"/>
            <ac:picMk id="8" creationId="{E3148D1E-72C1-EB17-AFEC-CF650C9FAC06}"/>
          </ac:picMkLst>
        </pc:picChg>
      </pc:sldChg>
      <pc:sldChg chg="addSp delSp modSp">
        <pc:chgData name="Toma Samulionytė" userId="S::toma.samulionyte@vpt.lt::823f10fa-3c4f-44c0-b951-51cb19d7d884" providerId="AD" clId="Web-{D7C0AD8C-AE8E-3481-13DD-1305B18EAD70}" dt="2026-04-24T09:49:17.942" v="69" actId="1076"/>
        <pc:sldMkLst>
          <pc:docMk/>
          <pc:sldMk cId="2140135654" sldId="519"/>
        </pc:sldMkLst>
        <pc:spChg chg="mod ord">
          <ac:chgData name="Toma Samulionytė" userId="S::toma.samulionyte@vpt.lt::823f10fa-3c4f-44c0-b951-51cb19d7d884" providerId="AD" clId="Web-{D7C0AD8C-AE8E-3481-13DD-1305B18EAD70}" dt="2026-04-24T09:46:08.536" v="61" actId="1076"/>
          <ac:spMkLst>
            <pc:docMk/>
            <pc:sldMk cId="2140135654" sldId="519"/>
            <ac:spMk id="11" creationId="{54E6084A-7EC7-91AB-68E3-ECF87F6C6567}"/>
          </ac:spMkLst>
        </pc:spChg>
        <pc:spChg chg="mod ord">
          <ac:chgData name="Toma Samulionytė" userId="S::toma.samulionyte@vpt.lt::823f10fa-3c4f-44c0-b951-51cb19d7d884" providerId="AD" clId="Web-{D7C0AD8C-AE8E-3481-13DD-1305B18EAD70}" dt="2026-04-24T09:46:05.474" v="60" actId="1076"/>
          <ac:spMkLst>
            <pc:docMk/>
            <pc:sldMk cId="2140135654" sldId="519"/>
            <ac:spMk id="12" creationId="{C53D4D9D-7C16-4015-4ACB-47CF44359E99}"/>
          </ac:spMkLst>
        </pc:spChg>
        <pc:spChg chg="mod">
          <ac:chgData name="Toma Samulionytė" userId="S::toma.samulionyte@vpt.lt::823f10fa-3c4f-44c0-b951-51cb19d7d884" providerId="AD" clId="Web-{D7C0AD8C-AE8E-3481-13DD-1305B18EAD70}" dt="2026-04-24T09:46:29.364" v="63" actId="1076"/>
          <ac:spMkLst>
            <pc:docMk/>
            <pc:sldMk cId="2140135654" sldId="519"/>
            <ac:spMk id="14" creationId="{078E05F8-9700-4C03-874A-A35DD7E8E351}"/>
          </ac:spMkLst>
        </pc:spChg>
        <pc:grpChg chg="add mod">
          <ac:chgData name="Toma Samulionytė" userId="S::toma.samulionyte@vpt.lt::823f10fa-3c4f-44c0-b951-51cb19d7d884" providerId="AD" clId="Web-{D7C0AD8C-AE8E-3481-13DD-1305B18EAD70}" dt="2026-04-24T09:45:57.505" v="59" actId="1076"/>
          <ac:grpSpMkLst>
            <pc:docMk/>
            <pc:sldMk cId="2140135654" sldId="519"/>
            <ac:grpSpMk id="13" creationId="{F523858A-23A0-692F-DCB0-53D2F1B96604}"/>
          </ac:grpSpMkLst>
        </pc:grpChg>
        <pc:picChg chg="add mod">
          <ac:chgData name="Toma Samulionytė" userId="S::toma.samulionyte@vpt.lt::823f10fa-3c4f-44c0-b951-51cb19d7d884" providerId="AD" clId="Web-{D7C0AD8C-AE8E-3481-13DD-1305B18EAD70}" dt="2026-04-24T09:45:40.599" v="54" actId="1076"/>
          <ac:picMkLst>
            <pc:docMk/>
            <pc:sldMk cId="2140135654" sldId="519"/>
            <ac:picMk id="3" creationId="{FC84794B-FDED-06E7-C8B0-D41B0FAF7116}"/>
          </ac:picMkLst>
        </pc:picChg>
        <pc:picChg chg="add mod">
          <ac:chgData name="Toma Samulionytė" userId="S::toma.samulionyte@vpt.lt::823f10fa-3c4f-44c0-b951-51cb19d7d884" providerId="AD" clId="Web-{D7C0AD8C-AE8E-3481-13DD-1305B18EAD70}" dt="2026-04-24T09:49:17.942" v="69" actId="1076"/>
          <ac:picMkLst>
            <pc:docMk/>
            <pc:sldMk cId="2140135654" sldId="519"/>
            <ac:picMk id="15" creationId="{34F965F9-87F6-66CC-EF4C-947853A782B8}"/>
          </ac:picMkLst>
        </pc:picChg>
      </pc:sldChg>
      <pc:sldChg chg="modSp">
        <pc:chgData name="Toma Samulionytė" userId="S::toma.samulionyte@vpt.lt::823f10fa-3c4f-44c0-b951-51cb19d7d884" providerId="AD" clId="Web-{D7C0AD8C-AE8E-3481-13DD-1305B18EAD70}" dt="2026-04-24T10:37:19.730" v="73" actId="20577"/>
        <pc:sldMkLst>
          <pc:docMk/>
          <pc:sldMk cId="2497131298" sldId="520"/>
        </pc:sldMkLst>
        <pc:spChg chg="mod">
          <ac:chgData name="Toma Samulionytė" userId="S::toma.samulionyte@vpt.lt::823f10fa-3c4f-44c0-b951-51cb19d7d884" providerId="AD" clId="Web-{D7C0AD8C-AE8E-3481-13DD-1305B18EAD70}" dt="2026-04-24T10:37:19.730" v="73" actId="20577"/>
          <ac:spMkLst>
            <pc:docMk/>
            <pc:sldMk cId="2497131298" sldId="520"/>
            <ac:spMk id="16" creationId="{3292B5C6-3BE6-BD21-8A10-544771F22352}"/>
          </ac:spMkLst>
        </pc:spChg>
      </pc:sldChg>
      <pc:sldChg chg="addSp modSp">
        <pc:chgData name="Toma Samulionytė" userId="S::toma.samulionyte@vpt.lt::823f10fa-3c4f-44c0-b951-51cb19d7d884" providerId="AD" clId="Web-{D7C0AD8C-AE8E-3481-13DD-1305B18EAD70}" dt="2026-04-24T10:56:31.330" v="106" actId="20577"/>
        <pc:sldMkLst>
          <pc:docMk/>
          <pc:sldMk cId="2566758097" sldId="521"/>
        </pc:sldMkLst>
        <pc:spChg chg="mod">
          <ac:chgData name="Toma Samulionytė" userId="S::toma.samulionyte@vpt.lt::823f10fa-3c4f-44c0-b951-51cb19d7d884" providerId="AD" clId="Web-{D7C0AD8C-AE8E-3481-13DD-1305B18EAD70}" dt="2026-04-24T10:37:55.104" v="77" actId="1076"/>
          <ac:spMkLst>
            <pc:docMk/>
            <pc:sldMk cId="2566758097" sldId="521"/>
            <ac:spMk id="5" creationId="{EA7B81C5-C7D3-DB4E-4D27-DE580A01F51E}"/>
          </ac:spMkLst>
        </pc:spChg>
        <pc:spChg chg="mod">
          <ac:chgData name="Toma Samulionytė" userId="S::toma.samulionyte@vpt.lt::823f10fa-3c4f-44c0-b951-51cb19d7d884" providerId="AD" clId="Web-{D7C0AD8C-AE8E-3481-13DD-1305B18EAD70}" dt="2026-04-24T10:55:50.940" v="93" actId="1076"/>
          <ac:spMkLst>
            <pc:docMk/>
            <pc:sldMk cId="2566758097" sldId="521"/>
            <ac:spMk id="6" creationId="{988A8E33-7DA3-31D4-601A-1657D39D36DB}"/>
          </ac:spMkLst>
        </pc:spChg>
        <pc:spChg chg="mod">
          <ac:chgData name="Toma Samulionytė" userId="S::toma.samulionyte@vpt.lt::823f10fa-3c4f-44c0-b951-51cb19d7d884" providerId="AD" clId="Web-{D7C0AD8C-AE8E-3481-13DD-1305B18EAD70}" dt="2026-04-24T10:39:10.103" v="86" actId="1076"/>
          <ac:spMkLst>
            <pc:docMk/>
            <pc:sldMk cId="2566758097" sldId="521"/>
            <ac:spMk id="8" creationId="{C70E56EF-9BB1-D9F3-099F-8C8960820525}"/>
          </ac:spMkLst>
        </pc:spChg>
        <pc:spChg chg="mod">
          <ac:chgData name="Toma Samulionytė" userId="S::toma.samulionyte@vpt.lt::823f10fa-3c4f-44c0-b951-51cb19d7d884" providerId="AD" clId="Web-{D7C0AD8C-AE8E-3481-13DD-1305B18EAD70}" dt="2026-04-24T10:39:15.963" v="87" actId="1076"/>
          <ac:spMkLst>
            <pc:docMk/>
            <pc:sldMk cId="2566758097" sldId="521"/>
            <ac:spMk id="9" creationId="{1D507D40-FBA1-C391-095C-D69797AA2252}"/>
          </ac:spMkLst>
        </pc:spChg>
        <pc:spChg chg="add mod">
          <ac:chgData name="Toma Samulionytė" userId="S::toma.samulionyte@vpt.lt::823f10fa-3c4f-44c0-b951-51cb19d7d884" providerId="AD" clId="Web-{D7C0AD8C-AE8E-3481-13DD-1305B18EAD70}" dt="2026-04-24T10:56:31.330" v="106" actId="20577"/>
          <ac:spMkLst>
            <pc:docMk/>
            <pc:sldMk cId="2566758097" sldId="521"/>
            <ac:spMk id="14" creationId="{D59DB8E5-74E9-916F-A9E6-9FE1F4178D67}"/>
          </ac:spMkLst>
        </pc:spChg>
        <pc:grpChg chg="add mod">
          <ac:chgData name="Toma Samulionytė" userId="S::toma.samulionyte@vpt.lt::823f10fa-3c4f-44c0-b951-51cb19d7d884" providerId="AD" clId="Web-{D7C0AD8C-AE8E-3481-13DD-1305B18EAD70}" dt="2026-04-24T10:55:39.269" v="89" actId="1076"/>
          <ac:grpSpMkLst>
            <pc:docMk/>
            <pc:sldMk cId="2566758097" sldId="521"/>
            <ac:grpSpMk id="3" creationId="{CBF2E89C-FCC0-4CF4-BEDC-88278030FDC3}"/>
          </ac:grpSpMkLst>
        </pc:grpChg>
        <pc:grpChg chg="add mod">
          <ac:chgData name="Toma Samulionytė" userId="S::toma.samulionyte@vpt.lt::823f10fa-3c4f-44c0-b951-51cb19d7d884" providerId="AD" clId="Web-{D7C0AD8C-AE8E-3481-13DD-1305B18EAD70}" dt="2026-04-24T10:38:57.229" v="84" actId="1076"/>
          <ac:grpSpMkLst>
            <pc:docMk/>
            <pc:sldMk cId="2566758097" sldId="521"/>
            <ac:grpSpMk id="11" creationId="{C5A00A3A-2045-3A97-A4B9-EA23CF1682D1}"/>
          </ac:grpSpMkLst>
        </pc:grpChg>
        <pc:grpChg chg="add mod">
          <ac:chgData name="Toma Samulionytė" userId="S::toma.samulionyte@vpt.lt::823f10fa-3c4f-44c0-b951-51cb19d7d884" providerId="AD" clId="Web-{D7C0AD8C-AE8E-3481-13DD-1305B18EAD70}" dt="2026-04-24T10:55:42.019" v="90" actId="1076"/>
          <ac:grpSpMkLst>
            <pc:docMk/>
            <pc:sldMk cId="2566758097" sldId="521"/>
            <ac:grpSpMk id="12" creationId="{4882FCBA-2076-0980-00B3-B077916DD037}"/>
          </ac:grpSpMkLst>
        </pc:grpChg>
        <pc:picChg chg="mod">
          <ac:chgData name="Toma Samulionytė" userId="S::toma.samulionyte@vpt.lt::823f10fa-3c4f-44c0-b951-51cb19d7d884" providerId="AD" clId="Web-{D7C0AD8C-AE8E-3481-13DD-1305B18EAD70}" dt="2026-04-24T10:37:52.417" v="76" actId="1076"/>
          <ac:picMkLst>
            <pc:docMk/>
            <pc:sldMk cId="2566758097" sldId="521"/>
            <ac:picMk id="4" creationId="{B865C61B-3D70-9034-075D-A8C15D21173A}"/>
          </ac:picMkLst>
        </pc:picChg>
      </pc:sldChg>
      <pc:sldChg chg="addSp delSp modSp">
        <pc:chgData name="Toma Samulionytė" userId="S::toma.samulionyte@vpt.lt::823f10fa-3c4f-44c0-b951-51cb19d7d884" providerId="AD" clId="Web-{D7C0AD8C-AE8E-3481-13DD-1305B18EAD70}" dt="2026-04-24T08:46:31.957" v="4" actId="1076"/>
        <pc:sldMkLst>
          <pc:docMk/>
          <pc:sldMk cId="3620237731" sldId="532"/>
        </pc:sldMkLst>
        <pc:picChg chg="add mod">
          <ac:chgData name="Toma Samulionytė" userId="S::toma.samulionyte@vpt.lt::823f10fa-3c4f-44c0-b951-51cb19d7d884" providerId="AD" clId="Web-{D7C0AD8C-AE8E-3481-13DD-1305B18EAD70}" dt="2026-04-24T08:46:31.957" v="4" actId="1076"/>
          <ac:picMkLst>
            <pc:docMk/>
            <pc:sldMk cId="3620237731" sldId="532"/>
            <ac:picMk id="3" creationId="{E300DF3E-8251-179C-F0AD-012AFDB2A867}"/>
          </ac:picMkLst>
        </pc:picChg>
      </pc:sldChg>
      <pc:sldChg chg="modSp">
        <pc:chgData name="Toma Samulionytė" userId="S::toma.samulionyte@vpt.lt::823f10fa-3c4f-44c0-b951-51cb19d7d884" providerId="AD" clId="Web-{D7C0AD8C-AE8E-3481-13DD-1305B18EAD70}" dt="2026-04-24T10:56:59.752" v="113" actId="20577"/>
        <pc:sldMkLst>
          <pc:docMk/>
          <pc:sldMk cId="1149367403" sldId="536"/>
        </pc:sldMkLst>
        <pc:spChg chg="mod">
          <ac:chgData name="Toma Samulionytė" userId="S::toma.samulionyte@vpt.lt::823f10fa-3c4f-44c0-b951-51cb19d7d884" providerId="AD" clId="Web-{D7C0AD8C-AE8E-3481-13DD-1305B18EAD70}" dt="2026-04-24T10:56:59.752" v="113" actId="20577"/>
          <ac:spMkLst>
            <pc:docMk/>
            <pc:sldMk cId="1149367403" sldId="536"/>
            <ac:spMk id="6" creationId="{2DAECD54-591F-751A-B06B-F269EB8D5EA4}"/>
          </ac:spMkLst>
        </pc:spChg>
      </pc:sldChg>
      <pc:sldChg chg="modSp">
        <pc:chgData name="Toma Samulionytė" userId="S::toma.samulionyte@vpt.lt::823f10fa-3c4f-44c0-b951-51cb19d7d884" providerId="AD" clId="Web-{D7C0AD8C-AE8E-3481-13DD-1305B18EAD70}" dt="2026-04-24T10:57:56.345" v="136" actId="20577"/>
        <pc:sldMkLst>
          <pc:docMk/>
          <pc:sldMk cId="554858924" sldId="537"/>
        </pc:sldMkLst>
        <pc:spChg chg="mod">
          <ac:chgData name="Toma Samulionytė" userId="S::toma.samulionyte@vpt.lt::823f10fa-3c4f-44c0-b951-51cb19d7d884" providerId="AD" clId="Web-{D7C0AD8C-AE8E-3481-13DD-1305B18EAD70}" dt="2026-04-24T10:57:56.345" v="136" actId="20577"/>
          <ac:spMkLst>
            <pc:docMk/>
            <pc:sldMk cId="554858924" sldId="537"/>
            <ac:spMk id="6" creationId="{7F74BA42-4903-FA1E-B59F-FA93F7E7359D}"/>
          </ac:spMkLst>
        </pc:spChg>
      </pc:sldChg>
      <pc:sldChg chg="addSp modSp">
        <pc:chgData name="Toma Samulionytė" userId="S::toma.samulionyte@vpt.lt::823f10fa-3c4f-44c0-b951-51cb19d7d884" providerId="AD" clId="Web-{D7C0AD8C-AE8E-3481-13DD-1305B18EAD70}" dt="2026-04-24T11:07:09.044" v="187"/>
        <pc:sldMkLst>
          <pc:docMk/>
          <pc:sldMk cId="691012715" sldId="538"/>
        </pc:sldMkLst>
        <pc:spChg chg="mod">
          <ac:chgData name="Toma Samulionytė" userId="S::toma.samulionyte@vpt.lt::823f10fa-3c4f-44c0-b951-51cb19d7d884" providerId="AD" clId="Web-{D7C0AD8C-AE8E-3481-13DD-1305B18EAD70}" dt="2026-04-24T11:05:00.357" v="161" actId="1076"/>
          <ac:spMkLst>
            <pc:docMk/>
            <pc:sldMk cId="691012715" sldId="538"/>
            <ac:spMk id="6" creationId="{D357A6C5-85A7-28C4-296D-CDB119FC9C33}"/>
          </ac:spMkLst>
        </pc:spChg>
        <pc:spChg chg="mod">
          <ac:chgData name="Toma Samulionytė" userId="S::toma.samulionyte@vpt.lt::823f10fa-3c4f-44c0-b951-51cb19d7d884" providerId="AD" clId="Web-{D7C0AD8C-AE8E-3481-13DD-1305B18EAD70}" dt="2026-04-24T11:06:38.825" v="181" actId="20577"/>
          <ac:spMkLst>
            <pc:docMk/>
            <pc:sldMk cId="691012715" sldId="538"/>
            <ac:spMk id="7" creationId="{BA437057-EF39-8DFF-CD31-20C27155D0F3}"/>
          </ac:spMkLst>
        </pc:spChg>
        <pc:spChg chg="mod">
          <ac:chgData name="Toma Samulionytė" userId="S::toma.samulionyte@vpt.lt::823f10fa-3c4f-44c0-b951-51cb19d7d884" providerId="AD" clId="Web-{D7C0AD8C-AE8E-3481-13DD-1305B18EAD70}" dt="2026-04-24T11:06:53.278" v="184" actId="1076"/>
          <ac:spMkLst>
            <pc:docMk/>
            <pc:sldMk cId="691012715" sldId="538"/>
            <ac:spMk id="9" creationId="{6AADA50E-CB38-0F5C-D567-088BA2C40E82}"/>
          </ac:spMkLst>
        </pc:spChg>
        <pc:spChg chg="mod">
          <ac:chgData name="Toma Samulionytė" userId="S::toma.samulionyte@vpt.lt::823f10fa-3c4f-44c0-b951-51cb19d7d884" providerId="AD" clId="Web-{D7C0AD8C-AE8E-3481-13DD-1305B18EAD70}" dt="2026-04-24T11:07:00.841" v="186" actId="14100"/>
          <ac:spMkLst>
            <pc:docMk/>
            <pc:sldMk cId="691012715" sldId="538"/>
            <ac:spMk id="16" creationId="{733AD7A8-D5CB-A6D1-7AD6-FE371E88DA49}"/>
          </ac:spMkLst>
        </pc:spChg>
        <pc:grpChg chg="add">
          <ac:chgData name="Toma Samulionytė" userId="S::toma.samulionyte@vpt.lt::823f10fa-3c4f-44c0-b951-51cb19d7d884" providerId="AD" clId="Web-{D7C0AD8C-AE8E-3481-13DD-1305B18EAD70}" dt="2026-04-24T11:07:09.044" v="187"/>
          <ac:grpSpMkLst>
            <pc:docMk/>
            <pc:sldMk cId="691012715" sldId="538"/>
            <ac:grpSpMk id="3" creationId="{F86A3146-D7F3-CBC1-3139-70626AAEFC11}"/>
          </ac:grpSpMkLst>
        </pc:grpChg>
        <pc:picChg chg="mod">
          <ac:chgData name="Toma Samulionytė" userId="S::toma.samulionyte@vpt.lt::823f10fa-3c4f-44c0-b951-51cb19d7d884" providerId="AD" clId="Web-{D7C0AD8C-AE8E-3481-13DD-1305B18EAD70}" dt="2026-04-24T11:06:45.653" v="182" actId="14100"/>
          <ac:picMkLst>
            <pc:docMk/>
            <pc:sldMk cId="691012715" sldId="538"/>
            <ac:picMk id="4" creationId="{BC572265-A33F-D683-15CC-D23F2D099D38}"/>
          </ac:picMkLst>
        </pc:picChg>
      </pc:sldChg>
    </pc:docChg>
  </pc:docChgLst>
  <pc:docChgLst>
    <pc:chgData name="Vismantė Mazurkevič" userId="S::vismante.mazurkevic@vpt.lt::a2016f09-c984-44f4-b64d-3873d6d8a098" providerId="AD" clId="Web-{9DF822D3-5158-6D70-2EB8-BBD78085B70B}"/>
    <pc:docChg chg="modSld">
      <pc:chgData name="Vismantė Mazurkevič" userId="S::vismante.mazurkevic@vpt.lt::a2016f09-c984-44f4-b64d-3873d6d8a098" providerId="AD" clId="Web-{9DF822D3-5158-6D70-2EB8-BBD78085B70B}" dt="2026-05-18T10:24:52.276" v="121" actId="20577"/>
      <pc:docMkLst>
        <pc:docMk/>
      </pc:docMkLst>
      <pc:sldChg chg="modSp">
        <pc:chgData name="Vismantė Mazurkevič" userId="S::vismante.mazurkevic@vpt.lt::a2016f09-c984-44f4-b64d-3873d6d8a098" providerId="AD" clId="Web-{9DF822D3-5158-6D70-2EB8-BBD78085B70B}" dt="2026-05-18T10:15:00.205" v="81" actId="20577"/>
        <pc:sldMkLst>
          <pc:docMk/>
          <pc:sldMk cId="3485537153" sldId="478"/>
        </pc:sldMkLst>
        <pc:spChg chg="mod">
          <ac:chgData name="Vismantė Mazurkevič" userId="S::vismante.mazurkevic@vpt.lt::a2016f09-c984-44f4-b64d-3873d6d8a098" providerId="AD" clId="Web-{9DF822D3-5158-6D70-2EB8-BBD78085B70B}" dt="2026-05-18T10:15:00.205" v="81" actId="20577"/>
          <ac:spMkLst>
            <pc:docMk/>
            <pc:sldMk cId="3485537153" sldId="478"/>
            <ac:spMk id="6" creationId="{F601D15B-E676-C1EA-986F-5F17069A6B37}"/>
          </ac:spMkLst>
        </pc:spChg>
      </pc:sldChg>
      <pc:sldChg chg="modSp">
        <pc:chgData name="Vismantė Mazurkevič" userId="S::vismante.mazurkevic@vpt.lt::a2016f09-c984-44f4-b64d-3873d6d8a098" providerId="AD" clId="Web-{9DF822D3-5158-6D70-2EB8-BBD78085B70B}" dt="2026-05-18T10:15:22.471" v="84" actId="20577"/>
        <pc:sldMkLst>
          <pc:docMk/>
          <pc:sldMk cId="2776384630" sldId="480"/>
        </pc:sldMkLst>
        <pc:spChg chg="mod">
          <ac:chgData name="Vismantė Mazurkevič" userId="S::vismante.mazurkevic@vpt.lt::a2016f09-c984-44f4-b64d-3873d6d8a098" providerId="AD" clId="Web-{9DF822D3-5158-6D70-2EB8-BBD78085B70B}" dt="2026-05-18T10:15:22.471" v="84" actId="20577"/>
          <ac:spMkLst>
            <pc:docMk/>
            <pc:sldMk cId="2776384630" sldId="480"/>
            <ac:spMk id="4" creationId="{5864CBDB-155C-94EF-06E5-1789616AC99B}"/>
          </ac:spMkLst>
        </pc:spChg>
      </pc:sldChg>
      <pc:sldChg chg="modSp">
        <pc:chgData name="Vismantė Mazurkevič" userId="S::vismante.mazurkevic@vpt.lt::a2016f09-c984-44f4-b64d-3873d6d8a098" providerId="AD" clId="Web-{9DF822D3-5158-6D70-2EB8-BBD78085B70B}" dt="2026-05-18T10:14:22.158" v="76" actId="20577"/>
        <pc:sldMkLst>
          <pc:docMk/>
          <pc:sldMk cId="4216990368" sldId="499"/>
        </pc:sldMkLst>
        <pc:spChg chg="mod">
          <ac:chgData name="Vismantė Mazurkevič" userId="S::vismante.mazurkevic@vpt.lt::a2016f09-c984-44f4-b64d-3873d6d8a098" providerId="AD" clId="Web-{9DF822D3-5158-6D70-2EB8-BBD78085B70B}" dt="2026-05-18T10:14:22.158" v="76" actId="20577"/>
          <ac:spMkLst>
            <pc:docMk/>
            <pc:sldMk cId="4216990368" sldId="499"/>
            <ac:spMk id="4" creationId="{D1510B82-C255-FC2C-AEE3-B5220680C895}"/>
          </ac:spMkLst>
        </pc:spChg>
        <pc:spChg chg="mod">
          <ac:chgData name="Vismantė Mazurkevič" userId="S::vismante.mazurkevic@vpt.lt::a2016f09-c984-44f4-b64d-3873d6d8a098" providerId="AD" clId="Web-{9DF822D3-5158-6D70-2EB8-BBD78085B70B}" dt="2026-05-18T09:51:26.763" v="47" actId="1076"/>
          <ac:spMkLst>
            <pc:docMk/>
            <pc:sldMk cId="4216990368" sldId="499"/>
            <ac:spMk id="14" creationId="{CF2BAD1A-E42D-3B03-5FD1-7562D2638EA2}"/>
          </ac:spMkLst>
        </pc:spChg>
      </pc:sldChg>
      <pc:sldChg chg="modSp">
        <pc:chgData name="Vismantė Mazurkevič" userId="S::vismante.mazurkevic@vpt.lt::a2016f09-c984-44f4-b64d-3873d6d8a098" providerId="AD" clId="Web-{9DF822D3-5158-6D70-2EB8-BBD78085B70B}" dt="2026-05-18T10:14:35.346" v="78" actId="20577"/>
        <pc:sldMkLst>
          <pc:docMk/>
          <pc:sldMk cId="3411276553" sldId="505"/>
        </pc:sldMkLst>
        <pc:spChg chg="mod">
          <ac:chgData name="Vismantė Mazurkevič" userId="S::vismante.mazurkevic@vpt.lt::a2016f09-c984-44f4-b64d-3873d6d8a098" providerId="AD" clId="Web-{9DF822D3-5158-6D70-2EB8-BBD78085B70B}" dt="2026-05-18T09:51:58.904" v="51" actId="1076"/>
          <ac:spMkLst>
            <pc:docMk/>
            <pc:sldMk cId="3411276553" sldId="505"/>
            <ac:spMk id="5" creationId="{19459CBB-CEAC-9352-2C46-78341D5B3595}"/>
          </ac:spMkLst>
        </pc:spChg>
        <pc:spChg chg="mod">
          <ac:chgData name="Vismantė Mazurkevič" userId="S::vismante.mazurkevic@vpt.lt::a2016f09-c984-44f4-b64d-3873d6d8a098" providerId="AD" clId="Web-{9DF822D3-5158-6D70-2EB8-BBD78085B70B}" dt="2026-05-18T10:14:35.346" v="78" actId="20577"/>
          <ac:spMkLst>
            <pc:docMk/>
            <pc:sldMk cId="3411276553" sldId="505"/>
            <ac:spMk id="6" creationId="{A4840641-B497-8202-0D15-8D9FBE037A94}"/>
          </ac:spMkLst>
        </pc:spChg>
        <pc:spChg chg="mod">
          <ac:chgData name="Vismantė Mazurkevič" userId="S::vismante.mazurkevic@vpt.lt::a2016f09-c984-44f4-b64d-3873d6d8a098" providerId="AD" clId="Web-{9DF822D3-5158-6D70-2EB8-BBD78085B70B}" dt="2026-05-18T09:52:02.420" v="52" actId="1076"/>
          <ac:spMkLst>
            <pc:docMk/>
            <pc:sldMk cId="3411276553" sldId="505"/>
            <ac:spMk id="8" creationId="{3E10F521-A1B1-8468-B8E4-942A6BD4F452}"/>
          </ac:spMkLst>
        </pc:spChg>
      </pc:sldChg>
      <pc:sldChg chg="modSp">
        <pc:chgData name="Vismantė Mazurkevič" userId="S::vismante.mazurkevic@vpt.lt::a2016f09-c984-44f4-b64d-3873d6d8a098" providerId="AD" clId="Web-{9DF822D3-5158-6D70-2EB8-BBD78085B70B}" dt="2026-05-18T10:14:45.783" v="80" actId="20577"/>
        <pc:sldMkLst>
          <pc:docMk/>
          <pc:sldMk cId="347896782" sldId="506"/>
        </pc:sldMkLst>
        <pc:spChg chg="mod">
          <ac:chgData name="Vismantė Mazurkevič" userId="S::vismante.mazurkevic@vpt.lt::a2016f09-c984-44f4-b64d-3873d6d8a098" providerId="AD" clId="Web-{9DF822D3-5158-6D70-2EB8-BBD78085B70B}" dt="2026-05-18T10:14:45.783" v="80" actId="20577"/>
          <ac:spMkLst>
            <pc:docMk/>
            <pc:sldMk cId="347896782" sldId="506"/>
            <ac:spMk id="5" creationId="{4D0920B1-5B31-2473-8374-0694B05D6F94}"/>
          </ac:spMkLst>
        </pc:spChg>
      </pc:sldChg>
      <pc:sldChg chg="modSp">
        <pc:chgData name="Vismantė Mazurkevič" userId="S::vismante.mazurkevic@vpt.lt::a2016f09-c984-44f4-b64d-3873d6d8a098" providerId="AD" clId="Web-{9DF822D3-5158-6D70-2EB8-BBD78085B70B}" dt="2026-05-18T10:14:29.924" v="77" actId="20577"/>
        <pc:sldMkLst>
          <pc:docMk/>
          <pc:sldMk cId="1811262567" sldId="518"/>
        </pc:sldMkLst>
        <pc:spChg chg="mod">
          <ac:chgData name="Vismantė Mazurkevič" userId="S::vismante.mazurkevic@vpt.lt::a2016f09-c984-44f4-b64d-3873d6d8a098" providerId="AD" clId="Web-{9DF822D3-5158-6D70-2EB8-BBD78085B70B}" dt="2026-05-18T09:51:50.310" v="49" actId="1076"/>
          <ac:spMkLst>
            <pc:docMk/>
            <pc:sldMk cId="1811262567" sldId="518"/>
            <ac:spMk id="3" creationId="{4072C96B-DDBA-21BB-63C8-315A9C802EAA}"/>
          </ac:spMkLst>
        </pc:spChg>
        <pc:spChg chg="mod">
          <ac:chgData name="Vismantė Mazurkevič" userId="S::vismante.mazurkevic@vpt.lt::a2016f09-c984-44f4-b64d-3873d6d8a098" providerId="AD" clId="Web-{9DF822D3-5158-6D70-2EB8-BBD78085B70B}" dt="2026-05-18T10:14:29.924" v="77" actId="20577"/>
          <ac:spMkLst>
            <pc:docMk/>
            <pc:sldMk cId="1811262567" sldId="518"/>
            <ac:spMk id="6" creationId="{A4840641-B497-8202-0D15-8D9FBE037A94}"/>
          </ac:spMkLst>
        </pc:spChg>
        <pc:spChg chg="mod">
          <ac:chgData name="Vismantė Mazurkevič" userId="S::vismante.mazurkevic@vpt.lt::a2016f09-c984-44f4-b64d-3873d6d8a098" providerId="AD" clId="Web-{9DF822D3-5158-6D70-2EB8-BBD78085B70B}" dt="2026-05-18T09:51:42.967" v="48" actId="1076"/>
          <ac:spMkLst>
            <pc:docMk/>
            <pc:sldMk cId="1811262567" sldId="518"/>
            <ac:spMk id="33" creationId="{E2635FC9-6EB0-B6EF-7603-20E7E2085CD3}"/>
          </ac:spMkLst>
        </pc:spChg>
      </pc:sldChg>
      <pc:sldChg chg="modSp">
        <pc:chgData name="Vismantė Mazurkevič" userId="S::vismante.mazurkevic@vpt.lt::a2016f09-c984-44f4-b64d-3873d6d8a098" providerId="AD" clId="Web-{9DF822D3-5158-6D70-2EB8-BBD78085B70B}" dt="2026-05-18T09:52:43.374" v="62" actId="20577"/>
        <pc:sldMkLst>
          <pc:docMk/>
          <pc:sldMk cId="2140135654" sldId="519"/>
        </pc:sldMkLst>
        <pc:spChg chg="mod">
          <ac:chgData name="Vismantė Mazurkevič" userId="S::vismante.mazurkevic@vpt.lt::a2016f09-c984-44f4-b64d-3873d6d8a098" providerId="AD" clId="Web-{9DF822D3-5158-6D70-2EB8-BBD78085B70B}" dt="2026-05-18T09:52:12.623" v="53" actId="1076"/>
          <ac:spMkLst>
            <pc:docMk/>
            <pc:sldMk cId="2140135654" sldId="519"/>
            <ac:spMk id="11" creationId="{54E6084A-7EC7-91AB-68E3-ECF87F6C6567}"/>
          </ac:spMkLst>
        </pc:spChg>
        <pc:spChg chg="mod">
          <ac:chgData name="Vismantė Mazurkevič" userId="S::vismante.mazurkevic@vpt.lt::a2016f09-c984-44f4-b64d-3873d6d8a098" providerId="AD" clId="Web-{9DF822D3-5158-6D70-2EB8-BBD78085B70B}" dt="2026-05-18T09:52:43.374" v="62" actId="20577"/>
          <ac:spMkLst>
            <pc:docMk/>
            <pc:sldMk cId="2140135654" sldId="519"/>
            <ac:spMk id="14" creationId="{078E05F8-9700-4C03-874A-A35DD7E8E351}"/>
          </ac:spMkLst>
        </pc:spChg>
        <pc:grpChg chg="mod">
          <ac:chgData name="Vismantė Mazurkevič" userId="S::vismante.mazurkevic@vpt.lt::a2016f09-c984-44f4-b64d-3873d6d8a098" providerId="AD" clId="Web-{9DF822D3-5158-6D70-2EB8-BBD78085B70B}" dt="2026-05-18T09:52:31.811" v="57" actId="1076"/>
          <ac:grpSpMkLst>
            <pc:docMk/>
            <pc:sldMk cId="2140135654" sldId="519"/>
            <ac:grpSpMk id="13" creationId="{F523858A-23A0-692F-DCB0-53D2F1B96604}"/>
          </ac:grpSpMkLst>
        </pc:grpChg>
        <pc:picChg chg="mod">
          <ac:chgData name="Vismantė Mazurkevič" userId="S::vismante.mazurkevic@vpt.lt::a2016f09-c984-44f4-b64d-3873d6d8a098" providerId="AD" clId="Web-{9DF822D3-5158-6D70-2EB8-BBD78085B70B}" dt="2026-05-18T09:52:38.233" v="60" actId="1076"/>
          <ac:picMkLst>
            <pc:docMk/>
            <pc:sldMk cId="2140135654" sldId="519"/>
            <ac:picMk id="15" creationId="{34F965F9-87F6-66CC-EF4C-947853A782B8}"/>
          </ac:picMkLst>
        </pc:picChg>
      </pc:sldChg>
      <pc:sldChg chg="modSp">
        <pc:chgData name="Vismantė Mazurkevič" userId="S::vismante.mazurkevic@vpt.lt::a2016f09-c984-44f4-b64d-3873d6d8a098" providerId="AD" clId="Web-{9DF822D3-5158-6D70-2EB8-BBD78085B70B}" dt="2026-05-18T10:24:15.619" v="116" actId="20577"/>
        <pc:sldMkLst>
          <pc:docMk/>
          <pc:sldMk cId="2497131298" sldId="520"/>
        </pc:sldMkLst>
        <pc:spChg chg="mod">
          <ac:chgData name="Vismantė Mazurkevič" userId="S::vismante.mazurkevic@vpt.lt::a2016f09-c984-44f4-b64d-3873d6d8a098" providerId="AD" clId="Web-{9DF822D3-5158-6D70-2EB8-BBD78085B70B}" dt="2026-05-18T10:24:15.619" v="116" actId="20577"/>
          <ac:spMkLst>
            <pc:docMk/>
            <pc:sldMk cId="2497131298" sldId="520"/>
            <ac:spMk id="16" creationId="{3292B5C6-3BE6-BD21-8A10-544771F22352}"/>
          </ac:spMkLst>
        </pc:spChg>
      </pc:sldChg>
      <pc:sldChg chg="modSp">
        <pc:chgData name="Vismantė Mazurkevič" userId="S::vismante.mazurkevic@vpt.lt::a2016f09-c984-44f4-b64d-3873d6d8a098" providerId="AD" clId="Web-{9DF822D3-5158-6D70-2EB8-BBD78085B70B}" dt="2026-05-18T10:24:26.088" v="117" actId="20577"/>
        <pc:sldMkLst>
          <pc:docMk/>
          <pc:sldMk cId="1149367403" sldId="536"/>
        </pc:sldMkLst>
        <pc:spChg chg="mod">
          <ac:chgData name="Vismantė Mazurkevič" userId="S::vismante.mazurkevic@vpt.lt::a2016f09-c984-44f4-b64d-3873d6d8a098" providerId="AD" clId="Web-{9DF822D3-5158-6D70-2EB8-BBD78085B70B}" dt="2026-05-18T10:24:26.088" v="117" actId="20577"/>
          <ac:spMkLst>
            <pc:docMk/>
            <pc:sldMk cId="1149367403" sldId="536"/>
            <ac:spMk id="21" creationId="{45F75C2A-FD44-A87A-0635-D79BE9F54F00}"/>
          </ac:spMkLst>
        </pc:spChg>
      </pc:sldChg>
      <pc:sldChg chg="modSp">
        <pc:chgData name="Vismantė Mazurkevič" userId="S::vismante.mazurkevic@vpt.lt::a2016f09-c984-44f4-b64d-3873d6d8a098" providerId="AD" clId="Web-{9DF822D3-5158-6D70-2EB8-BBD78085B70B}" dt="2026-05-18T10:24:41.776" v="119" actId="20577"/>
        <pc:sldMkLst>
          <pc:docMk/>
          <pc:sldMk cId="554858924" sldId="537"/>
        </pc:sldMkLst>
        <pc:spChg chg="mod">
          <ac:chgData name="Vismantė Mazurkevič" userId="S::vismante.mazurkevic@vpt.lt::a2016f09-c984-44f4-b64d-3873d6d8a098" providerId="AD" clId="Web-{9DF822D3-5158-6D70-2EB8-BBD78085B70B}" dt="2026-05-18T10:24:41.776" v="119" actId="20577"/>
          <ac:spMkLst>
            <pc:docMk/>
            <pc:sldMk cId="554858924" sldId="537"/>
            <ac:spMk id="22" creationId="{8F453DF8-55B5-6FF9-04B5-1184B4F74EF8}"/>
          </ac:spMkLst>
        </pc:spChg>
      </pc:sldChg>
      <pc:sldChg chg="addSp modSp">
        <pc:chgData name="Vismantė Mazurkevič" userId="S::vismante.mazurkevic@vpt.lt::a2016f09-c984-44f4-b64d-3873d6d8a098" providerId="AD" clId="Web-{9DF822D3-5158-6D70-2EB8-BBD78085B70B}" dt="2026-05-18T10:24:52.276" v="121" actId="20577"/>
        <pc:sldMkLst>
          <pc:docMk/>
          <pc:sldMk cId="691012715" sldId="538"/>
        </pc:sldMkLst>
        <pc:spChg chg="add mod">
          <ac:chgData name="Vismantė Mazurkevič" userId="S::vismante.mazurkevic@vpt.lt::a2016f09-c984-44f4-b64d-3873d6d8a098" providerId="AD" clId="Web-{9DF822D3-5158-6D70-2EB8-BBD78085B70B}" dt="2026-05-18T10:24:52.276" v="121" actId="20577"/>
          <ac:spMkLst>
            <pc:docMk/>
            <pc:sldMk cId="691012715" sldId="538"/>
            <ac:spMk id="5" creationId="{4D478718-25CD-5A31-A038-19FED65B0593}"/>
          </ac:spMkLst>
        </pc:spChg>
        <pc:spChg chg="mod">
          <ac:chgData name="Vismantė Mazurkevič" userId="S::vismante.mazurkevic@vpt.lt::a2016f09-c984-44f4-b64d-3873d6d8a098" providerId="AD" clId="Web-{9DF822D3-5158-6D70-2EB8-BBD78085B70B}" dt="2026-05-18T10:24:49.995" v="120" actId="20577"/>
          <ac:spMkLst>
            <pc:docMk/>
            <pc:sldMk cId="691012715" sldId="538"/>
            <ac:spMk id="7" creationId="{BA437057-EF39-8DFF-CD31-20C27155D0F3}"/>
          </ac:spMkLst>
        </pc:spChg>
        <pc:grpChg chg="mod">
          <ac:chgData name="Vismantė Mazurkevič" userId="S::vismante.mazurkevic@vpt.lt::a2016f09-c984-44f4-b64d-3873d6d8a098" providerId="AD" clId="Web-{9DF822D3-5158-6D70-2EB8-BBD78085B70B}" dt="2026-05-18T08:58:28.389" v="27" actId="1076"/>
          <ac:grpSpMkLst>
            <pc:docMk/>
            <pc:sldMk cId="691012715" sldId="538"/>
            <ac:grpSpMk id="3" creationId="{F86A3146-D7F3-CBC1-3139-70626AAEFC11}"/>
          </ac:grpSpMkLst>
        </pc:grpChg>
      </pc:sldChg>
      <pc:sldChg chg="modSp">
        <pc:chgData name="Vismantė Mazurkevič" userId="S::vismante.mazurkevic@vpt.lt::a2016f09-c984-44f4-b64d-3873d6d8a098" providerId="AD" clId="Web-{9DF822D3-5158-6D70-2EB8-BBD78085B70B}" dt="2026-05-18T10:15:26.784" v="85" actId="20577"/>
        <pc:sldMkLst>
          <pc:docMk/>
          <pc:sldMk cId="1562064690" sldId="540"/>
        </pc:sldMkLst>
        <pc:spChg chg="mod">
          <ac:chgData name="Vismantė Mazurkevič" userId="S::vismante.mazurkevic@vpt.lt::a2016f09-c984-44f4-b64d-3873d6d8a098" providerId="AD" clId="Web-{9DF822D3-5158-6D70-2EB8-BBD78085B70B}" dt="2026-05-18T10:15:26.784" v="85" actId="20577"/>
          <ac:spMkLst>
            <pc:docMk/>
            <pc:sldMk cId="1562064690" sldId="540"/>
            <ac:spMk id="3" creationId="{451B7FED-792D-9A08-0B7E-3710D5488F5E}"/>
          </ac:spMkLst>
        </pc:spChg>
        <pc:spChg chg="mod">
          <ac:chgData name="Vismantė Mazurkevič" userId="S::vismante.mazurkevic@vpt.lt::a2016f09-c984-44f4-b64d-3873d6d8a098" providerId="AD" clId="Web-{9DF822D3-5158-6D70-2EB8-BBD78085B70B}" dt="2026-05-18T09:53:21.046" v="66" actId="1076"/>
          <ac:spMkLst>
            <pc:docMk/>
            <pc:sldMk cId="1562064690" sldId="540"/>
            <ac:spMk id="7" creationId="{F329B81C-03A0-08CC-B5D6-E32A9805A9CE}"/>
          </ac:spMkLst>
        </pc:spChg>
        <pc:spChg chg="mod">
          <ac:chgData name="Vismantė Mazurkevič" userId="S::vismante.mazurkevic@vpt.lt::a2016f09-c984-44f4-b64d-3873d6d8a098" providerId="AD" clId="Web-{9DF822D3-5158-6D70-2EB8-BBD78085B70B}" dt="2026-05-18T10:03:12.148" v="74" actId="1076"/>
          <ac:spMkLst>
            <pc:docMk/>
            <pc:sldMk cId="1562064690" sldId="540"/>
            <ac:spMk id="8" creationId="{2C634E12-E582-B3FD-9DBA-9AB70E2A5567}"/>
          </ac:spMkLst>
        </pc:spChg>
      </pc:sldChg>
      <pc:sldChg chg="modSp">
        <pc:chgData name="Vismantė Mazurkevič" userId="S::vismante.mazurkevic@vpt.lt::a2016f09-c984-44f4-b64d-3873d6d8a098" providerId="AD" clId="Web-{9DF822D3-5158-6D70-2EB8-BBD78085B70B}" dt="2026-05-18T10:16:40.394" v="90" actId="20577"/>
        <pc:sldMkLst>
          <pc:docMk/>
          <pc:sldMk cId="1452306989" sldId="541"/>
        </pc:sldMkLst>
        <pc:spChg chg="mod">
          <ac:chgData name="Vismantė Mazurkevič" userId="S::vismante.mazurkevic@vpt.lt::a2016f09-c984-44f4-b64d-3873d6d8a098" providerId="AD" clId="Web-{9DF822D3-5158-6D70-2EB8-BBD78085B70B}" dt="2026-05-18T10:16:07.894" v="86" actId="20577"/>
          <ac:spMkLst>
            <pc:docMk/>
            <pc:sldMk cId="1452306989" sldId="541"/>
            <ac:spMk id="7" creationId="{2768C87C-4251-5D70-C86D-CBE6025C6BD5}"/>
          </ac:spMkLst>
        </pc:spChg>
        <pc:spChg chg="mod">
          <ac:chgData name="Vismantė Mazurkevič" userId="S::vismante.mazurkevic@vpt.lt::a2016f09-c984-44f4-b64d-3873d6d8a098" providerId="AD" clId="Web-{9DF822D3-5158-6D70-2EB8-BBD78085B70B}" dt="2026-05-18T10:16:40.394" v="90" actId="20577"/>
          <ac:spMkLst>
            <pc:docMk/>
            <pc:sldMk cId="1452306989" sldId="541"/>
            <ac:spMk id="20" creationId="{E6279C8C-6A73-B00C-CA05-A3F0C9055F16}"/>
          </ac:spMkLst>
        </pc:spChg>
      </pc:sldChg>
      <pc:sldChg chg="modSp">
        <pc:chgData name="Vismantė Mazurkevič" userId="S::vismante.mazurkevic@vpt.lt::a2016f09-c984-44f4-b64d-3873d6d8a098" providerId="AD" clId="Web-{9DF822D3-5158-6D70-2EB8-BBD78085B70B}" dt="2026-05-18T10:16:58.316" v="96" actId="20577"/>
        <pc:sldMkLst>
          <pc:docMk/>
          <pc:sldMk cId="373708281" sldId="542"/>
        </pc:sldMkLst>
        <pc:spChg chg="mod">
          <ac:chgData name="Vismantė Mazurkevič" userId="S::vismante.mazurkevic@vpt.lt::a2016f09-c984-44f4-b64d-3873d6d8a098" providerId="AD" clId="Web-{9DF822D3-5158-6D70-2EB8-BBD78085B70B}" dt="2026-05-18T09:54:14.750" v="69" actId="1076"/>
          <ac:spMkLst>
            <pc:docMk/>
            <pc:sldMk cId="373708281" sldId="542"/>
            <ac:spMk id="2" creationId="{AE0219F4-7C15-D46E-AE0F-6A72B5E87F86}"/>
          </ac:spMkLst>
        </pc:spChg>
        <pc:spChg chg="mod">
          <ac:chgData name="Vismantė Mazurkevič" userId="S::vismante.mazurkevic@vpt.lt::a2016f09-c984-44f4-b64d-3873d6d8a098" providerId="AD" clId="Web-{9DF822D3-5158-6D70-2EB8-BBD78085B70B}" dt="2026-05-18T10:16:58.316" v="96" actId="20577"/>
          <ac:spMkLst>
            <pc:docMk/>
            <pc:sldMk cId="373708281" sldId="542"/>
            <ac:spMk id="3" creationId="{66989B1D-05BF-E749-8D7D-5D99104FF712}"/>
          </ac:spMkLst>
        </pc:spChg>
        <pc:spChg chg="mod">
          <ac:chgData name="Vismantė Mazurkevič" userId="S::vismante.mazurkevic@vpt.lt::a2016f09-c984-44f4-b64d-3873d6d8a098" providerId="AD" clId="Web-{9DF822D3-5158-6D70-2EB8-BBD78085B70B}" dt="2026-05-18T10:16:54.535" v="93" actId="20577"/>
          <ac:spMkLst>
            <pc:docMk/>
            <pc:sldMk cId="373708281" sldId="542"/>
            <ac:spMk id="8" creationId="{0BE2A2D5-44F0-66BA-0429-2355F89AC178}"/>
          </ac:spMkLst>
        </pc:spChg>
        <pc:spChg chg="mod">
          <ac:chgData name="Vismantė Mazurkevič" userId="S::vismante.mazurkevic@vpt.lt::a2016f09-c984-44f4-b64d-3873d6d8a098" providerId="AD" clId="Web-{9DF822D3-5158-6D70-2EB8-BBD78085B70B}" dt="2026-05-18T09:53:49.406" v="67" actId="1076"/>
          <ac:spMkLst>
            <pc:docMk/>
            <pc:sldMk cId="373708281" sldId="542"/>
            <ac:spMk id="10" creationId="{296D9975-E9C0-D882-1A8C-7DB9BB93A145}"/>
          </ac:spMkLst>
        </pc:spChg>
        <pc:spChg chg="mod">
          <ac:chgData name="Vismantė Mazurkevič" userId="S::vismante.mazurkevic@vpt.lt::a2016f09-c984-44f4-b64d-3873d6d8a098" providerId="AD" clId="Web-{9DF822D3-5158-6D70-2EB8-BBD78085B70B}" dt="2026-05-18T09:53:54.187" v="68" actId="1076"/>
          <ac:spMkLst>
            <pc:docMk/>
            <pc:sldMk cId="373708281" sldId="542"/>
            <ac:spMk id="14" creationId="{85FEA24A-9C65-27DB-2B2E-FC981B4D5910}"/>
          </ac:spMkLst>
        </pc:spChg>
        <pc:spChg chg="mod">
          <ac:chgData name="Vismantė Mazurkevič" userId="S::vismante.mazurkevic@vpt.lt::a2016f09-c984-44f4-b64d-3873d6d8a098" providerId="AD" clId="Web-{9DF822D3-5158-6D70-2EB8-BBD78085B70B}" dt="2026-05-18T10:16:56.957" v="95" actId="20577"/>
          <ac:spMkLst>
            <pc:docMk/>
            <pc:sldMk cId="373708281" sldId="542"/>
            <ac:spMk id="18" creationId="{236E02E9-0A96-5886-DC9C-255B7C6F0594}"/>
          </ac:spMkLst>
        </pc:spChg>
      </pc:sldChg>
      <pc:sldChg chg="modSp">
        <pc:chgData name="Vismantė Mazurkevič" userId="S::vismante.mazurkevic@vpt.lt::a2016f09-c984-44f4-b64d-3873d6d8a098" providerId="AD" clId="Web-{9DF822D3-5158-6D70-2EB8-BBD78085B70B}" dt="2026-05-18T10:17:05.535" v="98" actId="20577"/>
        <pc:sldMkLst>
          <pc:docMk/>
          <pc:sldMk cId="726711936" sldId="543"/>
        </pc:sldMkLst>
        <pc:spChg chg="mod">
          <ac:chgData name="Vismantė Mazurkevič" userId="S::vismante.mazurkevic@vpt.lt::a2016f09-c984-44f4-b64d-3873d6d8a098" providerId="AD" clId="Web-{9DF822D3-5158-6D70-2EB8-BBD78085B70B}" dt="2026-05-18T10:17:05.535" v="98" actId="20577"/>
          <ac:spMkLst>
            <pc:docMk/>
            <pc:sldMk cId="726711936" sldId="543"/>
            <ac:spMk id="7" creationId="{780C07A2-CAA9-DA6A-129E-5CFFA175DAFA}"/>
          </ac:spMkLst>
        </pc:spChg>
        <pc:spChg chg="mod">
          <ac:chgData name="Vismantė Mazurkevič" userId="S::vismante.mazurkevic@vpt.lt::a2016f09-c984-44f4-b64d-3873d6d8a098" providerId="AD" clId="Web-{9DF822D3-5158-6D70-2EB8-BBD78085B70B}" dt="2026-05-18T09:54:28.500" v="70" actId="1076"/>
          <ac:spMkLst>
            <pc:docMk/>
            <pc:sldMk cId="726711936" sldId="543"/>
            <ac:spMk id="10" creationId="{F86A1730-C99D-58A5-0801-69B1FBC012EE}"/>
          </ac:spMkLst>
        </pc:spChg>
        <pc:spChg chg="mod">
          <ac:chgData name="Vismantė Mazurkevič" userId="S::vismante.mazurkevic@vpt.lt::a2016f09-c984-44f4-b64d-3873d6d8a098" providerId="AD" clId="Web-{9DF822D3-5158-6D70-2EB8-BBD78085B70B}" dt="2026-05-18T10:17:02.535" v="97" actId="20577"/>
          <ac:spMkLst>
            <pc:docMk/>
            <pc:sldMk cId="726711936" sldId="543"/>
            <ac:spMk id="13" creationId="{2E1E4B13-2121-8E95-EC14-BC8BE028378B}"/>
          </ac:spMkLst>
        </pc:spChg>
      </pc:sldChg>
      <pc:sldChg chg="addSp delSp modSp">
        <pc:chgData name="Vismantė Mazurkevič" userId="S::vismante.mazurkevic@vpt.lt::a2016f09-c984-44f4-b64d-3873d6d8a098" providerId="AD" clId="Web-{9DF822D3-5158-6D70-2EB8-BBD78085B70B}" dt="2026-05-18T10:17:23.332" v="101" actId="20577"/>
        <pc:sldMkLst>
          <pc:docMk/>
          <pc:sldMk cId="1165787675" sldId="544"/>
        </pc:sldMkLst>
        <pc:spChg chg="add del mod">
          <ac:chgData name="Vismantė Mazurkevič" userId="S::vismante.mazurkevic@vpt.lt::a2016f09-c984-44f4-b64d-3873d6d8a098" providerId="AD" clId="Web-{9DF822D3-5158-6D70-2EB8-BBD78085B70B}" dt="2026-05-18T10:17:23.332" v="101" actId="20577"/>
          <ac:spMkLst>
            <pc:docMk/>
            <pc:sldMk cId="1165787675" sldId="544"/>
            <ac:spMk id="9" creationId="{813614C2-63DB-B6DD-AB0F-A97649EB4FDC}"/>
          </ac:spMkLst>
        </pc:spChg>
      </pc:sldChg>
      <pc:sldChg chg="modSp">
        <pc:chgData name="Vismantė Mazurkevič" userId="S::vismante.mazurkevic@vpt.lt::a2016f09-c984-44f4-b64d-3873d6d8a098" providerId="AD" clId="Web-{9DF822D3-5158-6D70-2EB8-BBD78085B70B}" dt="2026-05-18T10:18:38.146" v="106" actId="1076"/>
        <pc:sldMkLst>
          <pc:docMk/>
          <pc:sldMk cId="1204439549" sldId="546"/>
        </pc:sldMkLst>
        <pc:spChg chg="mod">
          <ac:chgData name="Vismantė Mazurkevič" userId="S::vismante.mazurkevic@vpt.lt::a2016f09-c984-44f4-b64d-3873d6d8a098" providerId="AD" clId="Web-{9DF822D3-5158-6D70-2EB8-BBD78085B70B}" dt="2026-05-18T10:18:38.146" v="106" actId="1076"/>
          <ac:spMkLst>
            <pc:docMk/>
            <pc:sldMk cId="1204439549" sldId="546"/>
            <ac:spMk id="8" creationId="{6F4E0BE0-79BE-F71D-FC82-86AECD3EB108}"/>
          </ac:spMkLst>
        </pc:spChg>
        <pc:spChg chg="mod">
          <ac:chgData name="Vismantė Mazurkevič" userId="S::vismante.mazurkevic@vpt.lt::a2016f09-c984-44f4-b64d-3873d6d8a098" providerId="AD" clId="Web-{9DF822D3-5158-6D70-2EB8-BBD78085B70B}" dt="2026-05-18T10:17:49.817" v="102" actId="20577"/>
          <ac:spMkLst>
            <pc:docMk/>
            <pc:sldMk cId="1204439549" sldId="546"/>
            <ac:spMk id="9" creationId="{5679B855-C0E6-0C95-CE16-F282B195E408}"/>
          </ac:spMkLst>
        </pc:spChg>
        <pc:spChg chg="mod">
          <ac:chgData name="Vismantė Mazurkevič" userId="S::vismante.mazurkevic@vpt.lt::a2016f09-c984-44f4-b64d-3873d6d8a098" providerId="AD" clId="Web-{9DF822D3-5158-6D70-2EB8-BBD78085B70B}" dt="2026-05-18T10:17:52.989" v="104" actId="20577"/>
          <ac:spMkLst>
            <pc:docMk/>
            <pc:sldMk cId="1204439549" sldId="546"/>
            <ac:spMk id="10" creationId="{238FFEB2-52F1-63A4-93F6-1669D799D8A6}"/>
          </ac:spMkLst>
        </pc:spChg>
        <pc:spChg chg="mod">
          <ac:chgData name="Vismantė Mazurkevič" userId="S::vismante.mazurkevic@vpt.lt::a2016f09-c984-44f4-b64d-3873d6d8a098" providerId="AD" clId="Web-{9DF822D3-5158-6D70-2EB8-BBD78085B70B}" dt="2026-05-18T09:54:46.016" v="71" actId="1076"/>
          <ac:spMkLst>
            <pc:docMk/>
            <pc:sldMk cId="1204439549" sldId="546"/>
            <ac:spMk id="11" creationId="{AAE8F64A-8035-00CE-425C-A08008252262}"/>
          </ac:spMkLst>
        </pc:spChg>
        <pc:spChg chg="mod">
          <ac:chgData name="Vismantė Mazurkevič" userId="S::vismante.mazurkevic@vpt.lt::a2016f09-c984-44f4-b64d-3873d6d8a098" providerId="AD" clId="Web-{9DF822D3-5158-6D70-2EB8-BBD78085B70B}" dt="2026-05-18T09:54:48.735" v="72" actId="1076"/>
          <ac:spMkLst>
            <pc:docMk/>
            <pc:sldMk cId="1204439549" sldId="546"/>
            <ac:spMk id="12" creationId="{5B0970D3-4697-49B7-C8F6-E00F6C500B34}"/>
          </ac:spMkLst>
        </pc:spChg>
        <pc:spChg chg="mod">
          <ac:chgData name="Vismantė Mazurkevič" userId="S::vismante.mazurkevic@vpt.lt::a2016f09-c984-44f4-b64d-3873d6d8a098" providerId="AD" clId="Web-{9DF822D3-5158-6D70-2EB8-BBD78085B70B}" dt="2026-05-18T10:18:15.958" v="105" actId="1076"/>
          <ac:spMkLst>
            <pc:docMk/>
            <pc:sldMk cId="1204439549" sldId="546"/>
            <ac:spMk id="14" creationId="{400E6A5A-4529-C991-156A-A490AA3CEE93}"/>
          </ac:spMkLst>
        </pc:spChg>
      </pc:sldChg>
      <pc:sldChg chg="modSp">
        <pc:chgData name="Vismantė Mazurkevič" userId="S::vismante.mazurkevic@vpt.lt::a2016f09-c984-44f4-b64d-3873d6d8a098" providerId="AD" clId="Web-{9DF822D3-5158-6D70-2EB8-BBD78085B70B}" dt="2026-05-18T10:19:09.506" v="111" actId="20577"/>
        <pc:sldMkLst>
          <pc:docMk/>
          <pc:sldMk cId="2176458965" sldId="547"/>
        </pc:sldMkLst>
        <pc:spChg chg="mod">
          <ac:chgData name="Vismantė Mazurkevič" userId="S::vismante.mazurkevic@vpt.lt::a2016f09-c984-44f4-b64d-3873d6d8a098" providerId="AD" clId="Web-{9DF822D3-5158-6D70-2EB8-BBD78085B70B}" dt="2026-05-18T10:19:09.506" v="111" actId="20577"/>
          <ac:spMkLst>
            <pc:docMk/>
            <pc:sldMk cId="2176458965" sldId="547"/>
            <ac:spMk id="8" creationId="{DAC793B4-D804-E477-1036-A78BD2DAC9A7}"/>
          </ac:spMkLst>
        </pc:spChg>
        <pc:picChg chg="mod">
          <ac:chgData name="Vismantė Mazurkevič" userId="S::vismante.mazurkevic@vpt.lt::a2016f09-c984-44f4-b64d-3873d6d8a098" providerId="AD" clId="Web-{9DF822D3-5158-6D70-2EB8-BBD78085B70B}" dt="2026-05-18T10:19:04.677" v="109" actId="14100"/>
          <ac:picMkLst>
            <pc:docMk/>
            <pc:sldMk cId="2176458965" sldId="547"/>
            <ac:picMk id="10" creationId="{F3813634-F03F-FC03-A10A-7F4CDA5FD524}"/>
          </ac:picMkLst>
        </pc:picChg>
      </pc:sldChg>
      <pc:sldChg chg="modSp">
        <pc:chgData name="Vismantė Mazurkevič" userId="S::vismante.mazurkevic@vpt.lt::a2016f09-c984-44f4-b64d-3873d6d8a098" providerId="AD" clId="Web-{9DF822D3-5158-6D70-2EB8-BBD78085B70B}" dt="2026-05-18T10:19:22.865" v="112" actId="20577"/>
        <pc:sldMkLst>
          <pc:docMk/>
          <pc:sldMk cId="3780617424" sldId="551"/>
        </pc:sldMkLst>
        <pc:spChg chg="mod">
          <ac:chgData name="Vismantė Mazurkevič" userId="S::vismante.mazurkevic@vpt.lt::a2016f09-c984-44f4-b64d-3873d6d8a098" providerId="AD" clId="Web-{9DF822D3-5158-6D70-2EB8-BBD78085B70B}" dt="2026-05-18T10:19:22.865" v="112" actId="20577"/>
          <ac:spMkLst>
            <pc:docMk/>
            <pc:sldMk cId="3780617424" sldId="551"/>
            <ac:spMk id="3" creationId="{00DE7193-0019-0075-B059-0CCF8305A023}"/>
          </ac:spMkLst>
        </pc:spChg>
        <pc:spChg chg="mod">
          <ac:chgData name="Vismantė Mazurkevič" userId="S::vismante.mazurkevic@vpt.lt::a2016f09-c984-44f4-b64d-3873d6d8a098" providerId="AD" clId="Web-{9DF822D3-5158-6D70-2EB8-BBD78085B70B}" dt="2026-05-18T09:55:08.204" v="73" actId="1076"/>
          <ac:spMkLst>
            <pc:docMk/>
            <pc:sldMk cId="3780617424" sldId="551"/>
            <ac:spMk id="11" creationId="{473AA4E0-B019-E02E-8FDD-3542BFAED2DF}"/>
          </ac:spMkLst>
        </pc:spChg>
      </pc:sldChg>
      <pc:sldChg chg="modSp">
        <pc:chgData name="Vismantė Mazurkevič" userId="S::vismante.mazurkevic@vpt.lt::a2016f09-c984-44f4-b64d-3873d6d8a098" providerId="AD" clId="Web-{9DF822D3-5158-6D70-2EB8-BBD78085B70B}" dt="2026-05-18T10:24:00.650" v="115" actId="20577"/>
        <pc:sldMkLst>
          <pc:docMk/>
          <pc:sldMk cId="3971747957" sldId="555"/>
        </pc:sldMkLst>
        <pc:spChg chg="mod">
          <ac:chgData name="Vismantė Mazurkevič" userId="S::vismante.mazurkevic@vpt.lt::a2016f09-c984-44f4-b64d-3873d6d8a098" providerId="AD" clId="Web-{9DF822D3-5158-6D70-2EB8-BBD78085B70B}" dt="2026-05-18T10:24:00.650" v="115" actId="20577"/>
          <ac:spMkLst>
            <pc:docMk/>
            <pc:sldMk cId="3971747957" sldId="555"/>
            <ac:spMk id="3" creationId="{C5D2621F-FB90-0091-C89E-BAF5FE59E8A9}"/>
          </ac:spMkLst>
        </pc:spChg>
      </pc:sldChg>
      <pc:sldChg chg="modSp">
        <pc:chgData name="Vismantė Mazurkevič" userId="S::vismante.mazurkevic@vpt.lt::a2016f09-c984-44f4-b64d-3873d6d8a098" providerId="AD" clId="Web-{9DF822D3-5158-6D70-2EB8-BBD78085B70B}" dt="2026-05-18T10:15:11.878" v="83" actId="20577"/>
        <pc:sldMkLst>
          <pc:docMk/>
          <pc:sldMk cId="936285302" sldId="557"/>
        </pc:sldMkLst>
        <pc:spChg chg="mod">
          <ac:chgData name="Vismantė Mazurkevič" userId="S::vismante.mazurkevic@vpt.lt::a2016f09-c984-44f4-b64d-3873d6d8a098" providerId="AD" clId="Web-{9DF822D3-5158-6D70-2EB8-BBD78085B70B}" dt="2026-05-18T10:15:11.878" v="83" actId="20577"/>
          <ac:spMkLst>
            <pc:docMk/>
            <pc:sldMk cId="936285302" sldId="557"/>
            <ac:spMk id="3" creationId="{2909DF22-CA15-1BED-568F-1DA4996E1AC5}"/>
          </ac:spMkLst>
        </pc:spChg>
        <pc:spChg chg="mod">
          <ac:chgData name="Vismantė Mazurkevič" userId="S::vismante.mazurkevic@vpt.lt::a2016f09-c984-44f4-b64d-3873d6d8a098" providerId="AD" clId="Web-{9DF822D3-5158-6D70-2EB8-BBD78085B70B}" dt="2026-05-18T09:53:09.749" v="65" actId="1076"/>
          <ac:spMkLst>
            <pc:docMk/>
            <pc:sldMk cId="936285302" sldId="557"/>
            <ac:spMk id="7" creationId="{4101B892-F9EF-8003-6D60-C7551996920F}"/>
          </ac:spMkLst>
        </pc:spChg>
        <pc:spChg chg="mod">
          <ac:chgData name="Vismantė Mazurkevič" userId="S::vismante.mazurkevic@vpt.lt::a2016f09-c984-44f4-b64d-3873d6d8a098" providerId="AD" clId="Web-{9DF822D3-5158-6D70-2EB8-BBD78085B70B}" dt="2026-05-18T09:53:03.921" v="64" actId="1076"/>
          <ac:spMkLst>
            <pc:docMk/>
            <pc:sldMk cId="936285302" sldId="557"/>
            <ac:spMk id="9" creationId="{F73E0793-3335-96F4-E99C-1FB3384C56C3}"/>
          </ac:spMkLst>
        </pc:spChg>
        <pc:spChg chg="mod">
          <ac:chgData name="Vismantė Mazurkevič" userId="S::vismante.mazurkevic@vpt.lt::a2016f09-c984-44f4-b64d-3873d6d8a098" providerId="AD" clId="Web-{9DF822D3-5158-6D70-2EB8-BBD78085B70B}" dt="2026-05-18T09:52:59.702" v="63" actId="1076"/>
          <ac:spMkLst>
            <pc:docMk/>
            <pc:sldMk cId="936285302" sldId="557"/>
            <ac:spMk id="11" creationId="{8993E0C5-B80F-0F7D-B651-FEC3D598157F}"/>
          </ac:spMkLst>
        </pc:spChg>
      </pc:sldChg>
    </pc:docChg>
  </pc:docChgLst>
  <pc:docChgLst>
    <pc:chgData name="Vismantė Mazurkevič" userId="S::vismante.mazurkevic@vpt.lt::a2016f09-c984-44f4-b64d-3873d6d8a098" providerId="AD" clId="Web-{11DE4C13-A63F-9483-84C1-A94E947AB809}"/>
    <pc:docChg chg="modSld">
      <pc:chgData name="Vismantė Mazurkevič" userId="S::vismante.mazurkevic@vpt.lt::a2016f09-c984-44f4-b64d-3873d6d8a098" providerId="AD" clId="Web-{11DE4C13-A63F-9483-84C1-A94E947AB809}" dt="2026-05-18T05:02:41.131" v="8" actId="1076"/>
      <pc:docMkLst>
        <pc:docMk/>
      </pc:docMkLst>
      <pc:sldChg chg="modSp">
        <pc:chgData name="Vismantė Mazurkevič" userId="S::vismante.mazurkevic@vpt.lt::a2016f09-c984-44f4-b64d-3873d6d8a098" providerId="AD" clId="Web-{11DE4C13-A63F-9483-84C1-A94E947AB809}" dt="2026-05-18T04:59:54.269" v="4" actId="1076"/>
        <pc:sldMkLst>
          <pc:docMk/>
          <pc:sldMk cId="3411276553" sldId="505"/>
        </pc:sldMkLst>
        <pc:spChg chg="mod">
          <ac:chgData name="Vismantė Mazurkevič" userId="S::vismante.mazurkevic@vpt.lt::a2016f09-c984-44f4-b64d-3873d6d8a098" providerId="AD" clId="Web-{11DE4C13-A63F-9483-84C1-A94E947AB809}" dt="2026-05-18T04:59:54.269" v="4" actId="1076"/>
          <ac:spMkLst>
            <pc:docMk/>
            <pc:sldMk cId="3411276553" sldId="505"/>
            <ac:spMk id="5" creationId="{19459CBB-CEAC-9352-2C46-78341D5B3595}"/>
          </ac:spMkLst>
        </pc:spChg>
        <pc:spChg chg="mod">
          <ac:chgData name="Vismantė Mazurkevič" userId="S::vismante.mazurkevic@vpt.lt::a2016f09-c984-44f4-b64d-3873d6d8a098" providerId="AD" clId="Web-{11DE4C13-A63F-9483-84C1-A94E947AB809}" dt="2026-05-18T04:59:48.613" v="3" actId="1076"/>
          <ac:spMkLst>
            <pc:docMk/>
            <pc:sldMk cId="3411276553" sldId="505"/>
            <ac:spMk id="8" creationId="{3E10F521-A1B1-8468-B8E4-942A6BD4F452}"/>
          </ac:spMkLst>
        </pc:spChg>
      </pc:sldChg>
      <pc:sldChg chg="modSp">
        <pc:chgData name="Vismantė Mazurkevič" userId="S::vismante.mazurkevic@vpt.lt::a2016f09-c984-44f4-b64d-3873d6d8a098" providerId="AD" clId="Web-{11DE4C13-A63F-9483-84C1-A94E947AB809}" dt="2026-05-18T04:59:36.254" v="2" actId="1076"/>
        <pc:sldMkLst>
          <pc:docMk/>
          <pc:sldMk cId="3620237731" sldId="532"/>
        </pc:sldMkLst>
        <pc:picChg chg="mod">
          <ac:chgData name="Vismantė Mazurkevič" userId="S::vismante.mazurkevic@vpt.lt::a2016f09-c984-44f4-b64d-3873d6d8a098" providerId="AD" clId="Web-{11DE4C13-A63F-9483-84C1-A94E947AB809}" dt="2026-05-18T04:59:32.550" v="1" actId="1076"/>
          <ac:picMkLst>
            <pc:docMk/>
            <pc:sldMk cId="3620237731" sldId="532"/>
            <ac:picMk id="3" creationId="{E300DF3E-8251-179C-F0AD-012AFDB2A867}"/>
          </ac:picMkLst>
        </pc:picChg>
        <pc:picChg chg="mod">
          <ac:chgData name="Vismantė Mazurkevič" userId="S::vismante.mazurkevic@vpt.lt::a2016f09-c984-44f4-b64d-3873d6d8a098" providerId="AD" clId="Web-{11DE4C13-A63F-9483-84C1-A94E947AB809}" dt="2026-05-18T04:59:36.254" v="2" actId="1076"/>
          <ac:picMkLst>
            <pc:docMk/>
            <pc:sldMk cId="3620237731" sldId="532"/>
            <ac:picMk id="5" creationId="{F03BD19A-7C32-6725-13FC-A275DF7FEDAF}"/>
          </ac:picMkLst>
        </pc:picChg>
      </pc:sldChg>
      <pc:sldChg chg="modSp">
        <pc:chgData name="Vismantė Mazurkevič" userId="S::vismante.mazurkevic@vpt.lt::a2016f09-c984-44f4-b64d-3873d6d8a098" providerId="AD" clId="Web-{11DE4C13-A63F-9483-84C1-A94E947AB809}" dt="2026-05-18T05:02:41.131" v="8" actId="1076"/>
        <pc:sldMkLst>
          <pc:docMk/>
          <pc:sldMk cId="936285302" sldId="557"/>
        </pc:sldMkLst>
        <pc:spChg chg="mod">
          <ac:chgData name="Vismantė Mazurkevič" userId="S::vismante.mazurkevic@vpt.lt::a2016f09-c984-44f4-b64d-3873d6d8a098" providerId="AD" clId="Web-{11DE4C13-A63F-9483-84C1-A94E947AB809}" dt="2026-05-18T05:00:16.551" v="5" actId="1076"/>
          <ac:spMkLst>
            <pc:docMk/>
            <pc:sldMk cId="936285302" sldId="557"/>
            <ac:spMk id="7" creationId="{4101B892-F9EF-8003-6D60-C7551996920F}"/>
          </ac:spMkLst>
        </pc:spChg>
        <pc:spChg chg="mod">
          <ac:chgData name="Vismantė Mazurkevič" userId="S::vismante.mazurkevic@vpt.lt::a2016f09-c984-44f4-b64d-3873d6d8a098" providerId="AD" clId="Web-{11DE4C13-A63F-9483-84C1-A94E947AB809}" dt="2026-05-18T05:02:41.131" v="8" actId="1076"/>
          <ac:spMkLst>
            <pc:docMk/>
            <pc:sldMk cId="936285302" sldId="557"/>
            <ac:spMk id="9" creationId="{F73E0793-3335-96F4-E99C-1FB3384C56C3}"/>
          </ac:spMkLst>
        </pc:spChg>
        <pc:spChg chg="mod">
          <ac:chgData name="Vismantė Mazurkevič" userId="S::vismante.mazurkevic@vpt.lt::a2016f09-c984-44f4-b64d-3873d6d8a098" providerId="AD" clId="Web-{11DE4C13-A63F-9483-84C1-A94E947AB809}" dt="2026-05-18T05:00:27.035" v="7" actId="1076"/>
          <ac:spMkLst>
            <pc:docMk/>
            <pc:sldMk cId="936285302" sldId="557"/>
            <ac:spMk id="11" creationId="{8993E0C5-B80F-0F7D-B651-FEC3D598157F}"/>
          </ac:spMkLst>
        </pc:spChg>
      </pc:sldChg>
    </pc:docChg>
  </pc:docChgLst>
  <pc:docChgLst>
    <pc:chgData name="Lina Romančikaitė-Klingienė" userId="d1af1793-c0b7-432c-a16f-b1ace8e8d6de" providerId="ADAL" clId="{80877D61-A286-4B8E-8F6B-757A58249312}"/>
    <pc:docChg chg="undo custSel addSld delSld modSld">
      <pc:chgData name="Lina Romančikaitė-Klingienė" userId="d1af1793-c0b7-432c-a16f-b1ace8e8d6de" providerId="ADAL" clId="{80877D61-A286-4B8E-8F6B-757A58249312}" dt="2026-05-19T00:00:08.777" v="1949" actId="571"/>
      <pc:docMkLst>
        <pc:docMk/>
      </pc:docMkLst>
      <pc:sldChg chg="modSp mod">
        <pc:chgData name="Lina Romančikaitė-Klingienė" userId="d1af1793-c0b7-432c-a16f-b1ace8e8d6de" providerId="ADAL" clId="{80877D61-A286-4B8E-8F6B-757A58249312}" dt="2026-05-18T22:01:09.608" v="5" actId="1076"/>
        <pc:sldMkLst>
          <pc:docMk/>
          <pc:sldMk cId="3155751863" sldId="256"/>
        </pc:sldMkLst>
        <pc:spChg chg="mod">
          <ac:chgData name="Lina Romančikaitė-Klingienė" userId="d1af1793-c0b7-432c-a16f-b1ace8e8d6de" providerId="ADAL" clId="{80877D61-A286-4B8E-8F6B-757A58249312}" dt="2026-05-18T22:01:09.608" v="5" actId="1076"/>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8T22:00:54.447" v="2" actId="20577"/>
          <ac:spMkLst>
            <pc:docMk/>
            <pc:sldMk cId="3155751863" sldId="256"/>
            <ac:spMk id="3" creationId="{0C25C5B2-43E3-2C20-C255-40C87B7ED103}"/>
          </ac:spMkLst>
        </pc:spChg>
        <pc:picChg chg="mod">
          <ac:chgData name="Lina Romančikaitė-Klingienė" userId="d1af1793-c0b7-432c-a16f-b1ace8e8d6de" providerId="ADAL" clId="{80877D61-A286-4B8E-8F6B-757A58249312}" dt="2026-05-18T22:01:06.223" v="4" actId="1076"/>
          <ac:picMkLst>
            <pc:docMk/>
            <pc:sldMk cId="3155751863" sldId="256"/>
            <ac:picMk id="6" creationId="{00000000-0000-0000-0000-000000000000}"/>
          </ac:picMkLst>
        </pc:picChg>
      </pc:sldChg>
      <pc:sldChg chg="add">
        <pc:chgData name="Lina Romančikaitė-Klingienė" userId="d1af1793-c0b7-432c-a16f-b1ace8e8d6de" providerId="ADAL" clId="{80877D61-A286-4B8E-8F6B-757A58249312}" dt="2026-05-18T22:01:55.701" v="6"/>
        <pc:sldMkLst>
          <pc:docMk/>
          <pc:sldMk cId="3180558089" sldId="289"/>
        </pc:sldMkLst>
      </pc:sldChg>
      <pc:sldChg chg="del">
        <pc:chgData name="Lina Romančikaitė-Klingienė" userId="d1af1793-c0b7-432c-a16f-b1ace8e8d6de" providerId="ADAL" clId="{80877D61-A286-4B8E-8F6B-757A58249312}" dt="2026-05-18T22:03:09.977" v="10" actId="47"/>
        <pc:sldMkLst>
          <pc:docMk/>
          <pc:sldMk cId="486537373" sldId="302"/>
        </pc:sldMkLst>
      </pc:sldChg>
      <pc:sldChg chg="add">
        <pc:chgData name="Lina Romančikaitė-Klingienė" userId="d1af1793-c0b7-432c-a16f-b1ace8e8d6de" providerId="ADAL" clId="{80877D61-A286-4B8E-8F6B-757A58249312}" dt="2026-05-18T22:01:55.701" v="6"/>
        <pc:sldMkLst>
          <pc:docMk/>
          <pc:sldMk cId="2207453347" sldId="413"/>
        </pc:sldMkLst>
      </pc:sldChg>
      <pc:sldChg chg="modSp mod">
        <pc:chgData name="Lina Romančikaitė-Klingienė" userId="d1af1793-c0b7-432c-a16f-b1ace8e8d6de" providerId="ADAL" clId="{80877D61-A286-4B8E-8F6B-757A58249312}" dt="2026-05-18T23:52:16.707" v="1778" actId="6549"/>
        <pc:sldMkLst>
          <pc:docMk/>
          <pc:sldMk cId="2552273042" sldId="421"/>
        </pc:sldMkLst>
        <pc:spChg chg="mod">
          <ac:chgData name="Lina Romančikaitė-Klingienė" userId="d1af1793-c0b7-432c-a16f-b1ace8e8d6de" providerId="ADAL" clId="{80877D61-A286-4B8E-8F6B-757A58249312}" dt="2026-05-18T23:52:16.707" v="1778" actId="6549"/>
          <ac:spMkLst>
            <pc:docMk/>
            <pc:sldMk cId="2552273042" sldId="421"/>
            <ac:spMk id="5" creationId="{6312A0B8-4900-F7C7-6E48-9824D1E8D8E6}"/>
          </ac:spMkLst>
        </pc:spChg>
      </pc:sldChg>
      <pc:sldChg chg="del">
        <pc:chgData name="Lina Romančikaitė-Klingienė" userId="d1af1793-c0b7-432c-a16f-b1ace8e8d6de" providerId="ADAL" clId="{80877D61-A286-4B8E-8F6B-757A58249312}" dt="2026-05-18T22:02:20.306" v="7" actId="47"/>
        <pc:sldMkLst>
          <pc:docMk/>
          <pc:sldMk cId="2308691240" sldId="422"/>
        </pc:sldMkLst>
      </pc:sldChg>
      <pc:sldChg chg="del">
        <pc:chgData name="Lina Romančikaitė-Klingienė" userId="d1af1793-c0b7-432c-a16f-b1ace8e8d6de" providerId="ADAL" clId="{80877D61-A286-4B8E-8F6B-757A58249312}" dt="2026-05-18T22:02:22.358" v="8" actId="47"/>
        <pc:sldMkLst>
          <pc:docMk/>
          <pc:sldMk cId="1755461237" sldId="423"/>
        </pc:sldMkLst>
      </pc:sldChg>
      <pc:sldChg chg="modSp mod">
        <pc:chgData name="Lina Romančikaitė-Klingienė" userId="d1af1793-c0b7-432c-a16f-b1ace8e8d6de" providerId="ADAL" clId="{80877D61-A286-4B8E-8F6B-757A58249312}" dt="2026-05-18T23:44:22.772" v="1709" actId="1076"/>
        <pc:sldMkLst>
          <pc:docMk/>
          <pc:sldMk cId="704167932" sldId="427"/>
        </pc:sldMkLst>
        <pc:spChg chg="mod">
          <ac:chgData name="Lina Romančikaitė-Klingienė" userId="d1af1793-c0b7-432c-a16f-b1ace8e8d6de" providerId="ADAL" clId="{80877D61-A286-4B8E-8F6B-757A58249312}" dt="2026-05-18T23:44:22.772" v="1709" actId="1076"/>
          <ac:spMkLst>
            <pc:docMk/>
            <pc:sldMk cId="704167932" sldId="427"/>
            <ac:spMk id="7" creationId="{F8C401CE-11DA-719D-DDA4-BF78850DC6CE}"/>
          </ac:spMkLst>
        </pc:spChg>
      </pc:sldChg>
      <pc:sldChg chg="modSp mod">
        <pc:chgData name="Lina Romančikaitė-Klingienė" userId="d1af1793-c0b7-432c-a16f-b1ace8e8d6de" providerId="ADAL" clId="{80877D61-A286-4B8E-8F6B-757A58249312}" dt="2026-05-18T23:48:33.302" v="1753" actId="1076"/>
        <pc:sldMkLst>
          <pc:docMk/>
          <pc:sldMk cId="3485537153" sldId="478"/>
        </pc:sldMkLst>
        <pc:spChg chg="mod">
          <ac:chgData name="Lina Romančikaitė-Klingienė" userId="d1af1793-c0b7-432c-a16f-b1ace8e8d6de" providerId="ADAL" clId="{80877D61-A286-4B8E-8F6B-757A58249312}" dt="2026-05-18T23:48:33.302" v="1753" actId="1076"/>
          <ac:spMkLst>
            <pc:docMk/>
            <pc:sldMk cId="3485537153" sldId="478"/>
            <ac:spMk id="6" creationId="{F601D15B-E676-C1EA-986F-5F17069A6B37}"/>
          </ac:spMkLst>
        </pc:spChg>
        <pc:spChg chg="mod">
          <ac:chgData name="Lina Romančikaitė-Klingienė" userId="d1af1793-c0b7-432c-a16f-b1ace8e8d6de" providerId="ADAL" clId="{80877D61-A286-4B8E-8F6B-757A58249312}" dt="2026-05-18T23:42:22.069" v="1696" actId="255"/>
          <ac:spMkLst>
            <pc:docMk/>
            <pc:sldMk cId="3485537153" sldId="478"/>
            <ac:spMk id="12" creationId="{EA9A5D14-65D1-E2DA-EC9D-23CD81BE9B18}"/>
          </ac:spMkLst>
        </pc:spChg>
        <pc:spChg chg="mod">
          <ac:chgData name="Lina Romančikaitė-Klingienė" userId="d1af1793-c0b7-432c-a16f-b1ace8e8d6de" providerId="ADAL" clId="{80877D61-A286-4B8E-8F6B-757A58249312}" dt="2026-05-18T23:42:28.775" v="1697" actId="255"/>
          <ac:spMkLst>
            <pc:docMk/>
            <pc:sldMk cId="3485537153" sldId="478"/>
            <ac:spMk id="13" creationId="{433EA20C-AA91-2A2D-F973-4CB255071FDD}"/>
          </ac:spMkLst>
        </pc:spChg>
        <pc:picChg chg="mod">
          <ac:chgData name="Lina Romančikaitė-Klingienė" userId="d1af1793-c0b7-432c-a16f-b1ace8e8d6de" providerId="ADAL" clId="{80877D61-A286-4B8E-8F6B-757A58249312}" dt="2026-05-18T23:48:26.985" v="1752" actId="1076"/>
          <ac:picMkLst>
            <pc:docMk/>
            <pc:sldMk cId="3485537153" sldId="478"/>
            <ac:picMk id="9" creationId="{BD77891C-FE03-0E82-621F-005B5D8BA5CE}"/>
          </ac:picMkLst>
        </pc:picChg>
      </pc:sldChg>
      <pc:sldChg chg="modSp mod">
        <pc:chgData name="Lina Romančikaitė-Klingienė" userId="d1af1793-c0b7-432c-a16f-b1ace8e8d6de" providerId="ADAL" clId="{80877D61-A286-4B8E-8F6B-757A58249312}" dt="2026-05-18T23:48:58.953" v="1756" actId="1076"/>
        <pc:sldMkLst>
          <pc:docMk/>
          <pc:sldMk cId="2776384630" sldId="480"/>
        </pc:sldMkLst>
        <pc:spChg chg="mod">
          <ac:chgData name="Lina Romančikaitė-Klingienė" userId="d1af1793-c0b7-432c-a16f-b1ace8e8d6de" providerId="ADAL" clId="{80877D61-A286-4B8E-8F6B-757A58249312}" dt="2026-05-18T23:48:58.953" v="1756" actId="1076"/>
          <ac:spMkLst>
            <pc:docMk/>
            <pc:sldMk cId="2776384630" sldId="480"/>
            <ac:spMk id="4" creationId="{5864CBDB-155C-94EF-06E5-1789616AC99B}"/>
          </ac:spMkLst>
        </pc:spChg>
        <pc:spChg chg="mod">
          <ac:chgData name="Lina Romančikaitė-Klingienė" userId="d1af1793-c0b7-432c-a16f-b1ace8e8d6de" providerId="ADAL" clId="{80877D61-A286-4B8E-8F6B-757A58249312}" dt="2026-05-18T23:48:49.115" v="1754" actId="255"/>
          <ac:spMkLst>
            <pc:docMk/>
            <pc:sldMk cId="2776384630" sldId="480"/>
            <ac:spMk id="6" creationId="{5A06D28D-5CF6-1211-2369-ECBCED84AD5C}"/>
          </ac:spMkLst>
        </pc:spChg>
      </pc:sldChg>
      <pc:sldChg chg="modSp mod">
        <pc:chgData name="Lina Romančikaitė-Klingienė" userId="d1af1793-c0b7-432c-a16f-b1ace8e8d6de" providerId="ADAL" clId="{80877D61-A286-4B8E-8F6B-757A58249312}" dt="2026-05-18T23:45:15.387" v="1717" actId="1076"/>
        <pc:sldMkLst>
          <pc:docMk/>
          <pc:sldMk cId="463369268" sldId="483"/>
        </pc:sldMkLst>
        <pc:spChg chg="mod">
          <ac:chgData name="Lina Romančikaitė-Klingienė" userId="d1af1793-c0b7-432c-a16f-b1ace8e8d6de" providerId="ADAL" clId="{80877D61-A286-4B8E-8F6B-757A58249312}" dt="2026-05-18T23:45:15.387" v="1717" actId="1076"/>
          <ac:spMkLst>
            <pc:docMk/>
            <pc:sldMk cId="463369268" sldId="483"/>
            <ac:spMk id="6" creationId="{A4840641-B497-8202-0D15-8D9FBE037A94}"/>
          </ac:spMkLst>
        </pc:spChg>
        <pc:spChg chg="mod">
          <ac:chgData name="Lina Romančikaitė-Klingienė" userId="d1af1793-c0b7-432c-a16f-b1ace8e8d6de" providerId="ADAL" clId="{80877D61-A286-4B8E-8F6B-757A58249312}" dt="2026-05-18T22:26:50.658" v="318" actId="1076"/>
          <ac:spMkLst>
            <pc:docMk/>
            <pc:sldMk cId="463369268" sldId="483"/>
            <ac:spMk id="16" creationId="{DF410962-AFB6-FA6A-1A63-68D688C7F0B1}"/>
          </ac:spMkLst>
        </pc:spChg>
        <pc:picChg chg="mod">
          <ac:chgData name="Lina Romančikaitė-Klingienė" userId="d1af1793-c0b7-432c-a16f-b1ace8e8d6de" providerId="ADAL" clId="{80877D61-A286-4B8E-8F6B-757A58249312}" dt="2026-05-18T22:26:44.777" v="317" actId="1076"/>
          <ac:picMkLst>
            <pc:docMk/>
            <pc:sldMk cId="463369268" sldId="483"/>
            <ac:picMk id="15" creationId="{EFB7384B-F3FE-E9EB-39BD-B8E1BF86487E}"/>
          </ac:picMkLst>
        </pc:picChg>
      </pc:sldChg>
      <pc:sldChg chg="addSp delSp modSp mod">
        <pc:chgData name="Lina Romančikaitė-Klingienė" userId="d1af1793-c0b7-432c-a16f-b1ace8e8d6de" providerId="ADAL" clId="{80877D61-A286-4B8E-8F6B-757A58249312}" dt="2026-05-18T23:45:26.815" v="1719" actId="1076"/>
        <pc:sldMkLst>
          <pc:docMk/>
          <pc:sldMk cId="3911882220" sldId="484"/>
        </pc:sldMkLst>
        <pc:spChg chg="mod">
          <ac:chgData name="Lina Romančikaitė-Klingienė" userId="d1af1793-c0b7-432c-a16f-b1ace8e8d6de" providerId="ADAL" clId="{80877D61-A286-4B8E-8F6B-757A58249312}" dt="2026-05-18T23:45:26.815" v="1719" actId="1076"/>
          <ac:spMkLst>
            <pc:docMk/>
            <pc:sldMk cId="3911882220" sldId="484"/>
            <ac:spMk id="6" creationId="{A4840641-B497-8202-0D15-8D9FBE037A94}"/>
          </ac:spMkLst>
        </pc:spChg>
        <pc:spChg chg="mod">
          <ac:chgData name="Lina Romančikaitė-Klingienė" userId="d1af1793-c0b7-432c-a16f-b1ace8e8d6de" providerId="ADAL" clId="{80877D61-A286-4B8E-8F6B-757A58249312}" dt="2026-05-18T22:27:48.377" v="325" actId="1076"/>
          <ac:spMkLst>
            <pc:docMk/>
            <pc:sldMk cId="3911882220" sldId="484"/>
            <ac:spMk id="16" creationId="{C6D11BFF-BA46-B030-F68B-9A74FD735A84}"/>
          </ac:spMkLst>
        </pc:spChg>
        <pc:spChg chg="add mod">
          <ac:chgData name="Lina Romančikaitė-Klingienė" userId="d1af1793-c0b7-432c-a16f-b1ace8e8d6de" providerId="ADAL" clId="{80877D61-A286-4B8E-8F6B-757A58249312}" dt="2026-05-18T22:29:22.613" v="336" actId="14100"/>
          <ac:spMkLst>
            <pc:docMk/>
            <pc:sldMk cId="3911882220" sldId="484"/>
            <ac:spMk id="18" creationId="{D6B96290-B683-03A0-2D54-3C62339F2B75}"/>
          </ac:spMkLst>
        </pc:spChg>
        <pc:picChg chg="del mod">
          <ac:chgData name="Lina Romančikaitė-Klingienė" userId="d1af1793-c0b7-432c-a16f-b1ace8e8d6de" providerId="ADAL" clId="{80877D61-A286-4B8E-8F6B-757A58249312}" dt="2026-05-18T22:28:40.312" v="329" actId="478"/>
          <ac:picMkLst>
            <pc:docMk/>
            <pc:sldMk cId="3911882220" sldId="484"/>
            <ac:picMk id="5" creationId="{CEAD3C82-7E0E-7AD8-BE05-23E906D6FF56}"/>
          </ac:picMkLst>
        </pc:picChg>
        <pc:picChg chg="add mod">
          <ac:chgData name="Lina Romančikaitė-Klingienė" userId="d1af1793-c0b7-432c-a16f-b1ace8e8d6de" providerId="ADAL" clId="{80877D61-A286-4B8E-8F6B-757A58249312}" dt="2026-05-18T22:27:45.103" v="324" actId="14100"/>
          <ac:picMkLst>
            <pc:docMk/>
            <pc:sldMk cId="3911882220" sldId="484"/>
            <ac:picMk id="8" creationId="{C2339ED3-874A-1017-3845-53E15B016E80}"/>
          </ac:picMkLst>
        </pc:picChg>
        <pc:picChg chg="del mod">
          <ac:chgData name="Lina Romančikaitė-Klingienė" userId="d1af1793-c0b7-432c-a16f-b1ace8e8d6de" providerId="ADAL" clId="{80877D61-A286-4B8E-8F6B-757A58249312}" dt="2026-05-18T22:27:31.828" v="320" actId="478"/>
          <ac:picMkLst>
            <pc:docMk/>
            <pc:sldMk cId="3911882220" sldId="484"/>
            <ac:picMk id="9" creationId="{828D464D-8456-69E1-254A-609AD3C3DB0B}"/>
          </ac:picMkLst>
        </pc:picChg>
        <pc:picChg chg="add mod">
          <ac:chgData name="Lina Romančikaitė-Klingienė" userId="d1af1793-c0b7-432c-a16f-b1ace8e8d6de" providerId="ADAL" clId="{80877D61-A286-4B8E-8F6B-757A58249312}" dt="2026-05-18T22:28:52.728" v="331" actId="1076"/>
          <ac:picMkLst>
            <pc:docMk/>
            <pc:sldMk cId="3911882220" sldId="484"/>
            <ac:picMk id="15" creationId="{6BD19195-EA16-BDF1-E3D6-2497E3CCE292}"/>
          </ac:picMkLst>
        </pc:picChg>
        <pc:cxnChg chg="mod">
          <ac:chgData name="Lina Romančikaitė-Klingienė" userId="d1af1793-c0b7-432c-a16f-b1ace8e8d6de" providerId="ADAL" clId="{80877D61-A286-4B8E-8F6B-757A58249312}" dt="2026-05-18T22:28:57.695" v="333" actId="14100"/>
          <ac:cxnSpMkLst>
            <pc:docMk/>
            <pc:sldMk cId="3911882220" sldId="484"/>
            <ac:cxnSpMk id="11" creationId="{8D573438-810C-8AE4-ECF3-17644A1E8B40}"/>
          </ac:cxnSpMkLst>
        </pc:cxnChg>
      </pc:sldChg>
      <pc:sldChg chg="addSp delSp modSp mod">
        <pc:chgData name="Lina Romančikaitė-Klingienė" userId="d1af1793-c0b7-432c-a16f-b1ace8e8d6de" providerId="ADAL" clId="{80877D61-A286-4B8E-8F6B-757A58249312}" dt="2026-05-18T23:45:39.652" v="1721" actId="1076"/>
        <pc:sldMkLst>
          <pc:docMk/>
          <pc:sldMk cId="2937069826" sldId="485"/>
        </pc:sldMkLst>
        <pc:spChg chg="add mod">
          <ac:chgData name="Lina Romančikaitė-Klingienė" userId="d1af1793-c0b7-432c-a16f-b1ace8e8d6de" providerId="ADAL" clId="{80877D61-A286-4B8E-8F6B-757A58249312}" dt="2026-05-18T22:30:35.046" v="347" actId="14100"/>
          <ac:spMkLst>
            <pc:docMk/>
            <pc:sldMk cId="2937069826" sldId="485"/>
            <ac:spMk id="5" creationId="{F142219B-FE6E-A688-7D0A-65DA2D21AC83}"/>
          </ac:spMkLst>
        </pc:spChg>
        <pc:spChg chg="mod">
          <ac:chgData name="Lina Romančikaitė-Klingienė" userId="d1af1793-c0b7-432c-a16f-b1ace8e8d6de" providerId="ADAL" clId="{80877D61-A286-4B8E-8F6B-757A58249312}" dt="2026-05-18T23:45:39.652" v="1721" actId="1076"/>
          <ac:spMkLst>
            <pc:docMk/>
            <pc:sldMk cId="2937069826" sldId="485"/>
            <ac:spMk id="12" creationId="{3012672D-E922-670C-190C-B2E155C3D7E4}"/>
          </ac:spMkLst>
        </pc:spChg>
        <pc:spChg chg="mod">
          <ac:chgData name="Lina Romančikaitė-Klingienė" userId="d1af1793-c0b7-432c-a16f-b1ace8e8d6de" providerId="ADAL" clId="{80877D61-A286-4B8E-8F6B-757A58249312}" dt="2026-05-18T22:31:34.187" v="359" actId="20577"/>
          <ac:spMkLst>
            <pc:docMk/>
            <pc:sldMk cId="2937069826" sldId="485"/>
            <ac:spMk id="23" creationId="{18F26EA6-7550-3B2A-54B0-3C333E7E1035}"/>
          </ac:spMkLst>
        </pc:spChg>
        <pc:picChg chg="add mod">
          <ac:chgData name="Lina Romančikaitė-Klingienė" userId="d1af1793-c0b7-432c-a16f-b1ace8e8d6de" providerId="ADAL" clId="{80877D61-A286-4B8E-8F6B-757A58249312}" dt="2026-05-18T22:30:21.162" v="344" actId="1076"/>
          <ac:picMkLst>
            <pc:docMk/>
            <pc:sldMk cId="2937069826" sldId="485"/>
            <ac:picMk id="3" creationId="{0CFB9F8E-A253-0014-9D47-C938B3885246}"/>
          </ac:picMkLst>
        </pc:picChg>
        <pc:picChg chg="del">
          <ac:chgData name="Lina Romančikaitė-Klingienė" userId="d1af1793-c0b7-432c-a16f-b1ace8e8d6de" providerId="ADAL" clId="{80877D61-A286-4B8E-8F6B-757A58249312}" dt="2026-05-18T22:30:15.391" v="342" actId="478"/>
          <ac:picMkLst>
            <pc:docMk/>
            <pc:sldMk cId="2937069826" sldId="485"/>
            <ac:picMk id="4" creationId="{7D091C8B-EC10-D7B4-D031-693CDEC99B15}"/>
          </ac:picMkLst>
        </pc:picChg>
        <pc:cxnChg chg="mod">
          <ac:chgData name="Lina Romančikaitė-Klingienė" userId="d1af1793-c0b7-432c-a16f-b1ace8e8d6de" providerId="ADAL" clId="{80877D61-A286-4B8E-8F6B-757A58249312}" dt="2026-05-18T22:30:47.304" v="351" actId="14100"/>
          <ac:cxnSpMkLst>
            <pc:docMk/>
            <pc:sldMk cId="2937069826" sldId="485"/>
            <ac:cxnSpMk id="15" creationId="{0728CD2A-2C25-CCBB-FE1A-3B98A40E781B}"/>
          </ac:cxnSpMkLst>
        </pc:cxnChg>
        <pc:cxnChg chg="mod">
          <ac:chgData name="Lina Romančikaitė-Klingienė" userId="d1af1793-c0b7-432c-a16f-b1ace8e8d6de" providerId="ADAL" clId="{80877D61-A286-4B8E-8F6B-757A58249312}" dt="2026-05-18T22:30:42.399" v="349" actId="14100"/>
          <ac:cxnSpMkLst>
            <pc:docMk/>
            <pc:sldMk cId="2937069826" sldId="485"/>
            <ac:cxnSpMk id="19" creationId="{8C147703-5C7F-795A-469E-FB99CA42D573}"/>
          </ac:cxnSpMkLst>
        </pc:cxnChg>
        <pc:cxnChg chg="mod">
          <ac:chgData name="Lina Romančikaitė-Klingienė" userId="d1af1793-c0b7-432c-a16f-b1ace8e8d6de" providerId="ADAL" clId="{80877D61-A286-4B8E-8F6B-757A58249312}" dt="2026-05-18T22:31:19.498" v="356" actId="14100"/>
          <ac:cxnSpMkLst>
            <pc:docMk/>
            <pc:sldMk cId="2937069826" sldId="485"/>
            <ac:cxnSpMk id="24" creationId="{581A89E3-1C16-E153-5711-C66B2C6DFAB9}"/>
          </ac:cxnSpMkLst>
        </pc:cxnChg>
        <pc:cxnChg chg="mod">
          <ac:chgData name="Lina Romančikaitė-Klingienė" userId="d1af1793-c0b7-432c-a16f-b1ace8e8d6de" providerId="ADAL" clId="{80877D61-A286-4B8E-8F6B-757A58249312}" dt="2026-05-18T22:31:14.611" v="355" actId="14100"/>
          <ac:cxnSpMkLst>
            <pc:docMk/>
            <pc:sldMk cId="2937069826" sldId="485"/>
            <ac:cxnSpMk id="27" creationId="{89C1D25D-D110-BFDD-B9F1-0570A5D82059}"/>
          </ac:cxnSpMkLst>
        </pc:cxnChg>
      </pc:sldChg>
      <pc:sldChg chg="addSp delSp modSp mod">
        <pc:chgData name="Lina Romančikaitė-Klingienė" userId="d1af1793-c0b7-432c-a16f-b1ace8e8d6de" providerId="ADAL" clId="{80877D61-A286-4B8E-8F6B-757A58249312}" dt="2026-05-18T23:45:47.135" v="1722" actId="255"/>
        <pc:sldMkLst>
          <pc:docMk/>
          <pc:sldMk cId="656198083" sldId="486"/>
        </pc:sldMkLst>
        <pc:spChg chg="mod">
          <ac:chgData name="Lina Romančikaitė-Klingienė" userId="d1af1793-c0b7-432c-a16f-b1ace8e8d6de" providerId="ADAL" clId="{80877D61-A286-4B8E-8F6B-757A58249312}" dt="2026-05-18T23:45:47.135" v="1722" actId="255"/>
          <ac:spMkLst>
            <pc:docMk/>
            <pc:sldMk cId="656198083" sldId="486"/>
            <ac:spMk id="6" creationId="{A4840641-B497-8202-0D15-8D9FBE037A94}"/>
          </ac:spMkLst>
        </pc:spChg>
        <pc:spChg chg="mod">
          <ac:chgData name="Lina Romančikaitė-Klingienė" userId="d1af1793-c0b7-432c-a16f-b1ace8e8d6de" providerId="ADAL" clId="{80877D61-A286-4B8E-8F6B-757A58249312}" dt="2026-05-18T23:09:20.339" v="1210" actId="14100"/>
          <ac:spMkLst>
            <pc:docMk/>
            <pc:sldMk cId="656198083" sldId="486"/>
            <ac:spMk id="9" creationId="{266DDC97-A58A-A3F3-F8E9-A52DD33ED25E}"/>
          </ac:spMkLst>
        </pc:spChg>
        <pc:picChg chg="add mod ord">
          <ac:chgData name="Lina Romančikaitė-Klingienė" userId="d1af1793-c0b7-432c-a16f-b1ace8e8d6de" providerId="ADAL" clId="{80877D61-A286-4B8E-8F6B-757A58249312}" dt="2026-05-18T23:09:07.492" v="1208" actId="1076"/>
          <ac:picMkLst>
            <pc:docMk/>
            <pc:sldMk cId="656198083" sldId="486"/>
            <ac:picMk id="4" creationId="{230D0F1E-150A-B503-7E3F-17AA053E9E8E}"/>
          </ac:picMkLst>
        </pc:picChg>
        <pc:picChg chg="del">
          <ac:chgData name="Lina Romančikaitė-Klingienė" userId="d1af1793-c0b7-432c-a16f-b1ace8e8d6de" providerId="ADAL" clId="{80877D61-A286-4B8E-8F6B-757A58249312}" dt="2026-05-18T23:08:54.475" v="1203" actId="478"/>
          <ac:picMkLst>
            <pc:docMk/>
            <pc:sldMk cId="656198083" sldId="486"/>
            <ac:picMk id="8" creationId="{C7A0132A-3DCB-A003-48E5-E02DCFA60CF2}"/>
          </ac:picMkLst>
        </pc:picChg>
      </pc:sldChg>
      <pc:sldChg chg="addSp delSp modSp mod">
        <pc:chgData name="Lina Romančikaitė-Klingienė" userId="d1af1793-c0b7-432c-a16f-b1ace8e8d6de" providerId="ADAL" clId="{80877D61-A286-4B8E-8F6B-757A58249312}" dt="2026-05-18T23:45:55.584" v="1723" actId="255"/>
        <pc:sldMkLst>
          <pc:docMk/>
          <pc:sldMk cId="1169007948" sldId="487"/>
        </pc:sldMkLst>
        <pc:spChg chg="mod ord">
          <ac:chgData name="Lina Romančikaitė-Klingienė" userId="d1af1793-c0b7-432c-a16f-b1ace8e8d6de" providerId="ADAL" clId="{80877D61-A286-4B8E-8F6B-757A58249312}" dt="2026-05-18T22:52:46.781" v="975" actId="1076"/>
          <ac:spMkLst>
            <pc:docMk/>
            <pc:sldMk cId="1169007948" sldId="487"/>
            <ac:spMk id="5" creationId="{12666C81-F3C0-77DA-2522-1A496568A864}"/>
          </ac:spMkLst>
        </pc:spChg>
        <pc:spChg chg="mod">
          <ac:chgData name="Lina Romančikaitė-Klingienė" userId="d1af1793-c0b7-432c-a16f-b1ace8e8d6de" providerId="ADAL" clId="{80877D61-A286-4B8E-8F6B-757A58249312}" dt="2026-05-18T23:45:55.584" v="1723" actId="255"/>
          <ac:spMkLst>
            <pc:docMk/>
            <pc:sldMk cId="1169007948" sldId="487"/>
            <ac:spMk id="6" creationId="{A4840641-B497-8202-0D15-8D9FBE037A94}"/>
          </ac:spMkLst>
        </pc:spChg>
        <pc:picChg chg="del mod">
          <ac:chgData name="Lina Romančikaitė-Klingienė" userId="d1af1793-c0b7-432c-a16f-b1ace8e8d6de" providerId="ADAL" clId="{80877D61-A286-4B8E-8F6B-757A58249312}" dt="2026-05-18T22:42:53.084" v="542" actId="478"/>
          <ac:picMkLst>
            <pc:docMk/>
            <pc:sldMk cId="1169007948" sldId="487"/>
            <ac:picMk id="4" creationId="{61C9AAE4-C402-15AA-ADE4-84DB633E5208}"/>
          </ac:picMkLst>
        </pc:picChg>
        <pc:picChg chg="del">
          <ac:chgData name="Lina Romančikaitė-Klingienė" userId="d1af1793-c0b7-432c-a16f-b1ace8e8d6de" providerId="ADAL" clId="{80877D61-A286-4B8E-8F6B-757A58249312}" dt="2026-05-18T22:43:44.135" v="556" actId="478"/>
          <ac:picMkLst>
            <pc:docMk/>
            <pc:sldMk cId="1169007948" sldId="487"/>
            <ac:picMk id="9" creationId="{09CBBD9D-3BDA-D96A-C6F0-9542049E79C5}"/>
          </ac:picMkLst>
        </pc:picChg>
        <pc:picChg chg="add del mod ord">
          <ac:chgData name="Lina Romančikaitė-Klingienė" userId="d1af1793-c0b7-432c-a16f-b1ace8e8d6de" providerId="ADAL" clId="{80877D61-A286-4B8E-8F6B-757A58249312}" dt="2026-05-18T22:52:34.182" v="970" actId="478"/>
          <ac:picMkLst>
            <pc:docMk/>
            <pc:sldMk cId="1169007948" sldId="487"/>
            <ac:picMk id="13" creationId="{71E9EA8D-D4EC-8BFB-612D-493578EDFA93}"/>
          </ac:picMkLst>
        </pc:picChg>
        <pc:picChg chg="add mod">
          <ac:chgData name="Lina Romančikaitė-Klingienė" userId="d1af1793-c0b7-432c-a16f-b1ace8e8d6de" providerId="ADAL" clId="{80877D61-A286-4B8E-8F6B-757A58249312}" dt="2026-05-18T22:43:59.245" v="560" actId="1076"/>
          <ac:picMkLst>
            <pc:docMk/>
            <pc:sldMk cId="1169007948" sldId="487"/>
            <ac:picMk id="16" creationId="{E40A0F34-E9BF-7D80-692D-1730500D739B}"/>
          </ac:picMkLst>
        </pc:picChg>
        <pc:picChg chg="add mod">
          <ac:chgData name="Lina Romančikaitė-Klingienė" userId="d1af1793-c0b7-432c-a16f-b1ace8e8d6de" providerId="ADAL" clId="{80877D61-A286-4B8E-8F6B-757A58249312}" dt="2026-05-18T22:52:38.271" v="972" actId="1076"/>
          <ac:picMkLst>
            <pc:docMk/>
            <pc:sldMk cId="1169007948" sldId="487"/>
            <ac:picMk id="17" creationId="{6EA9C11F-0831-92CD-0AC5-A984018129EE}"/>
          </ac:picMkLst>
        </pc:picChg>
        <pc:cxnChg chg="mod">
          <ac:chgData name="Lina Romančikaitė-Klingienė" userId="d1af1793-c0b7-432c-a16f-b1ace8e8d6de" providerId="ADAL" clId="{80877D61-A286-4B8E-8F6B-757A58249312}" dt="2026-05-18T22:52:49.748" v="976" actId="14100"/>
          <ac:cxnSpMkLst>
            <pc:docMk/>
            <pc:sldMk cId="1169007948" sldId="487"/>
            <ac:cxnSpMk id="11" creationId="{7D47C3D8-2A6F-D3D9-20C8-30A2196D7E06}"/>
          </ac:cxnSpMkLst>
        </pc:cxnChg>
      </pc:sldChg>
      <pc:sldChg chg="addSp delSp modSp mod">
        <pc:chgData name="Lina Romančikaitė-Klingienė" userId="d1af1793-c0b7-432c-a16f-b1ace8e8d6de" providerId="ADAL" clId="{80877D61-A286-4B8E-8F6B-757A58249312}" dt="2026-05-18T23:46:05.964" v="1726" actId="1076"/>
        <pc:sldMkLst>
          <pc:docMk/>
          <pc:sldMk cId="2226458863" sldId="488"/>
        </pc:sldMkLst>
        <pc:spChg chg="mod ord">
          <ac:chgData name="Lina Romančikaitė-Klingienė" userId="d1af1793-c0b7-432c-a16f-b1ace8e8d6de" providerId="ADAL" clId="{80877D61-A286-4B8E-8F6B-757A58249312}" dt="2026-05-18T23:09:40.799" v="1211" actId="14100"/>
          <ac:spMkLst>
            <pc:docMk/>
            <pc:sldMk cId="2226458863" sldId="488"/>
            <ac:spMk id="5" creationId="{6841B0D7-9D6D-A6A1-F75F-EF46C0E660D0}"/>
          </ac:spMkLst>
        </pc:spChg>
        <pc:spChg chg="mod">
          <ac:chgData name="Lina Romančikaitė-Klingienė" userId="d1af1793-c0b7-432c-a16f-b1ace8e8d6de" providerId="ADAL" clId="{80877D61-A286-4B8E-8F6B-757A58249312}" dt="2026-05-18T23:46:05.964" v="1726" actId="1076"/>
          <ac:spMkLst>
            <pc:docMk/>
            <pc:sldMk cId="2226458863" sldId="488"/>
            <ac:spMk id="6" creationId="{A4840641-B497-8202-0D15-8D9FBE037A94}"/>
          </ac:spMkLst>
        </pc:spChg>
        <pc:picChg chg="del">
          <ac:chgData name="Lina Romančikaitė-Klingienė" userId="d1af1793-c0b7-432c-a16f-b1ace8e8d6de" providerId="ADAL" clId="{80877D61-A286-4B8E-8F6B-757A58249312}" dt="2026-05-18T22:44:21.976" v="562" actId="478"/>
          <ac:picMkLst>
            <pc:docMk/>
            <pc:sldMk cId="2226458863" sldId="488"/>
            <ac:picMk id="4" creationId="{305EE134-E28A-C1CD-C389-91927A406922}"/>
          </ac:picMkLst>
        </pc:picChg>
        <pc:picChg chg="add del mod">
          <ac:chgData name="Lina Romančikaitė-Klingienė" userId="d1af1793-c0b7-432c-a16f-b1ace8e8d6de" providerId="ADAL" clId="{80877D61-A286-4B8E-8F6B-757A58249312}" dt="2026-05-18T22:44:25.376" v="564" actId="478"/>
          <ac:picMkLst>
            <pc:docMk/>
            <pc:sldMk cId="2226458863" sldId="488"/>
            <ac:picMk id="11" creationId="{7FA9A712-B623-FA45-1F45-B78E2D499D21}"/>
          </ac:picMkLst>
        </pc:picChg>
        <pc:picChg chg="add del mod">
          <ac:chgData name="Lina Romančikaitė-Klingienė" userId="d1af1793-c0b7-432c-a16f-b1ace8e8d6de" providerId="ADAL" clId="{80877D61-A286-4B8E-8F6B-757A58249312}" dt="2026-05-18T22:51:43.027" v="960" actId="478"/>
          <ac:picMkLst>
            <pc:docMk/>
            <pc:sldMk cId="2226458863" sldId="488"/>
            <ac:picMk id="14" creationId="{FD4EFD0B-2A84-6B31-CD1E-5384E2966044}"/>
          </ac:picMkLst>
        </pc:picChg>
        <pc:picChg chg="add mod">
          <ac:chgData name="Lina Romančikaitė-Klingienė" userId="d1af1793-c0b7-432c-a16f-b1ace8e8d6de" providerId="ADAL" clId="{80877D61-A286-4B8E-8F6B-757A58249312}" dt="2026-05-18T22:51:48.279" v="962" actId="14100"/>
          <ac:picMkLst>
            <pc:docMk/>
            <pc:sldMk cId="2226458863" sldId="488"/>
            <ac:picMk id="20" creationId="{46763A5A-3120-8466-D6E7-E0B11DC50678}"/>
          </ac:picMkLst>
        </pc:picChg>
        <pc:cxnChg chg="mod">
          <ac:chgData name="Lina Romančikaitė-Klingienė" userId="d1af1793-c0b7-432c-a16f-b1ace8e8d6de" providerId="ADAL" clId="{80877D61-A286-4B8E-8F6B-757A58249312}" dt="2026-05-18T22:51:57.952" v="964" actId="14100"/>
          <ac:cxnSpMkLst>
            <pc:docMk/>
            <pc:sldMk cId="2226458863" sldId="488"/>
            <ac:cxnSpMk id="13" creationId="{51252846-ADE2-2C1F-B939-062F7D2E78D1}"/>
          </ac:cxnSpMkLst>
        </pc:cxnChg>
        <pc:cxnChg chg="mod">
          <ac:chgData name="Lina Romančikaitė-Klingienė" userId="d1af1793-c0b7-432c-a16f-b1ace8e8d6de" providerId="ADAL" clId="{80877D61-A286-4B8E-8F6B-757A58249312}" dt="2026-05-18T22:51:52.029" v="963" actId="1076"/>
          <ac:cxnSpMkLst>
            <pc:docMk/>
            <pc:sldMk cId="2226458863" sldId="488"/>
            <ac:cxnSpMk id="15" creationId="{43B564A2-15EF-0773-0115-CB931DA78D85}"/>
          </ac:cxnSpMkLst>
        </pc:cxnChg>
      </pc:sldChg>
      <pc:sldChg chg="addSp delSp modSp mod">
        <pc:chgData name="Lina Romančikaitė-Klingienė" userId="d1af1793-c0b7-432c-a16f-b1ace8e8d6de" providerId="ADAL" clId="{80877D61-A286-4B8E-8F6B-757A58249312}" dt="2026-05-18T23:46:27.132" v="1730" actId="14100"/>
        <pc:sldMkLst>
          <pc:docMk/>
          <pc:sldMk cId="3916733906" sldId="489"/>
        </pc:sldMkLst>
        <pc:spChg chg="mod">
          <ac:chgData name="Lina Romančikaitė-Klingienė" userId="d1af1793-c0b7-432c-a16f-b1ace8e8d6de" providerId="ADAL" clId="{80877D61-A286-4B8E-8F6B-757A58249312}" dt="2026-05-18T23:46:12.233" v="1727" actId="255"/>
          <ac:spMkLst>
            <pc:docMk/>
            <pc:sldMk cId="3916733906" sldId="489"/>
            <ac:spMk id="6" creationId="{A4840641-B497-8202-0D15-8D9FBE037A94}"/>
          </ac:spMkLst>
        </pc:spChg>
        <pc:spChg chg="mod">
          <ac:chgData name="Lina Romančikaitė-Klingienė" userId="d1af1793-c0b7-432c-a16f-b1ace8e8d6de" providerId="ADAL" clId="{80877D61-A286-4B8E-8F6B-757A58249312}" dt="2026-05-18T23:46:17.664" v="1728" actId="255"/>
          <ac:spMkLst>
            <pc:docMk/>
            <pc:sldMk cId="3916733906" sldId="489"/>
            <ac:spMk id="12" creationId="{625FD962-DE5B-3673-00B1-65BD2A221067}"/>
          </ac:spMkLst>
        </pc:spChg>
        <pc:spChg chg="mod ord">
          <ac:chgData name="Lina Romančikaitė-Klingienė" userId="d1af1793-c0b7-432c-a16f-b1ace8e8d6de" providerId="ADAL" clId="{80877D61-A286-4B8E-8F6B-757A58249312}" dt="2026-05-18T22:51:27.130" v="955" actId="1076"/>
          <ac:spMkLst>
            <pc:docMk/>
            <pc:sldMk cId="3916733906" sldId="489"/>
            <ac:spMk id="31" creationId="{AE8423E0-9CD6-F946-EAF7-0CD25AD857AA}"/>
          </ac:spMkLst>
        </pc:spChg>
        <pc:picChg chg="add del mod">
          <ac:chgData name="Lina Romančikaitė-Klingienė" userId="d1af1793-c0b7-432c-a16f-b1ace8e8d6de" providerId="ADAL" clId="{80877D61-A286-4B8E-8F6B-757A58249312}" dt="2026-05-18T22:51:10.367" v="949" actId="478"/>
          <ac:picMkLst>
            <pc:docMk/>
            <pc:sldMk cId="3916733906" sldId="489"/>
            <ac:picMk id="4" creationId="{179AF7D0-EAFA-66D9-B4FC-696271DA3B75}"/>
          </ac:picMkLst>
        </pc:picChg>
        <pc:picChg chg="add mod">
          <ac:chgData name="Lina Romančikaitė-Klingienė" userId="d1af1793-c0b7-432c-a16f-b1ace8e8d6de" providerId="ADAL" clId="{80877D61-A286-4B8E-8F6B-757A58249312}" dt="2026-05-18T22:51:18.097" v="952" actId="1076"/>
          <ac:picMkLst>
            <pc:docMk/>
            <pc:sldMk cId="3916733906" sldId="489"/>
            <ac:picMk id="5" creationId="{D7A55AE4-2578-C794-EAD3-B3E4FEB2D7F4}"/>
          </ac:picMkLst>
        </pc:picChg>
        <pc:picChg chg="del">
          <ac:chgData name="Lina Romančikaitė-Klingienė" userId="d1af1793-c0b7-432c-a16f-b1ace8e8d6de" providerId="ADAL" clId="{80877D61-A286-4B8E-8F6B-757A58249312}" dt="2026-05-18T22:41:48.306" v="524" actId="478"/>
          <ac:picMkLst>
            <pc:docMk/>
            <pc:sldMk cId="3916733906" sldId="489"/>
            <ac:picMk id="22" creationId="{4534628B-026A-4F73-8064-2C68A34A28C2}"/>
          </ac:picMkLst>
        </pc:picChg>
        <pc:cxnChg chg="mod">
          <ac:chgData name="Lina Romančikaitė-Klingienė" userId="d1af1793-c0b7-432c-a16f-b1ace8e8d6de" providerId="ADAL" clId="{80877D61-A286-4B8E-8F6B-757A58249312}" dt="2026-05-18T23:46:23.377" v="1729" actId="14100"/>
          <ac:cxnSpMkLst>
            <pc:docMk/>
            <pc:sldMk cId="3916733906" sldId="489"/>
            <ac:cxnSpMk id="13" creationId="{2A2EB4E0-295F-4F43-D7D2-47E0ED463BA7}"/>
          </ac:cxnSpMkLst>
        </pc:cxnChg>
        <pc:cxnChg chg="mod">
          <ac:chgData name="Lina Romančikaitė-Klingienė" userId="d1af1793-c0b7-432c-a16f-b1ace8e8d6de" providerId="ADAL" clId="{80877D61-A286-4B8E-8F6B-757A58249312}" dt="2026-05-18T23:46:27.132" v="1730" actId="14100"/>
          <ac:cxnSpMkLst>
            <pc:docMk/>
            <pc:sldMk cId="3916733906" sldId="489"/>
            <ac:cxnSpMk id="17" creationId="{A82F3513-5353-42B7-B7CF-C0400A8990FC}"/>
          </ac:cxnSpMkLst>
        </pc:cxnChg>
      </pc:sldChg>
      <pc:sldChg chg="addSp delSp modSp mod">
        <pc:chgData name="Lina Romančikaitė-Klingienė" userId="d1af1793-c0b7-432c-a16f-b1ace8e8d6de" providerId="ADAL" clId="{80877D61-A286-4B8E-8F6B-757A58249312}" dt="2026-05-18T23:46:36.823" v="1731" actId="255"/>
        <pc:sldMkLst>
          <pc:docMk/>
          <pc:sldMk cId="3218191105" sldId="490"/>
        </pc:sldMkLst>
        <pc:spChg chg="mod">
          <ac:chgData name="Lina Romančikaitė-Klingienė" userId="d1af1793-c0b7-432c-a16f-b1ace8e8d6de" providerId="ADAL" clId="{80877D61-A286-4B8E-8F6B-757A58249312}" dt="2026-05-18T23:46:36.823" v="1731" actId="255"/>
          <ac:spMkLst>
            <pc:docMk/>
            <pc:sldMk cId="3218191105" sldId="490"/>
            <ac:spMk id="6" creationId="{A4840641-B497-8202-0D15-8D9FBE037A94}"/>
          </ac:spMkLst>
        </pc:spChg>
        <pc:spChg chg="mod">
          <ac:chgData name="Lina Romančikaitė-Klingienė" userId="d1af1793-c0b7-432c-a16f-b1ace8e8d6de" providerId="ADAL" clId="{80877D61-A286-4B8E-8F6B-757A58249312}" dt="2026-05-18T22:47:02.601" v="594" actId="1076"/>
          <ac:spMkLst>
            <pc:docMk/>
            <pc:sldMk cId="3218191105" sldId="490"/>
            <ac:spMk id="9" creationId="{550D781D-CB8C-3B1A-AF8C-8EA23B927620}"/>
          </ac:spMkLst>
        </pc:spChg>
        <pc:spChg chg="add mod">
          <ac:chgData name="Lina Romančikaitė-Klingienė" userId="d1af1793-c0b7-432c-a16f-b1ace8e8d6de" providerId="ADAL" clId="{80877D61-A286-4B8E-8F6B-757A58249312}" dt="2026-05-18T22:48:31.681" v="672" actId="1076"/>
          <ac:spMkLst>
            <pc:docMk/>
            <pc:sldMk cId="3218191105" sldId="490"/>
            <ac:spMk id="18" creationId="{F5B22DAC-5BE3-A8C7-F5E7-343AC197D2DE}"/>
          </ac:spMkLst>
        </pc:spChg>
        <pc:spChg chg="add mod">
          <ac:chgData name="Lina Romančikaitė-Klingienė" userId="d1af1793-c0b7-432c-a16f-b1ace8e8d6de" providerId="ADAL" clId="{80877D61-A286-4B8E-8F6B-757A58249312}" dt="2026-05-18T23:07:27.542" v="1202" actId="255"/>
          <ac:spMkLst>
            <pc:docMk/>
            <pc:sldMk cId="3218191105" sldId="490"/>
            <ac:spMk id="19" creationId="{6B118D92-5C60-F6AE-9580-CAE9F2A0AF2F}"/>
          </ac:spMkLst>
        </pc:spChg>
        <pc:picChg chg="add del mod ord">
          <ac:chgData name="Lina Romančikaitė-Klingienė" userId="d1af1793-c0b7-432c-a16f-b1ace8e8d6de" providerId="ADAL" clId="{80877D61-A286-4B8E-8F6B-757A58249312}" dt="2026-05-18T22:48:14.730" v="670" actId="14100"/>
          <ac:picMkLst>
            <pc:docMk/>
            <pc:sldMk cId="3218191105" sldId="490"/>
            <ac:picMk id="3" creationId="{39AB9A3B-3217-CF6D-E64C-72EFCC5E6A35}"/>
          </ac:picMkLst>
        </pc:picChg>
        <pc:picChg chg="del">
          <ac:chgData name="Lina Romančikaitė-Klingienė" userId="d1af1793-c0b7-432c-a16f-b1ace8e8d6de" providerId="ADAL" clId="{80877D61-A286-4B8E-8F6B-757A58249312}" dt="2026-05-18T22:45:38.425" v="580" actId="478"/>
          <ac:picMkLst>
            <pc:docMk/>
            <pc:sldMk cId="3218191105" sldId="490"/>
            <ac:picMk id="4" creationId="{96AF3A10-A4F3-B007-A0DB-C658157CB8FA}"/>
          </ac:picMkLst>
        </pc:picChg>
        <pc:picChg chg="mod">
          <ac:chgData name="Lina Romančikaitė-Klingienė" userId="d1af1793-c0b7-432c-a16f-b1ace8e8d6de" providerId="ADAL" clId="{80877D61-A286-4B8E-8F6B-757A58249312}" dt="2026-05-18T22:47:09.681" v="596" actId="1076"/>
          <ac:picMkLst>
            <pc:docMk/>
            <pc:sldMk cId="3218191105" sldId="490"/>
            <ac:picMk id="8" creationId="{8EE9D4D9-B2C5-14EC-77E7-1FDB18C06145}"/>
          </ac:picMkLst>
        </pc:picChg>
        <pc:picChg chg="add mod ord">
          <ac:chgData name="Lina Romančikaitė-Klingienė" userId="d1af1793-c0b7-432c-a16f-b1ace8e8d6de" providerId="ADAL" clId="{80877D61-A286-4B8E-8F6B-757A58249312}" dt="2026-05-18T22:46:59.210" v="593" actId="1076"/>
          <ac:picMkLst>
            <pc:docMk/>
            <pc:sldMk cId="3218191105" sldId="490"/>
            <ac:picMk id="15" creationId="{B2FA98C3-6A48-6C69-A5AC-B51F17ECDF9F}"/>
          </ac:picMkLst>
        </pc:picChg>
        <pc:cxnChg chg="mod">
          <ac:chgData name="Lina Romančikaitė-Klingienė" userId="d1af1793-c0b7-432c-a16f-b1ace8e8d6de" providerId="ADAL" clId="{80877D61-A286-4B8E-8F6B-757A58249312}" dt="2026-05-18T22:47:14.393" v="598" actId="14100"/>
          <ac:cxnSpMkLst>
            <pc:docMk/>
            <pc:sldMk cId="3218191105" sldId="490"/>
            <ac:cxnSpMk id="11" creationId="{E2CCE1A3-508F-A2C5-7C91-59CE52D9B2A8}"/>
          </ac:cxnSpMkLst>
        </pc:cxnChg>
      </pc:sldChg>
      <pc:sldChg chg="addSp delSp modSp mod">
        <pc:chgData name="Lina Romančikaitė-Klingienė" userId="d1af1793-c0b7-432c-a16f-b1ace8e8d6de" providerId="ADAL" clId="{80877D61-A286-4B8E-8F6B-757A58249312}" dt="2026-05-18T23:46:57.186" v="1736" actId="20577"/>
        <pc:sldMkLst>
          <pc:docMk/>
          <pc:sldMk cId="3800768560" sldId="491"/>
        </pc:sldMkLst>
        <pc:spChg chg="mod">
          <ac:chgData name="Lina Romančikaitė-Klingienė" userId="d1af1793-c0b7-432c-a16f-b1ace8e8d6de" providerId="ADAL" clId="{80877D61-A286-4B8E-8F6B-757A58249312}" dt="2026-05-18T23:46:57.186" v="1736" actId="20577"/>
          <ac:spMkLst>
            <pc:docMk/>
            <pc:sldMk cId="3800768560" sldId="491"/>
            <ac:spMk id="6" creationId="{A4840641-B497-8202-0D15-8D9FBE037A94}"/>
          </ac:spMkLst>
        </pc:spChg>
        <pc:spChg chg="mod">
          <ac:chgData name="Lina Romančikaitė-Klingienė" userId="d1af1793-c0b7-432c-a16f-b1ace8e8d6de" providerId="ADAL" clId="{80877D61-A286-4B8E-8F6B-757A58249312}" dt="2026-05-18T23:06:39.628" v="1195" actId="14100"/>
          <ac:spMkLst>
            <pc:docMk/>
            <pc:sldMk cId="3800768560" sldId="491"/>
            <ac:spMk id="9" creationId="{F3DDF24B-DB94-3A9A-F745-DD80182AB338}"/>
          </ac:spMkLst>
        </pc:spChg>
        <pc:spChg chg="mod">
          <ac:chgData name="Lina Romančikaitė-Klingienė" userId="d1af1793-c0b7-432c-a16f-b1ace8e8d6de" providerId="ADAL" clId="{80877D61-A286-4B8E-8F6B-757A58249312}" dt="2026-05-18T23:06:53.954" v="1199" actId="1076"/>
          <ac:spMkLst>
            <pc:docMk/>
            <pc:sldMk cId="3800768560" sldId="491"/>
            <ac:spMk id="11" creationId="{554C7C90-5EFD-386E-7E66-C24231A09ED5}"/>
          </ac:spMkLst>
        </pc:spChg>
        <pc:spChg chg="mod">
          <ac:chgData name="Lina Romančikaitė-Klingienė" userId="d1af1793-c0b7-432c-a16f-b1ace8e8d6de" providerId="ADAL" clId="{80877D61-A286-4B8E-8F6B-757A58249312}" dt="2026-05-18T23:06:57.051" v="1200" actId="1076"/>
          <ac:spMkLst>
            <pc:docMk/>
            <pc:sldMk cId="3800768560" sldId="491"/>
            <ac:spMk id="12" creationId="{BBD0C3D9-FCF1-FAB1-9913-DF5E247AF789}"/>
          </ac:spMkLst>
        </pc:spChg>
        <pc:picChg chg="add mod ord">
          <ac:chgData name="Lina Romančikaitė-Klingienė" userId="d1af1793-c0b7-432c-a16f-b1ace8e8d6de" providerId="ADAL" clId="{80877D61-A286-4B8E-8F6B-757A58249312}" dt="2026-05-18T23:07:03.309" v="1201" actId="14100"/>
          <ac:picMkLst>
            <pc:docMk/>
            <pc:sldMk cId="3800768560" sldId="491"/>
            <ac:picMk id="3" creationId="{99AC2E94-4739-12EF-F18C-CE4EDFD376B9}"/>
          </ac:picMkLst>
        </pc:picChg>
        <pc:picChg chg="del">
          <ac:chgData name="Lina Romančikaitė-Klingienė" userId="d1af1793-c0b7-432c-a16f-b1ace8e8d6de" providerId="ADAL" clId="{80877D61-A286-4B8E-8F6B-757A58249312}" dt="2026-05-18T23:06:33.344" v="1192" actId="478"/>
          <ac:picMkLst>
            <pc:docMk/>
            <pc:sldMk cId="3800768560" sldId="491"/>
            <ac:picMk id="4" creationId="{50DA032F-59A3-CE9E-3493-F855201B88A2}"/>
          </ac:picMkLst>
        </pc:picChg>
        <pc:picChg chg="mod">
          <ac:chgData name="Lina Romančikaitė-Klingienė" userId="d1af1793-c0b7-432c-a16f-b1ace8e8d6de" providerId="ADAL" clId="{80877D61-A286-4B8E-8F6B-757A58249312}" dt="2026-05-18T23:06:50.994" v="1198" actId="1076"/>
          <ac:picMkLst>
            <pc:docMk/>
            <pc:sldMk cId="3800768560" sldId="491"/>
            <ac:picMk id="8" creationId="{47652305-AE19-409C-DB7C-8C8EEE84E5D9}"/>
          </ac:picMkLst>
        </pc:picChg>
      </pc:sldChg>
      <pc:sldChg chg="addSp delSp modSp mod">
        <pc:chgData name="Lina Romančikaitė-Klingienė" userId="d1af1793-c0b7-432c-a16f-b1ace8e8d6de" providerId="ADAL" clId="{80877D61-A286-4B8E-8F6B-757A58249312}" dt="2026-05-18T23:47:07.820" v="1738" actId="1076"/>
        <pc:sldMkLst>
          <pc:docMk/>
          <pc:sldMk cId="2353772685" sldId="492"/>
        </pc:sldMkLst>
        <pc:spChg chg="mod ord">
          <ac:chgData name="Lina Romančikaitė-Klingienė" userId="d1af1793-c0b7-432c-a16f-b1ace8e8d6de" providerId="ADAL" clId="{80877D61-A286-4B8E-8F6B-757A58249312}" dt="2026-05-18T23:05:43.699" v="1183" actId="14100"/>
          <ac:spMkLst>
            <pc:docMk/>
            <pc:sldMk cId="2353772685" sldId="492"/>
            <ac:spMk id="5" creationId="{6435FAD4-0242-82FB-3237-FD1620C33EB9}"/>
          </ac:spMkLst>
        </pc:spChg>
        <pc:spChg chg="mod">
          <ac:chgData name="Lina Romančikaitė-Klingienė" userId="d1af1793-c0b7-432c-a16f-b1ace8e8d6de" providerId="ADAL" clId="{80877D61-A286-4B8E-8F6B-757A58249312}" dt="2026-05-18T23:47:07.820" v="1738" actId="1076"/>
          <ac:spMkLst>
            <pc:docMk/>
            <pc:sldMk cId="2353772685" sldId="492"/>
            <ac:spMk id="6" creationId="{A4840641-B497-8202-0D15-8D9FBE037A94}"/>
          </ac:spMkLst>
        </pc:spChg>
        <pc:picChg chg="add mod">
          <ac:chgData name="Lina Romančikaitė-Klingienė" userId="d1af1793-c0b7-432c-a16f-b1ace8e8d6de" providerId="ADAL" clId="{80877D61-A286-4B8E-8F6B-757A58249312}" dt="2026-05-18T23:05:28.211" v="1177" actId="14100"/>
          <ac:picMkLst>
            <pc:docMk/>
            <pc:sldMk cId="2353772685" sldId="492"/>
            <ac:picMk id="3" creationId="{3E145131-455C-58BF-9762-B7351D39356B}"/>
          </ac:picMkLst>
        </pc:picChg>
        <pc:picChg chg="del">
          <ac:chgData name="Lina Romančikaitė-Klingienė" userId="d1af1793-c0b7-432c-a16f-b1ace8e8d6de" providerId="ADAL" clId="{80877D61-A286-4B8E-8F6B-757A58249312}" dt="2026-05-18T23:05:09.526" v="1170" actId="478"/>
          <ac:picMkLst>
            <pc:docMk/>
            <pc:sldMk cId="2353772685" sldId="492"/>
            <ac:picMk id="4" creationId="{4B384D66-4620-80ED-76A8-6B3F51551A63}"/>
          </ac:picMkLst>
        </pc:picChg>
        <pc:picChg chg="mod">
          <ac:chgData name="Lina Romančikaitė-Klingienė" userId="d1af1793-c0b7-432c-a16f-b1ace8e8d6de" providerId="ADAL" clId="{80877D61-A286-4B8E-8F6B-757A58249312}" dt="2026-05-18T23:05:13.543" v="1172" actId="1076"/>
          <ac:picMkLst>
            <pc:docMk/>
            <pc:sldMk cId="2353772685" sldId="492"/>
            <ac:picMk id="9" creationId="{2483B23C-B642-E7CF-295E-62EC79398918}"/>
          </ac:picMkLst>
        </pc:picChg>
      </pc:sldChg>
      <pc:sldChg chg="addSp delSp modSp mod">
        <pc:chgData name="Lina Romančikaitė-Klingienė" userId="d1af1793-c0b7-432c-a16f-b1ace8e8d6de" providerId="ADAL" clId="{80877D61-A286-4B8E-8F6B-757A58249312}" dt="2026-05-18T23:47:17.632" v="1740" actId="1076"/>
        <pc:sldMkLst>
          <pc:docMk/>
          <pc:sldMk cId="3723917860" sldId="493"/>
        </pc:sldMkLst>
        <pc:spChg chg="mod ord">
          <ac:chgData name="Lina Romančikaitė-Klingienė" userId="d1af1793-c0b7-432c-a16f-b1ace8e8d6de" providerId="ADAL" clId="{80877D61-A286-4B8E-8F6B-757A58249312}" dt="2026-05-18T23:03:25.076" v="1121" actId="14100"/>
          <ac:spMkLst>
            <pc:docMk/>
            <pc:sldMk cId="3723917860" sldId="493"/>
            <ac:spMk id="5" creationId="{6DAE3E02-62D4-A144-8815-0A6BD4ADE004}"/>
          </ac:spMkLst>
        </pc:spChg>
        <pc:spChg chg="mod">
          <ac:chgData name="Lina Romančikaitė-Klingienė" userId="d1af1793-c0b7-432c-a16f-b1ace8e8d6de" providerId="ADAL" clId="{80877D61-A286-4B8E-8F6B-757A58249312}" dt="2026-05-18T23:47:17.632" v="1740" actId="1076"/>
          <ac:spMkLst>
            <pc:docMk/>
            <pc:sldMk cId="3723917860" sldId="493"/>
            <ac:spMk id="6" creationId="{A4840641-B497-8202-0D15-8D9FBE037A94}"/>
          </ac:spMkLst>
        </pc:spChg>
        <pc:spChg chg="add mod">
          <ac:chgData name="Lina Romančikaitė-Klingienė" userId="d1af1793-c0b7-432c-a16f-b1ace8e8d6de" providerId="ADAL" clId="{80877D61-A286-4B8E-8F6B-757A58249312}" dt="2026-05-18T23:03:59.449" v="1133" actId="14100"/>
          <ac:spMkLst>
            <pc:docMk/>
            <pc:sldMk cId="3723917860" sldId="493"/>
            <ac:spMk id="8" creationId="{CB597BCC-D139-9567-C2F3-4ED09755F362}"/>
          </ac:spMkLst>
        </pc:spChg>
        <pc:spChg chg="mod">
          <ac:chgData name="Lina Romančikaitė-Klingienė" userId="d1af1793-c0b7-432c-a16f-b1ace8e8d6de" providerId="ADAL" clId="{80877D61-A286-4B8E-8F6B-757A58249312}" dt="2026-05-18T23:04:42.728" v="1167" actId="255"/>
          <ac:spMkLst>
            <pc:docMk/>
            <pc:sldMk cId="3723917860" sldId="493"/>
            <ac:spMk id="11" creationId="{2F7FFD61-07E2-73E1-9AF4-7E1FE8E95607}"/>
          </ac:spMkLst>
        </pc:spChg>
        <pc:picChg chg="add mod">
          <ac:chgData name="Lina Romančikaitė-Klingienė" userId="d1af1793-c0b7-432c-a16f-b1ace8e8d6de" providerId="ADAL" clId="{80877D61-A286-4B8E-8F6B-757A58249312}" dt="2026-05-18T23:03:16.136" v="1117" actId="1076"/>
          <ac:picMkLst>
            <pc:docMk/>
            <pc:sldMk cId="3723917860" sldId="493"/>
            <ac:picMk id="3" creationId="{89AA7B18-FB0B-EEA4-44E5-403BBDB81400}"/>
          </ac:picMkLst>
        </pc:picChg>
        <pc:picChg chg="del">
          <ac:chgData name="Lina Romančikaitė-Klingienė" userId="d1af1793-c0b7-432c-a16f-b1ace8e8d6de" providerId="ADAL" clId="{80877D61-A286-4B8E-8F6B-757A58249312}" dt="2026-05-18T23:03:04.392" v="1114" actId="478"/>
          <ac:picMkLst>
            <pc:docMk/>
            <pc:sldMk cId="3723917860" sldId="493"/>
            <ac:picMk id="4" creationId="{BABB10A8-7F1C-70AB-A721-0630419FFA48}"/>
          </ac:picMkLst>
        </pc:picChg>
        <pc:picChg chg="mod">
          <ac:chgData name="Lina Romančikaitė-Klingienė" userId="d1af1793-c0b7-432c-a16f-b1ace8e8d6de" providerId="ADAL" clId="{80877D61-A286-4B8E-8F6B-757A58249312}" dt="2026-05-18T23:03:09.548" v="1115" actId="1076"/>
          <ac:picMkLst>
            <pc:docMk/>
            <pc:sldMk cId="3723917860" sldId="493"/>
            <ac:picMk id="9" creationId="{B38F92D0-224A-F501-B746-318C96BBEFB5}"/>
          </ac:picMkLst>
        </pc:picChg>
        <pc:picChg chg="add mod">
          <ac:chgData name="Lina Romančikaitė-Klingienė" userId="d1af1793-c0b7-432c-a16f-b1ace8e8d6de" providerId="ADAL" clId="{80877D61-A286-4B8E-8F6B-757A58249312}" dt="2026-05-18T23:04:58.623" v="1168"/>
          <ac:picMkLst>
            <pc:docMk/>
            <pc:sldMk cId="3723917860" sldId="493"/>
            <ac:picMk id="12" creationId="{B441E506-5654-6792-497C-87F904E609C7}"/>
          </ac:picMkLst>
        </pc:picChg>
      </pc:sldChg>
      <pc:sldChg chg="addSp delSp modSp mod">
        <pc:chgData name="Lina Romančikaitė-Klingienė" userId="d1af1793-c0b7-432c-a16f-b1ace8e8d6de" providerId="ADAL" clId="{80877D61-A286-4B8E-8F6B-757A58249312}" dt="2026-05-18T23:47:26.514" v="1742" actId="1076"/>
        <pc:sldMkLst>
          <pc:docMk/>
          <pc:sldMk cId="328181032" sldId="494"/>
        </pc:sldMkLst>
        <pc:spChg chg="mod">
          <ac:chgData name="Lina Romančikaitė-Klingienė" userId="d1af1793-c0b7-432c-a16f-b1ace8e8d6de" providerId="ADAL" clId="{80877D61-A286-4B8E-8F6B-757A58249312}" dt="2026-05-18T23:01:12.982" v="1094" actId="20577"/>
          <ac:spMkLst>
            <pc:docMk/>
            <pc:sldMk cId="328181032" sldId="494"/>
            <ac:spMk id="5" creationId="{1BF145E5-603C-39C5-5A68-6689CE24ABA5}"/>
          </ac:spMkLst>
        </pc:spChg>
        <pc:spChg chg="mod">
          <ac:chgData name="Lina Romančikaitė-Klingienė" userId="d1af1793-c0b7-432c-a16f-b1ace8e8d6de" providerId="ADAL" clId="{80877D61-A286-4B8E-8F6B-757A58249312}" dt="2026-05-18T23:47:26.514" v="1742" actId="1076"/>
          <ac:spMkLst>
            <pc:docMk/>
            <pc:sldMk cId="328181032" sldId="494"/>
            <ac:spMk id="6" creationId="{A4840641-B497-8202-0D15-8D9FBE037A94}"/>
          </ac:spMkLst>
        </pc:spChg>
        <pc:spChg chg="mod ord">
          <ac:chgData name="Lina Romančikaitė-Klingienė" userId="d1af1793-c0b7-432c-a16f-b1ace8e8d6de" providerId="ADAL" clId="{80877D61-A286-4B8E-8F6B-757A58249312}" dt="2026-05-18T22:56:31.520" v="1020" actId="14100"/>
          <ac:spMkLst>
            <pc:docMk/>
            <pc:sldMk cId="328181032" sldId="494"/>
            <ac:spMk id="9" creationId="{A50F23D0-D60E-24F3-FE41-241BDFB39F78}"/>
          </ac:spMkLst>
        </pc:spChg>
        <pc:spChg chg="mod">
          <ac:chgData name="Lina Romančikaitė-Klingienė" userId="d1af1793-c0b7-432c-a16f-b1ace8e8d6de" providerId="ADAL" clId="{80877D61-A286-4B8E-8F6B-757A58249312}" dt="2026-05-18T22:56:00.390" v="1011" actId="1076"/>
          <ac:spMkLst>
            <pc:docMk/>
            <pc:sldMk cId="328181032" sldId="494"/>
            <ac:spMk id="15" creationId="{C41B92B8-32B5-73DA-EBE9-AF06F1782BF6}"/>
          </ac:spMkLst>
        </pc:spChg>
        <pc:spChg chg="add mod">
          <ac:chgData name="Lina Romančikaitė-Klingienė" userId="d1af1793-c0b7-432c-a16f-b1ace8e8d6de" providerId="ADAL" clId="{80877D61-A286-4B8E-8F6B-757A58249312}" dt="2026-05-18T23:01:02.905" v="1086" actId="255"/>
          <ac:spMkLst>
            <pc:docMk/>
            <pc:sldMk cId="328181032" sldId="494"/>
            <ac:spMk id="27" creationId="{578A4C9C-3119-B18F-16F1-7E336A1BED9B}"/>
          </ac:spMkLst>
        </pc:spChg>
        <pc:spChg chg="add mod">
          <ac:chgData name="Lina Romančikaitė-Klingienė" userId="d1af1793-c0b7-432c-a16f-b1ace8e8d6de" providerId="ADAL" clId="{80877D61-A286-4B8E-8F6B-757A58249312}" dt="2026-05-18T23:00:57.631" v="1085" actId="255"/>
          <ac:spMkLst>
            <pc:docMk/>
            <pc:sldMk cId="328181032" sldId="494"/>
            <ac:spMk id="28" creationId="{A3CFFC01-7F35-B86C-7401-858EF66E04A6}"/>
          </ac:spMkLst>
        </pc:spChg>
        <pc:picChg chg="del">
          <ac:chgData name="Lina Romančikaitė-Klingienė" userId="d1af1793-c0b7-432c-a16f-b1ace8e8d6de" providerId="ADAL" clId="{80877D61-A286-4B8E-8F6B-757A58249312}" dt="2026-05-18T22:55:46.850" v="1006" actId="478"/>
          <ac:picMkLst>
            <pc:docMk/>
            <pc:sldMk cId="328181032" sldId="494"/>
            <ac:picMk id="4" creationId="{BCD8D770-A0C4-90E9-20AE-00D1287DF10B}"/>
          </ac:picMkLst>
        </pc:picChg>
        <pc:picChg chg="add mod">
          <ac:chgData name="Lina Romančikaitė-Klingienė" userId="d1af1793-c0b7-432c-a16f-b1ace8e8d6de" providerId="ADAL" clId="{80877D61-A286-4B8E-8F6B-757A58249312}" dt="2026-05-18T22:56:11.179" v="1014" actId="1076"/>
          <ac:picMkLst>
            <pc:docMk/>
            <pc:sldMk cId="328181032" sldId="494"/>
            <ac:picMk id="8" creationId="{C8C36E89-49F1-4B81-021A-D93E73D0148D}"/>
          </ac:picMkLst>
        </pc:picChg>
        <pc:picChg chg="mod">
          <ac:chgData name="Lina Romančikaitė-Klingienė" userId="d1af1793-c0b7-432c-a16f-b1ace8e8d6de" providerId="ADAL" clId="{80877D61-A286-4B8E-8F6B-757A58249312}" dt="2026-05-18T23:00:31.623" v="1077" actId="14100"/>
          <ac:picMkLst>
            <pc:docMk/>
            <pc:sldMk cId="328181032" sldId="494"/>
            <ac:picMk id="11" creationId="{C460253C-DA68-B128-DE4D-BBF6E8372415}"/>
          </ac:picMkLst>
        </pc:picChg>
        <pc:picChg chg="mod">
          <ac:chgData name="Lina Romančikaitė-Klingienė" userId="d1af1793-c0b7-432c-a16f-b1ace8e8d6de" providerId="ADAL" clId="{80877D61-A286-4B8E-8F6B-757A58249312}" dt="2026-05-18T22:55:56.954" v="1010" actId="1076"/>
          <ac:picMkLst>
            <pc:docMk/>
            <pc:sldMk cId="328181032" sldId="494"/>
            <ac:picMk id="12" creationId="{8C8A80E8-077A-555D-1524-3EDD0EECCDEA}"/>
          </ac:picMkLst>
        </pc:picChg>
        <pc:picChg chg="add mod">
          <ac:chgData name="Lina Romančikaitė-Klingienė" userId="d1af1793-c0b7-432c-a16f-b1ace8e8d6de" providerId="ADAL" clId="{80877D61-A286-4B8E-8F6B-757A58249312}" dt="2026-05-18T22:59:52.723" v="1070"/>
          <ac:picMkLst>
            <pc:docMk/>
            <pc:sldMk cId="328181032" sldId="494"/>
            <ac:picMk id="25" creationId="{74128B1B-EBB6-5134-17F7-388F549FE420}"/>
          </ac:picMkLst>
        </pc:picChg>
        <pc:picChg chg="add del mod">
          <ac:chgData name="Lina Romančikaitė-Klingienė" userId="d1af1793-c0b7-432c-a16f-b1ace8e8d6de" providerId="ADAL" clId="{80877D61-A286-4B8E-8F6B-757A58249312}" dt="2026-05-18T23:00:05.179" v="1072" actId="478"/>
          <ac:picMkLst>
            <pc:docMk/>
            <pc:sldMk cId="328181032" sldId="494"/>
            <ac:picMk id="26" creationId="{347E1C62-BB1F-B526-D5B4-DF7D857BB27F}"/>
          </ac:picMkLst>
        </pc:picChg>
        <pc:cxnChg chg="mod">
          <ac:chgData name="Lina Romančikaitė-Klingienė" userId="d1af1793-c0b7-432c-a16f-b1ace8e8d6de" providerId="ADAL" clId="{80877D61-A286-4B8E-8F6B-757A58249312}" dt="2026-05-18T22:56:05.659" v="1013" actId="14100"/>
          <ac:cxnSpMkLst>
            <pc:docMk/>
            <pc:sldMk cId="328181032" sldId="494"/>
            <ac:cxnSpMk id="13" creationId="{30C2C396-A665-A265-43D1-9F1D4DAD568C}"/>
          </ac:cxnSpMkLst>
        </pc:cxnChg>
        <pc:cxnChg chg="add del mod">
          <ac:chgData name="Lina Romančikaitė-Klingienė" userId="d1af1793-c0b7-432c-a16f-b1ace8e8d6de" providerId="ADAL" clId="{80877D61-A286-4B8E-8F6B-757A58249312}" dt="2026-05-18T22:58:01.721" v="1042" actId="478"/>
          <ac:cxnSpMkLst>
            <pc:docMk/>
            <pc:sldMk cId="328181032" sldId="494"/>
            <ac:cxnSpMk id="16" creationId="{773D59A0-451D-8597-555A-106CD7AB2823}"/>
          </ac:cxnSpMkLst>
        </pc:cxnChg>
        <pc:cxnChg chg="add del mod">
          <ac:chgData name="Lina Romančikaitė-Klingienė" userId="d1af1793-c0b7-432c-a16f-b1ace8e8d6de" providerId="ADAL" clId="{80877D61-A286-4B8E-8F6B-757A58249312}" dt="2026-05-18T22:58:02.978" v="1043" actId="478"/>
          <ac:cxnSpMkLst>
            <pc:docMk/>
            <pc:sldMk cId="328181032" sldId="494"/>
            <ac:cxnSpMk id="20" creationId="{880FA2A6-9F1E-1582-8096-AD3679CF0E90}"/>
          </ac:cxnSpMkLst>
        </pc:cxnChg>
      </pc:sldChg>
      <pc:sldChg chg="addSp delSp modSp mod">
        <pc:chgData name="Lina Romančikaitė-Klingienė" userId="d1af1793-c0b7-432c-a16f-b1ace8e8d6de" providerId="ADAL" clId="{80877D61-A286-4B8E-8F6B-757A58249312}" dt="2026-05-18T23:47:33.243" v="1744" actId="1076"/>
        <pc:sldMkLst>
          <pc:docMk/>
          <pc:sldMk cId="135894272" sldId="495"/>
        </pc:sldMkLst>
        <pc:spChg chg="mod">
          <ac:chgData name="Lina Romančikaitė-Klingienė" userId="d1af1793-c0b7-432c-a16f-b1ace8e8d6de" providerId="ADAL" clId="{80877D61-A286-4B8E-8F6B-757A58249312}" dt="2026-05-18T23:47:33.243" v="1744" actId="1076"/>
          <ac:spMkLst>
            <pc:docMk/>
            <pc:sldMk cId="135894272" sldId="495"/>
            <ac:spMk id="6" creationId="{A4840641-B497-8202-0D15-8D9FBE037A94}"/>
          </ac:spMkLst>
        </pc:spChg>
        <pc:spChg chg="mod ord">
          <ac:chgData name="Lina Romančikaitė-Klingienė" userId="d1af1793-c0b7-432c-a16f-b1ace8e8d6de" providerId="ADAL" clId="{80877D61-A286-4B8E-8F6B-757A58249312}" dt="2026-05-18T22:59:32.718" v="1067" actId="14100"/>
          <ac:spMkLst>
            <pc:docMk/>
            <pc:sldMk cId="135894272" sldId="495"/>
            <ac:spMk id="11" creationId="{6B913925-00D5-DD7B-48D7-6EF2D1B2281A}"/>
          </ac:spMkLst>
        </pc:spChg>
        <pc:spChg chg="mod">
          <ac:chgData name="Lina Romančikaitė-Klingienė" userId="d1af1793-c0b7-432c-a16f-b1ace8e8d6de" providerId="ADAL" clId="{80877D61-A286-4B8E-8F6B-757A58249312}" dt="2026-05-18T23:01:24.753" v="1095" actId="255"/>
          <ac:spMkLst>
            <pc:docMk/>
            <pc:sldMk cId="135894272" sldId="495"/>
            <ac:spMk id="12" creationId="{11BC2FD0-F242-AB36-7651-02049C439E32}"/>
          </ac:spMkLst>
        </pc:spChg>
        <pc:spChg chg="mod">
          <ac:chgData name="Lina Romančikaitė-Klingienė" userId="d1af1793-c0b7-432c-a16f-b1ace8e8d6de" providerId="ADAL" clId="{80877D61-A286-4B8E-8F6B-757A58249312}" dt="2026-05-18T23:01:29.471" v="1096" actId="255"/>
          <ac:spMkLst>
            <pc:docMk/>
            <pc:sldMk cId="135894272" sldId="495"/>
            <ac:spMk id="13" creationId="{56A86098-6440-B15C-D2F3-970215480888}"/>
          </ac:spMkLst>
        </pc:spChg>
        <pc:spChg chg="mod">
          <ac:chgData name="Lina Romančikaitė-Klingienė" userId="d1af1793-c0b7-432c-a16f-b1ace8e8d6de" providerId="ADAL" clId="{80877D61-A286-4B8E-8F6B-757A58249312}" dt="2026-05-18T22:59:02.828" v="1056" actId="14100"/>
          <ac:spMkLst>
            <pc:docMk/>
            <pc:sldMk cId="135894272" sldId="495"/>
            <ac:spMk id="14" creationId="{B4FF9D4C-BFBC-F5FC-C267-C59B06E1864F}"/>
          </ac:spMkLst>
        </pc:spChg>
        <pc:spChg chg="mod">
          <ac:chgData name="Lina Romančikaitė-Klingienė" userId="d1af1793-c0b7-432c-a16f-b1ace8e8d6de" providerId="ADAL" clId="{80877D61-A286-4B8E-8F6B-757A58249312}" dt="2026-05-18T22:58:52.624" v="1053" actId="1076"/>
          <ac:spMkLst>
            <pc:docMk/>
            <pc:sldMk cId="135894272" sldId="495"/>
            <ac:spMk id="15" creationId="{A86BF980-B027-8E6E-6763-354B9A3E54E4}"/>
          </ac:spMkLst>
        </pc:spChg>
        <pc:spChg chg="mod">
          <ac:chgData name="Lina Romančikaitė-Klingienė" userId="d1af1793-c0b7-432c-a16f-b1ace8e8d6de" providerId="ADAL" clId="{80877D61-A286-4B8E-8F6B-757A58249312}" dt="2026-05-18T22:59:39.277" v="1068" actId="255"/>
          <ac:spMkLst>
            <pc:docMk/>
            <pc:sldMk cId="135894272" sldId="495"/>
            <ac:spMk id="16" creationId="{A32A1E71-8867-7FF4-C165-8B9CDB18476E}"/>
          </ac:spMkLst>
        </pc:spChg>
        <pc:picChg chg="del">
          <ac:chgData name="Lina Romančikaitė-Klingienė" userId="d1af1793-c0b7-432c-a16f-b1ace8e8d6de" providerId="ADAL" clId="{80877D61-A286-4B8E-8F6B-757A58249312}" dt="2026-05-18T22:58:42.955" v="1049" actId="478"/>
          <ac:picMkLst>
            <pc:docMk/>
            <pc:sldMk cId="135894272" sldId="495"/>
            <ac:picMk id="3" creationId="{86FA925A-685E-A2F3-E4A9-03F37F2DD604}"/>
          </ac:picMkLst>
        </pc:picChg>
        <pc:picChg chg="add mod">
          <ac:chgData name="Lina Romančikaitė-Klingienė" userId="d1af1793-c0b7-432c-a16f-b1ace8e8d6de" providerId="ADAL" clId="{80877D61-A286-4B8E-8F6B-757A58249312}" dt="2026-05-18T22:59:42.005" v="1069" actId="1076"/>
          <ac:picMkLst>
            <pc:docMk/>
            <pc:sldMk cId="135894272" sldId="495"/>
            <ac:picMk id="4" creationId="{EC2E51E0-708F-3299-F36B-900512D9F69D}"/>
          </ac:picMkLst>
        </pc:picChg>
        <pc:picChg chg="mod">
          <ac:chgData name="Lina Romančikaitė-Klingienė" userId="d1af1793-c0b7-432c-a16f-b1ace8e8d6de" providerId="ADAL" clId="{80877D61-A286-4B8E-8F6B-757A58249312}" dt="2026-05-18T22:58:55.884" v="1054" actId="1076"/>
          <ac:picMkLst>
            <pc:docMk/>
            <pc:sldMk cId="135894272" sldId="495"/>
            <ac:picMk id="9" creationId="{D087AF1A-6263-4448-DBE3-A5355C9ACECA}"/>
          </ac:picMkLst>
        </pc:picChg>
      </pc:sldChg>
      <pc:sldChg chg="modSp mod">
        <pc:chgData name="Lina Romančikaitė-Klingienė" userId="d1af1793-c0b7-432c-a16f-b1ace8e8d6de" providerId="ADAL" clId="{80877D61-A286-4B8E-8F6B-757A58249312}" dt="2026-05-18T23:11:18.322" v="1219" actId="6549"/>
        <pc:sldMkLst>
          <pc:docMk/>
          <pc:sldMk cId="1011326613" sldId="496"/>
        </pc:sldMkLst>
        <pc:spChg chg="mod">
          <ac:chgData name="Lina Romančikaitė-Klingienė" userId="d1af1793-c0b7-432c-a16f-b1ace8e8d6de" providerId="ADAL" clId="{80877D61-A286-4B8E-8F6B-757A58249312}" dt="2026-05-18T23:11:18.322" v="1219" actId="6549"/>
          <ac:spMkLst>
            <pc:docMk/>
            <pc:sldMk cId="1011326613" sldId="496"/>
            <ac:spMk id="3" creationId="{E6DD7C7B-721C-F02B-5CF4-AAF0C32BF9BA}"/>
          </ac:spMkLst>
        </pc:spChg>
        <pc:spChg chg="mod">
          <ac:chgData name="Lina Romančikaitė-Klingienė" userId="d1af1793-c0b7-432c-a16f-b1ace8e8d6de" providerId="ADAL" clId="{80877D61-A286-4B8E-8F6B-757A58249312}" dt="2026-05-18T23:10:50.633" v="1215" actId="113"/>
          <ac:spMkLst>
            <pc:docMk/>
            <pc:sldMk cId="1011326613" sldId="496"/>
            <ac:spMk id="6" creationId="{A4840641-B497-8202-0D15-8D9FBE037A94}"/>
          </ac:spMkLst>
        </pc:spChg>
      </pc:sldChg>
      <pc:sldChg chg="modSp mod">
        <pc:chgData name="Lina Romančikaitė-Klingienė" userId="d1af1793-c0b7-432c-a16f-b1ace8e8d6de" providerId="ADAL" clId="{80877D61-A286-4B8E-8F6B-757A58249312}" dt="2026-05-18T23:13:27.521" v="1254" actId="20577"/>
        <pc:sldMkLst>
          <pc:docMk/>
          <pc:sldMk cId="4216990368" sldId="499"/>
        </pc:sldMkLst>
        <pc:spChg chg="mod">
          <ac:chgData name="Lina Romančikaitė-Klingienė" userId="d1af1793-c0b7-432c-a16f-b1ace8e8d6de" providerId="ADAL" clId="{80877D61-A286-4B8E-8F6B-757A58249312}" dt="2026-05-18T23:13:27.521" v="1254" actId="20577"/>
          <ac:spMkLst>
            <pc:docMk/>
            <pc:sldMk cId="4216990368" sldId="499"/>
            <ac:spMk id="4" creationId="{D1510B82-C255-FC2C-AEE3-B5220680C895}"/>
          </ac:spMkLst>
        </pc:spChg>
        <pc:spChg chg="mod">
          <ac:chgData name="Lina Romančikaitė-Klingienė" userId="d1af1793-c0b7-432c-a16f-b1ace8e8d6de" providerId="ADAL" clId="{80877D61-A286-4B8E-8F6B-757A58249312}" dt="2026-05-18T23:12:29.622" v="1224" actId="1076"/>
          <ac:spMkLst>
            <pc:docMk/>
            <pc:sldMk cId="4216990368" sldId="499"/>
            <ac:spMk id="6" creationId="{A4840641-B497-8202-0D15-8D9FBE037A94}"/>
          </ac:spMkLst>
        </pc:spChg>
        <pc:spChg chg="mod">
          <ac:chgData name="Lina Romančikaitė-Klingienė" userId="d1af1793-c0b7-432c-a16f-b1ace8e8d6de" providerId="ADAL" clId="{80877D61-A286-4B8E-8F6B-757A58249312}" dt="2026-05-18T23:12:57.272" v="1230" actId="255"/>
          <ac:spMkLst>
            <pc:docMk/>
            <pc:sldMk cId="4216990368" sldId="499"/>
            <ac:spMk id="8" creationId="{7F74012A-75E3-392D-54DD-C0262CBCA48E}"/>
          </ac:spMkLst>
        </pc:spChg>
        <pc:spChg chg="mod">
          <ac:chgData name="Lina Romančikaitė-Klingienė" userId="d1af1793-c0b7-432c-a16f-b1ace8e8d6de" providerId="ADAL" clId="{80877D61-A286-4B8E-8F6B-757A58249312}" dt="2026-05-18T23:12:48.732" v="1227" actId="14100"/>
          <ac:spMkLst>
            <pc:docMk/>
            <pc:sldMk cId="4216990368" sldId="499"/>
            <ac:spMk id="12" creationId="{0C803EDB-758B-74B7-549D-BB4C0E40AD3F}"/>
          </ac:spMkLst>
        </pc:spChg>
        <pc:spChg chg="mod">
          <ac:chgData name="Lina Romančikaitė-Klingienė" userId="d1af1793-c0b7-432c-a16f-b1ace8e8d6de" providerId="ADAL" clId="{80877D61-A286-4B8E-8F6B-757A58249312}" dt="2026-05-18T23:13:02.619" v="1231" actId="255"/>
          <ac:spMkLst>
            <pc:docMk/>
            <pc:sldMk cId="4216990368" sldId="499"/>
            <ac:spMk id="14" creationId="{CF2BAD1A-E42D-3B03-5FD1-7562D2638EA2}"/>
          </ac:spMkLst>
        </pc:spChg>
      </pc:sldChg>
      <pc:sldChg chg="delSp modSp add mod">
        <pc:chgData name="Lina Romančikaitė-Klingienė" userId="d1af1793-c0b7-432c-a16f-b1ace8e8d6de" providerId="ADAL" clId="{80877D61-A286-4B8E-8F6B-757A58249312}" dt="2026-05-18T22:03:29.812" v="13" actId="2711"/>
        <pc:sldMkLst>
          <pc:docMk/>
          <pc:sldMk cId="399576431" sldId="500"/>
        </pc:sldMkLst>
        <pc:spChg chg="del mod">
          <ac:chgData name="Lina Romančikaitė-Klingienė" userId="d1af1793-c0b7-432c-a16f-b1ace8e8d6de" providerId="ADAL" clId="{80877D61-A286-4B8E-8F6B-757A58249312}" dt="2026-05-18T22:03:17.411" v="12" actId="478"/>
          <ac:spMkLst>
            <pc:docMk/>
            <pc:sldMk cId="399576431" sldId="500"/>
            <ac:spMk id="3" creationId="{9AD6E186-2111-1A15-D24C-B8C947811596}"/>
          </ac:spMkLst>
        </pc:spChg>
        <pc:spChg chg="mod">
          <ac:chgData name="Lina Romančikaitė-Klingienė" userId="d1af1793-c0b7-432c-a16f-b1ace8e8d6de" providerId="ADAL" clId="{80877D61-A286-4B8E-8F6B-757A58249312}" dt="2026-05-18T22:03:29.812" v="13" actId="2711"/>
          <ac:spMkLst>
            <pc:docMk/>
            <pc:sldMk cId="399576431" sldId="500"/>
            <ac:spMk id="6" creationId="{1AE2AFA2-E48A-E1E5-D4CD-C04188C4AEB4}"/>
          </ac:spMkLst>
        </pc:spChg>
      </pc:sldChg>
      <pc:sldChg chg="modSp mod">
        <pc:chgData name="Lina Romančikaitė-Klingienė" userId="d1af1793-c0b7-432c-a16f-b1ace8e8d6de" providerId="ADAL" clId="{80877D61-A286-4B8E-8F6B-757A58249312}" dt="2026-05-18T23:48:20.004" v="1750" actId="1076"/>
        <pc:sldMkLst>
          <pc:docMk/>
          <pc:sldMk cId="3411276553" sldId="505"/>
        </pc:sldMkLst>
        <pc:spChg chg="mod">
          <ac:chgData name="Lina Romančikaitė-Klingienė" userId="d1af1793-c0b7-432c-a16f-b1ace8e8d6de" providerId="ADAL" clId="{80877D61-A286-4B8E-8F6B-757A58249312}" dt="2026-05-18T23:40:24.221" v="1645" actId="1076"/>
          <ac:spMkLst>
            <pc:docMk/>
            <pc:sldMk cId="3411276553" sldId="505"/>
            <ac:spMk id="5" creationId="{19459CBB-CEAC-9352-2C46-78341D5B3595}"/>
          </ac:spMkLst>
        </pc:spChg>
        <pc:spChg chg="mod">
          <ac:chgData name="Lina Romančikaitė-Klingienė" userId="d1af1793-c0b7-432c-a16f-b1ace8e8d6de" providerId="ADAL" clId="{80877D61-A286-4B8E-8F6B-757A58249312}" dt="2026-05-18T23:48:20.004" v="1750" actId="1076"/>
          <ac:spMkLst>
            <pc:docMk/>
            <pc:sldMk cId="3411276553" sldId="505"/>
            <ac:spMk id="6" creationId="{A4840641-B497-8202-0D15-8D9FBE037A94}"/>
          </ac:spMkLst>
        </pc:spChg>
        <pc:spChg chg="mod">
          <ac:chgData name="Lina Romančikaitė-Klingienė" userId="d1af1793-c0b7-432c-a16f-b1ace8e8d6de" providerId="ADAL" clId="{80877D61-A286-4B8E-8F6B-757A58249312}" dt="2026-05-18T23:40:09.110" v="1641" actId="255"/>
          <ac:spMkLst>
            <pc:docMk/>
            <pc:sldMk cId="3411276553" sldId="505"/>
            <ac:spMk id="8" creationId="{3E10F521-A1B1-8468-B8E4-942A6BD4F452}"/>
          </ac:spMkLst>
        </pc:spChg>
      </pc:sldChg>
      <pc:sldChg chg="modSp mod">
        <pc:chgData name="Lina Romančikaitė-Klingienė" userId="d1af1793-c0b7-432c-a16f-b1ace8e8d6de" providerId="ADAL" clId="{80877D61-A286-4B8E-8F6B-757A58249312}" dt="2026-05-18T23:48:24.551" v="1751" actId="1076"/>
        <pc:sldMkLst>
          <pc:docMk/>
          <pc:sldMk cId="347896782" sldId="506"/>
        </pc:sldMkLst>
        <pc:spChg chg="mod">
          <ac:chgData name="Lina Romančikaitė-Klingienė" userId="d1af1793-c0b7-432c-a16f-b1ace8e8d6de" providerId="ADAL" clId="{80877D61-A286-4B8E-8F6B-757A58249312}" dt="2026-05-18T23:42:01.774" v="1693" actId="255"/>
          <ac:spMkLst>
            <pc:docMk/>
            <pc:sldMk cId="347896782" sldId="506"/>
            <ac:spMk id="4" creationId="{5EB89C22-B860-2507-E3AC-397DD6F9EE0F}"/>
          </ac:spMkLst>
        </pc:spChg>
        <pc:spChg chg="mod">
          <ac:chgData name="Lina Romančikaitė-Klingienė" userId="d1af1793-c0b7-432c-a16f-b1ace8e8d6de" providerId="ADAL" clId="{80877D61-A286-4B8E-8F6B-757A58249312}" dt="2026-05-18T23:41:36.384" v="1689" actId="1076"/>
          <ac:spMkLst>
            <pc:docMk/>
            <pc:sldMk cId="347896782" sldId="506"/>
            <ac:spMk id="5" creationId="{4D0920B1-5B31-2473-8374-0694B05D6F94}"/>
          </ac:spMkLst>
        </pc:spChg>
        <pc:spChg chg="mod">
          <ac:chgData name="Lina Romančikaitė-Klingienė" userId="d1af1793-c0b7-432c-a16f-b1ace8e8d6de" providerId="ADAL" clId="{80877D61-A286-4B8E-8F6B-757A58249312}" dt="2026-05-18T23:48:24.551" v="1751" actId="1076"/>
          <ac:spMkLst>
            <pc:docMk/>
            <pc:sldMk cId="347896782" sldId="506"/>
            <ac:spMk id="6" creationId="{A4840641-B497-8202-0D15-8D9FBE037A94}"/>
          </ac:spMkLst>
        </pc:spChg>
        <pc:spChg chg="mod">
          <ac:chgData name="Lina Romančikaitė-Klingienė" userId="d1af1793-c0b7-432c-a16f-b1ace8e8d6de" providerId="ADAL" clId="{80877D61-A286-4B8E-8F6B-757A58249312}" dt="2026-05-18T23:41:46.831" v="1690" actId="255"/>
          <ac:spMkLst>
            <pc:docMk/>
            <pc:sldMk cId="347896782" sldId="506"/>
            <ac:spMk id="12" creationId="{F87E79ED-DD6B-61EF-2F80-C5220F9191C3}"/>
          </ac:spMkLst>
        </pc:spChg>
        <pc:spChg chg="mod">
          <ac:chgData name="Lina Romančikaitė-Klingienė" userId="d1af1793-c0b7-432c-a16f-b1ace8e8d6de" providerId="ADAL" clId="{80877D61-A286-4B8E-8F6B-757A58249312}" dt="2026-05-18T23:41:51.912" v="1691" actId="255"/>
          <ac:spMkLst>
            <pc:docMk/>
            <pc:sldMk cId="347896782" sldId="506"/>
            <ac:spMk id="13" creationId="{E2E30C91-2C03-EF1E-E53B-3ECB0D876C05}"/>
          </ac:spMkLst>
        </pc:spChg>
        <pc:spChg chg="mod">
          <ac:chgData name="Lina Romančikaitė-Klingienė" userId="d1af1793-c0b7-432c-a16f-b1ace8e8d6de" providerId="ADAL" clId="{80877D61-A286-4B8E-8F6B-757A58249312}" dt="2026-05-18T23:41:56.862" v="1692" actId="255"/>
          <ac:spMkLst>
            <pc:docMk/>
            <pc:sldMk cId="347896782" sldId="506"/>
            <ac:spMk id="16" creationId="{55F8A332-F251-A8FC-7B71-0D637D79B71A}"/>
          </ac:spMkLst>
        </pc:spChg>
      </pc:sldChg>
      <pc:sldChg chg="modSp mod">
        <pc:chgData name="Lina Romančikaitė-Klingienė" userId="d1af1793-c0b7-432c-a16f-b1ace8e8d6de" providerId="ADAL" clId="{80877D61-A286-4B8E-8F6B-757A58249312}" dt="2026-05-18T23:44:57.701" v="1714" actId="255"/>
        <pc:sldMkLst>
          <pc:docMk/>
          <pc:sldMk cId="1762100679" sldId="507"/>
        </pc:sldMkLst>
        <pc:spChg chg="mod">
          <ac:chgData name="Lina Romančikaitė-Klingienė" userId="d1af1793-c0b7-432c-a16f-b1ace8e8d6de" providerId="ADAL" clId="{80877D61-A286-4B8E-8F6B-757A58249312}" dt="2026-05-18T23:44:57.701" v="1714" actId="255"/>
          <ac:spMkLst>
            <pc:docMk/>
            <pc:sldMk cId="1762100679" sldId="507"/>
            <ac:spMk id="3" creationId="{654477C5-FD9B-4074-E1D1-B1D27B96E3AC}"/>
          </ac:spMkLst>
        </pc:spChg>
        <pc:spChg chg="mod">
          <ac:chgData name="Lina Romančikaitė-Klingienė" userId="d1af1793-c0b7-432c-a16f-b1ace8e8d6de" providerId="ADAL" clId="{80877D61-A286-4B8E-8F6B-757A58249312}" dt="2026-05-18T23:44:46.195" v="1712" actId="1076"/>
          <ac:spMkLst>
            <pc:docMk/>
            <pc:sldMk cId="1762100679" sldId="507"/>
            <ac:spMk id="7" creationId="{F8C401CE-11DA-719D-DDA4-BF78850DC6CE}"/>
          </ac:spMkLst>
        </pc:spChg>
        <pc:picChg chg="mod">
          <ac:chgData name="Lina Romančikaitė-Klingienė" userId="d1af1793-c0b7-432c-a16f-b1ace8e8d6de" providerId="ADAL" clId="{80877D61-A286-4B8E-8F6B-757A58249312}" dt="2026-05-18T23:44:52.139" v="1713" actId="1076"/>
          <ac:picMkLst>
            <pc:docMk/>
            <pc:sldMk cId="1762100679" sldId="507"/>
            <ac:picMk id="11" creationId="{5EF6D4AC-5E0D-DA7A-50DF-4C50A2F2ED6C}"/>
          </ac:picMkLst>
        </pc:picChg>
      </pc:sldChg>
      <pc:sldChg chg="modSp mod">
        <pc:chgData name="Lina Romančikaitė-Klingienė" userId="d1af1793-c0b7-432c-a16f-b1ace8e8d6de" providerId="ADAL" clId="{80877D61-A286-4B8E-8F6B-757A58249312}" dt="2026-05-18T23:39:39.100" v="1635" actId="1076"/>
        <pc:sldMkLst>
          <pc:docMk/>
          <pc:sldMk cId="1811262567" sldId="518"/>
        </pc:sldMkLst>
        <pc:spChg chg="mod">
          <ac:chgData name="Lina Romančikaitė-Klingienė" userId="d1af1793-c0b7-432c-a16f-b1ace8e8d6de" providerId="ADAL" clId="{80877D61-A286-4B8E-8F6B-757A58249312}" dt="2026-05-18T23:39:21.033" v="1630" actId="1076"/>
          <ac:spMkLst>
            <pc:docMk/>
            <pc:sldMk cId="1811262567" sldId="518"/>
            <ac:spMk id="3" creationId="{4072C96B-DDBA-21BB-63C8-315A9C802EAA}"/>
          </ac:spMkLst>
        </pc:spChg>
        <pc:spChg chg="mod">
          <ac:chgData name="Lina Romančikaitė-Klingienė" userId="d1af1793-c0b7-432c-a16f-b1ace8e8d6de" providerId="ADAL" clId="{80877D61-A286-4B8E-8F6B-757A58249312}" dt="2026-05-18T23:39:39.100" v="1635" actId="1076"/>
          <ac:spMkLst>
            <pc:docMk/>
            <pc:sldMk cId="1811262567" sldId="518"/>
            <ac:spMk id="5" creationId="{D0A61944-0300-6700-3959-8FD69D8C5105}"/>
          </ac:spMkLst>
        </pc:spChg>
        <pc:spChg chg="mod">
          <ac:chgData name="Lina Romančikaitė-Klingienė" userId="d1af1793-c0b7-432c-a16f-b1ace8e8d6de" providerId="ADAL" clId="{80877D61-A286-4B8E-8F6B-757A58249312}" dt="2026-05-18T23:38:42.888" v="1623" actId="20577"/>
          <ac:spMkLst>
            <pc:docMk/>
            <pc:sldMk cId="1811262567" sldId="518"/>
            <ac:spMk id="6" creationId="{A4840641-B497-8202-0D15-8D9FBE037A94}"/>
          </ac:spMkLst>
        </pc:spChg>
        <pc:spChg chg="mod">
          <ac:chgData name="Lina Romančikaitė-Klingienė" userId="d1af1793-c0b7-432c-a16f-b1ace8e8d6de" providerId="ADAL" clId="{80877D61-A286-4B8E-8F6B-757A58249312}" dt="2026-05-18T23:39:24.998" v="1632" actId="1076"/>
          <ac:spMkLst>
            <pc:docMk/>
            <pc:sldMk cId="1811262567" sldId="518"/>
            <ac:spMk id="28" creationId="{FE94B6E0-6AE1-F580-BB46-2275B5BD8CBF}"/>
          </ac:spMkLst>
        </pc:spChg>
        <pc:spChg chg="mod">
          <ac:chgData name="Lina Romančikaitė-Klingienė" userId="d1af1793-c0b7-432c-a16f-b1ace8e8d6de" providerId="ADAL" clId="{80877D61-A286-4B8E-8F6B-757A58249312}" dt="2026-05-18T23:39:15.862" v="1629" actId="1076"/>
          <ac:spMkLst>
            <pc:docMk/>
            <pc:sldMk cId="1811262567" sldId="518"/>
            <ac:spMk id="33" creationId="{E2635FC9-6EB0-B6EF-7603-20E7E2085CD3}"/>
          </ac:spMkLst>
        </pc:spChg>
        <pc:picChg chg="mod">
          <ac:chgData name="Lina Romančikaitė-Klingienė" userId="d1af1793-c0b7-432c-a16f-b1ace8e8d6de" providerId="ADAL" clId="{80877D61-A286-4B8E-8F6B-757A58249312}" dt="2026-05-18T23:38:34.900" v="1618" actId="14100"/>
          <ac:picMkLst>
            <pc:docMk/>
            <pc:sldMk cId="1811262567" sldId="518"/>
            <ac:picMk id="35" creationId="{C7C6B7C7-03C0-25ED-92FE-125A0ADD7786}"/>
          </ac:picMkLst>
        </pc:picChg>
      </pc:sldChg>
      <pc:sldChg chg="modSp mod">
        <pc:chgData name="Lina Romančikaitė-Klingienė" userId="d1af1793-c0b7-432c-a16f-b1ace8e8d6de" providerId="ADAL" clId="{80877D61-A286-4B8E-8F6B-757A58249312}" dt="2026-05-18T23:43:04.921" v="1705" actId="1076"/>
        <pc:sldMkLst>
          <pc:docMk/>
          <pc:sldMk cId="2140135654" sldId="519"/>
        </pc:sldMkLst>
        <pc:spChg chg="mod">
          <ac:chgData name="Lina Romančikaitė-Klingienė" userId="d1af1793-c0b7-432c-a16f-b1ace8e8d6de" providerId="ADAL" clId="{80877D61-A286-4B8E-8F6B-757A58249312}" dt="2026-05-18T23:43:04.921" v="1705" actId="1076"/>
          <ac:spMkLst>
            <pc:docMk/>
            <pc:sldMk cId="2140135654" sldId="519"/>
            <ac:spMk id="6" creationId="{F601D15B-E676-C1EA-986F-5F17069A6B37}"/>
          </ac:spMkLst>
        </pc:spChg>
        <pc:spChg chg="mod">
          <ac:chgData name="Lina Romančikaitė-Klingienė" userId="d1af1793-c0b7-432c-a16f-b1ace8e8d6de" providerId="ADAL" clId="{80877D61-A286-4B8E-8F6B-757A58249312}" dt="2026-05-18T23:35:45.443" v="1557" actId="255"/>
          <ac:spMkLst>
            <pc:docMk/>
            <pc:sldMk cId="2140135654" sldId="519"/>
            <ac:spMk id="11" creationId="{54E6084A-7EC7-91AB-68E3-ECF87F6C6567}"/>
          </ac:spMkLst>
        </pc:spChg>
        <pc:spChg chg="mod">
          <ac:chgData name="Lina Romančikaitė-Klingienė" userId="d1af1793-c0b7-432c-a16f-b1ace8e8d6de" providerId="ADAL" clId="{80877D61-A286-4B8E-8F6B-757A58249312}" dt="2026-05-18T23:35:40.835" v="1556" actId="255"/>
          <ac:spMkLst>
            <pc:docMk/>
            <pc:sldMk cId="2140135654" sldId="519"/>
            <ac:spMk id="12" creationId="{C53D4D9D-7C16-4015-4ACB-47CF44359E99}"/>
          </ac:spMkLst>
        </pc:spChg>
        <pc:spChg chg="mod">
          <ac:chgData name="Lina Romančikaitė-Klingienė" userId="d1af1793-c0b7-432c-a16f-b1ace8e8d6de" providerId="ADAL" clId="{80877D61-A286-4B8E-8F6B-757A58249312}" dt="2026-05-18T23:36:38.606" v="1587" actId="1076"/>
          <ac:spMkLst>
            <pc:docMk/>
            <pc:sldMk cId="2140135654" sldId="519"/>
            <ac:spMk id="14" creationId="{078E05F8-9700-4C03-874A-A35DD7E8E351}"/>
          </ac:spMkLst>
        </pc:spChg>
      </pc:sldChg>
      <pc:sldChg chg="modSp mod">
        <pc:chgData name="Lina Romančikaitė-Klingienė" userId="d1af1793-c0b7-432c-a16f-b1ace8e8d6de" providerId="ADAL" clId="{80877D61-A286-4B8E-8F6B-757A58249312}" dt="2026-05-18T23:51:20.098" v="1774" actId="1076"/>
        <pc:sldMkLst>
          <pc:docMk/>
          <pc:sldMk cId="2497131298" sldId="520"/>
        </pc:sldMkLst>
        <pc:spChg chg="mod">
          <ac:chgData name="Lina Romančikaitė-Klingienė" userId="d1af1793-c0b7-432c-a16f-b1ace8e8d6de" providerId="ADAL" clId="{80877D61-A286-4B8E-8F6B-757A58249312}" dt="2026-05-18T23:51:20.098" v="1774" actId="1076"/>
          <ac:spMkLst>
            <pc:docMk/>
            <pc:sldMk cId="2497131298" sldId="520"/>
            <ac:spMk id="16" creationId="{3292B5C6-3BE6-BD21-8A10-544771F22352}"/>
          </ac:spMkLst>
        </pc:spChg>
      </pc:sldChg>
      <pc:sldChg chg="modSp mod">
        <pc:chgData name="Lina Romančikaitė-Klingienė" userId="d1af1793-c0b7-432c-a16f-b1ace8e8d6de" providerId="ADAL" clId="{80877D61-A286-4B8E-8F6B-757A58249312}" dt="2026-05-18T23:51:35.996" v="1777" actId="255"/>
        <pc:sldMkLst>
          <pc:docMk/>
          <pc:sldMk cId="2566758097" sldId="521"/>
        </pc:sldMkLst>
        <pc:spChg chg="mod">
          <ac:chgData name="Lina Romančikaitė-Klingienė" userId="d1af1793-c0b7-432c-a16f-b1ace8e8d6de" providerId="ADAL" clId="{80877D61-A286-4B8E-8F6B-757A58249312}" dt="2026-05-18T23:51:35.996" v="1777" actId="255"/>
          <ac:spMkLst>
            <pc:docMk/>
            <pc:sldMk cId="2566758097" sldId="521"/>
            <ac:spMk id="6" creationId="{988A8E33-7DA3-31D4-601A-1657D39D36DB}"/>
          </ac:spMkLst>
        </pc:spChg>
        <pc:spChg chg="mod">
          <ac:chgData name="Lina Romančikaitė-Klingienė" userId="d1af1793-c0b7-432c-a16f-b1ace8e8d6de" providerId="ADAL" clId="{80877D61-A286-4B8E-8F6B-757A58249312}" dt="2026-05-18T23:18:37.850" v="1326" actId="1076"/>
          <ac:spMkLst>
            <pc:docMk/>
            <pc:sldMk cId="2566758097" sldId="521"/>
            <ac:spMk id="8" creationId="{C70E56EF-9BB1-D9F3-099F-8C8960820525}"/>
          </ac:spMkLst>
        </pc:spChg>
        <pc:spChg chg="mod">
          <ac:chgData name="Lina Romančikaitė-Klingienė" userId="d1af1793-c0b7-432c-a16f-b1ace8e8d6de" providerId="ADAL" clId="{80877D61-A286-4B8E-8F6B-757A58249312}" dt="2026-05-18T23:18:40.895" v="1327" actId="1076"/>
          <ac:spMkLst>
            <pc:docMk/>
            <pc:sldMk cId="2566758097" sldId="521"/>
            <ac:spMk id="9" creationId="{1D507D40-FBA1-C391-095C-D69797AA2252}"/>
          </ac:spMkLst>
        </pc:spChg>
        <pc:spChg chg="mod">
          <ac:chgData name="Lina Romančikaitė-Klingienė" userId="d1af1793-c0b7-432c-a16f-b1ace8e8d6de" providerId="ADAL" clId="{80877D61-A286-4B8E-8F6B-757A58249312}" dt="2026-05-18T23:18:56.517" v="1331" actId="1076"/>
          <ac:spMkLst>
            <pc:docMk/>
            <pc:sldMk cId="2566758097" sldId="521"/>
            <ac:spMk id="14" creationId="{D59DB8E5-74E9-916F-A9E6-9FE1F4178D67}"/>
          </ac:spMkLst>
        </pc:spChg>
        <pc:spChg chg="mod">
          <ac:chgData name="Lina Romančikaitė-Klingienė" userId="d1af1793-c0b7-432c-a16f-b1ace8e8d6de" providerId="ADAL" clId="{80877D61-A286-4B8E-8F6B-757A58249312}" dt="2026-05-18T23:18:23.540" v="1322" actId="255"/>
          <ac:spMkLst>
            <pc:docMk/>
            <pc:sldMk cId="2566758097" sldId="521"/>
            <ac:spMk id="17" creationId="{6364B318-6320-66A4-CB77-9F5F8DB1303E}"/>
          </ac:spMkLst>
        </pc:spChg>
        <pc:grpChg chg="mod">
          <ac:chgData name="Lina Romančikaitė-Klingienė" userId="d1af1793-c0b7-432c-a16f-b1ace8e8d6de" providerId="ADAL" clId="{80877D61-A286-4B8E-8F6B-757A58249312}" dt="2026-05-18T23:18:27.515" v="1323" actId="1076"/>
          <ac:grpSpMkLst>
            <pc:docMk/>
            <pc:sldMk cId="2566758097" sldId="521"/>
            <ac:grpSpMk id="12" creationId="{4882FCBA-2076-0980-00B3-B077916DD037}"/>
          </ac:grpSpMkLst>
        </pc:grpChg>
      </pc:sldChg>
      <pc:sldChg chg="modSp mod">
        <pc:chgData name="Lina Romančikaitė-Klingienė" userId="d1af1793-c0b7-432c-a16f-b1ace8e8d6de" providerId="ADAL" clId="{80877D61-A286-4B8E-8F6B-757A58249312}" dt="2026-05-18T23:37:53.329" v="1595" actId="14100"/>
        <pc:sldMkLst>
          <pc:docMk/>
          <pc:sldMk cId="3620237731" sldId="532"/>
        </pc:sldMkLst>
        <pc:spChg chg="mod">
          <ac:chgData name="Lina Romančikaitė-Klingienė" userId="d1af1793-c0b7-432c-a16f-b1ace8e8d6de" providerId="ADAL" clId="{80877D61-A286-4B8E-8F6B-757A58249312}" dt="2026-05-18T23:37:53.329" v="1595" actId="14100"/>
          <ac:spMkLst>
            <pc:docMk/>
            <pc:sldMk cId="3620237731" sldId="532"/>
            <ac:spMk id="6" creationId="{A4840641-B497-8202-0D15-8D9FBE037A94}"/>
          </ac:spMkLst>
        </pc:spChg>
        <pc:picChg chg="mod">
          <ac:chgData name="Lina Romančikaitė-Klingienė" userId="d1af1793-c0b7-432c-a16f-b1ace8e8d6de" providerId="ADAL" clId="{80877D61-A286-4B8E-8F6B-757A58249312}" dt="2026-05-18T23:37:44.424" v="1593" actId="1076"/>
          <ac:picMkLst>
            <pc:docMk/>
            <pc:sldMk cId="3620237731" sldId="532"/>
            <ac:picMk id="5" creationId="{F03BD19A-7C32-6725-13FC-A275DF7FEDAF}"/>
          </ac:picMkLst>
        </pc:picChg>
      </pc:sldChg>
      <pc:sldChg chg="modSp mod">
        <pc:chgData name="Lina Romančikaitė-Klingienė" userId="d1af1793-c0b7-432c-a16f-b1ace8e8d6de" providerId="ADAL" clId="{80877D61-A286-4B8E-8F6B-757A58249312}" dt="2026-05-18T23:19:14.455" v="1334" actId="1076"/>
        <pc:sldMkLst>
          <pc:docMk/>
          <pc:sldMk cId="1149367403" sldId="536"/>
        </pc:sldMkLst>
        <pc:spChg chg="mod">
          <ac:chgData name="Lina Romančikaitė-Klingienė" userId="d1af1793-c0b7-432c-a16f-b1ace8e8d6de" providerId="ADAL" clId="{80877D61-A286-4B8E-8F6B-757A58249312}" dt="2026-05-18T23:19:14.455" v="1334" actId="1076"/>
          <ac:spMkLst>
            <pc:docMk/>
            <pc:sldMk cId="1149367403" sldId="536"/>
            <ac:spMk id="6" creationId="{2DAECD54-591F-751A-B06B-F269EB8D5EA4}"/>
          </ac:spMkLst>
        </pc:spChg>
        <pc:spChg chg="mod">
          <ac:chgData name="Lina Romančikaitė-Klingienė" userId="d1af1793-c0b7-432c-a16f-b1ace8e8d6de" providerId="ADAL" clId="{80877D61-A286-4B8E-8F6B-757A58249312}" dt="2026-05-18T23:16:43.258" v="1290" actId="255"/>
          <ac:spMkLst>
            <pc:docMk/>
            <pc:sldMk cId="1149367403" sldId="536"/>
            <ac:spMk id="9" creationId="{F5F1A8EE-CE85-83E7-90BF-7DEE8C895FE8}"/>
          </ac:spMkLst>
        </pc:spChg>
        <pc:spChg chg="mod">
          <ac:chgData name="Lina Romančikaitė-Klingienė" userId="d1af1793-c0b7-432c-a16f-b1ace8e8d6de" providerId="ADAL" clId="{80877D61-A286-4B8E-8F6B-757A58249312}" dt="2026-05-18T23:16:18.297" v="1285" actId="255"/>
          <ac:spMkLst>
            <pc:docMk/>
            <pc:sldMk cId="1149367403" sldId="536"/>
            <ac:spMk id="12" creationId="{BCB0AB34-241B-21ED-4398-9286F8422961}"/>
          </ac:spMkLst>
        </pc:spChg>
        <pc:spChg chg="mod">
          <ac:chgData name="Lina Romančikaitė-Klingienė" userId="d1af1793-c0b7-432c-a16f-b1ace8e8d6de" providerId="ADAL" clId="{80877D61-A286-4B8E-8F6B-757A58249312}" dt="2026-05-18T23:16:23.947" v="1286" actId="255"/>
          <ac:spMkLst>
            <pc:docMk/>
            <pc:sldMk cId="1149367403" sldId="536"/>
            <ac:spMk id="13" creationId="{3508B18B-08DF-08F7-6492-90ED6202F8E2}"/>
          </ac:spMkLst>
        </pc:spChg>
        <pc:spChg chg="mod">
          <ac:chgData name="Lina Romančikaitė-Klingienė" userId="d1af1793-c0b7-432c-a16f-b1ace8e8d6de" providerId="ADAL" clId="{80877D61-A286-4B8E-8F6B-757A58249312}" dt="2026-05-18T23:16:54.846" v="1292" actId="1076"/>
          <ac:spMkLst>
            <pc:docMk/>
            <pc:sldMk cId="1149367403" sldId="536"/>
            <ac:spMk id="16" creationId="{D3E2BF7E-6D0E-DA5D-58FC-C09F0F896D91}"/>
          </ac:spMkLst>
        </pc:spChg>
        <pc:spChg chg="mod">
          <ac:chgData name="Lina Romančikaitė-Klingienė" userId="d1af1793-c0b7-432c-a16f-b1ace8e8d6de" providerId="ADAL" clId="{80877D61-A286-4B8E-8F6B-757A58249312}" dt="2026-05-18T23:17:59.992" v="1317" actId="14100"/>
          <ac:spMkLst>
            <pc:docMk/>
            <pc:sldMk cId="1149367403" sldId="536"/>
            <ac:spMk id="21" creationId="{45F75C2A-FD44-A87A-0635-D79BE9F54F00}"/>
          </ac:spMkLst>
        </pc:spChg>
        <pc:spChg chg="mod">
          <ac:chgData name="Lina Romančikaitė-Klingienė" userId="d1af1793-c0b7-432c-a16f-b1ace8e8d6de" providerId="ADAL" clId="{80877D61-A286-4B8E-8F6B-757A58249312}" dt="2026-05-18T23:16:50.447" v="1291" actId="1076"/>
          <ac:spMkLst>
            <pc:docMk/>
            <pc:sldMk cId="1149367403" sldId="536"/>
            <ac:spMk id="24" creationId="{DCFE230E-EB6A-986B-4D75-6C3C001D50D0}"/>
          </ac:spMkLst>
        </pc:spChg>
        <pc:spChg chg="mod">
          <ac:chgData name="Lina Romančikaitė-Klingienė" userId="d1af1793-c0b7-432c-a16f-b1ace8e8d6de" providerId="ADAL" clId="{80877D61-A286-4B8E-8F6B-757A58249312}" dt="2026-05-18T23:16:38.662" v="1289" actId="255"/>
          <ac:spMkLst>
            <pc:docMk/>
            <pc:sldMk cId="1149367403" sldId="536"/>
            <ac:spMk id="31" creationId="{19A517A2-0123-F9D2-A158-F971B598560C}"/>
          </ac:spMkLst>
        </pc:spChg>
      </pc:sldChg>
      <pc:sldChg chg="modSp mod">
        <pc:chgData name="Lina Romančikaitė-Klingienė" userId="d1af1793-c0b7-432c-a16f-b1ace8e8d6de" providerId="ADAL" clId="{80877D61-A286-4B8E-8F6B-757A58249312}" dt="2026-05-18T23:19:02.381" v="1332" actId="1076"/>
        <pc:sldMkLst>
          <pc:docMk/>
          <pc:sldMk cId="554858924" sldId="537"/>
        </pc:sldMkLst>
        <pc:spChg chg="mod">
          <ac:chgData name="Lina Romančikaitė-Klingienė" userId="d1af1793-c0b7-432c-a16f-b1ace8e8d6de" providerId="ADAL" clId="{80877D61-A286-4B8E-8F6B-757A58249312}" dt="2026-05-18T23:19:02.381" v="1332" actId="1076"/>
          <ac:spMkLst>
            <pc:docMk/>
            <pc:sldMk cId="554858924" sldId="537"/>
            <ac:spMk id="6" creationId="{7F74BA42-4903-FA1E-B59F-FA93F7E7359D}"/>
          </ac:spMkLst>
        </pc:spChg>
        <pc:spChg chg="mod">
          <ac:chgData name="Lina Romančikaitė-Klingienė" userId="d1af1793-c0b7-432c-a16f-b1ace8e8d6de" providerId="ADAL" clId="{80877D61-A286-4B8E-8F6B-757A58249312}" dt="2026-05-18T23:14:40.479" v="1264" actId="255"/>
          <ac:spMkLst>
            <pc:docMk/>
            <pc:sldMk cId="554858924" sldId="537"/>
            <ac:spMk id="12" creationId="{C1BEE75F-1324-B1CB-E686-7CE1F998884C}"/>
          </ac:spMkLst>
        </pc:spChg>
        <pc:spChg chg="mod">
          <ac:chgData name="Lina Romančikaitė-Klingienė" userId="d1af1793-c0b7-432c-a16f-b1ace8e8d6de" providerId="ADAL" clId="{80877D61-A286-4B8E-8F6B-757A58249312}" dt="2026-05-18T23:14:44.692" v="1265" actId="255"/>
          <ac:spMkLst>
            <pc:docMk/>
            <pc:sldMk cId="554858924" sldId="537"/>
            <ac:spMk id="13" creationId="{918BEA97-8908-EF79-1B75-E690F3F16834}"/>
          </ac:spMkLst>
        </pc:spChg>
        <pc:spChg chg="mod">
          <ac:chgData name="Lina Romančikaitė-Klingienė" userId="d1af1793-c0b7-432c-a16f-b1ace8e8d6de" providerId="ADAL" clId="{80877D61-A286-4B8E-8F6B-757A58249312}" dt="2026-05-18T23:15:18.538" v="1278" actId="20577"/>
          <ac:spMkLst>
            <pc:docMk/>
            <pc:sldMk cId="554858924" sldId="537"/>
            <ac:spMk id="22" creationId="{8F453DF8-55B5-6FF9-04B5-1184B4F74EF8}"/>
          </ac:spMkLst>
        </pc:spChg>
        <pc:spChg chg="mod">
          <ac:chgData name="Lina Romančikaitė-Klingienė" userId="d1af1793-c0b7-432c-a16f-b1ace8e8d6de" providerId="ADAL" clId="{80877D61-A286-4B8E-8F6B-757A58249312}" dt="2026-05-18T23:14:53.529" v="1268" actId="255"/>
          <ac:spMkLst>
            <pc:docMk/>
            <pc:sldMk cId="554858924" sldId="537"/>
            <ac:spMk id="23" creationId="{5E7230ED-31EC-BCAB-447D-D9492F78451D}"/>
          </ac:spMkLst>
        </pc:spChg>
      </pc:sldChg>
      <pc:sldChg chg="modSp mod">
        <pc:chgData name="Lina Romančikaitė-Klingienė" userId="d1af1793-c0b7-432c-a16f-b1ace8e8d6de" providerId="ADAL" clId="{80877D61-A286-4B8E-8F6B-757A58249312}" dt="2026-05-18T23:19:06.399" v="1333" actId="1076"/>
        <pc:sldMkLst>
          <pc:docMk/>
          <pc:sldMk cId="691012715" sldId="538"/>
        </pc:sldMkLst>
        <pc:spChg chg="mod">
          <ac:chgData name="Lina Romančikaitė-Klingienė" userId="d1af1793-c0b7-432c-a16f-b1ace8e8d6de" providerId="ADAL" clId="{80877D61-A286-4B8E-8F6B-757A58249312}" dt="2026-05-18T23:14:21.301" v="1262" actId="255"/>
          <ac:spMkLst>
            <pc:docMk/>
            <pc:sldMk cId="691012715" sldId="538"/>
            <ac:spMk id="5" creationId="{4D478718-25CD-5A31-A038-19FED65B0593}"/>
          </ac:spMkLst>
        </pc:spChg>
        <pc:spChg chg="mod">
          <ac:chgData name="Lina Romančikaitė-Klingienė" userId="d1af1793-c0b7-432c-a16f-b1ace8e8d6de" providerId="ADAL" clId="{80877D61-A286-4B8E-8F6B-757A58249312}" dt="2026-05-18T23:19:06.399" v="1333" actId="1076"/>
          <ac:spMkLst>
            <pc:docMk/>
            <pc:sldMk cId="691012715" sldId="538"/>
            <ac:spMk id="6" creationId="{D357A6C5-85A7-28C4-296D-CDB119FC9C33}"/>
          </ac:spMkLst>
        </pc:spChg>
        <pc:spChg chg="mod">
          <ac:chgData name="Lina Romančikaitė-Klingienė" userId="d1af1793-c0b7-432c-a16f-b1ace8e8d6de" providerId="ADAL" clId="{80877D61-A286-4B8E-8F6B-757A58249312}" dt="2026-05-18T23:13:48.973" v="1256" actId="255"/>
          <ac:spMkLst>
            <pc:docMk/>
            <pc:sldMk cId="691012715" sldId="538"/>
            <ac:spMk id="7" creationId="{BA437057-EF39-8DFF-CD31-20C27155D0F3}"/>
          </ac:spMkLst>
        </pc:spChg>
        <pc:spChg chg="mod">
          <ac:chgData name="Lina Romančikaitė-Klingienė" userId="d1af1793-c0b7-432c-a16f-b1ace8e8d6de" providerId="ADAL" clId="{80877D61-A286-4B8E-8F6B-757A58249312}" dt="2026-05-18T23:14:04.212" v="1259" actId="255"/>
          <ac:spMkLst>
            <pc:docMk/>
            <pc:sldMk cId="691012715" sldId="538"/>
            <ac:spMk id="9" creationId="{6AADA50E-CB38-0F5C-D567-088BA2C40E82}"/>
          </ac:spMkLst>
        </pc:spChg>
        <pc:spChg chg="mod">
          <ac:chgData name="Lina Romančikaitė-Klingienė" userId="d1af1793-c0b7-432c-a16f-b1ace8e8d6de" providerId="ADAL" clId="{80877D61-A286-4B8E-8F6B-757A58249312}" dt="2026-05-18T23:14:00.071" v="1258" actId="255"/>
          <ac:spMkLst>
            <pc:docMk/>
            <pc:sldMk cId="691012715" sldId="538"/>
            <ac:spMk id="12" creationId="{8B734BF9-4E5A-15F0-1368-B8EACF23DEBA}"/>
          </ac:spMkLst>
        </pc:spChg>
        <pc:spChg chg="mod">
          <ac:chgData name="Lina Romančikaitė-Klingienė" userId="d1af1793-c0b7-432c-a16f-b1ace8e8d6de" providerId="ADAL" clId="{80877D61-A286-4B8E-8F6B-757A58249312}" dt="2026-05-18T23:13:54.365" v="1257" actId="255"/>
          <ac:spMkLst>
            <pc:docMk/>
            <pc:sldMk cId="691012715" sldId="538"/>
            <ac:spMk id="13" creationId="{5294A930-2EAE-5E54-7BE8-18AD97A36D65}"/>
          </ac:spMkLst>
        </pc:spChg>
        <pc:spChg chg="mod">
          <ac:chgData name="Lina Romančikaitė-Klingienė" userId="d1af1793-c0b7-432c-a16f-b1ace8e8d6de" providerId="ADAL" clId="{80877D61-A286-4B8E-8F6B-757A58249312}" dt="2026-05-18T22:10:07.439" v="130" actId="1076"/>
          <ac:spMkLst>
            <pc:docMk/>
            <pc:sldMk cId="691012715" sldId="538"/>
            <ac:spMk id="14" creationId="{04F96E76-BFF8-5A1C-F78A-9039C7A1264C}"/>
          </ac:spMkLst>
        </pc:spChg>
        <pc:spChg chg="mod">
          <ac:chgData name="Lina Romančikaitė-Klingienė" userId="d1af1793-c0b7-432c-a16f-b1ace8e8d6de" providerId="ADAL" clId="{80877D61-A286-4B8E-8F6B-757A58249312}" dt="2026-05-18T22:10:23.235" v="133" actId="1076"/>
          <ac:spMkLst>
            <pc:docMk/>
            <pc:sldMk cId="691012715" sldId="538"/>
            <ac:spMk id="15" creationId="{AC2BE9F3-0B47-CDB2-C931-24C5E73DAD57}"/>
          </ac:spMkLst>
        </pc:spChg>
        <pc:spChg chg="mod">
          <ac:chgData name="Lina Romančikaitė-Klingienė" userId="d1af1793-c0b7-432c-a16f-b1ace8e8d6de" providerId="ADAL" clId="{80877D61-A286-4B8E-8F6B-757A58249312}" dt="2026-05-18T23:14:33.099" v="1263" actId="1076"/>
          <ac:spMkLst>
            <pc:docMk/>
            <pc:sldMk cId="691012715" sldId="538"/>
            <ac:spMk id="24" creationId="{DEC540AC-3272-4481-99A0-2BC39BFD0645}"/>
          </ac:spMkLst>
        </pc:spChg>
        <pc:spChg chg="mod">
          <ac:chgData name="Lina Romančikaitė-Klingienė" userId="d1af1793-c0b7-432c-a16f-b1ace8e8d6de" providerId="ADAL" clId="{80877D61-A286-4B8E-8F6B-757A58249312}" dt="2026-05-18T23:14:10.432" v="1260" actId="255"/>
          <ac:spMkLst>
            <pc:docMk/>
            <pc:sldMk cId="691012715" sldId="538"/>
            <ac:spMk id="25" creationId="{583D698F-0EB2-AAB3-ECC1-4176E7DC355C}"/>
          </ac:spMkLst>
        </pc:spChg>
        <pc:spChg chg="mod">
          <ac:chgData name="Lina Romančikaitė-Klingienė" userId="d1af1793-c0b7-432c-a16f-b1ace8e8d6de" providerId="ADAL" clId="{80877D61-A286-4B8E-8F6B-757A58249312}" dt="2026-05-18T22:11:01.223" v="141" actId="1076"/>
          <ac:spMkLst>
            <pc:docMk/>
            <pc:sldMk cId="691012715" sldId="538"/>
            <ac:spMk id="29" creationId="{F3554221-45E0-F223-545F-5D0F9D430B2D}"/>
          </ac:spMkLst>
        </pc:spChg>
        <pc:grpChg chg="mod">
          <ac:chgData name="Lina Romančikaitė-Klingienė" userId="d1af1793-c0b7-432c-a16f-b1ace8e8d6de" providerId="ADAL" clId="{80877D61-A286-4B8E-8F6B-757A58249312}" dt="2026-05-18T22:10:32.659" v="136" actId="1076"/>
          <ac:grpSpMkLst>
            <pc:docMk/>
            <pc:sldMk cId="691012715" sldId="538"/>
            <ac:grpSpMk id="3" creationId="{F86A3146-D7F3-CBC1-3139-70626AAEFC11}"/>
          </ac:grpSpMkLst>
        </pc:grpChg>
        <pc:picChg chg="mod">
          <ac:chgData name="Lina Romančikaitė-Klingienė" userId="d1af1793-c0b7-432c-a16f-b1ace8e8d6de" providerId="ADAL" clId="{80877D61-A286-4B8E-8F6B-757A58249312}" dt="2026-05-18T22:10:19.137" v="132" actId="1076"/>
          <ac:picMkLst>
            <pc:docMk/>
            <pc:sldMk cId="691012715" sldId="538"/>
            <ac:picMk id="11" creationId="{44CDAF73-83A2-03EB-AF0F-89CDF2ACBFBA}"/>
          </ac:picMkLst>
        </pc:picChg>
      </pc:sldChg>
      <pc:sldChg chg="modSp mod">
        <pc:chgData name="Lina Romančikaitė-Klingienė" userId="d1af1793-c0b7-432c-a16f-b1ace8e8d6de" providerId="ADAL" clId="{80877D61-A286-4B8E-8F6B-757A58249312}" dt="2026-05-18T23:59:44.253" v="1947" actId="255"/>
        <pc:sldMkLst>
          <pc:docMk/>
          <pc:sldMk cId="1562064690" sldId="540"/>
        </pc:sldMkLst>
        <pc:spChg chg="mod">
          <ac:chgData name="Lina Romančikaitė-Klingienė" userId="d1af1793-c0b7-432c-a16f-b1ace8e8d6de" providerId="ADAL" clId="{80877D61-A286-4B8E-8F6B-757A58249312}" dt="2026-05-18T23:59:44.253" v="1947" actId="255"/>
          <ac:spMkLst>
            <pc:docMk/>
            <pc:sldMk cId="1562064690" sldId="540"/>
            <ac:spMk id="2" creationId="{11565155-3754-F414-6F21-904B302011A0}"/>
          </ac:spMkLst>
        </pc:spChg>
        <pc:spChg chg="mod">
          <ac:chgData name="Lina Romančikaitė-Klingienė" userId="d1af1793-c0b7-432c-a16f-b1ace8e8d6de" providerId="ADAL" clId="{80877D61-A286-4B8E-8F6B-757A58249312}" dt="2026-05-18T23:32:01.769" v="1508" actId="255"/>
          <ac:spMkLst>
            <pc:docMk/>
            <pc:sldMk cId="1562064690" sldId="540"/>
            <ac:spMk id="7" creationId="{F329B81C-03A0-08CC-B5D6-E32A9805A9CE}"/>
          </ac:spMkLst>
        </pc:spChg>
        <pc:spChg chg="mod">
          <ac:chgData name="Lina Romančikaitė-Klingienė" userId="d1af1793-c0b7-432c-a16f-b1ace8e8d6de" providerId="ADAL" clId="{80877D61-A286-4B8E-8F6B-757A58249312}" dt="2026-05-18T23:32:07.678" v="1509" actId="255"/>
          <ac:spMkLst>
            <pc:docMk/>
            <pc:sldMk cId="1562064690" sldId="540"/>
            <ac:spMk id="8" creationId="{2C634E12-E582-B3FD-9DBA-9AB70E2A5567}"/>
          </ac:spMkLst>
        </pc:spChg>
      </pc:sldChg>
      <pc:sldChg chg="modSp mod">
        <pc:chgData name="Lina Romančikaitė-Klingienė" userId="d1af1793-c0b7-432c-a16f-b1ace8e8d6de" providerId="ADAL" clId="{80877D61-A286-4B8E-8F6B-757A58249312}" dt="2026-05-18T23:49:41.215" v="1762" actId="1076"/>
        <pc:sldMkLst>
          <pc:docMk/>
          <pc:sldMk cId="1452306989" sldId="541"/>
        </pc:sldMkLst>
        <pc:spChg chg="mod">
          <ac:chgData name="Lina Romančikaitė-Klingienė" userId="d1af1793-c0b7-432c-a16f-b1ace8e8d6de" providerId="ADAL" clId="{80877D61-A286-4B8E-8F6B-757A58249312}" dt="2026-05-18T23:49:16.010" v="1758" actId="255"/>
          <ac:spMkLst>
            <pc:docMk/>
            <pc:sldMk cId="1452306989" sldId="541"/>
            <ac:spMk id="2" creationId="{C00704BA-F450-0076-E078-47FC55311446}"/>
          </ac:spMkLst>
        </pc:spChg>
        <pc:spChg chg="mod">
          <ac:chgData name="Lina Romančikaitė-Klingienė" userId="d1af1793-c0b7-432c-a16f-b1ace8e8d6de" providerId="ADAL" clId="{80877D61-A286-4B8E-8F6B-757A58249312}" dt="2026-05-18T23:49:23.887" v="1759" actId="255"/>
          <ac:spMkLst>
            <pc:docMk/>
            <pc:sldMk cId="1452306989" sldId="541"/>
            <ac:spMk id="7" creationId="{2768C87C-4251-5D70-C86D-CBE6025C6BD5}"/>
          </ac:spMkLst>
        </pc:spChg>
        <pc:spChg chg="mod">
          <ac:chgData name="Lina Romančikaitė-Klingienė" userId="d1af1793-c0b7-432c-a16f-b1ace8e8d6de" providerId="ADAL" clId="{80877D61-A286-4B8E-8F6B-757A58249312}" dt="2026-05-18T23:32:21.809" v="1510" actId="255"/>
          <ac:spMkLst>
            <pc:docMk/>
            <pc:sldMk cId="1452306989" sldId="541"/>
            <ac:spMk id="10" creationId="{2425EAFC-B5A0-A8D7-5F61-86E4A8D236BB}"/>
          </ac:spMkLst>
        </pc:spChg>
        <pc:spChg chg="mod">
          <ac:chgData name="Lina Romančikaitė-Klingienė" userId="d1af1793-c0b7-432c-a16f-b1ace8e8d6de" providerId="ADAL" clId="{80877D61-A286-4B8E-8F6B-757A58249312}" dt="2026-05-18T23:32:26.703" v="1511" actId="255"/>
          <ac:spMkLst>
            <pc:docMk/>
            <pc:sldMk cId="1452306989" sldId="541"/>
            <ac:spMk id="12" creationId="{C033BE6C-5076-64FF-3155-AD10F26BA748}"/>
          </ac:spMkLst>
        </pc:spChg>
        <pc:spChg chg="mod">
          <ac:chgData name="Lina Romančikaitė-Klingienė" userId="d1af1793-c0b7-432c-a16f-b1ace8e8d6de" providerId="ADAL" clId="{80877D61-A286-4B8E-8F6B-757A58249312}" dt="2026-05-18T23:32:32.917" v="1512" actId="255"/>
          <ac:spMkLst>
            <pc:docMk/>
            <pc:sldMk cId="1452306989" sldId="541"/>
            <ac:spMk id="14" creationId="{949B81A4-1492-D0D5-6729-D49381EDC1BA}"/>
          </ac:spMkLst>
        </pc:spChg>
        <pc:spChg chg="mod">
          <ac:chgData name="Lina Romančikaitė-Klingienė" userId="d1af1793-c0b7-432c-a16f-b1ace8e8d6de" providerId="ADAL" clId="{80877D61-A286-4B8E-8F6B-757A58249312}" dt="2026-05-18T23:49:41.215" v="1762" actId="1076"/>
          <ac:spMkLst>
            <pc:docMk/>
            <pc:sldMk cId="1452306989" sldId="541"/>
            <ac:spMk id="20" creationId="{E6279C8C-6A73-B00C-CA05-A3F0C9055F16}"/>
          </ac:spMkLst>
        </pc:spChg>
        <pc:picChg chg="mod">
          <ac:chgData name="Lina Romančikaitė-Klingienė" userId="d1af1793-c0b7-432c-a16f-b1ace8e8d6de" providerId="ADAL" clId="{80877D61-A286-4B8E-8F6B-757A58249312}" dt="2026-05-18T23:49:29.038" v="1760" actId="1076"/>
          <ac:picMkLst>
            <pc:docMk/>
            <pc:sldMk cId="1452306989" sldId="541"/>
            <ac:picMk id="3" creationId="{F27D9CEF-E634-7FD8-802A-B100D020FF49}"/>
          </ac:picMkLst>
        </pc:picChg>
        <pc:cxnChg chg="mod">
          <ac:chgData name="Lina Romančikaitė-Klingienė" userId="d1af1793-c0b7-432c-a16f-b1ace8e8d6de" providerId="ADAL" clId="{80877D61-A286-4B8E-8F6B-757A58249312}" dt="2026-05-18T23:31:44.608" v="1504" actId="14100"/>
          <ac:cxnSpMkLst>
            <pc:docMk/>
            <pc:sldMk cId="1452306989" sldId="541"/>
            <ac:cxnSpMk id="13" creationId="{FA26F2DF-B29F-C909-22B8-2D128BD9F3F0}"/>
          </ac:cxnSpMkLst>
        </pc:cxnChg>
        <pc:cxnChg chg="mod">
          <ac:chgData name="Lina Romančikaitė-Klingienė" userId="d1af1793-c0b7-432c-a16f-b1ace8e8d6de" providerId="ADAL" clId="{80877D61-A286-4B8E-8F6B-757A58249312}" dt="2026-05-18T23:31:47.519" v="1505" actId="14100"/>
          <ac:cxnSpMkLst>
            <pc:docMk/>
            <pc:sldMk cId="1452306989" sldId="541"/>
            <ac:cxnSpMk id="15" creationId="{A93439D2-05D9-C499-8DAD-1332B86AB9F8}"/>
          </ac:cxnSpMkLst>
        </pc:cxnChg>
      </pc:sldChg>
      <pc:sldChg chg="modSp mod">
        <pc:chgData name="Lina Romančikaitė-Klingienė" userId="d1af1793-c0b7-432c-a16f-b1ace8e8d6de" providerId="ADAL" clId="{80877D61-A286-4B8E-8F6B-757A58249312}" dt="2026-05-18T23:49:59.327" v="1764" actId="20577"/>
        <pc:sldMkLst>
          <pc:docMk/>
          <pc:sldMk cId="373708281" sldId="542"/>
        </pc:sldMkLst>
        <pc:spChg chg="mod">
          <ac:chgData name="Lina Romančikaitė-Klingienė" userId="d1af1793-c0b7-432c-a16f-b1ace8e8d6de" providerId="ADAL" clId="{80877D61-A286-4B8E-8F6B-757A58249312}" dt="2026-05-18T23:29:29.599" v="1456" actId="255"/>
          <ac:spMkLst>
            <pc:docMk/>
            <pc:sldMk cId="373708281" sldId="542"/>
            <ac:spMk id="2" creationId="{AE0219F4-7C15-D46E-AE0F-6A72B5E87F86}"/>
          </ac:spMkLst>
        </pc:spChg>
        <pc:spChg chg="mod">
          <ac:chgData name="Lina Romančikaitė-Klingienė" userId="d1af1793-c0b7-432c-a16f-b1ace8e8d6de" providerId="ADAL" clId="{80877D61-A286-4B8E-8F6B-757A58249312}" dt="2026-05-18T23:49:59.327" v="1764" actId="20577"/>
          <ac:spMkLst>
            <pc:docMk/>
            <pc:sldMk cId="373708281" sldId="542"/>
            <ac:spMk id="3" creationId="{66989B1D-05BF-E749-8D7D-5D99104FF712}"/>
          </ac:spMkLst>
        </pc:spChg>
        <pc:spChg chg="mod">
          <ac:chgData name="Lina Romančikaitė-Klingienė" userId="d1af1793-c0b7-432c-a16f-b1ace8e8d6de" providerId="ADAL" clId="{80877D61-A286-4B8E-8F6B-757A58249312}" dt="2026-05-18T23:49:48.829" v="1763" actId="1076"/>
          <ac:spMkLst>
            <pc:docMk/>
            <pc:sldMk cId="373708281" sldId="542"/>
            <ac:spMk id="8" creationId="{0BE2A2D5-44F0-66BA-0429-2355F89AC178}"/>
          </ac:spMkLst>
        </pc:spChg>
        <pc:spChg chg="mod">
          <ac:chgData name="Lina Romančikaitė-Klingienė" userId="d1af1793-c0b7-432c-a16f-b1ace8e8d6de" providerId="ADAL" clId="{80877D61-A286-4B8E-8F6B-757A58249312}" dt="2026-05-18T23:29:01.395" v="1449" actId="255"/>
          <ac:spMkLst>
            <pc:docMk/>
            <pc:sldMk cId="373708281" sldId="542"/>
            <ac:spMk id="10" creationId="{296D9975-E9C0-D882-1A8C-7DB9BB93A145}"/>
          </ac:spMkLst>
        </pc:spChg>
        <pc:spChg chg="mod">
          <ac:chgData name="Lina Romančikaitė-Klingienė" userId="d1af1793-c0b7-432c-a16f-b1ace8e8d6de" providerId="ADAL" clId="{80877D61-A286-4B8E-8F6B-757A58249312}" dt="2026-05-18T23:30:45.504" v="1499" actId="1076"/>
          <ac:spMkLst>
            <pc:docMk/>
            <pc:sldMk cId="373708281" sldId="542"/>
            <ac:spMk id="14" creationId="{85FEA24A-9C65-27DB-2B2E-FC981B4D5910}"/>
          </ac:spMkLst>
        </pc:spChg>
        <pc:spChg chg="mod">
          <ac:chgData name="Lina Romančikaitė-Klingienė" userId="d1af1793-c0b7-432c-a16f-b1ace8e8d6de" providerId="ADAL" clId="{80877D61-A286-4B8E-8F6B-757A58249312}" dt="2026-05-18T23:29:13.865" v="1452" actId="1076"/>
          <ac:spMkLst>
            <pc:docMk/>
            <pc:sldMk cId="373708281" sldId="542"/>
            <ac:spMk id="16" creationId="{A26FA292-306D-B22D-C9B4-9455190911A1}"/>
          </ac:spMkLst>
        </pc:spChg>
        <pc:spChg chg="mod">
          <ac:chgData name="Lina Romančikaitė-Klingienė" userId="d1af1793-c0b7-432c-a16f-b1ace8e8d6de" providerId="ADAL" clId="{80877D61-A286-4B8E-8F6B-757A58249312}" dt="2026-05-18T23:29:35.745" v="1457" actId="255"/>
          <ac:spMkLst>
            <pc:docMk/>
            <pc:sldMk cId="373708281" sldId="542"/>
            <ac:spMk id="18" creationId="{236E02E9-0A96-5886-DC9C-255B7C6F0594}"/>
          </ac:spMkLst>
        </pc:spChg>
        <pc:spChg chg="mod">
          <ac:chgData name="Lina Romančikaitė-Klingienė" userId="d1af1793-c0b7-432c-a16f-b1ace8e8d6de" providerId="ADAL" clId="{80877D61-A286-4B8E-8F6B-757A58249312}" dt="2026-05-18T23:30:26.521" v="1498" actId="1076"/>
          <ac:spMkLst>
            <pc:docMk/>
            <pc:sldMk cId="373708281" sldId="542"/>
            <ac:spMk id="20" creationId="{4D1371E7-9B2B-00B9-8BC8-072490DE65CD}"/>
          </ac:spMkLst>
        </pc:spChg>
        <pc:picChg chg="mod">
          <ac:chgData name="Lina Romančikaitė-Klingienė" userId="d1af1793-c0b7-432c-a16f-b1ace8e8d6de" providerId="ADAL" clId="{80877D61-A286-4B8E-8F6B-757A58249312}" dt="2026-05-18T22:06:57.696" v="89" actId="1076"/>
          <ac:picMkLst>
            <pc:docMk/>
            <pc:sldMk cId="373708281" sldId="542"/>
            <ac:picMk id="6" creationId="{D67A8CD0-D429-AFD1-41C1-028248977CB3}"/>
          </ac:picMkLst>
        </pc:picChg>
        <pc:picChg chg="mod">
          <ac:chgData name="Lina Romančikaitė-Klingienė" userId="d1af1793-c0b7-432c-a16f-b1ace8e8d6de" providerId="ADAL" clId="{80877D61-A286-4B8E-8F6B-757A58249312}" dt="2026-05-18T23:29:02.733" v="1450" actId="1076"/>
          <ac:picMkLst>
            <pc:docMk/>
            <pc:sldMk cId="373708281" sldId="542"/>
            <ac:picMk id="7" creationId="{15D73676-DE29-EEAE-85CC-C0E440660BA3}"/>
          </ac:picMkLst>
        </pc:picChg>
      </pc:sldChg>
      <pc:sldChg chg="modSp mod">
        <pc:chgData name="Lina Romančikaitė-Klingienė" userId="d1af1793-c0b7-432c-a16f-b1ace8e8d6de" providerId="ADAL" clId="{80877D61-A286-4B8E-8F6B-757A58249312}" dt="2026-05-18T23:28:29.376" v="1447" actId="255"/>
        <pc:sldMkLst>
          <pc:docMk/>
          <pc:sldMk cId="726711936" sldId="543"/>
        </pc:sldMkLst>
        <pc:spChg chg="mod">
          <ac:chgData name="Lina Romančikaitė-Klingienė" userId="d1af1793-c0b7-432c-a16f-b1ace8e8d6de" providerId="ADAL" clId="{80877D61-A286-4B8E-8F6B-757A58249312}" dt="2026-05-18T23:28:20.342" v="1446" actId="1076"/>
          <ac:spMkLst>
            <pc:docMk/>
            <pc:sldMk cId="726711936" sldId="543"/>
            <ac:spMk id="7" creationId="{780C07A2-CAA9-DA6A-129E-5CFFA175DAFA}"/>
          </ac:spMkLst>
        </pc:spChg>
        <pc:spChg chg="mod">
          <ac:chgData name="Lina Romančikaitė-Klingienė" userId="d1af1793-c0b7-432c-a16f-b1ace8e8d6de" providerId="ADAL" clId="{80877D61-A286-4B8E-8F6B-757A58249312}" dt="2026-05-18T23:27:14.859" v="1437" actId="1076"/>
          <ac:spMkLst>
            <pc:docMk/>
            <pc:sldMk cId="726711936" sldId="543"/>
            <ac:spMk id="8" creationId="{8D83DB1D-96AE-4A88-B323-C586FABB8699}"/>
          </ac:spMkLst>
        </pc:spChg>
        <pc:spChg chg="mod">
          <ac:chgData name="Lina Romančikaitė-Klingienė" userId="d1af1793-c0b7-432c-a16f-b1ace8e8d6de" providerId="ADAL" clId="{80877D61-A286-4B8E-8F6B-757A58249312}" dt="2026-05-18T23:27:34.459" v="1442" actId="255"/>
          <ac:spMkLst>
            <pc:docMk/>
            <pc:sldMk cId="726711936" sldId="543"/>
            <ac:spMk id="9" creationId="{5C9CC284-601D-9AB2-CAFB-A4D3AF3682B8}"/>
          </ac:spMkLst>
        </pc:spChg>
        <pc:spChg chg="mod">
          <ac:chgData name="Lina Romančikaitė-Klingienė" userId="d1af1793-c0b7-432c-a16f-b1ace8e8d6de" providerId="ADAL" clId="{80877D61-A286-4B8E-8F6B-757A58249312}" dt="2026-05-18T23:27:25.089" v="1439" actId="1076"/>
          <ac:spMkLst>
            <pc:docMk/>
            <pc:sldMk cId="726711936" sldId="543"/>
            <ac:spMk id="10" creationId="{F86A1730-C99D-58A5-0801-69B1FBC012EE}"/>
          </ac:spMkLst>
        </pc:spChg>
        <pc:spChg chg="mod">
          <ac:chgData name="Lina Romančikaitė-Klingienė" userId="d1af1793-c0b7-432c-a16f-b1ace8e8d6de" providerId="ADAL" clId="{80877D61-A286-4B8E-8F6B-757A58249312}" dt="2026-05-18T23:27:40.439" v="1443" actId="255"/>
          <ac:spMkLst>
            <pc:docMk/>
            <pc:sldMk cId="726711936" sldId="543"/>
            <ac:spMk id="11" creationId="{93A50AF4-165A-366E-B14C-A0DC90F2BDBD}"/>
          </ac:spMkLst>
        </pc:spChg>
        <pc:spChg chg="mod">
          <ac:chgData name="Lina Romančikaitė-Klingienė" userId="d1af1793-c0b7-432c-a16f-b1ace8e8d6de" providerId="ADAL" clId="{80877D61-A286-4B8E-8F6B-757A58249312}" dt="2026-05-18T23:28:29.376" v="1447" actId="255"/>
          <ac:spMkLst>
            <pc:docMk/>
            <pc:sldMk cId="726711936" sldId="543"/>
            <ac:spMk id="12" creationId="{5BF335C2-7BD4-D227-5FCB-09CEFF93777C}"/>
          </ac:spMkLst>
        </pc:spChg>
        <pc:spChg chg="mod">
          <ac:chgData name="Lina Romančikaitė-Klingienė" userId="d1af1793-c0b7-432c-a16f-b1ace8e8d6de" providerId="ADAL" clId="{80877D61-A286-4B8E-8F6B-757A58249312}" dt="2026-05-18T23:26:50.353" v="1430" actId="2711"/>
          <ac:spMkLst>
            <pc:docMk/>
            <pc:sldMk cId="726711936" sldId="543"/>
            <ac:spMk id="13" creationId="{2E1E4B13-2121-8E95-EC14-BC8BE028378B}"/>
          </ac:spMkLst>
        </pc:spChg>
        <pc:picChg chg="mod">
          <ac:chgData name="Lina Romančikaitė-Klingienė" userId="d1af1793-c0b7-432c-a16f-b1ace8e8d6de" providerId="ADAL" clId="{80877D61-A286-4B8E-8F6B-757A58249312}" dt="2026-05-18T22:06:52.668" v="88" actId="1076"/>
          <ac:picMkLst>
            <pc:docMk/>
            <pc:sldMk cId="726711936" sldId="543"/>
            <ac:picMk id="6" creationId="{618F467F-BF72-58A6-CCFE-F058A18B02AF}"/>
          </ac:picMkLst>
        </pc:picChg>
      </pc:sldChg>
      <pc:sldChg chg="modSp mod">
        <pc:chgData name="Lina Romančikaitė-Klingienė" userId="d1af1793-c0b7-432c-a16f-b1ace8e8d6de" providerId="ADAL" clId="{80877D61-A286-4B8E-8F6B-757A58249312}" dt="2026-05-18T23:26:09.167" v="1426" actId="255"/>
        <pc:sldMkLst>
          <pc:docMk/>
          <pc:sldMk cId="1165787675" sldId="544"/>
        </pc:sldMkLst>
        <pc:spChg chg="mod">
          <ac:chgData name="Lina Romančikaitė-Klingienė" userId="d1af1793-c0b7-432c-a16f-b1ace8e8d6de" providerId="ADAL" clId="{80877D61-A286-4B8E-8F6B-757A58249312}" dt="2026-05-18T23:26:03.771" v="1425" actId="255"/>
          <ac:spMkLst>
            <pc:docMk/>
            <pc:sldMk cId="1165787675" sldId="544"/>
            <ac:spMk id="3" creationId="{28B0ACF3-6E53-537B-21DB-63F750ED1C8E}"/>
          </ac:spMkLst>
        </pc:spChg>
        <pc:spChg chg="mod">
          <ac:chgData name="Lina Romančikaitė-Klingienė" userId="d1af1793-c0b7-432c-a16f-b1ace8e8d6de" providerId="ADAL" clId="{80877D61-A286-4B8E-8F6B-757A58249312}" dt="2026-05-18T23:26:09.167" v="1426" actId="255"/>
          <ac:spMkLst>
            <pc:docMk/>
            <pc:sldMk cId="1165787675" sldId="544"/>
            <ac:spMk id="9" creationId="{813614C2-63DB-B6DD-AB0F-A97649EB4FDC}"/>
          </ac:spMkLst>
        </pc:spChg>
        <pc:picChg chg="mod">
          <ac:chgData name="Lina Romančikaitė-Klingienė" userId="d1af1793-c0b7-432c-a16f-b1ace8e8d6de" providerId="ADAL" clId="{80877D61-A286-4B8E-8F6B-757A58249312}" dt="2026-05-18T22:07:11.601" v="90" actId="1076"/>
          <ac:picMkLst>
            <pc:docMk/>
            <pc:sldMk cId="1165787675" sldId="544"/>
            <ac:picMk id="6" creationId="{85D76A5D-919D-30CC-38AC-E7ECA1839B0C}"/>
          </ac:picMkLst>
        </pc:picChg>
      </pc:sldChg>
      <pc:sldChg chg="addSp delSp modSp mod">
        <pc:chgData name="Lina Romančikaitė-Klingienė" userId="d1af1793-c0b7-432c-a16f-b1ace8e8d6de" providerId="ADAL" clId="{80877D61-A286-4B8E-8F6B-757A58249312}" dt="2026-05-18T23:50:46.109" v="1770" actId="2711"/>
        <pc:sldMkLst>
          <pc:docMk/>
          <pc:sldMk cId="1204439549" sldId="546"/>
        </pc:sldMkLst>
        <pc:spChg chg="mod">
          <ac:chgData name="Lina Romančikaitė-Klingienė" userId="d1af1793-c0b7-432c-a16f-b1ace8e8d6de" providerId="ADAL" clId="{80877D61-A286-4B8E-8F6B-757A58249312}" dt="2026-05-18T23:50:46.109" v="1770" actId="2711"/>
          <ac:spMkLst>
            <pc:docMk/>
            <pc:sldMk cId="1204439549" sldId="546"/>
            <ac:spMk id="3" creationId="{D8A36C24-9EEA-FF17-DEC4-5690F79A34A4}"/>
          </ac:spMkLst>
        </pc:spChg>
        <pc:spChg chg="mod">
          <ac:chgData name="Lina Romančikaitė-Klingienė" userId="d1af1793-c0b7-432c-a16f-b1ace8e8d6de" providerId="ADAL" clId="{80877D61-A286-4B8E-8F6B-757A58249312}" dt="2026-05-18T22:07:29.237" v="92" actId="255"/>
          <ac:spMkLst>
            <pc:docMk/>
            <pc:sldMk cId="1204439549" sldId="546"/>
            <ac:spMk id="4" creationId="{855399EF-378E-FD88-CC64-698D1341D41A}"/>
          </ac:spMkLst>
        </pc:spChg>
        <pc:spChg chg="mod">
          <ac:chgData name="Lina Romančikaitė-Klingienė" userId="d1af1793-c0b7-432c-a16f-b1ace8e8d6de" providerId="ADAL" clId="{80877D61-A286-4B8E-8F6B-757A58249312}" dt="2026-05-18T23:24:22.946" v="1404" actId="255"/>
          <ac:spMkLst>
            <pc:docMk/>
            <pc:sldMk cId="1204439549" sldId="546"/>
            <ac:spMk id="8" creationId="{6F4E0BE0-79BE-F71D-FC82-86AECD3EB108}"/>
          </ac:spMkLst>
        </pc:spChg>
        <pc:spChg chg="mod">
          <ac:chgData name="Lina Romančikaitė-Klingienė" userId="d1af1793-c0b7-432c-a16f-b1ace8e8d6de" providerId="ADAL" clId="{80877D61-A286-4B8E-8F6B-757A58249312}" dt="2026-05-18T23:25:04.674" v="1421" actId="20577"/>
          <ac:spMkLst>
            <pc:docMk/>
            <pc:sldMk cId="1204439549" sldId="546"/>
            <ac:spMk id="9" creationId="{5679B855-C0E6-0C95-CE16-F282B195E408}"/>
          </ac:spMkLst>
        </pc:spChg>
        <pc:spChg chg="mod">
          <ac:chgData name="Lina Romančikaitė-Klingienė" userId="d1af1793-c0b7-432c-a16f-b1ace8e8d6de" providerId="ADAL" clId="{80877D61-A286-4B8E-8F6B-757A58249312}" dt="2026-05-18T23:25:29.919" v="1423" actId="1076"/>
          <ac:spMkLst>
            <pc:docMk/>
            <pc:sldMk cId="1204439549" sldId="546"/>
            <ac:spMk id="10" creationId="{238FFEB2-52F1-63A4-93F6-1669D799D8A6}"/>
          </ac:spMkLst>
        </pc:spChg>
        <pc:spChg chg="mod">
          <ac:chgData name="Lina Romančikaitė-Klingienė" userId="d1af1793-c0b7-432c-a16f-b1ace8e8d6de" providerId="ADAL" clId="{80877D61-A286-4B8E-8F6B-757A58249312}" dt="2026-05-18T23:24:10.213" v="1402" actId="255"/>
          <ac:spMkLst>
            <pc:docMk/>
            <pc:sldMk cId="1204439549" sldId="546"/>
            <ac:spMk id="11" creationId="{AAE8F64A-8035-00CE-425C-A08008252262}"/>
          </ac:spMkLst>
        </pc:spChg>
        <pc:spChg chg="mod">
          <ac:chgData name="Lina Romančikaitė-Klingienė" userId="d1af1793-c0b7-432c-a16f-b1ace8e8d6de" providerId="ADAL" clId="{80877D61-A286-4B8E-8F6B-757A58249312}" dt="2026-05-18T23:24:14.963" v="1403" actId="255"/>
          <ac:spMkLst>
            <pc:docMk/>
            <pc:sldMk cId="1204439549" sldId="546"/>
            <ac:spMk id="12" creationId="{5B0970D3-4697-49B7-C8F6-E00F6C500B34}"/>
          </ac:spMkLst>
        </pc:spChg>
        <pc:spChg chg="mod">
          <ac:chgData name="Lina Romančikaitė-Klingienė" userId="d1af1793-c0b7-432c-a16f-b1ace8e8d6de" providerId="ADAL" clId="{80877D61-A286-4B8E-8F6B-757A58249312}" dt="2026-05-18T23:24:27.530" v="1405" actId="255"/>
          <ac:spMkLst>
            <pc:docMk/>
            <pc:sldMk cId="1204439549" sldId="546"/>
            <ac:spMk id="14" creationId="{400E6A5A-4529-C991-156A-A490AA3CEE93}"/>
          </ac:spMkLst>
        </pc:spChg>
        <pc:picChg chg="add del">
          <ac:chgData name="Lina Romančikaitė-Klingienė" userId="d1af1793-c0b7-432c-a16f-b1ace8e8d6de" providerId="ADAL" clId="{80877D61-A286-4B8E-8F6B-757A58249312}" dt="2026-05-18T23:50:31.079" v="1768" actId="478"/>
          <ac:picMkLst>
            <pc:docMk/>
            <pc:sldMk cId="1204439549" sldId="546"/>
            <ac:picMk id="5" creationId="{85B3A4A7-E569-9449-CFF6-8D8107AC4EDC}"/>
          </ac:picMkLst>
        </pc:picChg>
        <pc:picChg chg="mod">
          <ac:chgData name="Lina Romančikaitė-Klingienė" userId="d1af1793-c0b7-432c-a16f-b1ace8e8d6de" providerId="ADAL" clId="{80877D61-A286-4B8E-8F6B-757A58249312}" dt="2026-05-18T22:07:16.075" v="91" actId="1076"/>
          <ac:picMkLst>
            <pc:docMk/>
            <pc:sldMk cId="1204439549" sldId="546"/>
            <ac:picMk id="6" creationId="{BF20ABCF-F8BE-7D31-E85C-56E368FAED73}"/>
          </ac:picMkLst>
        </pc:picChg>
        <pc:cxnChg chg="mod">
          <ac:chgData name="Lina Romančikaitė-Klingienė" userId="d1af1793-c0b7-432c-a16f-b1ace8e8d6de" providerId="ADAL" clId="{80877D61-A286-4B8E-8F6B-757A58249312}" dt="2026-05-18T23:24:41.825" v="1408" actId="14100"/>
          <ac:cxnSpMkLst>
            <pc:docMk/>
            <pc:sldMk cId="1204439549" sldId="546"/>
            <ac:cxnSpMk id="2" creationId="{BA76BB2F-DC56-D887-5D71-B6FD28257518}"/>
          </ac:cxnSpMkLst>
        </pc:cxnChg>
        <pc:cxnChg chg="add mod">
          <ac:chgData name="Lina Romančikaitė-Klingienė" userId="d1af1793-c0b7-432c-a16f-b1ace8e8d6de" providerId="ADAL" clId="{80877D61-A286-4B8E-8F6B-757A58249312}" dt="2026-05-18T23:50:32.797" v="1769" actId="1076"/>
          <ac:cxnSpMkLst>
            <pc:docMk/>
            <pc:sldMk cId="1204439549" sldId="546"/>
            <ac:cxnSpMk id="17" creationId="{FBC7F87D-F289-7248-014B-5A422C2C5432}"/>
          </ac:cxnSpMkLst>
        </pc:cxnChg>
      </pc:sldChg>
      <pc:sldChg chg="modSp mod">
        <pc:chgData name="Lina Romančikaitė-Klingienė" userId="d1af1793-c0b7-432c-a16f-b1ace8e8d6de" providerId="ADAL" clId="{80877D61-A286-4B8E-8F6B-757A58249312}" dt="2026-05-18T23:23:31.524" v="1396" actId="1076"/>
        <pc:sldMkLst>
          <pc:docMk/>
          <pc:sldMk cId="2176458965" sldId="547"/>
        </pc:sldMkLst>
        <pc:spChg chg="mod">
          <ac:chgData name="Lina Romančikaitė-Klingienė" userId="d1af1793-c0b7-432c-a16f-b1ace8e8d6de" providerId="ADAL" clId="{80877D61-A286-4B8E-8F6B-757A58249312}" dt="2026-05-18T22:15:38.456" v="193" actId="20577"/>
          <ac:spMkLst>
            <pc:docMk/>
            <pc:sldMk cId="2176458965" sldId="547"/>
            <ac:spMk id="3" creationId="{53F5A43E-0082-9C18-EE86-64B77AFE9834}"/>
          </ac:spMkLst>
        </pc:spChg>
        <pc:spChg chg="mod">
          <ac:chgData name="Lina Romančikaitė-Klingienė" userId="d1af1793-c0b7-432c-a16f-b1ace8e8d6de" providerId="ADAL" clId="{80877D61-A286-4B8E-8F6B-757A58249312}" dt="2026-05-18T22:07:42.366" v="94" actId="255"/>
          <ac:spMkLst>
            <pc:docMk/>
            <pc:sldMk cId="2176458965" sldId="547"/>
            <ac:spMk id="4" creationId="{473CC0B2-AE46-7D41-F138-1F4AD5C3181C}"/>
          </ac:spMkLst>
        </pc:spChg>
        <pc:picChg chg="mod">
          <ac:chgData name="Lina Romančikaitė-Klingienė" userId="d1af1793-c0b7-432c-a16f-b1ace8e8d6de" providerId="ADAL" clId="{80877D61-A286-4B8E-8F6B-757A58249312}" dt="2026-05-18T23:23:31.524" v="1396" actId="1076"/>
          <ac:picMkLst>
            <pc:docMk/>
            <pc:sldMk cId="2176458965" sldId="547"/>
            <ac:picMk id="5" creationId="{9000E0DC-7D3C-580F-FA5D-B1587D4B67E9}"/>
          </ac:picMkLst>
        </pc:picChg>
        <pc:picChg chg="mod">
          <ac:chgData name="Lina Romančikaitė-Klingienė" userId="d1af1793-c0b7-432c-a16f-b1ace8e8d6de" providerId="ADAL" clId="{80877D61-A286-4B8E-8F6B-757A58249312}" dt="2026-05-18T22:07:38.197" v="93" actId="1076"/>
          <ac:picMkLst>
            <pc:docMk/>
            <pc:sldMk cId="2176458965" sldId="547"/>
            <ac:picMk id="6" creationId="{86657F0D-5D04-1325-4FCE-7C12BF5BF315}"/>
          </ac:picMkLst>
        </pc:picChg>
      </pc:sldChg>
      <pc:sldChg chg="modSp mod">
        <pc:chgData name="Lina Romančikaitė-Klingienė" userId="d1af1793-c0b7-432c-a16f-b1ace8e8d6de" providerId="ADAL" clId="{80877D61-A286-4B8E-8F6B-757A58249312}" dt="2026-05-18T23:58:51.781" v="1940" actId="20577"/>
        <pc:sldMkLst>
          <pc:docMk/>
          <pc:sldMk cId="567687634" sldId="548"/>
        </pc:sldMkLst>
        <pc:spChg chg="mod">
          <ac:chgData name="Lina Romančikaitė-Klingienė" userId="d1af1793-c0b7-432c-a16f-b1ace8e8d6de" providerId="ADAL" clId="{80877D61-A286-4B8E-8F6B-757A58249312}" dt="2026-05-18T23:58:03.837" v="1878" actId="6549"/>
          <ac:spMkLst>
            <pc:docMk/>
            <pc:sldMk cId="567687634" sldId="548"/>
            <ac:spMk id="6" creationId="{DF0387EC-6877-EBE9-27BD-DDA2A2C585B2}"/>
          </ac:spMkLst>
        </pc:spChg>
        <pc:spChg chg="mod">
          <ac:chgData name="Lina Romančikaitė-Klingienė" userId="d1af1793-c0b7-432c-a16f-b1ace8e8d6de" providerId="ADAL" clId="{80877D61-A286-4B8E-8F6B-757A58249312}" dt="2026-05-18T23:58:43.252" v="1929" actId="20577"/>
          <ac:spMkLst>
            <pc:docMk/>
            <pc:sldMk cId="567687634" sldId="548"/>
            <ac:spMk id="10" creationId="{91B3E257-2A4F-2DE1-D1C2-57DDE80C85B4}"/>
          </ac:spMkLst>
        </pc:spChg>
        <pc:spChg chg="mod">
          <ac:chgData name="Lina Romančikaitė-Klingienė" userId="d1af1793-c0b7-432c-a16f-b1ace8e8d6de" providerId="ADAL" clId="{80877D61-A286-4B8E-8F6B-757A58249312}" dt="2026-05-18T23:34:01.806" v="1526" actId="255"/>
          <ac:spMkLst>
            <pc:docMk/>
            <pc:sldMk cId="567687634" sldId="548"/>
            <ac:spMk id="14" creationId="{91B45205-E62F-2B23-74DD-F14D92166E54}"/>
          </ac:spMkLst>
        </pc:spChg>
        <pc:spChg chg="mod">
          <ac:chgData name="Lina Romančikaitė-Klingienė" userId="d1af1793-c0b7-432c-a16f-b1ace8e8d6de" providerId="ADAL" clId="{80877D61-A286-4B8E-8F6B-757A58249312}" dt="2026-05-18T23:58:51.781" v="1940" actId="20577"/>
          <ac:spMkLst>
            <pc:docMk/>
            <pc:sldMk cId="567687634" sldId="548"/>
            <ac:spMk id="17" creationId="{12BEC89F-2636-6E60-C0D9-8699C5470FD5}"/>
          </ac:spMkLst>
        </pc:spChg>
        <pc:picChg chg="mod">
          <ac:chgData name="Lina Romančikaitė-Klingienė" userId="d1af1793-c0b7-432c-a16f-b1ace8e8d6de" providerId="ADAL" clId="{80877D61-A286-4B8E-8F6B-757A58249312}" dt="2026-05-18T23:35:09.510" v="1549" actId="1076"/>
          <ac:picMkLst>
            <pc:docMk/>
            <pc:sldMk cId="567687634" sldId="548"/>
            <ac:picMk id="12" creationId="{FA0DD40C-ADAF-6E3A-8339-2CDEA1FA38FC}"/>
          </ac:picMkLst>
        </pc:picChg>
        <pc:cxnChg chg="mod">
          <ac:chgData name="Lina Romančikaitė-Klingienė" userId="d1af1793-c0b7-432c-a16f-b1ace8e8d6de" providerId="ADAL" clId="{80877D61-A286-4B8E-8F6B-757A58249312}" dt="2026-05-18T23:35:13.953" v="1550" actId="208"/>
          <ac:cxnSpMkLst>
            <pc:docMk/>
            <pc:sldMk cId="567687634" sldId="548"/>
            <ac:cxnSpMk id="16" creationId="{D48CCA20-73B0-B4C7-BF2C-63E2A7F4C866}"/>
          </ac:cxnSpMkLst>
        </pc:cxnChg>
      </pc:sldChg>
      <pc:sldChg chg="addSp modSp mod">
        <pc:chgData name="Lina Romančikaitė-Klingienė" userId="d1af1793-c0b7-432c-a16f-b1ace8e8d6de" providerId="ADAL" clId="{80877D61-A286-4B8E-8F6B-757A58249312}" dt="2026-05-19T00:00:08.777" v="1949" actId="571"/>
        <pc:sldMkLst>
          <pc:docMk/>
          <pc:sldMk cId="715838722" sldId="549"/>
        </pc:sldMkLst>
        <pc:spChg chg="mod">
          <ac:chgData name="Lina Romančikaitė-Klingienė" userId="d1af1793-c0b7-432c-a16f-b1ace8e8d6de" providerId="ADAL" clId="{80877D61-A286-4B8E-8F6B-757A58249312}" dt="2026-05-18T23:57:32.544" v="1856" actId="6549"/>
          <ac:spMkLst>
            <pc:docMk/>
            <pc:sldMk cId="715838722" sldId="549"/>
            <ac:spMk id="3" creationId="{63C9EEF6-1E90-48AF-0B1D-AA582A066378}"/>
          </ac:spMkLst>
        </pc:spChg>
        <pc:spChg chg="add mod">
          <ac:chgData name="Lina Romančikaitė-Klingienė" userId="d1af1793-c0b7-432c-a16f-b1ace8e8d6de" providerId="ADAL" clId="{80877D61-A286-4B8E-8F6B-757A58249312}" dt="2026-05-19T00:00:08.777" v="1949" actId="571"/>
          <ac:spMkLst>
            <pc:docMk/>
            <pc:sldMk cId="715838722" sldId="549"/>
            <ac:spMk id="5" creationId="{3697CB73-4328-CA8E-A0D7-B99EBB63C353}"/>
          </ac:spMkLst>
        </pc:spChg>
      </pc:sldChg>
      <pc:sldChg chg="modSp mod">
        <pc:chgData name="Lina Romančikaitė-Klingienė" userId="d1af1793-c0b7-432c-a16f-b1ace8e8d6de" providerId="ADAL" clId="{80877D61-A286-4B8E-8F6B-757A58249312}" dt="2026-05-18T23:51:00.025" v="1771" actId="1076"/>
        <pc:sldMkLst>
          <pc:docMk/>
          <pc:sldMk cId="3780617424" sldId="551"/>
        </pc:sldMkLst>
        <pc:spChg chg="mod">
          <ac:chgData name="Lina Romančikaitė-Klingienė" userId="d1af1793-c0b7-432c-a16f-b1ace8e8d6de" providerId="ADAL" clId="{80877D61-A286-4B8E-8F6B-757A58249312}" dt="2026-05-18T23:21:31.819" v="1382" actId="122"/>
          <ac:spMkLst>
            <pc:docMk/>
            <pc:sldMk cId="3780617424" sldId="551"/>
            <ac:spMk id="2" creationId="{6DB94D8E-C65F-D090-5239-029F9F7CC8D8}"/>
          </ac:spMkLst>
        </pc:spChg>
        <pc:spChg chg="mod">
          <ac:chgData name="Lina Romančikaitė-Klingienė" userId="d1af1793-c0b7-432c-a16f-b1ace8e8d6de" providerId="ADAL" clId="{80877D61-A286-4B8E-8F6B-757A58249312}" dt="2026-05-18T23:51:00.025" v="1771" actId="1076"/>
          <ac:spMkLst>
            <pc:docMk/>
            <pc:sldMk cId="3780617424" sldId="551"/>
            <ac:spMk id="3" creationId="{00DE7193-0019-0075-B059-0CCF8305A023}"/>
          </ac:spMkLst>
        </pc:spChg>
        <pc:spChg chg="mod">
          <ac:chgData name="Lina Romančikaitė-Klingienė" userId="d1af1793-c0b7-432c-a16f-b1ace8e8d6de" providerId="ADAL" clId="{80877D61-A286-4B8E-8F6B-757A58249312}" dt="2026-05-18T23:21:24.248" v="1380" actId="1076"/>
          <ac:spMkLst>
            <pc:docMk/>
            <pc:sldMk cId="3780617424" sldId="551"/>
            <ac:spMk id="9" creationId="{F6AFF020-7B1C-944E-BF67-22DF204D9CF1}"/>
          </ac:spMkLst>
        </pc:spChg>
        <pc:spChg chg="mod">
          <ac:chgData name="Lina Romančikaitė-Klingienė" userId="d1af1793-c0b7-432c-a16f-b1ace8e8d6de" providerId="ADAL" clId="{80877D61-A286-4B8E-8F6B-757A58249312}" dt="2026-05-18T23:22:06.329" v="1387" actId="1076"/>
          <ac:spMkLst>
            <pc:docMk/>
            <pc:sldMk cId="3780617424" sldId="551"/>
            <ac:spMk id="11" creationId="{473AA4E0-B019-E02E-8FDD-3542BFAED2DF}"/>
          </ac:spMkLst>
        </pc:spChg>
        <pc:picChg chg="mod">
          <ac:chgData name="Lina Romančikaitė-Klingienė" userId="d1af1793-c0b7-432c-a16f-b1ace8e8d6de" providerId="ADAL" clId="{80877D61-A286-4B8E-8F6B-757A58249312}" dt="2026-05-18T22:07:49.186" v="95" actId="1076"/>
          <ac:picMkLst>
            <pc:docMk/>
            <pc:sldMk cId="3780617424" sldId="551"/>
            <ac:picMk id="7" creationId="{FB5ACB19-5BD6-0BBE-0B96-3E99021E8712}"/>
          </ac:picMkLst>
        </pc:picChg>
      </pc:sldChg>
      <pc:sldChg chg="addSp modSp mod">
        <pc:chgData name="Lina Romančikaitė-Klingienė" userId="d1af1793-c0b7-432c-a16f-b1ace8e8d6de" providerId="ADAL" clId="{80877D61-A286-4B8E-8F6B-757A58249312}" dt="2026-05-18T23:51:07.171" v="1772" actId="1076"/>
        <pc:sldMkLst>
          <pc:docMk/>
          <pc:sldMk cId="3971747957" sldId="555"/>
        </pc:sldMkLst>
        <pc:spChg chg="mod">
          <ac:chgData name="Lina Romančikaitė-Klingienė" userId="d1af1793-c0b7-432c-a16f-b1ace8e8d6de" providerId="ADAL" clId="{80877D61-A286-4B8E-8F6B-757A58249312}" dt="2026-05-18T23:22:45.644" v="1394"/>
          <ac:spMkLst>
            <pc:docMk/>
            <pc:sldMk cId="3971747957" sldId="555"/>
            <ac:spMk id="2" creationId="{59F46C5E-1FFE-72A9-2EBE-C6BB699AF0CA}"/>
          </ac:spMkLst>
        </pc:spChg>
        <pc:spChg chg="mod">
          <ac:chgData name="Lina Romančikaitė-Klingienė" userId="d1af1793-c0b7-432c-a16f-b1ace8e8d6de" providerId="ADAL" clId="{80877D61-A286-4B8E-8F6B-757A58249312}" dt="2026-05-18T23:22:59.354" v="1395" actId="1076"/>
          <ac:spMkLst>
            <pc:docMk/>
            <pc:sldMk cId="3971747957" sldId="555"/>
            <ac:spMk id="3" creationId="{C5D2621F-FB90-0091-C89E-BAF5FE59E8A9}"/>
          </ac:spMkLst>
        </pc:spChg>
        <pc:spChg chg="mod">
          <ac:chgData name="Lina Romančikaitė-Klingienė" userId="d1af1793-c0b7-432c-a16f-b1ace8e8d6de" providerId="ADAL" clId="{80877D61-A286-4B8E-8F6B-757A58249312}" dt="2026-05-18T23:21:09.291" v="1376" actId="1076"/>
          <ac:spMkLst>
            <pc:docMk/>
            <pc:sldMk cId="3971747957" sldId="555"/>
            <ac:spMk id="7" creationId="{15D8E04F-015A-118A-672A-0B093AC20696}"/>
          </ac:spMkLst>
        </pc:spChg>
        <pc:spChg chg="mod">
          <ac:chgData name="Lina Romančikaitė-Klingienė" userId="d1af1793-c0b7-432c-a16f-b1ace8e8d6de" providerId="ADAL" clId="{80877D61-A286-4B8E-8F6B-757A58249312}" dt="2026-05-18T23:20:54.013" v="1373" actId="255"/>
          <ac:spMkLst>
            <pc:docMk/>
            <pc:sldMk cId="3971747957" sldId="555"/>
            <ac:spMk id="9" creationId="{364786A9-271F-8BC0-FF62-2AF9048A025F}"/>
          </ac:spMkLst>
        </pc:spChg>
        <pc:picChg chg="add mod">
          <ac:chgData name="Lina Romančikaitė-Klingienė" userId="d1af1793-c0b7-432c-a16f-b1ace8e8d6de" providerId="ADAL" clId="{80877D61-A286-4B8E-8F6B-757A58249312}" dt="2026-05-18T23:51:07.171" v="1772" actId="1076"/>
          <ac:picMkLst>
            <pc:docMk/>
            <pc:sldMk cId="3971747957" sldId="555"/>
            <ac:picMk id="5" creationId="{EF87973C-23B9-D505-F402-A12AD2F4FEA5}"/>
          </ac:picMkLst>
        </pc:picChg>
        <pc:picChg chg="mod">
          <ac:chgData name="Lina Romančikaitė-Klingienė" userId="d1af1793-c0b7-432c-a16f-b1ace8e8d6de" providerId="ADAL" clId="{80877D61-A286-4B8E-8F6B-757A58249312}" dt="2026-05-18T22:07:54.407" v="96" actId="1076"/>
          <ac:picMkLst>
            <pc:docMk/>
            <pc:sldMk cId="3971747957" sldId="555"/>
            <ac:picMk id="11" creationId="{1921CB05-300E-277D-CD6E-698D081FA066}"/>
          </ac:picMkLst>
        </pc:picChg>
      </pc:sldChg>
      <pc:sldChg chg="modSp mod">
        <pc:chgData name="Lina Romančikaitė-Klingienė" userId="d1af1793-c0b7-432c-a16f-b1ace8e8d6de" providerId="ADAL" clId="{80877D61-A286-4B8E-8F6B-757A58249312}" dt="2026-05-18T23:47:57.205" v="1749" actId="255"/>
        <pc:sldMkLst>
          <pc:docMk/>
          <pc:sldMk cId="2362191442" sldId="556"/>
        </pc:sldMkLst>
        <pc:spChg chg="mod">
          <ac:chgData name="Lina Romančikaitė-Klingienė" userId="d1af1793-c0b7-432c-a16f-b1ace8e8d6de" providerId="ADAL" clId="{80877D61-A286-4B8E-8F6B-757A58249312}" dt="2026-05-18T23:47:49.215" v="1747" actId="20577"/>
          <ac:spMkLst>
            <pc:docMk/>
            <pc:sldMk cId="2362191442" sldId="556"/>
            <ac:spMk id="2" creationId="{19EA506A-82DD-E63E-4CA8-90F3EE58F7B5}"/>
          </ac:spMkLst>
        </pc:spChg>
        <pc:spChg chg="mod">
          <ac:chgData name="Lina Romančikaitė-Klingienė" userId="d1af1793-c0b7-432c-a16f-b1ace8e8d6de" providerId="ADAL" clId="{80877D61-A286-4B8E-8F6B-757A58249312}" dt="2026-05-18T23:47:57.205" v="1749" actId="255"/>
          <ac:spMkLst>
            <pc:docMk/>
            <pc:sldMk cId="2362191442" sldId="556"/>
            <ac:spMk id="3" creationId="{DF96DF88-2413-9ACA-62FC-7A888BF90824}"/>
          </ac:spMkLst>
        </pc:spChg>
      </pc:sldChg>
      <pc:sldChg chg="addSp delSp modSp mod">
        <pc:chgData name="Lina Romančikaitė-Klingienė" userId="d1af1793-c0b7-432c-a16f-b1ace8e8d6de" providerId="ADAL" clId="{80877D61-A286-4B8E-8F6B-757A58249312}" dt="2026-05-18T23:59:27.217" v="1946"/>
        <pc:sldMkLst>
          <pc:docMk/>
          <pc:sldMk cId="936285302" sldId="557"/>
        </pc:sldMkLst>
        <pc:spChg chg="del mod">
          <ac:chgData name="Lina Romančikaitė-Klingienė" userId="d1af1793-c0b7-432c-a16f-b1ace8e8d6de" providerId="ADAL" clId="{80877D61-A286-4B8E-8F6B-757A58249312}" dt="2026-05-18T23:59:12.572" v="1941" actId="478"/>
          <ac:spMkLst>
            <pc:docMk/>
            <pc:sldMk cId="936285302" sldId="557"/>
            <ac:spMk id="2" creationId="{F513C083-18B7-B31F-0E5F-86AB17C0D3DD}"/>
          </ac:spMkLst>
        </pc:spChg>
        <pc:spChg chg="mod">
          <ac:chgData name="Lina Romančikaitė-Klingienė" userId="d1af1793-c0b7-432c-a16f-b1ace8e8d6de" providerId="ADAL" clId="{80877D61-A286-4B8E-8F6B-757A58249312}" dt="2026-05-18T23:33:22.425" v="1520" actId="20577"/>
          <ac:spMkLst>
            <pc:docMk/>
            <pc:sldMk cId="936285302" sldId="557"/>
            <ac:spMk id="3" creationId="{2909DF22-CA15-1BED-568F-1DA4996E1AC5}"/>
          </ac:spMkLst>
        </pc:spChg>
        <pc:spChg chg="mod">
          <ac:chgData name="Lina Romančikaitė-Klingienė" userId="d1af1793-c0b7-432c-a16f-b1ace8e8d6de" providerId="ADAL" clId="{80877D61-A286-4B8E-8F6B-757A58249312}" dt="2026-05-18T23:32:50.619" v="1513" actId="255"/>
          <ac:spMkLst>
            <pc:docMk/>
            <pc:sldMk cId="936285302" sldId="557"/>
            <ac:spMk id="7" creationId="{4101B892-F9EF-8003-6D60-C7551996920F}"/>
          </ac:spMkLst>
        </pc:spChg>
        <pc:spChg chg="mod">
          <ac:chgData name="Lina Romančikaitė-Klingienė" userId="d1af1793-c0b7-432c-a16f-b1ace8e8d6de" providerId="ADAL" clId="{80877D61-A286-4B8E-8F6B-757A58249312}" dt="2026-05-18T23:32:55.118" v="1514" actId="255"/>
          <ac:spMkLst>
            <pc:docMk/>
            <pc:sldMk cId="936285302" sldId="557"/>
            <ac:spMk id="9" creationId="{F73E0793-3335-96F4-E99C-1FB3384C56C3}"/>
          </ac:spMkLst>
        </pc:spChg>
        <pc:spChg chg="add del mod">
          <ac:chgData name="Lina Romančikaitė-Klingienė" userId="d1af1793-c0b7-432c-a16f-b1ace8e8d6de" providerId="ADAL" clId="{80877D61-A286-4B8E-8F6B-757A58249312}" dt="2026-05-18T23:59:17.872" v="1944" actId="478"/>
          <ac:spMkLst>
            <pc:docMk/>
            <pc:sldMk cId="936285302" sldId="557"/>
            <ac:spMk id="10" creationId="{CAB1CAFC-E742-2B5F-61D5-B4FA764ACAA7}"/>
          </ac:spMkLst>
        </pc:spChg>
        <pc:spChg chg="mod">
          <ac:chgData name="Lina Romančikaitė-Klingienė" userId="d1af1793-c0b7-432c-a16f-b1ace8e8d6de" providerId="ADAL" clId="{80877D61-A286-4B8E-8F6B-757A58249312}" dt="2026-05-18T23:33:31.532" v="1521" actId="1076"/>
          <ac:spMkLst>
            <pc:docMk/>
            <pc:sldMk cId="936285302" sldId="557"/>
            <ac:spMk id="11" creationId="{8993E0C5-B80F-0F7D-B651-FEC3D598157F}"/>
          </ac:spMkLst>
        </pc:spChg>
        <pc:spChg chg="add mod">
          <ac:chgData name="Lina Romančikaitė-Klingienė" userId="d1af1793-c0b7-432c-a16f-b1ace8e8d6de" providerId="ADAL" clId="{80877D61-A286-4B8E-8F6B-757A58249312}" dt="2026-05-18T23:59:16.246" v="1943"/>
          <ac:spMkLst>
            <pc:docMk/>
            <pc:sldMk cId="936285302" sldId="557"/>
            <ac:spMk id="12" creationId="{4C886B91-248E-9C73-94C7-E6EBC5C4F654}"/>
          </ac:spMkLst>
        </pc:spChg>
        <pc:spChg chg="add mod">
          <ac:chgData name="Lina Romančikaitė-Klingienė" userId="d1af1793-c0b7-432c-a16f-b1ace8e8d6de" providerId="ADAL" clId="{80877D61-A286-4B8E-8F6B-757A58249312}" dt="2026-05-18T23:59:18.773" v="1945"/>
          <ac:spMkLst>
            <pc:docMk/>
            <pc:sldMk cId="936285302" sldId="557"/>
            <ac:spMk id="13" creationId="{BAE1F2AF-478E-A12A-DCBA-38B503752911}"/>
          </ac:spMkLst>
        </pc:spChg>
        <pc:spChg chg="add mod">
          <ac:chgData name="Lina Romančikaitė-Klingienė" userId="d1af1793-c0b7-432c-a16f-b1ace8e8d6de" providerId="ADAL" clId="{80877D61-A286-4B8E-8F6B-757A58249312}" dt="2026-05-18T23:59:27.217" v="1946"/>
          <ac:spMkLst>
            <pc:docMk/>
            <pc:sldMk cId="936285302" sldId="557"/>
            <ac:spMk id="14" creationId="{B7FDA806-ECC2-FFF5-1EFB-926917EF6197}"/>
          </ac:spMkLst>
        </pc:spChg>
        <pc:picChg chg="add mod ord">
          <ac:chgData name="Lina Romančikaitė-Klingienė" userId="d1af1793-c0b7-432c-a16f-b1ace8e8d6de" providerId="ADAL" clId="{80877D61-A286-4B8E-8F6B-757A58249312}" dt="2026-05-18T22:06:31.615" v="85" actId="167"/>
          <ac:picMkLst>
            <pc:docMk/>
            <pc:sldMk cId="936285302" sldId="557"/>
            <ac:picMk id="6" creationId="{DBF375CA-135E-3F91-3887-4375C163BC19}"/>
          </ac:picMkLst>
        </pc:picChg>
      </pc:sldChg>
    </pc:docChg>
  </pc:docChgLst>
  <pc:docChgLst>
    <pc:chgData name="Vismantė Mazurkevič" userId="S::vismante.mazurkevic@vpt.lt::a2016f09-c984-44f4-b64d-3873d6d8a098" providerId="AD" clId="Web-{E8324AAF-69F4-4C61-2FF7-9C542F033F60}"/>
    <pc:docChg chg="modSld">
      <pc:chgData name="Vismantė Mazurkevič" userId="S::vismante.mazurkevic@vpt.lt::a2016f09-c984-44f4-b64d-3873d6d8a098" providerId="AD" clId="Web-{E8324AAF-69F4-4C61-2FF7-9C542F033F60}" dt="2026-05-06T11:03:11.058" v="2" actId="20577"/>
      <pc:docMkLst>
        <pc:docMk/>
      </pc:docMkLst>
      <pc:sldChg chg="addSp modSp">
        <pc:chgData name="Vismantė Mazurkevič" userId="S::vismante.mazurkevic@vpt.lt::a2016f09-c984-44f4-b64d-3873d6d8a098" providerId="AD" clId="Web-{E8324AAF-69F4-4C61-2FF7-9C542F033F60}" dt="2026-05-06T11:03:11.058" v="2" actId="20577"/>
        <pc:sldMkLst>
          <pc:docMk/>
          <pc:sldMk cId="715838722" sldId="549"/>
        </pc:sldMkLst>
        <pc:spChg chg="mod">
          <ac:chgData name="Vismantė Mazurkevič" userId="S::vismante.mazurkevic@vpt.lt::a2016f09-c984-44f4-b64d-3873d6d8a098" providerId="AD" clId="Web-{E8324AAF-69F4-4C61-2FF7-9C542F033F60}" dt="2026-05-06T11:03:11.058" v="2" actId="20577"/>
          <ac:spMkLst>
            <pc:docMk/>
            <pc:sldMk cId="715838722" sldId="549"/>
            <ac:spMk id="3" creationId="{63C9EEF6-1E90-48AF-0B1D-AA582A066378}"/>
          </ac:spMkLst>
        </pc:spChg>
        <pc:picChg chg="add ord">
          <ac:chgData name="Vismantė Mazurkevič" userId="S::vismante.mazurkevic@vpt.lt::a2016f09-c984-44f4-b64d-3873d6d8a098" providerId="AD" clId="Web-{E8324AAF-69F4-4C61-2FF7-9C542F033F60}" dt="2026-05-06T11:03:00.058" v="1"/>
          <ac:picMkLst>
            <pc:docMk/>
            <pc:sldMk cId="715838722" sldId="549"/>
            <ac:picMk id="6" creationId="{A99066D2-438A-9BAE-F65A-ED291B289385}"/>
          </ac:picMkLst>
        </pc:picChg>
      </pc:sldChg>
    </pc:docChg>
  </pc:docChgLst>
  <pc:docChgLst>
    <pc:chgData name="Vismantė Mazurkevič" userId="S::vismante.mazurkevic@vpt.lt::a2016f09-c984-44f4-b64d-3873d6d8a098" providerId="AD" clId="Web-{76C6B867-3CFF-7A4E-5D50-534795282A6D}"/>
    <pc:docChg chg="addSld delSld modSld sldOrd">
      <pc:chgData name="Vismantė Mazurkevič" userId="S::vismante.mazurkevic@vpt.lt::a2016f09-c984-44f4-b64d-3873d6d8a098" providerId="AD" clId="Web-{76C6B867-3CFF-7A4E-5D50-534795282A6D}" dt="2026-05-07T07:36:04.900" v="684" actId="20577"/>
      <pc:docMkLst>
        <pc:docMk/>
      </pc:docMkLst>
      <pc:sldChg chg="modSp">
        <pc:chgData name="Vismantė Mazurkevič" userId="S::vismante.mazurkevic@vpt.lt::a2016f09-c984-44f4-b64d-3873d6d8a098" providerId="AD" clId="Web-{76C6B867-3CFF-7A4E-5D50-534795282A6D}" dt="2026-05-07T07:22:29.865" v="557" actId="20577"/>
        <pc:sldMkLst>
          <pc:docMk/>
          <pc:sldMk cId="3800768560" sldId="491"/>
        </pc:sldMkLst>
        <pc:spChg chg="mod">
          <ac:chgData name="Vismantė Mazurkevič" userId="S::vismante.mazurkevic@vpt.lt::a2016f09-c984-44f4-b64d-3873d6d8a098" providerId="AD" clId="Web-{76C6B867-3CFF-7A4E-5D50-534795282A6D}" dt="2026-05-07T07:22:29.865" v="557" actId="20577"/>
          <ac:spMkLst>
            <pc:docMk/>
            <pc:sldMk cId="3800768560" sldId="491"/>
            <ac:spMk id="5" creationId="{D55CB749-5630-CFDA-83E0-DE9F55102BAE}"/>
          </ac:spMkLst>
        </pc:spChg>
      </pc:sldChg>
      <pc:sldChg chg="modSp">
        <pc:chgData name="Vismantė Mazurkevič" userId="S::vismante.mazurkevic@vpt.lt::a2016f09-c984-44f4-b64d-3873d6d8a098" providerId="AD" clId="Web-{76C6B867-3CFF-7A4E-5D50-534795282A6D}" dt="2026-05-07T07:21:41.614" v="552" actId="20577"/>
        <pc:sldMkLst>
          <pc:docMk/>
          <pc:sldMk cId="1011326613" sldId="496"/>
        </pc:sldMkLst>
        <pc:spChg chg="mod">
          <ac:chgData name="Vismantė Mazurkevič" userId="S::vismante.mazurkevic@vpt.lt::a2016f09-c984-44f4-b64d-3873d6d8a098" providerId="AD" clId="Web-{76C6B867-3CFF-7A4E-5D50-534795282A6D}" dt="2026-05-07T07:21:41.614" v="552" actId="20577"/>
          <ac:spMkLst>
            <pc:docMk/>
            <pc:sldMk cId="1011326613" sldId="496"/>
            <ac:spMk id="6" creationId="{A4840641-B497-8202-0D15-8D9FBE037A94}"/>
          </ac:spMkLst>
        </pc:spChg>
      </pc:sldChg>
      <pc:sldChg chg="addSp delSp modSp">
        <pc:chgData name="Vismantė Mazurkevič" userId="S::vismante.mazurkevic@vpt.lt::a2016f09-c984-44f4-b64d-3873d6d8a098" providerId="AD" clId="Web-{76C6B867-3CFF-7A4E-5D50-534795282A6D}" dt="2026-05-07T07:35:05.602" v="681"/>
        <pc:sldMkLst>
          <pc:docMk/>
          <pc:sldMk cId="4216990368" sldId="499"/>
        </pc:sldMkLst>
        <pc:spChg chg="add mod">
          <ac:chgData name="Vismantė Mazurkevič" userId="S::vismante.mazurkevic@vpt.lt::a2016f09-c984-44f4-b64d-3873d6d8a098" providerId="AD" clId="Web-{76C6B867-3CFF-7A4E-5D50-534795282A6D}" dt="2026-05-07T07:35:00.274" v="678" actId="20577"/>
          <ac:spMkLst>
            <pc:docMk/>
            <pc:sldMk cId="4216990368" sldId="499"/>
            <ac:spMk id="3" creationId="{A2060CFF-0F63-56C1-63EB-2E85794342C9}"/>
          </ac:spMkLst>
        </pc:spChg>
        <pc:spChg chg="mod">
          <ac:chgData name="Vismantė Mazurkevič" userId="S::vismante.mazurkevic@vpt.lt::a2016f09-c984-44f4-b64d-3873d6d8a098" providerId="AD" clId="Web-{76C6B867-3CFF-7A4E-5D50-534795282A6D}" dt="2026-05-07T06:52:19.279" v="181" actId="20577"/>
          <ac:spMkLst>
            <pc:docMk/>
            <pc:sldMk cId="4216990368" sldId="499"/>
            <ac:spMk id="6" creationId="{A4840641-B497-8202-0D15-8D9FBE037A94}"/>
          </ac:spMkLst>
        </pc:spChg>
      </pc:sldChg>
      <pc:sldChg chg="modSp">
        <pc:chgData name="Vismantė Mazurkevič" userId="S::vismante.mazurkevic@vpt.lt::a2016f09-c984-44f4-b64d-3873d6d8a098" providerId="AD" clId="Web-{76C6B867-3CFF-7A4E-5D50-534795282A6D}" dt="2026-05-07T07:24:44.850" v="568" actId="1076"/>
        <pc:sldMkLst>
          <pc:docMk/>
          <pc:sldMk cId="3411276553" sldId="505"/>
        </pc:sldMkLst>
        <pc:spChg chg="mod">
          <ac:chgData name="Vismantė Mazurkevič" userId="S::vismante.mazurkevic@vpt.lt::a2016f09-c984-44f4-b64d-3873d6d8a098" providerId="AD" clId="Web-{76C6B867-3CFF-7A4E-5D50-534795282A6D}" dt="2026-05-07T07:24:44.850" v="568" actId="1076"/>
          <ac:spMkLst>
            <pc:docMk/>
            <pc:sldMk cId="3411276553" sldId="505"/>
            <ac:spMk id="5" creationId="{19459CBB-CEAC-9352-2C46-78341D5B3595}"/>
          </ac:spMkLst>
        </pc:spChg>
        <pc:spChg chg="mod">
          <ac:chgData name="Vismantė Mazurkevič" userId="S::vismante.mazurkevic@vpt.lt::a2016f09-c984-44f4-b64d-3873d6d8a098" providerId="AD" clId="Web-{76C6B867-3CFF-7A4E-5D50-534795282A6D}" dt="2026-05-07T07:16:59.515" v="442" actId="20577"/>
          <ac:spMkLst>
            <pc:docMk/>
            <pc:sldMk cId="3411276553" sldId="505"/>
            <ac:spMk id="6" creationId="{A4840641-B497-8202-0D15-8D9FBE037A94}"/>
          </ac:spMkLst>
        </pc:spChg>
        <pc:spChg chg="mod">
          <ac:chgData name="Vismantė Mazurkevič" userId="S::vismante.mazurkevic@vpt.lt::a2016f09-c984-44f4-b64d-3873d6d8a098" providerId="AD" clId="Web-{76C6B867-3CFF-7A4E-5D50-534795282A6D}" dt="2026-05-07T07:24:41.116" v="567" actId="1076"/>
          <ac:spMkLst>
            <pc:docMk/>
            <pc:sldMk cId="3411276553" sldId="505"/>
            <ac:spMk id="8" creationId="{3E10F521-A1B1-8468-B8E4-942A6BD4F452}"/>
          </ac:spMkLst>
        </pc:spChg>
        <pc:picChg chg="mod">
          <ac:chgData name="Vismantė Mazurkevič" userId="S::vismante.mazurkevic@vpt.lt::a2016f09-c984-44f4-b64d-3873d6d8a098" providerId="AD" clId="Web-{76C6B867-3CFF-7A4E-5D50-534795282A6D}" dt="2026-05-07T07:24:34.632" v="566" actId="1076"/>
          <ac:picMkLst>
            <pc:docMk/>
            <pc:sldMk cId="3411276553" sldId="505"/>
            <ac:picMk id="4" creationId="{55AAFE48-7075-A6F3-A527-EEF6A3370864}"/>
          </ac:picMkLst>
        </pc:picChg>
      </pc:sldChg>
      <pc:sldChg chg="addSp delSp modSp ord">
        <pc:chgData name="Vismantė Mazurkevič" userId="S::vismante.mazurkevic@vpt.lt::a2016f09-c984-44f4-b64d-3873d6d8a098" providerId="AD" clId="Web-{76C6B867-3CFF-7A4E-5D50-534795282A6D}" dt="2026-05-07T07:35:38.275" v="682"/>
        <pc:sldMkLst>
          <pc:docMk/>
          <pc:sldMk cId="1811262567" sldId="518"/>
        </pc:sldMkLst>
        <pc:spChg chg="mod">
          <ac:chgData name="Vismantė Mazurkevič" userId="S::vismante.mazurkevic@vpt.lt::a2016f09-c984-44f4-b64d-3873d6d8a098" providerId="AD" clId="Web-{76C6B867-3CFF-7A4E-5D50-534795282A6D}" dt="2026-05-07T06:58:21.100" v="265" actId="1076"/>
          <ac:spMkLst>
            <pc:docMk/>
            <pc:sldMk cId="1811262567" sldId="518"/>
            <ac:spMk id="3" creationId="{4072C96B-DDBA-21BB-63C8-315A9C802EAA}"/>
          </ac:spMkLst>
        </pc:spChg>
        <pc:spChg chg="add mod">
          <ac:chgData name="Vismantė Mazurkevič" userId="S::vismante.mazurkevic@vpt.lt::a2016f09-c984-44f4-b64d-3873d6d8a098" providerId="AD" clId="Web-{76C6B867-3CFF-7A4E-5D50-534795282A6D}" dt="2026-05-07T07:12:34.409" v="378" actId="20577"/>
          <ac:spMkLst>
            <pc:docMk/>
            <pc:sldMk cId="1811262567" sldId="518"/>
            <ac:spMk id="5" creationId="{D0A61944-0300-6700-3959-8FD69D8C5105}"/>
          </ac:spMkLst>
        </pc:spChg>
        <pc:spChg chg="mod">
          <ac:chgData name="Vismantė Mazurkevič" userId="S::vismante.mazurkevic@vpt.lt::a2016f09-c984-44f4-b64d-3873d6d8a098" providerId="AD" clId="Web-{76C6B867-3CFF-7A4E-5D50-534795282A6D}" dt="2026-05-07T07:12:42.660" v="381" actId="20577"/>
          <ac:spMkLst>
            <pc:docMk/>
            <pc:sldMk cId="1811262567" sldId="518"/>
            <ac:spMk id="6" creationId="{A4840641-B497-8202-0D15-8D9FBE037A94}"/>
          </ac:spMkLst>
        </pc:spChg>
        <pc:spChg chg="mod">
          <ac:chgData name="Vismantė Mazurkevič" userId="S::vismante.mazurkevic@vpt.lt::a2016f09-c984-44f4-b64d-3873d6d8a098" providerId="AD" clId="Web-{76C6B867-3CFF-7A4E-5D50-534795282A6D}" dt="2026-05-07T06:44:16.187" v="108" actId="20577"/>
          <ac:spMkLst>
            <pc:docMk/>
            <pc:sldMk cId="1811262567" sldId="518"/>
            <ac:spMk id="14" creationId="{A52B05F1-15E9-4F7E-2C8D-CCB2BB1156C6}"/>
          </ac:spMkLst>
        </pc:spChg>
        <pc:spChg chg="mod">
          <ac:chgData name="Vismantė Mazurkevič" userId="S::vismante.mazurkevic@vpt.lt::a2016f09-c984-44f4-b64d-3873d6d8a098" providerId="AD" clId="Web-{76C6B867-3CFF-7A4E-5D50-534795282A6D}" dt="2026-05-07T06:58:19.350" v="264" actId="1076"/>
          <ac:spMkLst>
            <pc:docMk/>
            <pc:sldMk cId="1811262567" sldId="518"/>
            <ac:spMk id="28" creationId="{FE94B6E0-6AE1-F580-BB46-2275B5BD8CBF}"/>
          </ac:spMkLst>
        </pc:spChg>
        <pc:spChg chg="mod">
          <ac:chgData name="Vismantė Mazurkevič" userId="S::vismante.mazurkevic@vpt.lt::a2016f09-c984-44f4-b64d-3873d6d8a098" providerId="AD" clId="Web-{76C6B867-3CFF-7A4E-5D50-534795282A6D}" dt="2026-05-07T06:58:14.303" v="263" actId="1076"/>
          <ac:spMkLst>
            <pc:docMk/>
            <pc:sldMk cId="1811262567" sldId="518"/>
            <ac:spMk id="33" creationId="{E2635FC9-6EB0-B6EF-7603-20E7E2085CD3}"/>
          </ac:spMkLst>
        </pc:spChg>
        <pc:picChg chg="mod">
          <ac:chgData name="Vismantė Mazurkevič" userId="S::vismante.mazurkevic@vpt.lt::a2016f09-c984-44f4-b64d-3873d6d8a098" providerId="AD" clId="Web-{76C6B867-3CFF-7A4E-5D50-534795282A6D}" dt="2026-05-07T06:58:07.162" v="261" actId="1076"/>
          <ac:picMkLst>
            <pc:docMk/>
            <pc:sldMk cId="1811262567" sldId="518"/>
            <ac:picMk id="4" creationId="{34D510E9-1C20-8557-F436-BA76C3E64945}"/>
          </ac:picMkLst>
        </pc:picChg>
        <pc:picChg chg="mod">
          <ac:chgData name="Vismantė Mazurkevič" userId="S::vismante.mazurkevic@vpt.lt::a2016f09-c984-44f4-b64d-3873d6d8a098" providerId="AD" clId="Web-{76C6B867-3CFF-7A4E-5D50-534795282A6D}" dt="2026-05-07T06:58:10.944" v="262" actId="1076"/>
          <ac:picMkLst>
            <pc:docMk/>
            <pc:sldMk cId="1811262567" sldId="518"/>
            <ac:picMk id="8" creationId="{E3148D1E-72C1-EB17-AFEC-CF650C9FAC06}"/>
          </ac:picMkLst>
        </pc:picChg>
        <pc:picChg chg="mod">
          <ac:chgData name="Vismantė Mazurkevič" userId="S::vismante.mazurkevic@vpt.lt::a2016f09-c984-44f4-b64d-3873d6d8a098" providerId="AD" clId="Web-{76C6B867-3CFF-7A4E-5D50-534795282A6D}" dt="2026-05-07T07:12:40.159" v="380" actId="1076"/>
          <ac:picMkLst>
            <pc:docMk/>
            <pc:sldMk cId="1811262567" sldId="518"/>
            <ac:picMk id="35" creationId="{C7C6B7C7-03C0-25ED-92FE-125A0ADD7786}"/>
          </ac:picMkLst>
        </pc:picChg>
      </pc:sldChg>
      <pc:sldChg chg="modSp">
        <pc:chgData name="Vismantė Mazurkevič" userId="S::vismante.mazurkevic@vpt.lt::a2016f09-c984-44f4-b64d-3873d6d8a098" providerId="AD" clId="Web-{76C6B867-3CFF-7A4E-5D50-534795282A6D}" dt="2026-05-07T07:17:29.313" v="449" actId="20577"/>
        <pc:sldMkLst>
          <pc:docMk/>
          <pc:sldMk cId="2140135654" sldId="519"/>
        </pc:sldMkLst>
        <pc:spChg chg="mod">
          <ac:chgData name="Vismantė Mazurkevič" userId="S::vismante.mazurkevic@vpt.lt::a2016f09-c984-44f4-b64d-3873d6d8a098" providerId="AD" clId="Web-{76C6B867-3CFF-7A4E-5D50-534795282A6D}" dt="2026-05-07T07:17:29.313" v="449" actId="20577"/>
          <ac:spMkLst>
            <pc:docMk/>
            <pc:sldMk cId="2140135654" sldId="519"/>
            <ac:spMk id="6" creationId="{F601D15B-E676-C1EA-986F-5F17069A6B37}"/>
          </ac:spMkLst>
        </pc:spChg>
      </pc:sldChg>
      <pc:sldChg chg="modSp">
        <pc:chgData name="Vismantė Mazurkevič" userId="S::vismante.mazurkevic@vpt.lt::a2016f09-c984-44f4-b64d-3873d6d8a098" providerId="AD" clId="Web-{76C6B867-3CFF-7A4E-5D50-534795282A6D}" dt="2026-05-07T07:20:18.769" v="518" actId="20577"/>
        <pc:sldMkLst>
          <pc:docMk/>
          <pc:sldMk cId="2497131298" sldId="520"/>
        </pc:sldMkLst>
        <pc:spChg chg="mod">
          <ac:chgData name="Vismantė Mazurkevič" userId="S::vismante.mazurkevic@vpt.lt::a2016f09-c984-44f4-b64d-3873d6d8a098" providerId="AD" clId="Web-{76C6B867-3CFF-7A4E-5D50-534795282A6D}" dt="2026-05-07T07:20:18.769" v="518" actId="20577"/>
          <ac:spMkLst>
            <pc:docMk/>
            <pc:sldMk cId="2497131298" sldId="520"/>
            <ac:spMk id="16" creationId="{3292B5C6-3BE6-BD21-8A10-544771F22352}"/>
          </ac:spMkLst>
        </pc:spChg>
      </pc:sldChg>
      <pc:sldChg chg="modSp">
        <pc:chgData name="Vismantė Mazurkevič" userId="S::vismante.mazurkevic@vpt.lt::a2016f09-c984-44f4-b64d-3873d6d8a098" providerId="AD" clId="Web-{76C6B867-3CFF-7A4E-5D50-534795282A6D}" dt="2026-05-07T07:20:40.488" v="527" actId="20577"/>
        <pc:sldMkLst>
          <pc:docMk/>
          <pc:sldMk cId="2566758097" sldId="521"/>
        </pc:sldMkLst>
        <pc:spChg chg="mod">
          <ac:chgData name="Vismantė Mazurkevič" userId="S::vismante.mazurkevic@vpt.lt::a2016f09-c984-44f4-b64d-3873d6d8a098" providerId="AD" clId="Web-{76C6B867-3CFF-7A4E-5D50-534795282A6D}" dt="2026-05-07T07:20:40.488" v="527" actId="20577"/>
          <ac:spMkLst>
            <pc:docMk/>
            <pc:sldMk cId="2566758097" sldId="521"/>
            <ac:spMk id="6" creationId="{988A8E33-7DA3-31D4-601A-1657D39D36DB}"/>
          </ac:spMkLst>
        </pc:spChg>
      </pc:sldChg>
      <pc:sldChg chg="addSp delSp modSp">
        <pc:chgData name="Vismantė Mazurkevič" userId="S::vismante.mazurkevic@vpt.lt::a2016f09-c984-44f4-b64d-3873d6d8a098" providerId="AD" clId="Web-{76C6B867-3CFF-7A4E-5D50-534795282A6D}" dt="2026-05-07T07:33:57.397" v="675" actId="1076"/>
        <pc:sldMkLst>
          <pc:docMk/>
          <pc:sldMk cId="3620237731" sldId="532"/>
        </pc:sldMkLst>
        <pc:spChg chg="mod">
          <ac:chgData name="Vismantė Mazurkevič" userId="S::vismante.mazurkevic@vpt.lt::a2016f09-c984-44f4-b64d-3873d6d8a098" providerId="AD" clId="Web-{76C6B867-3CFF-7A4E-5D50-534795282A6D}" dt="2026-05-07T06:54:10.733" v="239" actId="20577"/>
          <ac:spMkLst>
            <pc:docMk/>
            <pc:sldMk cId="3620237731" sldId="532"/>
            <ac:spMk id="6" creationId="{A4840641-B497-8202-0D15-8D9FBE037A94}"/>
          </ac:spMkLst>
        </pc:spChg>
      </pc:sldChg>
      <pc:sldChg chg="modSp">
        <pc:chgData name="Vismantė Mazurkevič" userId="S::vismante.mazurkevic@vpt.lt::a2016f09-c984-44f4-b64d-3873d6d8a098" providerId="AD" clId="Web-{76C6B867-3CFF-7A4E-5D50-534795282A6D}" dt="2026-05-07T07:19:39.831" v="515" actId="20577"/>
        <pc:sldMkLst>
          <pc:docMk/>
          <pc:sldMk cId="726711936" sldId="543"/>
        </pc:sldMkLst>
        <pc:spChg chg="mod">
          <ac:chgData name="Vismantė Mazurkevič" userId="S::vismante.mazurkevic@vpt.lt::a2016f09-c984-44f4-b64d-3873d6d8a098" providerId="AD" clId="Web-{76C6B867-3CFF-7A4E-5D50-534795282A6D}" dt="2026-05-07T07:19:39.831" v="515" actId="20577"/>
          <ac:spMkLst>
            <pc:docMk/>
            <pc:sldMk cId="726711936" sldId="543"/>
            <ac:spMk id="7" creationId="{780C07A2-CAA9-DA6A-129E-5CFFA175DAFA}"/>
          </ac:spMkLst>
        </pc:spChg>
        <pc:spChg chg="mod">
          <ac:chgData name="Vismantė Mazurkevič" userId="S::vismante.mazurkevic@vpt.lt::a2016f09-c984-44f4-b64d-3873d6d8a098" providerId="AD" clId="Web-{76C6B867-3CFF-7A4E-5D50-534795282A6D}" dt="2026-05-07T05:35:39.894" v="33" actId="1076"/>
          <ac:spMkLst>
            <pc:docMk/>
            <pc:sldMk cId="726711936" sldId="543"/>
            <ac:spMk id="15" creationId="{9D779B91-5C6E-EA3F-425F-CFE5FC136FFA}"/>
          </ac:spMkLst>
        </pc:spChg>
      </pc:sldChg>
      <pc:sldChg chg="modSp">
        <pc:chgData name="Vismantė Mazurkevič" userId="S::vismante.mazurkevic@vpt.lt::a2016f09-c984-44f4-b64d-3873d6d8a098" providerId="AD" clId="Web-{76C6B867-3CFF-7A4E-5D50-534795282A6D}" dt="2026-05-07T05:36:45.161" v="49" actId="20577"/>
        <pc:sldMkLst>
          <pc:docMk/>
          <pc:sldMk cId="1165787675" sldId="544"/>
        </pc:sldMkLst>
        <pc:spChg chg="mod">
          <ac:chgData name="Vismantė Mazurkevič" userId="S::vismante.mazurkevic@vpt.lt::a2016f09-c984-44f4-b64d-3873d6d8a098" providerId="AD" clId="Web-{76C6B867-3CFF-7A4E-5D50-534795282A6D}" dt="2026-05-07T05:36:28.270" v="45" actId="20577"/>
          <ac:spMkLst>
            <pc:docMk/>
            <pc:sldMk cId="1165787675" sldId="544"/>
            <ac:spMk id="3" creationId="{28B0ACF3-6E53-537B-21DB-63F750ED1C8E}"/>
          </ac:spMkLst>
        </pc:spChg>
        <pc:spChg chg="mod">
          <ac:chgData name="Vismantė Mazurkevič" userId="S::vismante.mazurkevic@vpt.lt::a2016f09-c984-44f4-b64d-3873d6d8a098" providerId="AD" clId="Web-{76C6B867-3CFF-7A4E-5D50-534795282A6D}" dt="2026-05-07T05:36:45.161" v="49" actId="20577"/>
          <ac:spMkLst>
            <pc:docMk/>
            <pc:sldMk cId="1165787675" sldId="544"/>
            <ac:spMk id="9" creationId="{813614C2-63DB-B6DD-AB0F-A97649EB4FDC}"/>
          </ac:spMkLst>
        </pc:spChg>
      </pc:sldChg>
      <pc:sldChg chg="modSp">
        <pc:chgData name="Vismantė Mazurkevič" userId="S::vismante.mazurkevic@vpt.lt::a2016f09-c984-44f4-b64d-3873d6d8a098" providerId="AD" clId="Web-{76C6B867-3CFF-7A4E-5D50-534795282A6D}" dt="2026-05-07T05:41:37.290" v="99" actId="14100"/>
        <pc:sldMkLst>
          <pc:docMk/>
          <pc:sldMk cId="1204439549" sldId="546"/>
        </pc:sldMkLst>
        <pc:spChg chg="mod">
          <ac:chgData name="Vismantė Mazurkevič" userId="S::vismante.mazurkevic@vpt.lt::a2016f09-c984-44f4-b64d-3873d6d8a098" providerId="AD" clId="Web-{76C6B867-3CFF-7A4E-5D50-534795282A6D}" dt="2026-05-07T05:37:07.693" v="50" actId="14100"/>
          <ac:spMkLst>
            <pc:docMk/>
            <pc:sldMk cId="1204439549" sldId="546"/>
            <ac:spMk id="3" creationId="{D8A36C24-9EEA-FF17-DEC4-5690F79A34A4}"/>
          </ac:spMkLst>
        </pc:spChg>
        <pc:spChg chg="mod">
          <ac:chgData name="Vismantė Mazurkevič" userId="S::vismante.mazurkevic@vpt.lt::a2016f09-c984-44f4-b64d-3873d6d8a098" providerId="AD" clId="Web-{76C6B867-3CFF-7A4E-5D50-534795282A6D}" dt="2026-05-07T05:37:38.178" v="57" actId="1076"/>
          <ac:spMkLst>
            <pc:docMk/>
            <pc:sldMk cId="1204439549" sldId="546"/>
            <ac:spMk id="8" creationId="{6F4E0BE0-79BE-F71D-FC82-86AECD3EB108}"/>
          </ac:spMkLst>
        </pc:spChg>
        <pc:spChg chg="mod">
          <ac:chgData name="Vismantė Mazurkevič" userId="S::vismante.mazurkevic@vpt.lt::a2016f09-c984-44f4-b64d-3873d6d8a098" providerId="AD" clId="Web-{76C6B867-3CFF-7A4E-5D50-534795282A6D}" dt="2026-05-07T05:37:25.037" v="53" actId="1076"/>
          <ac:spMkLst>
            <pc:docMk/>
            <pc:sldMk cId="1204439549" sldId="546"/>
            <ac:spMk id="9" creationId="{5679B855-C0E6-0C95-CE16-F282B195E408}"/>
          </ac:spMkLst>
        </pc:spChg>
        <pc:spChg chg="mod">
          <ac:chgData name="Vismantė Mazurkevič" userId="S::vismante.mazurkevic@vpt.lt::a2016f09-c984-44f4-b64d-3873d6d8a098" providerId="AD" clId="Web-{76C6B867-3CFF-7A4E-5D50-534795282A6D}" dt="2026-05-07T05:41:37.290" v="99" actId="14100"/>
          <ac:spMkLst>
            <pc:docMk/>
            <pc:sldMk cId="1204439549" sldId="546"/>
            <ac:spMk id="10" creationId="{238FFEB2-52F1-63A4-93F6-1669D799D8A6}"/>
          </ac:spMkLst>
        </pc:spChg>
        <pc:spChg chg="mod">
          <ac:chgData name="Vismantė Mazurkevič" userId="S::vismante.mazurkevic@vpt.lt::a2016f09-c984-44f4-b64d-3873d6d8a098" providerId="AD" clId="Web-{76C6B867-3CFF-7A4E-5D50-534795282A6D}" dt="2026-05-07T05:37:15.865" v="52" actId="1076"/>
          <ac:spMkLst>
            <pc:docMk/>
            <pc:sldMk cId="1204439549" sldId="546"/>
            <ac:spMk id="11" creationId="{AAE8F64A-8035-00CE-425C-A08008252262}"/>
          </ac:spMkLst>
        </pc:spChg>
        <pc:spChg chg="mod">
          <ac:chgData name="Vismantė Mazurkevič" userId="S::vismante.mazurkevic@vpt.lt::a2016f09-c984-44f4-b64d-3873d6d8a098" providerId="AD" clId="Web-{76C6B867-3CFF-7A4E-5D50-534795282A6D}" dt="2026-05-07T05:37:34.959" v="56" actId="1076"/>
          <ac:spMkLst>
            <pc:docMk/>
            <pc:sldMk cId="1204439549" sldId="546"/>
            <ac:spMk id="12" creationId="{5B0970D3-4697-49B7-C8F6-E00F6C500B34}"/>
          </ac:spMkLst>
        </pc:spChg>
        <pc:picChg chg="mod">
          <ac:chgData name="Vismantė Mazurkevič" userId="S::vismante.mazurkevic@vpt.lt::a2016f09-c984-44f4-b64d-3873d6d8a098" providerId="AD" clId="Web-{76C6B867-3CFF-7A4E-5D50-534795282A6D}" dt="2026-05-07T05:37:32.302" v="55" actId="1076"/>
          <ac:picMkLst>
            <pc:docMk/>
            <pc:sldMk cId="1204439549" sldId="546"/>
            <ac:picMk id="5" creationId="{85B3A4A7-E569-9449-CFF6-8D8107AC4EDC}"/>
          </ac:picMkLst>
        </pc:picChg>
        <pc:picChg chg="mod">
          <ac:chgData name="Vismantė Mazurkevič" userId="S::vismante.mazurkevic@vpt.lt::a2016f09-c984-44f4-b64d-3873d6d8a098" providerId="AD" clId="Web-{76C6B867-3CFF-7A4E-5D50-534795282A6D}" dt="2026-05-07T05:37:10.083" v="51" actId="1076"/>
          <ac:picMkLst>
            <pc:docMk/>
            <pc:sldMk cId="1204439549" sldId="546"/>
            <ac:picMk id="7" creationId="{C6A4C58F-D416-5453-D7B4-2678E2066935}"/>
          </ac:picMkLst>
        </pc:picChg>
      </pc:sldChg>
      <pc:sldChg chg="addSp modSp ord">
        <pc:chgData name="Vismantė Mazurkevič" userId="S::vismante.mazurkevic@vpt.lt::a2016f09-c984-44f4-b64d-3873d6d8a098" providerId="AD" clId="Web-{76C6B867-3CFF-7A4E-5D50-534795282A6D}" dt="2026-05-07T07:36:04.900" v="684" actId="20577"/>
        <pc:sldMkLst>
          <pc:docMk/>
          <pc:sldMk cId="567687634" sldId="548"/>
        </pc:sldMkLst>
        <pc:spChg chg="add">
          <ac:chgData name="Vismantė Mazurkevič" userId="S::vismante.mazurkevic@vpt.lt::a2016f09-c984-44f4-b64d-3873d6d8a098" providerId="AD" clId="Web-{76C6B867-3CFF-7A4E-5D50-534795282A6D}" dt="2026-05-07T06:46:25.813" v="114"/>
          <ac:spMkLst>
            <pc:docMk/>
            <pc:sldMk cId="567687634" sldId="548"/>
            <ac:spMk id="2" creationId="{E1D3D2AF-38CA-A0A0-7ECB-5F87E8084DE4}"/>
          </ac:spMkLst>
        </pc:spChg>
        <pc:spChg chg="add">
          <ac:chgData name="Vismantė Mazurkevič" userId="S::vismante.mazurkevic@vpt.lt::a2016f09-c984-44f4-b64d-3873d6d8a098" providerId="AD" clId="Web-{76C6B867-3CFF-7A4E-5D50-534795282A6D}" dt="2026-05-07T06:46:32.281" v="115"/>
          <ac:spMkLst>
            <pc:docMk/>
            <pc:sldMk cId="567687634" sldId="548"/>
            <ac:spMk id="5" creationId="{1D571CAB-81F1-FAB7-8474-9F6C9D27FA4A}"/>
          </ac:spMkLst>
        </pc:spChg>
        <pc:spChg chg="add mod">
          <ac:chgData name="Vismantė Mazurkevič" userId="S::vismante.mazurkevic@vpt.lt::a2016f09-c984-44f4-b64d-3873d6d8a098" providerId="AD" clId="Web-{76C6B867-3CFF-7A4E-5D50-534795282A6D}" dt="2026-05-07T07:13:54.851" v="397" actId="20577"/>
          <ac:spMkLst>
            <pc:docMk/>
            <pc:sldMk cId="567687634" sldId="548"/>
            <ac:spMk id="6" creationId="{DF0387EC-6877-EBE9-27BD-DDA2A2C585B2}"/>
          </ac:spMkLst>
        </pc:spChg>
        <pc:spChg chg="mod">
          <ac:chgData name="Vismantė Mazurkevič" userId="S::vismante.mazurkevic@vpt.lt::a2016f09-c984-44f4-b64d-3873d6d8a098" providerId="AD" clId="Web-{76C6B867-3CFF-7A4E-5D50-534795282A6D}" dt="2026-05-07T07:36:04.900" v="684" actId="20577"/>
          <ac:spMkLst>
            <pc:docMk/>
            <pc:sldMk cId="567687634" sldId="548"/>
            <ac:spMk id="10" creationId="{91B3E257-2A4F-2DE1-D1C2-57DDE80C85B4}"/>
          </ac:spMkLst>
        </pc:spChg>
      </pc:sldChg>
      <pc:sldChg chg="modSp">
        <pc:chgData name="Vismantė Mazurkevič" userId="S::vismante.mazurkevic@vpt.lt::a2016f09-c984-44f4-b64d-3873d6d8a098" providerId="AD" clId="Web-{76C6B867-3CFF-7A4E-5D50-534795282A6D}" dt="2026-05-07T07:21:57.677" v="556" actId="20577"/>
        <pc:sldMkLst>
          <pc:docMk/>
          <pc:sldMk cId="715838722" sldId="549"/>
        </pc:sldMkLst>
        <pc:spChg chg="mod">
          <ac:chgData name="Vismantė Mazurkevič" userId="S::vismante.mazurkevic@vpt.lt::a2016f09-c984-44f4-b64d-3873d6d8a098" providerId="AD" clId="Web-{76C6B867-3CFF-7A4E-5D50-534795282A6D}" dt="2026-05-07T07:21:57.677" v="556" actId="20577"/>
          <ac:spMkLst>
            <pc:docMk/>
            <pc:sldMk cId="715838722" sldId="549"/>
            <ac:spMk id="3" creationId="{63C9EEF6-1E90-48AF-0B1D-AA582A066378}"/>
          </ac:spMkLst>
        </pc:spChg>
      </pc:sldChg>
    </pc:docChg>
  </pc:docChgLst>
  <pc:docChgLst>
    <pc:chgData name="Vismantė Mazurkevič" userId="S::vismante.mazurkevic@vpt.lt::a2016f09-c984-44f4-b64d-3873d6d8a098" providerId="AD" clId="Web-{320FD0A6-EB3D-B7C7-944D-B0CACBDDA958}"/>
    <pc:docChg chg="delSld modSld">
      <pc:chgData name="Vismantė Mazurkevič" userId="S::vismante.mazurkevic@vpt.lt::a2016f09-c984-44f4-b64d-3873d6d8a098" providerId="AD" clId="Web-{320FD0A6-EB3D-B7C7-944D-B0CACBDDA958}" dt="2026-05-08T12:44:17.182" v="172" actId="1076"/>
      <pc:docMkLst>
        <pc:docMk/>
      </pc:docMkLst>
      <pc:sldChg chg="modSp">
        <pc:chgData name="Vismantė Mazurkevič" userId="S::vismante.mazurkevic@vpt.lt::a2016f09-c984-44f4-b64d-3873d6d8a098" providerId="AD" clId="Web-{320FD0A6-EB3D-B7C7-944D-B0CACBDDA958}" dt="2026-05-08T12:39:30.294" v="94" actId="20577"/>
        <pc:sldMkLst>
          <pc:docMk/>
          <pc:sldMk cId="3485537153" sldId="478"/>
        </pc:sldMkLst>
        <pc:spChg chg="mod">
          <ac:chgData name="Vismantė Mazurkevič" userId="S::vismante.mazurkevic@vpt.lt::a2016f09-c984-44f4-b64d-3873d6d8a098" providerId="AD" clId="Web-{320FD0A6-EB3D-B7C7-944D-B0CACBDDA958}" dt="2026-05-08T12:39:30.294" v="94" actId="20577"/>
          <ac:spMkLst>
            <pc:docMk/>
            <pc:sldMk cId="3485537153" sldId="478"/>
            <ac:spMk id="6" creationId="{F601D15B-E676-C1EA-986F-5F17069A6B37}"/>
          </ac:spMkLst>
        </pc:spChg>
      </pc:sldChg>
      <pc:sldChg chg="modSp">
        <pc:chgData name="Vismantė Mazurkevič" userId="S::vismante.mazurkevic@vpt.lt::a2016f09-c984-44f4-b64d-3873d6d8a098" providerId="AD" clId="Web-{320FD0A6-EB3D-B7C7-944D-B0CACBDDA958}" dt="2026-05-08T12:38:02.811" v="85" actId="20577"/>
        <pc:sldMkLst>
          <pc:docMk/>
          <pc:sldMk cId="2776384630" sldId="480"/>
        </pc:sldMkLst>
        <pc:spChg chg="mod">
          <ac:chgData name="Vismantė Mazurkevič" userId="S::vismante.mazurkevic@vpt.lt::a2016f09-c984-44f4-b64d-3873d6d8a098" providerId="AD" clId="Web-{320FD0A6-EB3D-B7C7-944D-B0CACBDDA958}" dt="2026-05-08T12:38:02.811" v="85" actId="20577"/>
          <ac:spMkLst>
            <pc:docMk/>
            <pc:sldMk cId="2776384630" sldId="480"/>
            <ac:spMk id="4" creationId="{5864CBDB-155C-94EF-06E5-1789616AC99B}"/>
          </ac:spMkLst>
        </pc:spChg>
        <pc:spChg chg="mod">
          <ac:chgData name="Vismantė Mazurkevič" userId="S::vismante.mazurkevic@vpt.lt::a2016f09-c984-44f4-b64d-3873d6d8a098" providerId="AD" clId="Web-{320FD0A6-EB3D-B7C7-944D-B0CACBDDA958}" dt="2026-05-08T12:37:57.124" v="84" actId="20577"/>
          <ac:spMkLst>
            <pc:docMk/>
            <pc:sldMk cId="2776384630" sldId="480"/>
            <ac:spMk id="6" creationId="{5A06D28D-5CF6-1211-2369-ECBCED84AD5C}"/>
          </ac:spMkLst>
        </pc:spChg>
      </pc:sldChg>
      <pc:sldChg chg="modSp">
        <pc:chgData name="Vismantė Mazurkevič" userId="S::vismante.mazurkevic@vpt.lt::a2016f09-c984-44f4-b64d-3873d6d8a098" providerId="AD" clId="Web-{320FD0A6-EB3D-B7C7-944D-B0CACBDDA958}" dt="2026-05-08T12:35:56.689" v="51" actId="20577"/>
        <pc:sldMkLst>
          <pc:docMk/>
          <pc:sldMk cId="3911882220" sldId="484"/>
        </pc:sldMkLst>
        <pc:spChg chg="mod">
          <ac:chgData name="Vismantė Mazurkevič" userId="S::vismante.mazurkevic@vpt.lt::a2016f09-c984-44f4-b64d-3873d6d8a098" providerId="AD" clId="Web-{320FD0A6-EB3D-B7C7-944D-B0CACBDDA958}" dt="2026-05-08T12:35:56.689" v="51" actId="20577"/>
          <ac:spMkLst>
            <pc:docMk/>
            <pc:sldMk cId="3911882220" sldId="484"/>
            <ac:spMk id="6" creationId="{A4840641-B497-8202-0D15-8D9FBE037A94}"/>
          </ac:spMkLst>
        </pc:spChg>
      </pc:sldChg>
      <pc:sldChg chg="modSp">
        <pc:chgData name="Vismantė Mazurkevič" userId="S::vismante.mazurkevic@vpt.lt::a2016f09-c984-44f4-b64d-3873d6d8a098" providerId="AD" clId="Web-{320FD0A6-EB3D-B7C7-944D-B0CACBDDA958}" dt="2026-05-08T12:35:59.782" v="52" actId="20577"/>
        <pc:sldMkLst>
          <pc:docMk/>
          <pc:sldMk cId="2937069826" sldId="485"/>
        </pc:sldMkLst>
        <pc:spChg chg="mod">
          <ac:chgData name="Vismantė Mazurkevič" userId="S::vismante.mazurkevic@vpt.lt::a2016f09-c984-44f4-b64d-3873d6d8a098" providerId="AD" clId="Web-{320FD0A6-EB3D-B7C7-944D-B0CACBDDA958}" dt="2026-05-08T12:35:59.782" v="52" actId="20577"/>
          <ac:spMkLst>
            <pc:docMk/>
            <pc:sldMk cId="2937069826" sldId="485"/>
            <ac:spMk id="12" creationId="{3012672D-E922-670C-190C-B2E155C3D7E4}"/>
          </ac:spMkLst>
        </pc:spChg>
      </pc:sldChg>
      <pc:sldChg chg="modSp">
        <pc:chgData name="Vismantė Mazurkevič" userId="S::vismante.mazurkevic@vpt.lt::a2016f09-c984-44f4-b64d-3873d6d8a098" providerId="AD" clId="Web-{320FD0A6-EB3D-B7C7-944D-B0CACBDDA958}" dt="2026-05-08T12:36:02.798" v="53" actId="20577"/>
        <pc:sldMkLst>
          <pc:docMk/>
          <pc:sldMk cId="656198083" sldId="486"/>
        </pc:sldMkLst>
        <pc:spChg chg="mod">
          <ac:chgData name="Vismantė Mazurkevič" userId="S::vismante.mazurkevic@vpt.lt::a2016f09-c984-44f4-b64d-3873d6d8a098" providerId="AD" clId="Web-{320FD0A6-EB3D-B7C7-944D-B0CACBDDA958}" dt="2026-05-08T12:36:02.798" v="53" actId="20577"/>
          <ac:spMkLst>
            <pc:docMk/>
            <pc:sldMk cId="656198083" sldId="486"/>
            <ac:spMk id="6" creationId="{A4840641-B497-8202-0D15-8D9FBE037A94}"/>
          </ac:spMkLst>
        </pc:spChg>
      </pc:sldChg>
      <pc:sldChg chg="modSp">
        <pc:chgData name="Vismantė Mazurkevič" userId="S::vismante.mazurkevic@vpt.lt::a2016f09-c984-44f4-b64d-3873d6d8a098" providerId="AD" clId="Web-{320FD0A6-EB3D-B7C7-944D-B0CACBDDA958}" dt="2026-05-08T12:36:06.595" v="54" actId="20577"/>
        <pc:sldMkLst>
          <pc:docMk/>
          <pc:sldMk cId="1169007948" sldId="487"/>
        </pc:sldMkLst>
        <pc:spChg chg="mod">
          <ac:chgData name="Vismantė Mazurkevič" userId="S::vismante.mazurkevic@vpt.lt::a2016f09-c984-44f4-b64d-3873d6d8a098" providerId="AD" clId="Web-{320FD0A6-EB3D-B7C7-944D-B0CACBDDA958}" dt="2026-05-08T12:36:06.595" v="54" actId="20577"/>
          <ac:spMkLst>
            <pc:docMk/>
            <pc:sldMk cId="1169007948" sldId="487"/>
            <ac:spMk id="6" creationId="{A4840641-B497-8202-0D15-8D9FBE037A94}"/>
          </ac:spMkLst>
        </pc:spChg>
      </pc:sldChg>
      <pc:sldChg chg="modSp">
        <pc:chgData name="Vismantė Mazurkevič" userId="S::vismante.mazurkevic@vpt.lt::a2016f09-c984-44f4-b64d-3873d6d8a098" providerId="AD" clId="Web-{320FD0A6-EB3D-B7C7-944D-B0CACBDDA958}" dt="2026-05-08T12:36:09.814" v="55" actId="20577"/>
        <pc:sldMkLst>
          <pc:docMk/>
          <pc:sldMk cId="2226458863" sldId="488"/>
        </pc:sldMkLst>
        <pc:spChg chg="mod">
          <ac:chgData name="Vismantė Mazurkevič" userId="S::vismante.mazurkevic@vpt.lt::a2016f09-c984-44f4-b64d-3873d6d8a098" providerId="AD" clId="Web-{320FD0A6-EB3D-B7C7-944D-B0CACBDDA958}" dt="2026-05-08T12:36:09.814" v="55" actId="20577"/>
          <ac:spMkLst>
            <pc:docMk/>
            <pc:sldMk cId="2226458863" sldId="488"/>
            <ac:spMk id="6" creationId="{A4840641-B497-8202-0D15-8D9FBE037A94}"/>
          </ac:spMkLst>
        </pc:spChg>
      </pc:sldChg>
      <pc:sldChg chg="modSp">
        <pc:chgData name="Vismantė Mazurkevič" userId="S::vismante.mazurkevic@vpt.lt::a2016f09-c984-44f4-b64d-3873d6d8a098" providerId="AD" clId="Web-{320FD0A6-EB3D-B7C7-944D-B0CACBDDA958}" dt="2026-05-08T12:36:12.501" v="56" actId="20577"/>
        <pc:sldMkLst>
          <pc:docMk/>
          <pc:sldMk cId="3916733906" sldId="489"/>
        </pc:sldMkLst>
        <pc:spChg chg="mod">
          <ac:chgData name="Vismantė Mazurkevič" userId="S::vismante.mazurkevic@vpt.lt::a2016f09-c984-44f4-b64d-3873d6d8a098" providerId="AD" clId="Web-{320FD0A6-EB3D-B7C7-944D-B0CACBDDA958}" dt="2026-05-08T12:36:12.501" v="56" actId="20577"/>
          <ac:spMkLst>
            <pc:docMk/>
            <pc:sldMk cId="3916733906" sldId="489"/>
            <ac:spMk id="6" creationId="{A4840641-B497-8202-0D15-8D9FBE037A94}"/>
          </ac:spMkLst>
        </pc:spChg>
      </pc:sldChg>
      <pc:sldChg chg="modSp">
        <pc:chgData name="Vismantė Mazurkevič" userId="S::vismante.mazurkevic@vpt.lt::a2016f09-c984-44f4-b64d-3873d6d8a098" providerId="AD" clId="Web-{320FD0A6-EB3D-B7C7-944D-B0CACBDDA958}" dt="2026-05-08T12:36:16.173" v="57" actId="20577"/>
        <pc:sldMkLst>
          <pc:docMk/>
          <pc:sldMk cId="3218191105" sldId="490"/>
        </pc:sldMkLst>
        <pc:spChg chg="mod">
          <ac:chgData name="Vismantė Mazurkevič" userId="S::vismante.mazurkevic@vpt.lt::a2016f09-c984-44f4-b64d-3873d6d8a098" providerId="AD" clId="Web-{320FD0A6-EB3D-B7C7-944D-B0CACBDDA958}" dt="2026-05-08T12:36:16.173" v="57" actId="20577"/>
          <ac:spMkLst>
            <pc:docMk/>
            <pc:sldMk cId="3218191105" sldId="490"/>
            <ac:spMk id="6" creationId="{A4840641-B497-8202-0D15-8D9FBE037A94}"/>
          </ac:spMkLst>
        </pc:spChg>
      </pc:sldChg>
      <pc:sldChg chg="modSp">
        <pc:chgData name="Vismantė Mazurkevič" userId="S::vismante.mazurkevic@vpt.lt::a2016f09-c984-44f4-b64d-3873d6d8a098" providerId="AD" clId="Web-{320FD0A6-EB3D-B7C7-944D-B0CACBDDA958}" dt="2026-05-08T12:36:22.736" v="58" actId="20577"/>
        <pc:sldMkLst>
          <pc:docMk/>
          <pc:sldMk cId="2353772685" sldId="492"/>
        </pc:sldMkLst>
        <pc:spChg chg="mod">
          <ac:chgData name="Vismantė Mazurkevič" userId="S::vismante.mazurkevic@vpt.lt::a2016f09-c984-44f4-b64d-3873d6d8a098" providerId="AD" clId="Web-{320FD0A6-EB3D-B7C7-944D-B0CACBDDA958}" dt="2026-05-08T12:36:22.736" v="58" actId="20577"/>
          <ac:spMkLst>
            <pc:docMk/>
            <pc:sldMk cId="2353772685" sldId="492"/>
            <ac:spMk id="6" creationId="{A4840641-B497-8202-0D15-8D9FBE037A94}"/>
          </ac:spMkLst>
        </pc:spChg>
      </pc:sldChg>
      <pc:sldChg chg="modSp">
        <pc:chgData name="Vismantė Mazurkevič" userId="S::vismante.mazurkevic@vpt.lt::a2016f09-c984-44f4-b64d-3873d6d8a098" providerId="AD" clId="Web-{320FD0A6-EB3D-B7C7-944D-B0CACBDDA958}" dt="2026-05-08T12:36:25.157" v="59" actId="20577"/>
        <pc:sldMkLst>
          <pc:docMk/>
          <pc:sldMk cId="3723917860" sldId="493"/>
        </pc:sldMkLst>
        <pc:spChg chg="mod">
          <ac:chgData name="Vismantė Mazurkevič" userId="S::vismante.mazurkevic@vpt.lt::a2016f09-c984-44f4-b64d-3873d6d8a098" providerId="AD" clId="Web-{320FD0A6-EB3D-B7C7-944D-B0CACBDDA958}" dt="2026-05-08T12:36:25.157" v="59" actId="20577"/>
          <ac:spMkLst>
            <pc:docMk/>
            <pc:sldMk cId="3723917860" sldId="493"/>
            <ac:spMk id="6" creationId="{A4840641-B497-8202-0D15-8D9FBE037A94}"/>
          </ac:spMkLst>
        </pc:spChg>
      </pc:sldChg>
      <pc:sldChg chg="modSp">
        <pc:chgData name="Vismantė Mazurkevič" userId="S::vismante.mazurkevic@vpt.lt::a2016f09-c984-44f4-b64d-3873d6d8a098" providerId="AD" clId="Web-{320FD0A6-EB3D-B7C7-944D-B0CACBDDA958}" dt="2026-05-08T12:36:27.876" v="60" actId="20577"/>
        <pc:sldMkLst>
          <pc:docMk/>
          <pc:sldMk cId="328181032" sldId="494"/>
        </pc:sldMkLst>
        <pc:spChg chg="mod">
          <ac:chgData name="Vismantė Mazurkevič" userId="S::vismante.mazurkevic@vpt.lt::a2016f09-c984-44f4-b64d-3873d6d8a098" providerId="AD" clId="Web-{320FD0A6-EB3D-B7C7-944D-B0CACBDDA958}" dt="2026-05-08T12:36:27.876" v="60" actId="20577"/>
          <ac:spMkLst>
            <pc:docMk/>
            <pc:sldMk cId="328181032" sldId="494"/>
            <ac:spMk id="6" creationId="{A4840641-B497-8202-0D15-8D9FBE037A94}"/>
          </ac:spMkLst>
        </pc:spChg>
      </pc:sldChg>
      <pc:sldChg chg="modSp">
        <pc:chgData name="Vismantė Mazurkevič" userId="S::vismante.mazurkevic@vpt.lt::a2016f09-c984-44f4-b64d-3873d6d8a098" providerId="AD" clId="Web-{320FD0A6-EB3D-B7C7-944D-B0CACBDDA958}" dt="2026-05-08T12:36:39.516" v="62" actId="20577"/>
        <pc:sldMkLst>
          <pc:docMk/>
          <pc:sldMk cId="4216990368" sldId="499"/>
        </pc:sldMkLst>
        <pc:spChg chg="mod">
          <ac:chgData name="Vismantė Mazurkevič" userId="S::vismante.mazurkevic@vpt.lt::a2016f09-c984-44f4-b64d-3873d6d8a098" providerId="AD" clId="Web-{320FD0A6-EB3D-B7C7-944D-B0CACBDDA958}" dt="2026-05-08T12:36:39.516" v="62" actId="20577"/>
          <ac:spMkLst>
            <pc:docMk/>
            <pc:sldMk cId="4216990368" sldId="499"/>
            <ac:spMk id="4" creationId="{D1510B82-C255-FC2C-AEE3-B5220680C895}"/>
          </ac:spMkLst>
        </pc:spChg>
      </pc:sldChg>
      <pc:sldChg chg="modSp">
        <pc:chgData name="Vismantė Mazurkevič" userId="S::vismante.mazurkevic@vpt.lt::a2016f09-c984-44f4-b64d-3873d6d8a098" providerId="AD" clId="Web-{320FD0A6-EB3D-B7C7-944D-B0CACBDDA958}" dt="2026-05-08T12:37:36.765" v="83" actId="20577"/>
        <pc:sldMkLst>
          <pc:docMk/>
          <pc:sldMk cId="3411276553" sldId="505"/>
        </pc:sldMkLst>
        <pc:spChg chg="mod">
          <ac:chgData name="Vismantė Mazurkevič" userId="S::vismante.mazurkevic@vpt.lt::a2016f09-c984-44f4-b64d-3873d6d8a098" providerId="AD" clId="Web-{320FD0A6-EB3D-B7C7-944D-B0CACBDDA958}" dt="2026-05-08T12:37:36.765" v="83" actId="20577"/>
          <ac:spMkLst>
            <pc:docMk/>
            <pc:sldMk cId="3411276553" sldId="505"/>
            <ac:spMk id="6" creationId="{A4840641-B497-8202-0D15-8D9FBE037A94}"/>
          </ac:spMkLst>
        </pc:spChg>
      </pc:sldChg>
      <pc:sldChg chg="modSp">
        <pc:chgData name="Vismantė Mazurkevič" userId="S::vismante.mazurkevic@vpt.lt::a2016f09-c984-44f4-b64d-3873d6d8a098" providerId="AD" clId="Web-{320FD0A6-EB3D-B7C7-944D-B0CACBDDA958}" dt="2026-05-08T12:38:56.201" v="87" actId="20577"/>
        <pc:sldMkLst>
          <pc:docMk/>
          <pc:sldMk cId="347896782" sldId="506"/>
        </pc:sldMkLst>
        <pc:spChg chg="mod">
          <ac:chgData name="Vismantė Mazurkevič" userId="S::vismante.mazurkevic@vpt.lt::a2016f09-c984-44f4-b64d-3873d6d8a098" providerId="AD" clId="Web-{320FD0A6-EB3D-B7C7-944D-B0CACBDDA958}" dt="2026-05-08T12:38:56.201" v="87" actId="20577"/>
          <ac:spMkLst>
            <pc:docMk/>
            <pc:sldMk cId="347896782" sldId="506"/>
            <ac:spMk id="6" creationId="{A4840641-B497-8202-0D15-8D9FBE037A94}"/>
          </ac:spMkLst>
        </pc:spChg>
      </pc:sldChg>
      <pc:sldChg chg="modSp">
        <pc:chgData name="Vismantė Mazurkevič" userId="S::vismante.mazurkevic@vpt.lt::a2016f09-c984-44f4-b64d-3873d6d8a098" providerId="AD" clId="Web-{320FD0A6-EB3D-B7C7-944D-B0CACBDDA958}" dt="2026-05-08T12:35:43.142" v="50" actId="20577"/>
        <pc:sldMkLst>
          <pc:docMk/>
          <pc:sldMk cId="1762100679" sldId="507"/>
        </pc:sldMkLst>
        <pc:spChg chg="mod">
          <ac:chgData name="Vismantė Mazurkevič" userId="S::vismante.mazurkevic@vpt.lt::a2016f09-c984-44f4-b64d-3873d6d8a098" providerId="AD" clId="Web-{320FD0A6-EB3D-B7C7-944D-B0CACBDDA958}" dt="2026-05-08T12:35:43.142" v="50" actId="20577"/>
          <ac:spMkLst>
            <pc:docMk/>
            <pc:sldMk cId="1762100679" sldId="507"/>
            <ac:spMk id="7" creationId="{F8C401CE-11DA-719D-DDA4-BF78850DC6CE}"/>
          </ac:spMkLst>
        </pc:spChg>
      </pc:sldChg>
      <pc:sldChg chg="modSp">
        <pc:chgData name="Vismantė Mazurkevič" userId="S::vismante.mazurkevic@vpt.lt::a2016f09-c984-44f4-b64d-3873d6d8a098" providerId="AD" clId="Web-{320FD0A6-EB3D-B7C7-944D-B0CACBDDA958}" dt="2026-05-08T12:37:09.391" v="71" actId="1076"/>
        <pc:sldMkLst>
          <pc:docMk/>
          <pc:sldMk cId="1811262567" sldId="518"/>
        </pc:sldMkLst>
        <pc:spChg chg="mod">
          <ac:chgData name="Vismantė Mazurkevič" userId="S::vismante.mazurkevic@vpt.lt::a2016f09-c984-44f4-b64d-3873d6d8a098" providerId="AD" clId="Web-{320FD0A6-EB3D-B7C7-944D-B0CACBDDA958}" dt="2026-05-08T12:37:08.344" v="70" actId="20577"/>
          <ac:spMkLst>
            <pc:docMk/>
            <pc:sldMk cId="1811262567" sldId="518"/>
            <ac:spMk id="6" creationId="{A4840641-B497-8202-0D15-8D9FBE037A94}"/>
          </ac:spMkLst>
        </pc:spChg>
        <pc:picChg chg="mod">
          <ac:chgData name="Vismantė Mazurkevič" userId="S::vismante.mazurkevic@vpt.lt::a2016f09-c984-44f4-b64d-3873d6d8a098" providerId="AD" clId="Web-{320FD0A6-EB3D-B7C7-944D-B0CACBDDA958}" dt="2026-05-08T12:37:09.391" v="71" actId="1076"/>
          <ac:picMkLst>
            <pc:docMk/>
            <pc:sldMk cId="1811262567" sldId="518"/>
            <ac:picMk id="35" creationId="{C7C6B7C7-03C0-25ED-92FE-125A0ADD7786}"/>
          </ac:picMkLst>
        </pc:picChg>
      </pc:sldChg>
      <pc:sldChg chg="modSp">
        <pc:chgData name="Vismantė Mazurkevič" userId="S::vismante.mazurkevic@vpt.lt::a2016f09-c984-44f4-b64d-3873d6d8a098" providerId="AD" clId="Web-{320FD0A6-EB3D-B7C7-944D-B0CACBDDA958}" dt="2026-05-08T12:39:35.857" v="96" actId="20577"/>
        <pc:sldMkLst>
          <pc:docMk/>
          <pc:sldMk cId="2140135654" sldId="519"/>
        </pc:sldMkLst>
        <pc:spChg chg="mod">
          <ac:chgData name="Vismantė Mazurkevič" userId="S::vismante.mazurkevic@vpt.lt::a2016f09-c984-44f4-b64d-3873d6d8a098" providerId="AD" clId="Web-{320FD0A6-EB3D-B7C7-944D-B0CACBDDA958}" dt="2026-05-08T12:39:35.857" v="96" actId="20577"/>
          <ac:spMkLst>
            <pc:docMk/>
            <pc:sldMk cId="2140135654" sldId="519"/>
            <ac:spMk id="6" creationId="{F601D15B-E676-C1EA-986F-5F17069A6B37}"/>
          </ac:spMkLst>
        </pc:spChg>
        <pc:grpChg chg="mod">
          <ac:chgData name="Vismantė Mazurkevič" userId="S::vismante.mazurkevic@vpt.lt::a2016f09-c984-44f4-b64d-3873d6d8a098" providerId="AD" clId="Web-{320FD0A6-EB3D-B7C7-944D-B0CACBDDA958}" dt="2026-05-08T12:39:14.701" v="91" actId="1076"/>
          <ac:grpSpMkLst>
            <pc:docMk/>
            <pc:sldMk cId="2140135654" sldId="519"/>
            <ac:grpSpMk id="13" creationId="{F523858A-23A0-692F-DCB0-53D2F1B96604}"/>
          </ac:grpSpMkLst>
        </pc:grpChg>
      </pc:sldChg>
      <pc:sldChg chg="modSp">
        <pc:chgData name="Vismantė Mazurkevič" userId="S::vismante.mazurkevic@vpt.lt::a2016f09-c984-44f4-b64d-3873d6d8a098" providerId="AD" clId="Web-{320FD0A6-EB3D-B7C7-944D-B0CACBDDA958}" dt="2026-05-08T12:39:44.122" v="97" actId="20577"/>
        <pc:sldMkLst>
          <pc:docMk/>
          <pc:sldMk cId="1562064690" sldId="540"/>
        </pc:sldMkLst>
        <pc:spChg chg="mod">
          <ac:chgData name="Vismantė Mazurkevič" userId="S::vismante.mazurkevic@vpt.lt::a2016f09-c984-44f4-b64d-3873d6d8a098" providerId="AD" clId="Web-{320FD0A6-EB3D-B7C7-944D-B0CACBDDA958}" dt="2026-05-08T12:31:19.221" v="0" actId="20577"/>
          <ac:spMkLst>
            <pc:docMk/>
            <pc:sldMk cId="1562064690" sldId="540"/>
            <ac:spMk id="2" creationId="{11565155-3754-F414-6F21-904B302011A0}"/>
          </ac:spMkLst>
        </pc:spChg>
        <pc:spChg chg="mod">
          <ac:chgData name="Vismantė Mazurkevič" userId="S::vismante.mazurkevic@vpt.lt::a2016f09-c984-44f4-b64d-3873d6d8a098" providerId="AD" clId="Web-{320FD0A6-EB3D-B7C7-944D-B0CACBDDA958}" dt="2026-05-08T12:39:44.122" v="97" actId="20577"/>
          <ac:spMkLst>
            <pc:docMk/>
            <pc:sldMk cId="1562064690" sldId="540"/>
            <ac:spMk id="3" creationId="{451B7FED-792D-9A08-0B7E-3710D5488F5E}"/>
          </ac:spMkLst>
        </pc:spChg>
      </pc:sldChg>
      <pc:sldChg chg="modSp">
        <pc:chgData name="Vismantė Mazurkevič" userId="S::vismante.mazurkevic@vpt.lt::a2016f09-c984-44f4-b64d-3873d6d8a098" providerId="AD" clId="Web-{320FD0A6-EB3D-B7C7-944D-B0CACBDDA958}" dt="2026-05-08T12:39:51.528" v="98" actId="20577"/>
        <pc:sldMkLst>
          <pc:docMk/>
          <pc:sldMk cId="1452306989" sldId="541"/>
        </pc:sldMkLst>
        <pc:spChg chg="mod">
          <ac:chgData name="Vismantė Mazurkevič" userId="S::vismante.mazurkevic@vpt.lt::a2016f09-c984-44f4-b64d-3873d6d8a098" providerId="AD" clId="Web-{320FD0A6-EB3D-B7C7-944D-B0CACBDDA958}" dt="2026-05-08T12:39:51.528" v="98" actId="20577"/>
          <ac:spMkLst>
            <pc:docMk/>
            <pc:sldMk cId="1452306989" sldId="541"/>
            <ac:spMk id="7" creationId="{2768C87C-4251-5D70-C86D-CBE6025C6BD5}"/>
          </ac:spMkLst>
        </pc:spChg>
      </pc:sldChg>
      <pc:sldChg chg="modSp">
        <pc:chgData name="Vismantė Mazurkevič" userId="S::vismante.mazurkevic@vpt.lt::a2016f09-c984-44f4-b64d-3873d6d8a098" providerId="AD" clId="Web-{320FD0A6-EB3D-B7C7-944D-B0CACBDDA958}" dt="2026-05-08T12:40:05.763" v="106" actId="20577"/>
        <pc:sldMkLst>
          <pc:docMk/>
          <pc:sldMk cId="373708281" sldId="542"/>
        </pc:sldMkLst>
        <pc:spChg chg="mod">
          <ac:chgData name="Vismantė Mazurkevič" userId="S::vismante.mazurkevic@vpt.lt::a2016f09-c984-44f4-b64d-3873d6d8a098" providerId="AD" clId="Web-{320FD0A6-EB3D-B7C7-944D-B0CACBDDA958}" dt="2026-05-08T12:39:58.138" v="101" actId="20577"/>
          <ac:spMkLst>
            <pc:docMk/>
            <pc:sldMk cId="373708281" sldId="542"/>
            <ac:spMk id="8" creationId="{0BE2A2D5-44F0-66BA-0429-2355F89AC178}"/>
          </ac:spMkLst>
        </pc:spChg>
        <pc:spChg chg="mod">
          <ac:chgData name="Vismantė Mazurkevič" userId="S::vismante.mazurkevic@vpt.lt::a2016f09-c984-44f4-b64d-3873d6d8a098" providerId="AD" clId="Web-{320FD0A6-EB3D-B7C7-944D-B0CACBDDA958}" dt="2026-05-08T12:40:01.825" v="104" actId="20577"/>
          <ac:spMkLst>
            <pc:docMk/>
            <pc:sldMk cId="373708281" sldId="542"/>
            <ac:spMk id="18" creationId="{236E02E9-0A96-5886-DC9C-255B7C6F0594}"/>
          </ac:spMkLst>
        </pc:spChg>
        <pc:spChg chg="mod">
          <ac:chgData name="Vismantė Mazurkevič" userId="S::vismante.mazurkevic@vpt.lt::a2016f09-c984-44f4-b64d-3873d6d8a098" providerId="AD" clId="Web-{320FD0A6-EB3D-B7C7-944D-B0CACBDDA958}" dt="2026-05-08T12:40:05.763" v="106" actId="20577"/>
          <ac:spMkLst>
            <pc:docMk/>
            <pc:sldMk cId="373708281" sldId="542"/>
            <ac:spMk id="20" creationId="{4D1371E7-9B2B-00B9-8BC8-072490DE65CD}"/>
          </ac:spMkLst>
        </pc:spChg>
      </pc:sldChg>
      <pc:sldChg chg="modSp">
        <pc:chgData name="Vismantė Mazurkevič" userId="S::vismante.mazurkevic@vpt.lt::a2016f09-c984-44f4-b64d-3873d6d8a098" providerId="AD" clId="Web-{320FD0A6-EB3D-B7C7-944D-B0CACBDDA958}" dt="2026-05-08T12:40:27.669" v="109" actId="20577"/>
        <pc:sldMkLst>
          <pc:docMk/>
          <pc:sldMk cId="1165787675" sldId="544"/>
        </pc:sldMkLst>
        <pc:spChg chg="mod">
          <ac:chgData name="Vismantė Mazurkevič" userId="S::vismante.mazurkevic@vpt.lt::a2016f09-c984-44f4-b64d-3873d6d8a098" providerId="AD" clId="Web-{320FD0A6-EB3D-B7C7-944D-B0CACBDDA958}" dt="2026-05-08T12:40:27.669" v="109" actId="20577"/>
          <ac:spMkLst>
            <pc:docMk/>
            <pc:sldMk cId="1165787675" sldId="544"/>
            <ac:spMk id="3" creationId="{28B0ACF3-6E53-537B-21DB-63F750ED1C8E}"/>
          </ac:spMkLst>
        </pc:spChg>
        <pc:spChg chg="mod">
          <ac:chgData name="Vismantė Mazurkevič" userId="S::vismante.mazurkevic@vpt.lt::a2016f09-c984-44f4-b64d-3873d6d8a098" providerId="AD" clId="Web-{320FD0A6-EB3D-B7C7-944D-B0CACBDDA958}" dt="2026-05-08T12:40:24.372" v="108" actId="20577"/>
          <ac:spMkLst>
            <pc:docMk/>
            <pc:sldMk cId="1165787675" sldId="544"/>
            <ac:spMk id="9" creationId="{813614C2-63DB-B6DD-AB0F-A97649EB4FDC}"/>
          </ac:spMkLst>
        </pc:spChg>
        <pc:picChg chg="mod">
          <ac:chgData name="Vismantė Mazurkevič" userId="S::vismante.mazurkevic@vpt.lt::a2016f09-c984-44f4-b64d-3873d6d8a098" providerId="AD" clId="Web-{320FD0A6-EB3D-B7C7-944D-B0CACBDDA958}" dt="2026-05-08T12:32:10.955" v="6" actId="1076"/>
          <ac:picMkLst>
            <pc:docMk/>
            <pc:sldMk cId="1165787675" sldId="544"/>
            <ac:picMk id="5" creationId="{2007DD48-2BEE-2AED-777E-DAC119693643}"/>
          </ac:picMkLst>
        </pc:picChg>
        <pc:picChg chg="mod">
          <ac:chgData name="Vismantė Mazurkevič" userId="S::vismante.mazurkevic@vpt.lt::a2016f09-c984-44f4-b64d-3873d6d8a098" providerId="AD" clId="Web-{320FD0A6-EB3D-B7C7-944D-B0CACBDDA958}" dt="2026-05-08T12:32:36.752" v="16" actId="1076"/>
          <ac:picMkLst>
            <pc:docMk/>
            <pc:sldMk cId="1165787675" sldId="544"/>
            <ac:picMk id="7" creationId="{2B79C9D3-12CC-F85A-2DDA-BE5CA5D24083}"/>
          </ac:picMkLst>
        </pc:picChg>
      </pc:sldChg>
      <pc:sldChg chg="modSp">
        <pc:chgData name="Vismantė Mazurkevič" userId="S::vismante.mazurkevic@vpt.lt::a2016f09-c984-44f4-b64d-3873d6d8a098" providerId="AD" clId="Web-{320FD0A6-EB3D-B7C7-944D-B0CACBDDA958}" dt="2026-05-08T12:40:41.684" v="125"/>
        <pc:sldMkLst>
          <pc:docMk/>
          <pc:sldMk cId="1204439549" sldId="546"/>
        </pc:sldMkLst>
        <pc:spChg chg="mod">
          <ac:chgData name="Vismantė Mazurkevič" userId="S::vismante.mazurkevic@vpt.lt::a2016f09-c984-44f4-b64d-3873d6d8a098" providerId="AD" clId="Web-{320FD0A6-EB3D-B7C7-944D-B0CACBDDA958}" dt="2026-05-08T12:40:41.637" v="118"/>
          <ac:spMkLst>
            <pc:docMk/>
            <pc:sldMk cId="1204439549" sldId="546"/>
            <ac:spMk id="3" creationId="{D8A36C24-9EEA-FF17-DEC4-5690F79A34A4}"/>
          </ac:spMkLst>
        </pc:spChg>
        <pc:spChg chg="mod">
          <ac:chgData name="Vismantė Mazurkevič" userId="S::vismante.mazurkevic@vpt.lt::a2016f09-c984-44f4-b64d-3873d6d8a098" providerId="AD" clId="Web-{320FD0A6-EB3D-B7C7-944D-B0CACBDDA958}" dt="2026-05-08T12:40:41.637" v="119"/>
          <ac:spMkLst>
            <pc:docMk/>
            <pc:sldMk cId="1204439549" sldId="546"/>
            <ac:spMk id="4" creationId="{855399EF-378E-FD88-CC64-698D1341D41A}"/>
          </ac:spMkLst>
        </pc:spChg>
        <pc:spChg chg="mod">
          <ac:chgData name="Vismantė Mazurkevič" userId="S::vismante.mazurkevic@vpt.lt::a2016f09-c984-44f4-b64d-3873d6d8a098" providerId="AD" clId="Web-{320FD0A6-EB3D-B7C7-944D-B0CACBDDA958}" dt="2026-05-08T12:40:41.637" v="122"/>
          <ac:spMkLst>
            <pc:docMk/>
            <pc:sldMk cId="1204439549" sldId="546"/>
            <ac:spMk id="8" creationId="{6F4E0BE0-79BE-F71D-FC82-86AECD3EB108}"/>
          </ac:spMkLst>
        </pc:spChg>
        <pc:spChg chg="mod">
          <ac:chgData name="Vismantė Mazurkevič" userId="S::vismante.mazurkevic@vpt.lt::a2016f09-c984-44f4-b64d-3873d6d8a098" providerId="AD" clId="Web-{320FD0A6-EB3D-B7C7-944D-B0CACBDDA958}" dt="2026-05-08T12:40:41.637" v="120"/>
          <ac:spMkLst>
            <pc:docMk/>
            <pc:sldMk cId="1204439549" sldId="546"/>
            <ac:spMk id="9" creationId="{5679B855-C0E6-0C95-CE16-F282B195E408}"/>
          </ac:spMkLst>
        </pc:spChg>
        <pc:spChg chg="mod">
          <ac:chgData name="Vismantė Mazurkevič" userId="S::vismante.mazurkevic@vpt.lt::a2016f09-c984-44f4-b64d-3873d6d8a098" providerId="AD" clId="Web-{320FD0A6-EB3D-B7C7-944D-B0CACBDDA958}" dt="2026-05-08T12:40:41.637" v="123"/>
          <ac:spMkLst>
            <pc:docMk/>
            <pc:sldMk cId="1204439549" sldId="546"/>
            <ac:spMk id="10" creationId="{238FFEB2-52F1-63A4-93F6-1669D799D8A6}"/>
          </ac:spMkLst>
        </pc:spChg>
        <pc:spChg chg="mod">
          <ac:chgData name="Vismantė Mazurkevič" userId="S::vismante.mazurkevic@vpt.lt::a2016f09-c984-44f4-b64d-3873d6d8a098" providerId="AD" clId="Web-{320FD0A6-EB3D-B7C7-944D-B0CACBDDA958}" dt="2026-05-08T12:40:41.637" v="121"/>
          <ac:spMkLst>
            <pc:docMk/>
            <pc:sldMk cId="1204439549" sldId="546"/>
            <ac:spMk id="11" creationId="{AAE8F64A-8035-00CE-425C-A08008252262}"/>
          </ac:spMkLst>
        </pc:spChg>
        <pc:spChg chg="mod">
          <ac:chgData name="Vismantė Mazurkevič" userId="S::vismante.mazurkevic@vpt.lt::a2016f09-c984-44f4-b64d-3873d6d8a098" providerId="AD" clId="Web-{320FD0A6-EB3D-B7C7-944D-B0CACBDDA958}" dt="2026-05-08T12:40:41.637" v="124"/>
          <ac:spMkLst>
            <pc:docMk/>
            <pc:sldMk cId="1204439549" sldId="546"/>
            <ac:spMk id="12" creationId="{5B0970D3-4697-49B7-C8F6-E00F6C500B34}"/>
          </ac:spMkLst>
        </pc:spChg>
        <pc:spChg chg="mod">
          <ac:chgData name="Vismantė Mazurkevič" userId="S::vismante.mazurkevic@vpt.lt::a2016f09-c984-44f4-b64d-3873d6d8a098" providerId="AD" clId="Web-{320FD0A6-EB3D-B7C7-944D-B0CACBDDA958}" dt="2026-05-08T12:40:41.684" v="125"/>
          <ac:spMkLst>
            <pc:docMk/>
            <pc:sldMk cId="1204439549" sldId="546"/>
            <ac:spMk id="14" creationId="{400E6A5A-4529-C991-156A-A490AA3CEE93}"/>
          </ac:spMkLst>
        </pc:spChg>
      </pc:sldChg>
      <pc:sldChg chg="modSp">
        <pc:chgData name="Vismantė Mazurkevič" userId="S::vismante.mazurkevic@vpt.lt::a2016f09-c984-44f4-b64d-3873d6d8a098" providerId="AD" clId="Web-{320FD0A6-EB3D-B7C7-944D-B0CACBDDA958}" dt="2026-05-08T12:41:42.433" v="155" actId="20577"/>
        <pc:sldMkLst>
          <pc:docMk/>
          <pc:sldMk cId="2176458965" sldId="547"/>
        </pc:sldMkLst>
        <pc:spChg chg="mod">
          <ac:chgData name="Vismantė Mazurkevič" userId="S::vismante.mazurkevic@vpt.lt::a2016f09-c984-44f4-b64d-3873d6d8a098" providerId="AD" clId="Web-{320FD0A6-EB3D-B7C7-944D-B0CACBDDA958}" dt="2026-05-08T12:41:42.433" v="155" actId="20577"/>
          <ac:spMkLst>
            <pc:docMk/>
            <pc:sldMk cId="2176458965" sldId="547"/>
            <ac:spMk id="2" creationId="{810C5526-8ED3-498A-2549-20AC1BB3B3DC}"/>
          </ac:spMkLst>
        </pc:spChg>
        <pc:spChg chg="mod">
          <ac:chgData name="Vismantė Mazurkevič" userId="S::vismante.mazurkevic@vpt.lt::a2016f09-c984-44f4-b64d-3873d6d8a098" providerId="AD" clId="Web-{320FD0A6-EB3D-B7C7-944D-B0CACBDDA958}" dt="2026-05-08T12:41:07.153" v="137" actId="20577"/>
          <ac:spMkLst>
            <pc:docMk/>
            <pc:sldMk cId="2176458965" sldId="547"/>
            <ac:spMk id="3" creationId="{53F5A43E-0082-9C18-EE86-64B77AFE9834}"/>
          </ac:spMkLst>
        </pc:spChg>
        <pc:spChg chg="mod">
          <ac:chgData name="Vismantė Mazurkevič" userId="S::vismante.mazurkevic@vpt.lt::a2016f09-c984-44f4-b64d-3873d6d8a098" providerId="AD" clId="Web-{320FD0A6-EB3D-B7C7-944D-B0CACBDDA958}" dt="2026-05-08T12:40:58.075" v="133"/>
          <ac:spMkLst>
            <pc:docMk/>
            <pc:sldMk cId="2176458965" sldId="547"/>
            <ac:spMk id="4" creationId="{473CC0B2-AE46-7D41-F138-1F4AD5C3181C}"/>
          </ac:spMkLst>
        </pc:spChg>
        <pc:spChg chg="mod">
          <ac:chgData name="Vismantė Mazurkevič" userId="S::vismante.mazurkevic@vpt.lt::a2016f09-c984-44f4-b64d-3873d6d8a098" providerId="AD" clId="Web-{320FD0A6-EB3D-B7C7-944D-B0CACBDDA958}" dt="2026-05-08T12:40:58.090" v="135"/>
          <ac:spMkLst>
            <pc:docMk/>
            <pc:sldMk cId="2176458965" sldId="547"/>
            <ac:spMk id="8" creationId="{DAC793B4-D804-E477-1036-A78BD2DAC9A7}"/>
          </ac:spMkLst>
        </pc:spChg>
        <pc:picChg chg="mod">
          <ac:chgData name="Vismantė Mazurkevič" userId="S::vismante.mazurkevic@vpt.lt::a2016f09-c984-44f4-b64d-3873d6d8a098" providerId="AD" clId="Web-{320FD0A6-EB3D-B7C7-944D-B0CACBDDA958}" dt="2026-05-08T12:41:03.637" v="136" actId="1076"/>
          <ac:picMkLst>
            <pc:docMk/>
            <pc:sldMk cId="2176458965" sldId="547"/>
            <ac:picMk id="10" creationId="{F3813634-F03F-FC03-A10A-7F4CDA5FD524}"/>
          </ac:picMkLst>
        </pc:picChg>
      </pc:sldChg>
      <pc:sldChg chg="modSp">
        <pc:chgData name="Vismantė Mazurkevič" userId="S::vismante.mazurkevic@vpt.lt::a2016f09-c984-44f4-b64d-3873d6d8a098" providerId="AD" clId="Web-{320FD0A6-EB3D-B7C7-944D-B0CACBDDA958}" dt="2026-05-08T12:37:25.218" v="75" actId="20577"/>
        <pc:sldMkLst>
          <pc:docMk/>
          <pc:sldMk cId="567687634" sldId="548"/>
        </pc:sldMkLst>
        <pc:spChg chg="mod">
          <ac:chgData name="Vismantė Mazurkevič" userId="S::vismante.mazurkevic@vpt.lt::a2016f09-c984-44f4-b64d-3873d6d8a098" providerId="AD" clId="Web-{320FD0A6-EB3D-B7C7-944D-B0CACBDDA958}" dt="2026-05-08T12:37:25.218" v="75" actId="20577"/>
          <ac:spMkLst>
            <pc:docMk/>
            <pc:sldMk cId="567687634" sldId="548"/>
            <ac:spMk id="10" creationId="{91B3E257-2A4F-2DE1-D1C2-57DDE80C85B4}"/>
          </ac:spMkLst>
        </pc:spChg>
      </pc:sldChg>
      <pc:sldChg chg="modSp">
        <pc:chgData name="Vismantė Mazurkevič" userId="S::vismante.mazurkevic@vpt.lt::a2016f09-c984-44f4-b64d-3873d6d8a098" providerId="AD" clId="Web-{320FD0A6-EB3D-B7C7-944D-B0CACBDDA958}" dt="2026-05-08T12:43:07.855" v="156" actId="20577"/>
        <pc:sldMkLst>
          <pc:docMk/>
          <pc:sldMk cId="3780617424" sldId="551"/>
        </pc:sldMkLst>
        <pc:spChg chg="mod">
          <ac:chgData name="Vismantė Mazurkevič" userId="S::vismante.mazurkevic@vpt.lt::a2016f09-c984-44f4-b64d-3873d6d8a098" providerId="AD" clId="Web-{320FD0A6-EB3D-B7C7-944D-B0CACBDDA958}" dt="2026-05-08T12:43:07.855" v="156" actId="20577"/>
          <ac:spMkLst>
            <pc:docMk/>
            <pc:sldMk cId="3780617424" sldId="551"/>
            <ac:spMk id="3" creationId="{00DE7193-0019-0075-B059-0CCF8305A023}"/>
          </ac:spMkLst>
        </pc:spChg>
      </pc:sldChg>
      <pc:sldChg chg="modSp">
        <pc:chgData name="Vismantė Mazurkevič" userId="S::vismante.mazurkevic@vpt.lt::a2016f09-c984-44f4-b64d-3873d6d8a098" providerId="AD" clId="Web-{320FD0A6-EB3D-B7C7-944D-B0CACBDDA958}" dt="2026-05-08T12:44:17.182" v="172" actId="1076"/>
        <pc:sldMkLst>
          <pc:docMk/>
          <pc:sldMk cId="3971747957" sldId="555"/>
        </pc:sldMkLst>
        <pc:spChg chg="mod">
          <ac:chgData name="Vismantė Mazurkevič" userId="S::vismante.mazurkevic@vpt.lt::a2016f09-c984-44f4-b64d-3873d6d8a098" providerId="AD" clId="Web-{320FD0A6-EB3D-B7C7-944D-B0CACBDDA958}" dt="2026-05-08T12:43:52.151" v="166" actId="20577"/>
          <ac:spMkLst>
            <pc:docMk/>
            <pc:sldMk cId="3971747957" sldId="555"/>
            <ac:spMk id="3" creationId="{C5D2621F-FB90-0091-C89E-BAF5FE59E8A9}"/>
          </ac:spMkLst>
        </pc:spChg>
        <pc:spChg chg="mod">
          <ac:chgData name="Vismantė Mazurkevič" userId="S::vismante.mazurkevic@vpt.lt::a2016f09-c984-44f4-b64d-3873d6d8a098" providerId="AD" clId="Web-{320FD0A6-EB3D-B7C7-944D-B0CACBDDA958}" dt="2026-05-08T12:44:04.245" v="169" actId="1076"/>
          <ac:spMkLst>
            <pc:docMk/>
            <pc:sldMk cId="3971747957" sldId="555"/>
            <ac:spMk id="7" creationId="{15D8E04F-015A-118A-672A-0B093AC20696}"/>
          </ac:spMkLst>
        </pc:spChg>
        <pc:spChg chg="mod">
          <ac:chgData name="Vismantė Mazurkevič" userId="S::vismante.mazurkevic@vpt.lt::a2016f09-c984-44f4-b64d-3873d6d8a098" providerId="AD" clId="Web-{320FD0A6-EB3D-B7C7-944D-B0CACBDDA958}" dt="2026-05-08T12:44:14.198" v="171" actId="1076"/>
          <ac:spMkLst>
            <pc:docMk/>
            <pc:sldMk cId="3971747957" sldId="555"/>
            <ac:spMk id="8" creationId="{F417A157-E794-0943-E5D0-F13567D88001}"/>
          </ac:spMkLst>
        </pc:spChg>
        <pc:spChg chg="mod">
          <ac:chgData name="Vismantė Mazurkevič" userId="S::vismante.mazurkevic@vpt.lt::a2016f09-c984-44f4-b64d-3873d6d8a098" providerId="AD" clId="Web-{320FD0A6-EB3D-B7C7-944D-B0CACBDDA958}" dt="2026-05-08T12:44:08.089" v="170" actId="1076"/>
          <ac:spMkLst>
            <pc:docMk/>
            <pc:sldMk cId="3971747957" sldId="555"/>
            <ac:spMk id="9" creationId="{364786A9-271F-8BC0-FF62-2AF9048A025F}"/>
          </ac:spMkLst>
        </pc:spChg>
        <pc:spChg chg="mod">
          <ac:chgData name="Vismantė Mazurkevič" userId="S::vismante.mazurkevic@vpt.lt::a2016f09-c984-44f4-b64d-3873d6d8a098" providerId="AD" clId="Web-{320FD0A6-EB3D-B7C7-944D-B0CACBDDA958}" dt="2026-05-08T12:44:17.182" v="172" actId="1076"/>
          <ac:spMkLst>
            <pc:docMk/>
            <pc:sldMk cId="3971747957" sldId="555"/>
            <ac:spMk id="10" creationId="{E56DE8E7-79C4-2F21-D835-0E10443C07EF}"/>
          </ac:spMkLst>
        </pc:spChg>
        <pc:picChg chg="mod">
          <ac:chgData name="Vismantė Mazurkevič" userId="S::vismante.mazurkevic@vpt.lt::a2016f09-c984-44f4-b64d-3873d6d8a098" providerId="AD" clId="Web-{320FD0A6-EB3D-B7C7-944D-B0CACBDDA958}" dt="2026-05-08T12:43:59.573" v="168" actId="1076"/>
          <ac:picMkLst>
            <pc:docMk/>
            <pc:sldMk cId="3971747957" sldId="555"/>
            <ac:picMk id="6" creationId="{829961F6-3D1B-065C-FF07-EBCA491F6F6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942CB9-EEC7-A3EA-951D-C7EBC1FE02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F2899D-0AF0-7C4F-1B7A-44D85C6234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F855E-8EDD-4F44-88D1-7BEEE4F8A65C}" type="datetimeFigureOut">
              <a:rPr lang="en-GB" smtClean="0"/>
              <a:t>19/05/2026</a:t>
            </a:fld>
            <a:endParaRPr lang="en-GB"/>
          </a:p>
        </p:txBody>
      </p:sp>
      <p:sp>
        <p:nvSpPr>
          <p:cNvPr id="4" name="Footer Placeholder 3">
            <a:extLst>
              <a:ext uri="{FF2B5EF4-FFF2-40B4-BE49-F238E27FC236}">
                <a16:creationId xmlns:a16="http://schemas.microsoft.com/office/drawing/2014/main" id="{B2A3C0B7-A538-A1DA-04CF-CA9248BD49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BBD122-24A6-6534-01B2-176E8DC91C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D8BCC6-5813-45BA-B485-47BCAA9FF695}" type="slidenum">
              <a:rPr lang="en-GB" smtClean="0"/>
              <a:t>‹#›</a:t>
            </a:fld>
            <a:endParaRPr lang="en-GB"/>
          </a:p>
        </p:txBody>
      </p:sp>
    </p:spTree>
    <p:extLst>
      <p:ext uri="{BB962C8B-B14F-4D97-AF65-F5344CB8AC3E}">
        <p14:creationId xmlns:p14="http://schemas.microsoft.com/office/powerpoint/2010/main" val="30630667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0B794-837D-2483-4202-F6522488D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36244-AA76-E718-A580-BCDD1ED818E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EBBC49-AE99-CCFD-F08A-15F0CC2019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80EC76-A016-2F36-743A-0C6C3C1AC722}"/>
              </a:ext>
            </a:extLst>
          </p:cNvPr>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214978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7B385-AB0F-319A-4679-EC19B56CC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29B80-8EA2-280B-6F44-7B71B9E931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7D7EC2-FF83-FB80-4CAA-D5C8EAC043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DE105A-858D-8F8B-9892-71A6B621FE14}"/>
              </a:ext>
            </a:extLst>
          </p:cNvPr>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27172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4BB8-6AEA-C708-B40F-6C6459A38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61D78-DB56-9053-B536-F80677A76D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F50E03-31F6-9DBF-5D0E-949CCA070A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888EE5-AF99-9897-283F-6341985CA1A8}"/>
              </a:ext>
            </a:extLst>
          </p:cNvPr>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283466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26B9D071-1170-438C-9B38-2C289A4F1963}"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7088BD37-EE07-4CB8-9026-22E12E2F7966}"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25AACE21-2E89-4596-B3A4-F69305C86E74}"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66C03F64-F36F-48E2-BE23-E6E248A2AF1B}"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32550"/>
            <a:ext cx="2743200" cy="365125"/>
          </a:xfrm>
        </p:spPr>
        <p:txBody>
          <a:bodyPr/>
          <a:lstStyle>
            <a:lvl1pPr>
              <a:defRPr sz="24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2E0250C6-CBBE-42ED-A7CA-6389DFBB7034}"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987F3E4-3797-4DC8-8D2D-5D1844D8C31C}"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4E08CD84-EE68-4B18-B9A9-AE82EE5B64F4}"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1981270-A71A-4ACC-96F6-A2A189409B68}"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0EFD994-DC89-485D-A8C6-10D33C8D9D2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CA20704-3F23-4374-A75B-126B8E812E99}"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E5844034-2C9E-412F-9B5F-CA1EA3BDC1A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1914-2AE5-4E2F-881B-2DD6DAA34576}"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rgbClr val="E6AF00"/>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vpt.lrv.lt/public/canonical/1733206013/18455/Tiek%C4%97jo%20susira%C5%A1in%C4%97jimas_CVP%20IS.ppt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42.xml"/><Relationship Id="rId3" Type="http://schemas.openxmlformats.org/officeDocument/2006/relationships/slide" Target="slide3.xml"/><Relationship Id="rId7" Type="http://schemas.openxmlformats.org/officeDocument/2006/relationships/slide" Target="slide18.xml"/><Relationship Id="rId12" Type="http://schemas.openxmlformats.org/officeDocument/2006/relationships/slide" Target="slide40.xml"/><Relationship Id="rId17" Type="http://schemas.openxmlformats.org/officeDocument/2006/relationships/slide" Target="slide46.xml"/><Relationship Id="rId2" Type="http://schemas.openxmlformats.org/officeDocument/2006/relationships/image" Target="../media/image1.png"/><Relationship Id="rId16"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33.xml"/><Relationship Id="rId5" Type="http://schemas.openxmlformats.org/officeDocument/2006/relationships/slide" Target="slide9.xml"/><Relationship Id="rId15" Type="http://schemas.openxmlformats.org/officeDocument/2006/relationships/slide" Target="slide44.xml"/><Relationship Id="rId10" Type="http://schemas.openxmlformats.org/officeDocument/2006/relationships/slide" Target="slide30.xml"/><Relationship Id="rId4" Type="http://schemas.openxmlformats.org/officeDocument/2006/relationships/slide" Target="slide5.xml"/><Relationship Id="rId9" Type="http://schemas.openxmlformats.org/officeDocument/2006/relationships/slide" Target="slide23.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TZjPKrQ5vj0" TargetMode="External"/><Relationship Id="rId5" Type="http://schemas.openxmlformats.org/officeDocument/2006/relationships/hyperlink" Target="https://youtu.be/HrGtH2reD0w" TargetMode="External"/><Relationship Id="rId4" Type="http://schemas.openxmlformats.org/officeDocument/2006/relationships/hyperlink" Target="https://www.youtube.com/watch?v=Y9NsACuk_C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demo.viesiejipirkimai.lt/epps/home.do"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vpt.lrv.lt/public/canonical/1733141593/18445/Paie%C5%A1kos%20vykdymas%20per%20CVP%20IS%20atnaujinta.pptx"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25303" y="2226044"/>
            <a:ext cx="9795588" cy="2405911"/>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en-US" sz="4900" b="1" spc="-5" dirty="0">
                <a:cs typeface="Times New Roman" panose="02020603050405020304" pitchFamily="18" charset="0"/>
              </a:rPr>
              <a:t>Kaip pateikti pasi</a:t>
            </a:r>
            <a:r>
              <a:rPr lang="lt-LT" sz="4900" b="1" spc="-5" dirty="0">
                <a:cs typeface="Times New Roman" panose="02020603050405020304" pitchFamily="18" charset="0"/>
              </a:rPr>
              <a:t>ūlymą</a:t>
            </a:r>
            <a:br>
              <a:rPr lang="lt-LT" sz="4900" b="1" dirty="0">
                <a:cs typeface="Times New Roman" panose="02020603050405020304" pitchFamily="18" charset="0"/>
              </a:rPr>
            </a:b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a:t>
            </a: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351498" y="559620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Galioja</a:t>
            </a:r>
            <a:r>
              <a:rPr lang="lt-LT" dirty="0">
                <a:cs typeface="Calibri"/>
              </a:rPr>
              <a:t>nti</a:t>
            </a:r>
            <a:r>
              <a:rPr lang="en-US" dirty="0">
                <a:cs typeface="Calibri"/>
              </a:rPr>
              <a:t> nuo </a:t>
            </a:r>
            <a:r>
              <a:rPr lang="lt-LT" dirty="0">
                <a:cs typeface="Calibri"/>
              </a:rPr>
              <a:t>2026-05-20</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221941" y="485775"/>
            <a:ext cx="11683013" cy="934652"/>
          </a:xfrm>
        </p:spPr>
        <p:txBody>
          <a:bodyPr>
            <a:normAutofit/>
          </a:bodyPr>
          <a:lstStyle/>
          <a:p>
            <a:pPr marL="0" indent="0">
              <a:buNone/>
            </a:pPr>
            <a:r>
              <a:rPr lang="lt-LT" dirty="0"/>
              <a:t> </a:t>
            </a:r>
            <a:endParaRPr lang="en-US"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8" name="Picture 7">
            <a:extLst>
              <a:ext uri="{FF2B5EF4-FFF2-40B4-BE49-F238E27FC236}">
                <a16:creationId xmlns:a16="http://schemas.microsoft.com/office/drawing/2014/main" id="{5B5848B8-BB58-735C-06A0-8E70340E8F9F}"/>
              </a:ext>
            </a:extLst>
          </p:cNvPr>
          <p:cNvPicPr>
            <a:picLocks noChangeAspect="1"/>
          </p:cNvPicPr>
          <p:nvPr/>
        </p:nvPicPr>
        <p:blipFill>
          <a:blip r:embed="rId3"/>
          <a:stretch>
            <a:fillRect/>
          </a:stretch>
        </p:blipFill>
        <p:spPr>
          <a:xfrm>
            <a:off x="458490" y="1420427"/>
            <a:ext cx="6366516" cy="1507118"/>
          </a:xfrm>
          <a:prstGeom prst="rect">
            <a:avLst/>
          </a:prstGeom>
        </p:spPr>
      </p:pic>
      <p:sp>
        <p:nvSpPr>
          <p:cNvPr id="12" name="Content Placeholder 5">
            <a:extLst>
              <a:ext uri="{FF2B5EF4-FFF2-40B4-BE49-F238E27FC236}">
                <a16:creationId xmlns:a16="http://schemas.microsoft.com/office/drawing/2014/main" id="{3012672D-E922-670C-190C-B2E155C3D7E4}"/>
              </a:ext>
            </a:extLst>
          </p:cNvPr>
          <p:cNvSpPr txBox="1">
            <a:spLocks/>
          </p:cNvSpPr>
          <p:nvPr/>
        </p:nvSpPr>
        <p:spPr>
          <a:xfrm>
            <a:off x="396765" y="742179"/>
            <a:ext cx="11588509" cy="88138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Neprisijungus informaciją apie skelbimą ir pirkimo dokumentus galite sužinoti išskleidus meniu „Rodyti pirkimo meniu“</a:t>
            </a:r>
            <a:endParaRPr lang="en-US" sz="1800" dirty="0"/>
          </a:p>
          <a:p>
            <a:endParaRPr lang="en-US" dirty="0"/>
          </a:p>
        </p:txBody>
      </p:sp>
      <p:pic>
        <p:nvPicPr>
          <p:cNvPr id="14" name="Picture 13">
            <a:extLst>
              <a:ext uri="{FF2B5EF4-FFF2-40B4-BE49-F238E27FC236}">
                <a16:creationId xmlns:a16="http://schemas.microsoft.com/office/drawing/2014/main" id="{DAFA828F-290D-8E43-E3A9-A5F6C875CE6B}"/>
              </a:ext>
            </a:extLst>
          </p:cNvPr>
          <p:cNvPicPr>
            <a:picLocks noChangeAspect="1"/>
          </p:cNvPicPr>
          <p:nvPr/>
        </p:nvPicPr>
        <p:blipFill>
          <a:blip r:embed="rId4"/>
          <a:stretch>
            <a:fillRect/>
          </a:stretch>
        </p:blipFill>
        <p:spPr>
          <a:xfrm>
            <a:off x="458490" y="3315464"/>
            <a:ext cx="6340792" cy="2765739"/>
          </a:xfrm>
          <a:prstGeom prst="rect">
            <a:avLst/>
          </a:prstGeom>
        </p:spPr>
      </p:pic>
      <p:cxnSp>
        <p:nvCxnSpPr>
          <p:cNvPr id="15" name="Straight Arrow Connector 14">
            <a:extLst>
              <a:ext uri="{FF2B5EF4-FFF2-40B4-BE49-F238E27FC236}">
                <a16:creationId xmlns:a16="http://schemas.microsoft.com/office/drawing/2014/main" id="{0728CD2A-2C25-CCBB-FE1A-3B98A40E781B}"/>
              </a:ext>
            </a:extLst>
          </p:cNvPr>
          <p:cNvCxnSpPr>
            <a:cxnSpLocks/>
          </p:cNvCxnSpPr>
          <p:nvPr/>
        </p:nvCxnSpPr>
        <p:spPr>
          <a:xfrm flipH="1" flipV="1">
            <a:off x="6825006" y="1915114"/>
            <a:ext cx="2402700" cy="7111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C147703-5C7F-795A-469E-FB99CA42D573}"/>
              </a:ext>
            </a:extLst>
          </p:cNvPr>
          <p:cNvCxnSpPr>
            <a:cxnSpLocks/>
            <a:stCxn id="5" idx="1"/>
          </p:cNvCxnSpPr>
          <p:nvPr/>
        </p:nvCxnSpPr>
        <p:spPr>
          <a:xfrm flipH="1">
            <a:off x="6900186" y="2666586"/>
            <a:ext cx="2318551" cy="9323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8F26EA6-7550-3B2A-54B0-3C333E7E1035}"/>
              </a:ext>
            </a:extLst>
          </p:cNvPr>
          <p:cNvSpPr txBox="1"/>
          <p:nvPr/>
        </p:nvSpPr>
        <p:spPr>
          <a:xfrm>
            <a:off x="7343094" y="3522052"/>
            <a:ext cx="4642180" cy="2308324"/>
          </a:xfrm>
          <a:prstGeom prst="rect">
            <a:avLst/>
          </a:prstGeom>
          <a:noFill/>
        </p:spPr>
        <p:txBody>
          <a:bodyPr wrap="square">
            <a:spAutoFit/>
          </a:bodyPr>
          <a:lstStyle/>
          <a:p>
            <a:r>
              <a:rPr lang="lt-LT" dirty="0"/>
              <a:t>Skiltyje „Pirkimo dokumentai“ yra dvi skiltys:</a:t>
            </a:r>
          </a:p>
          <a:p>
            <a:endParaRPr lang="lt-LT" dirty="0"/>
          </a:p>
          <a:p>
            <a:pPr marL="285750" indent="-285750">
              <a:buFont typeface="Arial" panose="020B0604020202020204" pitchFamily="34" charset="0"/>
              <a:buChar char="•"/>
            </a:pPr>
            <a:r>
              <a:rPr lang="lt-LT" dirty="0"/>
              <a:t>Skelbimai – informacija apie skelbimą</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Pirkimo dokumentai – įkelti dokumentai, kuriuos galima: </a:t>
            </a:r>
          </a:p>
          <a:p>
            <a:r>
              <a:rPr lang="lt-LT" dirty="0"/>
              <a:t>	peržiūrėti </a:t>
            </a:r>
          </a:p>
          <a:p>
            <a:r>
              <a:rPr lang="lt-LT" dirty="0"/>
              <a:t>	atsisiųsti kaip zip failą </a:t>
            </a:r>
          </a:p>
        </p:txBody>
      </p:sp>
      <p:cxnSp>
        <p:nvCxnSpPr>
          <p:cNvPr id="24" name="Straight Arrow Connector 23">
            <a:extLst>
              <a:ext uri="{FF2B5EF4-FFF2-40B4-BE49-F238E27FC236}">
                <a16:creationId xmlns:a16="http://schemas.microsoft.com/office/drawing/2014/main" id="{581A89E3-1C16-E153-5711-C66B2C6DFAB9}"/>
              </a:ext>
            </a:extLst>
          </p:cNvPr>
          <p:cNvCxnSpPr>
            <a:cxnSpLocks/>
          </p:cNvCxnSpPr>
          <p:nvPr/>
        </p:nvCxnSpPr>
        <p:spPr>
          <a:xfrm flipH="1" flipV="1">
            <a:off x="6427433" y="4949025"/>
            <a:ext cx="1782136" cy="4381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9C1D25D-D110-BFDD-B9F1-0570A5D82059}"/>
              </a:ext>
            </a:extLst>
          </p:cNvPr>
          <p:cNvCxnSpPr>
            <a:cxnSpLocks/>
          </p:cNvCxnSpPr>
          <p:nvPr/>
        </p:nvCxnSpPr>
        <p:spPr>
          <a:xfrm flipH="1">
            <a:off x="6096000" y="5700567"/>
            <a:ext cx="2113569" cy="1568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CFB9F8E-A253-0014-9D47-C938B3885246}"/>
              </a:ext>
            </a:extLst>
          </p:cNvPr>
          <p:cNvPicPr>
            <a:picLocks noChangeAspect="1"/>
          </p:cNvPicPr>
          <p:nvPr/>
        </p:nvPicPr>
        <p:blipFill>
          <a:blip r:embed="rId5"/>
          <a:stretch>
            <a:fillRect/>
          </a:stretch>
        </p:blipFill>
        <p:spPr>
          <a:xfrm>
            <a:off x="9218737" y="1616348"/>
            <a:ext cx="2619741" cy="1295581"/>
          </a:xfrm>
          <a:prstGeom prst="rect">
            <a:avLst/>
          </a:prstGeom>
        </p:spPr>
      </p:pic>
      <p:sp>
        <p:nvSpPr>
          <p:cNvPr id="5" name="Rectangle 4">
            <a:extLst>
              <a:ext uri="{FF2B5EF4-FFF2-40B4-BE49-F238E27FC236}">
                <a16:creationId xmlns:a16="http://schemas.microsoft.com/office/drawing/2014/main" id="{F142219B-FE6E-A688-7D0A-65DA2D21AC83}"/>
              </a:ext>
            </a:extLst>
          </p:cNvPr>
          <p:cNvSpPr/>
          <p:nvPr/>
        </p:nvSpPr>
        <p:spPr>
          <a:xfrm>
            <a:off x="9218737" y="2512167"/>
            <a:ext cx="2318551" cy="30883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706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D0F1E-150A-B503-7E3F-17AA053E9E8E}"/>
              </a:ext>
            </a:extLst>
          </p:cNvPr>
          <p:cNvPicPr>
            <a:picLocks noChangeAspect="1"/>
          </p:cNvPicPr>
          <p:nvPr/>
        </p:nvPicPr>
        <p:blipFill>
          <a:blip r:embed="rId2"/>
          <a:stretch>
            <a:fillRect/>
          </a:stretch>
        </p:blipFill>
        <p:spPr>
          <a:xfrm>
            <a:off x="654560" y="1616164"/>
            <a:ext cx="11192706" cy="464853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654560" y="869333"/>
            <a:ext cx="11016330" cy="979041"/>
          </a:xfrm>
        </p:spPr>
        <p:txBody>
          <a:bodyPr vert="horz" lIns="91440" tIns="45720" rIns="91440" bIns="45720" rtlCol="0" anchor="t">
            <a:normAutofit/>
          </a:bodyPr>
          <a:lstStyle/>
          <a:p>
            <a:pPr marL="0" indent="0">
              <a:buNone/>
            </a:pPr>
            <a:r>
              <a:rPr lang="lt-LT" sz="1800" dirty="0"/>
              <a:t>Prisijungus informaciją apie pirkimą galite sužinoti išskleidus meniu „Rodyti pirkimo meniu“</a:t>
            </a:r>
            <a:endParaRPr lang="en-US" sz="1800" dirty="0"/>
          </a:p>
          <a:p>
            <a:endParaRPr lang="en-US"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9" name="Rectangle 8">
            <a:extLst>
              <a:ext uri="{FF2B5EF4-FFF2-40B4-BE49-F238E27FC236}">
                <a16:creationId xmlns:a16="http://schemas.microsoft.com/office/drawing/2014/main" id="{266DDC97-A58A-A3F3-F8E9-A52DD33ED25E}"/>
              </a:ext>
            </a:extLst>
          </p:cNvPr>
          <p:cNvSpPr/>
          <p:nvPr/>
        </p:nvSpPr>
        <p:spPr>
          <a:xfrm>
            <a:off x="8466334" y="1616164"/>
            <a:ext cx="3380931" cy="19234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619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585735" y="489105"/>
            <a:ext cx="11242471" cy="934652"/>
          </a:xfrm>
        </p:spPr>
        <p:txBody>
          <a:bodyPr vert="horz" lIns="91440" tIns="45720" rIns="91440" bIns="45720" rtlCol="0" anchor="t">
            <a:normAutofit/>
          </a:bodyPr>
          <a:lstStyle/>
          <a:p>
            <a:pPr marL="0" indent="0">
              <a:buNone/>
            </a:pPr>
            <a:r>
              <a:rPr lang="lt-LT" sz="1800" dirty="0"/>
              <a:t>Paspaudus pirkimo meniu skiltį „Pagrindinė pirkimo informacija“ rodoma visa informacija apie pirkimą</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cxnSp>
        <p:nvCxnSpPr>
          <p:cNvPr id="11" name="Straight Arrow Connector 10">
            <a:extLst>
              <a:ext uri="{FF2B5EF4-FFF2-40B4-BE49-F238E27FC236}">
                <a16:creationId xmlns:a16="http://schemas.microsoft.com/office/drawing/2014/main" id="{7D47C3D8-2A6F-D3D9-20C8-30A2196D7E06}"/>
              </a:ext>
            </a:extLst>
          </p:cNvPr>
          <p:cNvCxnSpPr>
            <a:cxnSpLocks/>
            <a:stCxn id="17" idx="3"/>
          </p:cNvCxnSpPr>
          <p:nvPr/>
        </p:nvCxnSpPr>
        <p:spPr>
          <a:xfrm flipV="1">
            <a:off x="4507055" y="2271252"/>
            <a:ext cx="487732" cy="135131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E40A0F34-E9BF-7D80-692D-1730500D739B}"/>
              </a:ext>
            </a:extLst>
          </p:cNvPr>
          <p:cNvPicPr>
            <a:picLocks noChangeAspect="1"/>
          </p:cNvPicPr>
          <p:nvPr/>
        </p:nvPicPr>
        <p:blipFill>
          <a:blip r:embed="rId3"/>
          <a:stretch>
            <a:fillRect/>
          </a:stretch>
        </p:blipFill>
        <p:spPr>
          <a:xfrm>
            <a:off x="5030142" y="1036629"/>
            <a:ext cx="6373856" cy="4784742"/>
          </a:xfrm>
          <a:prstGeom prst="rect">
            <a:avLst/>
          </a:prstGeom>
        </p:spPr>
      </p:pic>
      <p:pic>
        <p:nvPicPr>
          <p:cNvPr id="17" name="Picture 16">
            <a:extLst>
              <a:ext uri="{FF2B5EF4-FFF2-40B4-BE49-F238E27FC236}">
                <a16:creationId xmlns:a16="http://schemas.microsoft.com/office/drawing/2014/main" id="{6EA9C11F-0831-92CD-0AC5-A984018129EE}"/>
              </a:ext>
            </a:extLst>
          </p:cNvPr>
          <p:cNvPicPr>
            <a:picLocks noChangeAspect="1"/>
          </p:cNvPicPr>
          <p:nvPr/>
        </p:nvPicPr>
        <p:blipFill>
          <a:blip r:embed="rId4"/>
          <a:stretch>
            <a:fillRect/>
          </a:stretch>
        </p:blipFill>
        <p:spPr>
          <a:xfrm>
            <a:off x="349348" y="2414412"/>
            <a:ext cx="4157707" cy="2416303"/>
          </a:xfrm>
          <a:prstGeom prst="rect">
            <a:avLst/>
          </a:prstGeom>
        </p:spPr>
      </p:pic>
      <p:sp>
        <p:nvSpPr>
          <p:cNvPr id="5" name="Rectangle 4">
            <a:extLst>
              <a:ext uri="{FF2B5EF4-FFF2-40B4-BE49-F238E27FC236}">
                <a16:creationId xmlns:a16="http://schemas.microsoft.com/office/drawing/2014/main" id="{12666C81-F3C0-77DA-2522-1A496568A864}"/>
              </a:ext>
            </a:extLst>
          </p:cNvPr>
          <p:cNvSpPr/>
          <p:nvPr/>
        </p:nvSpPr>
        <p:spPr>
          <a:xfrm>
            <a:off x="349348" y="2927545"/>
            <a:ext cx="2200515" cy="238438"/>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900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456456" y="686473"/>
            <a:ext cx="11448498" cy="934652"/>
          </a:xfrm>
        </p:spPr>
        <p:txBody>
          <a:bodyPr vert="horz" lIns="91440" tIns="45720" rIns="91440" bIns="45720" rtlCol="0" anchor="t">
            <a:normAutofit/>
          </a:bodyPr>
          <a:lstStyle/>
          <a:p>
            <a:pPr marL="0" indent="0">
              <a:buNone/>
            </a:pPr>
            <a:r>
              <a:rPr lang="lt-LT" sz="1800" dirty="0"/>
              <a:t>Paspaudus pirkimo meniu skiltį „Pirkimo dokumentai“ bus rodoma informacija apie skelbimus ir pirkimo dokumentus</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9" name="Picture 8">
            <a:extLst>
              <a:ext uri="{FF2B5EF4-FFF2-40B4-BE49-F238E27FC236}">
                <a16:creationId xmlns:a16="http://schemas.microsoft.com/office/drawing/2014/main" id="{77CFA24E-3656-0161-D9AD-3E5C3E92E031}"/>
              </a:ext>
            </a:extLst>
          </p:cNvPr>
          <p:cNvPicPr>
            <a:picLocks noChangeAspect="1"/>
          </p:cNvPicPr>
          <p:nvPr/>
        </p:nvPicPr>
        <p:blipFill>
          <a:blip r:embed="rId3"/>
          <a:stretch>
            <a:fillRect/>
          </a:stretch>
        </p:blipFill>
        <p:spPr>
          <a:xfrm>
            <a:off x="3940102" y="1457894"/>
            <a:ext cx="8002651" cy="1779180"/>
          </a:xfrm>
          <a:prstGeom prst="rect">
            <a:avLst/>
          </a:prstGeom>
        </p:spPr>
      </p:pic>
      <p:pic>
        <p:nvPicPr>
          <p:cNvPr id="12" name="Picture 11">
            <a:extLst>
              <a:ext uri="{FF2B5EF4-FFF2-40B4-BE49-F238E27FC236}">
                <a16:creationId xmlns:a16="http://schemas.microsoft.com/office/drawing/2014/main" id="{2E4E5D85-CA11-FAC8-9189-9F8BCBB68934}"/>
              </a:ext>
            </a:extLst>
          </p:cNvPr>
          <p:cNvPicPr>
            <a:picLocks noChangeAspect="1"/>
          </p:cNvPicPr>
          <p:nvPr/>
        </p:nvPicPr>
        <p:blipFill>
          <a:blip r:embed="rId4"/>
          <a:stretch>
            <a:fillRect/>
          </a:stretch>
        </p:blipFill>
        <p:spPr>
          <a:xfrm>
            <a:off x="3977902" y="3570504"/>
            <a:ext cx="7927052" cy="2844112"/>
          </a:xfrm>
          <a:prstGeom prst="rect">
            <a:avLst/>
          </a:prstGeom>
        </p:spPr>
      </p:pic>
      <p:cxnSp>
        <p:nvCxnSpPr>
          <p:cNvPr id="13" name="Straight Arrow Connector 12">
            <a:extLst>
              <a:ext uri="{FF2B5EF4-FFF2-40B4-BE49-F238E27FC236}">
                <a16:creationId xmlns:a16="http://schemas.microsoft.com/office/drawing/2014/main" id="{51252846-ADE2-2C1F-B939-062F7D2E78D1}"/>
              </a:ext>
            </a:extLst>
          </p:cNvPr>
          <p:cNvCxnSpPr>
            <a:cxnSpLocks/>
            <a:stCxn id="20" idx="3"/>
            <a:endCxn id="17" idx="1"/>
          </p:cNvCxnSpPr>
          <p:nvPr/>
        </p:nvCxnSpPr>
        <p:spPr>
          <a:xfrm flipV="1">
            <a:off x="3806511" y="2269337"/>
            <a:ext cx="83430" cy="11566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43B564A2-15EF-0773-0115-CB931DA78D85}"/>
              </a:ext>
            </a:extLst>
          </p:cNvPr>
          <p:cNvCxnSpPr>
            <a:cxnSpLocks/>
          </p:cNvCxnSpPr>
          <p:nvPr/>
        </p:nvCxnSpPr>
        <p:spPr>
          <a:xfrm>
            <a:off x="3690856" y="3322524"/>
            <a:ext cx="841285" cy="8833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0D95C602-C60F-8EFC-0542-70F14DB933D8}"/>
              </a:ext>
            </a:extLst>
          </p:cNvPr>
          <p:cNvSpPr/>
          <p:nvPr/>
        </p:nvSpPr>
        <p:spPr>
          <a:xfrm>
            <a:off x="3889941" y="2117289"/>
            <a:ext cx="637671" cy="3040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D3E1555-66BE-0880-F432-397A26A5A26E}"/>
              </a:ext>
            </a:extLst>
          </p:cNvPr>
          <p:cNvSpPr/>
          <p:nvPr/>
        </p:nvSpPr>
        <p:spPr>
          <a:xfrm>
            <a:off x="4527612" y="4146329"/>
            <a:ext cx="825623" cy="33689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46763A5A-3120-8466-D6E7-E0B11DC50678}"/>
              </a:ext>
            </a:extLst>
          </p:cNvPr>
          <p:cNvPicPr>
            <a:picLocks noChangeAspect="1"/>
          </p:cNvPicPr>
          <p:nvPr/>
        </p:nvPicPr>
        <p:blipFill>
          <a:blip r:embed="rId5"/>
          <a:stretch>
            <a:fillRect/>
          </a:stretch>
        </p:blipFill>
        <p:spPr>
          <a:xfrm>
            <a:off x="24591" y="2327013"/>
            <a:ext cx="3781920" cy="2197910"/>
          </a:xfrm>
          <a:prstGeom prst="rect">
            <a:avLst/>
          </a:prstGeom>
        </p:spPr>
      </p:pic>
      <p:sp>
        <p:nvSpPr>
          <p:cNvPr id="5" name="Rectangle 4">
            <a:extLst>
              <a:ext uri="{FF2B5EF4-FFF2-40B4-BE49-F238E27FC236}">
                <a16:creationId xmlns:a16="http://schemas.microsoft.com/office/drawing/2014/main" id="{6841B0D7-9D6D-A6A1-F75F-EF46C0E660D0}"/>
              </a:ext>
            </a:extLst>
          </p:cNvPr>
          <p:cNvSpPr/>
          <p:nvPr/>
        </p:nvSpPr>
        <p:spPr>
          <a:xfrm>
            <a:off x="24591" y="3000836"/>
            <a:ext cx="1406147" cy="3216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645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371065" y="1118101"/>
            <a:ext cx="7307930" cy="934652"/>
          </a:xfrm>
        </p:spPr>
        <p:txBody>
          <a:bodyPr vert="horz" lIns="91440" tIns="45720" rIns="91440" bIns="45720" rtlCol="0" anchor="t">
            <a:normAutofit/>
          </a:bodyPr>
          <a:lstStyle/>
          <a:p>
            <a:pPr marL="0" indent="0">
              <a:buNone/>
            </a:pPr>
            <a:r>
              <a:rPr lang="lt-LT" sz="1800" dirty="0"/>
              <a:t>Paspaudus pirkimo meniu skiltį „Pirkimo dokumentai“:</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8" name="Picture 7">
            <a:extLst>
              <a:ext uri="{FF2B5EF4-FFF2-40B4-BE49-F238E27FC236}">
                <a16:creationId xmlns:a16="http://schemas.microsoft.com/office/drawing/2014/main" id="{878FBA3C-143A-BC41-7BC3-CB88E01CF800}"/>
              </a:ext>
            </a:extLst>
          </p:cNvPr>
          <p:cNvPicPr>
            <a:picLocks noChangeAspect="1"/>
          </p:cNvPicPr>
          <p:nvPr/>
        </p:nvPicPr>
        <p:blipFill>
          <a:blip r:embed="rId3"/>
          <a:stretch>
            <a:fillRect/>
          </a:stretch>
        </p:blipFill>
        <p:spPr>
          <a:xfrm>
            <a:off x="87196" y="2350044"/>
            <a:ext cx="8242600" cy="2954655"/>
          </a:xfrm>
          <a:prstGeom prst="rect">
            <a:avLst/>
          </a:prstGeom>
        </p:spPr>
      </p:pic>
      <p:pic>
        <p:nvPicPr>
          <p:cNvPr id="9" name="Picture 8">
            <a:extLst>
              <a:ext uri="{FF2B5EF4-FFF2-40B4-BE49-F238E27FC236}">
                <a16:creationId xmlns:a16="http://schemas.microsoft.com/office/drawing/2014/main" id="{7D363837-5E30-86F3-B60D-533E37AE3D59}"/>
              </a:ext>
            </a:extLst>
          </p:cNvPr>
          <p:cNvPicPr>
            <a:picLocks noChangeAspect="1"/>
          </p:cNvPicPr>
          <p:nvPr/>
        </p:nvPicPr>
        <p:blipFill>
          <a:blip r:embed="rId4"/>
          <a:stretch>
            <a:fillRect/>
          </a:stretch>
        </p:blipFill>
        <p:spPr>
          <a:xfrm>
            <a:off x="-758953" y="2557918"/>
            <a:ext cx="11687045" cy="932769"/>
          </a:xfrm>
          <a:prstGeom prst="rect">
            <a:avLst/>
          </a:prstGeom>
        </p:spPr>
      </p:pic>
      <p:sp>
        <p:nvSpPr>
          <p:cNvPr id="12" name="TextBox 11">
            <a:extLst>
              <a:ext uri="{FF2B5EF4-FFF2-40B4-BE49-F238E27FC236}">
                <a16:creationId xmlns:a16="http://schemas.microsoft.com/office/drawing/2014/main" id="{625FD962-DE5B-3673-00B1-65BD2A221067}"/>
              </a:ext>
            </a:extLst>
          </p:cNvPr>
          <p:cNvSpPr txBox="1"/>
          <p:nvPr/>
        </p:nvSpPr>
        <p:spPr>
          <a:xfrm>
            <a:off x="8830103" y="3056106"/>
            <a:ext cx="3151573" cy="1754326"/>
          </a:xfrm>
          <a:prstGeom prst="rect">
            <a:avLst/>
          </a:prstGeom>
          <a:noFill/>
        </p:spPr>
        <p:txBody>
          <a:bodyPr wrap="square">
            <a:spAutoFit/>
          </a:bodyPr>
          <a:lstStyle/>
          <a:p>
            <a:pPr marL="285750" indent="-285750">
              <a:buFont typeface="Arial" panose="020B0604020202020204" pitchFamily="34" charset="0"/>
              <a:buChar char="•"/>
            </a:pPr>
            <a:endParaRPr lang="lt-LT" dirty="0"/>
          </a:p>
          <a:p>
            <a:r>
              <a:rPr lang="lt-LT" dirty="0"/>
              <a:t>Pirkimo dokumentus galima: </a:t>
            </a:r>
          </a:p>
          <a:p>
            <a:endParaRPr lang="lt-LT" dirty="0"/>
          </a:p>
          <a:p>
            <a:pPr marL="285750" indent="-285750">
              <a:buFont typeface="Arial" panose="020B0604020202020204" pitchFamily="34" charset="0"/>
              <a:buChar char="•"/>
            </a:pPr>
            <a:r>
              <a:rPr lang="lt-LT" dirty="0"/>
              <a:t>peržiūrėti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atsisiųsti kaip zip failą </a:t>
            </a:r>
          </a:p>
        </p:txBody>
      </p:sp>
      <p:cxnSp>
        <p:nvCxnSpPr>
          <p:cNvPr id="13" name="Straight Arrow Connector 12">
            <a:extLst>
              <a:ext uri="{FF2B5EF4-FFF2-40B4-BE49-F238E27FC236}">
                <a16:creationId xmlns:a16="http://schemas.microsoft.com/office/drawing/2014/main" id="{2A2EB4E0-295F-4F43-D7D2-47E0ED463BA7}"/>
              </a:ext>
            </a:extLst>
          </p:cNvPr>
          <p:cNvCxnSpPr>
            <a:cxnSpLocks/>
          </p:cNvCxnSpPr>
          <p:nvPr/>
        </p:nvCxnSpPr>
        <p:spPr>
          <a:xfrm flipH="1">
            <a:off x="7786138" y="4119716"/>
            <a:ext cx="1043965" cy="2142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82F3513-5353-42B7-B7CF-C0400A8990FC}"/>
              </a:ext>
            </a:extLst>
          </p:cNvPr>
          <p:cNvCxnSpPr>
            <a:cxnSpLocks/>
          </p:cNvCxnSpPr>
          <p:nvPr/>
        </p:nvCxnSpPr>
        <p:spPr>
          <a:xfrm flipH="1">
            <a:off x="7457243" y="4640826"/>
            <a:ext cx="1372860" cy="4560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8337B330-73C7-032A-CDB5-9AD06CE7CFE8}"/>
              </a:ext>
            </a:extLst>
          </p:cNvPr>
          <p:cNvSpPr/>
          <p:nvPr/>
        </p:nvSpPr>
        <p:spPr>
          <a:xfrm>
            <a:off x="655117" y="2996481"/>
            <a:ext cx="871842" cy="3148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D7A55AE4-2578-C794-EAD3-B3E4FEB2D7F4}"/>
              </a:ext>
            </a:extLst>
          </p:cNvPr>
          <p:cNvPicPr>
            <a:picLocks noChangeAspect="1"/>
          </p:cNvPicPr>
          <p:nvPr/>
        </p:nvPicPr>
        <p:blipFill>
          <a:blip r:embed="rId5"/>
          <a:stretch>
            <a:fillRect/>
          </a:stretch>
        </p:blipFill>
        <p:spPr>
          <a:xfrm>
            <a:off x="7903346" y="117103"/>
            <a:ext cx="4157707" cy="2416303"/>
          </a:xfrm>
          <a:prstGeom prst="rect">
            <a:avLst/>
          </a:prstGeom>
        </p:spPr>
      </p:pic>
      <p:sp>
        <p:nvSpPr>
          <p:cNvPr id="31" name="Rectangle 30">
            <a:extLst>
              <a:ext uri="{FF2B5EF4-FFF2-40B4-BE49-F238E27FC236}">
                <a16:creationId xmlns:a16="http://schemas.microsoft.com/office/drawing/2014/main" id="{AE8423E0-9CD6-F946-EAF7-0CD25AD857AA}"/>
              </a:ext>
            </a:extLst>
          </p:cNvPr>
          <p:cNvSpPr/>
          <p:nvPr/>
        </p:nvSpPr>
        <p:spPr>
          <a:xfrm>
            <a:off x="7903346" y="881878"/>
            <a:ext cx="1479917" cy="2515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673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FA98C3-6A48-6C69-A5AC-B51F17ECDF9F}"/>
              </a:ext>
            </a:extLst>
          </p:cNvPr>
          <p:cNvPicPr>
            <a:picLocks noChangeAspect="1"/>
          </p:cNvPicPr>
          <p:nvPr/>
        </p:nvPicPr>
        <p:blipFill>
          <a:blip r:embed="rId2"/>
          <a:stretch>
            <a:fillRect/>
          </a:stretch>
        </p:blipFill>
        <p:spPr>
          <a:xfrm>
            <a:off x="49191" y="2108447"/>
            <a:ext cx="4157707" cy="2416303"/>
          </a:xfrm>
          <a:prstGeom prst="rect">
            <a:avLst/>
          </a:prstGeom>
        </p:spPr>
      </p:pic>
      <p:pic>
        <p:nvPicPr>
          <p:cNvPr id="3" name="Picture 2">
            <a:extLst>
              <a:ext uri="{FF2B5EF4-FFF2-40B4-BE49-F238E27FC236}">
                <a16:creationId xmlns:a16="http://schemas.microsoft.com/office/drawing/2014/main" id="{39AB9A3B-3217-CF6D-E64C-72EFCC5E6A35}"/>
              </a:ext>
            </a:extLst>
          </p:cNvPr>
          <p:cNvPicPr>
            <a:picLocks noChangeAspect="1"/>
          </p:cNvPicPr>
          <p:nvPr/>
        </p:nvPicPr>
        <p:blipFill>
          <a:blip r:embed="rId3"/>
          <a:stretch>
            <a:fillRect/>
          </a:stretch>
        </p:blipFill>
        <p:spPr>
          <a:xfrm>
            <a:off x="5515897" y="4525252"/>
            <a:ext cx="4016745" cy="227242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438250" y="860521"/>
            <a:ext cx="11683013" cy="934652"/>
          </a:xfrm>
        </p:spPr>
        <p:txBody>
          <a:bodyPr vert="horz" lIns="91440" tIns="45720" rIns="91440" bIns="45720" rtlCol="0" anchor="t">
            <a:normAutofit/>
          </a:bodyPr>
          <a:lstStyle/>
          <a:p>
            <a:pPr marL="0" indent="0">
              <a:buNone/>
            </a:pPr>
            <a:r>
              <a:rPr lang="lt-LT" sz="1800" dirty="0"/>
              <a:t>Paspaudus pirkimo meniu skiltį „Susidomėjimo pareiškimas“ galima save arba visus tiekėjo naudotojus susieti su šiuo pirkimu:</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8" name="Picture 7">
            <a:extLst>
              <a:ext uri="{FF2B5EF4-FFF2-40B4-BE49-F238E27FC236}">
                <a16:creationId xmlns:a16="http://schemas.microsoft.com/office/drawing/2014/main" id="{8EE9D4D9-B2C5-14EC-77E7-1FDB18C06145}"/>
              </a:ext>
            </a:extLst>
          </p:cNvPr>
          <p:cNvPicPr>
            <a:picLocks noChangeAspect="1"/>
          </p:cNvPicPr>
          <p:nvPr/>
        </p:nvPicPr>
        <p:blipFill>
          <a:blip r:embed="rId5"/>
          <a:stretch>
            <a:fillRect/>
          </a:stretch>
        </p:blipFill>
        <p:spPr>
          <a:xfrm>
            <a:off x="4729364" y="2108448"/>
            <a:ext cx="7307132" cy="2416302"/>
          </a:xfrm>
          <a:prstGeom prst="rect">
            <a:avLst/>
          </a:prstGeom>
        </p:spPr>
      </p:pic>
      <p:sp>
        <p:nvSpPr>
          <p:cNvPr id="9" name="Rectangle 8">
            <a:extLst>
              <a:ext uri="{FF2B5EF4-FFF2-40B4-BE49-F238E27FC236}">
                <a16:creationId xmlns:a16="http://schemas.microsoft.com/office/drawing/2014/main" id="{550D781D-CB8C-3B1A-AF8C-8EA23B927620}"/>
              </a:ext>
            </a:extLst>
          </p:cNvPr>
          <p:cNvSpPr/>
          <p:nvPr/>
        </p:nvSpPr>
        <p:spPr>
          <a:xfrm>
            <a:off x="49191" y="3129481"/>
            <a:ext cx="2018388" cy="2995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E2CCE1A3-508F-A2C5-7C91-59CE52D9B2A8}"/>
              </a:ext>
            </a:extLst>
          </p:cNvPr>
          <p:cNvCxnSpPr>
            <a:cxnSpLocks/>
            <a:stCxn id="15" idx="3"/>
            <a:endCxn id="8" idx="1"/>
          </p:cNvCxnSpPr>
          <p:nvPr/>
        </p:nvCxnSpPr>
        <p:spPr>
          <a:xfrm>
            <a:off x="4206898" y="3316599"/>
            <a:ext cx="52246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F5B22DAC-5BE3-A8C7-F5E7-343AC197D2DE}"/>
              </a:ext>
            </a:extLst>
          </p:cNvPr>
          <p:cNvSpPr/>
          <p:nvPr/>
        </p:nvSpPr>
        <p:spPr>
          <a:xfrm>
            <a:off x="5515897" y="5710920"/>
            <a:ext cx="2018388" cy="2995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5">
            <a:extLst>
              <a:ext uri="{FF2B5EF4-FFF2-40B4-BE49-F238E27FC236}">
                <a16:creationId xmlns:a16="http://schemas.microsoft.com/office/drawing/2014/main" id="{6B118D92-5C60-F6AE-9580-CAE9F2A0AF2F}"/>
              </a:ext>
            </a:extLst>
          </p:cNvPr>
          <p:cNvSpPr txBox="1">
            <a:spLocks/>
          </p:cNvSpPr>
          <p:nvPr/>
        </p:nvSpPr>
        <p:spPr>
          <a:xfrm>
            <a:off x="128534" y="5336297"/>
            <a:ext cx="5100317" cy="7891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Norint atsisakyti susidomėjimo pirkimu, reikia rinktis meniu skiltį „Atsisakyti dalyvauti pirkime“ (kol tęsiasi pasiūlymų teikimo terminas)</a:t>
            </a:r>
            <a:endParaRPr lang="en-US" sz="1800" dirty="0"/>
          </a:p>
        </p:txBody>
      </p:sp>
    </p:spTree>
    <p:extLst>
      <p:ext uri="{BB962C8B-B14F-4D97-AF65-F5344CB8AC3E}">
        <p14:creationId xmlns:p14="http://schemas.microsoft.com/office/powerpoint/2010/main" val="321819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C2E94-4739-12EF-F18C-CE4EDFD376B9}"/>
              </a:ext>
            </a:extLst>
          </p:cNvPr>
          <p:cNvPicPr>
            <a:picLocks noChangeAspect="1"/>
          </p:cNvPicPr>
          <p:nvPr/>
        </p:nvPicPr>
        <p:blipFill>
          <a:blip r:embed="rId2"/>
          <a:stretch>
            <a:fillRect/>
          </a:stretch>
        </p:blipFill>
        <p:spPr>
          <a:xfrm>
            <a:off x="49191" y="2108447"/>
            <a:ext cx="4048343" cy="235274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270768" y="890844"/>
            <a:ext cx="11650463" cy="1437891"/>
          </a:xfrm>
        </p:spPr>
        <p:txBody>
          <a:bodyPr>
            <a:normAutofit/>
          </a:bodyPr>
          <a:lstStyle/>
          <a:p>
            <a:pPr marL="0" indent="0">
              <a:buNone/>
            </a:pPr>
            <a:r>
              <a:rPr lang="lt-LT" sz="1800" dirty="0"/>
              <a:t>Paspaudus pirkimo meniu skiltį „Pasiūlymas“ pasirinkti reikia Asociacijos tipą ir norint pateikti pasiūlymą spauskite „PRIIMTI IR PATVIRTINTI VISUS PIRMIAU NURODYTUS VEIKSMUS“ </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8" name="Picture 7">
            <a:extLst>
              <a:ext uri="{FF2B5EF4-FFF2-40B4-BE49-F238E27FC236}">
                <a16:creationId xmlns:a16="http://schemas.microsoft.com/office/drawing/2014/main" id="{47652305-AE19-409C-DB7C-8C8EEE84E5D9}"/>
              </a:ext>
            </a:extLst>
          </p:cNvPr>
          <p:cNvPicPr>
            <a:picLocks noChangeAspect="1"/>
          </p:cNvPicPr>
          <p:nvPr/>
        </p:nvPicPr>
        <p:blipFill>
          <a:blip r:embed="rId4"/>
          <a:stretch>
            <a:fillRect/>
          </a:stretch>
        </p:blipFill>
        <p:spPr>
          <a:xfrm>
            <a:off x="4097534" y="2039958"/>
            <a:ext cx="8045274" cy="2486856"/>
          </a:xfrm>
          <a:prstGeom prst="rect">
            <a:avLst/>
          </a:prstGeom>
        </p:spPr>
      </p:pic>
      <p:sp>
        <p:nvSpPr>
          <p:cNvPr id="9" name="Rectangle 8">
            <a:extLst>
              <a:ext uri="{FF2B5EF4-FFF2-40B4-BE49-F238E27FC236}">
                <a16:creationId xmlns:a16="http://schemas.microsoft.com/office/drawing/2014/main" id="{F3DDF24B-DB94-3A9A-F745-DD80182AB338}"/>
              </a:ext>
            </a:extLst>
          </p:cNvPr>
          <p:cNvSpPr/>
          <p:nvPr/>
        </p:nvSpPr>
        <p:spPr>
          <a:xfrm>
            <a:off x="63902" y="3432248"/>
            <a:ext cx="899660" cy="2342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4C7C90-5EFD-386E-7E66-C24231A09ED5}"/>
              </a:ext>
            </a:extLst>
          </p:cNvPr>
          <p:cNvSpPr/>
          <p:nvPr/>
        </p:nvSpPr>
        <p:spPr>
          <a:xfrm>
            <a:off x="4749765" y="2913824"/>
            <a:ext cx="2283392" cy="507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D0C3D9-FCF1-FAB1-9913-DF5E247AF789}"/>
              </a:ext>
            </a:extLst>
          </p:cNvPr>
          <p:cNvSpPr/>
          <p:nvPr/>
        </p:nvSpPr>
        <p:spPr>
          <a:xfrm>
            <a:off x="4903003" y="4032172"/>
            <a:ext cx="2283392" cy="3725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55CB749-5630-CFDA-83E0-DE9F55102BAE}"/>
              </a:ext>
            </a:extLst>
          </p:cNvPr>
          <p:cNvSpPr txBox="1"/>
          <p:nvPr/>
        </p:nvSpPr>
        <p:spPr>
          <a:xfrm>
            <a:off x="370679" y="5387151"/>
            <a:ext cx="10819097" cy="400110"/>
          </a:xfrm>
          <a:prstGeom prst="rect">
            <a:avLst/>
          </a:prstGeom>
          <a:noFill/>
        </p:spPr>
        <p:txBody>
          <a:bodyPr wrap="square" lIns="91440" tIns="45720" rIns="91440" bIns="45720" anchor="t">
            <a:spAutoFit/>
          </a:bodyPr>
          <a:lstStyle/>
          <a:p>
            <a:r>
              <a:rPr lang="lt-LT" sz="2000" dirty="0"/>
              <a:t>Kaip susieti, atsieti ar priskirti naudotoją prie pirkimo prašome vadovautis </a:t>
            </a:r>
            <a:r>
              <a:rPr lang="lt-LT" sz="2000" dirty="0">
                <a:hlinkClick r:id="rId5" action="ppaction://hlinksldjump"/>
              </a:rPr>
              <a:t>19 skaidre</a:t>
            </a:r>
            <a:endParaRPr lang="en-US" sz="2000" dirty="0"/>
          </a:p>
        </p:txBody>
      </p:sp>
    </p:spTree>
    <p:extLst>
      <p:ext uri="{BB962C8B-B14F-4D97-AF65-F5344CB8AC3E}">
        <p14:creationId xmlns:p14="http://schemas.microsoft.com/office/powerpoint/2010/main" val="3800768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508987" y="974712"/>
            <a:ext cx="11683013" cy="934652"/>
          </a:xfrm>
        </p:spPr>
        <p:txBody>
          <a:bodyPr vert="horz" lIns="91440" tIns="45720" rIns="91440" bIns="45720" rtlCol="0" anchor="t">
            <a:normAutofit/>
          </a:bodyPr>
          <a:lstStyle/>
          <a:p>
            <a:pPr marL="0" indent="0">
              <a:buNone/>
            </a:pPr>
            <a:r>
              <a:rPr lang="lt-LT" sz="1800" dirty="0"/>
              <a:t>Paspaudus pirkimo meniu skiltį „Nustatyti įspėjimus“ galite nustatyti terminus, kada gauti pranešimus</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9" name="Picture 8">
            <a:extLst>
              <a:ext uri="{FF2B5EF4-FFF2-40B4-BE49-F238E27FC236}">
                <a16:creationId xmlns:a16="http://schemas.microsoft.com/office/drawing/2014/main" id="{2483B23C-B642-E7CF-295E-62EC79398918}"/>
              </a:ext>
            </a:extLst>
          </p:cNvPr>
          <p:cNvPicPr>
            <a:picLocks noChangeAspect="1"/>
          </p:cNvPicPr>
          <p:nvPr/>
        </p:nvPicPr>
        <p:blipFill>
          <a:blip r:embed="rId3"/>
          <a:stretch>
            <a:fillRect/>
          </a:stretch>
        </p:blipFill>
        <p:spPr>
          <a:xfrm>
            <a:off x="2959684" y="2507505"/>
            <a:ext cx="9232316" cy="2250748"/>
          </a:xfrm>
          <a:prstGeom prst="rect">
            <a:avLst/>
          </a:prstGeom>
        </p:spPr>
      </p:pic>
      <p:pic>
        <p:nvPicPr>
          <p:cNvPr id="3" name="Picture 2">
            <a:extLst>
              <a:ext uri="{FF2B5EF4-FFF2-40B4-BE49-F238E27FC236}">
                <a16:creationId xmlns:a16="http://schemas.microsoft.com/office/drawing/2014/main" id="{3E145131-455C-58BF-9762-B7351D39356B}"/>
              </a:ext>
            </a:extLst>
          </p:cNvPr>
          <p:cNvPicPr>
            <a:picLocks noChangeAspect="1"/>
          </p:cNvPicPr>
          <p:nvPr/>
        </p:nvPicPr>
        <p:blipFill>
          <a:blip r:embed="rId4"/>
          <a:stretch>
            <a:fillRect/>
          </a:stretch>
        </p:blipFill>
        <p:spPr>
          <a:xfrm>
            <a:off x="0" y="2927544"/>
            <a:ext cx="2959684" cy="1720057"/>
          </a:xfrm>
          <a:prstGeom prst="rect">
            <a:avLst/>
          </a:prstGeom>
        </p:spPr>
      </p:pic>
      <p:sp>
        <p:nvSpPr>
          <p:cNvPr id="5" name="Rectangle 4">
            <a:extLst>
              <a:ext uri="{FF2B5EF4-FFF2-40B4-BE49-F238E27FC236}">
                <a16:creationId xmlns:a16="http://schemas.microsoft.com/office/drawing/2014/main" id="{6435FAD4-0242-82FB-3237-FD1620C33EB9}"/>
              </a:ext>
            </a:extLst>
          </p:cNvPr>
          <p:cNvSpPr/>
          <p:nvPr/>
        </p:nvSpPr>
        <p:spPr>
          <a:xfrm>
            <a:off x="0" y="4037229"/>
            <a:ext cx="1091381" cy="2201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377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471779" y="1028294"/>
            <a:ext cx="11683013" cy="934652"/>
          </a:xfrm>
        </p:spPr>
        <p:txBody>
          <a:bodyPr vert="horz" lIns="91440" tIns="45720" rIns="91440" bIns="45720" rtlCol="0" anchor="t">
            <a:normAutofit/>
          </a:bodyPr>
          <a:lstStyle/>
          <a:p>
            <a:pPr marL="0" indent="0">
              <a:buNone/>
            </a:pPr>
            <a:r>
              <a:rPr lang="lt-LT" sz="1800" dirty="0"/>
              <a:t>Paspaudus pirkimo meniu skiltį </a:t>
            </a:r>
            <a:r>
              <a:rPr lang="en-US" sz="1800" dirty="0"/>
              <a:t>„</a:t>
            </a:r>
            <a:r>
              <a:rPr lang="lt-LT" sz="1800" dirty="0"/>
              <a:t>Susirašinėjimas“ pasirinkite asociacijos tipą ir spauskite </a:t>
            </a:r>
            <a:r>
              <a:rPr lang="en-US" sz="1800" dirty="0"/>
              <a:t>„</a:t>
            </a:r>
            <a:r>
              <a:rPr lang="lt-LT" sz="1800" dirty="0"/>
              <a:t>PASIRINKTI“</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9" name="Picture 8">
            <a:extLst>
              <a:ext uri="{FF2B5EF4-FFF2-40B4-BE49-F238E27FC236}">
                <a16:creationId xmlns:a16="http://schemas.microsoft.com/office/drawing/2014/main" id="{B38F92D0-224A-F501-B746-318C96BBEFB5}"/>
              </a:ext>
            </a:extLst>
          </p:cNvPr>
          <p:cNvPicPr>
            <a:picLocks noChangeAspect="1"/>
          </p:cNvPicPr>
          <p:nvPr/>
        </p:nvPicPr>
        <p:blipFill>
          <a:blip r:embed="rId3"/>
          <a:stretch>
            <a:fillRect/>
          </a:stretch>
        </p:blipFill>
        <p:spPr>
          <a:xfrm>
            <a:off x="2895558" y="2172904"/>
            <a:ext cx="9131243" cy="2838772"/>
          </a:xfrm>
          <a:prstGeom prst="rect">
            <a:avLst/>
          </a:prstGeom>
        </p:spPr>
      </p:pic>
      <p:sp>
        <p:nvSpPr>
          <p:cNvPr id="11" name="Content Placeholder 5">
            <a:extLst>
              <a:ext uri="{FF2B5EF4-FFF2-40B4-BE49-F238E27FC236}">
                <a16:creationId xmlns:a16="http://schemas.microsoft.com/office/drawing/2014/main" id="{2F7FFD61-07E2-73E1-9AF4-7E1FE8E95607}"/>
              </a:ext>
            </a:extLst>
          </p:cNvPr>
          <p:cNvSpPr txBox="1">
            <a:spLocks/>
          </p:cNvSpPr>
          <p:nvPr/>
        </p:nvSpPr>
        <p:spPr>
          <a:xfrm>
            <a:off x="343788" y="5401023"/>
            <a:ext cx="11683013" cy="9346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Plačiau </a:t>
            </a:r>
            <a:r>
              <a:rPr lang="en-US" sz="1800" dirty="0"/>
              <a:t>apie tiek</a:t>
            </a:r>
            <a:r>
              <a:rPr lang="lt-LT" sz="1800" dirty="0"/>
              <a:t>ėjo susirašinėjimą su pirkimo vykdytoju rasite čia: </a:t>
            </a:r>
            <a:r>
              <a:rPr lang="lt-LT" sz="1800" b="0" i="0" u="none" strike="noStrike" dirty="0">
                <a:effectLst/>
                <a:latin typeface="Calibri"/>
                <a:ea typeface="Calibri"/>
                <a:cs typeface="Calibri"/>
                <a:hlinkClick r:id="rId4"/>
              </a:rPr>
              <a:t>Tiekėjo susirašinėjimas Centrinės viešųjų pirkimų informacinės sistemos (CVP IS) priemonėmis</a:t>
            </a:r>
            <a:endParaRPr lang="en-US" sz="1800" dirty="0">
              <a:latin typeface="Calibri"/>
              <a:ea typeface="Calibri"/>
              <a:cs typeface="Calibri"/>
            </a:endParaRPr>
          </a:p>
        </p:txBody>
      </p:sp>
      <p:pic>
        <p:nvPicPr>
          <p:cNvPr id="3" name="Picture 2">
            <a:extLst>
              <a:ext uri="{FF2B5EF4-FFF2-40B4-BE49-F238E27FC236}">
                <a16:creationId xmlns:a16="http://schemas.microsoft.com/office/drawing/2014/main" id="{89AA7B18-FB0B-EEA4-44E5-403BBDB81400}"/>
              </a:ext>
            </a:extLst>
          </p:cNvPr>
          <p:cNvPicPr>
            <a:picLocks noChangeAspect="1"/>
          </p:cNvPicPr>
          <p:nvPr/>
        </p:nvPicPr>
        <p:blipFill>
          <a:blip r:embed="rId5"/>
          <a:stretch>
            <a:fillRect/>
          </a:stretch>
        </p:blipFill>
        <p:spPr>
          <a:xfrm>
            <a:off x="0" y="2517722"/>
            <a:ext cx="2931705" cy="1703797"/>
          </a:xfrm>
          <a:prstGeom prst="rect">
            <a:avLst/>
          </a:prstGeom>
        </p:spPr>
      </p:pic>
      <p:sp>
        <p:nvSpPr>
          <p:cNvPr id="5" name="Rectangle 4">
            <a:extLst>
              <a:ext uri="{FF2B5EF4-FFF2-40B4-BE49-F238E27FC236}">
                <a16:creationId xmlns:a16="http://schemas.microsoft.com/office/drawing/2014/main" id="{6DAE3E02-62D4-A144-8815-0A6BD4ADE004}"/>
              </a:ext>
            </a:extLst>
          </p:cNvPr>
          <p:cNvSpPr/>
          <p:nvPr/>
        </p:nvSpPr>
        <p:spPr>
          <a:xfrm>
            <a:off x="-10172" y="3762484"/>
            <a:ext cx="963902" cy="2490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B597BCC-D139-9567-C2F3-4ED09755F362}"/>
              </a:ext>
            </a:extLst>
          </p:cNvPr>
          <p:cNvSpPr/>
          <p:nvPr/>
        </p:nvSpPr>
        <p:spPr>
          <a:xfrm>
            <a:off x="11353800" y="4672861"/>
            <a:ext cx="551154" cy="3388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391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221941" y="574610"/>
            <a:ext cx="11683013" cy="934652"/>
          </a:xfrm>
        </p:spPr>
        <p:txBody>
          <a:bodyPr vert="horz" lIns="91440" tIns="45720" rIns="91440" bIns="45720" rtlCol="0" anchor="t">
            <a:normAutofit/>
          </a:bodyPr>
          <a:lstStyle/>
          <a:p>
            <a:pPr marL="0" indent="0">
              <a:buNone/>
            </a:pPr>
            <a:r>
              <a:rPr lang="lt-LT" sz="1800" dirty="0"/>
              <a:t>Paspaudus pirkimo meniu skiltį „Automatiniai pranešimai“ galite redaguoti pranešimų nustatymus</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12" name="Picture 11">
            <a:extLst>
              <a:ext uri="{FF2B5EF4-FFF2-40B4-BE49-F238E27FC236}">
                <a16:creationId xmlns:a16="http://schemas.microsoft.com/office/drawing/2014/main" id="{8C8A80E8-077A-555D-1524-3EDD0EECCDEA}"/>
              </a:ext>
            </a:extLst>
          </p:cNvPr>
          <p:cNvPicPr>
            <a:picLocks noChangeAspect="1"/>
          </p:cNvPicPr>
          <p:nvPr/>
        </p:nvPicPr>
        <p:blipFill>
          <a:blip r:embed="rId3"/>
          <a:stretch>
            <a:fillRect/>
          </a:stretch>
        </p:blipFill>
        <p:spPr>
          <a:xfrm>
            <a:off x="3471873" y="1554706"/>
            <a:ext cx="8591484" cy="2118231"/>
          </a:xfrm>
          <a:prstGeom prst="rect">
            <a:avLst/>
          </a:prstGeom>
        </p:spPr>
      </p:pic>
      <p:sp>
        <p:nvSpPr>
          <p:cNvPr id="5" name="TextBox 4">
            <a:extLst>
              <a:ext uri="{FF2B5EF4-FFF2-40B4-BE49-F238E27FC236}">
                <a16:creationId xmlns:a16="http://schemas.microsoft.com/office/drawing/2014/main" id="{1BF145E5-603C-39C5-5A68-6689CE24ABA5}"/>
              </a:ext>
            </a:extLst>
          </p:cNvPr>
          <p:cNvSpPr txBox="1"/>
          <p:nvPr/>
        </p:nvSpPr>
        <p:spPr>
          <a:xfrm>
            <a:off x="365591" y="4885145"/>
            <a:ext cx="8229388" cy="1754326"/>
          </a:xfrm>
          <a:prstGeom prst="rect">
            <a:avLst/>
          </a:prstGeom>
          <a:noFill/>
        </p:spPr>
        <p:txBody>
          <a:bodyPr wrap="square">
            <a:spAutoFit/>
          </a:bodyPr>
          <a:lstStyle/>
          <a:p>
            <a:r>
              <a:rPr lang="lt-LT" dirty="0"/>
              <a:t>J</a:t>
            </a:r>
            <a:r>
              <a:rPr lang="en-US" dirty="0"/>
              <a:t>eigu nenorite gauti pranešimų apie pirkimą ir norite atsieti pirkimą iš savo pirkimo sąrašo</a:t>
            </a:r>
            <a:r>
              <a:rPr lang="lt-LT" dirty="0"/>
              <a:t> arba atsieti naudotoją</a:t>
            </a:r>
            <a:r>
              <a:rPr lang="en-US" dirty="0"/>
              <a:t>, pasirinkite </a:t>
            </a:r>
            <a:r>
              <a:rPr lang="lt-LT" dirty="0"/>
              <a:t>„</a:t>
            </a:r>
            <a:r>
              <a:rPr lang="en-US" dirty="0"/>
              <a:t>Atsieti</a:t>
            </a:r>
            <a:r>
              <a:rPr lang="lt-LT" dirty="0"/>
              <a:t>“ (1)</a:t>
            </a:r>
            <a:r>
              <a:rPr lang="en-US" dirty="0"/>
              <a:t>.</a:t>
            </a:r>
          </a:p>
          <a:p>
            <a:r>
              <a:rPr lang="en-US" dirty="0"/>
              <a:t> </a:t>
            </a:r>
          </a:p>
          <a:p>
            <a:r>
              <a:rPr lang="en-US" dirty="0"/>
              <a:t>Jeigu norite gauti pranešimus apie pirkimą ir norite palikti pirkimą savo pirkimų sąraše</a:t>
            </a:r>
            <a:r>
              <a:rPr lang="lt-LT" dirty="0"/>
              <a:t> arba priskirti prie pirkimo naują naudotoją</a:t>
            </a:r>
            <a:r>
              <a:rPr lang="en-US" dirty="0"/>
              <a:t>, pasirinkite </a:t>
            </a:r>
            <a:r>
              <a:rPr lang="lt-LT" dirty="0"/>
              <a:t>„</a:t>
            </a:r>
            <a:r>
              <a:rPr lang="en-US" dirty="0"/>
              <a:t>Priskirti</a:t>
            </a:r>
            <a:r>
              <a:rPr lang="lt-LT" dirty="0"/>
              <a:t>“ (2)</a:t>
            </a:r>
            <a:endParaRPr lang="en-US" dirty="0"/>
          </a:p>
          <a:p>
            <a:endParaRPr lang="en-US" dirty="0"/>
          </a:p>
        </p:txBody>
      </p:sp>
      <p:pic>
        <p:nvPicPr>
          <p:cNvPr id="11" name="Picture 10">
            <a:extLst>
              <a:ext uri="{FF2B5EF4-FFF2-40B4-BE49-F238E27FC236}">
                <a16:creationId xmlns:a16="http://schemas.microsoft.com/office/drawing/2014/main" id="{C460253C-DA68-B128-DE4D-BBF6E8372415}"/>
              </a:ext>
            </a:extLst>
          </p:cNvPr>
          <p:cNvPicPr>
            <a:picLocks noChangeAspect="1"/>
          </p:cNvPicPr>
          <p:nvPr/>
        </p:nvPicPr>
        <p:blipFill>
          <a:blip r:embed="rId4"/>
          <a:stretch>
            <a:fillRect/>
          </a:stretch>
        </p:blipFill>
        <p:spPr>
          <a:xfrm>
            <a:off x="7767615" y="3859604"/>
            <a:ext cx="4206768" cy="1037018"/>
          </a:xfrm>
          <a:prstGeom prst="rect">
            <a:avLst/>
          </a:prstGeom>
        </p:spPr>
      </p:pic>
      <p:cxnSp>
        <p:nvCxnSpPr>
          <p:cNvPr id="13" name="Straight Arrow Connector 12">
            <a:extLst>
              <a:ext uri="{FF2B5EF4-FFF2-40B4-BE49-F238E27FC236}">
                <a16:creationId xmlns:a16="http://schemas.microsoft.com/office/drawing/2014/main" id="{30C2C396-A665-A265-43D1-9F1D4DAD568C}"/>
              </a:ext>
            </a:extLst>
          </p:cNvPr>
          <p:cNvCxnSpPr>
            <a:cxnSpLocks/>
            <a:stCxn id="15" idx="1"/>
          </p:cNvCxnSpPr>
          <p:nvPr/>
        </p:nvCxnSpPr>
        <p:spPr>
          <a:xfrm flipH="1">
            <a:off x="9560707" y="2959627"/>
            <a:ext cx="2055668" cy="8933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C41B92B8-32B5-73DA-EBE9-AF06F1782BF6}"/>
              </a:ext>
            </a:extLst>
          </p:cNvPr>
          <p:cNvSpPr/>
          <p:nvPr/>
        </p:nvSpPr>
        <p:spPr>
          <a:xfrm>
            <a:off x="11616375" y="2736846"/>
            <a:ext cx="340816" cy="4455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8C36E89-49F1-4B81-021A-D93E73D0148D}"/>
              </a:ext>
            </a:extLst>
          </p:cNvPr>
          <p:cNvPicPr>
            <a:picLocks noChangeAspect="1"/>
          </p:cNvPicPr>
          <p:nvPr/>
        </p:nvPicPr>
        <p:blipFill>
          <a:blip r:embed="rId5"/>
          <a:stretch>
            <a:fillRect/>
          </a:stretch>
        </p:blipFill>
        <p:spPr>
          <a:xfrm>
            <a:off x="6142" y="1609674"/>
            <a:ext cx="3359565" cy="1952453"/>
          </a:xfrm>
          <a:prstGeom prst="rect">
            <a:avLst/>
          </a:prstGeom>
        </p:spPr>
      </p:pic>
      <p:sp>
        <p:nvSpPr>
          <p:cNvPr id="9" name="Rectangle 8">
            <a:extLst>
              <a:ext uri="{FF2B5EF4-FFF2-40B4-BE49-F238E27FC236}">
                <a16:creationId xmlns:a16="http://schemas.microsoft.com/office/drawing/2014/main" id="{A50F23D0-D60E-24F3-FE41-241BDFB39F78}"/>
              </a:ext>
            </a:extLst>
          </p:cNvPr>
          <p:cNvSpPr/>
          <p:nvPr/>
        </p:nvSpPr>
        <p:spPr>
          <a:xfrm>
            <a:off x="-1" y="3274142"/>
            <a:ext cx="3313471" cy="2879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78A4C9C-3119-B18F-16F1-7E336A1BED9B}"/>
              </a:ext>
            </a:extLst>
          </p:cNvPr>
          <p:cNvSpPr/>
          <p:nvPr/>
        </p:nvSpPr>
        <p:spPr>
          <a:xfrm>
            <a:off x="7394042" y="4635623"/>
            <a:ext cx="373573" cy="2609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28" name="Oval 27">
            <a:extLst>
              <a:ext uri="{FF2B5EF4-FFF2-40B4-BE49-F238E27FC236}">
                <a16:creationId xmlns:a16="http://schemas.microsoft.com/office/drawing/2014/main" id="{A3CFFC01-7F35-B86C-7401-858EF66E04A6}"/>
              </a:ext>
            </a:extLst>
          </p:cNvPr>
          <p:cNvSpPr/>
          <p:nvPr/>
        </p:nvSpPr>
        <p:spPr>
          <a:xfrm>
            <a:off x="7394042" y="4310401"/>
            <a:ext cx="373573" cy="2609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spTree>
    <p:extLst>
      <p:ext uri="{BB962C8B-B14F-4D97-AF65-F5344CB8AC3E}">
        <p14:creationId xmlns:p14="http://schemas.microsoft.com/office/powerpoint/2010/main" val="3281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A99066D2-438A-9BAE-F65A-ED291B2893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Title 1">
            <a:extLst>
              <a:ext uri="{FF2B5EF4-FFF2-40B4-BE49-F238E27FC236}">
                <a16:creationId xmlns:a16="http://schemas.microsoft.com/office/drawing/2014/main" id="{2EA03B53-35C3-8489-C684-F27BEC16CB6F}"/>
              </a:ext>
            </a:extLst>
          </p:cNvPr>
          <p:cNvSpPr>
            <a:spLocks noGrp="1"/>
          </p:cNvSpPr>
          <p:nvPr>
            <p:ph type="title"/>
          </p:nvPr>
        </p:nvSpPr>
        <p:spPr/>
        <p:txBody>
          <a:bodyPr>
            <a:normAutofit/>
          </a:bodyPr>
          <a:lstStyle/>
          <a:p>
            <a:r>
              <a:rPr lang="en-US" sz="4000">
                <a:latin typeface="Calibri"/>
                <a:ea typeface="Calibri"/>
                <a:cs typeface="Calibri"/>
              </a:rPr>
              <a:t>TURINYS</a:t>
            </a:r>
          </a:p>
        </p:txBody>
      </p:sp>
      <p:sp>
        <p:nvSpPr>
          <p:cNvPr id="3" name="Content Placeholder 2">
            <a:extLst>
              <a:ext uri="{FF2B5EF4-FFF2-40B4-BE49-F238E27FC236}">
                <a16:creationId xmlns:a16="http://schemas.microsoft.com/office/drawing/2014/main" id="{63C9EEF6-1E90-48AF-0B1D-AA582A066378}"/>
              </a:ext>
            </a:extLst>
          </p:cNvPr>
          <p:cNvSpPr>
            <a:spLocks noGrp="1"/>
          </p:cNvSpPr>
          <p:nvPr>
            <p:ph idx="1"/>
          </p:nvPr>
        </p:nvSpPr>
        <p:spPr>
          <a:xfrm>
            <a:off x="838200" y="1502037"/>
            <a:ext cx="10515600" cy="4873255"/>
          </a:xfrm>
        </p:spPr>
        <p:txBody>
          <a:bodyPr vert="horz" lIns="91440" tIns="45720" rIns="91440" bIns="45720" rtlCol="0" anchor="t">
            <a:normAutofit fontScale="55000" lnSpcReduction="20000"/>
          </a:bodyPr>
          <a:lstStyle/>
          <a:p>
            <a:pPr marL="514350" indent="-514350">
              <a:buAutoNum type="arabicPeriod"/>
            </a:pPr>
            <a:r>
              <a:rPr lang="lt" sz="3200" dirty="0">
                <a:ea typeface="+mn-lt"/>
                <a:cs typeface="+mn-lt"/>
              </a:rPr>
              <a:t>Prisijungimas prie CPV IS (</a:t>
            </a:r>
            <a:r>
              <a:rPr lang="lt" sz="3200" dirty="0">
                <a:ea typeface="+mn-lt"/>
                <a:cs typeface="+mn-lt"/>
                <a:hlinkClick r:id="rId3" action="ppaction://hlinksldjump"/>
              </a:rPr>
              <a:t>skaidrės Nr. 3-4</a:t>
            </a:r>
            <a:r>
              <a:rPr lang="lt" sz="3200" dirty="0">
                <a:ea typeface="+mn-lt"/>
                <a:cs typeface="+mn-lt"/>
              </a:rPr>
              <a:t>);</a:t>
            </a:r>
            <a:endParaRPr lang="lt-LT" sz="3200" dirty="0">
              <a:ea typeface="Calibri"/>
              <a:cs typeface="Calibri"/>
            </a:endParaRPr>
          </a:p>
          <a:p>
            <a:pPr marL="514350" indent="-514350">
              <a:buAutoNum type="arabicPeriod"/>
            </a:pPr>
            <a:r>
              <a:rPr lang="lt" sz="3200" dirty="0">
                <a:ea typeface="+mn-lt"/>
                <a:cs typeface="+mn-lt"/>
              </a:rPr>
              <a:t>Pirkimo paieška (</a:t>
            </a:r>
            <a:r>
              <a:rPr lang="lt" sz="3200" dirty="0">
                <a:ea typeface="+mn-lt"/>
                <a:cs typeface="+mn-lt"/>
                <a:hlinkClick r:id="rId4" action="ppaction://hlinksldjump"/>
              </a:rPr>
              <a:t>skaidrės Nr. 5-8</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Pirkimo informacijos peržiūra prisijungus ir neprisijungus (</a:t>
            </a:r>
            <a:r>
              <a:rPr lang="lt" sz="3200" dirty="0">
                <a:ea typeface="+mn-lt"/>
                <a:cs typeface="+mn-lt"/>
                <a:hlinkClick r:id="rId5" action="ppaction://hlinksldjump"/>
              </a:rPr>
              <a:t>skaidrės Nr. 9-14</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Susidomėjimas pirkimu (</a:t>
            </a:r>
            <a:r>
              <a:rPr lang="lt" sz="3200" dirty="0">
                <a:ea typeface="+mn-lt"/>
                <a:cs typeface="+mn-lt"/>
                <a:hlinkClick r:id="rId6" action="ppaction://hlinksldjump"/>
              </a:rPr>
              <a:t>skaidrės Nr. 15-17</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Susirašinėjimas CVP IS priemonėmis (</a:t>
            </a:r>
            <a:r>
              <a:rPr lang="lt" sz="3200" dirty="0">
                <a:ea typeface="+mn-lt"/>
                <a:cs typeface="+mn-lt"/>
                <a:hlinkClick r:id="rId7" action="ppaction://hlinksldjump"/>
              </a:rPr>
              <a:t>skaidrės Nr. 18-19</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Pasiūlymo pateikimas (</a:t>
            </a:r>
            <a:r>
              <a:rPr lang="lt" sz="3200" dirty="0">
                <a:ea typeface="+mn-lt"/>
                <a:cs typeface="+mn-lt"/>
                <a:hlinkClick r:id="rId8" action="ppaction://hlinksldjump"/>
              </a:rPr>
              <a:t>skaidrės Nr. 20-22</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Pasiūlymo pateikimas, kai pasiūlymai teikiami viename voke (</a:t>
            </a:r>
            <a:r>
              <a:rPr lang="lt" sz="3200" dirty="0">
                <a:ea typeface="+mn-lt"/>
                <a:cs typeface="+mn-lt"/>
                <a:hlinkClick r:id="rId9" action="ppaction://hlinksldjump"/>
              </a:rPr>
              <a:t>skaidrės Nr. 23-29</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Paraiškos pateikimas DPS, kai yra kelios pirkimo kategorijos (</a:t>
            </a:r>
            <a:r>
              <a:rPr lang="lt" sz="3200" dirty="0">
                <a:ea typeface="+mn-lt"/>
                <a:cs typeface="+mn-lt"/>
                <a:hlinkClick r:id="rId10" action="ppaction://hlinksldjump"/>
              </a:rPr>
              <a:t>skaidrės Nr. 30-32</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Pasiūlymo pateikimas, kai pirkimas sudarytas iš dviejų vokų (</a:t>
            </a:r>
            <a:r>
              <a:rPr lang="lt" sz="3200" dirty="0">
                <a:ea typeface="+mn-lt"/>
                <a:cs typeface="+mn-lt"/>
                <a:hlinkClick r:id="rId11" action="ppaction://hlinksldjump"/>
              </a:rPr>
              <a:t>skaidrės Nr. 33-39</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Pasiūlymo pateikimas projekto konkurse (</a:t>
            </a:r>
            <a:r>
              <a:rPr lang="lt" sz="3200" dirty="0">
                <a:ea typeface="+mn-lt"/>
                <a:cs typeface="+mn-lt"/>
                <a:hlinkClick r:id="rId12" action="ppaction://hlinksldjump"/>
              </a:rPr>
              <a:t>skaidrės Nr. 40-41</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Pasiūlymo statuso peržiūra (</a:t>
            </a:r>
            <a:r>
              <a:rPr lang="lt" sz="3200" dirty="0">
                <a:ea typeface="+mn-lt"/>
                <a:cs typeface="+mn-lt"/>
                <a:hlinkClick r:id="rId13" action="ppaction://hlinksldjump"/>
              </a:rPr>
              <a:t>skaidrė Nr. 42</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Kaip surasti savo pirkimą? (</a:t>
            </a:r>
            <a:r>
              <a:rPr lang="lt" sz="3200" dirty="0">
                <a:ea typeface="+mn-lt"/>
                <a:cs typeface="+mn-lt"/>
                <a:hlinkClick r:id="rId14" action="ppaction://hlinksldjump"/>
              </a:rPr>
              <a:t>skaidrė Nr. 43</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Pateikto pasiūlymo peržiūra (</a:t>
            </a:r>
            <a:r>
              <a:rPr lang="lt" sz="3200" dirty="0">
                <a:ea typeface="+mn-lt"/>
                <a:cs typeface="+mn-lt"/>
                <a:hlinkClick r:id="rId15" action="ppaction://hlinksldjump"/>
              </a:rPr>
              <a:t>skaidrė Nr. 44</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Pateikto pasiūlymo koregavimas (</a:t>
            </a:r>
            <a:r>
              <a:rPr lang="lt" sz="3200" dirty="0">
                <a:ea typeface="+mn-lt"/>
                <a:cs typeface="+mn-lt"/>
                <a:hlinkClick r:id="rId16" action="ppaction://hlinksldjump"/>
              </a:rPr>
              <a:t>skaidrė Nr. 45</a:t>
            </a:r>
            <a:r>
              <a:rPr lang="lt" sz="3200" dirty="0">
                <a:ea typeface="+mn-lt"/>
                <a:cs typeface="+mn-lt"/>
              </a:rPr>
              <a:t>);</a:t>
            </a:r>
            <a:endParaRPr lang="lt-LT" dirty="0">
              <a:ea typeface="Calibri"/>
              <a:cs typeface="Calibri"/>
            </a:endParaRPr>
          </a:p>
          <a:p>
            <a:pPr marL="514350" indent="-514350">
              <a:buAutoNum type="arabicPeriod"/>
            </a:pPr>
            <a:r>
              <a:rPr lang="lt" sz="3200" dirty="0">
                <a:ea typeface="+mn-lt"/>
                <a:cs typeface="+mn-lt"/>
              </a:rPr>
              <a:t>Pateikto pasiūlymo pašalinimas (</a:t>
            </a:r>
            <a:r>
              <a:rPr lang="lt" sz="3200" dirty="0">
                <a:ea typeface="+mn-lt"/>
                <a:cs typeface="+mn-lt"/>
                <a:hlinkClick r:id="rId17" action="ppaction://hlinksldjump"/>
              </a:rPr>
              <a:t>skaidrė Nr. 46</a:t>
            </a:r>
            <a:r>
              <a:rPr lang="lt" sz="3200" dirty="0">
                <a:ea typeface="+mn-lt"/>
                <a:cs typeface="+mn-lt"/>
              </a:rPr>
              <a:t>) </a:t>
            </a:r>
            <a:endParaRPr lang="lt-LT" dirty="0">
              <a:ea typeface="Calibri"/>
              <a:cs typeface="Calibri"/>
            </a:endParaRPr>
          </a:p>
          <a:p>
            <a:pPr>
              <a:buAutoNum type="arabicPeriod"/>
            </a:pPr>
            <a:endParaRPr lang="lt-LT" sz="3200" dirty="0">
              <a:ea typeface="Calibri"/>
              <a:cs typeface="Calibri"/>
            </a:endParaRPr>
          </a:p>
          <a:p>
            <a:pPr>
              <a:buAutoNum type="arabicPeriod"/>
            </a:pPr>
            <a:endParaRPr lang="en-US" sz="3200" dirty="0">
              <a:ea typeface="Calibri"/>
              <a:cs typeface="Calibri"/>
            </a:endParaRPr>
          </a:p>
        </p:txBody>
      </p:sp>
      <p:sp>
        <p:nvSpPr>
          <p:cNvPr id="4" name="Slide Number Placeholder 3">
            <a:extLst>
              <a:ext uri="{FF2B5EF4-FFF2-40B4-BE49-F238E27FC236}">
                <a16:creationId xmlns:a16="http://schemas.microsoft.com/office/drawing/2014/main" id="{B60758FB-1050-3016-7FFC-DB869E7D8042}"/>
              </a:ext>
            </a:extLst>
          </p:cNvPr>
          <p:cNvSpPr>
            <a:spLocks noGrp="1"/>
          </p:cNvSpPr>
          <p:nvPr>
            <p:ph type="sldNum" sz="quarter" idx="12"/>
          </p:nvPr>
        </p:nvSpPr>
        <p:spPr/>
        <p:txBody>
          <a:bodyPr/>
          <a:lstStyle/>
          <a:p>
            <a:fld id="{49EC5416-78B8-4F37-B286-A40543F63F6D}" type="slidenum">
              <a:rPr lang="en-US" smtClean="0"/>
              <a:pPr/>
              <a:t>2</a:t>
            </a:fld>
            <a:endParaRPr lang="en-US"/>
          </a:p>
        </p:txBody>
      </p:sp>
    </p:spTree>
    <p:extLst>
      <p:ext uri="{BB962C8B-B14F-4D97-AF65-F5344CB8AC3E}">
        <p14:creationId xmlns:p14="http://schemas.microsoft.com/office/powerpoint/2010/main" val="71583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372574" y="722697"/>
            <a:ext cx="11683013" cy="934652"/>
          </a:xfrm>
        </p:spPr>
        <p:txBody>
          <a:bodyPr>
            <a:normAutofit/>
          </a:bodyPr>
          <a:lstStyle/>
          <a:p>
            <a:pPr marL="0" indent="0">
              <a:buNone/>
            </a:pPr>
            <a:r>
              <a:rPr lang="lt-LT" sz="1800" dirty="0"/>
              <a:t>Pasiūlymo pateikimas: </a:t>
            </a:r>
            <a:endParaRPr lang="en-US" sz="18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9" name="Picture 8">
            <a:extLst>
              <a:ext uri="{FF2B5EF4-FFF2-40B4-BE49-F238E27FC236}">
                <a16:creationId xmlns:a16="http://schemas.microsoft.com/office/drawing/2014/main" id="{D087AF1A-6263-4448-DBE3-A5355C9ACECA}"/>
              </a:ext>
            </a:extLst>
          </p:cNvPr>
          <p:cNvPicPr>
            <a:picLocks noChangeAspect="1"/>
          </p:cNvPicPr>
          <p:nvPr/>
        </p:nvPicPr>
        <p:blipFill>
          <a:blip r:embed="rId3"/>
          <a:stretch>
            <a:fillRect/>
          </a:stretch>
        </p:blipFill>
        <p:spPr>
          <a:xfrm>
            <a:off x="3362148" y="1657349"/>
            <a:ext cx="8693439" cy="2521578"/>
          </a:xfrm>
          <a:prstGeom prst="rect">
            <a:avLst/>
          </a:prstGeom>
        </p:spPr>
      </p:pic>
      <p:sp>
        <p:nvSpPr>
          <p:cNvPr id="12" name="Oval 11">
            <a:extLst>
              <a:ext uri="{FF2B5EF4-FFF2-40B4-BE49-F238E27FC236}">
                <a16:creationId xmlns:a16="http://schemas.microsoft.com/office/drawing/2014/main" id="{11BC2FD0-F242-AB36-7651-02049C439E32}"/>
              </a:ext>
            </a:extLst>
          </p:cNvPr>
          <p:cNvSpPr/>
          <p:nvPr/>
        </p:nvSpPr>
        <p:spPr>
          <a:xfrm>
            <a:off x="3737316" y="2534921"/>
            <a:ext cx="373573" cy="2609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13" name="Oval 12">
            <a:extLst>
              <a:ext uri="{FF2B5EF4-FFF2-40B4-BE49-F238E27FC236}">
                <a16:creationId xmlns:a16="http://schemas.microsoft.com/office/drawing/2014/main" id="{56A86098-6440-B15C-D2F3-970215480888}"/>
              </a:ext>
            </a:extLst>
          </p:cNvPr>
          <p:cNvSpPr/>
          <p:nvPr/>
        </p:nvSpPr>
        <p:spPr>
          <a:xfrm>
            <a:off x="3737315" y="3805244"/>
            <a:ext cx="373574" cy="2609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a:t>
            </a:r>
          </a:p>
        </p:txBody>
      </p:sp>
      <p:sp>
        <p:nvSpPr>
          <p:cNvPr id="14" name="Rectangle 13">
            <a:extLst>
              <a:ext uri="{FF2B5EF4-FFF2-40B4-BE49-F238E27FC236}">
                <a16:creationId xmlns:a16="http://schemas.microsoft.com/office/drawing/2014/main" id="{B4FF9D4C-BFBC-F5FC-C267-C59B06E1864F}"/>
              </a:ext>
            </a:extLst>
          </p:cNvPr>
          <p:cNvSpPr/>
          <p:nvPr/>
        </p:nvSpPr>
        <p:spPr>
          <a:xfrm>
            <a:off x="4228281" y="3735392"/>
            <a:ext cx="2493431" cy="40070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86BF980-B027-8E6E-6763-354B9A3E54E4}"/>
              </a:ext>
            </a:extLst>
          </p:cNvPr>
          <p:cNvSpPr/>
          <p:nvPr/>
        </p:nvSpPr>
        <p:spPr>
          <a:xfrm>
            <a:off x="4221569" y="2452191"/>
            <a:ext cx="2177960" cy="5451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5">
            <a:extLst>
              <a:ext uri="{FF2B5EF4-FFF2-40B4-BE49-F238E27FC236}">
                <a16:creationId xmlns:a16="http://schemas.microsoft.com/office/drawing/2014/main" id="{A32A1E71-8867-7FF4-C165-8B9CDB18476E}"/>
              </a:ext>
            </a:extLst>
          </p:cNvPr>
          <p:cNvSpPr txBox="1">
            <a:spLocks/>
          </p:cNvSpPr>
          <p:nvPr/>
        </p:nvSpPr>
        <p:spPr>
          <a:xfrm>
            <a:off x="630539" y="5100879"/>
            <a:ext cx="4202648" cy="12992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800" dirty="0"/>
              <a:t>Atlikę abu žingsnius, gausite el. laišką į nurodytą el. pašto adresą registracijos metu </a:t>
            </a:r>
            <a:endParaRPr lang="en-US" sz="1800" dirty="0"/>
          </a:p>
        </p:txBody>
      </p:sp>
      <p:pic>
        <p:nvPicPr>
          <p:cNvPr id="18" name="Picture 17">
            <a:extLst>
              <a:ext uri="{FF2B5EF4-FFF2-40B4-BE49-F238E27FC236}">
                <a16:creationId xmlns:a16="http://schemas.microsoft.com/office/drawing/2014/main" id="{D85C5F51-FE69-7304-8DDC-BBFB04045204}"/>
              </a:ext>
            </a:extLst>
          </p:cNvPr>
          <p:cNvPicPr>
            <a:picLocks noChangeAspect="1"/>
          </p:cNvPicPr>
          <p:nvPr/>
        </p:nvPicPr>
        <p:blipFill>
          <a:blip r:embed="rId4"/>
          <a:stretch>
            <a:fillRect/>
          </a:stretch>
        </p:blipFill>
        <p:spPr>
          <a:xfrm>
            <a:off x="5496120" y="4973769"/>
            <a:ext cx="5315223" cy="1663786"/>
          </a:xfrm>
          <a:prstGeom prst="rect">
            <a:avLst/>
          </a:prstGeom>
        </p:spPr>
      </p:pic>
      <p:pic>
        <p:nvPicPr>
          <p:cNvPr id="4" name="Picture 3">
            <a:extLst>
              <a:ext uri="{FF2B5EF4-FFF2-40B4-BE49-F238E27FC236}">
                <a16:creationId xmlns:a16="http://schemas.microsoft.com/office/drawing/2014/main" id="{EC2E51E0-708F-3299-F36B-900512D9F69D}"/>
              </a:ext>
            </a:extLst>
          </p:cNvPr>
          <p:cNvPicPr>
            <a:picLocks noChangeAspect="1"/>
          </p:cNvPicPr>
          <p:nvPr/>
        </p:nvPicPr>
        <p:blipFill>
          <a:blip r:embed="rId5"/>
          <a:stretch>
            <a:fillRect/>
          </a:stretch>
        </p:blipFill>
        <p:spPr>
          <a:xfrm>
            <a:off x="0" y="2155364"/>
            <a:ext cx="3359565" cy="1952453"/>
          </a:xfrm>
          <a:prstGeom prst="rect">
            <a:avLst/>
          </a:prstGeom>
        </p:spPr>
      </p:pic>
      <p:sp>
        <p:nvSpPr>
          <p:cNvPr id="11" name="Rectangle 10">
            <a:extLst>
              <a:ext uri="{FF2B5EF4-FFF2-40B4-BE49-F238E27FC236}">
                <a16:creationId xmlns:a16="http://schemas.microsoft.com/office/drawing/2014/main" id="{6B913925-00D5-DD7B-48D7-6EF2D1B2281A}"/>
              </a:ext>
            </a:extLst>
          </p:cNvPr>
          <p:cNvSpPr/>
          <p:nvPr/>
        </p:nvSpPr>
        <p:spPr>
          <a:xfrm>
            <a:off x="-2582" y="3195484"/>
            <a:ext cx="966143" cy="23351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894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a:extLst>
              <a:ext uri="{FF2B5EF4-FFF2-40B4-BE49-F238E27FC236}">
                <a16:creationId xmlns:a16="http://schemas.microsoft.com/office/drawing/2014/main" id="{0BAC5DB7-64B8-704F-5797-3FB3B3B11F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Title 1">
            <a:extLst>
              <a:ext uri="{FF2B5EF4-FFF2-40B4-BE49-F238E27FC236}">
                <a16:creationId xmlns:a16="http://schemas.microsoft.com/office/drawing/2014/main" id="{19EA506A-82DD-E63E-4CA8-90F3EE58F7B5}"/>
              </a:ext>
            </a:extLst>
          </p:cNvPr>
          <p:cNvSpPr>
            <a:spLocks noGrp="1"/>
          </p:cNvSpPr>
          <p:nvPr>
            <p:ph type="title"/>
          </p:nvPr>
        </p:nvSpPr>
        <p:spPr/>
        <p:txBody>
          <a:bodyPr>
            <a:normAutofit/>
          </a:bodyPr>
          <a:lstStyle/>
          <a:p>
            <a:r>
              <a:rPr lang="lt-LT" sz="2800" b="1" dirty="0">
                <a:solidFill>
                  <a:srgbClr val="FF0000"/>
                </a:solidFill>
                <a:latin typeface="+mn-lt"/>
                <a:ea typeface="Calibri Light"/>
                <a:cs typeface="Calibri Light"/>
              </a:rPr>
              <a:t>SVARBU</a:t>
            </a:r>
            <a:r>
              <a:rPr lang="en-US" sz="2800" b="1" dirty="0">
                <a:solidFill>
                  <a:srgbClr val="FF0000"/>
                </a:solidFill>
                <a:latin typeface="+mn-lt"/>
                <a:ea typeface="Calibri Light"/>
                <a:cs typeface="Calibri Light"/>
              </a:rPr>
              <a:t>!</a:t>
            </a:r>
            <a:r>
              <a:rPr lang="lt-LT" sz="2800" dirty="0">
                <a:latin typeface="+mn-lt"/>
                <a:ea typeface="Calibri Light"/>
                <a:cs typeface="Calibri Light"/>
              </a:rPr>
              <a:t> Dėl dokumentų pasirašymo el. parašu</a:t>
            </a:r>
            <a:endParaRPr lang="lt-LT" sz="2800" dirty="0">
              <a:latin typeface="+mn-lt"/>
            </a:endParaRPr>
          </a:p>
        </p:txBody>
      </p:sp>
      <p:sp>
        <p:nvSpPr>
          <p:cNvPr id="3" name="Content Placeholder 2">
            <a:extLst>
              <a:ext uri="{FF2B5EF4-FFF2-40B4-BE49-F238E27FC236}">
                <a16:creationId xmlns:a16="http://schemas.microsoft.com/office/drawing/2014/main" id="{DF96DF88-2413-9ACA-62FC-7A888BF90824}"/>
              </a:ext>
            </a:extLst>
          </p:cNvPr>
          <p:cNvSpPr>
            <a:spLocks noGrp="1"/>
          </p:cNvSpPr>
          <p:nvPr>
            <p:ph idx="1"/>
          </p:nvPr>
        </p:nvSpPr>
        <p:spPr/>
        <p:txBody>
          <a:bodyPr vert="horz" lIns="91440" tIns="45720" rIns="91440" bIns="45720" rtlCol="0" anchor="t">
            <a:normAutofit/>
          </a:bodyPr>
          <a:lstStyle/>
          <a:p>
            <a:pPr marL="0" indent="0">
              <a:buNone/>
            </a:pPr>
            <a:r>
              <a:rPr lang="lt-LT" sz="2400" b="1" dirty="0">
                <a:solidFill>
                  <a:srgbClr val="000000"/>
                </a:solidFill>
                <a:ea typeface="+mn-lt"/>
                <a:cs typeface="+mn-lt"/>
              </a:rPr>
              <a:t>Tiekėjai sistemoje neturi galimybės pasirašyti el. parašu. Kaip elgtis?</a:t>
            </a:r>
          </a:p>
          <a:p>
            <a:pPr marL="0" indent="0">
              <a:buNone/>
            </a:pPr>
            <a:r>
              <a:rPr lang="lt-LT" sz="2400" dirty="0">
                <a:solidFill>
                  <a:srgbClr val="000000"/>
                </a:solidFill>
                <a:ea typeface="+mn-lt"/>
                <a:cs typeface="+mn-lt"/>
              </a:rPr>
              <a:t>CVP IS nėra realizuota galimybė pirkimo vykdytojui prašyti pasirašyti, o tiekėjui savo pasiūlymą pasirašyti sisteminiu el. parašu. Jeigu pirkimo vykdytojas pirkimo dokumentuose numato reikalavimą, kad visas pasiūlymas būtų pasirašytas el. parašu, tuomet tiekėjas jį turi pasirašyti vienu el. parašu už CVP IS ribų ir į CVP IS įkelti jau pasirašytą pasiūlymą</a:t>
            </a:r>
            <a:endParaRPr lang="lt-LT" sz="2400" dirty="0"/>
          </a:p>
        </p:txBody>
      </p:sp>
      <p:sp>
        <p:nvSpPr>
          <p:cNvPr id="4" name="Slide Number Placeholder 3">
            <a:extLst>
              <a:ext uri="{FF2B5EF4-FFF2-40B4-BE49-F238E27FC236}">
                <a16:creationId xmlns:a16="http://schemas.microsoft.com/office/drawing/2014/main" id="{395182BF-5AB2-D334-D503-0BBABF6A4414}"/>
              </a:ext>
            </a:extLst>
          </p:cNvPr>
          <p:cNvSpPr>
            <a:spLocks noGrp="1"/>
          </p:cNvSpPr>
          <p:nvPr>
            <p:ph type="sldNum" sz="quarter" idx="12"/>
          </p:nvPr>
        </p:nvSpPr>
        <p:spPr/>
        <p:txBody>
          <a:bodyPr/>
          <a:lstStyle/>
          <a:p>
            <a:fld id="{49EC5416-78B8-4F37-B286-A40543F63F6D}" type="slidenum">
              <a:rPr lang="en-US" smtClean="0"/>
              <a:pPr/>
              <a:t>21</a:t>
            </a:fld>
            <a:endParaRPr lang="en-US"/>
          </a:p>
        </p:txBody>
      </p:sp>
    </p:spTree>
    <p:extLst>
      <p:ext uri="{BB962C8B-B14F-4D97-AF65-F5344CB8AC3E}">
        <p14:creationId xmlns:p14="http://schemas.microsoft.com/office/powerpoint/2010/main" val="236219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221941" y="485775"/>
            <a:ext cx="11683013" cy="934652"/>
          </a:xfrm>
        </p:spPr>
        <p:txBody>
          <a:bodyPr vert="horz" lIns="91440" tIns="45720" rIns="91440" bIns="45720" rtlCol="0" anchor="t">
            <a:normAutofit/>
          </a:bodyPr>
          <a:lstStyle/>
          <a:p>
            <a:pPr marL="0" indent="0">
              <a:buNone/>
            </a:pPr>
            <a:r>
              <a:rPr lang="lt-LT" dirty="0"/>
              <a:t>                                         </a:t>
            </a:r>
            <a:r>
              <a:rPr lang="lt-LT" b="1" dirty="0"/>
              <a:t>       </a:t>
            </a:r>
            <a:r>
              <a:rPr lang="lt-LT" dirty="0"/>
              <a:t>Pasiūlymo pateikimas</a:t>
            </a:r>
            <a:endParaRPr lang="lt-LT" dirty="0">
              <a:ea typeface="Calibri"/>
              <a:cs typeface="Calibri"/>
            </a:endParaRPr>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4" name="Picture 3">
            <a:extLst>
              <a:ext uri="{FF2B5EF4-FFF2-40B4-BE49-F238E27FC236}">
                <a16:creationId xmlns:a16="http://schemas.microsoft.com/office/drawing/2014/main" id="{6C88A359-1D5E-7C29-8AFB-AD663B7C4329}"/>
              </a:ext>
            </a:extLst>
          </p:cNvPr>
          <p:cNvPicPr>
            <a:picLocks noChangeAspect="1"/>
          </p:cNvPicPr>
          <p:nvPr/>
        </p:nvPicPr>
        <p:blipFill>
          <a:blip r:embed="rId3"/>
          <a:stretch>
            <a:fillRect/>
          </a:stretch>
        </p:blipFill>
        <p:spPr>
          <a:xfrm>
            <a:off x="1362747" y="1182163"/>
            <a:ext cx="7630334" cy="3092218"/>
          </a:xfrm>
          <a:prstGeom prst="rect">
            <a:avLst/>
          </a:prstGeom>
        </p:spPr>
      </p:pic>
      <p:sp>
        <p:nvSpPr>
          <p:cNvPr id="5" name="Rectangle 4">
            <a:extLst>
              <a:ext uri="{FF2B5EF4-FFF2-40B4-BE49-F238E27FC236}">
                <a16:creationId xmlns:a16="http://schemas.microsoft.com/office/drawing/2014/main" id="{709E2CFA-3367-3CB0-487E-FD9A92147E8E}"/>
              </a:ext>
            </a:extLst>
          </p:cNvPr>
          <p:cNvSpPr/>
          <p:nvPr/>
        </p:nvSpPr>
        <p:spPr>
          <a:xfrm>
            <a:off x="4423636" y="2213544"/>
            <a:ext cx="1515525" cy="49414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6DD7C7B-721C-F02B-5CF4-AAF0C32BF9BA}"/>
              </a:ext>
            </a:extLst>
          </p:cNvPr>
          <p:cNvSpPr txBox="1"/>
          <p:nvPr/>
        </p:nvSpPr>
        <p:spPr>
          <a:xfrm>
            <a:off x="287046" y="4214808"/>
            <a:ext cx="104497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Segoe UI"/>
              </a:rPr>
              <a:t>​</a:t>
            </a:r>
            <a:endParaRPr lang="lt-LT" dirty="0">
              <a:solidFill>
                <a:srgbClr val="FF0000"/>
              </a:solidFill>
              <a:cs typeface="Segoe UI"/>
            </a:endParaRPr>
          </a:p>
          <a:p>
            <a:r>
              <a:rPr lang="lt-LT" dirty="0">
                <a:solidFill>
                  <a:srgbClr val="FF0000"/>
                </a:solidFill>
                <a:cs typeface="Segoe UI"/>
              </a:rPr>
              <a:t>SVARBU</a:t>
            </a:r>
            <a:r>
              <a:rPr lang="en-GB" dirty="0">
                <a:solidFill>
                  <a:srgbClr val="FF0000"/>
                </a:solidFill>
                <a:cs typeface="Segoe UI"/>
              </a:rPr>
              <a:t>! </a:t>
            </a:r>
            <a:endParaRPr lang="lt-LT" dirty="0">
              <a:solidFill>
                <a:srgbClr val="FF0000"/>
              </a:solidFill>
              <a:cs typeface="Segoe UI"/>
            </a:endParaRPr>
          </a:p>
          <a:p>
            <a:r>
              <a:rPr lang="lt-LT" dirty="0">
                <a:cs typeface="Segoe UI"/>
              </a:rPr>
              <a:t>1) </a:t>
            </a:r>
            <a:r>
              <a:rPr lang="en-GB" dirty="0">
                <a:cs typeface="Segoe UI"/>
              </a:rPr>
              <a:t>V</a:t>
            </a:r>
            <a:r>
              <a:rPr lang="lt-LT" dirty="0">
                <a:cs typeface="Segoe UI"/>
              </a:rPr>
              <a:t>aizdo įrašą</a:t>
            </a:r>
            <a:r>
              <a:rPr lang="en-GB" dirty="0">
                <a:cs typeface="Segoe UI"/>
              </a:rPr>
              <a:t>, kaip pateikti pas</a:t>
            </a:r>
            <a:r>
              <a:rPr lang="lt-LT" dirty="0">
                <a:cs typeface="Segoe UI"/>
              </a:rPr>
              <a:t>iūlymą viename voke rasite čia: </a:t>
            </a:r>
            <a:r>
              <a:rPr lang="lt-LT" b="0" i="0" dirty="0">
                <a:solidFill>
                  <a:srgbClr val="091A5A"/>
                </a:solidFill>
                <a:effectLst/>
                <a:latin typeface="Public Sans"/>
              </a:rPr>
              <a:t>Vaizdo įrašas (tiekėjams žr. nuo 27:00 min iki 33:00 min) </a:t>
            </a:r>
            <a:r>
              <a:rPr lang="lt-LT" b="0" i="0" u="none" strike="noStrike" dirty="0">
                <a:effectLst/>
                <a:latin typeface="Public Sans"/>
                <a:hlinkClick r:id="rId4"/>
              </a:rPr>
              <a:t>Atviro konkurso vykdymas, vienas vokas</a:t>
            </a:r>
            <a:r>
              <a:rPr lang="lt-LT" b="0" i="0" u="none" strike="noStrike" dirty="0">
                <a:effectLst/>
                <a:latin typeface="Public Sans"/>
              </a:rPr>
              <a:t>;</a:t>
            </a:r>
          </a:p>
          <a:p>
            <a:r>
              <a:rPr lang="lt-LT" dirty="0">
                <a:latin typeface="Public Sans"/>
                <a:cs typeface="Segoe UI"/>
              </a:rPr>
              <a:t>2) Vaizdo įrašą, kaip pateikti pasiūlymą dviejuose vokuose arba pirkimo dalims rasite čia: </a:t>
            </a:r>
            <a:r>
              <a:rPr lang="lt-LT" b="0" i="0" dirty="0">
                <a:solidFill>
                  <a:srgbClr val="091A5A"/>
                </a:solidFill>
                <a:effectLst/>
                <a:latin typeface="Public Sans"/>
              </a:rPr>
              <a:t>Vaizdo įrašas (tiekėjams žr. nuo 19:35 min. iki 29:10 min) </a:t>
            </a:r>
            <a:r>
              <a:rPr lang="lt-LT" u="sng" dirty="0">
                <a:latin typeface="Public Sans"/>
                <a:hlinkClick r:id="rId5"/>
              </a:rPr>
              <a:t>Dviejų vokų sukūrimas, pasiūlymų į juos pateikimas ir vertinimas</a:t>
            </a:r>
            <a:r>
              <a:rPr lang="lt-LT" u="sng" dirty="0">
                <a:latin typeface="Public Sans"/>
              </a:rPr>
              <a:t>;</a:t>
            </a:r>
            <a:r>
              <a:rPr lang="lt-LT" dirty="0">
                <a:latin typeface="Public Sans"/>
              </a:rPr>
              <a:t> </a:t>
            </a:r>
          </a:p>
          <a:p>
            <a:r>
              <a:rPr lang="lt-LT" dirty="0">
                <a:latin typeface="Public Sans"/>
                <a:cs typeface="Segoe UI"/>
              </a:rPr>
              <a:t>3)</a:t>
            </a:r>
            <a:r>
              <a:rPr lang="lt-LT" b="1" dirty="0">
                <a:latin typeface="Public Sans"/>
                <a:cs typeface="Segoe UI"/>
              </a:rPr>
              <a:t> </a:t>
            </a:r>
            <a:r>
              <a:rPr lang="lt-LT" dirty="0">
                <a:latin typeface="Public Sans"/>
                <a:cs typeface="Segoe UI"/>
              </a:rPr>
              <a:t>Vaizdo įrašą, kaip pateikti pasiūlymą projekto konkurse rasite čia: (</a:t>
            </a:r>
            <a:r>
              <a:rPr lang="da-DK" b="0" i="0" dirty="0">
                <a:solidFill>
                  <a:srgbClr val="091A5A"/>
                </a:solidFill>
                <a:effectLst/>
                <a:latin typeface="Public Sans"/>
              </a:rPr>
              <a:t>tiekėjams žr. nuo 24:40 min iki 31:45 min)</a:t>
            </a:r>
            <a:r>
              <a:rPr lang="lt-LT" b="0" i="0" dirty="0">
                <a:solidFill>
                  <a:srgbClr val="091A5A"/>
                </a:solidFill>
                <a:effectLst/>
                <a:latin typeface="Public Sans"/>
              </a:rPr>
              <a:t> </a:t>
            </a:r>
            <a:r>
              <a:rPr lang="lt-LT" b="0" i="0" u="none" strike="noStrike" dirty="0">
                <a:effectLst/>
                <a:latin typeface="Public Sans"/>
                <a:hlinkClick r:id="rId6"/>
              </a:rPr>
              <a:t>Vaizdo įrašas „Projekto konkursas. Sukūrimas, projektų pateikimas ir vertinimas“</a:t>
            </a:r>
            <a:r>
              <a:rPr lang="lt-LT" b="0" i="0" u="none" strike="noStrike" dirty="0">
                <a:effectLst/>
                <a:latin typeface="Public Sans"/>
              </a:rPr>
              <a:t>.</a:t>
            </a:r>
            <a:endParaRPr lang="lt-LT" dirty="0">
              <a:cs typeface="Segoe UI"/>
            </a:endParaRPr>
          </a:p>
        </p:txBody>
      </p:sp>
    </p:spTree>
    <p:extLst>
      <p:ext uri="{BB962C8B-B14F-4D97-AF65-F5344CB8AC3E}">
        <p14:creationId xmlns:p14="http://schemas.microsoft.com/office/powerpoint/2010/main" val="101132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843284" y="295764"/>
            <a:ext cx="11683013" cy="934652"/>
          </a:xfrm>
        </p:spPr>
        <p:txBody>
          <a:bodyPr vert="horz" lIns="91440" tIns="45720" rIns="91440" bIns="45720" rtlCol="0" anchor="t">
            <a:normAutofit/>
          </a:bodyPr>
          <a:lstStyle/>
          <a:p>
            <a:pPr marL="0" indent="0" algn="ctr">
              <a:buNone/>
            </a:pPr>
            <a:r>
              <a:rPr lang="lt-LT" sz="2400" dirty="0"/>
              <a:t>Pasiūlymo pateikimas, </a:t>
            </a:r>
            <a:r>
              <a:rPr lang="lt-LT" sz="2400" b="1" dirty="0"/>
              <a:t>kai pasiūlymai teikiami viename voke</a:t>
            </a:r>
            <a:r>
              <a:rPr lang="lt-LT" sz="2400" dirty="0"/>
              <a:t>: </a:t>
            </a:r>
            <a:endParaRPr lang="en-US" sz="2400"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11" name="Picture 10">
            <a:extLst>
              <a:ext uri="{FF2B5EF4-FFF2-40B4-BE49-F238E27FC236}">
                <a16:creationId xmlns:a16="http://schemas.microsoft.com/office/drawing/2014/main" id="{C2F27466-E450-2993-C3BA-F3C0BA5A1C33}"/>
              </a:ext>
            </a:extLst>
          </p:cNvPr>
          <p:cNvPicPr>
            <a:picLocks noChangeAspect="1"/>
          </p:cNvPicPr>
          <p:nvPr/>
        </p:nvPicPr>
        <p:blipFill>
          <a:blip r:embed="rId3"/>
          <a:stretch>
            <a:fillRect/>
          </a:stretch>
        </p:blipFill>
        <p:spPr>
          <a:xfrm>
            <a:off x="508987" y="1881744"/>
            <a:ext cx="10096260" cy="3316700"/>
          </a:xfrm>
          <a:prstGeom prst="rect">
            <a:avLst/>
          </a:prstGeom>
        </p:spPr>
      </p:pic>
      <p:sp>
        <p:nvSpPr>
          <p:cNvPr id="12" name="Rectangle 11">
            <a:extLst>
              <a:ext uri="{FF2B5EF4-FFF2-40B4-BE49-F238E27FC236}">
                <a16:creationId xmlns:a16="http://schemas.microsoft.com/office/drawing/2014/main" id="{0C803EDB-758B-74B7-549D-BB4C0E40AD3F}"/>
              </a:ext>
            </a:extLst>
          </p:cNvPr>
          <p:cNvSpPr/>
          <p:nvPr/>
        </p:nvSpPr>
        <p:spPr>
          <a:xfrm>
            <a:off x="9718130" y="4795857"/>
            <a:ext cx="887117" cy="2869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C107C6E-82F2-CEA7-949C-77F14C96B59B}"/>
              </a:ext>
            </a:extLst>
          </p:cNvPr>
          <p:cNvSpPr/>
          <p:nvPr/>
        </p:nvSpPr>
        <p:spPr>
          <a:xfrm>
            <a:off x="623808" y="3781355"/>
            <a:ext cx="5076025" cy="8001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2060CFF-0F63-56C1-63EB-2E85794342C9}"/>
              </a:ext>
            </a:extLst>
          </p:cNvPr>
          <p:cNvSpPr txBox="1"/>
          <p:nvPr/>
        </p:nvSpPr>
        <p:spPr>
          <a:xfrm>
            <a:off x="505528" y="5082830"/>
            <a:ext cx="92126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lt-LT">
                <a:ea typeface="Calibri"/>
                <a:cs typeface="Calibri"/>
              </a:rPr>
            </a:br>
            <a:endParaRPr lang="lt-LT"/>
          </a:p>
        </p:txBody>
      </p:sp>
      <p:sp>
        <p:nvSpPr>
          <p:cNvPr id="4" name="TextBox 3">
            <a:extLst>
              <a:ext uri="{FF2B5EF4-FFF2-40B4-BE49-F238E27FC236}">
                <a16:creationId xmlns:a16="http://schemas.microsoft.com/office/drawing/2014/main" id="{D1510B82-C255-FC2C-AEE3-B5220680C895}"/>
              </a:ext>
            </a:extLst>
          </p:cNvPr>
          <p:cNvSpPr txBox="1"/>
          <p:nvPr/>
        </p:nvSpPr>
        <p:spPr>
          <a:xfrm>
            <a:off x="501041" y="1205630"/>
            <a:ext cx="99477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aseline="0" dirty="0">
                <a:latin typeface="Calibri"/>
              </a:rPr>
              <a:t>Teikdami </a:t>
            </a:r>
            <a:r>
              <a:rPr lang="lt-LT" dirty="0">
                <a:latin typeface="Calibri"/>
              </a:rPr>
              <a:t>pasiūlymą</a:t>
            </a:r>
            <a:r>
              <a:rPr lang="lt-LT" baseline="0" dirty="0">
                <a:latin typeface="Calibri"/>
              </a:rPr>
              <a:t>, užpildykite skiltį </a:t>
            </a:r>
            <a:r>
              <a:rPr lang="lt-LT" dirty="0">
                <a:latin typeface="Calibri"/>
              </a:rPr>
              <a:t>„</a:t>
            </a:r>
            <a:r>
              <a:rPr lang="lt-LT" baseline="0" dirty="0">
                <a:latin typeface="Calibri"/>
              </a:rPr>
              <a:t>Sukurti atsakymą“ (1) ir spauskite „Išsaugoti</a:t>
            </a:r>
            <a:r>
              <a:rPr lang="lt-LT" dirty="0">
                <a:latin typeface="Calibri"/>
              </a:rPr>
              <a:t>“ (2)</a:t>
            </a:r>
            <a:endParaRPr lang="en-US" dirty="0">
              <a:ea typeface="Calibri"/>
              <a:cs typeface="Calibri"/>
            </a:endParaRPr>
          </a:p>
          <a:p>
            <a:pPr algn="ctr"/>
            <a:endParaRPr lang="en-US" dirty="0"/>
          </a:p>
        </p:txBody>
      </p:sp>
      <p:sp>
        <p:nvSpPr>
          <p:cNvPr id="8" name="Oval 7">
            <a:extLst>
              <a:ext uri="{FF2B5EF4-FFF2-40B4-BE49-F238E27FC236}">
                <a16:creationId xmlns:a16="http://schemas.microsoft.com/office/drawing/2014/main" id="{7F74012A-75E3-392D-54DD-C0262CBCA48E}"/>
              </a:ext>
            </a:extLst>
          </p:cNvPr>
          <p:cNvSpPr/>
          <p:nvPr/>
        </p:nvSpPr>
        <p:spPr>
          <a:xfrm>
            <a:off x="81766" y="3781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1</a:t>
            </a:r>
            <a:endParaRPr lang="en-GB" sz="1400" dirty="0">
              <a:solidFill>
                <a:schemeClr val="tx1"/>
              </a:solidFill>
            </a:endParaRPr>
          </a:p>
        </p:txBody>
      </p:sp>
      <p:sp>
        <p:nvSpPr>
          <p:cNvPr id="14" name="Oval 13">
            <a:extLst>
              <a:ext uri="{FF2B5EF4-FFF2-40B4-BE49-F238E27FC236}">
                <a16:creationId xmlns:a16="http://schemas.microsoft.com/office/drawing/2014/main" id="{CF2BAD1A-E42D-3B03-5FD1-7562D2638EA2}"/>
              </a:ext>
            </a:extLst>
          </p:cNvPr>
          <p:cNvSpPr/>
          <p:nvPr/>
        </p:nvSpPr>
        <p:spPr>
          <a:xfrm>
            <a:off x="9188768" y="479585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sz="1400" dirty="0">
                <a:solidFill>
                  <a:schemeClr val="tx1"/>
                </a:solidFill>
              </a:rPr>
              <a:t>2</a:t>
            </a:r>
            <a:endParaRPr lang="en-GB" sz="1400" dirty="0">
              <a:solidFill>
                <a:schemeClr val="tx1"/>
              </a:solidFill>
            </a:endParaRPr>
          </a:p>
        </p:txBody>
      </p:sp>
    </p:spTree>
    <p:extLst>
      <p:ext uri="{BB962C8B-B14F-4D97-AF65-F5344CB8AC3E}">
        <p14:creationId xmlns:p14="http://schemas.microsoft.com/office/powerpoint/2010/main" val="4216990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490603" y="563014"/>
            <a:ext cx="11219616" cy="720644"/>
          </a:xfrm>
        </p:spPr>
        <p:txBody>
          <a:bodyPr vert="horz" lIns="91440" tIns="45720" rIns="91440" bIns="45720" rtlCol="0" anchor="t">
            <a:noAutofit/>
          </a:bodyPr>
          <a:lstStyle/>
          <a:p>
            <a:pPr marL="0" indent="0">
              <a:buNone/>
            </a:pPr>
            <a:r>
              <a:rPr lang="lt-LT" sz="1800" b="1" dirty="0"/>
              <a:t>Pasiūlymų pateikimo puslapio vedlys.</a:t>
            </a:r>
            <a:r>
              <a:rPr lang="lt-LT" sz="1800" dirty="0"/>
              <a:t> Spustelėję            galėsite susipažinti su pagrindinėmis programos funkcijomis ir jų naudojimu</a:t>
            </a:r>
            <a:endParaRPr lang="lt-LT" sz="1800" dirty="0">
              <a:ea typeface="Calibri"/>
              <a:cs typeface="Calibri"/>
            </a:endParaRPr>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3" name="Picture 2" descr="A screenshot of a computer&#10;&#10;AI-generated content may be incorrect.">
            <a:extLst>
              <a:ext uri="{FF2B5EF4-FFF2-40B4-BE49-F238E27FC236}">
                <a16:creationId xmlns:a16="http://schemas.microsoft.com/office/drawing/2014/main" id="{E300DF3E-8251-179C-F0AD-012AFDB2A867}"/>
              </a:ext>
            </a:extLst>
          </p:cNvPr>
          <p:cNvPicPr>
            <a:picLocks noChangeAspect="1"/>
          </p:cNvPicPr>
          <p:nvPr/>
        </p:nvPicPr>
        <p:blipFill>
          <a:blip r:embed="rId3"/>
          <a:stretch>
            <a:fillRect/>
          </a:stretch>
        </p:blipFill>
        <p:spPr>
          <a:xfrm>
            <a:off x="490603" y="1605001"/>
            <a:ext cx="11534384" cy="4047421"/>
          </a:xfrm>
          <a:prstGeom prst="rect">
            <a:avLst/>
          </a:prstGeom>
        </p:spPr>
      </p:pic>
      <p:pic>
        <p:nvPicPr>
          <p:cNvPr id="5" name="Picture 4">
            <a:extLst>
              <a:ext uri="{FF2B5EF4-FFF2-40B4-BE49-F238E27FC236}">
                <a16:creationId xmlns:a16="http://schemas.microsoft.com/office/drawing/2014/main" id="{F03BD19A-7C32-6725-13FC-A275DF7FEDAF}"/>
              </a:ext>
            </a:extLst>
          </p:cNvPr>
          <p:cNvPicPr>
            <a:picLocks noChangeAspect="1"/>
          </p:cNvPicPr>
          <p:nvPr/>
        </p:nvPicPr>
        <p:blipFill>
          <a:blip r:embed="rId4"/>
          <a:stretch>
            <a:fillRect/>
          </a:stretch>
        </p:blipFill>
        <p:spPr>
          <a:xfrm>
            <a:off x="5182825" y="537752"/>
            <a:ext cx="485775" cy="428625"/>
          </a:xfrm>
          <a:prstGeom prst="rect">
            <a:avLst/>
          </a:prstGeom>
        </p:spPr>
      </p:pic>
    </p:spTree>
    <p:extLst>
      <p:ext uri="{BB962C8B-B14F-4D97-AF65-F5344CB8AC3E}">
        <p14:creationId xmlns:p14="http://schemas.microsoft.com/office/powerpoint/2010/main" val="3620237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312999" y="1466504"/>
            <a:ext cx="11968479" cy="1261863"/>
          </a:xfrm>
        </p:spPr>
        <p:txBody>
          <a:bodyPr vert="horz" lIns="91440" tIns="45720" rIns="91440" bIns="45720" rtlCol="0" anchor="t">
            <a:normAutofit/>
          </a:bodyPr>
          <a:lstStyle/>
          <a:p>
            <a:pPr marL="0" indent="0">
              <a:buNone/>
            </a:pPr>
            <a:r>
              <a:rPr lang="lt-LT" sz="1800" dirty="0"/>
              <a:t>Spauskite raudoną mygtuką           (1), pasirinkite „Redaguoti“ (2) ir mygtukas pasikeis iš raudonos į žalią spalvą (3)</a:t>
            </a:r>
            <a:endParaRPr lang="en-US" sz="1800" dirty="0">
              <a:ea typeface="Calibri"/>
              <a:cs typeface="Calibri"/>
            </a:endParaRPr>
          </a:p>
        </p:txBody>
      </p:sp>
      <p:sp>
        <p:nvSpPr>
          <p:cNvPr id="14" name="Content Placeholder 5">
            <a:extLst>
              <a:ext uri="{FF2B5EF4-FFF2-40B4-BE49-F238E27FC236}">
                <a16:creationId xmlns:a16="http://schemas.microsoft.com/office/drawing/2014/main" id="{A52B05F1-15E9-4F7E-2C8D-CCB2BB1156C6}"/>
              </a:ext>
            </a:extLst>
          </p:cNvPr>
          <p:cNvSpPr txBox="1">
            <a:spLocks/>
          </p:cNvSpPr>
          <p:nvPr/>
        </p:nvSpPr>
        <p:spPr>
          <a:xfrm>
            <a:off x="8607444" y="4456933"/>
            <a:ext cx="3160876" cy="17141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a:t> </a:t>
            </a:r>
            <a:endParaRPr lang="en-US">
              <a:ea typeface="Calibri"/>
              <a:cs typeface="Calibri"/>
            </a:endParaRPr>
          </a:p>
        </p:txBody>
      </p:sp>
      <p:sp>
        <p:nvSpPr>
          <p:cNvPr id="3" name="Oval 2">
            <a:extLst>
              <a:ext uri="{FF2B5EF4-FFF2-40B4-BE49-F238E27FC236}">
                <a16:creationId xmlns:a16="http://schemas.microsoft.com/office/drawing/2014/main" id="{4072C96B-DDBA-21BB-63C8-315A9C802EAA}"/>
              </a:ext>
            </a:extLst>
          </p:cNvPr>
          <p:cNvSpPr/>
          <p:nvPr/>
        </p:nvSpPr>
        <p:spPr>
          <a:xfrm>
            <a:off x="8862854" y="2575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1</a:t>
            </a:r>
            <a:endParaRPr lang="en-GB" sz="1400" dirty="0">
              <a:solidFill>
                <a:schemeClr val="tx1"/>
              </a:solidFill>
            </a:endParaRPr>
          </a:p>
        </p:txBody>
      </p:sp>
      <p:sp>
        <p:nvSpPr>
          <p:cNvPr id="28" name="Oval 27">
            <a:extLst>
              <a:ext uri="{FF2B5EF4-FFF2-40B4-BE49-F238E27FC236}">
                <a16:creationId xmlns:a16="http://schemas.microsoft.com/office/drawing/2014/main" id="{FE94B6E0-6AE1-F580-BB46-2275B5BD8CBF}"/>
              </a:ext>
            </a:extLst>
          </p:cNvPr>
          <p:cNvSpPr/>
          <p:nvPr/>
        </p:nvSpPr>
        <p:spPr>
          <a:xfrm>
            <a:off x="8862854" y="3163438"/>
            <a:ext cx="484632" cy="363191"/>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pic>
        <p:nvPicPr>
          <p:cNvPr id="35" name="Picture 34">
            <a:extLst>
              <a:ext uri="{FF2B5EF4-FFF2-40B4-BE49-F238E27FC236}">
                <a16:creationId xmlns:a16="http://schemas.microsoft.com/office/drawing/2014/main" id="{C7C6B7C7-03C0-25ED-92FE-125A0ADD7786}"/>
              </a:ext>
            </a:extLst>
          </p:cNvPr>
          <p:cNvPicPr>
            <a:picLocks noChangeAspect="1"/>
          </p:cNvPicPr>
          <p:nvPr/>
        </p:nvPicPr>
        <p:blipFill>
          <a:blip r:embed="rId3"/>
          <a:stretch>
            <a:fillRect/>
          </a:stretch>
        </p:blipFill>
        <p:spPr>
          <a:xfrm>
            <a:off x="2998529" y="1461839"/>
            <a:ext cx="472258" cy="406362"/>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E3148D1E-72C1-EB17-AFEC-CF650C9FAC06}"/>
              </a:ext>
            </a:extLst>
          </p:cNvPr>
          <p:cNvPicPr>
            <a:picLocks noChangeAspect="1"/>
          </p:cNvPicPr>
          <p:nvPr/>
        </p:nvPicPr>
        <p:blipFill>
          <a:blip r:embed="rId4"/>
          <a:stretch>
            <a:fillRect/>
          </a:stretch>
        </p:blipFill>
        <p:spPr>
          <a:xfrm>
            <a:off x="9262798" y="4124256"/>
            <a:ext cx="2324100" cy="1828800"/>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34D510E9-1C20-8557-F436-BA76C3E64945}"/>
              </a:ext>
            </a:extLst>
          </p:cNvPr>
          <p:cNvPicPr>
            <a:picLocks noChangeAspect="1"/>
          </p:cNvPicPr>
          <p:nvPr/>
        </p:nvPicPr>
        <p:blipFill>
          <a:blip r:embed="rId5"/>
          <a:stretch>
            <a:fillRect/>
          </a:stretch>
        </p:blipFill>
        <p:spPr>
          <a:xfrm>
            <a:off x="312999" y="2346384"/>
            <a:ext cx="8471648" cy="2862145"/>
          </a:xfrm>
          <a:prstGeom prst="rect">
            <a:avLst/>
          </a:prstGeom>
        </p:spPr>
      </p:pic>
      <p:sp>
        <p:nvSpPr>
          <p:cNvPr id="33" name="Oval 32">
            <a:extLst>
              <a:ext uri="{FF2B5EF4-FFF2-40B4-BE49-F238E27FC236}">
                <a16:creationId xmlns:a16="http://schemas.microsoft.com/office/drawing/2014/main" id="{E2635FC9-6EB0-B6EF-7603-20E7E2085CD3}"/>
              </a:ext>
            </a:extLst>
          </p:cNvPr>
          <p:cNvSpPr/>
          <p:nvPr/>
        </p:nvSpPr>
        <p:spPr>
          <a:xfrm>
            <a:off x="10869168" y="3626939"/>
            <a:ext cx="484632" cy="3952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3</a:t>
            </a:r>
            <a:endParaRPr lang="en-GB" sz="1400" dirty="0">
              <a:solidFill>
                <a:schemeClr val="tx1"/>
              </a:solidFill>
            </a:endParaRPr>
          </a:p>
        </p:txBody>
      </p:sp>
      <p:sp>
        <p:nvSpPr>
          <p:cNvPr id="5" name="TextBox 4">
            <a:extLst>
              <a:ext uri="{FF2B5EF4-FFF2-40B4-BE49-F238E27FC236}">
                <a16:creationId xmlns:a16="http://schemas.microsoft.com/office/drawing/2014/main" id="{D0A61944-0300-6700-3959-8FD69D8C5105}"/>
              </a:ext>
            </a:extLst>
          </p:cNvPr>
          <p:cNvSpPr txBox="1"/>
          <p:nvPr/>
        </p:nvSpPr>
        <p:spPr>
          <a:xfrm>
            <a:off x="-1545078" y="276581"/>
            <a:ext cx="121878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t-LT" sz="3600" dirty="0">
                <a:ea typeface="Calibri"/>
                <a:cs typeface="Calibri"/>
              </a:rPr>
              <a:t>                               </a:t>
            </a:r>
            <a:r>
              <a:rPr lang="lt-LT" sz="2800" dirty="0">
                <a:ea typeface="Calibri"/>
                <a:cs typeface="Calibri"/>
              </a:rPr>
              <a:t>Pasiūlymo pateikimo pradžia</a:t>
            </a:r>
          </a:p>
        </p:txBody>
      </p:sp>
    </p:spTree>
    <p:extLst>
      <p:ext uri="{BB962C8B-B14F-4D97-AF65-F5344CB8AC3E}">
        <p14:creationId xmlns:p14="http://schemas.microsoft.com/office/powerpoint/2010/main" val="1811262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1364941" y="792980"/>
            <a:ext cx="8617259" cy="952043"/>
          </a:xfrm>
        </p:spPr>
        <p:txBody>
          <a:bodyPr vert="horz" lIns="91440" tIns="45720" rIns="91440" bIns="45720" rtlCol="0" anchor="t">
            <a:normAutofit/>
          </a:bodyPr>
          <a:lstStyle/>
          <a:p>
            <a:pPr marL="0" indent="0">
              <a:buNone/>
            </a:pPr>
            <a:r>
              <a:rPr lang="lt-LT" sz="1800" dirty="0"/>
              <a:t>Norėdami pateikti dokumentus spustelėkite failo ženklą (1) </a:t>
            </a:r>
            <a:r>
              <a:rPr lang="lt-LT" sz="1800" dirty="0">
                <a:ea typeface="+mn-lt"/>
                <a:cs typeface="+mn-lt"/>
              </a:rPr>
              <a:t>→</a:t>
            </a:r>
            <a:endParaRPr lang="en-US" sz="1800" dirty="0">
              <a:latin typeface="Calibri"/>
              <a:ea typeface="Calibri"/>
              <a:cs typeface="Calibri"/>
            </a:endParaRPr>
          </a:p>
          <a:p>
            <a:pPr marL="0" indent="0">
              <a:buNone/>
            </a:pPr>
            <a:r>
              <a:rPr lang="lt-LT" sz="1800" dirty="0"/>
              <a:t> „Įkelti naują failą“ (2)</a:t>
            </a:r>
            <a:endParaRPr lang="en-US" sz="1800" dirty="0">
              <a:ea typeface="Calibri"/>
              <a:cs typeface="Calibri"/>
            </a:endParaRPr>
          </a:p>
          <a:p>
            <a:endParaRPr lang="en-US"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4" name="Picture 3">
            <a:extLst>
              <a:ext uri="{FF2B5EF4-FFF2-40B4-BE49-F238E27FC236}">
                <a16:creationId xmlns:a16="http://schemas.microsoft.com/office/drawing/2014/main" id="{55AAFE48-7075-A6F3-A527-EEF6A3370864}"/>
              </a:ext>
            </a:extLst>
          </p:cNvPr>
          <p:cNvPicPr>
            <a:picLocks noChangeAspect="1"/>
          </p:cNvPicPr>
          <p:nvPr/>
        </p:nvPicPr>
        <p:blipFill>
          <a:blip r:embed="rId3"/>
          <a:stretch>
            <a:fillRect/>
          </a:stretch>
        </p:blipFill>
        <p:spPr>
          <a:xfrm>
            <a:off x="1425783" y="1745023"/>
            <a:ext cx="8903384" cy="3363501"/>
          </a:xfrm>
          <a:prstGeom prst="rect">
            <a:avLst/>
          </a:prstGeom>
        </p:spPr>
      </p:pic>
      <p:sp>
        <p:nvSpPr>
          <p:cNvPr id="5" name="Oval 4">
            <a:extLst>
              <a:ext uri="{FF2B5EF4-FFF2-40B4-BE49-F238E27FC236}">
                <a16:creationId xmlns:a16="http://schemas.microsoft.com/office/drawing/2014/main" id="{19459CBB-CEAC-9352-2C46-78341D5B3595}"/>
              </a:ext>
            </a:extLst>
          </p:cNvPr>
          <p:cNvSpPr/>
          <p:nvPr/>
        </p:nvSpPr>
        <p:spPr>
          <a:xfrm>
            <a:off x="9294654" y="38650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8" name="Oval 7">
            <a:extLst>
              <a:ext uri="{FF2B5EF4-FFF2-40B4-BE49-F238E27FC236}">
                <a16:creationId xmlns:a16="http://schemas.microsoft.com/office/drawing/2014/main" id="{3E10F521-A1B1-8468-B8E4-942A6BD4F452}"/>
              </a:ext>
            </a:extLst>
          </p:cNvPr>
          <p:cNvSpPr/>
          <p:nvPr/>
        </p:nvSpPr>
        <p:spPr>
          <a:xfrm>
            <a:off x="2878364" y="34042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a:t>
            </a:r>
          </a:p>
        </p:txBody>
      </p:sp>
      <p:sp>
        <p:nvSpPr>
          <p:cNvPr id="9" name="Rectangle 8">
            <a:extLst>
              <a:ext uri="{FF2B5EF4-FFF2-40B4-BE49-F238E27FC236}">
                <a16:creationId xmlns:a16="http://schemas.microsoft.com/office/drawing/2014/main" id="{AF33D1E9-260A-906E-2031-59BB811D9814}"/>
              </a:ext>
            </a:extLst>
          </p:cNvPr>
          <p:cNvSpPr/>
          <p:nvPr/>
        </p:nvSpPr>
        <p:spPr>
          <a:xfrm>
            <a:off x="9824016" y="3798860"/>
            <a:ext cx="361076" cy="53022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C96AD15-998E-3287-9428-E8B92DD4E2B2}"/>
              </a:ext>
            </a:extLst>
          </p:cNvPr>
          <p:cNvSpPr/>
          <p:nvPr/>
        </p:nvSpPr>
        <p:spPr>
          <a:xfrm>
            <a:off x="3362256" y="3798860"/>
            <a:ext cx="970676" cy="387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276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1522625" y="376359"/>
            <a:ext cx="8806542" cy="1504056"/>
          </a:xfrm>
        </p:spPr>
        <p:txBody>
          <a:bodyPr vert="horz" lIns="91440" tIns="45720" rIns="91440" bIns="45720" rtlCol="0" anchor="t">
            <a:normAutofit/>
          </a:bodyPr>
          <a:lstStyle/>
          <a:p>
            <a:pPr marL="0" indent="0">
              <a:buNone/>
            </a:pPr>
            <a:r>
              <a:rPr lang="lt-LT" sz="1800" dirty="0"/>
              <a:t>(1) –spauskite „Pasirinkite failus“ pridėkite pasiūlymo dokumentą, </a:t>
            </a:r>
            <a:endParaRPr lang="lt-LT" sz="1800" dirty="0">
              <a:ea typeface="Calibri"/>
              <a:cs typeface="Calibri"/>
            </a:endParaRPr>
          </a:p>
          <a:p>
            <a:pPr marL="0" indent="0">
              <a:buNone/>
            </a:pPr>
            <a:r>
              <a:rPr lang="lt-LT" sz="1800" dirty="0"/>
              <a:t>(2) – bus matomas koks dokumentas pridėtas</a:t>
            </a:r>
            <a:endParaRPr lang="lt-LT" sz="1800" dirty="0">
              <a:ea typeface="Calibri"/>
              <a:cs typeface="Calibri"/>
            </a:endParaRPr>
          </a:p>
          <a:p>
            <a:pPr marL="0" indent="0">
              <a:buNone/>
            </a:pPr>
            <a:r>
              <a:rPr lang="lt-LT" sz="1800" dirty="0"/>
              <a:t>(3) – spauskite „Įkelti“, kai mygtukas papilkės, spauskite „Atgal“ (4) </a:t>
            </a:r>
            <a:endParaRPr lang="lt-LT" sz="1800" dirty="0">
              <a:ea typeface="Calibri"/>
              <a:cs typeface="Calibri"/>
            </a:endParaRPr>
          </a:p>
          <a:p>
            <a:pPr marL="0" indent="0">
              <a:buNone/>
            </a:pPr>
            <a:endParaRPr lang="lt-LT"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11" name="Picture 10">
            <a:extLst>
              <a:ext uri="{FF2B5EF4-FFF2-40B4-BE49-F238E27FC236}">
                <a16:creationId xmlns:a16="http://schemas.microsoft.com/office/drawing/2014/main" id="{C7A743A8-E211-8825-23EC-CD72EB37CD74}"/>
              </a:ext>
            </a:extLst>
          </p:cNvPr>
          <p:cNvPicPr>
            <a:picLocks noChangeAspect="1"/>
          </p:cNvPicPr>
          <p:nvPr/>
        </p:nvPicPr>
        <p:blipFill>
          <a:blip r:embed="rId3"/>
          <a:stretch>
            <a:fillRect/>
          </a:stretch>
        </p:blipFill>
        <p:spPr>
          <a:xfrm>
            <a:off x="1604682" y="1654083"/>
            <a:ext cx="7772456" cy="4827558"/>
          </a:xfrm>
          <a:prstGeom prst="rect">
            <a:avLst/>
          </a:prstGeom>
        </p:spPr>
      </p:pic>
      <p:sp>
        <p:nvSpPr>
          <p:cNvPr id="12" name="Oval 11">
            <a:extLst>
              <a:ext uri="{FF2B5EF4-FFF2-40B4-BE49-F238E27FC236}">
                <a16:creationId xmlns:a16="http://schemas.microsoft.com/office/drawing/2014/main" id="{F87E79ED-DD6B-61EF-2F80-C5220F9191C3}"/>
              </a:ext>
            </a:extLst>
          </p:cNvPr>
          <p:cNvSpPr/>
          <p:nvPr/>
        </p:nvSpPr>
        <p:spPr>
          <a:xfrm>
            <a:off x="3977281" y="3449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13" name="Oval 12">
            <a:extLst>
              <a:ext uri="{FF2B5EF4-FFF2-40B4-BE49-F238E27FC236}">
                <a16:creationId xmlns:a16="http://schemas.microsoft.com/office/drawing/2014/main" id="{E2E30C91-2C03-EF1E-E53B-3ECB0D876C05}"/>
              </a:ext>
            </a:extLst>
          </p:cNvPr>
          <p:cNvSpPr/>
          <p:nvPr/>
        </p:nvSpPr>
        <p:spPr>
          <a:xfrm>
            <a:off x="2731187" y="4869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a:t>
            </a:r>
          </a:p>
        </p:txBody>
      </p:sp>
      <p:sp>
        <p:nvSpPr>
          <p:cNvPr id="16" name="Oval 15">
            <a:extLst>
              <a:ext uri="{FF2B5EF4-FFF2-40B4-BE49-F238E27FC236}">
                <a16:creationId xmlns:a16="http://schemas.microsoft.com/office/drawing/2014/main" id="{55F8A332-F251-A8FC-7B71-0D637D79B71A}"/>
              </a:ext>
            </a:extLst>
          </p:cNvPr>
          <p:cNvSpPr/>
          <p:nvPr/>
        </p:nvSpPr>
        <p:spPr>
          <a:xfrm>
            <a:off x="2731187" y="556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3</a:t>
            </a:r>
          </a:p>
        </p:txBody>
      </p:sp>
      <p:sp>
        <p:nvSpPr>
          <p:cNvPr id="4" name="Oval 3">
            <a:extLst>
              <a:ext uri="{FF2B5EF4-FFF2-40B4-BE49-F238E27FC236}">
                <a16:creationId xmlns:a16="http://schemas.microsoft.com/office/drawing/2014/main" id="{5EB89C22-B860-2507-E3AC-397DD6F9EE0F}"/>
              </a:ext>
            </a:extLst>
          </p:cNvPr>
          <p:cNvSpPr/>
          <p:nvPr/>
        </p:nvSpPr>
        <p:spPr>
          <a:xfrm>
            <a:off x="2731187" y="60367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4</a:t>
            </a:r>
            <a:endParaRPr lang="en-GB" sz="1400" dirty="0">
              <a:solidFill>
                <a:schemeClr val="tx1"/>
              </a:solidFill>
            </a:endParaRPr>
          </a:p>
        </p:txBody>
      </p:sp>
      <p:sp>
        <p:nvSpPr>
          <p:cNvPr id="5" name="TextBox 4">
            <a:extLst>
              <a:ext uri="{FF2B5EF4-FFF2-40B4-BE49-F238E27FC236}">
                <a16:creationId xmlns:a16="http://schemas.microsoft.com/office/drawing/2014/main" id="{4D0920B1-5B31-2473-8374-0694B05D6F94}"/>
              </a:ext>
            </a:extLst>
          </p:cNvPr>
          <p:cNvSpPr txBox="1"/>
          <p:nvPr/>
        </p:nvSpPr>
        <p:spPr>
          <a:xfrm>
            <a:off x="9628646" y="1695446"/>
            <a:ext cx="2523099" cy="1754326"/>
          </a:xfrm>
          <a:prstGeom prst="rect">
            <a:avLst/>
          </a:prstGeom>
          <a:noFill/>
        </p:spPr>
        <p:txBody>
          <a:bodyPr wrap="square" lIns="91440" tIns="45720" rIns="91440" bIns="45720" anchor="t">
            <a:spAutoFit/>
          </a:bodyPr>
          <a:lstStyle/>
          <a:p>
            <a:r>
              <a:rPr lang="lt-LT" noProof="1">
                <a:solidFill>
                  <a:srgbClr val="FF0000"/>
                </a:solidFill>
              </a:rPr>
              <a:t>SVARBU! </a:t>
            </a:r>
            <a:r>
              <a:rPr lang="lt-LT" noProof="1"/>
              <a:t>Jeigu yra daugiau dokumentų, tokiu atveju rekomenduojame įkelti pasiūlymą, suspaustą zip formatu</a:t>
            </a:r>
            <a:endParaRPr lang="en-US" noProof="1"/>
          </a:p>
        </p:txBody>
      </p:sp>
    </p:spTree>
    <p:extLst>
      <p:ext uri="{BB962C8B-B14F-4D97-AF65-F5344CB8AC3E}">
        <p14:creationId xmlns:p14="http://schemas.microsoft.com/office/powerpoint/2010/main" val="347896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6" name="Content Placeholder 5">
            <a:extLst>
              <a:ext uri="{FF2B5EF4-FFF2-40B4-BE49-F238E27FC236}">
                <a16:creationId xmlns:a16="http://schemas.microsoft.com/office/drawing/2014/main" id="{F601D15B-E676-C1EA-986F-5F17069A6B37}"/>
              </a:ext>
            </a:extLst>
          </p:cNvPr>
          <p:cNvSpPr>
            <a:spLocks noGrp="1"/>
          </p:cNvSpPr>
          <p:nvPr>
            <p:ph idx="1"/>
          </p:nvPr>
        </p:nvSpPr>
        <p:spPr>
          <a:xfrm>
            <a:off x="819587" y="661135"/>
            <a:ext cx="11066559" cy="1418870"/>
          </a:xfrm>
        </p:spPr>
        <p:txBody>
          <a:bodyPr vert="horz" lIns="91440" tIns="45720" rIns="91440" bIns="45720" rtlCol="0" anchor="t">
            <a:noAutofit/>
          </a:bodyPr>
          <a:lstStyle/>
          <a:p>
            <a:pPr marL="0" indent="0">
              <a:buNone/>
            </a:pPr>
            <a:r>
              <a:rPr lang="lt-LT" sz="1800" dirty="0"/>
              <a:t>Pažymėkite stulpelyje „File“ varnelę ties savo dokumento pavadinimu, jeigu norite, galite parašyti komentarą. </a:t>
            </a:r>
            <a:endParaRPr lang="en-US" sz="1800" dirty="0">
              <a:ea typeface="Calibri"/>
              <a:cs typeface="Calibri"/>
            </a:endParaRPr>
          </a:p>
          <a:p>
            <a:pPr marL="0" indent="0">
              <a:buNone/>
            </a:pPr>
            <a:r>
              <a:rPr lang="lt-LT" sz="1800" dirty="0">
                <a:solidFill>
                  <a:srgbClr val="FF0000"/>
                </a:solidFill>
              </a:rPr>
              <a:t>SVARBU!</a:t>
            </a:r>
            <a:r>
              <a:rPr lang="lt-LT" sz="1800" dirty="0"/>
              <a:t> Po varnelės uždėjimo spauskite „Išsaugoti“, kitaip dokumentas nebus pridėtas</a:t>
            </a:r>
            <a:endParaRPr lang="en-US" sz="1800" dirty="0">
              <a:ea typeface="Calibri"/>
              <a:cs typeface="Calibri"/>
            </a:endParaRPr>
          </a:p>
        </p:txBody>
      </p:sp>
      <p:pic>
        <p:nvPicPr>
          <p:cNvPr id="9" name="Picture 8">
            <a:extLst>
              <a:ext uri="{FF2B5EF4-FFF2-40B4-BE49-F238E27FC236}">
                <a16:creationId xmlns:a16="http://schemas.microsoft.com/office/drawing/2014/main" id="{BD77891C-FE03-0E82-621F-005B5D8BA5CE}"/>
              </a:ext>
            </a:extLst>
          </p:cNvPr>
          <p:cNvPicPr>
            <a:picLocks noChangeAspect="1"/>
          </p:cNvPicPr>
          <p:nvPr/>
        </p:nvPicPr>
        <p:blipFill>
          <a:blip r:embed="rId3"/>
          <a:stretch>
            <a:fillRect/>
          </a:stretch>
        </p:blipFill>
        <p:spPr>
          <a:xfrm>
            <a:off x="819587" y="1603927"/>
            <a:ext cx="10163739" cy="3981083"/>
          </a:xfrm>
          <a:prstGeom prst="rect">
            <a:avLst/>
          </a:prstGeom>
        </p:spPr>
      </p:pic>
      <p:sp>
        <p:nvSpPr>
          <p:cNvPr id="12" name="Oval 11">
            <a:extLst>
              <a:ext uri="{FF2B5EF4-FFF2-40B4-BE49-F238E27FC236}">
                <a16:creationId xmlns:a16="http://schemas.microsoft.com/office/drawing/2014/main" id="{EA9A5D14-65D1-E2DA-EC9D-23CD81BE9B18}"/>
              </a:ext>
            </a:extLst>
          </p:cNvPr>
          <p:cNvSpPr/>
          <p:nvPr/>
        </p:nvSpPr>
        <p:spPr>
          <a:xfrm>
            <a:off x="2381564" y="3594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13" name="Oval 12">
            <a:extLst>
              <a:ext uri="{FF2B5EF4-FFF2-40B4-BE49-F238E27FC236}">
                <a16:creationId xmlns:a16="http://schemas.microsoft.com/office/drawing/2014/main" id="{433EA20C-AA91-2A2D-F973-4CB255071FDD}"/>
              </a:ext>
            </a:extLst>
          </p:cNvPr>
          <p:cNvSpPr/>
          <p:nvPr/>
        </p:nvSpPr>
        <p:spPr>
          <a:xfrm>
            <a:off x="8753381" y="43240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a:t>
            </a:r>
          </a:p>
        </p:txBody>
      </p:sp>
    </p:spTree>
    <p:extLst>
      <p:ext uri="{BB962C8B-B14F-4D97-AF65-F5344CB8AC3E}">
        <p14:creationId xmlns:p14="http://schemas.microsoft.com/office/powerpoint/2010/main" val="3485537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6" name="Content Placeholder 5">
            <a:extLst>
              <a:ext uri="{FF2B5EF4-FFF2-40B4-BE49-F238E27FC236}">
                <a16:creationId xmlns:a16="http://schemas.microsoft.com/office/drawing/2014/main" id="{F601D15B-E676-C1EA-986F-5F17069A6B37}"/>
              </a:ext>
            </a:extLst>
          </p:cNvPr>
          <p:cNvSpPr>
            <a:spLocks noGrp="1"/>
          </p:cNvSpPr>
          <p:nvPr>
            <p:ph idx="1"/>
          </p:nvPr>
        </p:nvSpPr>
        <p:spPr>
          <a:xfrm>
            <a:off x="661146" y="511548"/>
            <a:ext cx="10515600" cy="711387"/>
          </a:xfrm>
        </p:spPr>
        <p:txBody>
          <a:bodyPr vert="horz" lIns="91440" tIns="45720" rIns="91440" bIns="45720" rtlCol="0" anchor="t">
            <a:noAutofit/>
          </a:bodyPr>
          <a:lstStyle/>
          <a:p>
            <a:pPr marL="0" indent="0">
              <a:buNone/>
            </a:pPr>
            <a:r>
              <a:rPr lang="lt-LT" sz="2000" dirty="0"/>
              <a:t>Sėkmingai įkėlus pasiūlymo dokumentą, matote įgyvendinimo procentus (1). </a:t>
            </a:r>
            <a:endParaRPr lang="lt-LT" sz="2000" dirty="0">
              <a:ea typeface="Calibri"/>
              <a:cs typeface="Calibri"/>
            </a:endParaRPr>
          </a:p>
          <a:p>
            <a:pPr marL="0" indent="0">
              <a:buNone/>
            </a:pPr>
            <a:r>
              <a:rPr lang="lt-LT" sz="2000" dirty="0"/>
              <a:t>Spauskite „Pateikti“ (2) ir pasiūlymas bus pateiktas</a:t>
            </a:r>
            <a:endParaRPr lang="en-US" sz="2000" dirty="0"/>
          </a:p>
        </p:txBody>
      </p:sp>
      <p:sp>
        <p:nvSpPr>
          <p:cNvPr id="14" name="TextBox 13">
            <a:extLst>
              <a:ext uri="{FF2B5EF4-FFF2-40B4-BE49-F238E27FC236}">
                <a16:creationId xmlns:a16="http://schemas.microsoft.com/office/drawing/2014/main" id="{078E05F8-9700-4C03-874A-A35DD7E8E351}"/>
              </a:ext>
            </a:extLst>
          </p:cNvPr>
          <p:cNvSpPr txBox="1"/>
          <p:nvPr/>
        </p:nvSpPr>
        <p:spPr>
          <a:xfrm>
            <a:off x="186361" y="4957871"/>
            <a:ext cx="5858933" cy="1477328"/>
          </a:xfrm>
          <a:prstGeom prst="rect">
            <a:avLst/>
          </a:prstGeom>
          <a:noFill/>
        </p:spPr>
        <p:txBody>
          <a:bodyPr wrap="square" lIns="91440" tIns="45720" rIns="91440" bIns="45720" anchor="t">
            <a:spAutoFit/>
          </a:bodyPr>
          <a:lstStyle/>
          <a:p>
            <a:r>
              <a:rPr lang="lt-LT" b="1" noProof="1">
                <a:solidFill>
                  <a:srgbClr val="FF0000"/>
                </a:solidFill>
              </a:rPr>
              <a:t>SVARBU! </a:t>
            </a:r>
            <a:r>
              <a:rPr lang="lt-LT" noProof="1"/>
              <a:t>Jeigu matote tokį pranešimą, tai reiškia, kad keičiate anksčiau įkeltą pasiūlymą. </a:t>
            </a:r>
            <a:endParaRPr lang="lt-LT" noProof="1">
              <a:ea typeface="Calibri"/>
              <a:cs typeface="Calibri"/>
            </a:endParaRPr>
          </a:p>
          <a:p>
            <a:r>
              <a:rPr lang="lt-LT" noProof="1"/>
              <a:t>Naujas pateiktas pasiūlymas automatiškai pakeis ankstesnįjį, anksčiau įkelto pasiūlymo neliks sistemoje</a:t>
            </a:r>
            <a:endParaRPr lang="lt-LT" dirty="0">
              <a:ea typeface="Calibri"/>
              <a:cs typeface="Calibri"/>
            </a:endParaRPr>
          </a:p>
          <a:p>
            <a:endParaRPr lang="lt-LT" sz="1800" dirty="0"/>
          </a:p>
        </p:txBody>
      </p:sp>
      <p:grpSp>
        <p:nvGrpSpPr>
          <p:cNvPr id="13" name="Group 12">
            <a:extLst>
              <a:ext uri="{FF2B5EF4-FFF2-40B4-BE49-F238E27FC236}">
                <a16:creationId xmlns:a16="http://schemas.microsoft.com/office/drawing/2014/main" id="{F523858A-23A0-692F-DCB0-53D2F1B96604}"/>
              </a:ext>
            </a:extLst>
          </p:cNvPr>
          <p:cNvGrpSpPr/>
          <p:nvPr/>
        </p:nvGrpSpPr>
        <p:grpSpPr>
          <a:xfrm>
            <a:off x="661146" y="1269834"/>
            <a:ext cx="9670677" cy="3589950"/>
            <a:chOff x="-22412" y="-1016166"/>
            <a:chExt cx="9670677" cy="3589950"/>
          </a:xfrm>
        </p:grpSpPr>
        <p:pic>
          <p:nvPicPr>
            <p:cNvPr id="3" name="Picture 2" descr="A screenshot of a computer&#10;&#10;AI-generated content may be incorrect.">
              <a:extLst>
                <a:ext uri="{FF2B5EF4-FFF2-40B4-BE49-F238E27FC236}">
                  <a16:creationId xmlns:a16="http://schemas.microsoft.com/office/drawing/2014/main" id="{FC84794B-FDED-06E7-C8B0-D41B0FAF7116}"/>
                </a:ext>
              </a:extLst>
            </p:cNvPr>
            <p:cNvPicPr>
              <a:picLocks noChangeAspect="1"/>
            </p:cNvPicPr>
            <p:nvPr/>
          </p:nvPicPr>
          <p:blipFill>
            <a:blip r:embed="rId3"/>
            <a:stretch>
              <a:fillRect/>
            </a:stretch>
          </p:blipFill>
          <p:spPr>
            <a:xfrm>
              <a:off x="-22412" y="-1016166"/>
              <a:ext cx="9670677" cy="3589950"/>
            </a:xfrm>
            <a:prstGeom prst="rect">
              <a:avLst/>
            </a:prstGeom>
          </p:spPr>
        </p:pic>
        <p:sp>
          <p:nvSpPr>
            <p:cNvPr id="12" name="Oval 11">
              <a:extLst>
                <a:ext uri="{FF2B5EF4-FFF2-40B4-BE49-F238E27FC236}">
                  <a16:creationId xmlns:a16="http://schemas.microsoft.com/office/drawing/2014/main" id="{C53D4D9D-7C16-4015-4ACB-47CF44359E99}"/>
                </a:ext>
              </a:extLst>
            </p:cNvPr>
            <p:cNvSpPr/>
            <p:nvPr/>
          </p:nvSpPr>
          <p:spPr>
            <a:xfrm>
              <a:off x="7329700" y="-7598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a:t>
              </a:r>
            </a:p>
          </p:txBody>
        </p:sp>
      </p:grpSp>
      <p:sp>
        <p:nvSpPr>
          <p:cNvPr id="11" name="Oval 10">
            <a:extLst>
              <a:ext uri="{FF2B5EF4-FFF2-40B4-BE49-F238E27FC236}">
                <a16:creationId xmlns:a16="http://schemas.microsoft.com/office/drawing/2014/main" id="{54E6084A-7EC7-91AB-68E3-ECF87F6C6567}"/>
              </a:ext>
            </a:extLst>
          </p:cNvPr>
          <p:cNvSpPr/>
          <p:nvPr/>
        </p:nvSpPr>
        <p:spPr>
          <a:xfrm>
            <a:off x="185588" y="22903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pic>
        <p:nvPicPr>
          <p:cNvPr id="15" name="Picture 14" descr="A screenshot of a computer&#10;&#10;AI-generated content may be incorrect.">
            <a:extLst>
              <a:ext uri="{FF2B5EF4-FFF2-40B4-BE49-F238E27FC236}">
                <a16:creationId xmlns:a16="http://schemas.microsoft.com/office/drawing/2014/main" id="{34F965F9-87F6-66CC-EF4C-947853A782B8}"/>
              </a:ext>
            </a:extLst>
          </p:cNvPr>
          <p:cNvPicPr>
            <a:picLocks noChangeAspect="1"/>
          </p:cNvPicPr>
          <p:nvPr/>
        </p:nvPicPr>
        <p:blipFill>
          <a:blip r:embed="rId4"/>
          <a:stretch>
            <a:fillRect/>
          </a:stretch>
        </p:blipFill>
        <p:spPr>
          <a:xfrm>
            <a:off x="6045294" y="4870636"/>
            <a:ext cx="5413002" cy="1475816"/>
          </a:xfrm>
          <a:prstGeom prst="rect">
            <a:avLst/>
          </a:prstGeom>
        </p:spPr>
      </p:pic>
    </p:spTree>
    <p:extLst>
      <p:ext uri="{BB962C8B-B14F-4D97-AF65-F5344CB8AC3E}">
        <p14:creationId xmlns:p14="http://schemas.microsoft.com/office/powerpoint/2010/main" val="214013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9" descr="A colorful circle with black background&#10;&#10;AI-generated content may be incorrect.">
            <a:extLst>
              <a:ext uri="{FF2B5EF4-FFF2-40B4-BE49-F238E27FC236}">
                <a16:creationId xmlns:a16="http://schemas.microsoft.com/office/drawing/2014/main" id="{3A680B18-8AB9-CC91-6D7E-E4648F2D4F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Content Placeholder 2">
            <a:extLst>
              <a:ext uri="{FF2B5EF4-FFF2-40B4-BE49-F238E27FC236}">
                <a16:creationId xmlns:a16="http://schemas.microsoft.com/office/drawing/2014/main" id="{E53A760C-9F7B-FA20-037F-921ED1EC1F53}"/>
              </a:ext>
            </a:extLst>
          </p:cNvPr>
          <p:cNvSpPr>
            <a:spLocks noGrp="1"/>
          </p:cNvSpPr>
          <p:nvPr>
            <p:ph idx="1"/>
          </p:nvPr>
        </p:nvSpPr>
        <p:spPr>
          <a:xfrm>
            <a:off x="838200" y="479078"/>
            <a:ext cx="10515600" cy="5697885"/>
          </a:xfrm>
        </p:spPr>
        <p:txBody>
          <a:bodyPr vert="horz" lIns="91440" tIns="45720" rIns="91440" bIns="45720" rtlCol="0" anchor="t">
            <a:normAutofit/>
          </a:bodyPr>
          <a:lstStyle/>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CCFF85B6-6FA5-D6B8-1CEF-292DD9B80CCC}"/>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10" name="TextBox 9">
            <a:extLst>
              <a:ext uri="{FF2B5EF4-FFF2-40B4-BE49-F238E27FC236}">
                <a16:creationId xmlns:a16="http://schemas.microsoft.com/office/drawing/2014/main" id="{91B3E257-2A4F-2DE1-D1C2-57DDE80C85B4}"/>
              </a:ext>
            </a:extLst>
          </p:cNvPr>
          <p:cNvSpPr txBox="1"/>
          <p:nvPr/>
        </p:nvSpPr>
        <p:spPr>
          <a:xfrm>
            <a:off x="187891" y="1520323"/>
            <a:ext cx="106126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Spustelėję pažymėtą vietą (1), matysite visas pirkimų kategorijas ir galėsite pateikti dokumentus. Jei teikiate paraiškas į kelias kategorijas, tada pasirinkite kitą kategoriją ir vėl kelkite dokumentus:</a:t>
            </a:r>
          </a:p>
        </p:txBody>
      </p:sp>
      <p:sp>
        <p:nvSpPr>
          <p:cNvPr id="2" name="TextBox 1">
            <a:extLst>
              <a:ext uri="{FF2B5EF4-FFF2-40B4-BE49-F238E27FC236}">
                <a16:creationId xmlns:a16="http://schemas.microsoft.com/office/drawing/2014/main" id="{E1D3D2AF-38CA-A0A0-7ECB-5F87E8084DE4}"/>
              </a:ext>
            </a:extLst>
          </p:cNvPr>
          <p:cNvSpPr txBox="1"/>
          <p:nvPr/>
        </p:nvSpPr>
        <p:spPr>
          <a:xfrm>
            <a:off x="812053" y="574037"/>
            <a:ext cx="10920713" cy="10080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1D571CAB-81F1-FAB7-8474-9F6C9D27FA4A}"/>
              </a:ext>
            </a:extLst>
          </p:cNvPr>
          <p:cNvSpPr txBox="1"/>
          <p:nvPr/>
        </p:nvSpPr>
        <p:spPr>
          <a:xfrm>
            <a:off x="798052" y="476030"/>
            <a:ext cx="10892712" cy="1218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DF0387EC-6877-EBE9-27BD-DDA2A2C585B2}"/>
              </a:ext>
            </a:extLst>
          </p:cNvPr>
          <p:cNvSpPr txBox="1"/>
          <p:nvPr/>
        </p:nvSpPr>
        <p:spPr>
          <a:xfrm>
            <a:off x="264908" y="486412"/>
            <a:ext cx="118292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t-LT" sz="2800" dirty="0">
                <a:ea typeface="+mn-lt"/>
                <a:cs typeface="+mn-lt"/>
              </a:rPr>
              <a:t>Paraiškos pateikimas DPS, kai yra </a:t>
            </a:r>
            <a:r>
              <a:rPr lang="lt-LT" sz="2800" b="1" dirty="0">
                <a:ea typeface="+mn-lt"/>
                <a:cs typeface="+mn-lt"/>
              </a:rPr>
              <a:t>kelios pirkimo kategorijos</a:t>
            </a:r>
            <a:endParaRPr lang="en-US" sz="2800" dirty="0">
              <a:ea typeface="Calibri"/>
              <a:cs typeface="Calibri"/>
            </a:endParaRPr>
          </a:p>
        </p:txBody>
      </p:sp>
      <p:pic>
        <p:nvPicPr>
          <p:cNvPr id="12" name="Picture 11" descr="A screenshot of a computer&#10;&#10;AI-generated content may be incorrect.">
            <a:extLst>
              <a:ext uri="{FF2B5EF4-FFF2-40B4-BE49-F238E27FC236}">
                <a16:creationId xmlns:a16="http://schemas.microsoft.com/office/drawing/2014/main" id="{FA0DD40C-ADAF-6E3A-8339-2CDEA1FA38FC}"/>
              </a:ext>
            </a:extLst>
          </p:cNvPr>
          <p:cNvPicPr>
            <a:picLocks noChangeAspect="1"/>
          </p:cNvPicPr>
          <p:nvPr/>
        </p:nvPicPr>
        <p:blipFill>
          <a:blip r:embed="rId3"/>
          <a:stretch>
            <a:fillRect/>
          </a:stretch>
        </p:blipFill>
        <p:spPr>
          <a:xfrm>
            <a:off x="187891" y="2278661"/>
            <a:ext cx="7818329" cy="2947856"/>
          </a:xfrm>
          <a:prstGeom prst="rect">
            <a:avLst/>
          </a:prstGeom>
        </p:spPr>
      </p:pic>
      <p:sp>
        <p:nvSpPr>
          <p:cNvPr id="14" name="Oval 13">
            <a:extLst>
              <a:ext uri="{FF2B5EF4-FFF2-40B4-BE49-F238E27FC236}">
                <a16:creationId xmlns:a16="http://schemas.microsoft.com/office/drawing/2014/main" id="{91B45205-E62F-2B23-74DD-F14D92166E54}"/>
              </a:ext>
            </a:extLst>
          </p:cNvPr>
          <p:cNvSpPr/>
          <p:nvPr/>
        </p:nvSpPr>
        <p:spPr>
          <a:xfrm>
            <a:off x="6096000" y="29581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1</a:t>
            </a:r>
            <a:endParaRPr lang="en-GB" sz="1400" dirty="0">
              <a:solidFill>
                <a:schemeClr val="tx1"/>
              </a:solidFill>
            </a:endParaRPr>
          </a:p>
        </p:txBody>
      </p:sp>
      <p:pic>
        <p:nvPicPr>
          <p:cNvPr id="15" name="Picture 14" descr="A screenshot of a computer&#10;&#10;AI-generated content may be incorrect.">
            <a:extLst>
              <a:ext uri="{FF2B5EF4-FFF2-40B4-BE49-F238E27FC236}">
                <a16:creationId xmlns:a16="http://schemas.microsoft.com/office/drawing/2014/main" id="{6F664AB7-7582-4B83-1190-5AD8375AA9B4}"/>
              </a:ext>
            </a:extLst>
          </p:cNvPr>
          <p:cNvPicPr>
            <a:picLocks noChangeAspect="1"/>
          </p:cNvPicPr>
          <p:nvPr/>
        </p:nvPicPr>
        <p:blipFill>
          <a:blip r:embed="rId4"/>
          <a:stretch>
            <a:fillRect/>
          </a:stretch>
        </p:blipFill>
        <p:spPr>
          <a:xfrm>
            <a:off x="7876459" y="4480468"/>
            <a:ext cx="4393114" cy="1947148"/>
          </a:xfrm>
          <a:prstGeom prst="rect">
            <a:avLst/>
          </a:prstGeom>
        </p:spPr>
      </p:pic>
      <p:cxnSp>
        <p:nvCxnSpPr>
          <p:cNvPr id="16" name="Straight Arrow Connector 15">
            <a:extLst>
              <a:ext uri="{FF2B5EF4-FFF2-40B4-BE49-F238E27FC236}">
                <a16:creationId xmlns:a16="http://schemas.microsoft.com/office/drawing/2014/main" id="{D48CCA20-73B0-B4C7-BF2C-63E2A7F4C866}"/>
              </a:ext>
            </a:extLst>
          </p:cNvPr>
          <p:cNvCxnSpPr>
            <a:cxnSpLocks/>
            <a:stCxn id="17" idx="1"/>
          </p:cNvCxnSpPr>
          <p:nvPr/>
        </p:nvCxnSpPr>
        <p:spPr>
          <a:xfrm flipH="1" flipV="1">
            <a:off x="6755372" y="3313203"/>
            <a:ext cx="1497525" cy="16788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12BEC89F-2636-6E60-C0D9-8699C5470FD5}"/>
              </a:ext>
            </a:extLst>
          </p:cNvPr>
          <p:cNvSpPr txBox="1"/>
          <p:nvPr/>
        </p:nvSpPr>
        <p:spPr>
          <a:xfrm>
            <a:off x="8252897" y="2880926"/>
            <a:ext cx="36402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noProof="1">
                <a:solidFill>
                  <a:srgbClr val="FF0000"/>
                </a:solidFill>
                <a:ea typeface="Calibri"/>
                <a:cs typeface="Calibri"/>
              </a:rPr>
              <a:t>SVARBU! </a:t>
            </a:r>
            <a:r>
              <a:rPr lang="lt-LT" noProof="1">
                <a:ea typeface="Calibri"/>
                <a:cs typeface="Calibri"/>
              </a:rPr>
              <a:t>Jeigu pageidaujate pakeisti savo atsakymą, pvz., norite teikti dokumentus tik vienai kategorijai, spustelėkite rodykle pažymėtą vietą </a:t>
            </a:r>
          </a:p>
        </p:txBody>
      </p:sp>
      <p:sp>
        <p:nvSpPr>
          <p:cNvPr id="19" name="Rectangle 18">
            <a:extLst>
              <a:ext uri="{FF2B5EF4-FFF2-40B4-BE49-F238E27FC236}">
                <a16:creationId xmlns:a16="http://schemas.microsoft.com/office/drawing/2014/main" id="{1E27E080-230C-ED5C-E390-86CB1CBB6169}"/>
              </a:ext>
            </a:extLst>
          </p:cNvPr>
          <p:cNvSpPr/>
          <p:nvPr/>
        </p:nvSpPr>
        <p:spPr>
          <a:xfrm>
            <a:off x="9326176" y="5099340"/>
            <a:ext cx="340756" cy="8147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645A080-8636-E13D-2EA4-8AEA1EB078D0}"/>
              </a:ext>
            </a:extLst>
          </p:cNvPr>
          <p:cNvSpPr/>
          <p:nvPr/>
        </p:nvSpPr>
        <p:spPr>
          <a:xfrm>
            <a:off x="11518230" y="6101423"/>
            <a:ext cx="737414" cy="2092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687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DBF375CA-135E-3F91-3887-4375C163BC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Content Placeholder 2">
            <a:extLst>
              <a:ext uri="{FF2B5EF4-FFF2-40B4-BE49-F238E27FC236}">
                <a16:creationId xmlns:a16="http://schemas.microsoft.com/office/drawing/2014/main" id="{2909DF22-CA15-1BED-568F-1DA4996E1AC5}"/>
              </a:ext>
            </a:extLst>
          </p:cNvPr>
          <p:cNvSpPr>
            <a:spLocks noGrp="1"/>
          </p:cNvSpPr>
          <p:nvPr>
            <p:ph idx="1"/>
          </p:nvPr>
        </p:nvSpPr>
        <p:spPr>
          <a:xfrm>
            <a:off x="723379" y="1815187"/>
            <a:ext cx="10630421" cy="4361776"/>
          </a:xfrm>
        </p:spPr>
        <p:txBody>
          <a:bodyPr vert="horz" lIns="91440" tIns="45720" rIns="91440" bIns="45720" rtlCol="0" anchor="t">
            <a:normAutofit/>
          </a:bodyPr>
          <a:lstStyle/>
          <a:p>
            <a:pPr marL="0" indent="0">
              <a:buNone/>
            </a:pPr>
            <a:r>
              <a:rPr lang="lt-LT" sz="1800" dirty="0">
                <a:ea typeface="Calibri"/>
                <a:cs typeface="Calibri"/>
              </a:rPr>
              <a:t>Sėkmingai įkėlus pasiūlymo dokumentus, matysite įgyvendinimo procentus (1) ir įvykdytus kriterijus (2). </a:t>
            </a:r>
            <a:endParaRPr lang="en-US" sz="1800" dirty="0">
              <a:ea typeface="Calibri"/>
              <a:cs typeface="Calibri"/>
            </a:endParaRPr>
          </a:p>
          <a:p>
            <a:pPr marL="0" indent="0">
              <a:buNone/>
            </a:pPr>
            <a:r>
              <a:rPr lang="lt-LT" sz="1800" dirty="0">
                <a:ea typeface="Calibri"/>
                <a:cs typeface="Calibri"/>
              </a:rPr>
              <a:t>Spauskite „Pateikti“ (3) ir pasiūlymas bus pateiktas</a:t>
            </a:r>
            <a:endParaRPr lang="lt-LT" sz="1800" dirty="0"/>
          </a:p>
          <a:p>
            <a:pPr marL="0" indent="0">
              <a:buNone/>
            </a:pPr>
            <a:endParaRPr lang="lt-LT" sz="1800"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EC6DCD01-F267-1482-960F-C5FBE6D7F3FC}"/>
              </a:ext>
            </a:extLst>
          </p:cNvPr>
          <p:cNvSpPr>
            <a:spLocks noGrp="1"/>
          </p:cNvSpPr>
          <p:nvPr>
            <p:ph type="sldNum" sz="quarter" idx="12"/>
          </p:nvPr>
        </p:nvSpPr>
        <p:spPr/>
        <p:txBody>
          <a:bodyPr/>
          <a:lstStyle/>
          <a:p>
            <a:fld id="{49EC5416-78B8-4F37-B286-A40543F63F6D}" type="slidenum">
              <a:rPr lang="en-US" smtClean="0"/>
              <a:pPr/>
              <a:t>31</a:t>
            </a:fld>
            <a:endParaRPr lang="en-US"/>
          </a:p>
        </p:txBody>
      </p:sp>
      <p:pic>
        <p:nvPicPr>
          <p:cNvPr id="5" name="Picture 4" descr="A screenshot of a computer&#10;&#10;AI-generated content may be incorrect.">
            <a:extLst>
              <a:ext uri="{FF2B5EF4-FFF2-40B4-BE49-F238E27FC236}">
                <a16:creationId xmlns:a16="http://schemas.microsoft.com/office/drawing/2014/main" id="{BFF0E4AC-F712-B5D9-FBE6-D4B2097F52DE}"/>
              </a:ext>
            </a:extLst>
          </p:cNvPr>
          <p:cNvPicPr>
            <a:picLocks noChangeAspect="1"/>
          </p:cNvPicPr>
          <p:nvPr/>
        </p:nvPicPr>
        <p:blipFill>
          <a:blip r:embed="rId3"/>
          <a:stretch>
            <a:fillRect/>
          </a:stretch>
        </p:blipFill>
        <p:spPr>
          <a:xfrm>
            <a:off x="720246" y="2857476"/>
            <a:ext cx="9603288" cy="3763075"/>
          </a:xfrm>
          <a:prstGeom prst="rect">
            <a:avLst/>
          </a:prstGeom>
        </p:spPr>
      </p:pic>
      <p:sp>
        <p:nvSpPr>
          <p:cNvPr id="7" name="Oval 6">
            <a:extLst>
              <a:ext uri="{FF2B5EF4-FFF2-40B4-BE49-F238E27FC236}">
                <a16:creationId xmlns:a16="http://schemas.microsoft.com/office/drawing/2014/main" id="{4101B892-F9EF-8003-6D60-C7551996920F}"/>
              </a:ext>
            </a:extLst>
          </p:cNvPr>
          <p:cNvSpPr/>
          <p:nvPr/>
        </p:nvSpPr>
        <p:spPr>
          <a:xfrm>
            <a:off x="220824" y="36153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9" name="Oval 8">
            <a:extLst>
              <a:ext uri="{FF2B5EF4-FFF2-40B4-BE49-F238E27FC236}">
                <a16:creationId xmlns:a16="http://schemas.microsoft.com/office/drawing/2014/main" id="{F73E0793-3335-96F4-E99C-1FB3384C56C3}"/>
              </a:ext>
            </a:extLst>
          </p:cNvPr>
          <p:cNvSpPr/>
          <p:nvPr/>
        </p:nvSpPr>
        <p:spPr>
          <a:xfrm>
            <a:off x="8369005" y="266127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chemeClr val="tx1"/>
                </a:solidFill>
              </a:rPr>
              <a:t>3</a:t>
            </a:r>
          </a:p>
        </p:txBody>
      </p:sp>
      <p:sp>
        <p:nvSpPr>
          <p:cNvPr id="11" name="Oval 10">
            <a:extLst>
              <a:ext uri="{FF2B5EF4-FFF2-40B4-BE49-F238E27FC236}">
                <a16:creationId xmlns:a16="http://schemas.microsoft.com/office/drawing/2014/main" id="{8993E0C5-B80F-0F7D-B651-FEC3D598157F}"/>
              </a:ext>
            </a:extLst>
          </p:cNvPr>
          <p:cNvSpPr/>
          <p:nvPr/>
        </p:nvSpPr>
        <p:spPr>
          <a:xfrm>
            <a:off x="8270682" y="36120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chemeClr val="tx1"/>
                </a:solidFill>
              </a:rPr>
              <a:t>2</a:t>
            </a:r>
          </a:p>
        </p:txBody>
      </p:sp>
      <p:sp>
        <p:nvSpPr>
          <p:cNvPr id="13" name="TextBox 12">
            <a:extLst>
              <a:ext uri="{FF2B5EF4-FFF2-40B4-BE49-F238E27FC236}">
                <a16:creationId xmlns:a16="http://schemas.microsoft.com/office/drawing/2014/main" id="{BAE1F2AF-478E-A12A-DCBA-38B503752911}"/>
              </a:ext>
            </a:extLst>
          </p:cNvPr>
          <p:cNvSpPr txBox="1"/>
          <p:nvPr/>
        </p:nvSpPr>
        <p:spPr>
          <a:xfrm>
            <a:off x="798052" y="476030"/>
            <a:ext cx="10892712" cy="12180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4" name="TextBox 13">
            <a:extLst>
              <a:ext uri="{FF2B5EF4-FFF2-40B4-BE49-F238E27FC236}">
                <a16:creationId xmlns:a16="http://schemas.microsoft.com/office/drawing/2014/main" id="{B7FDA806-ECC2-FFF5-1EFB-926917EF6197}"/>
              </a:ext>
            </a:extLst>
          </p:cNvPr>
          <p:cNvSpPr txBox="1"/>
          <p:nvPr/>
        </p:nvSpPr>
        <p:spPr>
          <a:xfrm>
            <a:off x="264908" y="486412"/>
            <a:ext cx="118292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t-LT" sz="2800" dirty="0">
                <a:ea typeface="+mn-lt"/>
                <a:cs typeface="+mn-lt"/>
              </a:rPr>
              <a:t>Paraiškos pateikimas DPS, kai yra </a:t>
            </a:r>
            <a:r>
              <a:rPr lang="lt-LT" sz="2800" b="1" dirty="0">
                <a:ea typeface="+mn-lt"/>
                <a:cs typeface="+mn-lt"/>
              </a:rPr>
              <a:t>kelios pirkimo kategorijos</a:t>
            </a:r>
            <a:endParaRPr lang="en-US" sz="2800" dirty="0">
              <a:ea typeface="Calibri"/>
              <a:cs typeface="Calibri"/>
            </a:endParaRPr>
          </a:p>
        </p:txBody>
      </p:sp>
    </p:spTree>
    <p:extLst>
      <p:ext uri="{BB962C8B-B14F-4D97-AF65-F5344CB8AC3E}">
        <p14:creationId xmlns:p14="http://schemas.microsoft.com/office/powerpoint/2010/main" val="936285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4" name="Content Placeholder 3">
            <a:extLst>
              <a:ext uri="{FF2B5EF4-FFF2-40B4-BE49-F238E27FC236}">
                <a16:creationId xmlns:a16="http://schemas.microsoft.com/office/drawing/2014/main" id="{5864CBDB-155C-94EF-06E5-1789616AC99B}"/>
              </a:ext>
            </a:extLst>
          </p:cNvPr>
          <p:cNvSpPr>
            <a:spLocks noGrp="1"/>
          </p:cNvSpPr>
          <p:nvPr>
            <p:ph idx="1"/>
          </p:nvPr>
        </p:nvSpPr>
        <p:spPr>
          <a:xfrm>
            <a:off x="564892" y="3347237"/>
            <a:ext cx="10515600" cy="1401669"/>
          </a:xfrm>
        </p:spPr>
        <p:txBody>
          <a:bodyPr vert="horz" lIns="91440" tIns="45720" rIns="91440" bIns="45720" rtlCol="0" anchor="t">
            <a:normAutofit/>
          </a:bodyPr>
          <a:lstStyle/>
          <a:p>
            <a:pPr marL="0" indent="0">
              <a:buNone/>
            </a:pPr>
            <a:r>
              <a:rPr lang="lt-LT" sz="1800" dirty="0"/>
              <a:t>Po pasiūlymo pateikimo gausite el. laišką apie pasiūlymo pateikimą: </a:t>
            </a:r>
            <a:endParaRPr lang="en-US" sz="1800" dirty="0"/>
          </a:p>
          <a:p>
            <a:pPr marL="0" indent="0">
              <a:buNone/>
            </a:pPr>
            <a:endParaRPr lang="lt-LT" sz="1800" dirty="0"/>
          </a:p>
          <a:p>
            <a:pPr marL="0" indent="0">
              <a:buNone/>
            </a:pPr>
            <a:endParaRPr lang="en-US" dirty="0"/>
          </a:p>
        </p:txBody>
      </p:sp>
      <p:pic>
        <p:nvPicPr>
          <p:cNvPr id="5" name="Picture 4">
            <a:extLst>
              <a:ext uri="{FF2B5EF4-FFF2-40B4-BE49-F238E27FC236}">
                <a16:creationId xmlns:a16="http://schemas.microsoft.com/office/drawing/2014/main" id="{57F99DA6-2253-67D2-54B8-43B0AA3AF00D}"/>
              </a:ext>
            </a:extLst>
          </p:cNvPr>
          <p:cNvPicPr>
            <a:picLocks noChangeAspect="1"/>
          </p:cNvPicPr>
          <p:nvPr/>
        </p:nvPicPr>
        <p:blipFill>
          <a:blip r:embed="rId3"/>
          <a:stretch>
            <a:fillRect/>
          </a:stretch>
        </p:blipFill>
        <p:spPr>
          <a:xfrm>
            <a:off x="4018968" y="1318951"/>
            <a:ext cx="2494282" cy="1634550"/>
          </a:xfrm>
          <a:prstGeom prst="rect">
            <a:avLst/>
          </a:prstGeom>
        </p:spPr>
      </p:pic>
      <p:sp>
        <p:nvSpPr>
          <p:cNvPr id="6" name="Content Placeholder 3">
            <a:extLst>
              <a:ext uri="{FF2B5EF4-FFF2-40B4-BE49-F238E27FC236}">
                <a16:creationId xmlns:a16="http://schemas.microsoft.com/office/drawing/2014/main" id="{5A06D28D-5CF6-1211-2369-ECBCED84AD5C}"/>
              </a:ext>
            </a:extLst>
          </p:cNvPr>
          <p:cNvSpPr txBox="1">
            <a:spLocks/>
          </p:cNvSpPr>
          <p:nvPr/>
        </p:nvSpPr>
        <p:spPr>
          <a:xfrm>
            <a:off x="564892" y="673893"/>
            <a:ext cx="10515600" cy="140166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800" dirty="0"/>
              <a:t>Sėkmingai pateikus pasiūlymą dešiniajame kampe bus įrašas:</a:t>
            </a:r>
            <a:endParaRPr lang="en-US" sz="1800" dirty="0"/>
          </a:p>
          <a:p>
            <a:pPr marL="0" indent="0">
              <a:buFont typeface="Arial" panose="020B0604020202020204" pitchFamily="34" charset="0"/>
              <a:buNone/>
            </a:pPr>
            <a:endParaRPr lang="lt-LT" sz="1800" dirty="0"/>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C7276013-526B-69FD-60ED-DB7B49A5A07D}"/>
              </a:ext>
            </a:extLst>
          </p:cNvPr>
          <p:cNvPicPr>
            <a:picLocks noChangeAspect="1"/>
          </p:cNvPicPr>
          <p:nvPr/>
        </p:nvPicPr>
        <p:blipFill>
          <a:blip r:embed="rId4"/>
          <a:stretch>
            <a:fillRect/>
          </a:stretch>
        </p:blipFill>
        <p:spPr>
          <a:xfrm>
            <a:off x="2868624" y="3870967"/>
            <a:ext cx="5454930" cy="2514729"/>
          </a:xfrm>
          <a:prstGeom prst="rect">
            <a:avLst/>
          </a:prstGeom>
        </p:spPr>
      </p:pic>
    </p:spTree>
    <p:extLst>
      <p:ext uri="{BB962C8B-B14F-4D97-AF65-F5344CB8AC3E}">
        <p14:creationId xmlns:p14="http://schemas.microsoft.com/office/powerpoint/2010/main" val="2776384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descr="A colorful circle with black background&#10;&#10;AI-generated content may be incorrect.">
            <a:extLst>
              <a:ext uri="{FF2B5EF4-FFF2-40B4-BE49-F238E27FC236}">
                <a16:creationId xmlns:a16="http://schemas.microsoft.com/office/drawing/2014/main" id="{E6F7C2A5-B252-7920-AACE-49DC3E2B3D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Title 1">
            <a:extLst>
              <a:ext uri="{FF2B5EF4-FFF2-40B4-BE49-F238E27FC236}">
                <a16:creationId xmlns:a16="http://schemas.microsoft.com/office/drawing/2014/main" id="{11565155-3754-F414-6F21-904B302011A0}"/>
              </a:ext>
            </a:extLst>
          </p:cNvPr>
          <p:cNvSpPr>
            <a:spLocks noGrp="1"/>
          </p:cNvSpPr>
          <p:nvPr>
            <p:ph type="title"/>
          </p:nvPr>
        </p:nvSpPr>
        <p:spPr>
          <a:xfrm>
            <a:off x="187960" y="324485"/>
            <a:ext cx="11714480" cy="1477963"/>
          </a:xfrm>
        </p:spPr>
        <p:txBody>
          <a:bodyPr>
            <a:normAutofit/>
          </a:bodyPr>
          <a:lstStyle/>
          <a:p>
            <a:pPr algn="ctr"/>
            <a:r>
              <a:rPr lang="lt-LT" sz="2800" dirty="0">
                <a:latin typeface="Calibri"/>
                <a:ea typeface="Calibri"/>
                <a:cs typeface="Calibri"/>
              </a:rPr>
              <a:t>Pasiūlymo pateikimas, </a:t>
            </a:r>
            <a:r>
              <a:rPr lang="lt-LT" sz="2800" b="1" dirty="0">
                <a:latin typeface="Calibri"/>
                <a:ea typeface="Calibri"/>
                <a:cs typeface="Calibri"/>
              </a:rPr>
              <a:t>kai pirkimas sudarytas iš dviejų vokų</a:t>
            </a:r>
            <a:endParaRPr lang="en-US" sz="2800" dirty="0"/>
          </a:p>
        </p:txBody>
      </p:sp>
      <p:sp>
        <p:nvSpPr>
          <p:cNvPr id="3" name="Content Placeholder 2">
            <a:extLst>
              <a:ext uri="{FF2B5EF4-FFF2-40B4-BE49-F238E27FC236}">
                <a16:creationId xmlns:a16="http://schemas.microsoft.com/office/drawing/2014/main" id="{451B7FED-792D-9A08-0B7E-3710D5488F5E}"/>
              </a:ext>
            </a:extLst>
          </p:cNvPr>
          <p:cNvSpPr>
            <a:spLocks noGrp="1"/>
          </p:cNvSpPr>
          <p:nvPr>
            <p:ph idx="1"/>
          </p:nvPr>
        </p:nvSpPr>
        <p:spPr/>
        <p:txBody>
          <a:bodyPr vert="horz" lIns="91440" tIns="45720" rIns="91440" bIns="45720" rtlCol="0" anchor="t">
            <a:normAutofit/>
          </a:bodyPr>
          <a:lstStyle/>
          <a:p>
            <a:pPr marL="0" indent="0">
              <a:buNone/>
            </a:pPr>
            <a:r>
              <a:rPr lang="lt-LT" sz="2000" dirty="0">
                <a:latin typeface="Calibri"/>
                <a:ea typeface="Calibri"/>
                <a:cs typeface="Calibri"/>
              </a:rPr>
              <a:t>Kaip susieti visus mano tiekėjo naudotojus su konkrečiu</a:t>
            </a:r>
            <a:r>
              <a:rPr lang="lt-LT" sz="2000" dirty="0">
                <a:solidFill>
                  <a:srgbClr val="000000"/>
                </a:solidFill>
                <a:latin typeface="Calibri"/>
                <a:ea typeface="Calibri"/>
                <a:cs typeface="Calibri"/>
              </a:rPr>
              <a:t> pirkimu </a:t>
            </a:r>
            <a:r>
              <a:rPr lang="lt-LT" sz="2000" dirty="0">
                <a:latin typeface="Calibri"/>
                <a:ea typeface="Calibri"/>
                <a:cs typeface="Calibri"/>
              </a:rPr>
              <a:t>arba susieti tik save, vadovaukitės 16 skaidre. </a:t>
            </a:r>
            <a:endParaRPr lang="en-US" sz="2000" dirty="0">
              <a:ea typeface="Calibri"/>
              <a:cs typeface="Calibri"/>
            </a:endParaRPr>
          </a:p>
          <a:p>
            <a:pPr marL="0" indent="0">
              <a:buNone/>
            </a:pPr>
            <a:r>
              <a:rPr lang="lt-LT" sz="2000" dirty="0">
                <a:latin typeface="Calibri"/>
                <a:ea typeface="Calibri"/>
                <a:cs typeface="Calibri"/>
              </a:rPr>
              <a:t>Užpildykite skiltį pažymėta žvaigždute (1) įrašydami savo atsakymą ir spauskite ,,Išsaugoti“ (2)</a:t>
            </a:r>
            <a:endParaRPr lang="lt-LT" sz="2000" dirty="0">
              <a:ea typeface="Calibri"/>
              <a:cs typeface="Calibri"/>
            </a:endParaRPr>
          </a:p>
          <a:p>
            <a:pPr marL="0" indent="0">
              <a:buNone/>
            </a:pPr>
            <a:endParaRPr lang="lt-LT" sz="2000" dirty="0">
              <a:ea typeface="Calibri"/>
              <a:cs typeface="Calibri"/>
            </a:endParaRPr>
          </a:p>
          <a:p>
            <a:pPr marL="0" indent="0">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A23B44D4-4A67-863A-790B-B5D45A40768C}"/>
              </a:ext>
            </a:extLst>
          </p:cNvPr>
          <p:cNvSpPr>
            <a:spLocks noGrp="1"/>
          </p:cNvSpPr>
          <p:nvPr>
            <p:ph type="sldNum" sz="quarter" idx="12"/>
          </p:nvPr>
        </p:nvSpPr>
        <p:spPr/>
        <p:txBody>
          <a:bodyPr/>
          <a:lstStyle/>
          <a:p>
            <a:fld id="{49EC5416-78B8-4F37-B286-A40543F63F6D}" type="slidenum">
              <a:rPr lang="en-US" smtClean="0"/>
              <a:pPr/>
              <a:t>33</a:t>
            </a:fld>
            <a:endParaRPr lang="en-US"/>
          </a:p>
        </p:txBody>
      </p:sp>
      <p:pic>
        <p:nvPicPr>
          <p:cNvPr id="6" name="Picture 5" descr="A screenshot of a computer&#10;&#10;AI-generated content may be incorrect.">
            <a:extLst>
              <a:ext uri="{FF2B5EF4-FFF2-40B4-BE49-F238E27FC236}">
                <a16:creationId xmlns:a16="http://schemas.microsoft.com/office/drawing/2014/main" id="{885E1851-C4AB-E415-C0CB-D49A59D93200}"/>
              </a:ext>
            </a:extLst>
          </p:cNvPr>
          <p:cNvPicPr>
            <a:picLocks noChangeAspect="1"/>
          </p:cNvPicPr>
          <p:nvPr/>
        </p:nvPicPr>
        <p:blipFill>
          <a:blip r:embed="rId3"/>
          <a:stretch>
            <a:fillRect/>
          </a:stretch>
        </p:blipFill>
        <p:spPr>
          <a:xfrm>
            <a:off x="835068" y="3081759"/>
            <a:ext cx="9290138" cy="2853075"/>
          </a:xfrm>
          <a:prstGeom prst="rect">
            <a:avLst/>
          </a:prstGeom>
        </p:spPr>
      </p:pic>
      <p:sp>
        <p:nvSpPr>
          <p:cNvPr id="7" name="Oval 6">
            <a:extLst>
              <a:ext uri="{FF2B5EF4-FFF2-40B4-BE49-F238E27FC236}">
                <a16:creationId xmlns:a16="http://schemas.microsoft.com/office/drawing/2014/main" id="{F329B81C-03A0-08CC-B5D6-E32A9805A9CE}"/>
              </a:ext>
            </a:extLst>
          </p:cNvPr>
          <p:cNvSpPr/>
          <p:nvPr/>
        </p:nvSpPr>
        <p:spPr>
          <a:xfrm>
            <a:off x="1483072" y="4636369"/>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ea typeface="Calibri"/>
                <a:cs typeface="Calibri"/>
              </a:rPr>
              <a:t>1</a:t>
            </a:r>
          </a:p>
        </p:txBody>
      </p:sp>
      <p:sp>
        <p:nvSpPr>
          <p:cNvPr id="8" name="Oval 7">
            <a:extLst>
              <a:ext uri="{FF2B5EF4-FFF2-40B4-BE49-F238E27FC236}">
                <a16:creationId xmlns:a16="http://schemas.microsoft.com/office/drawing/2014/main" id="{2C634E12-E582-B3FD-9DBA-9AB70E2A5567}"/>
              </a:ext>
            </a:extLst>
          </p:cNvPr>
          <p:cNvSpPr/>
          <p:nvPr/>
        </p:nvSpPr>
        <p:spPr>
          <a:xfrm>
            <a:off x="8900137" y="5233350"/>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spTree>
    <p:extLst>
      <p:ext uri="{BB962C8B-B14F-4D97-AF65-F5344CB8AC3E}">
        <p14:creationId xmlns:p14="http://schemas.microsoft.com/office/powerpoint/2010/main" val="1562064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9" descr="A colorful circle with black background&#10;&#10;AI-generated content may be incorrect.">
            <a:extLst>
              <a:ext uri="{FF2B5EF4-FFF2-40B4-BE49-F238E27FC236}">
                <a16:creationId xmlns:a16="http://schemas.microsoft.com/office/drawing/2014/main" id="{1548B18F-30B8-C9FD-4DAD-B865DB4A39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3DC901DD-4500-16CB-85CC-95F163BBECA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7" name="Content Placeholder 6">
            <a:extLst>
              <a:ext uri="{FF2B5EF4-FFF2-40B4-BE49-F238E27FC236}">
                <a16:creationId xmlns:a16="http://schemas.microsoft.com/office/drawing/2014/main" id="{2768C87C-4251-5D70-C86D-CBE6025C6BD5}"/>
              </a:ext>
            </a:extLst>
          </p:cNvPr>
          <p:cNvSpPr>
            <a:spLocks noGrp="1"/>
          </p:cNvSpPr>
          <p:nvPr>
            <p:ph idx="1"/>
          </p:nvPr>
        </p:nvSpPr>
        <p:spPr>
          <a:xfrm>
            <a:off x="584200" y="1254125"/>
            <a:ext cx="10759440" cy="5360913"/>
          </a:xfrm>
        </p:spPr>
        <p:txBody>
          <a:bodyPr vert="horz" lIns="91440" tIns="45720" rIns="91440" bIns="45720" rtlCol="0" anchor="t">
            <a:normAutofit/>
          </a:bodyPr>
          <a:lstStyle/>
          <a:p>
            <a:pPr marL="0" indent="0">
              <a:buNone/>
            </a:pPr>
            <a:r>
              <a:rPr lang="lt-LT" sz="1800" dirty="0">
                <a:ea typeface="Calibri"/>
                <a:cs typeface="Calibri"/>
              </a:rPr>
              <a:t>Spauskite raudoną mygtuką          (1), pasirinkite </a:t>
            </a:r>
            <a:r>
              <a:rPr lang="lt" sz="1800" dirty="0">
                <a:latin typeface="Calibri"/>
                <a:ea typeface="Calibri"/>
                <a:cs typeface="Calibri"/>
              </a:rPr>
              <a:t>„</a:t>
            </a:r>
            <a:r>
              <a:rPr lang="lt-LT" sz="1800" dirty="0">
                <a:ea typeface="Calibri"/>
                <a:cs typeface="Calibri"/>
              </a:rPr>
              <a:t>Redaguoti“ (2) ir mygtukas pasikeis iš raudonos į žalią spalvą (3)</a:t>
            </a:r>
            <a:endParaRPr lang="en-US" sz="1800" dirty="0"/>
          </a:p>
          <a:p>
            <a:pPr marL="0" indent="0">
              <a:buNone/>
            </a:pPr>
            <a:endParaRPr lang="lt-LT" dirty="0">
              <a:ea typeface="Calibri"/>
              <a:cs typeface="Calibri"/>
            </a:endParaRPr>
          </a:p>
        </p:txBody>
      </p:sp>
      <p:pic>
        <p:nvPicPr>
          <p:cNvPr id="8" name="Picture 7" descr="A screenshot of a computer&#10;&#10;AI-generated content may be incorrect.">
            <a:extLst>
              <a:ext uri="{FF2B5EF4-FFF2-40B4-BE49-F238E27FC236}">
                <a16:creationId xmlns:a16="http://schemas.microsoft.com/office/drawing/2014/main" id="{13975D57-2833-E1A8-9F12-B6B9B918B256}"/>
              </a:ext>
            </a:extLst>
          </p:cNvPr>
          <p:cNvPicPr>
            <a:picLocks noChangeAspect="1"/>
          </p:cNvPicPr>
          <p:nvPr/>
        </p:nvPicPr>
        <p:blipFill>
          <a:blip r:embed="rId3"/>
          <a:stretch>
            <a:fillRect/>
          </a:stretch>
        </p:blipFill>
        <p:spPr>
          <a:xfrm>
            <a:off x="871756" y="1871951"/>
            <a:ext cx="8450925" cy="2602004"/>
          </a:xfrm>
          <a:prstGeom prst="rect">
            <a:avLst/>
          </a:prstGeom>
        </p:spPr>
      </p:pic>
      <p:sp>
        <p:nvSpPr>
          <p:cNvPr id="10" name="Oval 9">
            <a:extLst>
              <a:ext uri="{FF2B5EF4-FFF2-40B4-BE49-F238E27FC236}">
                <a16:creationId xmlns:a16="http://schemas.microsoft.com/office/drawing/2014/main" id="{2425EAFC-B5A0-A8D7-5F61-86E4A8D236BB}"/>
              </a:ext>
            </a:extLst>
          </p:cNvPr>
          <p:cNvSpPr/>
          <p:nvPr/>
        </p:nvSpPr>
        <p:spPr>
          <a:xfrm>
            <a:off x="9285095" y="2032261"/>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ea typeface="Calibri"/>
                <a:cs typeface="Calibri"/>
              </a:rPr>
              <a:t>1</a:t>
            </a:r>
          </a:p>
        </p:txBody>
      </p:sp>
      <p:sp>
        <p:nvSpPr>
          <p:cNvPr id="12" name="Oval 11">
            <a:extLst>
              <a:ext uri="{FF2B5EF4-FFF2-40B4-BE49-F238E27FC236}">
                <a16:creationId xmlns:a16="http://schemas.microsoft.com/office/drawing/2014/main" id="{C033BE6C-5076-64FF-3155-AD10F26BA748}"/>
              </a:ext>
            </a:extLst>
          </p:cNvPr>
          <p:cNvSpPr/>
          <p:nvPr/>
        </p:nvSpPr>
        <p:spPr>
          <a:xfrm>
            <a:off x="9202601" y="2508449"/>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sp>
        <p:nvSpPr>
          <p:cNvPr id="14" name="Oval 13">
            <a:extLst>
              <a:ext uri="{FF2B5EF4-FFF2-40B4-BE49-F238E27FC236}">
                <a16:creationId xmlns:a16="http://schemas.microsoft.com/office/drawing/2014/main" id="{949B81A4-1492-D0D5-6729-D49381EDC1BA}"/>
              </a:ext>
            </a:extLst>
          </p:cNvPr>
          <p:cNvSpPr/>
          <p:nvPr/>
        </p:nvSpPr>
        <p:spPr>
          <a:xfrm>
            <a:off x="11614111" y="3275545"/>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3</a:t>
            </a:r>
          </a:p>
        </p:txBody>
      </p:sp>
      <p:pic>
        <p:nvPicPr>
          <p:cNvPr id="16" name="Picture 15" descr="A screenshot of a computer&#10;&#10;AI-generated content may be incorrect.">
            <a:extLst>
              <a:ext uri="{FF2B5EF4-FFF2-40B4-BE49-F238E27FC236}">
                <a16:creationId xmlns:a16="http://schemas.microsoft.com/office/drawing/2014/main" id="{98AFC20E-B9C5-6A4B-5850-2EB0857B30B0}"/>
              </a:ext>
            </a:extLst>
          </p:cNvPr>
          <p:cNvPicPr>
            <a:picLocks noChangeAspect="1"/>
          </p:cNvPicPr>
          <p:nvPr/>
        </p:nvPicPr>
        <p:blipFill>
          <a:blip r:embed="rId4"/>
          <a:stretch>
            <a:fillRect/>
          </a:stretch>
        </p:blipFill>
        <p:spPr>
          <a:xfrm>
            <a:off x="9281833" y="3153337"/>
            <a:ext cx="2324100" cy="1828800"/>
          </a:xfrm>
          <a:prstGeom prst="rect">
            <a:avLst/>
          </a:prstGeom>
        </p:spPr>
      </p:pic>
      <p:pic>
        <p:nvPicPr>
          <p:cNvPr id="3" name="Picture 2">
            <a:extLst>
              <a:ext uri="{FF2B5EF4-FFF2-40B4-BE49-F238E27FC236}">
                <a16:creationId xmlns:a16="http://schemas.microsoft.com/office/drawing/2014/main" id="{F27D9CEF-E634-7FD8-802A-B100D020FF49}"/>
              </a:ext>
            </a:extLst>
          </p:cNvPr>
          <p:cNvPicPr>
            <a:picLocks noChangeAspect="1"/>
          </p:cNvPicPr>
          <p:nvPr/>
        </p:nvPicPr>
        <p:blipFill>
          <a:blip r:embed="rId5"/>
          <a:stretch>
            <a:fillRect/>
          </a:stretch>
        </p:blipFill>
        <p:spPr>
          <a:xfrm>
            <a:off x="3261346" y="1254125"/>
            <a:ext cx="461555" cy="352343"/>
          </a:xfrm>
          <a:prstGeom prst="rect">
            <a:avLst/>
          </a:prstGeom>
        </p:spPr>
      </p:pic>
      <p:sp>
        <p:nvSpPr>
          <p:cNvPr id="2" name="TextBox 1">
            <a:extLst>
              <a:ext uri="{FF2B5EF4-FFF2-40B4-BE49-F238E27FC236}">
                <a16:creationId xmlns:a16="http://schemas.microsoft.com/office/drawing/2014/main" id="{C00704BA-F450-0076-E078-47FC55311446}"/>
              </a:ext>
            </a:extLst>
          </p:cNvPr>
          <p:cNvSpPr txBox="1"/>
          <p:nvPr/>
        </p:nvSpPr>
        <p:spPr>
          <a:xfrm>
            <a:off x="664856" y="345314"/>
            <a:ext cx="1008065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                                  </a:t>
            </a:r>
            <a:r>
              <a:rPr lang="en-US" sz="2800" b="1" dirty="0">
                <a:ea typeface="Calibri"/>
                <a:cs typeface="Calibri"/>
              </a:rPr>
              <a:t> </a:t>
            </a:r>
            <a:r>
              <a:rPr lang="lt-LT" sz="2800" dirty="0">
                <a:ea typeface="Calibri"/>
                <a:cs typeface="Calibri"/>
              </a:rPr>
              <a:t>Pasiūlymo pateikimo pradžia</a:t>
            </a:r>
          </a:p>
        </p:txBody>
      </p:sp>
      <p:sp>
        <p:nvSpPr>
          <p:cNvPr id="6" name="Rectangle 5">
            <a:extLst>
              <a:ext uri="{FF2B5EF4-FFF2-40B4-BE49-F238E27FC236}">
                <a16:creationId xmlns:a16="http://schemas.microsoft.com/office/drawing/2014/main" id="{D473C683-D6D0-34CD-853B-FCEB31F41081}"/>
              </a:ext>
            </a:extLst>
          </p:cNvPr>
          <p:cNvSpPr/>
          <p:nvPr/>
        </p:nvSpPr>
        <p:spPr>
          <a:xfrm>
            <a:off x="1503421" y="3173741"/>
            <a:ext cx="1890062" cy="5590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461FD73-9FEB-0D3A-CB96-4CEFECC0D988}"/>
              </a:ext>
            </a:extLst>
          </p:cNvPr>
          <p:cNvSpPr/>
          <p:nvPr/>
        </p:nvSpPr>
        <p:spPr>
          <a:xfrm>
            <a:off x="1482545" y="3779166"/>
            <a:ext cx="1910938" cy="31899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FA26F2DF-B29F-C909-22B8-2D128BD9F3F0}"/>
              </a:ext>
            </a:extLst>
          </p:cNvPr>
          <p:cNvCxnSpPr>
            <a:cxnSpLocks/>
            <a:stCxn id="22" idx="2"/>
          </p:cNvCxnSpPr>
          <p:nvPr/>
        </p:nvCxnSpPr>
        <p:spPr>
          <a:xfrm>
            <a:off x="663238" y="3178871"/>
            <a:ext cx="819307" cy="404694"/>
          </a:xfrm>
          <a:prstGeom prst="straightConnector1">
            <a:avLst/>
          </a:prstGeom>
          <a:ln>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A93439D2-05D9-C499-8DAD-1332B86AB9F8}"/>
              </a:ext>
            </a:extLst>
          </p:cNvPr>
          <p:cNvCxnSpPr>
            <a:cxnSpLocks/>
            <a:stCxn id="23" idx="0"/>
            <a:endCxn id="11" idx="1"/>
          </p:cNvCxnSpPr>
          <p:nvPr/>
        </p:nvCxnSpPr>
        <p:spPr>
          <a:xfrm flipV="1">
            <a:off x="620061" y="3938663"/>
            <a:ext cx="862484" cy="3090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6279C8C-6A73-B00C-CA05-A3F0C9055F16}"/>
              </a:ext>
            </a:extLst>
          </p:cNvPr>
          <p:cNvSpPr txBox="1"/>
          <p:nvPr/>
        </p:nvSpPr>
        <p:spPr>
          <a:xfrm>
            <a:off x="904854" y="4814300"/>
            <a:ext cx="82325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1 voką sudaro skiltis  „Tinkamumo kriterijai“ ir skiltis  „Techninis“</a:t>
            </a:r>
            <a:br>
              <a:rPr lang="lt-LT" dirty="0">
                <a:ea typeface="Calibri"/>
                <a:cs typeface="Calibri"/>
              </a:rPr>
            </a:br>
            <a:r>
              <a:rPr lang="lt-LT" dirty="0">
                <a:ea typeface="Calibri"/>
                <a:cs typeface="Calibri"/>
              </a:rPr>
              <a:t>2 voką sudaro skiltis  „Finansinis“</a:t>
            </a:r>
            <a:endParaRPr lang="lt-LT" dirty="0"/>
          </a:p>
        </p:txBody>
      </p:sp>
      <p:sp>
        <p:nvSpPr>
          <p:cNvPr id="22" name="TextBox 21">
            <a:extLst>
              <a:ext uri="{FF2B5EF4-FFF2-40B4-BE49-F238E27FC236}">
                <a16:creationId xmlns:a16="http://schemas.microsoft.com/office/drawing/2014/main" id="{4C856AFC-97B2-6C4D-7FC1-9D4332D2A6BA}"/>
              </a:ext>
            </a:extLst>
          </p:cNvPr>
          <p:cNvSpPr txBox="1"/>
          <p:nvPr/>
        </p:nvSpPr>
        <p:spPr>
          <a:xfrm>
            <a:off x="48569" y="2809539"/>
            <a:ext cx="12293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Calibri"/>
                <a:cs typeface="Calibri"/>
              </a:rPr>
              <a:t>1 VOKAS</a:t>
            </a:r>
            <a:endParaRPr lang="en-US">
              <a:solidFill>
                <a:srgbClr val="FF0000"/>
              </a:solidFill>
            </a:endParaRPr>
          </a:p>
        </p:txBody>
      </p:sp>
      <p:sp>
        <p:nvSpPr>
          <p:cNvPr id="23" name="TextBox 22">
            <a:extLst>
              <a:ext uri="{FF2B5EF4-FFF2-40B4-BE49-F238E27FC236}">
                <a16:creationId xmlns:a16="http://schemas.microsoft.com/office/drawing/2014/main" id="{28D27F7D-B3E1-C269-2602-10B5DD4B4F0F}"/>
              </a:ext>
            </a:extLst>
          </p:cNvPr>
          <p:cNvSpPr txBox="1"/>
          <p:nvPr/>
        </p:nvSpPr>
        <p:spPr>
          <a:xfrm>
            <a:off x="4894" y="4247668"/>
            <a:ext cx="12303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ea typeface="Calibri"/>
                <a:cs typeface="Calibri"/>
              </a:rPr>
              <a:t>2 VOKAS</a:t>
            </a:r>
          </a:p>
        </p:txBody>
      </p:sp>
    </p:spTree>
    <p:extLst>
      <p:ext uri="{BB962C8B-B14F-4D97-AF65-F5344CB8AC3E}">
        <p14:creationId xmlns:p14="http://schemas.microsoft.com/office/powerpoint/2010/main" val="1452306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D67A8CD0-D429-AFD1-41C1-028248977C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41772" y="5387151"/>
            <a:ext cx="2527816" cy="1470849"/>
          </a:xfrm>
          <a:prstGeom prst="rect">
            <a:avLst/>
          </a:prstGeom>
        </p:spPr>
      </p:pic>
      <p:pic>
        <p:nvPicPr>
          <p:cNvPr id="7" name="Content Placeholder 6" descr="A screenshot of a computer&#10;&#10;AI-generated content may be incorrect.">
            <a:extLst>
              <a:ext uri="{FF2B5EF4-FFF2-40B4-BE49-F238E27FC236}">
                <a16:creationId xmlns:a16="http://schemas.microsoft.com/office/drawing/2014/main" id="{15D73676-DE29-EEAE-85CC-C0E440660BA3}"/>
              </a:ext>
            </a:extLst>
          </p:cNvPr>
          <p:cNvPicPr>
            <a:picLocks noGrp="1" noChangeAspect="1"/>
          </p:cNvPicPr>
          <p:nvPr>
            <p:ph idx="1"/>
          </p:nvPr>
        </p:nvPicPr>
        <p:blipFill>
          <a:blip r:embed="rId3"/>
          <a:stretch>
            <a:fillRect/>
          </a:stretch>
        </p:blipFill>
        <p:spPr>
          <a:xfrm>
            <a:off x="387049" y="956225"/>
            <a:ext cx="7257095" cy="4183250"/>
          </a:xfrm>
          <a:prstGeom prst="rect">
            <a:avLst/>
          </a:prstGeom>
        </p:spPr>
      </p:pic>
      <p:sp>
        <p:nvSpPr>
          <p:cNvPr id="4" name="Slide Number Placeholder 3">
            <a:extLst>
              <a:ext uri="{FF2B5EF4-FFF2-40B4-BE49-F238E27FC236}">
                <a16:creationId xmlns:a16="http://schemas.microsoft.com/office/drawing/2014/main" id="{CC8D0275-324C-0976-4878-0415C7F519DB}"/>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8" name="TextBox 7">
            <a:extLst>
              <a:ext uri="{FF2B5EF4-FFF2-40B4-BE49-F238E27FC236}">
                <a16:creationId xmlns:a16="http://schemas.microsoft.com/office/drawing/2014/main" id="{0BE2A2D5-44F0-66BA-0429-2355F89AC178}"/>
              </a:ext>
            </a:extLst>
          </p:cNvPr>
          <p:cNvSpPr txBox="1"/>
          <p:nvPr/>
        </p:nvSpPr>
        <p:spPr>
          <a:xfrm>
            <a:off x="384997" y="202905"/>
            <a:ext cx="10668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noProof="1">
                <a:latin typeface="Calibri"/>
                <a:ea typeface="Calibri"/>
                <a:cs typeface="Calibri"/>
              </a:rPr>
              <a:t>Norėdami įkelti dokumentus spauskite</a:t>
            </a:r>
            <a:r>
              <a:rPr lang="lt-LT" baseline="0" noProof="1">
                <a:latin typeface="Calibri"/>
                <a:ea typeface="Calibri"/>
                <a:cs typeface="Calibri"/>
              </a:rPr>
              <a:t> Dokumentų biblioteka (1), pasirinkite failus (2),</a:t>
            </a:r>
            <a:r>
              <a:rPr lang="lt-LT" noProof="1">
                <a:latin typeface="Calibri"/>
                <a:ea typeface="Calibri"/>
                <a:cs typeface="Calibri"/>
              </a:rPr>
              <a:t> įkėlimo eilė</a:t>
            </a:r>
            <a:r>
              <a:rPr lang="lt-LT" baseline="0" noProof="1">
                <a:latin typeface="Calibri"/>
                <a:ea typeface="Calibri"/>
                <a:cs typeface="Calibri"/>
              </a:rPr>
              <a:t> (3) ir spustelėkite mygtuką „Įkelti</a:t>
            </a:r>
            <a:r>
              <a:rPr lang="lt-LT" noProof="1">
                <a:latin typeface="Calibri"/>
                <a:ea typeface="Calibri"/>
                <a:cs typeface="Calibri"/>
              </a:rPr>
              <a:t>“ (4)</a:t>
            </a:r>
          </a:p>
          <a:p>
            <a:pPr algn="ctr"/>
            <a:endParaRPr lang="en-US" dirty="0"/>
          </a:p>
        </p:txBody>
      </p:sp>
      <p:sp>
        <p:nvSpPr>
          <p:cNvPr id="10" name="Oval 9">
            <a:extLst>
              <a:ext uri="{FF2B5EF4-FFF2-40B4-BE49-F238E27FC236}">
                <a16:creationId xmlns:a16="http://schemas.microsoft.com/office/drawing/2014/main" id="{296D9975-E9C0-D882-1A8C-7DB9BB93A145}"/>
              </a:ext>
            </a:extLst>
          </p:cNvPr>
          <p:cNvSpPr/>
          <p:nvPr/>
        </p:nvSpPr>
        <p:spPr>
          <a:xfrm>
            <a:off x="-63032" y="2949346"/>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ea typeface="Calibri"/>
                <a:cs typeface="Calibri"/>
              </a:rPr>
              <a:t>1</a:t>
            </a:r>
          </a:p>
        </p:txBody>
      </p:sp>
      <p:sp>
        <p:nvSpPr>
          <p:cNvPr id="14" name="Oval 13">
            <a:extLst>
              <a:ext uri="{FF2B5EF4-FFF2-40B4-BE49-F238E27FC236}">
                <a16:creationId xmlns:a16="http://schemas.microsoft.com/office/drawing/2014/main" id="{85FEA24A-9C65-27DB-2B2E-FC981B4D5910}"/>
              </a:ext>
            </a:extLst>
          </p:cNvPr>
          <p:cNvSpPr/>
          <p:nvPr/>
        </p:nvSpPr>
        <p:spPr>
          <a:xfrm>
            <a:off x="1673350" y="4831455"/>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4</a:t>
            </a:r>
          </a:p>
        </p:txBody>
      </p:sp>
      <p:sp>
        <p:nvSpPr>
          <p:cNvPr id="16" name="Oval 15">
            <a:extLst>
              <a:ext uri="{FF2B5EF4-FFF2-40B4-BE49-F238E27FC236}">
                <a16:creationId xmlns:a16="http://schemas.microsoft.com/office/drawing/2014/main" id="{A26FA292-306D-B22D-C9B4-9455190911A1}"/>
              </a:ext>
            </a:extLst>
          </p:cNvPr>
          <p:cNvSpPr/>
          <p:nvPr/>
        </p:nvSpPr>
        <p:spPr>
          <a:xfrm>
            <a:off x="3126648" y="3137224"/>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pic>
        <p:nvPicPr>
          <p:cNvPr id="17" name="Picture 16" descr="A screenshot of a computer&#10;&#10;AI-generated content may be incorrect.">
            <a:extLst>
              <a:ext uri="{FF2B5EF4-FFF2-40B4-BE49-F238E27FC236}">
                <a16:creationId xmlns:a16="http://schemas.microsoft.com/office/drawing/2014/main" id="{E277DFBD-6DF3-4ED0-D91E-9D8CB160CB5A}"/>
              </a:ext>
            </a:extLst>
          </p:cNvPr>
          <p:cNvPicPr>
            <a:picLocks noChangeAspect="1"/>
          </p:cNvPicPr>
          <p:nvPr/>
        </p:nvPicPr>
        <p:blipFill>
          <a:blip r:embed="rId4"/>
          <a:stretch>
            <a:fillRect/>
          </a:stretch>
        </p:blipFill>
        <p:spPr>
          <a:xfrm>
            <a:off x="7617243" y="2786416"/>
            <a:ext cx="4462383" cy="1007941"/>
          </a:xfrm>
          <a:prstGeom prst="rect">
            <a:avLst/>
          </a:prstGeom>
        </p:spPr>
      </p:pic>
      <p:sp>
        <p:nvSpPr>
          <p:cNvPr id="18" name="TextBox 17">
            <a:extLst>
              <a:ext uri="{FF2B5EF4-FFF2-40B4-BE49-F238E27FC236}">
                <a16:creationId xmlns:a16="http://schemas.microsoft.com/office/drawing/2014/main" id="{236E02E9-0A96-5886-DC9C-255B7C6F0594}"/>
              </a:ext>
            </a:extLst>
          </p:cNvPr>
          <p:cNvSpPr txBox="1"/>
          <p:nvPr/>
        </p:nvSpPr>
        <p:spPr>
          <a:xfrm>
            <a:off x="8252653" y="2011925"/>
            <a:ext cx="37382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noProof="1">
                <a:ea typeface="Calibri"/>
                <a:cs typeface="Calibri"/>
              </a:rPr>
              <a:t>Pasirinkę dokumentus, matysite įkėlimo eilę</a:t>
            </a:r>
            <a:endParaRPr lang="lt-LT" noProof="1"/>
          </a:p>
        </p:txBody>
      </p:sp>
      <p:pic>
        <p:nvPicPr>
          <p:cNvPr id="19" name="Picture 18" descr="A green rectangle with white text&#10;&#10;AI-generated content may be incorrect.">
            <a:extLst>
              <a:ext uri="{FF2B5EF4-FFF2-40B4-BE49-F238E27FC236}">
                <a16:creationId xmlns:a16="http://schemas.microsoft.com/office/drawing/2014/main" id="{E24C3A21-E7AE-F465-BD0C-EB1E06DFD19D}"/>
              </a:ext>
            </a:extLst>
          </p:cNvPr>
          <p:cNvPicPr>
            <a:picLocks noChangeAspect="1"/>
          </p:cNvPicPr>
          <p:nvPr/>
        </p:nvPicPr>
        <p:blipFill>
          <a:blip r:embed="rId5"/>
          <a:stretch>
            <a:fillRect/>
          </a:stretch>
        </p:blipFill>
        <p:spPr>
          <a:xfrm>
            <a:off x="7173234" y="5087560"/>
            <a:ext cx="3209925" cy="923925"/>
          </a:xfrm>
          <a:prstGeom prst="rect">
            <a:avLst/>
          </a:prstGeom>
        </p:spPr>
      </p:pic>
      <p:sp>
        <p:nvSpPr>
          <p:cNvPr id="20" name="TextBox 19">
            <a:extLst>
              <a:ext uri="{FF2B5EF4-FFF2-40B4-BE49-F238E27FC236}">
                <a16:creationId xmlns:a16="http://schemas.microsoft.com/office/drawing/2014/main" id="{4D1371E7-9B2B-00B9-8BC8-072490DE65CD}"/>
              </a:ext>
            </a:extLst>
          </p:cNvPr>
          <p:cNvSpPr txBox="1"/>
          <p:nvPr/>
        </p:nvSpPr>
        <p:spPr>
          <a:xfrm>
            <a:off x="3427344" y="5223746"/>
            <a:ext cx="45222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 dirty="0">
                <a:latin typeface="Calibri"/>
                <a:ea typeface="Calibri"/>
                <a:cs typeface="Calibri"/>
              </a:rPr>
              <a:t>Patvirtinę įkėlimą, puslapio apačioje turėtumėte matyti šį pranešimą:</a:t>
            </a:r>
            <a:endParaRPr lang="lt" dirty="0">
              <a:latin typeface="Calibri"/>
            </a:endParaRPr>
          </a:p>
        </p:txBody>
      </p:sp>
      <p:sp>
        <p:nvSpPr>
          <p:cNvPr id="2" name="Oval 1">
            <a:extLst>
              <a:ext uri="{FF2B5EF4-FFF2-40B4-BE49-F238E27FC236}">
                <a16:creationId xmlns:a16="http://schemas.microsoft.com/office/drawing/2014/main" id="{AE0219F4-7C15-D46E-AE0F-6A72B5E87F86}"/>
              </a:ext>
            </a:extLst>
          </p:cNvPr>
          <p:cNvSpPr/>
          <p:nvPr/>
        </p:nvSpPr>
        <p:spPr>
          <a:xfrm>
            <a:off x="7808655" y="2492451"/>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3</a:t>
            </a:r>
          </a:p>
        </p:txBody>
      </p:sp>
      <p:sp>
        <p:nvSpPr>
          <p:cNvPr id="3" name="TextBox 2">
            <a:extLst>
              <a:ext uri="{FF2B5EF4-FFF2-40B4-BE49-F238E27FC236}">
                <a16:creationId xmlns:a16="http://schemas.microsoft.com/office/drawing/2014/main" id="{66989B1D-05BF-E749-8D7D-5D99104FF712}"/>
              </a:ext>
            </a:extLst>
          </p:cNvPr>
          <p:cNvSpPr txBox="1"/>
          <p:nvPr/>
        </p:nvSpPr>
        <p:spPr>
          <a:xfrm>
            <a:off x="22412" y="5546912"/>
            <a:ext cx="355226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1800" b="1" baseline="0" dirty="0">
                <a:solidFill>
                  <a:srgbClr val="FF0000"/>
                </a:solidFill>
              </a:rPr>
              <a:t>SVARBU</a:t>
            </a:r>
            <a:r>
              <a:rPr lang="en-US" sz="1800" b="1" baseline="0" dirty="0">
                <a:solidFill>
                  <a:srgbClr val="FF0000"/>
                </a:solidFill>
              </a:rPr>
              <a:t>! </a:t>
            </a:r>
            <a:r>
              <a:rPr lang="lt-LT" sz="1800" baseline="0" dirty="0"/>
              <a:t>Jeigu yra daugiau dokumentų, tada rekomenduojame</a:t>
            </a:r>
            <a:r>
              <a:rPr lang="en-US" sz="1800" baseline="0" dirty="0"/>
              <a:t> </a:t>
            </a:r>
            <a:r>
              <a:rPr lang="lt-LT" sz="1800" baseline="0" dirty="0"/>
              <a:t>įkelti pasiūlymą, suspaustą zip formatu</a:t>
            </a:r>
            <a:endParaRPr lang="en-US" dirty="0"/>
          </a:p>
          <a:p>
            <a:pPr algn="ctr"/>
            <a:endParaRPr lang="en-US" dirty="0"/>
          </a:p>
        </p:txBody>
      </p:sp>
    </p:spTree>
    <p:extLst>
      <p:ext uri="{BB962C8B-B14F-4D97-AF65-F5344CB8AC3E}">
        <p14:creationId xmlns:p14="http://schemas.microsoft.com/office/powerpoint/2010/main" val="373708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618F467F-BF72-58A6-CCFE-F058A18B02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3420" y="5387151"/>
            <a:ext cx="2527816" cy="1470849"/>
          </a:xfrm>
          <a:prstGeom prst="rect">
            <a:avLst/>
          </a:prstGeom>
        </p:spPr>
      </p:pic>
      <p:pic>
        <p:nvPicPr>
          <p:cNvPr id="5" name="Content Placeholder 4" descr="A screenshot of a computer&#10;&#10;AI-generated content may be incorrect.">
            <a:extLst>
              <a:ext uri="{FF2B5EF4-FFF2-40B4-BE49-F238E27FC236}">
                <a16:creationId xmlns:a16="http://schemas.microsoft.com/office/drawing/2014/main" id="{F0AB2814-5145-49D4-0827-FDA4393D06FC}"/>
              </a:ext>
            </a:extLst>
          </p:cNvPr>
          <p:cNvPicPr>
            <a:picLocks noGrp="1" noChangeAspect="1"/>
          </p:cNvPicPr>
          <p:nvPr>
            <p:ph idx="1"/>
          </p:nvPr>
        </p:nvPicPr>
        <p:blipFill>
          <a:blip r:embed="rId3"/>
          <a:stretch>
            <a:fillRect/>
          </a:stretch>
        </p:blipFill>
        <p:spPr>
          <a:xfrm>
            <a:off x="493734" y="625887"/>
            <a:ext cx="7874697" cy="2919939"/>
          </a:xfrm>
          <a:prstGeom prst="rect">
            <a:avLst/>
          </a:prstGeom>
        </p:spPr>
      </p:pic>
      <p:sp>
        <p:nvSpPr>
          <p:cNvPr id="4" name="Slide Number Placeholder 3">
            <a:extLst>
              <a:ext uri="{FF2B5EF4-FFF2-40B4-BE49-F238E27FC236}">
                <a16:creationId xmlns:a16="http://schemas.microsoft.com/office/drawing/2014/main" id="{C695975D-0E30-845C-1045-69FF4E511612}"/>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8" name="Oval 7">
            <a:extLst>
              <a:ext uri="{FF2B5EF4-FFF2-40B4-BE49-F238E27FC236}">
                <a16:creationId xmlns:a16="http://schemas.microsoft.com/office/drawing/2014/main" id="{8D83DB1D-96AE-4A88-B323-C586FABB8699}"/>
              </a:ext>
            </a:extLst>
          </p:cNvPr>
          <p:cNvSpPr/>
          <p:nvPr/>
        </p:nvSpPr>
        <p:spPr>
          <a:xfrm>
            <a:off x="260855" y="1424519"/>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1</a:t>
            </a:r>
          </a:p>
        </p:txBody>
      </p:sp>
      <p:sp>
        <p:nvSpPr>
          <p:cNvPr id="10" name="Oval 9">
            <a:extLst>
              <a:ext uri="{FF2B5EF4-FFF2-40B4-BE49-F238E27FC236}">
                <a16:creationId xmlns:a16="http://schemas.microsoft.com/office/drawing/2014/main" id="{F86A1730-C99D-58A5-0801-69B1FBC012EE}"/>
              </a:ext>
            </a:extLst>
          </p:cNvPr>
          <p:cNvSpPr/>
          <p:nvPr/>
        </p:nvSpPr>
        <p:spPr>
          <a:xfrm>
            <a:off x="2274574" y="1777836"/>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sp>
        <p:nvSpPr>
          <p:cNvPr id="12" name="Oval 11">
            <a:extLst>
              <a:ext uri="{FF2B5EF4-FFF2-40B4-BE49-F238E27FC236}">
                <a16:creationId xmlns:a16="http://schemas.microsoft.com/office/drawing/2014/main" id="{5BF335C2-7BD4-D227-5FCB-09CEFF93777C}"/>
              </a:ext>
            </a:extLst>
          </p:cNvPr>
          <p:cNvSpPr/>
          <p:nvPr/>
        </p:nvSpPr>
        <p:spPr>
          <a:xfrm>
            <a:off x="7455838" y="1732539"/>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3</a:t>
            </a:r>
          </a:p>
        </p:txBody>
      </p:sp>
      <p:sp>
        <p:nvSpPr>
          <p:cNvPr id="13" name="TextBox 12">
            <a:extLst>
              <a:ext uri="{FF2B5EF4-FFF2-40B4-BE49-F238E27FC236}">
                <a16:creationId xmlns:a16="http://schemas.microsoft.com/office/drawing/2014/main" id="{2E1E4B13-2121-8E95-EC14-BC8BE028378B}"/>
              </a:ext>
            </a:extLst>
          </p:cNvPr>
          <p:cNvSpPr txBox="1"/>
          <p:nvPr/>
        </p:nvSpPr>
        <p:spPr>
          <a:xfrm>
            <a:off x="8377295" y="624157"/>
            <a:ext cx="399799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Pasirinkite skiltį „Tinkamumo kriterijai“  (1), matysite suformuotą prašymą ir kokius dokumentus reikia pateikti (2) ir spaudžiate „</a:t>
            </a:r>
            <a:r>
              <a:rPr lang="lt-LT" dirty="0">
                <a:solidFill>
                  <a:srgbClr val="000000"/>
                </a:solidFill>
                <a:ea typeface="Calibri"/>
                <a:cs typeface="Calibri"/>
              </a:rPr>
              <a:t>Pasirinkite nuorodų failus“ (3)</a:t>
            </a:r>
          </a:p>
          <a:p>
            <a:endParaRPr lang="en-US" dirty="0">
              <a:ea typeface="Calibri"/>
              <a:cs typeface="Calibri"/>
            </a:endParaRPr>
          </a:p>
        </p:txBody>
      </p:sp>
      <p:pic>
        <p:nvPicPr>
          <p:cNvPr id="2" name="Picture 1" descr="A screenshot of a computer&#10;&#10;AI-generated content may be incorrect.">
            <a:extLst>
              <a:ext uri="{FF2B5EF4-FFF2-40B4-BE49-F238E27FC236}">
                <a16:creationId xmlns:a16="http://schemas.microsoft.com/office/drawing/2014/main" id="{587E43B0-CF33-98F9-9098-27BF27679DB2}"/>
              </a:ext>
            </a:extLst>
          </p:cNvPr>
          <p:cNvPicPr>
            <a:picLocks noChangeAspect="1"/>
          </p:cNvPicPr>
          <p:nvPr/>
        </p:nvPicPr>
        <p:blipFill>
          <a:blip r:embed="rId4"/>
          <a:stretch>
            <a:fillRect/>
          </a:stretch>
        </p:blipFill>
        <p:spPr>
          <a:xfrm>
            <a:off x="499672" y="3678999"/>
            <a:ext cx="5702083" cy="2923784"/>
          </a:xfrm>
          <a:prstGeom prst="rect">
            <a:avLst/>
          </a:prstGeom>
        </p:spPr>
      </p:pic>
      <p:sp>
        <p:nvSpPr>
          <p:cNvPr id="7" name="TextBox 6">
            <a:extLst>
              <a:ext uri="{FF2B5EF4-FFF2-40B4-BE49-F238E27FC236}">
                <a16:creationId xmlns:a16="http://schemas.microsoft.com/office/drawing/2014/main" id="{780C07A2-CAA9-DA6A-129E-5CFFA175DAFA}"/>
              </a:ext>
            </a:extLst>
          </p:cNvPr>
          <p:cNvSpPr txBox="1"/>
          <p:nvPr/>
        </p:nvSpPr>
        <p:spPr>
          <a:xfrm>
            <a:off x="6629178" y="3729148"/>
            <a:ext cx="481296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Pasirinkite reikiamą dokumentą (4) ir spustelėkite </a:t>
            </a:r>
            <a:r>
              <a:rPr lang="lt-LT" dirty="0">
                <a:latin typeface="Calibri"/>
                <a:ea typeface="Calibri"/>
                <a:cs typeface="Calibri"/>
              </a:rPr>
              <a:t>„Išsaugoti“ (5). Esant poreikui, galite palikti komentarą prieš išsaugojant dokumentus</a:t>
            </a:r>
            <a:endParaRPr lang="lt-LT" dirty="0">
              <a:latin typeface="Calibri"/>
            </a:endParaRPr>
          </a:p>
        </p:txBody>
      </p:sp>
      <p:sp>
        <p:nvSpPr>
          <p:cNvPr id="9" name="Oval 8">
            <a:extLst>
              <a:ext uri="{FF2B5EF4-FFF2-40B4-BE49-F238E27FC236}">
                <a16:creationId xmlns:a16="http://schemas.microsoft.com/office/drawing/2014/main" id="{5C9CC284-601D-9AB2-CAFB-A4D3AF3682B8}"/>
              </a:ext>
            </a:extLst>
          </p:cNvPr>
          <p:cNvSpPr/>
          <p:nvPr/>
        </p:nvSpPr>
        <p:spPr>
          <a:xfrm>
            <a:off x="764" y="5456944"/>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4</a:t>
            </a:r>
          </a:p>
        </p:txBody>
      </p:sp>
      <p:sp>
        <p:nvSpPr>
          <p:cNvPr id="11" name="Oval 10">
            <a:extLst>
              <a:ext uri="{FF2B5EF4-FFF2-40B4-BE49-F238E27FC236}">
                <a16:creationId xmlns:a16="http://schemas.microsoft.com/office/drawing/2014/main" id="{93A50AF4-165A-366E-B14C-A0DC90F2BDBD}"/>
              </a:ext>
            </a:extLst>
          </p:cNvPr>
          <p:cNvSpPr/>
          <p:nvPr/>
        </p:nvSpPr>
        <p:spPr>
          <a:xfrm>
            <a:off x="5084243" y="5874478"/>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5</a:t>
            </a:r>
          </a:p>
        </p:txBody>
      </p:sp>
      <p:pic>
        <p:nvPicPr>
          <p:cNvPr id="14" name="Picture 13" descr="A green rectangle with white text&#10;&#10;AI-generated content may be incorrect.">
            <a:extLst>
              <a:ext uri="{FF2B5EF4-FFF2-40B4-BE49-F238E27FC236}">
                <a16:creationId xmlns:a16="http://schemas.microsoft.com/office/drawing/2014/main" id="{868F0DA0-5310-2E4F-0566-3AA9DBF540D4}"/>
              </a:ext>
            </a:extLst>
          </p:cNvPr>
          <p:cNvPicPr>
            <a:picLocks noChangeAspect="1"/>
          </p:cNvPicPr>
          <p:nvPr/>
        </p:nvPicPr>
        <p:blipFill>
          <a:blip r:embed="rId5"/>
          <a:stretch>
            <a:fillRect/>
          </a:stretch>
        </p:blipFill>
        <p:spPr>
          <a:xfrm>
            <a:off x="6831251" y="6025672"/>
            <a:ext cx="3143250" cy="819150"/>
          </a:xfrm>
          <a:prstGeom prst="rect">
            <a:avLst/>
          </a:prstGeom>
        </p:spPr>
      </p:pic>
      <p:sp>
        <p:nvSpPr>
          <p:cNvPr id="15" name="TextBox 14">
            <a:extLst>
              <a:ext uri="{FF2B5EF4-FFF2-40B4-BE49-F238E27FC236}">
                <a16:creationId xmlns:a16="http://schemas.microsoft.com/office/drawing/2014/main" id="{9D779B91-5C6E-EA3F-425F-CFE5FC136FFA}"/>
              </a:ext>
            </a:extLst>
          </p:cNvPr>
          <p:cNvSpPr txBox="1"/>
          <p:nvPr/>
        </p:nvSpPr>
        <p:spPr>
          <a:xfrm>
            <a:off x="6629178" y="5095521"/>
            <a:ext cx="39636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Atlikę visus veiksmus, atitinkamas kriterijus turi užsipildyti 100%, puslapio apačioje turite matyti šį pranešimą:</a:t>
            </a:r>
            <a:endParaRPr lang="lt-LT" dirty="0"/>
          </a:p>
        </p:txBody>
      </p:sp>
    </p:spTree>
    <p:extLst>
      <p:ext uri="{BB962C8B-B14F-4D97-AF65-F5344CB8AC3E}">
        <p14:creationId xmlns:p14="http://schemas.microsoft.com/office/powerpoint/2010/main" val="726711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85D76A5D-919D-30CC-38AC-E7ECA1839B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51448" y="5387151"/>
            <a:ext cx="2527816" cy="1470849"/>
          </a:xfrm>
          <a:prstGeom prst="rect">
            <a:avLst/>
          </a:prstGeom>
        </p:spPr>
      </p:pic>
      <p:sp>
        <p:nvSpPr>
          <p:cNvPr id="3" name="Content Placeholder 2">
            <a:extLst>
              <a:ext uri="{FF2B5EF4-FFF2-40B4-BE49-F238E27FC236}">
                <a16:creationId xmlns:a16="http://schemas.microsoft.com/office/drawing/2014/main" id="{28B0ACF3-6E53-537B-21DB-63F750ED1C8E}"/>
              </a:ext>
            </a:extLst>
          </p:cNvPr>
          <p:cNvSpPr>
            <a:spLocks noGrp="1"/>
          </p:cNvSpPr>
          <p:nvPr>
            <p:ph idx="1"/>
          </p:nvPr>
        </p:nvSpPr>
        <p:spPr>
          <a:xfrm>
            <a:off x="838200" y="643973"/>
            <a:ext cx="10515600" cy="5532990"/>
          </a:xfrm>
        </p:spPr>
        <p:txBody>
          <a:bodyPr vert="horz" lIns="91440" tIns="45720" rIns="91440" bIns="45720" rtlCol="0" anchor="t">
            <a:normAutofit/>
          </a:bodyPr>
          <a:lstStyle/>
          <a:p>
            <a:pPr marL="0" indent="0">
              <a:buNone/>
            </a:pPr>
            <a:r>
              <a:rPr lang="lt-LT" sz="1800" dirty="0">
                <a:ea typeface="Calibri"/>
                <a:cs typeface="Calibri"/>
              </a:rPr>
              <a:t>Prie skilties </a:t>
            </a:r>
            <a:r>
              <a:rPr lang="lt-LT" sz="1800" dirty="0">
                <a:latin typeface="Calibri"/>
                <a:ea typeface="Calibri"/>
                <a:cs typeface="Calibri"/>
              </a:rPr>
              <a:t>„Techninis“ atlikite tuos pačius veiksmus, kaip ir </a:t>
            </a:r>
            <a:r>
              <a:rPr lang="lt-LT" sz="1800" dirty="0">
                <a:latin typeface="Calibri"/>
                <a:ea typeface="Calibri"/>
                <a:cs typeface="Calibri"/>
                <a:hlinkClick r:id="rId3" action="ppaction://hlinksldjump"/>
              </a:rPr>
              <a:t>36 skaidrėje</a:t>
            </a:r>
            <a:endParaRPr lang="lt-LT" sz="1800" dirty="0">
              <a:latin typeface="Calibri"/>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687468D7-FCC7-6295-AD88-9433DEDAB0D3}"/>
              </a:ext>
            </a:extLst>
          </p:cNvPr>
          <p:cNvSpPr>
            <a:spLocks noGrp="1"/>
          </p:cNvSpPr>
          <p:nvPr>
            <p:ph type="sldNum" sz="quarter" idx="12"/>
          </p:nvPr>
        </p:nvSpPr>
        <p:spPr/>
        <p:txBody>
          <a:bodyPr/>
          <a:lstStyle/>
          <a:p>
            <a:fld id="{49EC5416-78B8-4F37-B286-A40543F63F6D}" type="slidenum">
              <a:rPr lang="en-US" smtClean="0"/>
              <a:pPr/>
              <a:t>37</a:t>
            </a:fld>
            <a:endParaRPr lang="en-US" dirty="0"/>
          </a:p>
        </p:txBody>
      </p:sp>
      <p:pic>
        <p:nvPicPr>
          <p:cNvPr id="5" name="Picture 4" descr="A screenshot of a computer&#10;&#10;AI-generated content may be incorrect.">
            <a:extLst>
              <a:ext uri="{FF2B5EF4-FFF2-40B4-BE49-F238E27FC236}">
                <a16:creationId xmlns:a16="http://schemas.microsoft.com/office/drawing/2014/main" id="{2007DD48-2BEE-2AED-777E-DAC119693643}"/>
              </a:ext>
            </a:extLst>
          </p:cNvPr>
          <p:cNvPicPr>
            <a:picLocks noChangeAspect="1"/>
          </p:cNvPicPr>
          <p:nvPr/>
        </p:nvPicPr>
        <p:blipFill>
          <a:blip r:embed="rId4"/>
          <a:stretch>
            <a:fillRect/>
          </a:stretch>
        </p:blipFill>
        <p:spPr>
          <a:xfrm>
            <a:off x="842404" y="1040352"/>
            <a:ext cx="9803028" cy="270726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2B79C9D3-12CC-F85A-2DDA-BE5CA5D24083}"/>
              </a:ext>
            </a:extLst>
          </p:cNvPr>
          <p:cNvPicPr>
            <a:picLocks noChangeAspect="1"/>
          </p:cNvPicPr>
          <p:nvPr/>
        </p:nvPicPr>
        <p:blipFill>
          <a:blip r:embed="rId5"/>
          <a:stretch>
            <a:fillRect/>
          </a:stretch>
        </p:blipFill>
        <p:spPr>
          <a:xfrm>
            <a:off x="845364" y="4287216"/>
            <a:ext cx="3248025" cy="1447800"/>
          </a:xfrm>
          <a:prstGeom prst="rect">
            <a:avLst/>
          </a:prstGeom>
        </p:spPr>
      </p:pic>
      <p:sp>
        <p:nvSpPr>
          <p:cNvPr id="8" name="TextBox 7">
            <a:extLst>
              <a:ext uri="{FF2B5EF4-FFF2-40B4-BE49-F238E27FC236}">
                <a16:creationId xmlns:a16="http://schemas.microsoft.com/office/drawing/2014/main" id="{EB4C0792-79B9-0F8B-B3FA-13C53E4CDBF6}"/>
              </a:ext>
            </a:extLst>
          </p:cNvPr>
          <p:cNvSpPr txBox="1"/>
          <p:nvPr/>
        </p:nvSpPr>
        <p:spPr>
          <a:xfrm>
            <a:off x="990905" y="4686912"/>
            <a:ext cx="9771264" cy="6348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813614C2-63DB-B6DD-AB0F-A97649EB4FDC}"/>
              </a:ext>
            </a:extLst>
          </p:cNvPr>
          <p:cNvSpPr txBox="1"/>
          <p:nvPr/>
        </p:nvSpPr>
        <p:spPr>
          <a:xfrm>
            <a:off x="847015" y="3975470"/>
            <a:ext cx="103569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Tinkamai įkėlę dokumentus, turite matyti 100% užpildytą konkretų kriterijų</a:t>
            </a:r>
          </a:p>
        </p:txBody>
      </p:sp>
    </p:spTree>
    <p:extLst>
      <p:ext uri="{BB962C8B-B14F-4D97-AF65-F5344CB8AC3E}">
        <p14:creationId xmlns:p14="http://schemas.microsoft.com/office/powerpoint/2010/main" val="1165787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BF20ABCF-F8BE-7D31-E85C-56E368FAED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583484" y="5412933"/>
            <a:ext cx="2527816" cy="1470849"/>
          </a:xfrm>
          <a:prstGeom prst="rect">
            <a:avLst/>
          </a:prstGeom>
        </p:spPr>
      </p:pic>
      <p:sp>
        <p:nvSpPr>
          <p:cNvPr id="3" name="Content Placeholder 2">
            <a:extLst>
              <a:ext uri="{FF2B5EF4-FFF2-40B4-BE49-F238E27FC236}">
                <a16:creationId xmlns:a16="http://schemas.microsoft.com/office/drawing/2014/main" id="{D8A36C24-9EEA-FF17-DEC4-5690F79A34A4}"/>
              </a:ext>
            </a:extLst>
          </p:cNvPr>
          <p:cNvSpPr>
            <a:spLocks noGrp="1"/>
          </p:cNvSpPr>
          <p:nvPr>
            <p:ph idx="1"/>
          </p:nvPr>
        </p:nvSpPr>
        <p:spPr>
          <a:xfrm>
            <a:off x="660748" y="184830"/>
            <a:ext cx="10693052" cy="5992133"/>
          </a:xfrm>
        </p:spPr>
        <p:txBody>
          <a:bodyPr vert="horz" lIns="91440" tIns="45720" rIns="91440" bIns="45720" rtlCol="0" anchor="t">
            <a:normAutofit/>
          </a:bodyPr>
          <a:lstStyle/>
          <a:p>
            <a:pPr marL="0" indent="0">
              <a:buNone/>
            </a:pPr>
            <a:r>
              <a:rPr lang="lt-LT" sz="1800" dirty="0">
                <a:ea typeface="Calibri"/>
                <a:cs typeface="Calibri"/>
              </a:rPr>
              <a:t>Pasirinkite skiltį „Finansinis“ (1) ir spustelėkite užduotį „Pasiūlymo kaina“:</a:t>
            </a:r>
          </a:p>
          <a:p>
            <a:pPr marL="0" indent="0">
              <a:buNone/>
            </a:pPr>
            <a:endParaRPr lang="en-US" sz="1800" dirty="0">
              <a:ea typeface="Calibri"/>
              <a:cs typeface="Calibri"/>
            </a:endParaRPr>
          </a:p>
        </p:txBody>
      </p:sp>
      <p:sp>
        <p:nvSpPr>
          <p:cNvPr id="4" name="Slide Number Placeholder 3">
            <a:extLst>
              <a:ext uri="{FF2B5EF4-FFF2-40B4-BE49-F238E27FC236}">
                <a16:creationId xmlns:a16="http://schemas.microsoft.com/office/drawing/2014/main" id="{855399EF-378E-FD88-CC64-698D1341D41A}"/>
              </a:ext>
            </a:extLst>
          </p:cNvPr>
          <p:cNvSpPr>
            <a:spLocks noGrp="1"/>
          </p:cNvSpPr>
          <p:nvPr>
            <p:ph type="sldNum" sz="quarter" idx="12"/>
          </p:nvPr>
        </p:nvSpPr>
        <p:spPr/>
        <p:txBody>
          <a:bodyPr/>
          <a:lstStyle/>
          <a:p>
            <a:fld id="{49EC5416-78B8-4F37-B286-A40543F63F6D}" type="slidenum">
              <a:rPr lang="en-US" smtClean="0"/>
              <a:pPr/>
              <a:t>38</a:t>
            </a:fld>
            <a:endParaRPr lang="en-US" dirty="0"/>
          </a:p>
        </p:txBody>
      </p:sp>
      <p:pic>
        <p:nvPicPr>
          <p:cNvPr id="7" name="Picture 6" descr="A screenshot of a computer&#10;&#10;AI-generated content may be incorrect.">
            <a:extLst>
              <a:ext uri="{FF2B5EF4-FFF2-40B4-BE49-F238E27FC236}">
                <a16:creationId xmlns:a16="http://schemas.microsoft.com/office/drawing/2014/main" id="{C6A4C58F-D416-5453-D7B4-2678E2066935}"/>
              </a:ext>
            </a:extLst>
          </p:cNvPr>
          <p:cNvPicPr>
            <a:picLocks noChangeAspect="1"/>
          </p:cNvPicPr>
          <p:nvPr/>
        </p:nvPicPr>
        <p:blipFill>
          <a:blip r:embed="rId3"/>
          <a:stretch>
            <a:fillRect/>
          </a:stretch>
        </p:blipFill>
        <p:spPr>
          <a:xfrm>
            <a:off x="541807" y="514200"/>
            <a:ext cx="9339649" cy="2656622"/>
          </a:xfrm>
          <a:prstGeom prst="rect">
            <a:avLst/>
          </a:prstGeom>
        </p:spPr>
      </p:pic>
      <p:sp>
        <p:nvSpPr>
          <p:cNvPr id="9" name="TextBox 8">
            <a:extLst>
              <a:ext uri="{FF2B5EF4-FFF2-40B4-BE49-F238E27FC236}">
                <a16:creationId xmlns:a16="http://schemas.microsoft.com/office/drawing/2014/main" id="{5679B855-C0E6-0C95-CE16-F282B195E408}"/>
              </a:ext>
            </a:extLst>
          </p:cNvPr>
          <p:cNvSpPr txBox="1"/>
          <p:nvPr/>
        </p:nvSpPr>
        <p:spPr>
          <a:xfrm>
            <a:off x="541058" y="3183458"/>
            <a:ext cx="101921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Įrašykite kainą (2) ir spustelėkite baltame tuščiame lauke. </a:t>
            </a:r>
            <a:r>
              <a:rPr lang="lt-LT" dirty="0">
                <a:ea typeface="+mn-lt"/>
                <a:cs typeface="+mn-lt"/>
              </a:rPr>
              <a:t>Jei suma turi būti nurodyta su centais, </a:t>
            </a:r>
            <a:endParaRPr lang="en-US" dirty="0">
              <a:ea typeface="+mn-lt"/>
              <a:cs typeface="+mn-lt"/>
            </a:endParaRPr>
          </a:p>
          <a:p>
            <a:r>
              <a:rPr lang="lt-LT" dirty="0">
                <a:ea typeface="+mn-lt"/>
                <a:cs typeface="+mn-lt"/>
              </a:rPr>
              <a:t>ją įrašykite, pvz., 10000.50</a:t>
            </a:r>
            <a:endParaRPr lang="en-US" dirty="0">
              <a:ea typeface="+mn-lt"/>
              <a:cs typeface="+mn-lt"/>
            </a:endParaRPr>
          </a:p>
          <a:p>
            <a:endParaRPr lang="lt-LT" dirty="0">
              <a:ea typeface="Calibri"/>
              <a:cs typeface="Calibri"/>
            </a:endParaRPr>
          </a:p>
        </p:txBody>
      </p:sp>
      <p:sp>
        <p:nvSpPr>
          <p:cNvPr id="11" name="Oval 10">
            <a:extLst>
              <a:ext uri="{FF2B5EF4-FFF2-40B4-BE49-F238E27FC236}">
                <a16:creationId xmlns:a16="http://schemas.microsoft.com/office/drawing/2014/main" id="{AAE8F64A-8035-00CE-425C-A08008252262}"/>
              </a:ext>
            </a:extLst>
          </p:cNvPr>
          <p:cNvSpPr/>
          <p:nvPr/>
        </p:nvSpPr>
        <p:spPr>
          <a:xfrm>
            <a:off x="92593" y="1403834"/>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1</a:t>
            </a:r>
          </a:p>
        </p:txBody>
      </p:sp>
      <p:pic>
        <p:nvPicPr>
          <p:cNvPr id="5" name="Picture 4" descr="A screenshot of a computer&#10;&#10;AI-generated content may be incorrect.">
            <a:extLst>
              <a:ext uri="{FF2B5EF4-FFF2-40B4-BE49-F238E27FC236}">
                <a16:creationId xmlns:a16="http://schemas.microsoft.com/office/drawing/2014/main" id="{85B3A4A7-E569-9449-CFF6-8D8107AC4EDC}"/>
              </a:ext>
            </a:extLst>
          </p:cNvPr>
          <p:cNvPicPr>
            <a:picLocks noChangeAspect="1"/>
          </p:cNvPicPr>
          <p:nvPr/>
        </p:nvPicPr>
        <p:blipFill>
          <a:blip r:embed="rId4"/>
          <a:stretch>
            <a:fillRect/>
          </a:stretch>
        </p:blipFill>
        <p:spPr>
          <a:xfrm>
            <a:off x="542794" y="3772848"/>
            <a:ext cx="9050055" cy="3017921"/>
          </a:xfrm>
          <a:prstGeom prst="rect">
            <a:avLst/>
          </a:prstGeom>
        </p:spPr>
      </p:pic>
      <p:sp>
        <p:nvSpPr>
          <p:cNvPr id="8" name="Oval 7">
            <a:extLst>
              <a:ext uri="{FF2B5EF4-FFF2-40B4-BE49-F238E27FC236}">
                <a16:creationId xmlns:a16="http://schemas.microsoft.com/office/drawing/2014/main" id="{6F4E0BE0-79BE-F71D-FC82-86AECD3EB108}"/>
              </a:ext>
            </a:extLst>
          </p:cNvPr>
          <p:cNvSpPr/>
          <p:nvPr/>
        </p:nvSpPr>
        <p:spPr>
          <a:xfrm>
            <a:off x="4988181" y="4007281"/>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sp>
        <p:nvSpPr>
          <p:cNvPr id="10" name="TextBox 9">
            <a:extLst>
              <a:ext uri="{FF2B5EF4-FFF2-40B4-BE49-F238E27FC236}">
                <a16:creationId xmlns:a16="http://schemas.microsoft.com/office/drawing/2014/main" id="{238FFEB2-52F1-63A4-93F6-1669D799D8A6}"/>
              </a:ext>
            </a:extLst>
          </p:cNvPr>
          <p:cNvSpPr txBox="1"/>
          <p:nvPr/>
        </p:nvSpPr>
        <p:spPr>
          <a:xfrm>
            <a:off x="9710803" y="3627742"/>
            <a:ext cx="239220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ea typeface="Calibri"/>
                <a:cs typeface="Calibri"/>
              </a:rPr>
              <a:t>Skiltis „Finansinis“ turi užsipildyti 100 %, būtinai patikrinkite, ar įkėlėte dokumentus (4)</a:t>
            </a:r>
            <a:endParaRPr lang="en-US" dirty="0">
              <a:solidFill>
                <a:srgbClr val="000000"/>
              </a:solidFill>
              <a:ea typeface="Calibri"/>
              <a:cs typeface="Calibri"/>
            </a:endParaRPr>
          </a:p>
        </p:txBody>
      </p:sp>
      <p:sp>
        <p:nvSpPr>
          <p:cNvPr id="12" name="Oval 11">
            <a:extLst>
              <a:ext uri="{FF2B5EF4-FFF2-40B4-BE49-F238E27FC236}">
                <a16:creationId xmlns:a16="http://schemas.microsoft.com/office/drawing/2014/main" id="{5B0970D3-4697-49B7-C8F6-E00F6C500B34}"/>
              </a:ext>
            </a:extLst>
          </p:cNvPr>
          <p:cNvSpPr/>
          <p:nvPr/>
        </p:nvSpPr>
        <p:spPr>
          <a:xfrm>
            <a:off x="92592" y="3829830"/>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3</a:t>
            </a:r>
          </a:p>
        </p:txBody>
      </p:sp>
      <p:sp>
        <p:nvSpPr>
          <p:cNvPr id="14" name="Oval 13">
            <a:extLst>
              <a:ext uri="{FF2B5EF4-FFF2-40B4-BE49-F238E27FC236}">
                <a16:creationId xmlns:a16="http://schemas.microsoft.com/office/drawing/2014/main" id="{400E6A5A-4529-C991-156A-A490AA3CEE93}"/>
              </a:ext>
            </a:extLst>
          </p:cNvPr>
          <p:cNvSpPr/>
          <p:nvPr/>
        </p:nvSpPr>
        <p:spPr>
          <a:xfrm>
            <a:off x="8610291" y="4570953"/>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4</a:t>
            </a:r>
          </a:p>
        </p:txBody>
      </p:sp>
      <p:cxnSp>
        <p:nvCxnSpPr>
          <p:cNvPr id="2" name="Straight Arrow Connector 1">
            <a:extLst>
              <a:ext uri="{FF2B5EF4-FFF2-40B4-BE49-F238E27FC236}">
                <a16:creationId xmlns:a16="http://schemas.microsoft.com/office/drawing/2014/main" id="{BA76BB2F-DC56-D887-5D71-B6FD28257518}"/>
              </a:ext>
            </a:extLst>
          </p:cNvPr>
          <p:cNvCxnSpPr>
            <a:cxnSpLocks/>
            <a:stCxn id="13" idx="1"/>
          </p:cNvCxnSpPr>
          <p:nvPr/>
        </p:nvCxnSpPr>
        <p:spPr>
          <a:xfrm flipH="1">
            <a:off x="9301316" y="3187489"/>
            <a:ext cx="365122" cy="1691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EF3253D-11D4-FD4A-C9E4-5E73D3CC1D83}"/>
              </a:ext>
            </a:extLst>
          </p:cNvPr>
          <p:cNvSpPr txBox="1"/>
          <p:nvPr/>
        </p:nvSpPr>
        <p:spPr>
          <a:xfrm>
            <a:off x="9666438" y="3002823"/>
            <a:ext cx="25276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solidFill>
                  <a:srgbClr val="FF0000"/>
                </a:solidFill>
                <a:ea typeface="Calibri"/>
                <a:cs typeface="Calibri"/>
              </a:rPr>
              <a:t>Pridėkite dokumentus</a:t>
            </a:r>
            <a:endParaRPr lang="lt-LT">
              <a:solidFill>
                <a:srgbClr val="FF0000"/>
              </a:solidFill>
            </a:endParaRPr>
          </a:p>
        </p:txBody>
      </p:sp>
    </p:spTree>
    <p:extLst>
      <p:ext uri="{BB962C8B-B14F-4D97-AF65-F5344CB8AC3E}">
        <p14:creationId xmlns:p14="http://schemas.microsoft.com/office/powerpoint/2010/main" val="1204439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descr="A colorful circle with black background&#10;&#10;AI-generated content may be incorrect.">
            <a:extLst>
              <a:ext uri="{FF2B5EF4-FFF2-40B4-BE49-F238E27FC236}">
                <a16:creationId xmlns:a16="http://schemas.microsoft.com/office/drawing/2014/main" id="{86657F0D-5D04-1325-4FCE-7C12BF5BF3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Content Placeholder 2">
            <a:extLst>
              <a:ext uri="{FF2B5EF4-FFF2-40B4-BE49-F238E27FC236}">
                <a16:creationId xmlns:a16="http://schemas.microsoft.com/office/drawing/2014/main" id="{53F5A43E-0082-9C18-EE86-64B77AFE9834}"/>
              </a:ext>
            </a:extLst>
          </p:cNvPr>
          <p:cNvSpPr>
            <a:spLocks noGrp="1"/>
          </p:cNvSpPr>
          <p:nvPr>
            <p:ph idx="1"/>
          </p:nvPr>
        </p:nvSpPr>
        <p:spPr>
          <a:xfrm>
            <a:off x="535642" y="268008"/>
            <a:ext cx="10818158" cy="5908955"/>
          </a:xfrm>
        </p:spPr>
        <p:txBody>
          <a:bodyPr vert="horz" lIns="91440" tIns="45720" rIns="91440" bIns="45720" rtlCol="0" anchor="t">
            <a:normAutofit/>
          </a:bodyPr>
          <a:lstStyle/>
          <a:p>
            <a:pPr marL="0" indent="0">
              <a:buNone/>
            </a:pPr>
            <a:r>
              <a:rPr lang="lt-LT" sz="2000" dirty="0">
                <a:ea typeface="Calibri"/>
                <a:cs typeface="Calibri"/>
              </a:rPr>
              <a:t>Įkėlę visus dokumentus, prie skilties </a:t>
            </a:r>
            <a:r>
              <a:rPr lang="lt-LT" sz="2000" dirty="0">
                <a:latin typeface="Calibri"/>
                <a:ea typeface="Calibri"/>
                <a:cs typeface="Calibri"/>
              </a:rPr>
              <a:t>„Įgyvendinimas“ (1)</a:t>
            </a:r>
            <a:r>
              <a:rPr lang="lt-LT" sz="2000" dirty="0">
                <a:ea typeface="Calibri"/>
                <a:cs typeface="Calibri"/>
              </a:rPr>
              <a:t>, turite matyti 100 %. Tuomet spauskite mygtuką </a:t>
            </a:r>
            <a:r>
              <a:rPr lang="lt-LT" sz="2000" dirty="0">
                <a:latin typeface="Calibri"/>
                <a:ea typeface="Calibri"/>
                <a:cs typeface="Calibri"/>
              </a:rPr>
              <a:t>„Pateikti“</a:t>
            </a:r>
            <a:endParaRPr lang="en-US" sz="2000" dirty="0">
              <a:ea typeface="Calibri"/>
              <a:cs typeface="Calibri"/>
            </a:endParaRPr>
          </a:p>
          <a:p>
            <a:endParaRPr lang="en-US" sz="1800" dirty="0">
              <a:ea typeface="Calibri"/>
              <a:cs typeface="Calibri"/>
            </a:endParaRPr>
          </a:p>
          <a:p>
            <a:endParaRPr lang="en-US" sz="1800" dirty="0">
              <a:ea typeface="Calibri"/>
              <a:cs typeface="Calibri"/>
            </a:endParaRPr>
          </a:p>
        </p:txBody>
      </p:sp>
      <p:sp>
        <p:nvSpPr>
          <p:cNvPr id="4" name="Slide Number Placeholder 3">
            <a:extLst>
              <a:ext uri="{FF2B5EF4-FFF2-40B4-BE49-F238E27FC236}">
                <a16:creationId xmlns:a16="http://schemas.microsoft.com/office/drawing/2014/main" id="{473CC0B2-AE46-7D41-F138-1F4AD5C3181C}"/>
              </a:ext>
            </a:extLst>
          </p:cNvPr>
          <p:cNvSpPr>
            <a:spLocks noGrp="1"/>
          </p:cNvSpPr>
          <p:nvPr>
            <p:ph type="sldNum" sz="quarter" idx="12"/>
          </p:nvPr>
        </p:nvSpPr>
        <p:spPr>
          <a:xfrm>
            <a:off x="8704545" y="6432550"/>
            <a:ext cx="2743200" cy="365125"/>
          </a:xfrm>
        </p:spPr>
        <p:txBody>
          <a:bodyPr/>
          <a:lstStyle/>
          <a:p>
            <a:fld id="{49EC5416-78B8-4F37-B286-A40543F63F6D}" type="slidenum">
              <a:rPr lang="en-US" smtClean="0"/>
              <a:pPr/>
              <a:t>39</a:t>
            </a:fld>
            <a:endParaRPr lang="en-US" dirty="0"/>
          </a:p>
        </p:txBody>
      </p:sp>
      <p:pic>
        <p:nvPicPr>
          <p:cNvPr id="5" name="Picture 4" descr="A green and white rectangle&#10;&#10;AI-generated content may be incorrect.">
            <a:extLst>
              <a:ext uri="{FF2B5EF4-FFF2-40B4-BE49-F238E27FC236}">
                <a16:creationId xmlns:a16="http://schemas.microsoft.com/office/drawing/2014/main" id="{9000E0DC-7D3C-580F-FA5D-B1587D4B67E9}"/>
              </a:ext>
            </a:extLst>
          </p:cNvPr>
          <p:cNvPicPr>
            <a:picLocks noChangeAspect="1"/>
          </p:cNvPicPr>
          <p:nvPr/>
        </p:nvPicPr>
        <p:blipFill>
          <a:blip r:embed="rId3"/>
          <a:stretch>
            <a:fillRect/>
          </a:stretch>
        </p:blipFill>
        <p:spPr>
          <a:xfrm>
            <a:off x="579720" y="917208"/>
            <a:ext cx="8124825" cy="1114425"/>
          </a:xfrm>
          <a:prstGeom prst="rect">
            <a:avLst/>
          </a:prstGeom>
        </p:spPr>
      </p:pic>
      <p:sp>
        <p:nvSpPr>
          <p:cNvPr id="2" name="TextBox 1">
            <a:extLst>
              <a:ext uri="{FF2B5EF4-FFF2-40B4-BE49-F238E27FC236}">
                <a16:creationId xmlns:a16="http://schemas.microsoft.com/office/drawing/2014/main" id="{810C5526-8ED3-498A-2549-20AC1BB3B3DC}"/>
              </a:ext>
            </a:extLst>
          </p:cNvPr>
          <p:cNvSpPr txBox="1"/>
          <p:nvPr/>
        </p:nvSpPr>
        <p:spPr>
          <a:xfrm>
            <a:off x="532356" y="2103329"/>
            <a:ext cx="609600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kern="1200">
                <a:latin typeface="Calibri"/>
                <a:ea typeface="Calibri"/>
                <a:cs typeface="Calibri"/>
              </a:rPr>
              <a:t>Sėkmingai pateikus pasiūlymą</a:t>
            </a:r>
            <a:r>
              <a:rPr lang="lt-LT" sz="2000">
                <a:latin typeface="Calibri"/>
                <a:ea typeface="Calibri"/>
                <a:cs typeface="Calibri"/>
              </a:rPr>
              <a:t>,</a:t>
            </a:r>
            <a:r>
              <a:rPr lang="lt-LT" sz="2000" kern="1200">
                <a:latin typeface="Calibri"/>
                <a:ea typeface="Calibri"/>
                <a:cs typeface="Calibri"/>
              </a:rPr>
              <a:t> </a:t>
            </a:r>
            <a:r>
              <a:rPr lang="lt-LT" sz="2000">
                <a:latin typeface="Calibri"/>
                <a:ea typeface="Calibri"/>
                <a:cs typeface="Calibri"/>
              </a:rPr>
              <a:t>puslapio apačioje matysite įrašą</a:t>
            </a:r>
            <a:r>
              <a:rPr lang="lt-LT" sz="2000" kern="1200">
                <a:latin typeface="Calibri"/>
                <a:ea typeface="Calibri"/>
                <a:cs typeface="Calibri"/>
              </a:rPr>
              <a:t>:</a:t>
            </a:r>
            <a:endParaRPr lang="en-US" sz="2000">
              <a:latin typeface="Calibri"/>
              <a:ea typeface="Calibri"/>
              <a:cs typeface="Calibri"/>
            </a:endParaRPr>
          </a:p>
          <a:p>
            <a:pPr marL="0" indent="0" algn="l" rtl="0"/>
            <a:endParaRPr lang="en-US">
              <a:latin typeface="Calibri"/>
              <a:ea typeface="Calibri"/>
              <a:cs typeface="Calibri"/>
            </a:endParaRPr>
          </a:p>
          <a:p>
            <a:pPr algn="ctr"/>
            <a:endParaRPr lang="en-US">
              <a:latin typeface="Calibri"/>
              <a:ea typeface="Calibri"/>
              <a:cs typeface="Calibri"/>
            </a:endParaRPr>
          </a:p>
        </p:txBody>
      </p:sp>
      <p:pic>
        <p:nvPicPr>
          <p:cNvPr id="7" name="Picture 6" descr="A screenshot of a green box&#10;&#10;AI-generated content may be incorrect.">
            <a:extLst>
              <a:ext uri="{FF2B5EF4-FFF2-40B4-BE49-F238E27FC236}">
                <a16:creationId xmlns:a16="http://schemas.microsoft.com/office/drawing/2014/main" id="{2A2EB9DA-7DCC-B669-0B7A-668A0512A457}"/>
              </a:ext>
            </a:extLst>
          </p:cNvPr>
          <p:cNvPicPr>
            <a:picLocks noChangeAspect="1"/>
          </p:cNvPicPr>
          <p:nvPr/>
        </p:nvPicPr>
        <p:blipFill>
          <a:blip r:embed="rId4"/>
          <a:stretch>
            <a:fillRect/>
          </a:stretch>
        </p:blipFill>
        <p:spPr>
          <a:xfrm>
            <a:off x="2167612" y="2495734"/>
            <a:ext cx="3613890" cy="2364810"/>
          </a:xfrm>
          <a:prstGeom prst="rect">
            <a:avLst/>
          </a:prstGeom>
        </p:spPr>
      </p:pic>
      <p:sp>
        <p:nvSpPr>
          <p:cNvPr id="8" name="TextBox 7">
            <a:extLst>
              <a:ext uri="{FF2B5EF4-FFF2-40B4-BE49-F238E27FC236}">
                <a16:creationId xmlns:a16="http://schemas.microsoft.com/office/drawing/2014/main" id="{DAC793B4-D804-E477-1036-A78BD2DAC9A7}"/>
              </a:ext>
            </a:extLst>
          </p:cNvPr>
          <p:cNvSpPr txBox="1"/>
          <p:nvPr/>
        </p:nvSpPr>
        <p:spPr>
          <a:xfrm>
            <a:off x="626300" y="5109576"/>
            <a:ext cx="609600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000">
                <a:latin typeface="Calibri"/>
                <a:ea typeface="Calibri"/>
                <a:cs typeface="Calibri"/>
              </a:rPr>
              <a:t>Po pasiūlymo pateikimo</a:t>
            </a:r>
            <a:r>
              <a:rPr lang="lt-LT" sz="2000" kern="1200">
                <a:latin typeface="Calibri"/>
                <a:ea typeface="Calibri"/>
                <a:cs typeface="Calibri"/>
              </a:rPr>
              <a:t> </a:t>
            </a:r>
            <a:r>
              <a:rPr lang="lt-LT" sz="2000">
                <a:latin typeface="Calibri"/>
                <a:ea typeface="Calibri"/>
                <a:cs typeface="Calibri"/>
              </a:rPr>
              <a:t>gausite </a:t>
            </a:r>
            <a:r>
              <a:rPr lang="lt-LT" sz="2000" kern="1200">
                <a:latin typeface="Calibri"/>
                <a:ea typeface="Calibri"/>
                <a:cs typeface="Calibri"/>
              </a:rPr>
              <a:t>el.</a:t>
            </a:r>
            <a:r>
              <a:rPr lang="lt-LT" sz="2000">
                <a:latin typeface="Calibri"/>
                <a:ea typeface="Calibri"/>
                <a:cs typeface="Calibri"/>
              </a:rPr>
              <a:t> </a:t>
            </a:r>
            <a:r>
              <a:rPr lang="lt-LT" sz="2000" kern="1200">
                <a:latin typeface="Calibri"/>
                <a:ea typeface="Calibri"/>
                <a:cs typeface="Calibri"/>
              </a:rPr>
              <a:t>laišką apie pasiūlymo pateikimą</a:t>
            </a:r>
            <a:r>
              <a:rPr lang="lt-LT" sz="2000">
                <a:latin typeface="Calibri"/>
                <a:ea typeface="Calibri"/>
                <a:cs typeface="Calibri"/>
              </a:rPr>
              <a:t>:</a:t>
            </a:r>
            <a:endParaRPr lang="en-US" sz="2000">
              <a:ea typeface="Calibri"/>
              <a:cs typeface="Calibri"/>
            </a:endParaRPr>
          </a:p>
          <a:p>
            <a:pPr marL="0" indent="0" algn="l" rtl="0"/>
            <a:endParaRPr lang="en-US">
              <a:latin typeface="Calibri"/>
              <a:ea typeface="Calibri"/>
              <a:cs typeface="Calibri"/>
            </a:endParaRPr>
          </a:p>
          <a:p>
            <a:pPr algn="ctr"/>
            <a:endParaRPr lang="en-US">
              <a:latin typeface="Calibri"/>
              <a:ea typeface="Calibri"/>
              <a:cs typeface="Calibri"/>
            </a:endParaRPr>
          </a:p>
        </p:txBody>
      </p:sp>
      <p:pic>
        <p:nvPicPr>
          <p:cNvPr id="10" name="Picture 9" descr="A white background with black text&#10;&#10;AI-generated content may be incorrect.">
            <a:extLst>
              <a:ext uri="{FF2B5EF4-FFF2-40B4-BE49-F238E27FC236}">
                <a16:creationId xmlns:a16="http://schemas.microsoft.com/office/drawing/2014/main" id="{F3813634-F03F-FC03-A10A-7F4CDA5FD524}"/>
              </a:ext>
            </a:extLst>
          </p:cNvPr>
          <p:cNvPicPr>
            <a:picLocks noChangeAspect="1"/>
          </p:cNvPicPr>
          <p:nvPr/>
        </p:nvPicPr>
        <p:blipFill>
          <a:blip r:embed="rId5"/>
          <a:stretch>
            <a:fillRect/>
          </a:stretch>
        </p:blipFill>
        <p:spPr>
          <a:xfrm>
            <a:off x="6623822" y="4293414"/>
            <a:ext cx="4553701" cy="2066802"/>
          </a:xfrm>
          <a:prstGeom prst="rect">
            <a:avLst/>
          </a:prstGeom>
        </p:spPr>
      </p:pic>
    </p:spTree>
    <p:extLst>
      <p:ext uri="{BB962C8B-B14F-4D97-AF65-F5344CB8AC3E}">
        <p14:creationId xmlns:p14="http://schemas.microsoft.com/office/powerpoint/2010/main" val="217645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9" descr="A colorful circle with black background&#10;&#10;AI-generated content may be incorrect.">
            <a:extLst>
              <a:ext uri="{FF2B5EF4-FFF2-40B4-BE49-F238E27FC236}">
                <a16:creationId xmlns:a16="http://schemas.microsoft.com/office/drawing/2014/main" id="{FB5ACB19-5BD6-0BBE-0B96-3E99021E871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03288" y="5387151"/>
            <a:ext cx="2527816" cy="1470849"/>
          </a:xfrm>
          <a:prstGeom prst="rect">
            <a:avLst/>
          </a:prstGeom>
        </p:spPr>
      </p:pic>
      <p:sp>
        <p:nvSpPr>
          <p:cNvPr id="2" name="Title 1">
            <a:extLst>
              <a:ext uri="{FF2B5EF4-FFF2-40B4-BE49-F238E27FC236}">
                <a16:creationId xmlns:a16="http://schemas.microsoft.com/office/drawing/2014/main" id="{6DB94D8E-C65F-D090-5239-029F9F7CC8D8}"/>
              </a:ext>
            </a:extLst>
          </p:cNvPr>
          <p:cNvSpPr>
            <a:spLocks noGrp="1"/>
          </p:cNvSpPr>
          <p:nvPr>
            <p:ph type="title"/>
          </p:nvPr>
        </p:nvSpPr>
        <p:spPr/>
        <p:txBody>
          <a:bodyPr>
            <a:normAutofit/>
          </a:bodyPr>
          <a:lstStyle/>
          <a:p>
            <a:pPr algn="ctr"/>
            <a:r>
              <a:rPr lang="lt-LT" sz="2800" dirty="0">
                <a:latin typeface="Calibri"/>
                <a:ea typeface="Calibri"/>
                <a:cs typeface="Calibri"/>
              </a:rPr>
              <a:t>Pasiūlymo pateikimas </a:t>
            </a:r>
            <a:r>
              <a:rPr lang="lt-LT" sz="2800" b="1" dirty="0">
                <a:latin typeface="Calibri"/>
                <a:ea typeface="Calibri"/>
                <a:cs typeface="Calibri"/>
              </a:rPr>
              <a:t>projekto konkurse</a:t>
            </a:r>
            <a:endParaRPr lang="lt-LT" sz="2800" b="1" u="sng" dirty="0">
              <a:latin typeface="Calibri"/>
              <a:ea typeface="Calibri"/>
              <a:cs typeface="Calibri"/>
            </a:endParaRPr>
          </a:p>
        </p:txBody>
      </p:sp>
      <p:sp>
        <p:nvSpPr>
          <p:cNvPr id="3" name="Content Placeholder 2">
            <a:extLst>
              <a:ext uri="{FF2B5EF4-FFF2-40B4-BE49-F238E27FC236}">
                <a16:creationId xmlns:a16="http://schemas.microsoft.com/office/drawing/2014/main" id="{00DE7193-0019-0075-B059-0CCF8305A023}"/>
              </a:ext>
            </a:extLst>
          </p:cNvPr>
          <p:cNvSpPr>
            <a:spLocks noGrp="1"/>
          </p:cNvSpPr>
          <p:nvPr>
            <p:ph idx="1"/>
          </p:nvPr>
        </p:nvSpPr>
        <p:spPr>
          <a:xfrm>
            <a:off x="764070" y="1938311"/>
            <a:ext cx="10515600" cy="4351338"/>
          </a:xfrm>
        </p:spPr>
        <p:txBody>
          <a:bodyPr vert="horz" lIns="91440" tIns="45720" rIns="91440" bIns="45720" rtlCol="0" anchor="t">
            <a:normAutofit/>
          </a:bodyPr>
          <a:lstStyle/>
          <a:p>
            <a:pPr marL="0" indent="0">
              <a:buNone/>
            </a:pPr>
            <a:r>
              <a:rPr lang="lt-LT" sz="1800" dirty="0">
                <a:ea typeface="Calibri"/>
                <a:cs typeface="Calibri"/>
              </a:rPr>
              <a:t>Kaip susieti visus mano tiekėjo naudotojus su konkrečiu pirkimu arba susieti tik save, vadovaukitės </a:t>
            </a:r>
            <a:r>
              <a:rPr lang="lt-LT" sz="1800" dirty="0">
                <a:ea typeface="Calibri"/>
                <a:cs typeface="Calibri"/>
                <a:hlinkClick r:id="rId3" action="ppaction://hlinksldjump"/>
              </a:rPr>
              <a:t>16 skaidre</a:t>
            </a:r>
            <a:r>
              <a:rPr lang="lt-LT" sz="1800" dirty="0">
                <a:ea typeface="Calibri"/>
                <a:cs typeface="Calibri"/>
              </a:rPr>
              <a:t>.  </a:t>
            </a:r>
          </a:p>
          <a:p>
            <a:pPr marL="0" indent="0">
              <a:buNone/>
            </a:pPr>
            <a:r>
              <a:rPr lang="lt-LT" sz="1800" dirty="0">
                <a:ea typeface="Calibri"/>
                <a:cs typeface="Calibri"/>
              </a:rPr>
              <a:t>Užpildykite skiltį, pažymėtą žvaigždute (1) ir spauskite „Išsaugoti“ (2)</a:t>
            </a:r>
          </a:p>
          <a:p>
            <a:endParaRPr lang="en-US" dirty="0">
              <a:ea typeface="Calibri"/>
              <a:cs typeface="Calibri"/>
            </a:endParaRPr>
          </a:p>
        </p:txBody>
      </p:sp>
      <p:sp>
        <p:nvSpPr>
          <p:cNvPr id="4" name="Slide Number Placeholder 3">
            <a:extLst>
              <a:ext uri="{FF2B5EF4-FFF2-40B4-BE49-F238E27FC236}">
                <a16:creationId xmlns:a16="http://schemas.microsoft.com/office/drawing/2014/main" id="{B5A8604A-5817-BFD5-5506-3BF45758821B}"/>
              </a:ext>
            </a:extLst>
          </p:cNvPr>
          <p:cNvSpPr>
            <a:spLocks noGrp="1"/>
          </p:cNvSpPr>
          <p:nvPr>
            <p:ph type="sldNum" sz="quarter" idx="12"/>
          </p:nvPr>
        </p:nvSpPr>
        <p:spPr/>
        <p:txBody>
          <a:bodyPr/>
          <a:lstStyle/>
          <a:p>
            <a:fld id="{49EC5416-78B8-4F37-B286-A40543F63F6D}" type="slidenum">
              <a:rPr lang="en-US" smtClean="0"/>
              <a:pPr/>
              <a:t>40</a:t>
            </a:fld>
            <a:endParaRPr lang="en-US" dirty="0"/>
          </a:p>
        </p:txBody>
      </p:sp>
      <p:pic>
        <p:nvPicPr>
          <p:cNvPr id="5" name="Picture 4" descr="A screenshot of a computer&#10;&#10;AI-generated content may be incorrect.">
            <a:extLst>
              <a:ext uri="{FF2B5EF4-FFF2-40B4-BE49-F238E27FC236}">
                <a16:creationId xmlns:a16="http://schemas.microsoft.com/office/drawing/2014/main" id="{186966C7-A7AE-1C19-C674-17A4A0A7B8A0}"/>
              </a:ext>
            </a:extLst>
          </p:cNvPr>
          <p:cNvPicPr>
            <a:picLocks noChangeAspect="1"/>
          </p:cNvPicPr>
          <p:nvPr/>
        </p:nvPicPr>
        <p:blipFill>
          <a:blip r:embed="rId4"/>
          <a:stretch>
            <a:fillRect/>
          </a:stretch>
        </p:blipFill>
        <p:spPr>
          <a:xfrm>
            <a:off x="835068" y="2963859"/>
            <a:ext cx="8768220" cy="2798750"/>
          </a:xfrm>
          <a:prstGeom prst="rect">
            <a:avLst/>
          </a:prstGeom>
        </p:spPr>
      </p:pic>
      <p:sp>
        <p:nvSpPr>
          <p:cNvPr id="9" name="Oval 8">
            <a:extLst>
              <a:ext uri="{FF2B5EF4-FFF2-40B4-BE49-F238E27FC236}">
                <a16:creationId xmlns:a16="http://schemas.microsoft.com/office/drawing/2014/main" id="{F6AFF020-7B1C-944E-BF67-22DF204D9CF1}"/>
              </a:ext>
            </a:extLst>
          </p:cNvPr>
          <p:cNvSpPr/>
          <p:nvPr/>
        </p:nvSpPr>
        <p:spPr>
          <a:xfrm>
            <a:off x="395475" y="4633192"/>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1</a:t>
            </a:r>
          </a:p>
        </p:txBody>
      </p:sp>
      <p:sp>
        <p:nvSpPr>
          <p:cNvPr id="11" name="Oval 10">
            <a:extLst>
              <a:ext uri="{FF2B5EF4-FFF2-40B4-BE49-F238E27FC236}">
                <a16:creationId xmlns:a16="http://schemas.microsoft.com/office/drawing/2014/main" id="{473AA4E0-B019-E02E-8FDD-3542BFAED2DF}"/>
              </a:ext>
            </a:extLst>
          </p:cNvPr>
          <p:cNvSpPr/>
          <p:nvPr/>
        </p:nvSpPr>
        <p:spPr>
          <a:xfrm>
            <a:off x="8162571" y="5376392"/>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spTree>
    <p:extLst>
      <p:ext uri="{BB962C8B-B14F-4D97-AF65-F5344CB8AC3E}">
        <p14:creationId xmlns:p14="http://schemas.microsoft.com/office/powerpoint/2010/main" val="3780617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9" descr="A colorful circle with black background&#10;&#10;AI-generated content may be incorrect.">
            <a:extLst>
              <a:ext uri="{FF2B5EF4-FFF2-40B4-BE49-F238E27FC236}">
                <a16:creationId xmlns:a16="http://schemas.microsoft.com/office/drawing/2014/main" id="{1921CB05-300E-277D-CD6E-698D081FA0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568008" y="5369791"/>
            <a:ext cx="2527816" cy="1470849"/>
          </a:xfrm>
          <a:prstGeom prst="rect">
            <a:avLst/>
          </a:prstGeom>
        </p:spPr>
      </p:pic>
      <p:sp>
        <p:nvSpPr>
          <p:cNvPr id="2" name="Title 1">
            <a:extLst>
              <a:ext uri="{FF2B5EF4-FFF2-40B4-BE49-F238E27FC236}">
                <a16:creationId xmlns:a16="http://schemas.microsoft.com/office/drawing/2014/main" id="{59F46C5E-1FFE-72A9-2EBE-C6BB699AF0CA}"/>
              </a:ext>
            </a:extLst>
          </p:cNvPr>
          <p:cNvSpPr>
            <a:spLocks noGrp="1"/>
          </p:cNvSpPr>
          <p:nvPr>
            <p:ph type="title"/>
          </p:nvPr>
        </p:nvSpPr>
        <p:spPr>
          <a:xfrm>
            <a:off x="838200" y="6537"/>
            <a:ext cx="10515600" cy="1325563"/>
          </a:xfrm>
        </p:spPr>
        <p:txBody>
          <a:bodyPr>
            <a:normAutofit/>
          </a:bodyPr>
          <a:lstStyle/>
          <a:p>
            <a:pPr algn="ctr"/>
            <a:r>
              <a:rPr lang="lt-LT" sz="2800" dirty="0">
                <a:latin typeface="Calibri"/>
                <a:ea typeface="Calibri"/>
                <a:cs typeface="Calibri"/>
              </a:rPr>
              <a:t>Informacija prieš pateikiant pasiūlymą </a:t>
            </a:r>
            <a:r>
              <a:rPr lang="lt-LT" sz="2800" b="1" dirty="0">
                <a:latin typeface="Calibri"/>
                <a:ea typeface="Calibri"/>
                <a:cs typeface="Calibri"/>
              </a:rPr>
              <a:t> projekto konkurse</a:t>
            </a:r>
            <a:endParaRPr lang="lt-LT" sz="2800" dirty="0">
              <a:latin typeface="Calibri"/>
              <a:ea typeface="Calibri"/>
              <a:cs typeface="Calibri"/>
            </a:endParaRPr>
          </a:p>
        </p:txBody>
      </p:sp>
      <p:sp>
        <p:nvSpPr>
          <p:cNvPr id="3" name="Content Placeholder 2">
            <a:extLst>
              <a:ext uri="{FF2B5EF4-FFF2-40B4-BE49-F238E27FC236}">
                <a16:creationId xmlns:a16="http://schemas.microsoft.com/office/drawing/2014/main" id="{C5D2621F-FB90-0091-C89E-BAF5FE59E8A9}"/>
              </a:ext>
            </a:extLst>
          </p:cNvPr>
          <p:cNvSpPr>
            <a:spLocks noGrp="1"/>
          </p:cNvSpPr>
          <p:nvPr>
            <p:ph idx="1"/>
          </p:nvPr>
        </p:nvSpPr>
        <p:spPr>
          <a:xfrm>
            <a:off x="1018310" y="1260819"/>
            <a:ext cx="10515600" cy="4844396"/>
          </a:xfrm>
        </p:spPr>
        <p:txBody>
          <a:bodyPr vert="horz" lIns="91440" tIns="45720" rIns="91440" bIns="45720" rtlCol="0" anchor="t">
            <a:normAutofit/>
          </a:bodyPr>
          <a:lstStyle/>
          <a:p>
            <a:r>
              <a:rPr lang="lt-LT" sz="1800" dirty="0">
                <a:ea typeface="Calibri"/>
                <a:cs typeface="Calibri"/>
              </a:rPr>
              <a:t>Ikona          (1) yra puslapio gidas. Joje pateikta informacija apie programos funkcijas ir jų naudojimą.</a:t>
            </a:r>
          </a:p>
          <a:p>
            <a:r>
              <a:rPr lang="lt-LT" sz="1800" dirty="0">
                <a:ea typeface="Calibri"/>
                <a:cs typeface="Calibri"/>
              </a:rPr>
              <a:t>Skiltys (2) - 2 vokai. </a:t>
            </a:r>
            <a:endParaRPr lang="lt-LT" sz="1800" dirty="0">
              <a:ea typeface="+mn-lt"/>
              <a:cs typeface="+mn-lt"/>
            </a:endParaRPr>
          </a:p>
          <a:p>
            <a:pPr marL="0" indent="0">
              <a:buNone/>
            </a:pPr>
            <a:r>
              <a:rPr lang="lt-LT" sz="1800" dirty="0">
                <a:ea typeface="Calibri"/>
                <a:cs typeface="Calibri"/>
              </a:rPr>
              <a:t>1</a:t>
            </a:r>
            <a:r>
              <a:rPr lang="lt-LT" sz="1800" dirty="0">
                <a:latin typeface="Calibri"/>
                <a:ea typeface="Calibri"/>
                <a:cs typeface="Calibri"/>
              </a:rPr>
              <a:t> voką</a:t>
            </a:r>
            <a:r>
              <a:rPr lang="lt-LT" sz="1800" dirty="0">
                <a:solidFill>
                  <a:srgbClr val="000000"/>
                </a:solidFill>
                <a:ea typeface="+mn-lt"/>
                <a:cs typeface="+mn-lt"/>
              </a:rPr>
              <a:t> sudaro skiltys „Tinkamumo kriterijai“ </a:t>
            </a:r>
            <a:r>
              <a:rPr lang="lt-LT" sz="1800" dirty="0">
                <a:latin typeface="Calibri"/>
                <a:ea typeface="Calibri"/>
                <a:cs typeface="Calibri"/>
              </a:rPr>
              <a:t>ir </a:t>
            </a:r>
            <a:r>
              <a:rPr lang="lt-LT" sz="1800" dirty="0">
                <a:solidFill>
                  <a:srgbClr val="000000"/>
                </a:solidFill>
                <a:ea typeface="+mn-lt"/>
                <a:cs typeface="+mn-lt"/>
              </a:rPr>
              <a:t>„Techninis“ </a:t>
            </a:r>
            <a:r>
              <a:rPr lang="lt-LT" sz="1800" dirty="0">
                <a:latin typeface="Calibri"/>
                <a:ea typeface="Calibri"/>
                <a:cs typeface="Calibri"/>
              </a:rPr>
              <a:t>. Šiame voke neturi būti jokių tiekėjo tapatybę atskleidžiančių duomenų ar dokumentų.</a:t>
            </a:r>
            <a:endParaRPr lang="lt-LT" sz="1800" dirty="0">
              <a:ea typeface="Calibri"/>
              <a:cs typeface="Calibri"/>
            </a:endParaRPr>
          </a:p>
          <a:p>
            <a:pPr marL="0" indent="0">
              <a:buNone/>
            </a:pPr>
            <a:r>
              <a:rPr lang="lt-LT" sz="1800" dirty="0">
                <a:latin typeface="Calibri"/>
                <a:ea typeface="Calibri"/>
                <a:cs typeface="Calibri"/>
              </a:rPr>
              <a:t>2 voką </a:t>
            </a:r>
            <a:r>
              <a:rPr lang="lt-LT" sz="1800" dirty="0">
                <a:solidFill>
                  <a:srgbClr val="000000"/>
                </a:solidFill>
                <a:ea typeface="+mn-lt"/>
                <a:cs typeface="+mn-lt"/>
              </a:rPr>
              <a:t>„Finansinis“ sudaro: devizo šifras, EBVPD ir kt. reikalingi dokumentai</a:t>
            </a:r>
            <a:r>
              <a:rPr lang="lt-LT" sz="1800" dirty="0">
                <a:latin typeface="Calibri"/>
                <a:ea typeface="Calibri"/>
                <a:cs typeface="Calibri"/>
              </a:rPr>
              <a:t>. Šiame voke turi būti nurodyta informacija, kuri leistų identifikuoti tiekėją.</a:t>
            </a:r>
          </a:p>
          <a:p>
            <a:pPr marL="0" indent="0">
              <a:buNone/>
            </a:pPr>
            <a:r>
              <a:rPr lang="lt-LT" sz="1800" dirty="0">
                <a:ea typeface="Calibri"/>
                <a:cs typeface="Calibri"/>
              </a:rPr>
              <a:t>Visą aktualią informaciją: kaip įkelti dokumentus, juos pateikti rasite nuo </a:t>
            </a:r>
            <a:r>
              <a:rPr lang="lt-LT" sz="1800" dirty="0">
                <a:ea typeface="Calibri"/>
                <a:cs typeface="Calibri"/>
                <a:hlinkClick r:id="rId3" action="ppaction://hlinksldjump"/>
              </a:rPr>
              <a:t>35 skaidrės</a:t>
            </a:r>
            <a:endParaRPr lang="lt-LT" sz="1800" dirty="0">
              <a:ea typeface="Calibri"/>
              <a:cs typeface="Calibri"/>
            </a:endParaRPr>
          </a:p>
          <a:p>
            <a:pPr marL="0" indent="0">
              <a:buNone/>
            </a:pPr>
            <a:endParaRPr lang="lt-LT" sz="1800" dirty="0">
              <a:ea typeface="Calibri"/>
              <a:cs typeface="Calibri"/>
            </a:endParaRPr>
          </a:p>
          <a:p>
            <a:pPr marL="0" indent="0">
              <a:buNone/>
            </a:pPr>
            <a:endParaRPr lang="lt-LT" sz="2000"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DF754E40-B303-D2E0-5E21-4D1F6862CFB0}"/>
              </a:ext>
            </a:extLst>
          </p:cNvPr>
          <p:cNvSpPr>
            <a:spLocks noGrp="1"/>
          </p:cNvSpPr>
          <p:nvPr>
            <p:ph type="sldNum" sz="quarter" idx="12"/>
          </p:nvPr>
        </p:nvSpPr>
        <p:spPr/>
        <p:txBody>
          <a:bodyPr/>
          <a:lstStyle/>
          <a:p>
            <a:fld id="{49EC5416-78B8-4F37-B286-A40543F63F6D}" type="slidenum">
              <a:rPr lang="en-US" smtClean="0"/>
              <a:pPr/>
              <a:t>41</a:t>
            </a:fld>
            <a:endParaRPr lang="en-US"/>
          </a:p>
        </p:txBody>
      </p:sp>
      <p:pic>
        <p:nvPicPr>
          <p:cNvPr id="6" name="Picture 5" descr="A screenshot of a computer&#10;&#10;AI-generated content may be incorrect.">
            <a:extLst>
              <a:ext uri="{FF2B5EF4-FFF2-40B4-BE49-F238E27FC236}">
                <a16:creationId xmlns:a16="http://schemas.microsoft.com/office/drawing/2014/main" id="{829961F6-3D1B-065C-FF07-EBCA491F6F60}"/>
              </a:ext>
            </a:extLst>
          </p:cNvPr>
          <p:cNvPicPr>
            <a:picLocks noChangeAspect="1"/>
          </p:cNvPicPr>
          <p:nvPr/>
        </p:nvPicPr>
        <p:blipFill>
          <a:blip r:embed="rId4"/>
          <a:stretch>
            <a:fillRect/>
          </a:stretch>
        </p:blipFill>
        <p:spPr>
          <a:xfrm>
            <a:off x="1033398" y="3716929"/>
            <a:ext cx="8924795" cy="2920990"/>
          </a:xfrm>
          <a:prstGeom prst="rect">
            <a:avLst/>
          </a:prstGeom>
        </p:spPr>
      </p:pic>
      <p:sp>
        <p:nvSpPr>
          <p:cNvPr id="7" name="Oval 6">
            <a:extLst>
              <a:ext uri="{FF2B5EF4-FFF2-40B4-BE49-F238E27FC236}">
                <a16:creationId xmlns:a16="http://schemas.microsoft.com/office/drawing/2014/main" id="{15D8E04F-015A-118A-672A-0B093AC20696}"/>
              </a:ext>
            </a:extLst>
          </p:cNvPr>
          <p:cNvSpPr/>
          <p:nvPr/>
        </p:nvSpPr>
        <p:spPr>
          <a:xfrm>
            <a:off x="7601214" y="3773272"/>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1</a:t>
            </a:r>
          </a:p>
        </p:txBody>
      </p:sp>
      <p:sp>
        <p:nvSpPr>
          <p:cNvPr id="9" name="Oval 8">
            <a:extLst>
              <a:ext uri="{FF2B5EF4-FFF2-40B4-BE49-F238E27FC236}">
                <a16:creationId xmlns:a16="http://schemas.microsoft.com/office/drawing/2014/main" id="{364786A9-271F-8BC0-FF62-2AF9048A025F}"/>
              </a:ext>
            </a:extLst>
          </p:cNvPr>
          <p:cNvSpPr/>
          <p:nvPr/>
        </p:nvSpPr>
        <p:spPr>
          <a:xfrm>
            <a:off x="807314" y="5584704"/>
            <a:ext cx="448029" cy="30802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000000"/>
                </a:solidFill>
                <a:ea typeface="Calibri"/>
                <a:cs typeface="Calibri"/>
              </a:rPr>
              <a:t>2</a:t>
            </a:r>
          </a:p>
        </p:txBody>
      </p:sp>
      <p:sp>
        <p:nvSpPr>
          <p:cNvPr id="8" name="TextBox 7">
            <a:extLst>
              <a:ext uri="{FF2B5EF4-FFF2-40B4-BE49-F238E27FC236}">
                <a16:creationId xmlns:a16="http://schemas.microsoft.com/office/drawing/2014/main" id="{F417A157-E794-0943-E5D0-F13567D88001}"/>
              </a:ext>
            </a:extLst>
          </p:cNvPr>
          <p:cNvSpPr txBox="1"/>
          <p:nvPr/>
        </p:nvSpPr>
        <p:spPr>
          <a:xfrm>
            <a:off x="3899130" y="4649622"/>
            <a:ext cx="22121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Calibri"/>
                <a:cs typeface="Calibri"/>
              </a:rPr>
              <a:t>PIRMAS VOKAS</a:t>
            </a:r>
            <a:endParaRPr lang="en-US">
              <a:solidFill>
                <a:schemeClr val="accent6"/>
              </a:solidFill>
            </a:endParaRPr>
          </a:p>
        </p:txBody>
      </p:sp>
      <p:sp>
        <p:nvSpPr>
          <p:cNvPr id="10" name="TextBox 9">
            <a:extLst>
              <a:ext uri="{FF2B5EF4-FFF2-40B4-BE49-F238E27FC236}">
                <a16:creationId xmlns:a16="http://schemas.microsoft.com/office/drawing/2014/main" id="{E56DE8E7-79C4-2F21-D835-0E10443C07EF}"/>
              </a:ext>
            </a:extLst>
          </p:cNvPr>
          <p:cNvSpPr txBox="1"/>
          <p:nvPr/>
        </p:nvSpPr>
        <p:spPr>
          <a:xfrm>
            <a:off x="4042204" y="6421611"/>
            <a:ext cx="1904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6"/>
                </a:solidFill>
                <a:ea typeface="Calibri"/>
                <a:cs typeface="Calibri"/>
              </a:rPr>
              <a:t>ANTRAS VOKAS</a:t>
            </a:r>
            <a:endParaRPr lang="en-US">
              <a:solidFill>
                <a:schemeClr val="accent6"/>
              </a:solidFill>
            </a:endParaRPr>
          </a:p>
        </p:txBody>
      </p:sp>
      <p:pic>
        <p:nvPicPr>
          <p:cNvPr id="5" name="Picture 4">
            <a:extLst>
              <a:ext uri="{FF2B5EF4-FFF2-40B4-BE49-F238E27FC236}">
                <a16:creationId xmlns:a16="http://schemas.microsoft.com/office/drawing/2014/main" id="{EF87973C-23B9-D505-F402-A12AD2F4FEA5}"/>
              </a:ext>
            </a:extLst>
          </p:cNvPr>
          <p:cNvPicPr>
            <a:picLocks noChangeAspect="1"/>
          </p:cNvPicPr>
          <p:nvPr/>
        </p:nvPicPr>
        <p:blipFill>
          <a:blip r:embed="rId5"/>
          <a:stretch>
            <a:fillRect/>
          </a:stretch>
        </p:blipFill>
        <p:spPr>
          <a:xfrm>
            <a:off x="1864009" y="1211595"/>
            <a:ext cx="446572" cy="394035"/>
          </a:xfrm>
          <a:prstGeom prst="rect">
            <a:avLst/>
          </a:prstGeom>
        </p:spPr>
      </p:pic>
    </p:spTree>
    <p:extLst>
      <p:ext uri="{BB962C8B-B14F-4D97-AF65-F5344CB8AC3E}">
        <p14:creationId xmlns:p14="http://schemas.microsoft.com/office/powerpoint/2010/main" val="3971747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8" name="Picture 7">
            <a:extLst>
              <a:ext uri="{FF2B5EF4-FFF2-40B4-BE49-F238E27FC236}">
                <a16:creationId xmlns:a16="http://schemas.microsoft.com/office/drawing/2014/main" id="{7CC2A3AB-1F41-EC27-554E-6CDF8C436EB5}"/>
              </a:ext>
            </a:extLst>
          </p:cNvPr>
          <p:cNvPicPr>
            <a:picLocks noChangeAspect="1"/>
          </p:cNvPicPr>
          <p:nvPr/>
        </p:nvPicPr>
        <p:blipFill>
          <a:blip r:embed="rId3"/>
          <a:stretch>
            <a:fillRect/>
          </a:stretch>
        </p:blipFill>
        <p:spPr>
          <a:xfrm>
            <a:off x="287046" y="1647847"/>
            <a:ext cx="8179143" cy="3038998"/>
          </a:xfrm>
          <a:prstGeom prst="rect">
            <a:avLst/>
          </a:prstGeom>
        </p:spPr>
      </p:pic>
      <p:sp>
        <p:nvSpPr>
          <p:cNvPr id="9" name="Rectangle 8">
            <a:extLst>
              <a:ext uri="{FF2B5EF4-FFF2-40B4-BE49-F238E27FC236}">
                <a16:creationId xmlns:a16="http://schemas.microsoft.com/office/drawing/2014/main" id="{592F16FA-DE97-6213-2A78-26124CDA2D9D}"/>
              </a:ext>
            </a:extLst>
          </p:cNvPr>
          <p:cNvSpPr/>
          <p:nvPr/>
        </p:nvSpPr>
        <p:spPr>
          <a:xfrm>
            <a:off x="7072832" y="2279073"/>
            <a:ext cx="1393357" cy="2494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Content Placeholder 13">
            <a:extLst>
              <a:ext uri="{FF2B5EF4-FFF2-40B4-BE49-F238E27FC236}">
                <a16:creationId xmlns:a16="http://schemas.microsoft.com/office/drawing/2014/main" id="{7F934E2F-EB76-72B4-C01A-A3B2B307C8A4}"/>
              </a:ext>
            </a:extLst>
          </p:cNvPr>
          <p:cNvPicPr>
            <a:picLocks noGrp="1" noChangeAspect="1"/>
          </p:cNvPicPr>
          <p:nvPr>
            <p:ph idx="1"/>
          </p:nvPr>
        </p:nvPicPr>
        <p:blipFill>
          <a:blip r:embed="rId4"/>
          <a:stretch>
            <a:fillRect/>
          </a:stretch>
        </p:blipFill>
        <p:spPr>
          <a:xfrm>
            <a:off x="2869905" y="5070631"/>
            <a:ext cx="5740695" cy="1390721"/>
          </a:xfrm>
        </p:spPr>
      </p:pic>
      <p:sp>
        <p:nvSpPr>
          <p:cNvPr id="15" name="Rectangle 14">
            <a:extLst>
              <a:ext uri="{FF2B5EF4-FFF2-40B4-BE49-F238E27FC236}">
                <a16:creationId xmlns:a16="http://schemas.microsoft.com/office/drawing/2014/main" id="{6087F04E-3677-ACFD-65E9-A2F811169E29}"/>
              </a:ext>
            </a:extLst>
          </p:cNvPr>
          <p:cNvSpPr/>
          <p:nvPr/>
        </p:nvSpPr>
        <p:spPr>
          <a:xfrm>
            <a:off x="6415115" y="5845086"/>
            <a:ext cx="990757" cy="4281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3">
            <a:extLst>
              <a:ext uri="{FF2B5EF4-FFF2-40B4-BE49-F238E27FC236}">
                <a16:creationId xmlns:a16="http://schemas.microsoft.com/office/drawing/2014/main" id="{3292B5C6-3BE6-BD21-8A10-544771F22352}"/>
              </a:ext>
            </a:extLst>
          </p:cNvPr>
          <p:cNvSpPr txBox="1">
            <a:spLocks/>
          </p:cNvSpPr>
          <p:nvPr/>
        </p:nvSpPr>
        <p:spPr>
          <a:xfrm>
            <a:off x="287046" y="610691"/>
            <a:ext cx="10750925" cy="15268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Informaciją apie pasiūlymo pateikimą galite pasižiūrėti paspaudę „Mano atsakymai“ ir „Atsakymo būsena“ yra  „Pateikta“. </a:t>
            </a:r>
            <a:endParaRPr lang="lt-LT" sz="1800" dirty="0">
              <a:ea typeface="Calibri"/>
              <a:cs typeface="Calibri"/>
            </a:endParaRPr>
          </a:p>
          <a:p>
            <a:pPr marL="0" indent="0">
              <a:buFont typeface="Arial" panose="020B0604020202020204" pitchFamily="34" charset="0"/>
              <a:buNone/>
            </a:pPr>
            <a:r>
              <a:rPr lang="lt-LT" sz="1800" dirty="0"/>
              <a:t>Jeigu „Atsakymo būsena“ yra „Projektas“, tai reiškia, kad pasiūlymas nebuvo pateiktas </a:t>
            </a:r>
            <a:endParaRPr lang="lt-LT" sz="1800" dirty="0">
              <a:ea typeface="Calibri"/>
              <a:cs typeface="Calibri"/>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97131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6" name="Content Placeholder 3">
            <a:extLst>
              <a:ext uri="{FF2B5EF4-FFF2-40B4-BE49-F238E27FC236}">
                <a16:creationId xmlns:a16="http://schemas.microsoft.com/office/drawing/2014/main" id="{988A8E33-7DA3-31D4-601A-1657D39D36DB}"/>
              </a:ext>
            </a:extLst>
          </p:cNvPr>
          <p:cNvSpPr txBox="1">
            <a:spLocks/>
          </p:cNvSpPr>
          <p:nvPr/>
        </p:nvSpPr>
        <p:spPr>
          <a:xfrm>
            <a:off x="392207" y="1377554"/>
            <a:ext cx="11506201" cy="8782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Surasti savo pirkim</a:t>
            </a:r>
            <a:r>
              <a:rPr lang="lt-LT" sz="1800" dirty="0"/>
              <a:t>ą galite paskyros pagrindiniame lange. Paspauskite:</a:t>
            </a:r>
          </a:p>
          <a:p>
            <a:pPr marL="0" indent="0">
              <a:buNone/>
            </a:pPr>
            <a:r>
              <a:rPr lang="lt-LT" sz="1800" dirty="0"/>
              <a:t>Pirkimų valdymas (1) </a:t>
            </a:r>
            <a:r>
              <a:rPr lang="lt-LT" sz="1800" dirty="0">
                <a:ea typeface="+mn-lt"/>
                <a:cs typeface="+mn-lt"/>
              </a:rPr>
              <a:t>-&gt;</a:t>
            </a:r>
            <a:r>
              <a:rPr lang="lt-LT" sz="1800" dirty="0"/>
              <a:t> Mano pirkimų sąrašas (2) </a:t>
            </a:r>
            <a:r>
              <a:rPr lang="lt-LT" sz="1800" dirty="0">
                <a:ea typeface="+mn-lt"/>
                <a:cs typeface="+mn-lt"/>
              </a:rPr>
              <a:t>-&gt; </a:t>
            </a:r>
            <a:r>
              <a:rPr lang="lt-LT" sz="1800" dirty="0"/>
              <a:t>Spauskite ant pirkimo pavadinimo (3) </a:t>
            </a:r>
          </a:p>
          <a:p>
            <a:pPr marL="0" indent="0">
              <a:buFont typeface="Arial" panose="020B0604020202020204" pitchFamily="34" charset="0"/>
              <a:buNone/>
            </a:pPr>
            <a:endParaRPr lang="en-US" dirty="0"/>
          </a:p>
        </p:txBody>
      </p:sp>
      <p:grpSp>
        <p:nvGrpSpPr>
          <p:cNvPr id="12" name="Group 11">
            <a:extLst>
              <a:ext uri="{FF2B5EF4-FFF2-40B4-BE49-F238E27FC236}">
                <a16:creationId xmlns:a16="http://schemas.microsoft.com/office/drawing/2014/main" id="{4882FCBA-2076-0980-00B3-B077916DD037}"/>
              </a:ext>
            </a:extLst>
          </p:cNvPr>
          <p:cNvGrpSpPr/>
          <p:nvPr/>
        </p:nvGrpSpPr>
        <p:grpSpPr>
          <a:xfrm>
            <a:off x="0" y="2422963"/>
            <a:ext cx="6628834" cy="2186332"/>
            <a:chOff x="360435" y="1709981"/>
            <a:chExt cx="6628834" cy="2186332"/>
          </a:xfrm>
        </p:grpSpPr>
        <p:grpSp>
          <p:nvGrpSpPr>
            <p:cNvPr id="11" name="Group 10">
              <a:extLst>
                <a:ext uri="{FF2B5EF4-FFF2-40B4-BE49-F238E27FC236}">
                  <a16:creationId xmlns:a16="http://schemas.microsoft.com/office/drawing/2014/main" id="{C5A00A3A-2045-3A97-A4B9-EA23CF1682D1}"/>
                </a:ext>
              </a:extLst>
            </p:cNvPr>
            <p:cNvGrpSpPr/>
            <p:nvPr/>
          </p:nvGrpSpPr>
          <p:grpSpPr>
            <a:xfrm>
              <a:off x="765203" y="1709981"/>
              <a:ext cx="6224066" cy="2186332"/>
              <a:chOff x="653144" y="1833246"/>
              <a:chExt cx="6224066" cy="2186332"/>
            </a:xfrm>
          </p:grpSpPr>
          <p:pic>
            <p:nvPicPr>
              <p:cNvPr id="4" name="Picture 3">
                <a:extLst>
                  <a:ext uri="{FF2B5EF4-FFF2-40B4-BE49-F238E27FC236}">
                    <a16:creationId xmlns:a16="http://schemas.microsoft.com/office/drawing/2014/main" id="{B865C61B-3D70-9034-075D-A8C15D21173A}"/>
                  </a:ext>
                </a:extLst>
              </p:cNvPr>
              <p:cNvPicPr>
                <a:picLocks noChangeAspect="1"/>
              </p:cNvPicPr>
              <p:nvPr/>
            </p:nvPicPr>
            <p:blipFill>
              <a:blip r:embed="rId3"/>
              <a:stretch>
                <a:fillRect/>
              </a:stretch>
            </p:blipFill>
            <p:spPr>
              <a:xfrm>
                <a:off x="653144" y="1833246"/>
                <a:ext cx="6224066" cy="2186332"/>
              </a:xfrm>
              <a:prstGeom prst="rect">
                <a:avLst/>
              </a:prstGeom>
            </p:spPr>
          </p:pic>
          <p:sp>
            <p:nvSpPr>
              <p:cNvPr id="5" name="Rectangle 4">
                <a:extLst>
                  <a:ext uri="{FF2B5EF4-FFF2-40B4-BE49-F238E27FC236}">
                    <a16:creationId xmlns:a16="http://schemas.microsoft.com/office/drawing/2014/main" id="{EA7B81C5-C7D3-DB4E-4D27-DE580A01F51E}"/>
                  </a:ext>
                </a:extLst>
              </p:cNvPr>
              <p:cNvSpPr/>
              <p:nvPr/>
            </p:nvSpPr>
            <p:spPr>
              <a:xfrm>
                <a:off x="773479" y="2242737"/>
                <a:ext cx="1240329" cy="77636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val 7">
              <a:extLst>
                <a:ext uri="{FF2B5EF4-FFF2-40B4-BE49-F238E27FC236}">
                  <a16:creationId xmlns:a16="http://schemas.microsoft.com/office/drawing/2014/main" id="{C70E56EF-9BB1-D9F3-099F-8C8960820525}"/>
                </a:ext>
              </a:extLst>
            </p:cNvPr>
            <p:cNvSpPr/>
            <p:nvPr/>
          </p:nvSpPr>
          <p:spPr>
            <a:xfrm>
              <a:off x="360435" y="2022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9" name="Oval 8">
              <a:extLst>
                <a:ext uri="{FF2B5EF4-FFF2-40B4-BE49-F238E27FC236}">
                  <a16:creationId xmlns:a16="http://schemas.microsoft.com/office/drawing/2014/main" id="{1D507D40-FBA1-C391-095C-D69797AA2252}"/>
                </a:ext>
              </a:extLst>
            </p:cNvPr>
            <p:cNvSpPr/>
            <p:nvPr/>
          </p:nvSpPr>
          <p:spPr>
            <a:xfrm>
              <a:off x="360435" y="2507652"/>
              <a:ext cx="484632" cy="36674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grpSp>
      <p:grpSp>
        <p:nvGrpSpPr>
          <p:cNvPr id="3" name="Group 2">
            <a:extLst>
              <a:ext uri="{FF2B5EF4-FFF2-40B4-BE49-F238E27FC236}">
                <a16:creationId xmlns:a16="http://schemas.microsoft.com/office/drawing/2014/main" id="{CBF2E89C-FCC0-4CF4-BEDC-88278030FDC3}"/>
              </a:ext>
            </a:extLst>
          </p:cNvPr>
          <p:cNvGrpSpPr/>
          <p:nvPr/>
        </p:nvGrpSpPr>
        <p:grpSpPr>
          <a:xfrm>
            <a:off x="3989345" y="4654664"/>
            <a:ext cx="6337769" cy="1778091"/>
            <a:chOff x="246580" y="4172811"/>
            <a:chExt cx="6337769" cy="1778091"/>
          </a:xfrm>
        </p:grpSpPr>
        <p:pic>
          <p:nvPicPr>
            <p:cNvPr id="16" name="Picture 15">
              <a:extLst>
                <a:ext uri="{FF2B5EF4-FFF2-40B4-BE49-F238E27FC236}">
                  <a16:creationId xmlns:a16="http://schemas.microsoft.com/office/drawing/2014/main" id="{50AF3C38-5C42-8618-290D-D1CBC3B7EB09}"/>
                </a:ext>
              </a:extLst>
            </p:cNvPr>
            <p:cNvPicPr>
              <a:picLocks noChangeAspect="1"/>
            </p:cNvPicPr>
            <p:nvPr/>
          </p:nvPicPr>
          <p:blipFill>
            <a:blip r:embed="rId4"/>
            <a:stretch>
              <a:fillRect/>
            </a:stretch>
          </p:blipFill>
          <p:spPr>
            <a:xfrm>
              <a:off x="653144" y="4172811"/>
              <a:ext cx="5931205" cy="1778091"/>
            </a:xfrm>
            <a:prstGeom prst="rect">
              <a:avLst/>
            </a:prstGeom>
          </p:spPr>
        </p:pic>
        <p:sp>
          <p:nvSpPr>
            <p:cNvPr id="17" name="Oval 16">
              <a:extLst>
                <a:ext uri="{FF2B5EF4-FFF2-40B4-BE49-F238E27FC236}">
                  <a16:creationId xmlns:a16="http://schemas.microsoft.com/office/drawing/2014/main" id="{6364B318-6320-66A4-CB77-9F5F8DB1303E}"/>
                </a:ext>
              </a:extLst>
            </p:cNvPr>
            <p:cNvSpPr/>
            <p:nvPr/>
          </p:nvSpPr>
          <p:spPr>
            <a:xfrm>
              <a:off x="246580" y="5527450"/>
              <a:ext cx="484632" cy="36585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3</a:t>
              </a:r>
              <a:endParaRPr lang="en-GB" sz="1400" dirty="0">
                <a:solidFill>
                  <a:schemeClr val="tx1"/>
                </a:solidFill>
              </a:endParaRPr>
            </a:p>
          </p:txBody>
        </p:sp>
        <p:sp>
          <p:nvSpPr>
            <p:cNvPr id="18" name="Rectangle 17">
              <a:extLst>
                <a:ext uri="{FF2B5EF4-FFF2-40B4-BE49-F238E27FC236}">
                  <a16:creationId xmlns:a16="http://schemas.microsoft.com/office/drawing/2014/main" id="{E37E0ACF-175E-E955-5FEB-746504C60A79}"/>
                </a:ext>
              </a:extLst>
            </p:cNvPr>
            <p:cNvSpPr/>
            <p:nvPr/>
          </p:nvSpPr>
          <p:spPr>
            <a:xfrm>
              <a:off x="762247" y="5551792"/>
              <a:ext cx="1991839" cy="3415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Content Placeholder 3">
            <a:extLst>
              <a:ext uri="{FF2B5EF4-FFF2-40B4-BE49-F238E27FC236}">
                <a16:creationId xmlns:a16="http://schemas.microsoft.com/office/drawing/2014/main" id="{D59DB8E5-74E9-916F-A9E6-9FE1F4178D67}"/>
              </a:ext>
            </a:extLst>
          </p:cNvPr>
          <p:cNvSpPr txBox="1">
            <a:spLocks/>
          </p:cNvSpPr>
          <p:nvPr/>
        </p:nvSpPr>
        <p:spPr>
          <a:xfrm>
            <a:off x="3989345" y="270950"/>
            <a:ext cx="4648201" cy="4860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dirty="0"/>
              <a:t>Kaip surasti savo pirkimą?</a:t>
            </a:r>
          </a:p>
        </p:txBody>
      </p:sp>
    </p:spTree>
    <p:extLst>
      <p:ext uri="{BB962C8B-B14F-4D97-AF65-F5344CB8AC3E}">
        <p14:creationId xmlns:p14="http://schemas.microsoft.com/office/powerpoint/2010/main" val="2566758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B57D2-74C2-9543-98B3-BF730A8D4EC6}"/>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3F4765CB-4CBE-5EF2-AA81-BC78D868A6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39C36C72-E8BE-C4CE-BA37-6F241A875900}"/>
              </a:ext>
            </a:extLst>
          </p:cNvPr>
          <p:cNvSpPr>
            <a:spLocks noGrp="1"/>
          </p:cNvSpPr>
          <p:nvPr>
            <p:ph type="sldNum" sz="quarter" idx="12"/>
          </p:nvPr>
        </p:nvSpPr>
        <p:spPr/>
        <p:txBody>
          <a:bodyPr/>
          <a:lstStyle/>
          <a:p>
            <a:fld id="{49EC5416-78B8-4F37-B286-A40543F63F6D}" type="slidenum">
              <a:rPr lang="en-US" smtClean="0"/>
              <a:pPr/>
              <a:t>44</a:t>
            </a:fld>
            <a:endParaRPr lang="en-US"/>
          </a:p>
        </p:txBody>
      </p:sp>
      <p:sp>
        <p:nvSpPr>
          <p:cNvPr id="7" name="Content Placeholder 5">
            <a:extLst>
              <a:ext uri="{FF2B5EF4-FFF2-40B4-BE49-F238E27FC236}">
                <a16:creationId xmlns:a16="http://schemas.microsoft.com/office/drawing/2014/main" id="{BF560645-D51D-A09D-DD8B-8D3E5E633B24}"/>
              </a:ext>
            </a:extLst>
          </p:cNvPr>
          <p:cNvSpPr txBox="1">
            <a:spLocks/>
          </p:cNvSpPr>
          <p:nvPr/>
        </p:nvSpPr>
        <p:spPr>
          <a:xfrm>
            <a:off x="7598338" y="4417271"/>
            <a:ext cx="4342529" cy="2274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sz="2400"/>
          </a:p>
        </p:txBody>
      </p:sp>
      <p:sp>
        <p:nvSpPr>
          <p:cNvPr id="6" name="Content Placeholder 3">
            <a:extLst>
              <a:ext uri="{FF2B5EF4-FFF2-40B4-BE49-F238E27FC236}">
                <a16:creationId xmlns:a16="http://schemas.microsoft.com/office/drawing/2014/main" id="{2DAECD54-591F-751A-B06B-F269EB8D5EA4}"/>
              </a:ext>
            </a:extLst>
          </p:cNvPr>
          <p:cNvSpPr txBox="1">
            <a:spLocks/>
          </p:cNvSpPr>
          <p:nvPr/>
        </p:nvSpPr>
        <p:spPr>
          <a:xfrm>
            <a:off x="3868923" y="178789"/>
            <a:ext cx="4648201" cy="4860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dirty="0"/>
              <a:t>Pateikto pasiūlymo peržiūra</a:t>
            </a:r>
          </a:p>
        </p:txBody>
      </p:sp>
      <p:pic>
        <p:nvPicPr>
          <p:cNvPr id="11" name="Picture 10">
            <a:extLst>
              <a:ext uri="{FF2B5EF4-FFF2-40B4-BE49-F238E27FC236}">
                <a16:creationId xmlns:a16="http://schemas.microsoft.com/office/drawing/2014/main" id="{35AF37E6-3584-1397-00BC-CC15EAB27090}"/>
              </a:ext>
            </a:extLst>
          </p:cNvPr>
          <p:cNvPicPr>
            <a:picLocks noChangeAspect="1"/>
          </p:cNvPicPr>
          <p:nvPr/>
        </p:nvPicPr>
        <p:blipFill>
          <a:blip r:embed="rId4"/>
          <a:stretch>
            <a:fillRect/>
          </a:stretch>
        </p:blipFill>
        <p:spPr>
          <a:xfrm>
            <a:off x="89648" y="767852"/>
            <a:ext cx="6425753" cy="2017983"/>
          </a:xfrm>
          <a:prstGeom prst="rect">
            <a:avLst/>
          </a:prstGeom>
        </p:spPr>
      </p:pic>
      <p:sp>
        <p:nvSpPr>
          <p:cNvPr id="12" name="Oval 11">
            <a:extLst>
              <a:ext uri="{FF2B5EF4-FFF2-40B4-BE49-F238E27FC236}">
                <a16:creationId xmlns:a16="http://schemas.microsoft.com/office/drawing/2014/main" id="{BCB0AB34-241B-21ED-4398-9286F8422961}"/>
              </a:ext>
            </a:extLst>
          </p:cNvPr>
          <p:cNvSpPr/>
          <p:nvPr/>
        </p:nvSpPr>
        <p:spPr>
          <a:xfrm>
            <a:off x="6676995" y="13511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13" name="Oval 12">
            <a:extLst>
              <a:ext uri="{FF2B5EF4-FFF2-40B4-BE49-F238E27FC236}">
                <a16:creationId xmlns:a16="http://schemas.microsoft.com/office/drawing/2014/main" id="{3508B18B-08DF-08F7-6492-90ED6202F8E2}"/>
              </a:ext>
            </a:extLst>
          </p:cNvPr>
          <p:cNvSpPr/>
          <p:nvPr/>
        </p:nvSpPr>
        <p:spPr>
          <a:xfrm>
            <a:off x="6676995" y="17931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sp>
        <p:nvSpPr>
          <p:cNvPr id="14" name="Rectangle 13">
            <a:extLst>
              <a:ext uri="{FF2B5EF4-FFF2-40B4-BE49-F238E27FC236}">
                <a16:creationId xmlns:a16="http://schemas.microsoft.com/office/drawing/2014/main" id="{BB0CEB04-3EA0-5995-13AB-28952604899A}"/>
              </a:ext>
            </a:extLst>
          </p:cNvPr>
          <p:cNvSpPr/>
          <p:nvPr/>
        </p:nvSpPr>
        <p:spPr>
          <a:xfrm>
            <a:off x="5489013" y="1391287"/>
            <a:ext cx="1107186" cy="3085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AE9D9BA-B62B-8EC6-0AF9-1F17B012AE81}"/>
              </a:ext>
            </a:extLst>
          </p:cNvPr>
          <p:cNvSpPr/>
          <p:nvPr/>
        </p:nvSpPr>
        <p:spPr>
          <a:xfrm>
            <a:off x="5487380" y="1905789"/>
            <a:ext cx="1081738" cy="1385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D13B7A1D-B102-7CB5-C427-DEF2988CABB6}"/>
              </a:ext>
            </a:extLst>
          </p:cNvPr>
          <p:cNvPicPr>
            <a:picLocks noChangeAspect="1"/>
          </p:cNvPicPr>
          <p:nvPr/>
        </p:nvPicPr>
        <p:blipFill>
          <a:blip r:embed="rId5"/>
          <a:stretch>
            <a:fillRect/>
          </a:stretch>
        </p:blipFill>
        <p:spPr>
          <a:xfrm>
            <a:off x="933341" y="2853453"/>
            <a:ext cx="5075574" cy="2255239"/>
          </a:xfrm>
          <a:prstGeom prst="rect">
            <a:avLst/>
          </a:prstGeom>
        </p:spPr>
      </p:pic>
      <p:sp>
        <p:nvSpPr>
          <p:cNvPr id="24" name="Oval 23">
            <a:extLst>
              <a:ext uri="{FF2B5EF4-FFF2-40B4-BE49-F238E27FC236}">
                <a16:creationId xmlns:a16="http://schemas.microsoft.com/office/drawing/2014/main" id="{DCFE230E-EB6A-986B-4D75-6C3C001D50D0}"/>
              </a:ext>
            </a:extLst>
          </p:cNvPr>
          <p:cNvSpPr/>
          <p:nvPr/>
        </p:nvSpPr>
        <p:spPr>
          <a:xfrm>
            <a:off x="539943" y="41916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endParaRPr lang="en-GB" sz="1400" dirty="0">
              <a:solidFill>
                <a:schemeClr val="tx1"/>
              </a:solidFill>
            </a:endParaRPr>
          </a:p>
        </p:txBody>
      </p:sp>
      <p:sp>
        <p:nvSpPr>
          <p:cNvPr id="27" name="Rectangle 26">
            <a:extLst>
              <a:ext uri="{FF2B5EF4-FFF2-40B4-BE49-F238E27FC236}">
                <a16:creationId xmlns:a16="http://schemas.microsoft.com/office/drawing/2014/main" id="{F962100A-B9C5-09D9-AE6B-7EC23AB90259}"/>
              </a:ext>
            </a:extLst>
          </p:cNvPr>
          <p:cNvSpPr/>
          <p:nvPr/>
        </p:nvSpPr>
        <p:spPr>
          <a:xfrm>
            <a:off x="1087276" y="4279690"/>
            <a:ext cx="236621" cy="2734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B36EEA-701B-D78D-FD3A-85EBCD77F914}"/>
              </a:ext>
            </a:extLst>
          </p:cNvPr>
          <p:cNvPicPr>
            <a:picLocks noChangeAspect="1"/>
          </p:cNvPicPr>
          <p:nvPr/>
        </p:nvPicPr>
        <p:blipFill>
          <a:blip r:embed="rId6"/>
          <a:stretch>
            <a:fillRect/>
          </a:stretch>
        </p:blipFill>
        <p:spPr>
          <a:xfrm>
            <a:off x="1138457" y="5223326"/>
            <a:ext cx="4530932" cy="1629161"/>
          </a:xfrm>
          <a:prstGeom prst="rect">
            <a:avLst/>
          </a:prstGeom>
        </p:spPr>
      </p:pic>
      <p:sp>
        <p:nvSpPr>
          <p:cNvPr id="9" name="Oval 8">
            <a:extLst>
              <a:ext uri="{FF2B5EF4-FFF2-40B4-BE49-F238E27FC236}">
                <a16:creationId xmlns:a16="http://schemas.microsoft.com/office/drawing/2014/main" id="{F5F1A8EE-CE85-83E7-90BF-7DEE8C895FE8}"/>
              </a:ext>
            </a:extLst>
          </p:cNvPr>
          <p:cNvSpPr/>
          <p:nvPr/>
        </p:nvSpPr>
        <p:spPr>
          <a:xfrm>
            <a:off x="4873993" y="63074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5</a:t>
            </a:r>
            <a:endParaRPr lang="en-GB" sz="1400" dirty="0">
              <a:solidFill>
                <a:schemeClr val="tx1"/>
              </a:solidFill>
            </a:endParaRPr>
          </a:p>
        </p:txBody>
      </p:sp>
      <p:sp>
        <p:nvSpPr>
          <p:cNvPr id="16" name="Oval 15">
            <a:extLst>
              <a:ext uri="{FF2B5EF4-FFF2-40B4-BE49-F238E27FC236}">
                <a16:creationId xmlns:a16="http://schemas.microsoft.com/office/drawing/2014/main" id="{D3E2BF7E-6D0E-DA5D-58FC-C09F0F896D91}"/>
              </a:ext>
            </a:extLst>
          </p:cNvPr>
          <p:cNvSpPr/>
          <p:nvPr/>
        </p:nvSpPr>
        <p:spPr>
          <a:xfrm>
            <a:off x="513213" y="47283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4</a:t>
            </a:r>
            <a:endParaRPr lang="en-GB" sz="1400" dirty="0">
              <a:solidFill>
                <a:schemeClr val="tx1"/>
              </a:solidFill>
            </a:endParaRPr>
          </a:p>
        </p:txBody>
      </p:sp>
      <p:sp>
        <p:nvSpPr>
          <p:cNvPr id="18" name="Rectangle 17">
            <a:extLst>
              <a:ext uri="{FF2B5EF4-FFF2-40B4-BE49-F238E27FC236}">
                <a16:creationId xmlns:a16="http://schemas.microsoft.com/office/drawing/2014/main" id="{891BDB3B-FCDA-05A1-D019-C2D27574238E}"/>
              </a:ext>
            </a:extLst>
          </p:cNvPr>
          <p:cNvSpPr/>
          <p:nvPr/>
        </p:nvSpPr>
        <p:spPr>
          <a:xfrm>
            <a:off x="2264685" y="6174617"/>
            <a:ext cx="367407" cy="1575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5F75C2A-FD44-A87A-0635-D79BE9F54F00}"/>
              </a:ext>
            </a:extLst>
          </p:cNvPr>
          <p:cNvSpPr txBox="1"/>
          <p:nvPr/>
        </p:nvSpPr>
        <p:spPr>
          <a:xfrm>
            <a:off x="7297715" y="1138374"/>
            <a:ext cx="4804637" cy="3693319"/>
          </a:xfrm>
          <a:prstGeom prst="rect">
            <a:avLst/>
          </a:prstGeom>
          <a:noFill/>
        </p:spPr>
        <p:txBody>
          <a:bodyPr wrap="square" lIns="91440" tIns="45720" rIns="91440" bIns="45720" anchor="t">
            <a:spAutoFit/>
          </a:bodyPr>
          <a:lstStyle/>
          <a:p>
            <a:r>
              <a:rPr lang="lt-LT" dirty="0"/>
              <a:t>Pasirinktame pirkime, skiltyje „Rodyti pirkimo meniu“ (1),</a:t>
            </a:r>
          </a:p>
          <a:p>
            <a:pPr marL="0" indent="0">
              <a:buFont typeface="Arial" panose="020B0604020202020204" pitchFamily="34" charset="0"/>
              <a:buNone/>
            </a:pPr>
            <a:endParaRPr lang="lt-LT" dirty="0"/>
          </a:p>
          <a:p>
            <a:pPr marL="0" indent="0">
              <a:buFont typeface="Arial" panose="020B0604020202020204" pitchFamily="34" charset="0"/>
              <a:buNone/>
            </a:pPr>
            <a:r>
              <a:rPr lang="lt-LT" dirty="0"/>
              <a:t>spauskite „Pasiūlymas“ (2),</a:t>
            </a:r>
          </a:p>
          <a:p>
            <a:pPr marL="0" indent="0">
              <a:buFont typeface="Arial" panose="020B0604020202020204" pitchFamily="34" charset="0"/>
              <a:buNone/>
            </a:pPr>
            <a:endParaRPr lang="lt-LT" dirty="0"/>
          </a:p>
          <a:p>
            <a:pPr marL="0" indent="0">
              <a:buFont typeface="Arial" panose="020B0604020202020204" pitchFamily="34" charset="0"/>
              <a:buNone/>
            </a:pPr>
            <a:r>
              <a:rPr lang="lt-LT" dirty="0"/>
              <a:t>Pažymėkite pasiūlymą varnele (3),</a:t>
            </a:r>
          </a:p>
          <a:p>
            <a:pPr marL="0" indent="0">
              <a:buFont typeface="Arial" panose="020B0604020202020204" pitchFamily="34" charset="0"/>
              <a:buNone/>
            </a:pPr>
            <a:endParaRPr lang="lt-LT" dirty="0"/>
          </a:p>
          <a:p>
            <a:pPr marL="0" indent="0">
              <a:buFont typeface="Arial" panose="020B0604020202020204" pitchFamily="34" charset="0"/>
              <a:buNone/>
            </a:pPr>
            <a:r>
              <a:rPr lang="lt-LT" dirty="0"/>
              <a:t>spauskite „Peržiūrėti“ (4),</a:t>
            </a:r>
          </a:p>
          <a:p>
            <a:pPr marL="0" indent="0">
              <a:buFont typeface="Arial" panose="020B0604020202020204" pitchFamily="34" charset="0"/>
              <a:buNone/>
            </a:pPr>
            <a:endParaRPr lang="lt-LT" dirty="0"/>
          </a:p>
          <a:p>
            <a:pPr marL="0" indent="0">
              <a:buFont typeface="Arial" panose="020B0604020202020204" pitchFamily="34" charset="0"/>
              <a:buNone/>
            </a:pPr>
            <a:r>
              <a:rPr lang="lt-LT" dirty="0"/>
              <a:t>spauskite dokumento ikoną (5),</a:t>
            </a:r>
          </a:p>
          <a:p>
            <a:pPr marL="0" indent="0">
              <a:buFont typeface="Arial" panose="020B0604020202020204" pitchFamily="34" charset="0"/>
              <a:buNone/>
            </a:pPr>
            <a:endParaRPr lang="lt-LT" dirty="0"/>
          </a:p>
          <a:p>
            <a:pPr marL="0" indent="0">
              <a:buFont typeface="Arial" panose="020B0604020202020204" pitchFamily="34" charset="0"/>
              <a:buNone/>
            </a:pPr>
            <a:r>
              <a:rPr lang="lt-LT" dirty="0"/>
              <a:t>peržiūrėkite pateiktus pasiūlymo dokumentus (6) </a:t>
            </a:r>
          </a:p>
          <a:p>
            <a:pPr marL="0" indent="0">
              <a:buFont typeface="Arial" panose="020B0604020202020204" pitchFamily="34" charset="0"/>
              <a:buNone/>
            </a:pPr>
            <a:endParaRPr lang="lt-LT" dirty="0"/>
          </a:p>
        </p:txBody>
      </p:sp>
      <p:sp>
        <p:nvSpPr>
          <p:cNvPr id="30" name="Rectangle 29">
            <a:extLst>
              <a:ext uri="{FF2B5EF4-FFF2-40B4-BE49-F238E27FC236}">
                <a16:creationId xmlns:a16="http://schemas.microsoft.com/office/drawing/2014/main" id="{B677F385-D4D2-9D1E-F6AF-C91A2CEA7D11}"/>
              </a:ext>
            </a:extLst>
          </p:cNvPr>
          <p:cNvSpPr/>
          <p:nvPr/>
        </p:nvSpPr>
        <p:spPr>
          <a:xfrm>
            <a:off x="5415537" y="6362754"/>
            <a:ext cx="236621" cy="2734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9A517A2-0123-F9D2-A158-F971B598560C}"/>
              </a:ext>
            </a:extLst>
          </p:cNvPr>
          <p:cNvSpPr/>
          <p:nvPr/>
        </p:nvSpPr>
        <p:spPr>
          <a:xfrm>
            <a:off x="1449251" y="60700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6</a:t>
            </a:r>
            <a:endParaRPr lang="en-GB" sz="1400" dirty="0">
              <a:solidFill>
                <a:schemeClr val="tx1"/>
              </a:solidFill>
            </a:endParaRPr>
          </a:p>
        </p:txBody>
      </p:sp>
    </p:spTree>
    <p:extLst>
      <p:ext uri="{BB962C8B-B14F-4D97-AF65-F5344CB8AC3E}">
        <p14:creationId xmlns:p14="http://schemas.microsoft.com/office/powerpoint/2010/main" val="1149367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F6ABE-13D4-1D21-2C0B-6A0AC76157AA}"/>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56BBB988-E055-5CA4-8453-60759BDD7A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7AC90338-C5EF-9415-82D3-4CA147B5E18B}"/>
              </a:ext>
            </a:extLst>
          </p:cNvPr>
          <p:cNvSpPr>
            <a:spLocks noGrp="1"/>
          </p:cNvSpPr>
          <p:nvPr>
            <p:ph type="sldNum" sz="quarter" idx="12"/>
          </p:nvPr>
        </p:nvSpPr>
        <p:spPr>
          <a:xfrm>
            <a:off x="8584474" y="6439871"/>
            <a:ext cx="2743200" cy="365125"/>
          </a:xfrm>
        </p:spPr>
        <p:txBody>
          <a:bodyPr/>
          <a:lstStyle/>
          <a:p>
            <a:fld id="{49EC5416-78B8-4F37-B286-A40543F63F6D}" type="slidenum">
              <a:rPr lang="en-US" smtClean="0"/>
              <a:pPr/>
              <a:t>45</a:t>
            </a:fld>
            <a:endParaRPr lang="en-US"/>
          </a:p>
        </p:txBody>
      </p:sp>
      <p:sp>
        <p:nvSpPr>
          <p:cNvPr id="7" name="Content Placeholder 5">
            <a:extLst>
              <a:ext uri="{FF2B5EF4-FFF2-40B4-BE49-F238E27FC236}">
                <a16:creationId xmlns:a16="http://schemas.microsoft.com/office/drawing/2014/main" id="{D1526A07-08F4-2F59-7AA7-007C5DC35EEC}"/>
              </a:ext>
            </a:extLst>
          </p:cNvPr>
          <p:cNvSpPr txBox="1">
            <a:spLocks/>
          </p:cNvSpPr>
          <p:nvPr/>
        </p:nvSpPr>
        <p:spPr>
          <a:xfrm>
            <a:off x="7598338" y="4417271"/>
            <a:ext cx="4342529" cy="2274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t-LT" sz="2400"/>
          </a:p>
        </p:txBody>
      </p:sp>
      <p:sp>
        <p:nvSpPr>
          <p:cNvPr id="6" name="Content Placeholder 3">
            <a:extLst>
              <a:ext uri="{FF2B5EF4-FFF2-40B4-BE49-F238E27FC236}">
                <a16:creationId xmlns:a16="http://schemas.microsoft.com/office/drawing/2014/main" id="{7F74BA42-4903-FA1E-B59F-FA93F7E7359D}"/>
              </a:ext>
            </a:extLst>
          </p:cNvPr>
          <p:cNvSpPr txBox="1">
            <a:spLocks/>
          </p:cNvSpPr>
          <p:nvPr/>
        </p:nvSpPr>
        <p:spPr>
          <a:xfrm>
            <a:off x="4143990" y="311741"/>
            <a:ext cx="4726641" cy="47488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dirty="0"/>
              <a:t>Pateikto pasiūlymo koregavimas </a:t>
            </a:r>
          </a:p>
          <a:p>
            <a:pPr marL="0" indent="0">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C696DE39-9820-4058-AB09-B79CC42C8332}"/>
              </a:ext>
            </a:extLst>
          </p:cNvPr>
          <p:cNvPicPr>
            <a:picLocks noChangeAspect="1"/>
          </p:cNvPicPr>
          <p:nvPr/>
        </p:nvPicPr>
        <p:blipFill>
          <a:blip r:embed="rId4"/>
          <a:stretch>
            <a:fillRect/>
          </a:stretch>
        </p:blipFill>
        <p:spPr>
          <a:xfrm>
            <a:off x="203089" y="940860"/>
            <a:ext cx="6425753" cy="2017983"/>
          </a:xfrm>
          <a:prstGeom prst="rect">
            <a:avLst/>
          </a:prstGeom>
        </p:spPr>
      </p:pic>
      <p:sp>
        <p:nvSpPr>
          <p:cNvPr id="12" name="Oval 11">
            <a:extLst>
              <a:ext uri="{FF2B5EF4-FFF2-40B4-BE49-F238E27FC236}">
                <a16:creationId xmlns:a16="http://schemas.microsoft.com/office/drawing/2014/main" id="{C1BEE75F-1324-B1CB-E686-7CE1F998884C}"/>
              </a:ext>
            </a:extLst>
          </p:cNvPr>
          <p:cNvSpPr/>
          <p:nvPr/>
        </p:nvSpPr>
        <p:spPr>
          <a:xfrm>
            <a:off x="6690718" y="15658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13" name="Oval 12">
            <a:extLst>
              <a:ext uri="{FF2B5EF4-FFF2-40B4-BE49-F238E27FC236}">
                <a16:creationId xmlns:a16="http://schemas.microsoft.com/office/drawing/2014/main" id="{918BEA97-8908-EF79-1B75-E690F3F16834}"/>
              </a:ext>
            </a:extLst>
          </p:cNvPr>
          <p:cNvSpPr/>
          <p:nvPr/>
        </p:nvSpPr>
        <p:spPr>
          <a:xfrm>
            <a:off x="6690718" y="19751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sp>
        <p:nvSpPr>
          <p:cNvPr id="14" name="Rectangle 13">
            <a:extLst>
              <a:ext uri="{FF2B5EF4-FFF2-40B4-BE49-F238E27FC236}">
                <a16:creationId xmlns:a16="http://schemas.microsoft.com/office/drawing/2014/main" id="{A28A3C3A-90AF-1F2B-8C61-4127146EE988}"/>
              </a:ext>
            </a:extLst>
          </p:cNvPr>
          <p:cNvSpPr/>
          <p:nvPr/>
        </p:nvSpPr>
        <p:spPr>
          <a:xfrm>
            <a:off x="5552594" y="1603550"/>
            <a:ext cx="1107186" cy="3085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B7D72A4-EC32-1602-763C-3ABBECE6AC53}"/>
              </a:ext>
            </a:extLst>
          </p:cNvPr>
          <p:cNvSpPr/>
          <p:nvPr/>
        </p:nvSpPr>
        <p:spPr>
          <a:xfrm>
            <a:off x="5547104" y="2097953"/>
            <a:ext cx="1081738" cy="1385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CC6CEA33-B43D-248C-CAF5-E90D0DA2A554}"/>
              </a:ext>
            </a:extLst>
          </p:cNvPr>
          <p:cNvPicPr>
            <a:picLocks noChangeAspect="1"/>
          </p:cNvPicPr>
          <p:nvPr/>
        </p:nvPicPr>
        <p:blipFill>
          <a:blip r:embed="rId5"/>
          <a:stretch>
            <a:fillRect/>
          </a:stretch>
        </p:blipFill>
        <p:spPr>
          <a:xfrm>
            <a:off x="216294" y="3623849"/>
            <a:ext cx="6460701" cy="2870696"/>
          </a:xfrm>
          <a:prstGeom prst="rect">
            <a:avLst/>
          </a:prstGeom>
        </p:spPr>
      </p:pic>
      <p:sp>
        <p:nvSpPr>
          <p:cNvPr id="22" name="TextBox 21">
            <a:extLst>
              <a:ext uri="{FF2B5EF4-FFF2-40B4-BE49-F238E27FC236}">
                <a16:creationId xmlns:a16="http://schemas.microsoft.com/office/drawing/2014/main" id="{8F453DF8-55B5-6FF9-04B5-1184B4F74EF8}"/>
              </a:ext>
            </a:extLst>
          </p:cNvPr>
          <p:cNvSpPr txBox="1"/>
          <p:nvPr/>
        </p:nvSpPr>
        <p:spPr>
          <a:xfrm>
            <a:off x="7449376" y="1115152"/>
            <a:ext cx="4429615" cy="3416320"/>
          </a:xfrm>
          <a:prstGeom prst="rect">
            <a:avLst/>
          </a:prstGeom>
          <a:noFill/>
        </p:spPr>
        <p:txBody>
          <a:bodyPr wrap="square" lIns="91440" tIns="45720" rIns="91440" bIns="45720" anchor="t">
            <a:spAutoFit/>
          </a:bodyPr>
          <a:lstStyle/>
          <a:p>
            <a:r>
              <a:rPr lang="lt-LT" dirty="0"/>
              <a:t>Pasirinktame pirkime, skiltyje „Rodyti pirkimo meniu“ (1),</a:t>
            </a:r>
          </a:p>
          <a:p>
            <a:endParaRPr lang="lt-LT" dirty="0"/>
          </a:p>
          <a:p>
            <a:r>
              <a:rPr lang="lt-LT" dirty="0"/>
              <a:t>spauskite „Pasiūlymas“ (2), </a:t>
            </a:r>
          </a:p>
          <a:p>
            <a:endParaRPr lang="lt-LT" dirty="0"/>
          </a:p>
          <a:p>
            <a:r>
              <a:rPr lang="en-GB" dirty="0"/>
              <a:t>spauskite „Sukurti pasiūlymą sistemoje“</a:t>
            </a:r>
            <a:r>
              <a:rPr lang="lt-LT" dirty="0"/>
              <a:t> (3) ir įkelkite naują pasiūlymą. Prašome vadovautis nuo </a:t>
            </a:r>
            <a:r>
              <a:rPr lang="lt-LT" dirty="0">
                <a:hlinkClick r:id="rId6" action="ppaction://hlinksldjump"/>
              </a:rPr>
              <a:t>20 skaidrės</a:t>
            </a:r>
            <a:r>
              <a:rPr lang="lt-LT" dirty="0"/>
              <a:t>. </a:t>
            </a:r>
            <a:endParaRPr lang="en-GB" dirty="0"/>
          </a:p>
          <a:p>
            <a:endParaRPr lang="lt-LT" dirty="0"/>
          </a:p>
          <a:p>
            <a:r>
              <a:rPr lang="lt-LT" b="1" dirty="0">
                <a:solidFill>
                  <a:srgbClr val="FF0000"/>
                </a:solidFill>
              </a:rPr>
              <a:t>SVARBU</a:t>
            </a:r>
            <a:r>
              <a:rPr lang="en-US" b="1" dirty="0">
                <a:solidFill>
                  <a:srgbClr val="FF0000"/>
                </a:solidFill>
              </a:rPr>
              <a:t>!</a:t>
            </a:r>
            <a:r>
              <a:rPr lang="en-US" dirty="0">
                <a:solidFill>
                  <a:srgbClr val="FF0000"/>
                </a:solidFill>
              </a:rPr>
              <a:t> </a:t>
            </a:r>
            <a:r>
              <a:rPr lang="en-GB" dirty="0"/>
              <a:t>Naujas pateiktas pasiūlymas automatiškai pakeis ankstesnįjį</a:t>
            </a:r>
            <a:r>
              <a:rPr lang="lt-LT" dirty="0"/>
              <a:t>, anksčiau įkelto pasiūlymo neliks sistemoje </a:t>
            </a:r>
            <a:endParaRPr lang="lt-LT" dirty="0">
              <a:ea typeface="Calibri"/>
              <a:cs typeface="Calibri"/>
            </a:endParaRPr>
          </a:p>
        </p:txBody>
      </p:sp>
      <p:sp>
        <p:nvSpPr>
          <p:cNvPr id="23" name="Oval 22">
            <a:extLst>
              <a:ext uri="{FF2B5EF4-FFF2-40B4-BE49-F238E27FC236}">
                <a16:creationId xmlns:a16="http://schemas.microsoft.com/office/drawing/2014/main" id="{5E7230ED-31EC-BCAB-447D-D9492F78451D}"/>
              </a:ext>
            </a:extLst>
          </p:cNvPr>
          <p:cNvSpPr/>
          <p:nvPr/>
        </p:nvSpPr>
        <p:spPr>
          <a:xfrm>
            <a:off x="4143990" y="43242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3</a:t>
            </a:r>
            <a:endParaRPr lang="en-GB" sz="1400" dirty="0">
              <a:solidFill>
                <a:schemeClr val="tx1"/>
              </a:solidFill>
            </a:endParaRPr>
          </a:p>
        </p:txBody>
      </p:sp>
      <p:sp>
        <p:nvSpPr>
          <p:cNvPr id="28" name="Rectangle 27">
            <a:extLst>
              <a:ext uri="{FF2B5EF4-FFF2-40B4-BE49-F238E27FC236}">
                <a16:creationId xmlns:a16="http://schemas.microsoft.com/office/drawing/2014/main" id="{E71951A0-BF1C-BE63-B311-555EC58B1256}"/>
              </a:ext>
            </a:extLst>
          </p:cNvPr>
          <p:cNvSpPr/>
          <p:nvPr/>
        </p:nvSpPr>
        <p:spPr>
          <a:xfrm>
            <a:off x="2870126" y="4301447"/>
            <a:ext cx="1179360" cy="3840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4858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EAE0-7108-578B-78B1-03448A37D060}"/>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FB07F864-2438-1DC7-92D7-A662537DC5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F9E17E33-55F6-FD86-D10C-3920967AC1CA}"/>
              </a:ext>
            </a:extLst>
          </p:cNvPr>
          <p:cNvSpPr>
            <a:spLocks noGrp="1"/>
          </p:cNvSpPr>
          <p:nvPr>
            <p:ph type="sldNum" sz="quarter" idx="12"/>
          </p:nvPr>
        </p:nvSpPr>
        <p:spPr/>
        <p:txBody>
          <a:bodyPr/>
          <a:lstStyle/>
          <a:p>
            <a:fld id="{49EC5416-78B8-4F37-B286-A40543F63F6D}" type="slidenum">
              <a:rPr lang="en-US" smtClean="0"/>
              <a:pPr/>
              <a:t>46</a:t>
            </a:fld>
            <a:endParaRPr lang="en-US"/>
          </a:p>
        </p:txBody>
      </p:sp>
      <p:sp>
        <p:nvSpPr>
          <p:cNvPr id="7" name="Content Placeholder 5">
            <a:extLst>
              <a:ext uri="{FF2B5EF4-FFF2-40B4-BE49-F238E27FC236}">
                <a16:creationId xmlns:a16="http://schemas.microsoft.com/office/drawing/2014/main" id="{BA437057-EF39-8DFF-CD31-20C27155D0F3}"/>
              </a:ext>
            </a:extLst>
          </p:cNvPr>
          <p:cNvSpPr txBox="1">
            <a:spLocks/>
          </p:cNvSpPr>
          <p:nvPr/>
        </p:nvSpPr>
        <p:spPr>
          <a:xfrm>
            <a:off x="7258008" y="945271"/>
            <a:ext cx="4701317" cy="342668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800" dirty="0"/>
              <a:t>Pasirinktame pirkime, skiltyje ,,Rodyti pirkimo meniu“ (1)</a:t>
            </a:r>
            <a:r>
              <a:rPr lang="en-US" sz="1800" dirty="0"/>
              <a:t>,</a:t>
            </a:r>
            <a:r>
              <a:rPr lang="lt-LT" sz="1800" dirty="0"/>
              <a:t> </a:t>
            </a:r>
            <a:endParaRPr lang="en-US" sz="1800" dirty="0">
              <a:ea typeface="Calibri"/>
              <a:cs typeface="Calibri"/>
            </a:endParaRPr>
          </a:p>
          <a:p>
            <a:pPr marL="0" indent="0">
              <a:buNone/>
            </a:pPr>
            <a:r>
              <a:rPr lang="lt-LT" sz="1800" dirty="0"/>
              <a:t>spauskite ,,Pasiūlymas“ (2)</a:t>
            </a:r>
            <a:r>
              <a:rPr lang="en-US" sz="1800" dirty="0"/>
              <a:t>, </a:t>
            </a:r>
            <a:endParaRPr lang="en-US" sz="1800" dirty="0">
              <a:ea typeface="Calibri"/>
              <a:cs typeface="Calibri"/>
            </a:endParaRPr>
          </a:p>
          <a:p>
            <a:pPr marL="0" indent="0">
              <a:buNone/>
            </a:pPr>
            <a:r>
              <a:rPr lang="lt-LT" sz="1800" dirty="0"/>
              <a:t>pažymė</a:t>
            </a:r>
            <a:r>
              <a:rPr lang="en-US" sz="1800" dirty="0"/>
              <a:t>kite</a:t>
            </a:r>
            <a:r>
              <a:rPr lang="lt-LT" sz="1800" dirty="0"/>
              <a:t> pasiūlymą (</a:t>
            </a:r>
            <a:r>
              <a:rPr lang="en-US" sz="1800" dirty="0"/>
              <a:t>3</a:t>
            </a:r>
            <a:r>
              <a:rPr lang="lt-LT" sz="1800" dirty="0"/>
              <a:t>), </a:t>
            </a:r>
            <a:endParaRPr lang="en-US" sz="1800" dirty="0">
              <a:ea typeface="Calibri"/>
              <a:cs typeface="Calibri"/>
            </a:endParaRPr>
          </a:p>
          <a:p>
            <a:pPr marL="0" indent="0">
              <a:buNone/>
            </a:pPr>
            <a:r>
              <a:rPr lang="lt-LT" sz="1800" dirty="0"/>
              <a:t>paspauskite mygtuką „Pašalinti“ (</a:t>
            </a:r>
            <a:r>
              <a:rPr lang="en-US" sz="1800" dirty="0"/>
              <a:t>4</a:t>
            </a:r>
            <a:r>
              <a:rPr lang="lt-LT" sz="1800" dirty="0"/>
              <a:t>)</a:t>
            </a:r>
            <a:r>
              <a:rPr lang="en-US" sz="1800" dirty="0"/>
              <a:t>, </a:t>
            </a:r>
            <a:endParaRPr lang="en-US" sz="1800" dirty="0">
              <a:ea typeface="Calibri"/>
              <a:cs typeface="Calibri"/>
            </a:endParaRPr>
          </a:p>
          <a:p>
            <a:pPr marL="0" indent="0">
              <a:buNone/>
            </a:pPr>
            <a:r>
              <a:rPr lang="lt-LT" sz="1800" dirty="0"/>
              <a:t>patvirtinkite pašalinimo faktą paspaudžiant „OK“ (5)</a:t>
            </a:r>
            <a:endParaRPr lang="lt-LT" sz="1800" dirty="0">
              <a:ea typeface="Calibri"/>
              <a:cs typeface="Calibri"/>
            </a:endParaRPr>
          </a:p>
        </p:txBody>
      </p:sp>
      <p:sp>
        <p:nvSpPr>
          <p:cNvPr id="6" name="Content Placeholder 3">
            <a:extLst>
              <a:ext uri="{FF2B5EF4-FFF2-40B4-BE49-F238E27FC236}">
                <a16:creationId xmlns:a16="http://schemas.microsoft.com/office/drawing/2014/main" id="{D357A6C5-85A7-28C4-296D-CDB119FC9C33}"/>
              </a:ext>
            </a:extLst>
          </p:cNvPr>
          <p:cNvSpPr txBox="1">
            <a:spLocks/>
          </p:cNvSpPr>
          <p:nvPr/>
        </p:nvSpPr>
        <p:spPr>
          <a:xfrm>
            <a:off x="3702542" y="296619"/>
            <a:ext cx="5656729" cy="5085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dirty="0"/>
              <a:t>Pateikto pasiūlymo pašalinimas </a:t>
            </a:r>
          </a:p>
        </p:txBody>
      </p:sp>
      <p:pic>
        <p:nvPicPr>
          <p:cNvPr id="11" name="Picture 10">
            <a:extLst>
              <a:ext uri="{FF2B5EF4-FFF2-40B4-BE49-F238E27FC236}">
                <a16:creationId xmlns:a16="http://schemas.microsoft.com/office/drawing/2014/main" id="{44CDAF73-83A2-03EB-AF0F-89CDF2ACBFBA}"/>
              </a:ext>
            </a:extLst>
          </p:cNvPr>
          <p:cNvPicPr>
            <a:picLocks noChangeAspect="1"/>
          </p:cNvPicPr>
          <p:nvPr/>
        </p:nvPicPr>
        <p:blipFill>
          <a:blip r:embed="rId4"/>
          <a:stretch>
            <a:fillRect/>
          </a:stretch>
        </p:blipFill>
        <p:spPr>
          <a:xfrm>
            <a:off x="314126" y="993329"/>
            <a:ext cx="6425753" cy="2017983"/>
          </a:xfrm>
          <a:prstGeom prst="rect">
            <a:avLst/>
          </a:prstGeom>
        </p:spPr>
      </p:pic>
      <p:sp>
        <p:nvSpPr>
          <p:cNvPr id="12" name="Oval 11">
            <a:extLst>
              <a:ext uri="{FF2B5EF4-FFF2-40B4-BE49-F238E27FC236}">
                <a16:creationId xmlns:a16="http://schemas.microsoft.com/office/drawing/2014/main" id="{8B734BF9-4E5A-15F0-1368-B8EACF23DEBA}"/>
              </a:ext>
            </a:extLst>
          </p:cNvPr>
          <p:cNvSpPr/>
          <p:nvPr/>
        </p:nvSpPr>
        <p:spPr>
          <a:xfrm>
            <a:off x="6778561" y="16182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a:t>
            </a:r>
          </a:p>
        </p:txBody>
      </p:sp>
      <p:sp>
        <p:nvSpPr>
          <p:cNvPr id="13" name="Oval 12">
            <a:extLst>
              <a:ext uri="{FF2B5EF4-FFF2-40B4-BE49-F238E27FC236}">
                <a16:creationId xmlns:a16="http://schemas.microsoft.com/office/drawing/2014/main" id="{5294A930-2EAE-5E54-7BE8-18AD97A36D65}"/>
              </a:ext>
            </a:extLst>
          </p:cNvPr>
          <p:cNvSpPr/>
          <p:nvPr/>
        </p:nvSpPr>
        <p:spPr>
          <a:xfrm>
            <a:off x="6778561" y="21019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2</a:t>
            </a:r>
            <a:endParaRPr lang="en-GB" sz="1400" dirty="0">
              <a:solidFill>
                <a:schemeClr val="tx1"/>
              </a:solidFill>
            </a:endParaRPr>
          </a:p>
        </p:txBody>
      </p:sp>
      <p:sp>
        <p:nvSpPr>
          <p:cNvPr id="14" name="Rectangle 13">
            <a:extLst>
              <a:ext uri="{FF2B5EF4-FFF2-40B4-BE49-F238E27FC236}">
                <a16:creationId xmlns:a16="http://schemas.microsoft.com/office/drawing/2014/main" id="{04F96E76-BFF8-5A1C-F78A-9039C7A1264C}"/>
              </a:ext>
            </a:extLst>
          </p:cNvPr>
          <p:cNvSpPr/>
          <p:nvPr/>
        </p:nvSpPr>
        <p:spPr>
          <a:xfrm>
            <a:off x="5657653" y="1656019"/>
            <a:ext cx="1107186" cy="30855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C2BE9F3-0B47-CDB2-C931-24C5E73DAD57}"/>
              </a:ext>
            </a:extLst>
          </p:cNvPr>
          <p:cNvSpPr/>
          <p:nvPr/>
        </p:nvSpPr>
        <p:spPr>
          <a:xfrm>
            <a:off x="5657653" y="2144353"/>
            <a:ext cx="1081738" cy="1385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0F79902F-A92D-E6CA-ADCA-5F39C14073F4}"/>
              </a:ext>
            </a:extLst>
          </p:cNvPr>
          <p:cNvPicPr>
            <a:picLocks noChangeAspect="1"/>
          </p:cNvPicPr>
          <p:nvPr/>
        </p:nvPicPr>
        <p:blipFill>
          <a:blip r:embed="rId5"/>
          <a:stretch>
            <a:fillRect/>
          </a:stretch>
        </p:blipFill>
        <p:spPr>
          <a:xfrm>
            <a:off x="230017" y="3623849"/>
            <a:ext cx="6460701" cy="2870696"/>
          </a:xfrm>
          <a:prstGeom prst="rect">
            <a:avLst/>
          </a:prstGeom>
        </p:spPr>
      </p:pic>
      <p:sp>
        <p:nvSpPr>
          <p:cNvPr id="24" name="Oval 23">
            <a:extLst>
              <a:ext uri="{FF2B5EF4-FFF2-40B4-BE49-F238E27FC236}">
                <a16:creationId xmlns:a16="http://schemas.microsoft.com/office/drawing/2014/main" id="{DEC540AC-3272-4481-99A0-2BC39BFD0645}"/>
              </a:ext>
            </a:extLst>
          </p:cNvPr>
          <p:cNvSpPr/>
          <p:nvPr/>
        </p:nvSpPr>
        <p:spPr>
          <a:xfrm>
            <a:off x="-13057" y="5331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3</a:t>
            </a:r>
            <a:endParaRPr lang="en-GB" sz="1400" dirty="0">
              <a:solidFill>
                <a:schemeClr val="tx1"/>
              </a:solidFill>
            </a:endParaRPr>
          </a:p>
        </p:txBody>
      </p:sp>
      <p:sp>
        <p:nvSpPr>
          <p:cNvPr id="25" name="Oval 24">
            <a:extLst>
              <a:ext uri="{FF2B5EF4-FFF2-40B4-BE49-F238E27FC236}">
                <a16:creationId xmlns:a16="http://schemas.microsoft.com/office/drawing/2014/main" id="{583D698F-0EB2-AAB3-ECC1-4176E7DC355C}"/>
              </a:ext>
            </a:extLst>
          </p:cNvPr>
          <p:cNvSpPr/>
          <p:nvPr/>
        </p:nvSpPr>
        <p:spPr>
          <a:xfrm>
            <a:off x="1499370" y="57450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4</a:t>
            </a:r>
            <a:endParaRPr lang="en-GB" sz="1400" dirty="0">
              <a:solidFill>
                <a:schemeClr val="tx1"/>
              </a:solidFill>
            </a:endParaRPr>
          </a:p>
        </p:txBody>
      </p:sp>
      <p:sp>
        <p:nvSpPr>
          <p:cNvPr id="27" name="Rectangle 26">
            <a:extLst>
              <a:ext uri="{FF2B5EF4-FFF2-40B4-BE49-F238E27FC236}">
                <a16:creationId xmlns:a16="http://schemas.microsoft.com/office/drawing/2014/main" id="{BD6BD121-DCA3-6E4C-EC27-9E46B57E042D}"/>
              </a:ext>
            </a:extLst>
          </p:cNvPr>
          <p:cNvSpPr/>
          <p:nvPr/>
        </p:nvSpPr>
        <p:spPr>
          <a:xfrm>
            <a:off x="499144" y="5387151"/>
            <a:ext cx="236621" cy="2734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3554221-45E0-F223-545F-5D0F9D430B2D}"/>
              </a:ext>
            </a:extLst>
          </p:cNvPr>
          <p:cNvSpPr/>
          <p:nvPr/>
        </p:nvSpPr>
        <p:spPr>
          <a:xfrm>
            <a:off x="1014738" y="5770863"/>
            <a:ext cx="484632" cy="2703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F86A3146-D7F3-CBC1-3139-70626AAEFC11}"/>
              </a:ext>
            </a:extLst>
          </p:cNvPr>
          <p:cNvGrpSpPr/>
          <p:nvPr/>
        </p:nvGrpSpPr>
        <p:grpSpPr>
          <a:xfrm>
            <a:off x="7364742" y="3539029"/>
            <a:ext cx="3989058" cy="1074308"/>
            <a:chOff x="6930184" y="5380653"/>
            <a:chExt cx="3989058" cy="1074308"/>
          </a:xfrm>
        </p:grpSpPr>
        <p:pic>
          <p:nvPicPr>
            <p:cNvPr id="4" name="Picture 3">
              <a:extLst>
                <a:ext uri="{FF2B5EF4-FFF2-40B4-BE49-F238E27FC236}">
                  <a16:creationId xmlns:a16="http://schemas.microsoft.com/office/drawing/2014/main" id="{BC572265-A33F-D683-15CC-D23F2D099D38}"/>
                </a:ext>
              </a:extLst>
            </p:cNvPr>
            <p:cNvPicPr>
              <a:picLocks noChangeAspect="1"/>
            </p:cNvPicPr>
            <p:nvPr/>
          </p:nvPicPr>
          <p:blipFill>
            <a:blip r:embed="rId6"/>
            <a:stretch>
              <a:fillRect/>
            </a:stretch>
          </p:blipFill>
          <p:spPr>
            <a:xfrm>
              <a:off x="6930184" y="5380653"/>
              <a:ext cx="3989058" cy="1074308"/>
            </a:xfrm>
            <a:prstGeom prst="rect">
              <a:avLst/>
            </a:prstGeom>
          </p:spPr>
        </p:pic>
        <p:sp>
          <p:nvSpPr>
            <p:cNvPr id="9" name="Oval 8">
              <a:extLst>
                <a:ext uri="{FF2B5EF4-FFF2-40B4-BE49-F238E27FC236}">
                  <a16:creationId xmlns:a16="http://schemas.microsoft.com/office/drawing/2014/main" id="{6AADA50E-CB38-0F5C-D567-088BA2C40E82}"/>
                </a:ext>
              </a:extLst>
            </p:cNvPr>
            <p:cNvSpPr/>
            <p:nvPr/>
          </p:nvSpPr>
          <p:spPr>
            <a:xfrm>
              <a:off x="8714156" y="59965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400" dirty="0">
                  <a:solidFill>
                    <a:schemeClr val="tx1"/>
                  </a:solidFill>
                </a:rPr>
                <a:t>5</a:t>
              </a:r>
              <a:endParaRPr lang="en-GB" sz="1400" dirty="0">
                <a:solidFill>
                  <a:schemeClr val="tx1"/>
                </a:solidFill>
              </a:endParaRPr>
            </a:p>
          </p:txBody>
        </p:sp>
        <p:sp>
          <p:nvSpPr>
            <p:cNvPr id="16" name="Rectangle 15">
              <a:extLst>
                <a:ext uri="{FF2B5EF4-FFF2-40B4-BE49-F238E27FC236}">
                  <a16:creationId xmlns:a16="http://schemas.microsoft.com/office/drawing/2014/main" id="{733AD7A8-D5CB-A6D1-7AD6-FE371E88DA49}"/>
                </a:ext>
              </a:extLst>
            </p:cNvPr>
            <p:cNvSpPr/>
            <p:nvPr/>
          </p:nvSpPr>
          <p:spPr>
            <a:xfrm>
              <a:off x="9343856" y="5931343"/>
              <a:ext cx="748161" cy="5012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4D478718-25CD-5A31-A038-19FED65B0593}"/>
              </a:ext>
            </a:extLst>
          </p:cNvPr>
          <p:cNvSpPr txBox="1"/>
          <p:nvPr/>
        </p:nvSpPr>
        <p:spPr>
          <a:xfrm>
            <a:off x="7303950" y="4659038"/>
            <a:ext cx="465879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b="1" dirty="0">
                <a:solidFill>
                  <a:srgbClr val="FF0000"/>
                </a:solidFill>
                <a:latin typeface="Calibri"/>
                <a:ea typeface="Calibri"/>
                <a:cs typeface="Calibri"/>
              </a:rPr>
              <a:t>SVARBU! </a:t>
            </a:r>
            <a:r>
              <a:rPr lang="lt-LT" dirty="0">
                <a:ea typeface="+mn-lt"/>
                <a:cs typeface="+mn-lt"/>
              </a:rPr>
              <a:t>Norėdamas atsiimti savo pateiktą paraišką DPS pirkime, tiekėjas turi apie tai informuoti pirkimo vykdytoją susirašinėjimo priemonėmis (kitu būdu atsiimti paraiškos nėra galimybės)</a:t>
            </a:r>
            <a:endParaRPr lang="lt-LT" dirty="0">
              <a:ea typeface="Calibri"/>
              <a:cs typeface="Calibri"/>
            </a:endParaRPr>
          </a:p>
        </p:txBody>
      </p:sp>
    </p:spTree>
    <p:extLst>
      <p:ext uri="{BB962C8B-B14F-4D97-AF65-F5344CB8AC3E}">
        <p14:creationId xmlns:p14="http://schemas.microsoft.com/office/powerpoint/2010/main" val="691012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6" name="Pavadinimas 3">
            <a:extLst>
              <a:ext uri="{FF2B5EF4-FFF2-40B4-BE49-F238E27FC236}">
                <a16:creationId xmlns:a16="http://schemas.microsoft.com/office/drawing/2014/main" id="{1AE2AFA2-E48A-E1E5-D4CD-C04188C4AEB4}"/>
              </a:ext>
            </a:extLst>
          </p:cNvPr>
          <p:cNvSpPr txBox="1">
            <a:spLocks/>
          </p:cNvSpPr>
          <p:nvPr/>
        </p:nvSpPr>
        <p:spPr>
          <a:xfrm>
            <a:off x="871538" y="1157288"/>
            <a:ext cx="10272712" cy="4714876"/>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dirty="0">
                <a:latin typeface="+mn-lt"/>
              </a:rPr>
              <a:t>Dėl papildomai iškilusių klausimų galite kreiptis:</a:t>
            </a:r>
          </a:p>
          <a:p>
            <a:pPr algn="ctr"/>
            <a:endParaRPr lang="lt-LT" dirty="0">
              <a:latin typeface="+mn-lt"/>
            </a:endParaRPr>
          </a:p>
          <a:p>
            <a:pPr algn="ctr"/>
            <a:r>
              <a:rPr lang="lt-LT" dirty="0">
                <a:latin typeface="+mn-lt"/>
              </a:rPr>
              <a:t> el. paštu </a:t>
            </a:r>
            <a:r>
              <a:rPr lang="lt-LT" b="1" dirty="0">
                <a:latin typeface="+mn-lt"/>
                <a:hlinkClick r:id="rId3"/>
              </a:rPr>
              <a:t>pagalba@vpt.lt</a:t>
            </a:r>
            <a:r>
              <a:rPr lang="lt-LT" b="1" dirty="0">
                <a:latin typeface="+mn-lt"/>
              </a:rPr>
              <a:t>  </a:t>
            </a:r>
          </a:p>
          <a:p>
            <a:pPr algn="ctr"/>
            <a:r>
              <a:rPr lang="lt-LT" dirty="0">
                <a:latin typeface="+mn-lt"/>
              </a:rPr>
              <a:t>(darbo dienomis – visą darbo dieną) </a:t>
            </a:r>
          </a:p>
          <a:p>
            <a:pPr algn="ctr"/>
            <a:endParaRPr lang="lt-LT" dirty="0">
              <a:latin typeface="+mn-lt"/>
            </a:endParaRPr>
          </a:p>
          <a:p>
            <a:pPr algn="ctr"/>
            <a:r>
              <a:rPr lang="lt-LT" dirty="0">
                <a:latin typeface="+mn-lt"/>
              </a:rPr>
              <a:t>tel. </a:t>
            </a:r>
            <a:r>
              <a:rPr lang="lt-LT" b="1" dirty="0">
                <a:solidFill>
                  <a:schemeClr val="accent5"/>
                </a:solidFill>
                <a:latin typeface="+mn-lt"/>
              </a:rPr>
              <a:t>+370 5 219 7000 </a:t>
            </a:r>
          </a:p>
          <a:p>
            <a:pPr algn="ctr"/>
            <a:r>
              <a:rPr lang="lt-LT" dirty="0">
                <a:latin typeface="+mn-lt"/>
              </a:rPr>
              <a:t>(darbo dienomis 8 – 12 val.)</a:t>
            </a:r>
            <a:endParaRPr lang="lt-LT" sz="1600" dirty="0">
              <a:latin typeface="+mn-lt"/>
            </a:endParaRPr>
          </a:p>
          <a:p>
            <a:pPr algn="ctr"/>
            <a:endParaRPr lang="en-US" dirty="0"/>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6312A0B8-4900-F7C7-6E48-9824D1E8D8E6}"/>
              </a:ext>
            </a:extLst>
          </p:cNvPr>
          <p:cNvSpPr txBox="1"/>
          <p:nvPr/>
        </p:nvSpPr>
        <p:spPr>
          <a:xfrm>
            <a:off x="336912" y="826443"/>
            <a:ext cx="10794157" cy="369332"/>
          </a:xfrm>
          <a:prstGeom prst="rect">
            <a:avLst/>
          </a:prstGeom>
          <a:noFill/>
        </p:spPr>
        <p:txBody>
          <a:bodyPr wrap="square" lIns="91440" tIns="45720" rIns="91440" bIns="45720" anchor="t">
            <a:spAutoFit/>
          </a:bodyPr>
          <a:lstStyle/>
          <a:p>
            <a:r>
              <a:rPr lang="lt-LT" dirty="0">
                <a:latin typeface="Calibri"/>
                <a:ea typeface="Calibri"/>
                <a:cs typeface="Calibri"/>
              </a:rPr>
              <a:t>Prisijungus galite ieškoti pirkimo keliais būdais: </a:t>
            </a:r>
            <a:endParaRPr lang="en-US" dirty="0">
              <a:latin typeface="Calibri"/>
              <a:ea typeface="Calibri"/>
              <a:cs typeface="Calibri"/>
            </a:endParaRPr>
          </a:p>
        </p:txBody>
      </p:sp>
      <p:pic>
        <p:nvPicPr>
          <p:cNvPr id="14" name="Picture 13">
            <a:extLst>
              <a:ext uri="{FF2B5EF4-FFF2-40B4-BE49-F238E27FC236}">
                <a16:creationId xmlns:a16="http://schemas.microsoft.com/office/drawing/2014/main" id="{1E23DC83-DD97-D0ED-6844-105DA0D3B12F}"/>
              </a:ext>
            </a:extLst>
          </p:cNvPr>
          <p:cNvPicPr>
            <a:picLocks noChangeAspect="1"/>
          </p:cNvPicPr>
          <p:nvPr/>
        </p:nvPicPr>
        <p:blipFill>
          <a:blip r:embed="rId3"/>
          <a:stretch>
            <a:fillRect/>
          </a:stretch>
        </p:blipFill>
        <p:spPr>
          <a:xfrm>
            <a:off x="405738" y="1533808"/>
            <a:ext cx="10948061" cy="4000253"/>
          </a:xfrm>
          <a:prstGeom prst="rect">
            <a:avLst/>
          </a:prstGeom>
        </p:spPr>
      </p:pic>
    </p:spTree>
    <p:extLst>
      <p:ext uri="{BB962C8B-B14F-4D97-AF65-F5344CB8AC3E}">
        <p14:creationId xmlns:p14="http://schemas.microsoft.com/office/powerpoint/2010/main" val="255227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6</a:t>
            </a:fld>
            <a:endParaRPr lang="en-US"/>
          </a:p>
        </p:txBody>
      </p:sp>
      <p:pic>
        <p:nvPicPr>
          <p:cNvPr id="3" name="Picture 2">
            <a:extLst>
              <a:ext uri="{FF2B5EF4-FFF2-40B4-BE49-F238E27FC236}">
                <a16:creationId xmlns:a16="http://schemas.microsoft.com/office/drawing/2014/main" id="{153B30C8-C759-2BCD-0294-1118C1C95CD6}"/>
              </a:ext>
            </a:extLst>
          </p:cNvPr>
          <p:cNvPicPr>
            <a:picLocks noChangeAspect="1"/>
          </p:cNvPicPr>
          <p:nvPr/>
        </p:nvPicPr>
        <p:blipFill>
          <a:blip r:embed="rId3"/>
          <a:stretch>
            <a:fillRect/>
          </a:stretch>
        </p:blipFill>
        <p:spPr>
          <a:xfrm>
            <a:off x="359389" y="2923514"/>
            <a:ext cx="8010192" cy="3490602"/>
          </a:xfrm>
          <a:prstGeom prst="rect">
            <a:avLst/>
          </a:prstGeom>
        </p:spPr>
      </p:pic>
      <p:pic>
        <p:nvPicPr>
          <p:cNvPr id="5" name="Picture 4">
            <a:extLst>
              <a:ext uri="{FF2B5EF4-FFF2-40B4-BE49-F238E27FC236}">
                <a16:creationId xmlns:a16="http://schemas.microsoft.com/office/drawing/2014/main" id="{E1C06FF5-DE21-650B-E671-574ED8B05814}"/>
              </a:ext>
            </a:extLst>
          </p:cNvPr>
          <p:cNvPicPr>
            <a:picLocks noChangeAspect="1"/>
          </p:cNvPicPr>
          <p:nvPr/>
        </p:nvPicPr>
        <p:blipFill>
          <a:blip r:embed="rId4"/>
          <a:stretch>
            <a:fillRect/>
          </a:stretch>
        </p:blipFill>
        <p:spPr>
          <a:xfrm>
            <a:off x="8607763" y="2524179"/>
            <a:ext cx="3463031" cy="1177012"/>
          </a:xfrm>
          <a:prstGeom prst="rect">
            <a:avLst/>
          </a:prstGeom>
        </p:spPr>
      </p:pic>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359389" y="1153754"/>
            <a:ext cx="11473222" cy="24035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Vykdant paiešką šiuo būdu, spauskite „Naujausi pirkimai“ ir būsite nukreipti į visus pirkimus.</a:t>
            </a:r>
            <a:endParaRPr lang="lt-LT" sz="1800" b="1" dirty="0"/>
          </a:p>
          <a:p>
            <a:pPr marL="0" indent="0">
              <a:buNone/>
            </a:pPr>
            <a:r>
              <a:rPr lang="lt-LT" sz="1800" dirty="0">
                <a:solidFill>
                  <a:srgbClr val="FF0000"/>
                </a:solidFill>
              </a:rPr>
              <a:t>SVARBU</a:t>
            </a:r>
            <a:r>
              <a:rPr lang="en-US" sz="1800" dirty="0">
                <a:solidFill>
                  <a:srgbClr val="FF0000"/>
                </a:solidFill>
              </a:rPr>
              <a:t>!</a:t>
            </a:r>
            <a:r>
              <a:rPr lang="en-US" sz="1800" dirty="0"/>
              <a:t> Norint pateikti pasi</a:t>
            </a:r>
            <a:r>
              <a:rPr lang="lt-LT" sz="1800" dirty="0"/>
              <a:t>ūlymą Bandomojoje (DEMO) CVP IS versijoje </a:t>
            </a:r>
            <a:r>
              <a:rPr lang="lt-LT" sz="1800" dirty="0" err="1">
                <a:hlinkClick r:id="rId5"/>
              </a:rPr>
              <a:t>European</a:t>
            </a:r>
            <a:r>
              <a:rPr lang="lt-LT" sz="1800" dirty="0">
                <a:hlinkClick r:id="rId5"/>
              </a:rPr>
              <a:t> Dynamics - Centrinė viešųjų pirkimų informacinė sistema</a:t>
            </a:r>
            <a:r>
              <a:rPr lang="lt-LT" sz="1800" dirty="0"/>
              <a:t> būtina registruotis ir būti patvirtintam bandomojoje (DEMO) CVP IS. Bandomojo pirkimo DEMO versijoje </a:t>
            </a:r>
            <a:r>
              <a:rPr lang="lt-LT" sz="1800" b="1" dirty="0"/>
              <a:t>ID 28249</a:t>
            </a:r>
          </a:p>
        </p:txBody>
      </p:sp>
      <p:cxnSp>
        <p:nvCxnSpPr>
          <p:cNvPr id="65" name="Straight Arrow Connector 64">
            <a:extLst>
              <a:ext uri="{FF2B5EF4-FFF2-40B4-BE49-F238E27FC236}">
                <a16:creationId xmlns:a16="http://schemas.microsoft.com/office/drawing/2014/main" id="{3DDA04F3-D48A-9F36-EE11-4CDB42E7601C}"/>
              </a:ext>
            </a:extLst>
          </p:cNvPr>
          <p:cNvCxnSpPr>
            <a:cxnSpLocks/>
          </p:cNvCxnSpPr>
          <p:nvPr/>
        </p:nvCxnSpPr>
        <p:spPr>
          <a:xfrm flipV="1">
            <a:off x="6805819" y="3260836"/>
            <a:ext cx="3755254" cy="4705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16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407163" y="1026927"/>
            <a:ext cx="11485520" cy="114935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Detalesnei paieškai, spauskite „Išplėstinė paieška“ ir skiltyje</a:t>
            </a:r>
            <a:r>
              <a:rPr lang="en-US" sz="1800" dirty="0"/>
              <a:t> </a:t>
            </a:r>
            <a:r>
              <a:rPr lang="lt-LT" sz="1800" dirty="0"/>
              <a:t>„</a:t>
            </a:r>
            <a:r>
              <a:rPr lang="en-US" sz="1800" dirty="0"/>
              <a:t>Pirkimo ID</a:t>
            </a:r>
            <a:r>
              <a:rPr lang="lt-LT" sz="1800" dirty="0"/>
              <a:t>“</a:t>
            </a:r>
            <a:r>
              <a:rPr lang="en-US" sz="1800" dirty="0"/>
              <a:t> </a:t>
            </a:r>
            <a:r>
              <a:rPr lang="lt-LT" sz="1800" dirty="0"/>
              <a:t>įveskite pirkimo ID ir spauskite „Paieška“</a:t>
            </a:r>
            <a:endParaRPr lang="en-US" sz="1800" dirty="0"/>
          </a:p>
        </p:txBody>
      </p:sp>
      <p:pic>
        <p:nvPicPr>
          <p:cNvPr id="11" name="Picture 10">
            <a:extLst>
              <a:ext uri="{FF2B5EF4-FFF2-40B4-BE49-F238E27FC236}">
                <a16:creationId xmlns:a16="http://schemas.microsoft.com/office/drawing/2014/main" id="{5EF6D4AC-5E0D-DA7A-50DF-4C50A2F2ED6C}"/>
              </a:ext>
            </a:extLst>
          </p:cNvPr>
          <p:cNvPicPr>
            <a:picLocks noChangeAspect="1"/>
          </p:cNvPicPr>
          <p:nvPr/>
        </p:nvPicPr>
        <p:blipFill>
          <a:blip r:embed="rId3"/>
          <a:stretch>
            <a:fillRect/>
          </a:stretch>
        </p:blipFill>
        <p:spPr>
          <a:xfrm>
            <a:off x="6241002" y="2120716"/>
            <a:ext cx="5543835" cy="3587934"/>
          </a:xfrm>
          <a:prstGeom prst="rect">
            <a:avLst/>
          </a:prstGeom>
        </p:spPr>
      </p:pic>
      <p:cxnSp>
        <p:nvCxnSpPr>
          <p:cNvPr id="16" name="Straight Arrow Connector 15">
            <a:extLst>
              <a:ext uri="{FF2B5EF4-FFF2-40B4-BE49-F238E27FC236}">
                <a16:creationId xmlns:a16="http://schemas.microsoft.com/office/drawing/2014/main" id="{46C46DE4-9C33-B581-A3BE-FCE164DD8D73}"/>
              </a:ext>
            </a:extLst>
          </p:cNvPr>
          <p:cNvCxnSpPr>
            <a:cxnSpLocks/>
          </p:cNvCxnSpPr>
          <p:nvPr/>
        </p:nvCxnSpPr>
        <p:spPr>
          <a:xfrm flipV="1">
            <a:off x="4828538" y="3053918"/>
            <a:ext cx="1412464" cy="5305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F810959E-4049-8172-0232-52B1FAE5CA2F}"/>
              </a:ext>
            </a:extLst>
          </p:cNvPr>
          <p:cNvPicPr>
            <a:picLocks noChangeAspect="1"/>
          </p:cNvPicPr>
          <p:nvPr/>
        </p:nvPicPr>
        <p:blipFill>
          <a:blip r:embed="rId4"/>
          <a:stretch>
            <a:fillRect/>
          </a:stretch>
        </p:blipFill>
        <p:spPr>
          <a:xfrm>
            <a:off x="407163" y="2903291"/>
            <a:ext cx="4661987" cy="1896224"/>
          </a:xfrm>
          <a:prstGeom prst="rect">
            <a:avLst/>
          </a:prstGeom>
        </p:spPr>
      </p:pic>
      <p:sp>
        <p:nvSpPr>
          <p:cNvPr id="27" name="Rectangle 26">
            <a:extLst>
              <a:ext uri="{FF2B5EF4-FFF2-40B4-BE49-F238E27FC236}">
                <a16:creationId xmlns:a16="http://schemas.microsoft.com/office/drawing/2014/main" id="{021C92B4-6AFC-4C5D-7A70-ACB3B9583359}"/>
              </a:ext>
            </a:extLst>
          </p:cNvPr>
          <p:cNvSpPr/>
          <p:nvPr/>
        </p:nvSpPr>
        <p:spPr>
          <a:xfrm>
            <a:off x="3175461" y="3708026"/>
            <a:ext cx="1653077" cy="21396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109674C-1F23-5221-FE2B-AAE375F151BC}"/>
              </a:ext>
            </a:extLst>
          </p:cNvPr>
          <p:cNvSpPr/>
          <p:nvPr/>
        </p:nvSpPr>
        <p:spPr>
          <a:xfrm>
            <a:off x="11299794" y="5465410"/>
            <a:ext cx="527952" cy="298801"/>
          </a:xfrm>
          <a:prstGeom prst="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5">
            <a:extLst>
              <a:ext uri="{FF2B5EF4-FFF2-40B4-BE49-F238E27FC236}">
                <a16:creationId xmlns:a16="http://schemas.microsoft.com/office/drawing/2014/main" id="{654477C5-FD9B-4074-E1D1-B1D27B96E3AC}"/>
              </a:ext>
            </a:extLst>
          </p:cNvPr>
          <p:cNvSpPr txBox="1">
            <a:spLocks/>
          </p:cNvSpPr>
          <p:nvPr/>
        </p:nvSpPr>
        <p:spPr>
          <a:xfrm>
            <a:off x="367554" y="5832796"/>
            <a:ext cx="11797552" cy="1149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t-LT" sz="1800" dirty="0"/>
              <a:t>Daugiau informacijos, kaip ieškoti pirkimų rasite čia:</a:t>
            </a:r>
          </a:p>
          <a:p>
            <a:pPr marL="0" indent="0">
              <a:buFont typeface="Arial" panose="020B0604020202020204" pitchFamily="34" charset="0"/>
              <a:buNone/>
            </a:pPr>
            <a:r>
              <a:rPr lang="en-GB" sz="1800" b="0" i="0" u="none" strike="noStrike" dirty="0">
                <a:effectLst/>
                <a:hlinkClick r:id="rId5"/>
              </a:rPr>
              <a:t>Paieškos vykdymas per CVP IS</a:t>
            </a:r>
            <a:endParaRPr lang="en-US" sz="1800" dirty="0"/>
          </a:p>
        </p:txBody>
      </p:sp>
    </p:spTree>
    <p:extLst>
      <p:ext uri="{BB962C8B-B14F-4D97-AF65-F5344CB8AC3E}">
        <p14:creationId xmlns:p14="http://schemas.microsoft.com/office/powerpoint/2010/main" val="176210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287046" y="1258893"/>
            <a:ext cx="11526653" cy="1961047"/>
          </a:xfrm>
        </p:spPr>
        <p:txBody>
          <a:bodyPr>
            <a:normAutofit/>
          </a:bodyPr>
          <a:lstStyle/>
          <a:p>
            <a:pPr marL="0" indent="0">
              <a:buNone/>
            </a:pPr>
            <a:r>
              <a:rPr lang="lt-LT" sz="1800" dirty="0"/>
              <a:t>Paspauskite ant pirkimo pavadinimo ir teikite pasiūlymus bandomajame pirkime, kurio </a:t>
            </a:r>
            <a:r>
              <a:rPr lang="lt-LT" sz="1800" b="1" dirty="0"/>
              <a:t>ID 28249 </a:t>
            </a:r>
          </a:p>
          <a:p>
            <a:pPr marL="0" indent="0">
              <a:buNone/>
            </a:pPr>
            <a:endParaRPr lang="lt-LT" sz="3100" b="1" dirty="0"/>
          </a:p>
          <a:p>
            <a:pPr marL="0" indent="0">
              <a:buNone/>
            </a:pPr>
            <a:endParaRPr lang="en-US" b="1" dirty="0"/>
          </a:p>
        </p:txBody>
      </p:sp>
      <p:sp>
        <p:nvSpPr>
          <p:cNvPr id="7" name="Content Placeholder 5">
            <a:extLst>
              <a:ext uri="{FF2B5EF4-FFF2-40B4-BE49-F238E27FC236}">
                <a16:creationId xmlns:a16="http://schemas.microsoft.com/office/drawing/2014/main" id="{F8C401CE-11DA-719D-DDA4-BF78850DC6CE}"/>
              </a:ext>
            </a:extLst>
          </p:cNvPr>
          <p:cNvSpPr txBox="1">
            <a:spLocks/>
          </p:cNvSpPr>
          <p:nvPr/>
        </p:nvSpPr>
        <p:spPr>
          <a:xfrm>
            <a:off x="8753381" y="2927545"/>
            <a:ext cx="3151573" cy="3363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pic>
        <p:nvPicPr>
          <p:cNvPr id="15" name="Picture 14">
            <a:extLst>
              <a:ext uri="{FF2B5EF4-FFF2-40B4-BE49-F238E27FC236}">
                <a16:creationId xmlns:a16="http://schemas.microsoft.com/office/drawing/2014/main" id="{EFB7384B-F3FE-E9EB-39BD-B8E1BF86487E}"/>
              </a:ext>
            </a:extLst>
          </p:cNvPr>
          <p:cNvPicPr>
            <a:picLocks noChangeAspect="1"/>
          </p:cNvPicPr>
          <p:nvPr/>
        </p:nvPicPr>
        <p:blipFill>
          <a:blip r:embed="rId3"/>
          <a:stretch>
            <a:fillRect/>
          </a:stretch>
        </p:blipFill>
        <p:spPr>
          <a:xfrm>
            <a:off x="287046" y="2411293"/>
            <a:ext cx="11683013" cy="1718418"/>
          </a:xfrm>
          <a:prstGeom prst="rect">
            <a:avLst/>
          </a:prstGeom>
        </p:spPr>
      </p:pic>
      <p:sp>
        <p:nvSpPr>
          <p:cNvPr id="16" name="Rectangle 15">
            <a:extLst>
              <a:ext uri="{FF2B5EF4-FFF2-40B4-BE49-F238E27FC236}">
                <a16:creationId xmlns:a16="http://schemas.microsoft.com/office/drawing/2014/main" id="{DF410962-AFB6-FA6A-1A63-68D688C7F0B1}"/>
              </a:ext>
            </a:extLst>
          </p:cNvPr>
          <p:cNvSpPr/>
          <p:nvPr/>
        </p:nvSpPr>
        <p:spPr>
          <a:xfrm>
            <a:off x="429200" y="3017175"/>
            <a:ext cx="1970843" cy="5985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36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25075" y="5326826"/>
            <a:ext cx="2527816" cy="1470849"/>
          </a:xfrm>
          <a:prstGeom prst="rect">
            <a:avLst/>
          </a:prstGeom>
        </p:spPr>
      </p:pic>
      <p:sp>
        <p:nvSpPr>
          <p:cNvPr id="2" name="Slide Number Placeholder 1">
            <a:extLst>
              <a:ext uri="{FF2B5EF4-FFF2-40B4-BE49-F238E27FC236}">
                <a16:creationId xmlns:a16="http://schemas.microsoft.com/office/drawing/2014/main" id="{6C1C1B42-8FE8-2943-AAD5-F5C9D72BCC10}"/>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6" name="Content Placeholder 5">
            <a:extLst>
              <a:ext uri="{FF2B5EF4-FFF2-40B4-BE49-F238E27FC236}">
                <a16:creationId xmlns:a16="http://schemas.microsoft.com/office/drawing/2014/main" id="{A4840641-B497-8202-0D15-8D9FBE037A94}"/>
              </a:ext>
            </a:extLst>
          </p:cNvPr>
          <p:cNvSpPr>
            <a:spLocks noGrp="1"/>
          </p:cNvSpPr>
          <p:nvPr>
            <p:ph idx="1"/>
          </p:nvPr>
        </p:nvSpPr>
        <p:spPr>
          <a:xfrm>
            <a:off x="115412" y="348690"/>
            <a:ext cx="11584884" cy="881386"/>
          </a:xfrm>
        </p:spPr>
        <p:txBody>
          <a:bodyPr vert="horz" lIns="91440" tIns="45720" rIns="91440" bIns="45720" rtlCol="0" anchor="t">
            <a:normAutofit/>
          </a:bodyPr>
          <a:lstStyle/>
          <a:p>
            <a:pPr marL="0" indent="0">
              <a:buNone/>
            </a:pPr>
            <a:r>
              <a:rPr lang="lt-LT" sz="1800" dirty="0"/>
              <a:t>Neprisijungus informaciją apie pirkimą galite rasti išskleidus meniu punktą „Rodyti pirkimo meniu“</a:t>
            </a:r>
            <a:endParaRPr lang="en-US" sz="1800" dirty="0"/>
          </a:p>
          <a:p>
            <a:endParaRPr lang="en-US" dirty="0"/>
          </a:p>
        </p:txBody>
      </p:sp>
      <p:cxnSp>
        <p:nvCxnSpPr>
          <p:cNvPr id="11" name="Straight Arrow Connector 10">
            <a:extLst>
              <a:ext uri="{FF2B5EF4-FFF2-40B4-BE49-F238E27FC236}">
                <a16:creationId xmlns:a16="http://schemas.microsoft.com/office/drawing/2014/main" id="{8D573438-810C-8AE4-ECF3-17644A1E8B40}"/>
              </a:ext>
            </a:extLst>
          </p:cNvPr>
          <p:cNvCxnSpPr>
            <a:cxnSpLocks/>
            <a:endCxn id="8" idx="3"/>
          </p:cNvCxnSpPr>
          <p:nvPr/>
        </p:nvCxnSpPr>
        <p:spPr>
          <a:xfrm flipH="1">
            <a:off x="7369820" y="2400318"/>
            <a:ext cx="300270" cy="12490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6D11BFF-BA46-B030-F68B-9A74FD735A84}"/>
              </a:ext>
            </a:extLst>
          </p:cNvPr>
          <p:cNvSpPr txBox="1"/>
          <p:nvPr/>
        </p:nvSpPr>
        <p:spPr>
          <a:xfrm>
            <a:off x="7670090" y="3521660"/>
            <a:ext cx="3115326" cy="2862322"/>
          </a:xfrm>
          <a:prstGeom prst="rect">
            <a:avLst/>
          </a:prstGeom>
          <a:noFill/>
        </p:spPr>
        <p:txBody>
          <a:bodyPr wrap="square">
            <a:spAutoFit/>
          </a:bodyPr>
          <a:lstStyle/>
          <a:p>
            <a:r>
              <a:rPr lang="lt-LT" dirty="0"/>
              <a:t>Skiltyje „Pagrindinė pirkimo informacija“ rodoma informacija apie pirkimą. </a:t>
            </a:r>
          </a:p>
          <a:p>
            <a:endParaRPr lang="lt-LT" dirty="0"/>
          </a:p>
          <a:p>
            <a:r>
              <a:rPr lang="lt-LT" dirty="0">
                <a:solidFill>
                  <a:srgbClr val="FF0000"/>
                </a:solidFill>
              </a:rPr>
              <a:t>SVARBU</a:t>
            </a:r>
            <a:r>
              <a:rPr lang="en-US" dirty="0">
                <a:solidFill>
                  <a:srgbClr val="FF0000"/>
                </a:solidFill>
              </a:rPr>
              <a:t>! </a:t>
            </a:r>
            <a:r>
              <a:rPr lang="en-US" dirty="0"/>
              <a:t>Jeigu matote tik </a:t>
            </a:r>
            <a:r>
              <a:rPr lang="lt-LT" dirty="0"/>
              <a:t>2 skiltis „Pagrindinė pirkimo informacija ir „Pirkimo dokumentai“, tai pasitikrinkite, ar esate prisijungęs ir ar jūsų registracija patvirtinta</a:t>
            </a:r>
            <a:endParaRPr lang="en-US" dirty="0"/>
          </a:p>
        </p:txBody>
      </p:sp>
      <p:pic>
        <p:nvPicPr>
          <p:cNvPr id="8" name="Picture 7">
            <a:extLst>
              <a:ext uri="{FF2B5EF4-FFF2-40B4-BE49-F238E27FC236}">
                <a16:creationId xmlns:a16="http://schemas.microsoft.com/office/drawing/2014/main" id="{C2339ED3-874A-1017-3845-53E15B016E80}"/>
              </a:ext>
            </a:extLst>
          </p:cNvPr>
          <p:cNvPicPr>
            <a:picLocks noChangeAspect="1"/>
          </p:cNvPicPr>
          <p:nvPr/>
        </p:nvPicPr>
        <p:blipFill>
          <a:blip r:embed="rId3"/>
          <a:stretch>
            <a:fillRect/>
          </a:stretch>
        </p:blipFill>
        <p:spPr>
          <a:xfrm>
            <a:off x="115412" y="926468"/>
            <a:ext cx="7254408" cy="5445757"/>
          </a:xfrm>
          <a:prstGeom prst="rect">
            <a:avLst/>
          </a:prstGeom>
        </p:spPr>
      </p:pic>
      <p:pic>
        <p:nvPicPr>
          <p:cNvPr id="15" name="Picture 14">
            <a:extLst>
              <a:ext uri="{FF2B5EF4-FFF2-40B4-BE49-F238E27FC236}">
                <a16:creationId xmlns:a16="http://schemas.microsoft.com/office/drawing/2014/main" id="{6BD19195-EA16-BDF1-E3D6-2497E3CCE292}"/>
              </a:ext>
            </a:extLst>
          </p:cNvPr>
          <p:cNvPicPr>
            <a:picLocks noChangeAspect="1"/>
          </p:cNvPicPr>
          <p:nvPr/>
        </p:nvPicPr>
        <p:blipFill>
          <a:blip r:embed="rId4"/>
          <a:stretch>
            <a:fillRect/>
          </a:stretch>
        </p:blipFill>
        <p:spPr>
          <a:xfrm>
            <a:off x="7670090" y="1148829"/>
            <a:ext cx="2619741" cy="1295581"/>
          </a:xfrm>
          <a:prstGeom prst="rect">
            <a:avLst/>
          </a:prstGeom>
        </p:spPr>
      </p:pic>
      <p:sp>
        <p:nvSpPr>
          <p:cNvPr id="18" name="Rectangle 17">
            <a:extLst>
              <a:ext uri="{FF2B5EF4-FFF2-40B4-BE49-F238E27FC236}">
                <a16:creationId xmlns:a16="http://schemas.microsoft.com/office/drawing/2014/main" id="{D6B96290-B683-03A0-2D54-3C62339F2B75}"/>
              </a:ext>
            </a:extLst>
          </p:cNvPr>
          <p:cNvSpPr/>
          <p:nvPr/>
        </p:nvSpPr>
        <p:spPr>
          <a:xfrm>
            <a:off x="7784061" y="1768701"/>
            <a:ext cx="2382494" cy="2615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88222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5EE8AF-99BF-4A1D-B9F2-837734553342}">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CB5AC-D550-45B4-AC72-296DFA990DC3}">
  <ds:schemaRefs>
    <ds:schemaRef ds:uri="http://www.w3.org/XML/1998/namespace"/>
    <ds:schemaRef ds:uri="http://schemas.microsoft.com/office/2006/metadata/properties"/>
    <ds:schemaRef ds:uri="http://purl.org/dc/elements/1.1/"/>
    <ds:schemaRef ds:uri="http://purl.org/dc/dcmitype/"/>
    <ds:schemaRef ds:uri="994b468e-a809-43ef-a798-31deceb9e172"/>
    <ds:schemaRef ds:uri="http://schemas.openxmlformats.org/package/2006/metadata/core-properties"/>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Widescreen</PresentationFormat>
  <Paragraphs>293</Paragraphs>
  <Slides>47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Aptos</vt:lpstr>
      <vt:lpstr>Arial</vt:lpstr>
      <vt:lpstr>Calibri</vt:lpstr>
      <vt:lpstr>Calibri Light</vt:lpstr>
      <vt:lpstr>Public Sans</vt:lpstr>
      <vt:lpstr>Segoe UI</vt:lpstr>
      <vt:lpstr>Times New Roman</vt:lpstr>
      <vt:lpstr>„Office“ tema</vt:lpstr>
      <vt:lpstr>      Kaip pateikti pasiūlymą Centrinės viešųjų pirkimų informacinės sistemos (CVP IS) priemonėmis</vt:lpstr>
      <vt:lpstr>TURINYS</vt:lpstr>
      <vt:lpstr>Prisijungimas prie CVP IS </vt:lpstr>
      <vt:lpstr>Prisijungimas prie CVP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SVARBU! Dėl dokumentų pasirašymo el. parašu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Pasiūlymo pateikimas, kai pirkimas sudarytas iš dviejų vokų</vt:lpstr>
      <vt:lpstr>PowerPoint Presentation</vt:lpstr>
      <vt:lpstr>PowerPoint Presentation</vt:lpstr>
      <vt:lpstr>PowerPoint Presentation</vt:lpstr>
      <vt:lpstr>PowerPoint Presentation</vt:lpstr>
      <vt:lpstr>PowerPoint Presentation</vt:lpstr>
      <vt:lpstr>PowerPoint Presentation</vt:lpstr>
      <vt:lpstr>Pasiūlymo pateikimas projekto konkurse</vt:lpstr>
      <vt:lpstr>Informacija prieš pateikiant pasiūlymą  projekto konkurse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97</cp:revision>
  <dcterms:created xsi:type="dcterms:W3CDTF">2016-01-12T08:28:32Z</dcterms:created>
  <dcterms:modified xsi:type="dcterms:W3CDTF">2026-05-19T00:00:40Z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