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9"/>
  </p:notesMasterIdLst>
  <p:sldIdLst>
    <p:sldId id="256" r:id="rId5"/>
    <p:sldId id="423" r:id="rId6"/>
    <p:sldId id="519" r:id="rId7"/>
    <p:sldId id="520" r:id="rId8"/>
    <p:sldId id="288" r:id="rId9"/>
    <p:sldId id="415" r:id="rId10"/>
    <p:sldId id="434" r:id="rId11"/>
    <p:sldId id="424" r:id="rId12"/>
    <p:sldId id="420" r:id="rId13"/>
    <p:sldId id="421" r:id="rId14"/>
    <p:sldId id="425" r:id="rId15"/>
    <p:sldId id="429" r:id="rId16"/>
    <p:sldId id="427" r:id="rId17"/>
    <p:sldId id="428" r:id="rId18"/>
    <p:sldId id="430" r:id="rId19"/>
    <p:sldId id="488" r:id="rId20"/>
    <p:sldId id="432" r:id="rId21"/>
    <p:sldId id="437" r:id="rId22"/>
    <p:sldId id="438" r:id="rId23"/>
    <p:sldId id="489" r:id="rId24"/>
    <p:sldId id="441" r:id="rId25"/>
    <p:sldId id="501" r:id="rId26"/>
    <p:sldId id="442" r:id="rId27"/>
    <p:sldId id="439" r:id="rId28"/>
    <p:sldId id="443" r:id="rId29"/>
    <p:sldId id="445" r:id="rId30"/>
    <p:sldId id="446" r:id="rId31"/>
    <p:sldId id="447" r:id="rId32"/>
    <p:sldId id="452" r:id="rId33"/>
    <p:sldId id="449" r:id="rId34"/>
    <p:sldId id="450" r:id="rId35"/>
    <p:sldId id="451" r:id="rId36"/>
    <p:sldId id="453" r:id="rId37"/>
    <p:sldId id="454" r:id="rId38"/>
    <p:sldId id="509" r:id="rId39"/>
    <p:sldId id="457" r:id="rId40"/>
    <p:sldId id="458" r:id="rId41"/>
    <p:sldId id="507" r:id="rId42"/>
    <p:sldId id="476" r:id="rId43"/>
    <p:sldId id="475" r:id="rId44"/>
    <p:sldId id="478" r:id="rId45"/>
    <p:sldId id="480" r:id="rId46"/>
    <p:sldId id="479" r:id="rId47"/>
    <p:sldId id="481" r:id="rId48"/>
    <p:sldId id="486" r:id="rId49"/>
    <p:sldId id="484" r:id="rId50"/>
    <p:sldId id="483" r:id="rId51"/>
    <p:sldId id="487" r:id="rId52"/>
    <p:sldId id="490" r:id="rId53"/>
    <p:sldId id="491" r:id="rId54"/>
    <p:sldId id="492" r:id="rId55"/>
    <p:sldId id="493" r:id="rId56"/>
    <p:sldId id="495" r:id="rId57"/>
    <p:sldId id="496" r:id="rId58"/>
    <p:sldId id="497" r:id="rId59"/>
    <p:sldId id="498" r:id="rId60"/>
    <p:sldId id="499" r:id="rId61"/>
    <p:sldId id="511" r:id="rId62"/>
    <p:sldId id="516" r:id="rId63"/>
    <p:sldId id="512" r:id="rId64"/>
    <p:sldId id="517" r:id="rId65"/>
    <p:sldId id="514" r:id="rId66"/>
    <p:sldId id="515" r:id="rId67"/>
    <p:sldId id="50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86426A-3909-DA84-16F0-878E884DD30D}" name="Jolanta Klimantavičienė" initials="JK" userId="S::Jolanta.Klimantaviciene@vpt.lt::ba339c8a-6c46-4385-8cf1-f6f65c79069e" providerId="AD"/>
  <p188:author id="{1ED48CB9-0469-80DB-B05A-CDE2C9B938A5}" name="Toma Samulionytė" initials="TS" userId="S::toma.samulionyte@vpt.lt::823f10fa-3c4f-44c0-b951-51cb19d7d884" providerId="AD"/>
  <p188:author id="{793CC0FA-BE2C-7306-3F7F-068AE3134956}" name="Viktorija Namavičienė" initials="VN" userId="S::Viktorija.Namaviciene@vpt.lt::770ee7b1-26ef-4989-be86-9956931060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šra Mažulienė" initials="AM" lastIdx="3" clrIdx="0">
    <p:extLst>
      <p:ext uri="{19B8F6BF-5375-455C-9EA6-DF929625EA0E}">
        <p15:presenceInfo xmlns:p15="http://schemas.microsoft.com/office/powerpoint/2012/main" userId="S::Ausra.Mazuliene@vpt.lt::f25d8a55-4e67-43bb-95c8-94a38df513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AD4BA0-CBEB-4FC5-A96A-67B9AE042084}" v="18" dt="2026-05-18T21:49:19.169"/>
    <p1510:client id="{56A8D041-BD95-91FF-B305-0C5ECC5717BE}" v="267" dt="2026-05-19T11:45:13.914"/>
    <p1510:client id="{886D7094-6BB8-5937-53A4-220558568E00}" v="35" dt="2026-05-18T16:19:51.0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78" d="100"/>
          <a:sy n="78" d="100"/>
        </p:scale>
        <p:origin x="787" y="29"/>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77"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commentAuthors" Target="commentAuthors.xml"/><Relationship Id="rId7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a Samulionytė" userId="S::toma.samulionyte@vpt.lt::823f10fa-3c4f-44c0-b951-51cb19d7d884" providerId="AD" clId="Web-{817618EB-935F-2900-1BFB-AD4ECB51239E}"/>
    <pc:docChg chg="modSld">
      <pc:chgData name="Toma Samulionytė" userId="S::toma.samulionyte@vpt.lt::823f10fa-3c4f-44c0-b951-51cb19d7d884" providerId="AD" clId="Web-{817618EB-935F-2900-1BFB-AD4ECB51239E}" dt="2026-05-15T18:07:49.193" v="0" actId="20577"/>
      <pc:docMkLst>
        <pc:docMk/>
      </pc:docMkLst>
      <pc:sldChg chg="modSp">
        <pc:chgData name="Toma Samulionytė" userId="S::toma.samulionyte@vpt.lt::823f10fa-3c4f-44c0-b951-51cb19d7d884" providerId="AD" clId="Web-{817618EB-935F-2900-1BFB-AD4ECB51239E}" dt="2026-05-15T18:07:49.193" v="0" actId="20577"/>
        <pc:sldMkLst>
          <pc:docMk/>
          <pc:sldMk cId="2586611982" sldId="497"/>
        </pc:sldMkLst>
        <pc:spChg chg="mod">
          <ac:chgData name="Toma Samulionytė" userId="S::toma.samulionyte@vpt.lt::823f10fa-3c4f-44c0-b951-51cb19d7d884" providerId="AD" clId="Web-{817618EB-935F-2900-1BFB-AD4ECB51239E}" dt="2026-05-15T18:07:49.193" v="0" actId="20577"/>
          <ac:spMkLst>
            <pc:docMk/>
            <pc:sldMk cId="2586611982" sldId="497"/>
            <ac:spMk id="17" creationId="{E018AD8A-CCA5-B585-69AE-8348F3DD46D4}"/>
          </ac:spMkLst>
        </pc:spChg>
      </pc:sldChg>
    </pc:docChg>
  </pc:docChgLst>
  <pc:docChgLst>
    <pc:chgData name="Lina Romančikaitė-Klingienė" userId="d1af1793-c0b7-432c-a16f-b1ace8e8d6de" providerId="ADAL" clId="{80877D61-A286-4B8E-8F6B-757A58249312}"/>
    <pc:docChg chg="undo custSel addSld delSld modSld sldOrd">
      <pc:chgData name="Lina Romančikaitė-Klingienė" userId="d1af1793-c0b7-432c-a16f-b1ace8e8d6de" providerId="ADAL" clId="{80877D61-A286-4B8E-8F6B-757A58249312}" dt="2026-05-18T21:54:07.926" v="266" actId="20577"/>
      <pc:docMkLst>
        <pc:docMk/>
      </pc:docMkLst>
      <pc:sldChg chg="del">
        <pc:chgData name="Lina Romančikaitė-Klingienė" userId="d1af1793-c0b7-432c-a16f-b1ace8e8d6de" providerId="ADAL" clId="{80877D61-A286-4B8E-8F6B-757A58249312}" dt="2026-05-18T20:51:35.133" v="8" actId="2696"/>
        <pc:sldMkLst>
          <pc:docMk/>
          <pc:sldMk cId="3180558089" sldId="289"/>
        </pc:sldMkLst>
      </pc:sldChg>
      <pc:sldChg chg="del">
        <pc:chgData name="Lina Romančikaitė-Klingienė" userId="d1af1793-c0b7-432c-a16f-b1ace8e8d6de" providerId="ADAL" clId="{80877D61-A286-4B8E-8F6B-757A58249312}" dt="2026-05-18T20:51:35.133" v="8" actId="2696"/>
        <pc:sldMkLst>
          <pc:docMk/>
          <pc:sldMk cId="2207453347" sldId="413"/>
        </pc:sldMkLst>
      </pc:sldChg>
      <pc:sldChg chg="modSp mod">
        <pc:chgData name="Lina Romančikaitė-Klingienė" userId="d1af1793-c0b7-432c-a16f-b1ace8e8d6de" providerId="ADAL" clId="{80877D61-A286-4B8E-8F6B-757A58249312}" dt="2026-05-18T21:13:12.115" v="129" actId="1076"/>
        <pc:sldMkLst>
          <pc:docMk/>
          <pc:sldMk cId="970019771" sldId="415"/>
        </pc:sldMkLst>
        <pc:spChg chg="mod">
          <ac:chgData name="Lina Romančikaitė-Klingienė" userId="d1af1793-c0b7-432c-a16f-b1ace8e8d6de" providerId="ADAL" clId="{80877D61-A286-4B8E-8F6B-757A58249312}" dt="2026-05-18T21:13:12.115" v="129" actId="1076"/>
          <ac:spMkLst>
            <pc:docMk/>
            <pc:sldMk cId="970019771" sldId="415"/>
            <ac:spMk id="7" creationId="{00000000-0000-0000-0000-000000000000}"/>
          </ac:spMkLst>
        </pc:spChg>
        <pc:spChg chg="mod">
          <ac:chgData name="Lina Romančikaitė-Klingienė" userId="d1af1793-c0b7-432c-a16f-b1ace8e8d6de" providerId="ADAL" clId="{80877D61-A286-4B8E-8F6B-757A58249312}" dt="2026-05-18T21:12:56.964" v="128" actId="20577"/>
          <ac:spMkLst>
            <pc:docMk/>
            <pc:sldMk cId="970019771" sldId="415"/>
            <ac:spMk id="34" creationId="{1AAD4555-BAE0-2876-D645-E7A3C469030F}"/>
          </ac:spMkLst>
        </pc:spChg>
      </pc:sldChg>
      <pc:sldChg chg="modSp mod">
        <pc:chgData name="Lina Romančikaitė-Klingienė" userId="d1af1793-c0b7-432c-a16f-b1ace8e8d6de" providerId="ADAL" clId="{80877D61-A286-4B8E-8F6B-757A58249312}" dt="2026-05-18T21:45:08.392" v="170" actId="6549"/>
        <pc:sldMkLst>
          <pc:docMk/>
          <pc:sldMk cId="55888048" sldId="420"/>
        </pc:sldMkLst>
        <pc:spChg chg="mod">
          <ac:chgData name="Lina Romančikaitė-Klingienė" userId="d1af1793-c0b7-432c-a16f-b1ace8e8d6de" providerId="ADAL" clId="{80877D61-A286-4B8E-8F6B-757A58249312}" dt="2026-05-18T21:13:40.145" v="133" actId="20577"/>
          <ac:spMkLst>
            <pc:docMk/>
            <pc:sldMk cId="55888048" sldId="420"/>
            <ac:spMk id="4" creationId="{898FE243-B5E7-63E7-6588-350944B65745}"/>
          </ac:spMkLst>
        </pc:spChg>
        <pc:spChg chg="mod">
          <ac:chgData name="Lina Romančikaitė-Klingienė" userId="d1af1793-c0b7-432c-a16f-b1ace8e8d6de" providerId="ADAL" clId="{80877D61-A286-4B8E-8F6B-757A58249312}" dt="2026-05-18T21:45:07.005" v="169" actId="6549"/>
          <ac:spMkLst>
            <pc:docMk/>
            <pc:sldMk cId="55888048" sldId="420"/>
            <ac:spMk id="16" creationId="{4CA1EC57-1729-CBEA-1CDC-C2562E81E99C}"/>
          </ac:spMkLst>
        </pc:spChg>
        <pc:spChg chg="mod">
          <ac:chgData name="Lina Romančikaitė-Klingienė" userId="d1af1793-c0b7-432c-a16f-b1ace8e8d6de" providerId="ADAL" clId="{80877D61-A286-4B8E-8F6B-757A58249312}" dt="2026-05-18T21:45:08.392" v="170" actId="6549"/>
          <ac:spMkLst>
            <pc:docMk/>
            <pc:sldMk cId="55888048" sldId="420"/>
            <ac:spMk id="19" creationId="{8013B0A7-41AB-BD9D-BD8E-51F8B9137DDF}"/>
          </ac:spMkLst>
        </pc:spChg>
      </pc:sldChg>
      <pc:sldChg chg="modSp mod">
        <pc:chgData name="Lina Romančikaitė-Klingienė" userId="d1af1793-c0b7-432c-a16f-b1ace8e8d6de" providerId="ADAL" clId="{80877D61-A286-4B8E-8F6B-757A58249312}" dt="2026-05-18T21:13:51.482" v="136" actId="20577"/>
        <pc:sldMkLst>
          <pc:docMk/>
          <pc:sldMk cId="1521887226" sldId="421"/>
        </pc:sldMkLst>
        <pc:spChg chg="mod">
          <ac:chgData name="Lina Romančikaitė-Klingienė" userId="d1af1793-c0b7-432c-a16f-b1ace8e8d6de" providerId="ADAL" clId="{80877D61-A286-4B8E-8F6B-757A58249312}" dt="2026-05-18T21:13:48.012" v="134" actId="20577"/>
          <ac:spMkLst>
            <pc:docMk/>
            <pc:sldMk cId="1521887226" sldId="421"/>
            <ac:spMk id="4" creationId="{898FE243-B5E7-63E7-6588-350944B65745}"/>
          </ac:spMkLst>
        </pc:spChg>
        <pc:spChg chg="mod">
          <ac:chgData name="Lina Romančikaitė-Klingienė" userId="d1af1793-c0b7-432c-a16f-b1ace8e8d6de" providerId="ADAL" clId="{80877D61-A286-4B8E-8F6B-757A58249312}" dt="2026-05-18T21:13:51.482" v="136" actId="20577"/>
          <ac:spMkLst>
            <pc:docMk/>
            <pc:sldMk cId="1521887226" sldId="421"/>
            <ac:spMk id="5" creationId="{B1EB6315-C9DD-AECD-CE39-8CB7C6358FC7}"/>
          </ac:spMkLst>
        </pc:spChg>
      </pc:sldChg>
      <pc:sldChg chg="modSp mod">
        <pc:chgData name="Lina Romančikaitė-Klingienė" userId="d1af1793-c0b7-432c-a16f-b1ace8e8d6de" providerId="ADAL" clId="{80877D61-A286-4B8E-8F6B-757A58249312}" dt="2026-05-18T21:12:28.898" v="127" actId="1076"/>
        <pc:sldMkLst>
          <pc:docMk/>
          <pc:sldMk cId="2847815327" sldId="423"/>
        </pc:sldMkLst>
        <pc:spChg chg="mod">
          <ac:chgData name="Lina Romančikaitė-Klingienė" userId="d1af1793-c0b7-432c-a16f-b1ace8e8d6de" providerId="ADAL" clId="{80877D61-A286-4B8E-8F6B-757A58249312}" dt="2026-05-18T21:12:28.898" v="127" actId="1076"/>
          <ac:spMkLst>
            <pc:docMk/>
            <pc:sldMk cId="2847815327" sldId="423"/>
            <ac:spMk id="3" creationId="{79092CE9-B4F9-2F81-5F30-7C0B4020F481}"/>
          </ac:spMkLst>
        </pc:spChg>
        <pc:spChg chg="mod">
          <ac:chgData name="Lina Romančikaitė-Klingienė" userId="d1af1793-c0b7-432c-a16f-b1ace8e8d6de" providerId="ADAL" clId="{80877D61-A286-4B8E-8F6B-757A58249312}" dt="2026-05-18T20:55:34.352" v="104" actId="6549"/>
          <ac:spMkLst>
            <pc:docMk/>
            <pc:sldMk cId="2847815327" sldId="423"/>
            <ac:spMk id="7" creationId="{00000000-0000-0000-0000-000000000000}"/>
          </ac:spMkLst>
        </pc:spChg>
      </pc:sldChg>
      <pc:sldChg chg="modSp mod">
        <pc:chgData name="Lina Romančikaitė-Klingienė" userId="d1af1793-c0b7-432c-a16f-b1ace8e8d6de" providerId="ADAL" clId="{80877D61-A286-4B8E-8F6B-757A58249312}" dt="2026-05-18T21:13:28.013" v="131" actId="20577"/>
        <pc:sldMkLst>
          <pc:docMk/>
          <pc:sldMk cId="4239656631" sldId="424"/>
        </pc:sldMkLst>
        <pc:spChg chg="mod">
          <ac:chgData name="Lina Romančikaitė-Klingienė" userId="d1af1793-c0b7-432c-a16f-b1ace8e8d6de" providerId="ADAL" clId="{80877D61-A286-4B8E-8F6B-757A58249312}" dt="2026-05-18T21:13:28.013" v="131" actId="20577"/>
          <ac:spMkLst>
            <pc:docMk/>
            <pc:sldMk cId="4239656631" sldId="424"/>
            <ac:spMk id="13" creationId="{7D16D7A0-F2ED-E52D-326B-33C4448A5CA9}"/>
          </ac:spMkLst>
        </pc:spChg>
        <pc:spChg chg="mod">
          <ac:chgData name="Lina Romančikaitė-Klingienė" userId="d1af1793-c0b7-432c-a16f-b1ace8e8d6de" providerId="ADAL" clId="{80877D61-A286-4B8E-8F6B-757A58249312}" dt="2026-05-18T21:13:24.293" v="130" actId="20577"/>
          <ac:spMkLst>
            <pc:docMk/>
            <pc:sldMk cId="4239656631" sldId="424"/>
            <ac:spMk id="21" creationId="{E4588928-50C8-3DAB-1BA5-363AC1E4171B}"/>
          </ac:spMkLst>
        </pc:spChg>
      </pc:sldChg>
      <pc:sldChg chg="modSp mod">
        <pc:chgData name="Lina Romančikaitė-Klingienė" userId="d1af1793-c0b7-432c-a16f-b1ace8e8d6de" providerId="ADAL" clId="{80877D61-A286-4B8E-8F6B-757A58249312}" dt="2026-05-18T21:14:01.419" v="137" actId="6549"/>
        <pc:sldMkLst>
          <pc:docMk/>
          <pc:sldMk cId="1723682491" sldId="425"/>
        </pc:sldMkLst>
        <pc:spChg chg="mod">
          <ac:chgData name="Lina Romančikaitė-Klingienė" userId="d1af1793-c0b7-432c-a16f-b1ace8e8d6de" providerId="ADAL" clId="{80877D61-A286-4B8E-8F6B-757A58249312}" dt="2026-05-18T21:14:01.419" v="137" actId="6549"/>
          <ac:spMkLst>
            <pc:docMk/>
            <pc:sldMk cId="1723682491" sldId="425"/>
            <ac:spMk id="13" creationId="{7D16D7A0-F2ED-E52D-326B-33C4448A5CA9}"/>
          </ac:spMkLst>
        </pc:spChg>
      </pc:sldChg>
      <pc:sldChg chg="modSp mod">
        <pc:chgData name="Lina Romančikaitė-Klingienė" userId="d1af1793-c0b7-432c-a16f-b1ace8e8d6de" providerId="ADAL" clId="{80877D61-A286-4B8E-8F6B-757A58249312}" dt="2026-05-18T21:14:43.023" v="140" actId="14100"/>
        <pc:sldMkLst>
          <pc:docMk/>
          <pc:sldMk cId="894664470" sldId="428"/>
        </pc:sldMkLst>
        <pc:spChg chg="mod">
          <ac:chgData name="Lina Romančikaitė-Klingienė" userId="d1af1793-c0b7-432c-a16f-b1ace8e8d6de" providerId="ADAL" clId="{80877D61-A286-4B8E-8F6B-757A58249312}" dt="2026-05-18T21:14:43.023" v="140" actId="14100"/>
          <ac:spMkLst>
            <pc:docMk/>
            <pc:sldMk cId="894664470" sldId="428"/>
            <ac:spMk id="20" creationId="{6C240592-9851-B253-9F3E-5608EFF79030}"/>
          </ac:spMkLst>
        </pc:spChg>
      </pc:sldChg>
      <pc:sldChg chg="modSp mod">
        <pc:chgData name="Lina Romančikaitė-Klingienė" userId="d1af1793-c0b7-432c-a16f-b1ace8e8d6de" providerId="ADAL" clId="{80877D61-A286-4B8E-8F6B-757A58249312}" dt="2026-05-18T21:15:00.140" v="142" actId="20577"/>
        <pc:sldMkLst>
          <pc:docMk/>
          <pc:sldMk cId="2111647397" sldId="430"/>
        </pc:sldMkLst>
        <pc:spChg chg="mod">
          <ac:chgData name="Lina Romančikaitė-Klingienė" userId="d1af1793-c0b7-432c-a16f-b1ace8e8d6de" providerId="ADAL" clId="{80877D61-A286-4B8E-8F6B-757A58249312}" dt="2026-05-18T21:15:00.140" v="142" actId="20577"/>
          <ac:spMkLst>
            <pc:docMk/>
            <pc:sldMk cId="2111647397" sldId="430"/>
            <ac:spMk id="20" creationId="{6C240592-9851-B253-9F3E-5608EFF79030}"/>
          </ac:spMkLst>
        </pc:spChg>
      </pc:sldChg>
      <pc:sldChg chg="modSp mod">
        <pc:chgData name="Lina Romančikaitė-Klingienė" userId="d1af1793-c0b7-432c-a16f-b1ace8e8d6de" providerId="ADAL" clId="{80877D61-A286-4B8E-8F6B-757A58249312}" dt="2026-05-18T21:16:27.863" v="152"/>
        <pc:sldMkLst>
          <pc:docMk/>
          <pc:sldMk cId="4089463927" sldId="432"/>
        </pc:sldMkLst>
        <pc:spChg chg="mod">
          <ac:chgData name="Lina Romančikaitė-Klingienė" userId="d1af1793-c0b7-432c-a16f-b1ace8e8d6de" providerId="ADAL" clId="{80877D61-A286-4B8E-8F6B-757A58249312}" dt="2026-05-18T21:15:25.214" v="149" actId="6549"/>
          <ac:spMkLst>
            <pc:docMk/>
            <pc:sldMk cId="4089463927" sldId="432"/>
            <ac:spMk id="3" creationId="{AD53A188-9AAB-E9D9-66B2-80A0162160CC}"/>
          </ac:spMkLst>
        </pc:spChg>
        <pc:spChg chg="mod">
          <ac:chgData name="Lina Romančikaitė-Klingienė" userId="d1af1793-c0b7-432c-a16f-b1ace8e8d6de" providerId="ADAL" clId="{80877D61-A286-4B8E-8F6B-757A58249312}" dt="2026-05-18T21:16:27.863" v="152"/>
          <ac:spMkLst>
            <pc:docMk/>
            <pc:sldMk cId="4089463927" sldId="432"/>
            <ac:spMk id="4" creationId="{2EFBCBFF-335C-7913-8801-140FA7B75470}"/>
          </ac:spMkLst>
        </pc:spChg>
        <pc:spChg chg="mod">
          <ac:chgData name="Lina Romančikaitė-Klingienė" userId="d1af1793-c0b7-432c-a16f-b1ace8e8d6de" providerId="ADAL" clId="{80877D61-A286-4B8E-8F6B-757A58249312}" dt="2026-05-18T21:15:20.065" v="147" actId="20577"/>
          <ac:spMkLst>
            <pc:docMk/>
            <pc:sldMk cId="4089463927" sldId="432"/>
            <ac:spMk id="20" creationId="{6C240592-9851-B253-9F3E-5608EFF79030}"/>
          </ac:spMkLst>
        </pc:spChg>
      </pc:sldChg>
      <pc:sldChg chg="modSp mod">
        <pc:chgData name="Lina Romančikaitė-Klingienė" userId="d1af1793-c0b7-432c-a16f-b1ace8e8d6de" providerId="ADAL" clId="{80877D61-A286-4B8E-8F6B-757A58249312}" dt="2026-05-18T21:15:44.386" v="150" actId="20577"/>
        <pc:sldMkLst>
          <pc:docMk/>
          <pc:sldMk cId="3360642054" sldId="438"/>
        </pc:sldMkLst>
        <pc:spChg chg="mod">
          <ac:chgData name="Lina Romančikaitė-Klingienė" userId="d1af1793-c0b7-432c-a16f-b1ace8e8d6de" providerId="ADAL" clId="{80877D61-A286-4B8E-8F6B-757A58249312}" dt="2026-05-18T21:15:44.386" v="150" actId="20577"/>
          <ac:spMkLst>
            <pc:docMk/>
            <pc:sldMk cId="3360642054" sldId="438"/>
            <ac:spMk id="4" creationId="{F1B076E2-18BB-52E8-6796-42EFA2CCE117}"/>
          </ac:spMkLst>
        </pc:spChg>
      </pc:sldChg>
      <pc:sldChg chg="modSp mod">
        <pc:chgData name="Lina Romančikaitė-Klingienė" userId="d1af1793-c0b7-432c-a16f-b1ace8e8d6de" providerId="ADAL" clId="{80877D61-A286-4B8E-8F6B-757A58249312}" dt="2026-05-18T21:45:54.820" v="173" actId="20577"/>
        <pc:sldMkLst>
          <pc:docMk/>
          <pc:sldMk cId="357384760" sldId="442"/>
        </pc:sldMkLst>
        <pc:spChg chg="mod">
          <ac:chgData name="Lina Romančikaitė-Klingienė" userId="d1af1793-c0b7-432c-a16f-b1ace8e8d6de" providerId="ADAL" clId="{80877D61-A286-4B8E-8F6B-757A58249312}" dt="2026-05-18T21:45:54.820" v="173" actId="20577"/>
          <ac:spMkLst>
            <pc:docMk/>
            <pc:sldMk cId="357384760" sldId="442"/>
            <ac:spMk id="19" creationId="{0B1ACB8E-DB90-D765-B62F-869DEDFEB9AE}"/>
          </ac:spMkLst>
        </pc:spChg>
      </pc:sldChg>
      <pc:sldChg chg="modSp mod">
        <pc:chgData name="Lina Romančikaitė-Klingienė" userId="d1af1793-c0b7-432c-a16f-b1ace8e8d6de" providerId="ADAL" clId="{80877D61-A286-4B8E-8F6B-757A58249312}" dt="2026-05-18T21:46:09.499" v="181" actId="20577"/>
        <pc:sldMkLst>
          <pc:docMk/>
          <pc:sldMk cId="3503740959" sldId="443"/>
        </pc:sldMkLst>
        <pc:spChg chg="mod">
          <ac:chgData name="Lina Romančikaitė-Klingienė" userId="d1af1793-c0b7-432c-a16f-b1ace8e8d6de" providerId="ADAL" clId="{80877D61-A286-4B8E-8F6B-757A58249312}" dt="2026-05-18T21:46:09.499" v="181" actId="20577"/>
          <ac:spMkLst>
            <pc:docMk/>
            <pc:sldMk cId="3503740959" sldId="443"/>
            <ac:spMk id="6" creationId="{D2C760D3-8B44-E912-4DFB-58BF86E23701}"/>
          </ac:spMkLst>
        </pc:spChg>
      </pc:sldChg>
      <pc:sldChg chg="modSp mod">
        <pc:chgData name="Lina Romančikaitė-Klingienė" userId="d1af1793-c0b7-432c-a16f-b1ace8e8d6de" providerId="ADAL" clId="{80877D61-A286-4B8E-8F6B-757A58249312}" dt="2026-05-18T21:46:48.474" v="189" actId="1076"/>
        <pc:sldMkLst>
          <pc:docMk/>
          <pc:sldMk cId="3195335859" sldId="446"/>
        </pc:sldMkLst>
        <pc:spChg chg="mod">
          <ac:chgData name="Lina Romančikaitė-Klingienė" userId="d1af1793-c0b7-432c-a16f-b1ace8e8d6de" providerId="ADAL" clId="{80877D61-A286-4B8E-8F6B-757A58249312}" dt="2026-05-18T21:46:45.171" v="188" actId="14100"/>
          <ac:spMkLst>
            <pc:docMk/>
            <pc:sldMk cId="3195335859" sldId="446"/>
            <ac:spMk id="31" creationId="{19088BE9-3547-B2BA-D7FD-CDB525CFA837}"/>
          </ac:spMkLst>
        </pc:spChg>
        <pc:spChg chg="mod">
          <ac:chgData name="Lina Romančikaitė-Klingienė" userId="d1af1793-c0b7-432c-a16f-b1ace8e8d6de" providerId="ADAL" clId="{80877D61-A286-4B8E-8F6B-757A58249312}" dt="2026-05-18T21:46:48.474" v="189" actId="1076"/>
          <ac:spMkLst>
            <pc:docMk/>
            <pc:sldMk cId="3195335859" sldId="446"/>
            <ac:spMk id="32" creationId="{62656427-6222-03E0-0E5F-5A8D59E84062}"/>
          </ac:spMkLst>
        </pc:spChg>
      </pc:sldChg>
      <pc:sldChg chg="modSp mod">
        <pc:chgData name="Lina Romančikaitė-Klingienė" userId="d1af1793-c0b7-432c-a16f-b1ace8e8d6de" providerId="ADAL" clId="{80877D61-A286-4B8E-8F6B-757A58249312}" dt="2026-05-18T21:46:55.617" v="191" actId="20577"/>
        <pc:sldMkLst>
          <pc:docMk/>
          <pc:sldMk cId="3026763113" sldId="447"/>
        </pc:sldMkLst>
        <pc:spChg chg="mod">
          <ac:chgData name="Lina Romančikaitė-Klingienė" userId="d1af1793-c0b7-432c-a16f-b1ace8e8d6de" providerId="ADAL" clId="{80877D61-A286-4B8E-8F6B-757A58249312}" dt="2026-05-18T21:46:55.617" v="191" actId="20577"/>
          <ac:spMkLst>
            <pc:docMk/>
            <pc:sldMk cId="3026763113" sldId="447"/>
            <ac:spMk id="3" creationId="{E741CCB7-FC1B-7EDE-9C28-5E7F72066A62}"/>
          </ac:spMkLst>
        </pc:spChg>
      </pc:sldChg>
      <pc:sldChg chg="modSp mod">
        <pc:chgData name="Lina Romančikaitė-Klingienė" userId="d1af1793-c0b7-432c-a16f-b1ace8e8d6de" providerId="ADAL" clId="{80877D61-A286-4B8E-8F6B-757A58249312}" dt="2026-05-18T21:47:05.143" v="193" actId="20577"/>
        <pc:sldMkLst>
          <pc:docMk/>
          <pc:sldMk cId="3495056588" sldId="449"/>
        </pc:sldMkLst>
        <pc:spChg chg="mod">
          <ac:chgData name="Lina Romančikaitė-Klingienė" userId="d1af1793-c0b7-432c-a16f-b1ace8e8d6de" providerId="ADAL" clId="{80877D61-A286-4B8E-8F6B-757A58249312}" dt="2026-05-18T21:47:05.143" v="193" actId="20577"/>
          <ac:spMkLst>
            <pc:docMk/>
            <pc:sldMk cId="3495056588" sldId="449"/>
            <ac:spMk id="25" creationId="{C5C3D130-ABB9-F018-5F93-74E5171C05C8}"/>
          </ac:spMkLst>
        </pc:spChg>
      </pc:sldChg>
      <pc:sldChg chg="modSp mod">
        <pc:chgData name="Lina Romančikaitė-Klingienė" userId="d1af1793-c0b7-432c-a16f-b1ace8e8d6de" providerId="ADAL" clId="{80877D61-A286-4B8E-8F6B-757A58249312}" dt="2026-05-18T21:47:11.433" v="195" actId="20577"/>
        <pc:sldMkLst>
          <pc:docMk/>
          <pc:sldMk cId="3554176456" sldId="450"/>
        </pc:sldMkLst>
        <pc:spChg chg="mod">
          <ac:chgData name="Lina Romančikaitė-Klingienė" userId="d1af1793-c0b7-432c-a16f-b1ace8e8d6de" providerId="ADAL" clId="{80877D61-A286-4B8E-8F6B-757A58249312}" dt="2026-05-18T21:47:09.954" v="194" actId="20577"/>
          <ac:spMkLst>
            <pc:docMk/>
            <pc:sldMk cId="3554176456" sldId="450"/>
            <ac:spMk id="25" creationId="{C5C3D130-ABB9-F018-5F93-74E5171C05C8}"/>
          </ac:spMkLst>
        </pc:spChg>
        <pc:spChg chg="mod">
          <ac:chgData name="Lina Romančikaitė-Klingienė" userId="d1af1793-c0b7-432c-a16f-b1ace8e8d6de" providerId="ADAL" clId="{80877D61-A286-4B8E-8F6B-757A58249312}" dt="2026-05-18T21:47:11.433" v="195" actId="20577"/>
          <ac:spMkLst>
            <pc:docMk/>
            <pc:sldMk cId="3554176456" sldId="450"/>
            <ac:spMk id="33" creationId="{7C2F2E1D-4A35-E550-3851-3D574FCA1CEE}"/>
          </ac:spMkLst>
        </pc:spChg>
      </pc:sldChg>
      <pc:sldChg chg="modSp">
        <pc:chgData name="Lina Romančikaitė-Klingienė" userId="d1af1793-c0b7-432c-a16f-b1ace8e8d6de" providerId="ADAL" clId="{80877D61-A286-4B8E-8F6B-757A58249312}" dt="2026-05-18T20:17:25.968" v="0"/>
        <pc:sldMkLst>
          <pc:docMk/>
          <pc:sldMk cId="4216038396" sldId="451"/>
        </pc:sldMkLst>
        <pc:spChg chg="mod">
          <ac:chgData name="Lina Romančikaitė-Klingienė" userId="d1af1793-c0b7-432c-a16f-b1ace8e8d6de" providerId="ADAL" clId="{80877D61-A286-4B8E-8F6B-757A58249312}" dt="2026-05-18T20:17:25.968" v="0"/>
          <ac:spMkLst>
            <pc:docMk/>
            <pc:sldMk cId="4216038396" sldId="451"/>
            <ac:spMk id="26" creationId="{9E1E493E-92F0-A735-CDBD-8520A6D620D9}"/>
          </ac:spMkLst>
        </pc:spChg>
      </pc:sldChg>
      <pc:sldChg chg="modSp mod">
        <pc:chgData name="Lina Romančikaitė-Klingienė" userId="d1af1793-c0b7-432c-a16f-b1ace8e8d6de" providerId="ADAL" clId="{80877D61-A286-4B8E-8F6B-757A58249312}" dt="2026-05-18T21:47:39.161" v="204" actId="1076"/>
        <pc:sldMkLst>
          <pc:docMk/>
          <pc:sldMk cId="1323137644" sldId="453"/>
        </pc:sldMkLst>
        <pc:spChg chg="mod">
          <ac:chgData name="Lina Romančikaitė-Klingienė" userId="d1af1793-c0b7-432c-a16f-b1ace8e8d6de" providerId="ADAL" clId="{80877D61-A286-4B8E-8F6B-757A58249312}" dt="2026-05-18T21:47:39.161" v="204" actId="1076"/>
          <ac:spMkLst>
            <pc:docMk/>
            <pc:sldMk cId="1323137644" sldId="453"/>
            <ac:spMk id="20" creationId="{1230750F-0CE1-6F87-D6C6-BACFAA0F7050}"/>
          </ac:spMkLst>
        </pc:spChg>
      </pc:sldChg>
      <pc:sldChg chg="modSp mod">
        <pc:chgData name="Lina Romančikaitė-Klingienė" userId="d1af1793-c0b7-432c-a16f-b1ace8e8d6de" providerId="ADAL" clId="{80877D61-A286-4B8E-8F6B-757A58249312}" dt="2026-05-18T21:47:55.870" v="207" actId="14100"/>
        <pc:sldMkLst>
          <pc:docMk/>
          <pc:sldMk cId="75145590" sldId="454"/>
        </pc:sldMkLst>
        <pc:spChg chg="mod">
          <ac:chgData name="Lina Romančikaitė-Klingienė" userId="d1af1793-c0b7-432c-a16f-b1ace8e8d6de" providerId="ADAL" clId="{80877D61-A286-4B8E-8F6B-757A58249312}" dt="2026-05-18T21:47:55.870" v="207" actId="14100"/>
          <ac:spMkLst>
            <pc:docMk/>
            <pc:sldMk cId="75145590" sldId="454"/>
            <ac:spMk id="55" creationId="{A6279C15-1FC7-04F2-83FF-4E8F9512837E}"/>
          </ac:spMkLst>
        </pc:spChg>
        <pc:cxnChg chg="mod">
          <ac:chgData name="Lina Romančikaitė-Klingienė" userId="d1af1793-c0b7-432c-a16f-b1ace8e8d6de" providerId="ADAL" clId="{80877D61-A286-4B8E-8F6B-757A58249312}" dt="2026-05-18T21:47:55.870" v="207" actId="14100"/>
          <ac:cxnSpMkLst>
            <pc:docMk/>
            <pc:sldMk cId="75145590" sldId="454"/>
            <ac:cxnSpMk id="56" creationId="{7840C53A-14C7-2BEF-C5AC-AEC141CE2B7A}"/>
          </ac:cxnSpMkLst>
        </pc:cxnChg>
      </pc:sldChg>
      <pc:sldChg chg="modSp mod">
        <pc:chgData name="Lina Romančikaitė-Klingienė" userId="d1af1793-c0b7-432c-a16f-b1ace8e8d6de" providerId="ADAL" clId="{80877D61-A286-4B8E-8F6B-757A58249312}" dt="2026-05-18T21:48:47.826" v="214" actId="20577"/>
        <pc:sldMkLst>
          <pc:docMk/>
          <pc:sldMk cId="3223792900" sldId="457"/>
        </pc:sldMkLst>
        <pc:spChg chg="mod">
          <ac:chgData name="Lina Romančikaitė-Klingienė" userId="d1af1793-c0b7-432c-a16f-b1ace8e8d6de" providerId="ADAL" clId="{80877D61-A286-4B8E-8F6B-757A58249312}" dt="2026-05-18T21:48:47.826" v="214" actId="20577"/>
          <ac:spMkLst>
            <pc:docMk/>
            <pc:sldMk cId="3223792900" sldId="457"/>
            <ac:spMk id="2" creationId="{74E7E3C8-D89E-F8E4-E937-118DC18DDF71}"/>
          </ac:spMkLst>
        </pc:spChg>
        <pc:spChg chg="mod">
          <ac:chgData name="Lina Romančikaitė-Klingienė" userId="d1af1793-c0b7-432c-a16f-b1ace8e8d6de" providerId="ADAL" clId="{80877D61-A286-4B8E-8F6B-757A58249312}" dt="2026-05-18T21:48:39.346" v="211" actId="14100"/>
          <ac:spMkLst>
            <pc:docMk/>
            <pc:sldMk cId="3223792900" sldId="457"/>
            <ac:spMk id="25" creationId="{D2C760D3-8B44-E912-4DFB-58BF86E23701}"/>
          </ac:spMkLst>
        </pc:spChg>
      </pc:sldChg>
      <pc:sldChg chg="modSp mod">
        <pc:chgData name="Lina Romančikaitė-Klingienė" userId="d1af1793-c0b7-432c-a16f-b1ace8e8d6de" providerId="ADAL" clId="{80877D61-A286-4B8E-8F6B-757A58249312}" dt="2026-05-18T21:49:25.129" v="215" actId="20577"/>
        <pc:sldMkLst>
          <pc:docMk/>
          <pc:sldMk cId="122618927" sldId="475"/>
        </pc:sldMkLst>
        <pc:spChg chg="mod">
          <ac:chgData name="Lina Romančikaitė-Klingienė" userId="d1af1793-c0b7-432c-a16f-b1ace8e8d6de" providerId="ADAL" clId="{80877D61-A286-4B8E-8F6B-757A58249312}" dt="2026-05-18T21:49:25.129" v="215" actId="20577"/>
          <ac:spMkLst>
            <pc:docMk/>
            <pc:sldMk cId="122618927" sldId="475"/>
            <ac:spMk id="42" creationId="{0B342FF4-AFDF-2167-17EB-F03D9F203EAF}"/>
          </ac:spMkLst>
        </pc:spChg>
      </pc:sldChg>
      <pc:sldChg chg="modSp mod">
        <pc:chgData name="Lina Romančikaitė-Klingienė" userId="d1af1793-c0b7-432c-a16f-b1ace8e8d6de" providerId="ADAL" clId="{80877D61-A286-4B8E-8F6B-757A58249312}" dt="2026-05-18T21:49:39.215" v="218" actId="20577"/>
        <pc:sldMkLst>
          <pc:docMk/>
          <pc:sldMk cId="2551601518" sldId="478"/>
        </pc:sldMkLst>
        <pc:spChg chg="mod">
          <ac:chgData name="Lina Romančikaitė-Klingienė" userId="d1af1793-c0b7-432c-a16f-b1ace8e8d6de" providerId="ADAL" clId="{80877D61-A286-4B8E-8F6B-757A58249312}" dt="2026-05-18T20:56:29.575" v="105" actId="1076"/>
          <ac:spMkLst>
            <pc:docMk/>
            <pc:sldMk cId="2551601518" sldId="478"/>
            <ac:spMk id="2" creationId="{D65BB115-03E5-3E45-D301-57B9A0EBCA0E}"/>
          </ac:spMkLst>
        </pc:spChg>
        <pc:spChg chg="mod">
          <ac:chgData name="Lina Romančikaitė-Klingienė" userId="d1af1793-c0b7-432c-a16f-b1ace8e8d6de" providerId="ADAL" clId="{80877D61-A286-4B8E-8F6B-757A58249312}" dt="2026-05-18T21:49:34.243" v="216" actId="6549"/>
          <ac:spMkLst>
            <pc:docMk/>
            <pc:sldMk cId="2551601518" sldId="478"/>
            <ac:spMk id="6" creationId="{00B22540-DAC9-3901-C747-238F9BCB75DB}"/>
          </ac:spMkLst>
        </pc:spChg>
        <pc:spChg chg="mod">
          <ac:chgData name="Lina Romančikaitė-Klingienė" userId="d1af1793-c0b7-432c-a16f-b1ace8e8d6de" providerId="ADAL" clId="{80877D61-A286-4B8E-8F6B-757A58249312}" dt="2026-05-18T21:49:39.215" v="218" actId="20577"/>
          <ac:spMkLst>
            <pc:docMk/>
            <pc:sldMk cId="2551601518" sldId="478"/>
            <ac:spMk id="11" creationId="{6C73DE66-7FF8-0B2B-1A1F-03CE39215B54}"/>
          </ac:spMkLst>
        </pc:spChg>
        <pc:spChg chg="mod">
          <ac:chgData name="Lina Romančikaitė-Klingienė" userId="d1af1793-c0b7-432c-a16f-b1ace8e8d6de" providerId="ADAL" clId="{80877D61-A286-4B8E-8F6B-757A58249312}" dt="2026-05-18T21:49:36.945" v="217" actId="6549"/>
          <ac:spMkLst>
            <pc:docMk/>
            <pc:sldMk cId="2551601518" sldId="478"/>
            <ac:spMk id="21" creationId="{6D07591A-512B-8C16-C3CC-79ED73CAC19E}"/>
          </ac:spMkLst>
        </pc:spChg>
      </pc:sldChg>
      <pc:sldChg chg="modSp mod">
        <pc:chgData name="Lina Romančikaitė-Klingienė" userId="d1af1793-c0b7-432c-a16f-b1ace8e8d6de" providerId="ADAL" clId="{80877D61-A286-4B8E-8F6B-757A58249312}" dt="2026-05-18T21:50:10.163" v="225" actId="1076"/>
        <pc:sldMkLst>
          <pc:docMk/>
          <pc:sldMk cId="2341930390" sldId="479"/>
        </pc:sldMkLst>
        <pc:spChg chg="mod">
          <ac:chgData name="Lina Romančikaitė-Klingienė" userId="d1af1793-c0b7-432c-a16f-b1ace8e8d6de" providerId="ADAL" clId="{80877D61-A286-4B8E-8F6B-757A58249312}" dt="2026-05-18T21:50:10.163" v="225" actId="1076"/>
          <ac:spMkLst>
            <pc:docMk/>
            <pc:sldMk cId="2341930390" sldId="479"/>
            <ac:spMk id="7" creationId="{00000000-0000-0000-0000-000000000000}"/>
          </ac:spMkLst>
        </pc:spChg>
        <pc:spChg chg="mod">
          <ac:chgData name="Lina Romančikaitė-Klingienė" userId="d1af1793-c0b7-432c-a16f-b1ace8e8d6de" providerId="ADAL" clId="{80877D61-A286-4B8E-8F6B-757A58249312}" dt="2026-05-18T21:50:03.448" v="223" actId="6549"/>
          <ac:spMkLst>
            <pc:docMk/>
            <pc:sldMk cId="2341930390" sldId="479"/>
            <ac:spMk id="12" creationId="{AF1A2068-23F7-18CD-97EE-33DEDD1DD46C}"/>
          </ac:spMkLst>
        </pc:spChg>
        <pc:spChg chg="mod">
          <ac:chgData name="Lina Romančikaitė-Klingienė" userId="d1af1793-c0b7-432c-a16f-b1ace8e8d6de" providerId="ADAL" clId="{80877D61-A286-4B8E-8F6B-757A58249312}" dt="2026-05-18T21:50:04.808" v="224" actId="6549"/>
          <ac:spMkLst>
            <pc:docMk/>
            <pc:sldMk cId="2341930390" sldId="479"/>
            <ac:spMk id="16" creationId="{64729B14-747D-4570-6150-4443A11F8DE7}"/>
          </ac:spMkLst>
        </pc:spChg>
      </pc:sldChg>
      <pc:sldChg chg="modSp mod">
        <pc:chgData name="Lina Romančikaitė-Klingienė" userId="d1af1793-c0b7-432c-a16f-b1ace8e8d6de" providerId="ADAL" clId="{80877D61-A286-4B8E-8F6B-757A58249312}" dt="2026-05-18T21:49:56.674" v="222" actId="14100"/>
        <pc:sldMkLst>
          <pc:docMk/>
          <pc:sldMk cId="2044756062" sldId="480"/>
        </pc:sldMkLst>
        <pc:spChg chg="mod">
          <ac:chgData name="Lina Romančikaitė-Klingienė" userId="d1af1793-c0b7-432c-a16f-b1ace8e8d6de" providerId="ADAL" clId="{80877D61-A286-4B8E-8F6B-757A58249312}" dt="2026-05-18T21:49:45.447" v="219" actId="6549"/>
          <ac:spMkLst>
            <pc:docMk/>
            <pc:sldMk cId="2044756062" sldId="480"/>
            <ac:spMk id="13" creationId="{5D3C87BD-9FC8-370B-169C-42017531A21D}"/>
          </ac:spMkLst>
        </pc:spChg>
        <pc:spChg chg="mod">
          <ac:chgData name="Lina Romančikaitė-Klingienė" userId="d1af1793-c0b7-432c-a16f-b1ace8e8d6de" providerId="ADAL" clId="{80877D61-A286-4B8E-8F6B-757A58249312}" dt="2026-05-18T21:49:49.087" v="220" actId="1076"/>
          <ac:spMkLst>
            <pc:docMk/>
            <pc:sldMk cId="2044756062" sldId="480"/>
            <ac:spMk id="30" creationId="{D6048CF3-41B4-B2E1-B480-082467C4A7F7}"/>
          </ac:spMkLst>
        </pc:spChg>
        <pc:cxnChg chg="mod">
          <ac:chgData name="Lina Romančikaitė-Klingienė" userId="d1af1793-c0b7-432c-a16f-b1ace8e8d6de" providerId="ADAL" clId="{80877D61-A286-4B8E-8F6B-757A58249312}" dt="2026-05-18T21:49:56.674" v="222" actId="14100"/>
          <ac:cxnSpMkLst>
            <pc:docMk/>
            <pc:sldMk cId="2044756062" sldId="480"/>
            <ac:cxnSpMk id="34" creationId="{58CDF801-5375-160A-D8CB-7EECBEC35FD2}"/>
          </ac:cxnSpMkLst>
        </pc:cxnChg>
      </pc:sldChg>
      <pc:sldChg chg="modSp mod">
        <pc:chgData name="Lina Romančikaitė-Klingienė" userId="d1af1793-c0b7-432c-a16f-b1ace8e8d6de" providerId="ADAL" clId="{80877D61-A286-4B8E-8F6B-757A58249312}" dt="2026-05-18T21:50:24.647" v="226" actId="6549"/>
        <pc:sldMkLst>
          <pc:docMk/>
          <pc:sldMk cId="367461607" sldId="481"/>
        </pc:sldMkLst>
        <pc:spChg chg="mod">
          <ac:chgData name="Lina Romančikaitė-Klingienė" userId="d1af1793-c0b7-432c-a16f-b1ace8e8d6de" providerId="ADAL" clId="{80877D61-A286-4B8E-8F6B-757A58249312}" dt="2026-05-18T21:50:24.647" v="226" actId="6549"/>
          <ac:spMkLst>
            <pc:docMk/>
            <pc:sldMk cId="367461607" sldId="481"/>
            <ac:spMk id="40" creationId="{D22674C7-6F6C-B15E-F7ED-F93EDBFD595D}"/>
          </ac:spMkLst>
        </pc:spChg>
      </pc:sldChg>
      <pc:sldChg chg="modSp mod">
        <pc:chgData name="Lina Romančikaitė-Klingienė" userId="d1af1793-c0b7-432c-a16f-b1ace8e8d6de" providerId="ADAL" clId="{80877D61-A286-4B8E-8F6B-757A58249312}" dt="2026-05-18T21:51:01.056" v="232" actId="1076"/>
        <pc:sldMkLst>
          <pc:docMk/>
          <pc:sldMk cId="2912388149" sldId="484"/>
        </pc:sldMkLst>
        <pc:spChg chg="mod">
          <ac:chgData name="Lina Romančikaitė-Klingienė" userId="d1af1793-c0b7-432c-a16f-b1ace8e8d6de" providerId="ADAL" clId="{80877D61-A286-4B8E-8F6B-757A58249312}" dt="2026-05-18T21:51:01.056" v="232" actId="1076"/>
          <ac:spMkLst>
            <pc:docMk/>
            <pc:sldMk cId="2912388149" sldId="484"/>
            <ac:spMk id="5" creationId="{7881E0E3-FE46-A7F5-BD2F-3986B85779DC}"/>
          </ac:spMkLst>
        </pc:spChg>
        <pc:spChg chg="mod">
          <ac:chgData name="Lina Romančikaitė-Klingienė" userId="d1af1793-c0b7-432c-a16f-b1ace8e8d6de" providerId="ADAL" clId="{80877D61-A286-4B8E-8F6B-757A58249312}" dt="2026-05-18T21:50:52.147" v="230" actId="1076"/>
          <ac:spMkLst>
            <pc:docMk/>
            <pc:sldMk cId="2912388149" sldId="484"/>
            <ac:spMk id="21" creationId="{6B545CBE-A778-D375-FB9D-F5D7529FE760}"/>
          </ac:spMkLst>
        </pc:spChg>
        <pc:cxnChg chg="mod">
          <ac:chgData name="Lina Romančikaitė-Klingienė" userId="d1af1793-c0b7-432c-a16f-b1ace8e8d6de" providerId="ADAL" clId="{80877D61-A286-4B8E-8F6B-757A58249312}" dt="2026-05-18T21:50:55.430" v="231" actId="14100"/>
          <ac:cxnSpMkLst>
            <pc:docMk/>
            <pc:sldMk cId="2912388149" sldId="484"/>
            <ac:cxnSpMk id="23" creationId="{5DECD68D-3B33-4856-BB40-AC3E11A1DABD}"/>
          </ac:cxnSpMkLst>
        </pc:cxnChg>
      </pc:sldChg>
      <pc:sldChg chg="modSp mod">
        <pc:chgData name="Lina Romančikaitė-Klingienė" userId="d1af1793-c0b7-432c-a16f-b1ace8e8d6de" providerId="ADAL" clId="{80877D61-A286-4B8E-8F6B-757A58249312}" dt="2026-05-18T21:50:37.160" v="228" actId="6549"/>
        <pc:sldMkLst>
          <pc:docMk/>
          <pc:sldMk cId="3232367475" sldId="486"/>
        </pc:sldMkLst>
        <pc:spChg chg="mod">
          <ac:chgData name="Lina Romančikaitė-Klingienė" userId="d1af1793-c0b7-432c-a16f-b1ace8e8d6de" providerId="ADAL" clId="{80877D61-A286-4B8E-8F6B-757A58249312}" dt="2026-05-18T21:50:35.438" v="227" actId="6549"/>
          <ac:spMkLst>
            <pc:docMk/>
            <pc:sldMk cId="3232367475" sldId="486"/>
            <ac:spMk id="9" creationId="{0D83D970-2A8C-FF04-68B9-1CC192D5B3E4}"/>
          </ac:spMkLst>
        </pc:spChg>
        <pc:spChg chg="mod">
          <ac:chgData name="Lina Romančikaitė-Klingienė" userId="d1af1793-c0b7-432c-a16f-b1ace8e8d6de" providerId="ADAL" clId="{80877D61-A286-4B8E-8F6B-757A58249312}" dt="2026-05-18T21:50:37.160" v="228" actId="6549"/>
          <ac:spMkLst>
            <pc:docMk/>
            <pc:sldMk cId="3232367475" sldId="486"/>
            <ac:spMk id="44" creationId="{41DFB419-270F-059E-524A-0D6C5B2F267A}"/>
          </ac:spMkLst>
        </pc:spChg>
      </pc:sldChg>
      <pc:sldChg chg="modSp mod">
        <pc:chgData name="Lina Romančikaitė-Klingienė" userId="d1af1793-c0b7-432c-a16f-b1ace8e8d6de" providerId="ADAL" clId="{80877D61-A286-4B8E-8F6B-757A58249312}" dt="2026-05-18T21:51:27.213" v="237" actId="14100"/>
        <pc:sldMkLst>
          <pc:docMk/>
          <pc:sldMk cId="4195372722" sldId="487"/>
        </pc:sldMkLst>
        <pc:spChg chg="mod">
          <ac:chgData name="Lina Romančikaitė-Klingienė" userId="d1af1793-c0b7-432c-a16f-b1ace8e8d6de" providerId="ADAL" clId="{80877D61-A286-4B8E-8F6B-757A58249312}" dt="2026-05-18T21:51:07.982" v="233" actId="6549"/>
          <ac:spMkLst>
            <pc:docMk/>
            <pc:sldMk cId="4195372722" sldId="487"/>
            <ac:spMk id="14" creationId="{24EF8F11-FDA9-F617-196A-C6058D5ECA61}"/>
          </ac:spMkLst>
        </pc:spChg>
        <pc:spChg chg="mod">
          <ac:chgData name="Lina Romančikaitė-Klingienė" userId="d1af1793-c0b7-432c-a16f-b1ace8e8d6de" providerId="ADAL" clId="{80877D61-A286-4B8E-8F6B-757A58249312}" dt="2026-05-18T21:51:12.953" v="235" actId="6549"/>
          <ac:spMkLst>
            <pc:docMk/>
            <pc:sldMk cId="4195372722" sldId="487"/>
            <ac:spMk id="27" creationId="{DD2B15F1-7196-D140-89E2-CBE5F50DA097}"/>
          </ac:spMkLst>
        </pc:spChg>
        <pc:spChg chg="mod">
          <ac:chgData name="Lina Romančikaitė-Klingienė" userId="d1af1793-c0b7-432c-a16f-b1ace8e8d6de" providerId="ADAL" clId="{80877D61-A286-4B8E-8F6B-757A58249312}" dt="2026-05-18T21:51:21.598" v="236" actId="1076"/>
          <ac:spMkLst>
            <pc:docMk/>
            <pc:sldMk cId="4195372722" sldId="487"/>
            <ac:spMk id="30" creationId="{379684B5-F1C2-FDAD-A241-D9A021A31E4F}"/>
          </ac:spMkLst>
        </pc:spChg>
        <pc:cxnChg chg="mod">
          <ac:chgData name="Lina Romančikaitė-Klingienė" userId="d1af1793-c0b7-432c-a16f-b1ace8e8d6de" providerId="ADAL" clId="{80877D61-A286-4B8E-8F6B-757A58249312}" dt="2026-05-18T21:51:27.213" v="237" actId="14100"/>
          <ac:cxnSpMkLst>
            <pc:docMk/>
            <pc:sldMk cId="4195372722" sldId="487"/>
            <ac:cxnSpMk id="29" creationId="{A111DDB9-92A5-561F-EE31-1F4E721411DB}"/>
          </ac:cxnSpMkLst>
        </pc:cxnChg>
      </pc:sldChg>
      <pc:sldChg chg="modSp mod">
        <pc:chgData name="Lina Romančikaitė-Klingienė" userId="d1af1793-c0b7-432c-a16f-b1ace8e8d6de" providerId="ADAL" clId="{80877D61-A286-4B8E-8F6B-757A58249312}" dt="2026-05-18T21:15:14.855" v="146" actId="20577"/>
        <pc:sldMkLst>
          <pc:docMk/>
          <pc:sldMk cId="158211074" sldId="488"/>
        </pc:sldMkLst>
        <pc:spChg chg="mod">
          <ac:chgData name="Lina Romančikaitė-Klingienė" userId="d1af1793-c0b7-432c-a16f-b1ace8e8d6de" providerId="ADAL" clId="{80877D61-A286-4B8E-8F6B-757A58249312}" dt="2026-05-18T21:15:10.030" v="144" actId="20577"/>
          <ac:spMkLst>
            <pc:docMk/>
            <pc:sldMk cId="158211074" sldId="488"/>
            <ac:spMk id="3" creationId="{0F4FA27A-E05A-F961-B312-85DC24A6CEF4}"/>
          </ac:spMkLst>
        </pc:spChg>
        <pc:spChg chg="mod">
          <ac:chgData name="Lina Romančikaitė-Klingienė" userId="d1af1793-c0b7-432c-a16f-b1ace8e8d6de" providerId="ADAL" clId="{80877D61-A286-4B8E-8F6B-757A58249312}" dt="2026-05-18T21:15:13.510" v="145" actId="6549"/>
          <ac:spMkLst>
            <pc:docMk/>
            <pc:sldMk cId="158211074" sldId="488"/>
            <ac:spMk id="5" creationId="{67B0BB3F-EE52-9C66-C88D-72AD061AFE8A}"/>
          </ac:spMkLst>
        </pc:spChg>
        <pc:spChg chg="mod">
          <ac:chgData name="Lina Romančikaitė-Klingienė" userId="d1af1793-c0b7-432c-a16f-b1ace8e8d6de" providerId="ADAL" clId="{80877D61-A286-4B8E-8F6B-757A58249312}" dt="2026-05-18T21:15:14.855" v="146" actId="20577"/>
          <ac:spMkLst>
            <pc:docMk/>
            <pc:sldMk cId="158211074" sldId="488"/>
            <ac:spMk id="20" creationId="{6C240592-9851-B253-9F3E-5608EFF79030}"/>
          </ac:spMkLst>
        </pc:spChg>
        <pc:spChg chg="mod">
          <ac:chgData name="Lina Romančikaitė-Klingienė" userId="d1af1793-c0b7-432c-a16f-b1ace8e8d6de" providerId="ADAL" clId="{80877D61-A286-4B8E-8F6B-757A58249312}" dt="2026-05-18T21:15:08.229" v="143" actId="6549"/>
          <ac:spMkLst>
            <pc:docMk/>
            <pc:sldMk cId="158211074" sldId="488"/>
            <ac:spMk id="31" creationId="{F61E187B-2F2E-E16A-B9AC-9540291984AF}"/>
          </ac:spMkLst>
        </pc:spChg>
      </pc:sldChg>
      <pc:sldChg chg="modSp mod">
        <pc:chgData name="Lina Romančikaitė-Klingienė" userId="d1af1793-c0b7-432c-a16f-b1ace8e8d6de" providerId="ADAL" clId="{80877D61-A286-4B8E-8F6B-757A58249312}" dt="2026-05-18T21:45:44.958" v="172" actId="1076"/>
        <pc:sldMkLst>
          <pc:docMk/>
          <pc:sldMk cId="758240713" sldId="489"/>
        </pc:sldMkLst>
        <pc:spChg chg="mod">
          <ac:chgData name="Lina Romančikaitė-Klingienė" userId="d1af1793-c0b7-432c-a16f-b1ace8e8d6de" providerId="ADAL" clId="{80877D61-A286-4B8E-8F6B-757A58249312}" dt="2026-05-18T21:45:44.958" v="172" actId="1076"/>
          <ac:spMkLst>
            <pc:docMk/>
            <pc:sldMk cId="758240713" sldId="489"/>
            <ac:spMk id="2" creationId="{B3264B74-36CA-5ECF-3885-45F9AB03DAFD}"/>
          </ac:spMkLst>
        </pc:spChg>
      </pc:sldChg>
      <pc:sldChg chg="modSp mod">
        <pc:chgData name="Lina Romančikaitė-Klingienė" userId="d1af1793-c0b7-432c-a16f-b1ace8e8d6de" providerId="ADAL" clId="{80877D61-A286-4B8E-8F6B-757A58249312}" dt="2026-05-18T21:51:36.642" v="239" actId="20577"/>
        <pc:sldMkLst>
          <pc:docMk/>
          <pc:sldMk cId="1183590933" sldId="490"/>
        </pc:sldMkLst>
        <pc:spChg chg="mod">
          <ac:chgData name="Lina Romančikaitė-Klingienė" userId="d1af1793-c0b7-432c-a16f-b1ace8e8d6de" providerId="ADAL" clId="{80877D61-A286-4B8E-8F6B-757A58249312}" dt="2026-05-18T21:51:32.851" v="238" actId="6549"/>
          <ac:spMkLst>
            <pc:docMk/>
            <pc:sldMk cId="1183590933" sldId="490"/>
            <ac:spMk id="11" creationId="{A6143487-A65D-7FAD-A308-6853045A48E2}"/>
          </ac:spMkLst>
        </pc:spChg>
        <pc:spChg chg="mod">
          <ac:chgData name="Lina Romančikaitė-Klingienė" userId="d1af1793-c0b7-432c-a16f-b1ace8e8d6de" providerId="ADAL" clId="{80877D61-A286-4B8E-8F6B-757A58249312}" dt="2026-05-18T21:51:36.642" v="239" actId="20577"/>
          <ac:spMkLst>
            <pc:docMk/>
            <pc:sldMk cId="1183590933" sldId="490"/>
            <ac:spMk id="42" creationId="{EA381151-068B-00E6-B5ED-AB3A269E4C44}"/>
          </ac:spMkLst>
        </pc:spChg>
      </pc:sldChg>
      <pc:sldChg chg="modSp mod">
        <pc:chgData name="Lina Romančikaitė-Klingienė" userId="d1af1793-c0b7-432c-a16f-b1ace8e8d6de" providerId="ADAL" clId="{80877D61-A286-4B8E-8F6B-757A58249312}" dt="2026-05-18T21:51:48.430" v="241" actId="1076"/>
        <pc:sldMkLst>
          <pc:docMk/>
          <pc:sldMk cId="1804157760" sldId="491"/>
        </pc:sldMkLst>
        <pc:spChg chg="mod">
          <ac:chgData name="Lina Romančikaitė-Klingienė" userId="d1af1793-c0b7-432c-a16f-b1ace8e8d6de" providerId="ADAL" clId="{80877D61-A286-4B8E-8F6B-757A58249312}" dt="2026-05-18T21:51:43.214" v="240" actId="20577"/>
          <ac:spMkLst>
            <pc:docMk/>
            <pc:sldMk cId="1804157760" sldId="491"/>
            <ac:spMk id="11" creationId="{A6143487-A65D-7FAD-A308-6853045A48E2}"/>
          </ac:spMkLst>
        </pc:spChg>
        <pc:spChg chg="mod">
          <ac:chgData name="Lina Romančikaitė-Klingienė" userId="d1af1793-c0b7-432c-a16f-b1ace8e8d6de" providerId="ADAL" clId="{80877D61-A286-4B8E-8F6B-757A58249312}" dt="2026-05-18T21:51:48.430" v="241" actId="1076"/>
          <ac:spMkLst>
            <pc:docMk/>
            <pc:sldMk cId="1804157760" sldId="491"/>
            <ac:spMk id="33" creationId="{9BFDBDF1-A660-6F92-E716-5E71776FAA79}"/>
          </ac:spMkLst>
        </pc:spChg>
      </pc:sldChg>
      <pc:sldChg chg="modSp mod">
        <pc:chgData name="Lina Romančikaitė-Klingienė" userId="d1af1793-c0b7-432c-a16f-b1ace8e8d6de" providerId="ADAL" clId="{80877D61-A286-4B8E-8F6B-757A58249312}" dt="2026-05-18T21:51:58.856" v="242" actId="6549"/>
        <pc:sldMkLst>
          <pc:docMk/>
          <pc:sldMk cId="584482746" sldId="492"/>
        </pc:sldMkLst>
        <pc:spChg chg="mod">
          <ac:chgData name="Lina Romančikaitė-Klingienė" userId="d1af1793-c0b7-432c-a16f-b1ace8e8d6de" providerId="ADAL" clId="{80877D61-A286-4B8E-8F6B-757A58249312}" dt="2026-05-18T21:51:58.856" v="242" actId="6549"/>
          <ac:spMkLst>
            <pc:docMk/>
            <pc:sldMk cId="584482746" sldId="492"/>
            <ac:spMk id="11" creationId="{A6143487-A65D-7FAD-A308-6853045A48E2}"/>
          </ac:spMkLst>
        </pc:spChg>
      </pc:sldChg>
      <pc:sldChg chg="modSp mod">
        <pc:chgData name="Lina Romančikaitė-Klingienė" userId="d1af1793-c0b7-432c-a16f-b1ace8e8d6de" providerId="ADAL" clId="{80877D61-A286-4B8E-8F6B-757A58249312}" dt="2026-05-18T21:52:04.577" v="243" actId="6549"/>
        <pc:sldMkLst>
          <pc:docMk/>
          <pc:sldMk cId="3783902276" sldId="493"/>
        </pc:sldMkLst>
        <pc:spChg chg="mod">
          <ac:chgData name="Lina Romančikaitė-Klingienė" userId="d1af1793-c0b7-432c-a16f-b1ace8e8d6de" providerId="ADAL" clId="{80877D61-A286-4B8E-8F6B-757A58249312}" dt="2026-05-18T21:52:04.577" v="243" actId="6549"/>
          <ac:spMkLst>
            <pc:docMk/>
            <pc:sldMk cId="3783902276" sldId="493"/>
            <ac:spMk id="12" creationId="{AF1A2068-23F7-18CD-97EE-33DEDD1DD46C}"/>
          </ac:spMkLst>
        </pc:spChg>
      </pc:sldChg>
      <pc:sldChg chg="modSp mod">
        <pc:chgData name="Lina Romančikaitė-Klingienė" userId="d1af1793-c0b7-432c-a16f-b1ace8e8d6de" providerId="ADAL" clId="{80877D61-A286-4B8E-8F6B-757A58249312}" dt="2026-05-18T21:52:23.976" v="244" actId="255"/>
        <pc:sldMkLst>
          <pc:docMk/>
          <pc:sldMk cId="2564071201" sldId="495"/>
        </pc:sldMkLst>
        <pc:spChg chg="mod">
          <ac:chgData name="Lina Romančikaitė-Klingienė" userId="d1af1793-c0b7-432c-a16f-b1ace8e8d6de" providerId="ADAL" clId="{80877D61-A286-4B8E-8F6B-757A58249312}" dt="2026-05-18T21:52:23.976" v="244" actId="255"/>
          <ac:spMkLst>
            <pc:docMk/>
            <pc:sldMk cId="2564071201" sldId="495"/>
            <ac:spMk id="6" creationId="{658EB9AD-2C18-B00E-896D-C93DB1DFF386}"/>
          </ac:spMkLst>
        </pc:spChg>
      </pc:sldChg>
      <pc:sldChg chg="modSp mod">
        <pc:chgData name="Lina Romančikaitė-Klingienė" userId="d1af1793-c0b7-432c-a16f-b1ace8e8d6de" providerId="ADAL" clId="{80877D61-A286-4B8E-8F6B-757A58249312}" dt="2026-05-18T21:52:32.632" v="245" actId="6549"/>
        <pc:sldMkLst>
          <pc:docMk/>
          <pc:sldMk cId="2634604465" sldId="496"/>
        </pc:sldMkLst>
        <pc:spChg chg="mod">
          <ac:chgData name="Lina Romančikaitė-Klingienė" userId="d1af1793-c0b7-432c-a16f-b1ace8e8d6de" providerId="ADAL" clId="{80877D61-A286-4B8E-8F6B-757A58249312}" dt="2026-05-18T21:52:32.632" v="245" actId="6549"/>
          <ac:spMkLst>
            <pc:docMk/>
            <pc:sldMk cId="2634604465" sldId="496"/>
            <ac:spMk id="9" creationId="{0D83D970-2A8C-FF04-68B9-1CC192D5B3E4}"/>
          </ac:spMkLst>
        </pc:spChg>
      </pc:sldChg>
      <pc:sldChg chg="modSp mod">
        <pc:chgData name="Lina Romančikaitė-Klingienė" userId="d1af1793-c0b7-432c-a16f-b1ace8e8d6de" providerId="ADAL" clId="{80877D61-A286-4B8E-8F6B-757A58249312}" dt="2026-05-18T21:52:39.880" v="246" actId="20577"/>
        <pc:sldMkLst>
          <pc:docMk/>
          <pc:sldMk cId="2586611982" sldId="497"/>
        </pc:sldMkLst>
        <pc:spChg chg="mod">
          <ac:chgData name="Lina Romančikaitė-Klingienė" userId="d1af1793-c0b7-432c-a16f-b1ace8e8d6de" providerId="ADAL" clId="{80877D61-A286-4B8E-8F6B-757A58249312}" dt="2026-05-18T21:26:58.095" v="159" actId="20577"/>
          <ac:spMkLst>
            <pc:docMk/>
            <pc:sldMk cId="2586611982" sldId="497"/>
            <ac:spMk id="3" creationId="{B12E5CD8-41DF-B988-2DB5-10C9497ED582}"/>
          </ac:spMkLst>
        </pc:spChg>
        <pc:spChg chg="mod">
          <ac:chgData name="Lina Romančikaitė-Klingienė" userId="d1af1793-c0b7-432c-a16f-b1ace8e8d6de" providerId="ADAL" clId="{80877D61-A286-4B8E-8F6B-757A58249312}" dt="2026-05-18T21:26:51.641" v="154" actId="6549"/>
          <ac:spMkLst>
            <pc:docMk/>
            <pc:sldMk cId="2586611982" sldId="497"/>
            <ac:spMk id="9" creationId="{0D83D970-2A8C-FF04-68B9-1CC192D5B3E4}"/>
          </ac:spMkLst>
        </pc:spChg>
        <pc:spChg chg="mod">
          <ac:chgData name="Lina Romančikaitė-Klingienė" userId="d1af1793-c0b7-432c-a16f-b1ace8e8d6de" providerId="ADAL" clId="{80877D61-A286-4B8E-8F6B-757A58249312}" dt="2026-05-18T21:26:55.005" v="156" actId="6549"/>
          <ac:spMkLst>
            <pc:docMk/>
            <pc:sldMk cId="2586611982" sldId="497"/>
            <ac:spMk id="11" creationId="{76FBA307-05F7-D9B3-69DF-52FE4845F095}"/>
          </ac:spMkLst>
        </pc:spChg>
        <pc:spChg chg="mod">
          <ac:chgData name="Lina Romančikaitė-Klingienė" userId="d1af1793-c0b7-432c-a16f-b1ace8e8d6de" providerId="ADAL" clId="{80877D61-A286-4B8E-8F6B-757A58249312}" dt="2026-05-18T21:52:39.880" v="246" actId="20577"/>
          <ac:spMkLst>
            <pc:docMk/>
            <pc:sldMk cId="2586611982" sldId="497"/>
            <ac:spMk id="17" creationId="{E018AD8A-CCA5-B585-69AE-8348F3DD46D4}"/>
          </ac:spMkLst>
        </pc:spChg>
      </pc:sldChg>
      <pc:sldChg chg="modSp mod">
        <pc:chgData name="Lina Romančikaitė-Klingienė" userId="d1af1793-c0b7-432c-a16f-b1ace8e8d6de" providerId="ADAL" clId="{80877D61-A286-4B8E-8F6B-757A58249312}" dt="2026-05-18T21:52:50.145" v="247" actId="20577"/>
        <pc:sldMkLst>
          <pc:docMk/>
          <pc:sldMk cId="704550975" sldId="498"/>
        </pc:sldMkLst>
        <pc:spChg chg="mod">
          <ac:chgData name="Lina Romančikaitė-Klingienė" userId="d1af1793-c0b7-432c-a16f-b1ace8e8d6de" providerId="ADAL" clId="{80877D61-A286-4B8E-8F6B-757A58249312}" dt="2026-05-18T21:52:50.145" v="247" actId="20577"/>
          <ac:spMkLst>
            <pc:docMk/>
            <pc:sldMk cId="704550975" sldId="498"/>
            <ac:spMk id="4" creationId="{1EBB1E52-8E42-8356-A85F-C9EB98108F7C}"/>
          </ac:spMkLst>
        </pc:spChg>
      </pc:sldChg>
      <pc:sldChg chg="modSp mod">
        <pc:chgData name="Lina Romančikaitė-Klingienė" userId="d1af1793-c0b7-432c-a16f-b1ace8e8d6de" providerId="ADAL" clId="{80877D61-A286-4B8E-8F6B-757A58249312}" dt="2026-05-18T21:53:17.303" v="253" actId="1076"/>
        <pc:sldMkLst>
          <pc:docMk/>
          <pc:sldMk cId="2867015851" sldId="499"/>
        </pc:sldMkLst>
        <pc:spChg chg="mod">
          <ac:chgData name="Lina Romančikaitė-Klingienė" userId="d1af1793-c0b7-432c-a16f-b1ace8e8d6de" providerId="ADAL" clId="{80877D61-A286-4B8E-8F6B-757A58249312}" dt="2026-05-18T21:53:03.521" v="250" actId="1076"/>
          <ac:spMkLst>
            <pc:docMk/>
            <pc:sldMk cId="2867015851" sldId="499"/>
            <ac:spMk id="6" creationId="{E8330321-774B-787F-60DB-98413BE6B779}"/>
          </ac:spMkLst>
        </pc:spChg>
        <pc:spChg chg="mod">
          <ac:chgData name="Lina Romančikaitė-Klingienė" userId="d1af1793-c0b7-432c-a16f-b1ace8e8d6de" providerId="ADAL" clId="{80877D61-A286-4B8E-8F6B-757A58249312}" dt="2026-05-18T21:52:55.303" v="248" actId="6549"/>
          <ac:spMkLst>
            <pc:docMk/>
            <pc:sldMk cId="2867015851" sldId="499"/>
            <ac:spMk id="9" creationId="{0D83D970-2A8C-FF04-68B9-1CC192D5B3E4}"/>
          </ac:spMkLst>
        </pc:spChg>
        <pc:spChg chg="mod">
          <ac:chgData name="Lina Romančikaitė-Klingienė" userId="d1af1793-c0b7-432c-a16f-b1ace8e8d6de" providerId="ADAL" clId="{80877D61-A286-4B8E-8F6B-757A58249312}" dt="2026-05-18T21:53:06.402" v="251" actId="1076"/>
          <ac:spMkLst>
            <pc:docMk/>
            <pc:sldMk cId="2867015851" sldId="499"/>
            <ac:spMk id="21" creationId="{ED2D5658-62B5-21E5-42F7-08D807EE54EB}"/>
          </ac:spMkLst>
        </pc:spChg>
        <pc:picChg chg="mod">
          <ac:chgData name="Lina Romančikaitė-Klingienė" userId="d1af1793-c0b7-432c-a16f-b1ace8e8d6de" providerId="ADAL" clId="{80877D61-A286-4B8E-8F6B-757A58249312}" dt="2026-05-18T21:53:01.031" v="249" actId="1076"/>
          <ac:picMkLst>
            <pc:docMk/>
            <pc:sldMk cId="2867015851" sldId="499"/>
            <ac:picMk id="5" creationId="{035C42FF-BBDA-780D-A39B-52E2BA610A73}"/>
          </ac:picMkLst>
        </pc:picChg>
        <pc:cxnChg chg="mod">
          <ac:chgData name="Lina Romančikaitė-Klingienė" userId="d1af1793-c0b7-432c-a16f-b1ace8e8d6de" providerId="ADAL" clId="{80877D61-A286-4B8E-8F6B-757A58249312}" dt="2026-05-18T21:53:17.303" v="253" actId="1076"/>
          <ac:cxnSpMkLst>
            <pc:docMk/>
            <pc:sldMk cId="2867015851" sldId="499"/>
            <ac:cxnSpMk id="15" creationId="{CE48A0EE-249E-6B20-C4D9-5A50D06EDC62}"/>
          </ac:cxnSpMkLst>
        </pc:cxnChg>
      </pc:sldChg>
      <pc:sldChg chg="modSp mod">
        <pc:chgData name="Lina Romančikaitė-Klingienė" userId="d1af1793-c0b7-432c-a16f-b1ace8e8d6de" providerId="ADAL" clId="{80877D61-A286-4B8E-8F6B-757A58249312}" dt="2026-05-18T21:16:04.113" v="151" actId="20577"/>
        <pc:sldMkLst>
          <pc:docMk/>
          <pc:sldMk cId="962864486" sldId="501"/>
        </pc:sldMkLst>
        <pc:spChg chg="mod">
          <ac:chgData name="Lina Romančikaitė-Klingienė" userId="d1af1793-c0b7-432c-a16f-b1ace8e8d6de" providerId="ADAL" clId="{80877D61-A286-4B8E-8F6B-757A58249312}" dt="2026-05-18T21:16:04.113" v="151" actId="20577"/>
          <ac:spMkLst>
            <pc:docMk/>
            <pc:sldMk cId="962864486" sldId="501"/>
            <ac:spMk id="11" creationId="{998F5886-6887-8535-3D30-CA92E0C2E546}"/>
          </ac:spMkLst>
        </pc:spChg>
      </pc:sldChg>
      <pc:sldChg chg="addSp delSp modSp mod ord">
        <pc:chgData name="Lina Romančikaitė-Klingienė" userId="d1af1793-c0b7-432c-a16f-b1ace8e8d6de" providerId="ADAL" clId="{80877D61-A286-4B8E-8F6B-757A58249312}" dt="2026-05-18T21:44:22.917" v="166" actId="20578"/>
        <pc:sldMkLst>
          <pc:docMk/>
          <pc:sldMk cId="399576431" sldId="502"/>
        </pc:sldMkLst>
        <pc:spChg chg="del">
          <ac:chgData name="Lina Romančikaitė-Klingienė" userId="d1af1793-c0b7-432c-a16f-b1ace8e8d6de" providerId="ADAL" clId="{80877D61-A286-4B8E-8F6B-757A58249312}" dt="2026-05-18T20:54:10.820" v="82" actId="478"/>
          <ac:spMkLst>
            <pc:docMk/>
            <pc:sldMk cId="399576431" sldId="502"/>
            <ac:spMk id="3" creationId="{9AD6E186-2111-1A15-D24C-B8C947811596}"/>
          </ac:spMkLst>
        </pc:spChg>
        <pc:spChg chg="mod">
          <ac:chgData name="Lina Romančikaitė-Klingienė" userId="d1af1793-c0b7-432c-a16f-b1ace8e8d6de" providerId="ADAL" clId="{80877D61-A286-4B8E-8F6B-757A58249312}" dt="2026-05-18T20:54:07.160" v="81" actId="2711"/>
          <ac:spMkLst>
            <pc:docMk/>
            <pc:sldMk cId="399576431" sldId="502"/>
            <ac:spMk id="6" creationId="{1AE2AFA2-E48A-E1E5-D4CD-C04188C4AEB4}"/>
          </ac:spMkLst>
        </pc:spChg>
        <pc:graphicFrameChg chg="add del modGraphic">
          <ac:chgData name="Lina Romančikaitė-Klingienė" userId="d1af1793-c0b7-432c-a16f-b1ace8e8d6de" providerId="ADAL" clId="{80877D61-A286-4B8E-8F6B-757A58249312}" dt="2026-05-18T21:44:19.074" v="165" actId="27309"/>
          <ac:graphicFrameMkLst>
            <pc:docMk/>
            <pc:sldMk cId="399576431" sldId="502"/>
            <ac:graphicFrameMk id="4" creationId="{2DC0B126-AC2D-2B5D-601F-9D1B8A00453A}"/>
          </ac:graphicFrameMkLst>
        </pc:graphicFrameChg>
      </pc:sldChg>
      <pc:sldChg chg="modSp mod">
        <pc:chgData name="Lina Romančikaitė-Klingienė" userId="d1af1793-c0b7-432c-a16f-b1ace8e8d6de" providerId="ADAL" clId="{80877D61-A286-4B8E-8F6B-757A58249312}" dt="2026-05-18T21:53:53.485" v="262" actId="14100"/>
        <pc:sldMkLst>
          <pc:docMk/>
          <pc:sldMk cId="389709486" sldId="511"/>
        </pc:sldMkLst>
        <pc:spChg chg="mod">
          <ac:chgData name="Lina Romančikaitė-Klingienė" userId="d1af1793-c0b7-432c-a16f-b1ace8e8d6de" providerId="ADAL" clId="{80877D61-A286-4B8E-8F6B-757A58249312}" dt="2026-05-18T21:53:43.100" v="259" actId="1076"/>
          <ac:spMkLst>
            <pc:docMk/>
            <pc:sldMk cId="389709486" sldId="511"/>
            <ac:spMk id="38" creationId="{43087BE9-46E9-822C-3F61-2286EC6BF3F9}"/>
          </ac:spMkLst>
        </pc:spChg>
        <pc:cxnChg chg="mod">
          <ac:chgData name="Lina Romančikaitė-Klingienė" userId="d1af1793-c0b7-432c-a16f-b1ace8e8d6de" providerId="ADAL" clId="{80877D61-A286-4B8E-8F6B-757A58249312}" dt="2026-05-18T21:53:53.485" v="262" actId="14100"/>
          <ac:cxnSpMkLst>
            <pc:docMk/>
            <pc:sldMk cId="389709486" sldId="511"/>
            <ac:cxnSpMk id="22" creationId="{5E799850-64D8-1307-539D-AF52E9D853E6}"/>
          </ac:cxnSpMkLst>
        </pc:cxnChg>
      </pc:sldChg>
      <pc:sldChg chg="modSp mod">
        <pc:chgData name="Lina Romančikaitė-Klingienė" userId="d1af1793-c0b7-432c-a16f-b1ace8e8d6de" providerId="ADAL" clId="{80877D61-A286-4B8E-8F6B-757A58249312}" dt="2026-05-18T20:57:52.250" v="119"/>
        <pc:sldMkLst>
          <pc:docMk/>
          <pc:sldMk cId="3982664642" sldId="512"/>
        </pc:sldMkLst>
        <pc:spChg chg="mod">
          <ac:chgData name="Lina Romančikaitė-Klingienė" userId="d1af1793-c0b7-432c-a16f-b1ace8e8d6de" providerId="ADAL" clId="{80877D61-A286-4B8E-8F6B-757A58249312}" dt="2026-05-18T20:56:55.213" v="106" actId="1076"/>
          <ac:spMkLst>
            <pc:docMk/>
            <pc:sldMk cId="3982664642" sldId="512"/>
            <ac:spMk id="3" creationId="{14EE7A6E-0972-A4AF-7C44-CD67C8FD5432}"/>
          </ac:spMkLst>
        </pc:spChg>
        <pc:spChg chg="mod">
          <ac:chgData name="Lina Romančikaitė-Klingienė" userId="d1af1793-c0b7-432c-a16f-b1ace8e8d6de" providerId="ADAL" clId="{80877D61-A286-4B8E-8F6B-757A58249312}" dt="2026-05-18T20:57:00.146" v="107" actId="6549"/>
          <ac:spMkLst>
            <pc:docMk/>
            <pc:sldMk cId="3982664642" sldId="512"/>
            <ac:spMk id="37" creationId="{735F3633-C35A-F1D1-2E11-644361967AD3}"/>
          </ac:spMkLst>
        </pc:spChg>
        <pc:spChg chg="mod">
          <ac:chgData name="Lina Romančikaitė-Klingienė" userId="d1af1793-c0b7-432c-a16f-b1ace8e8d6de" providerId="ADAL" clId="{80877D61-A286-4B8E-8F6B-757A58249312}" dt="2026-05-18T20:57:52.250" v="119"/>
          <ac:spMkLst>
            <pc:docMk/>
            <pc:sldMk cId="3982664642" sldId="512"/>
            <ac:spMk id="58" creationId="{192A228D-66A3-16BD-112C-994E6471F565}"/>
          </ac:spMkLst>
        </pc:spChg>
      </pc:sldChg>
      <pc:sldChg chg="modSp mod">
        <pc:chgData name="Lina Romančikaitė-Klingienė" userId="d1af1793-c0b7-432c-a16f-b1ace8e8d6de" providerId="ADAL" clId="{80877D61-A286-4B8E-8F6B-757A58249312}" dt="2026-05-18T21:54:07.926" v="266" actId="20577"/>
        <pc:sldMkLst>
          <pc:docMk/>
          <pc:sldMk cId="3814032200" sldId="516"/>
        </pc:sldMkLst>
        <pc:spChg chg="mod">
          <ac:chgData name="Lina Romančikaitė-Klingienė" userId="d1af1793-c0b7-432c-a16f-b1ace8e8d6de" providerId="ADAL" clId="{80877D61-A286-4B8E-8F6B-757A58249312}" dt="2026-05-18T21:54:07.926" v="266" actId="20577"/>
          <ac:spMkLst>
            <pc:docMk/>
            <pc:sldMk cId="3814032200" sldId="516"/>
            <ac:spMk id="25" creationId="{E1ADE3A3-1DFD-5E17-AF08-6519C9A244FE}"/>
          </ac:spMkLst>
        </pc:spChg>
      </pc:sldChg>
      <pc:sldChg chg="modSp mod">
        <pc:chgData name="Lina Romančikaitė-Klingienė" userId="d1af1793-c0b7-432c-a16f-b1ace8e8d6de" providerId="ADAL" clId="{80877D61-A286-4B8E-8F6B-757A58249312}" dt="2026-05-18T21:11:51.563" v="126" actId="1076"/>
        <pc:sldMkLst>
          <pc:docMk/>
          <pc:sldMk cId="1397148332" sldId="517"/>
        </pc:sldMkLst>
        <pc:spChg chg="mod">
          <ac:chgData name="Lina Romančikaitė-Klingienė" userId="d1af1793-c0b7-432c-a16f-b1ace8e8d6de" providerId="ADAL" clId="{80877D61-A286-4B8E-8F6B-757A58249312}" dt="2026-05-18T21:11:41.249" v="123" actId="14100"/>
          <ac:spMkLst>
            <pc:docMk/>
            <pc:sldMk cId="1397148332" sldId="517"/>
            <ac:spMk id="11" creationId="{52E3C673-FA0B-D767-1281-59AC03C52FDF}"/>
          </ac:spMkLst>
        </pc:spChg>
        <pc:spChg chg="mod">
          <ac:chgData name="Lina Romančikaitė-Klingienė" userId="d1af1793-c0b7-432c-a16f-b1ace8e8d6de" providerId="ADAL" clId="{80877D61-A286-4B8E-8F6B-757A58249312}" dt="2026-05-18T21:11:38.569" v="122" actId="14100"/>
          <ac:spMkLst>
            <pc:docMk/>
            <pc:sldMk cId="1397148332" sldId="517"/>
            <ac:spMk id="13" creationId="{476A3FD4-24CA-8B56-2E87-3284F39C195F}"/>
          </ac:spMkLst>
        </pc:spChg>
        <pc:spChg chg="mod">
          <ac:chgData name="Lina Romančikaitė-Klingienė" userId="d1af1793-c0b7-432c-a16f-b1ace8e8d6de" providerId="ADAL" clId="{80877D61-A286-4B8E-8F6B-757A58249312}" dt="2026-05-18T21:11:48.905" v="125" actId="1076"/>
          <ac:spMkLst>
            <pc:docMk/>
            <pc:sldMk cId="1397148332" sldId="517"/>
            <ac:spMk id="14" creationId="{E4EAC370-03DE-9FC9-CB12-D68357288B4A}"/>
          </ac:spMkLst>
        </pc:spChg>
        <pc:picChg chg="mod">
          <ac:chgData name="Lina Romančikaitė-Klingienė" userId="d1af1793-c0b7-432c-a16f-b1ace8e8d6de" providerId="ADAL" clId="{80877D61-A286-4B8E-8F6B-757A58249312}" dt="2026-05-18T21:11:51.563" v="126" actId="1076"/>
          <ac:picMkLst>
            <pc:docMk/>
            <pc:sldMk cId="1397148332" sldId="517"/>
            <ac:picMk id="15" creationId="{D130E2F2-F2D4-7A6A-6672-29C687B242C8}"/>
          </ac:picMkLst>
        </pc:picChg>
        <pc:picChg chg="mod">
          <ac:chgData name="Lina Romančikaitė-Klingienė" userId="d1af1793-c0b7-432c-a16f-b1ace8e8d6de" providerId="ADAL" clId="{80877D61-A286-4B8E-8F6B-757A58249312}" dt="2026-05-18T21:11:45.681" v="124" actId="1076"/>
          <ac:picMkLst>
            <pc:docMk/>
            <pc:sldMk cId="1397148332" sldId="517"/>
            <ac:picMk id="16" creationId="{3A023A68-0133-00EB-8BC6-A81D70EBCAA6}"/>
          </ac:picMkLst>
        </pc:picChg>
      </pc:sldChg>
      <pc:sldChg chg="modSp">
        <pc:chgData name="Lina Romančikaitė-Klingienė" userId="d1af1793-c0b7-432c-a16f-b1ace8e8d6de" providerId="ADAL" clId="{80877D61-A286-4B8E-8F6B-757A58249312}" dt="2026-05-18T20:58:20.166" v="120"/>
        <pc:sldMkLst>
          <pc:docMk/>
          <pc:sldMk cId="2723932271" sldId="518"/>
        </pc:sldMkLst>
        <pc:spChg chg="mod">
          <ac:chgData name="Lina Romančikaitė-Klingienė" userId="d1af1793-c0b7-432c-a16f-b1ace8e8d6de" providerId="ADAL" clId="{80877D61-A286-4B8E-8F6B-757A58249312}" dt="2026-05-18T20:58:20.166" v="120"/>
          <ac:spMkLst>
            <pc:docMk/>
            <pc:sldMk cId="2723932271" sldId="518"/>
            <ac:spMk id="13" creationId="{BD728E20-73BE-E73E-51A2-D633D12CE6F7}"/>
          </ac:spMkLst>
        </pc:spChg>
      </pc:sldChg>
      <pc:sldChg chg="add">
        <pc:chgData name="Lina Romančikaitė-Klingienė" userId="d1af1793-c0b7-432c-a16f-b1ace8e8d6de" providerId="ADAL" clId="{80877D61-A286-4B8E-8F6B-757A58249312}" dt="2026-05-18T20:51:30.125" v="7"/>
        <pc:sldMkLst>
          <pc:docMk/>
          <pc:sldMk cId="823425368" sldId="519"/>
        </pc:sldMkLst>
      </pc:sldChg>
      <pc:sldChg chg="add">
        <pc:chgData name="Lina Romančikaitė-Klingienė" userId="d1af1793-c0b7-432c-a16f-b1ace8e8d6de" providerId="ADAL" clId="{80877D61-A286-4B8E-8F6B-757A58249312}" dt="2026-05-18T20:51:30.125" v="7"/>
        <pc:sldMkLst>
          <pc:docMk/>
          <pc:sldMk cId="2280095328" sldId="520"/>
        </pc:sldMkLst>
      </pc:sldChg>
    </pc:docChg>
  </pc:docChgLst>
  <pc:docChgLst>
    <pc:chgData name="Toma Samulionytė" userId="S::toma.samulionyte@vpt.lt::823f10fa-3c4f-44c0-b951-51cb19d7d884" providerId="AD" clId="Web-{4C85B0A8-31E0-BA32-B564-5EE192303EA7}"/>
    <pc:docChg chg="mod delSld modSld">
      <pc:chgData name="Toma Samulionytė" userId="S::toma.samulionyte@vpt.lt::823f10fa-3c4f-44c0-b951-51cb19d7d884" providerId="AD" clId="Web-{4C85B0A8-31E0-BA32-B564-5EE192303EA7}" dt="2026-05-16T16:01:04.087" v="460"/>
      <pc:docMkLst>
        <pc:docMk/>
      </pc:docMkLst>
      <pc:sldChg chg="modSp">
        <pc:chgData name="Toma Samulionytė" userId="S::toma.samulionyte@vpt.lt::823f10fa-3c4f-44c0-b951-51cb19d7d884" providerId="AD" clId="Web-{4C85B0A8-31E0-BA32-B564-5EE192303EA7}" dt="2026-05-16T13:22:44.271" v="5" actId="20577"/>
        <pc:sldMkLst>
          <pc:docMk/>
          <pc:sldMk cId="3155751863" sldId="256"/>
        </pc:sldMkLst>
        <pc:spChg chg="mod">
          <ac:chgData name="Toma Samulionytė" userId="S::toma.samulionyte@vpt.lt::823f10fa-3c4f-44c0-b951-51cb19d7d884" providerId="AD" clId="Web-{4C85B0A8-31E0-BA32-B564-5EE192303EA7}" dt="2026-05-16T13:22:44.271" v="5" actId="20577"/>
          <ac:spMkLst>
            <pc:docMk/>
            <pc:sldMk cId="3155751863" sldId="256"/>
            <ac:spMk id="3" creationId="{0C25C5B2-43E3-2C20-C255-40C87B7ED103}"/>
          </ac:spMkLst>
        </pc:spChg>
      </pc:sldChg>
      <pc:sldChg chg="modSp">
        <pc:chgData name="Toma Samulionytė" userId="S::toma.samulionyte@vpt.lt::823f10fa-3c4f-44c0-b951-51cb19d7d884" providerId="AD" clId="Web-{4C85B0A8-31E0-BA32-B564-5EE192303EA7}" dt="2026-05-16T13:31:27.942" v="51" actId="14100"/>
        <pc:sldMkLst>
          <pc:docMk/>
          <pc:sldMk cId="2518839177" sldId="288"/>
        </pc:sldMkLst>
        <pc:spChg chg="mod">
          <ac:chgData name="Toma Samulionytė" userId="S::toma.samulionyte@vpt.lt::823f10fa-3c4f-44c0-b951-51cb19d7d884" providerId="AD" clId="Web-{4C85B0A8-31E0-BA32-B564-5EE192303EA7}" dt="2026-05-16T13:31:27.942" v="51" actId="14100"/>
          <ac:spMkLst>
            <pc:docMk/>
            <pc:sldMk cId="2518839177" sldId="288"/>
            <ac:spMk id="5" creationId="{8EB17D47-4E48-FAD2-3887-576016BF07C5}"/>
          </ac:spMkLst>
        </pc:spChg>
      </pc:sldChg>
      <pc:sldChg chg="modSp">
        <pc:chgData name="Toma Samulionytė" userId="S::toma.samulionyte@vpt.lt::823f10fa-3c4f-44c0-b951-51cb19d7d884" providerId="AD" clId="Web-{4C85B0A8-31E0-BA32-B564-5EE192303EA7}" dt="2026-05-16T13:32:09.301" v="56" actId="20577"/>
        <pc:sldMkLst>
          <pc:docMk/>
          <pc:sldMk cId="970019771" sldId="415"/>
        </pc:sldMkLst>
        <pc:spChg chg="mod">
          <ac:chgData name="Toma Samulionytė" userId="S::toma.samulionyte@vpt.lt::823f10fa-3c4f-44c0-b951-51cb19d7d884" providerId="AD" clId="Web-{4C85B0A8-31E0-BA32-B564-5EE192303EA7}" dt="2026-05-16T13:31:41.723" v="52" actId="1076"/>
          <ac:spMkLst>
            <pc:docMk/>
            <pc:sldMk cId="970019771" sldId="415"/>
            <ac:spMk id="12" creationId="{6AB26C5C-5AD2-A845-F564-D11A6CEB7CC6}"/>
          </ac:spMkLst>
        </pc:spChg>
        <pc:spChg chg="mod">
          <ac:chgData name="Toma Samulionytė" userId="S::toma.samulionyte@vpt.lt::823f10fa-3c4f-44c0-b951-51cb19d7d884" providerId="AD" clId="Web-{4C85B0A8-31E0-BA32-B564-5EE192303EA7}" dt="2026-05-16T13:32:09.301" v="56" actId="20577"/>
          <ac:spMkLst>
            <pc:docMk/>
            <pc:sldMk cId="970019771" sldId="415"/>
            <ac:spMk id="34" creationId="{1AAD4555-BAE0-2876-D645-E7A3C469030F}"/>
          </ac:spMkLst>
        </pc:spChg>
      </pc:sldChg>
      <pc:sldChg chg="modSp">
        <pc:chgData name="Toma Samulionytė" userId="S::toma.samulionyte@vpt.lt::823f10fa-3c4f-44c0-b951-51cb19d7d884" providerId="AD" clId="Web-{4C85B0A8-31E0-BA32-B564-5EE192303EA7}" dt="2026-05-16T13:39:22.883" v="70" actId="1076"/>
        <pc:sldMkLst>
          <pc:docMk/>
          <pc:sldMk cId="55888048" sldId="420"/>
        </pc:sldMkLst>
        <pc:spChg chg="mod">
          <ac:chgData name="Toma Samulionytė" userId="S::toma.samulionyte@vpt.lt::823f10fa-3c4f-44c0-b951-51cb19d7d884" providerId="AD" clId="Web-{4C85B0A8-31E0-BA32-B564-5EE192303EA7}" dt="2026-05-16T13:39:22.883" v="70" actId="1076"/>
          <ac:spMkLst>
            <pc:docMk/>
            <pc:sldMk cId="55888048" sldId="420"/>
            <ac:spMk id="7" creationId="{00000000-0000-0000-0000-000000000000}"/>
          </ac:spMkLst>
        </pc:spChg>
      </pc:sldChg>
      <pc:sldChg chg="modSp">
        <pc:chgData name="Toma Samulionytė" userId="S::toma.samulionyte@vpt.lt::823f10fa-3c4f-44c0-b951-51cb19d7d884" providerId="AD" clId="Web-{4C85B0A8-31E0-BA32-B564-5EE192303EA7}" dt="2026-05-16T13:39:16.242" v="69" actId="1076"/>
        <pc:sldMkLst>
          <pc:docMk/>
          <pc:sldMk cId="1521887226" sldId="421"/>
        </pc:sldMkLst>
        <pc:spChg chg="mod">
          <ac:chgData name="Toma Samulionytė" userId="S::toma.samulionyte@vpt.lt::823f10fa-3c4f-44c0-b951-51cb19d7d884" providerId="AD" clId="Web-{4C85B0A8-31E0-BA32-B564-5EE192303EA7}" dt="2026-05-16T13:39:16.242" v="69" actId="1076"/>
          <ac:spMkLst>
            <pc:docMk/>
            <pc:sldMk cId="1521887226" sldId="421"/>
            <ac:spMk id="7" creationId="{00000000-0000-0000-0000-000000000000}"/>
          </ac:spMkLst>
        </pc:spChg>
        <pc:spChg chg="mod">
          <ac:chgData name="Toma Samulionytė" userId="S::toma.samulionyte@vpt.lt::823f10fa-3c4f-44c0-b951-51cb19d7d884" providerId="AD" clId="Web-{4C85B0A8-31E0-BA32-B564-5EE192303EA7}" dt="2026-05-16T13:38:58.992" v="67" actId="1076"/>
          <ac:spMkLst>
            <pc:docMk/>
            <pc:sldMk cId="1521887226" sldId="421"/>
            <ac:spMk id="12" creationId="{D1A49B8C-46C0-D4D9-05B2-7D8C6675575E}"/>
          </ac:spMkLst>
        </pc:spChg>
        <pc:spChg chg="mod">
          <ac:chgData name="Toma Samulionytė" userId="S::toma.samulionyte@vpt.lt::823f10fa-3c4f-44c0-b951-51cb19d7d884" providerId="AD" clId="Web-{4C85B0A8-31E0-BA32-B564-5EE192303EA7}" dt="2026-05-16T13:39:01.305" v="68" actId="1076"/>
          <ac:spMkLst>
            <pc:docMk/>
            <pc:sldMk cId="1521887226" sldId="421"/>
            <ac:spMk id="18" creationId="{BEFFFE77-A230-E53F-8BF4-CDF77E0E5FB6}"/>
          </ac:spMkLst>
        </pc:spChg>
      </pc:sldChg>
      <pc:sldChg chg="addSp modSp">
        <pc:chgData name="Toma Samulionytė" userId="S::toma.samulionyte@vpt.lt::823f10fa-3c4f-44c0-b951-51cb19d7d884" providerId="AD" clId="Web-{4C85B0A8-31E0-BA32-B564-5EE192303EA7}" dt="2026-05-16T15:56:38.711" v="457" actId="20577"/>
        <pc:sldMkLst>
          <pc:docMk/>
          <pc:sldMk cId="2847815327" sldId="423"/>
        </pc:sldMkLst>
        <pc:spChg chg="add mod">
          <ac:chgData name="Toma Samulionytė" userId="S::toma.samulionyte@vpt.lt::823f10fa-3c4f-44c0-b951-51cb19d7d884" providerId="AD" clId="Web-{4C85B0A8-31E0-BA32-B564-5EE192303EA7}" dt="2026-05-16T13:28:34.474" v="31" actId="1076"/>
          <ac:spMkLst>
            <pc:docMk/>
            <pc:sldMk cId="2847815327" sldId="423"/>
            <ac:spMk id="3" creationId="{79092CE9-B4F9-2F81-5F30-7C0B4020F481}"/>
          </ac:spMkLst>
        </pc:spChg>
        <pc:spChg chg="mod">
          <ac:chgData name="Toma Samulionytė" userId="S::toma.samulionyte@vpt.lt::823f10fa-3c4f-44c0-b951-51cb19d7d884" providerId="AD" clId="Web-{4C85B0A8-31E0-BA32-B564-5EE192303EA7}" dt="2026-05-16T15:56:38.711" v="457" actId="20577"/>
          <ac:spMkLst>
            <pc:docMk/>
            <pc:sldMk cId="2847815327" sldId="423"/>
            <ac:spMk id="7" creationId="{00000000-0000-0000-0000-000000000000}"/>
          </ac:spMkLst>
        </pc:spChg>
      </pc:sldChg>
      <pc:sldChg chg="modSp">
        <pc:chgData name="Toma Samulionytė" userId="S::toma.samulionyte@vpt.lt::823f10fa-3c4f-44c0-b951-51cb19d7d884" providerId="AD" clId="Web-{4C85B0A8-31E0-BA32-B564-5EE192303EA7}" dt="2026-05-16T13:34:36.660" v="66" actId="1076"/>
        <pc:sldMkLst>
          <pc:docMk/>
          <pc:sldMk cId="4239656631" sldId="424"/>
        </pc:sldMkLst>
        <pc:spChg chg="mod">
          <ac:chgData name="Toma Samulionytė" userId="S::toma.samulionyte@vpt.lt::823f10fa-3c4f-44c0-b951-51cb19d7d884" providerId="AD" clId="Web-{4C85B0A8-31E0-BA32-B564-5EE192303EA7}" dt="2026-05-16T13:34:33.598" v="65" actId="1076"/>
          <ac:spMkLst>
            <pc:docMk/>
            <pc:sldMk cId="4239656631" sldId="424"/>
            <ac:spMk id="13" creationId="{7D16D7A0-F2ED-E52D-326B-33C4448A5CA9}"/>
          </ac:spMkLst>
        </pc:spChg>
        <pc:spChg chg="mod">
          <ac:chgData name="Toma Samulionytė" userId="S::toma.samulionyte@vpt.lt::823f10fa-3c4f-44c0-b951-51cb19d7d884" providerId="AD" clId="Web-{4C85B0A8-31E0-BA32-B564-5EE192303EA7}" dt="2026-05-16T13:34:28.879" v="64" actId="1076"/>
          <ac:spMkLst>
            <pc:docMk/>
            <pc:sldMk cId="4239656631" sldId="424"/>
            <ac:spMk id="18" creationId="{22511967-4393-0242-0FA9-59C1F9E70AE2}"/>
          </ac:spMkLst>
        </pc:spChg>
        <pc:spChg chg="mod">
          <ac:chgData name="Toma Samulionytė" userId="S::toma.samulionyte@vpt.lt::823f10fa-3c4f-44c0-b951-51cb19d7d884" providerId="AD" clId="Web-{4C85B0A8-31E0-BA32-B564-5EE192303EA7}" dt="2026-05-16T13:34:36.660" v="66" actId="1076"/>
          <ac:spMkLst>
            <pc:docMk/>
            <pc:sldMk cId="4239656631" sldId="424"/>
            <ac:spMk id="28" creationId="{86669198-86E8-AF5E-B218-991C1E6DDE63}"/>
          </ac:spMkLst>
        </pc:spChg>
      </pc:sldChg>
      <pc:sldChg chg="modSp">
        <pc:chgData name="Toma Samulionytė" userId="S::toma.samulionyte@vpt.lt::823f10fa-3c4f-44c0-b951-51cb19d7d884" providerId="AD" clId="Web-{4C85B0A8-31E0-BA32-B564-5EE192303EA7}" dt="2026-05-16T13:43:13.633" v="78" actId="20577"/>
        <pc:sldMkLst>
          <pc:docMk/>
          <pc:sldMk cId="4045242563" sldId="427"/>
        </pc:sldMkLst>
        <pc:spChg chg="mod">
          <ac:chgData name="Toma Samulionytė" userId="S::toma.samulionyte@vpt.lt::823f10fa-3c4f-44c0-b951-51cb19d7d884" providerId="AD" clId="Web-{4C85B0A8-31E0-BA32-B564-5EE192303EA7}" dt="2026-05-16T13:43:13.633" v="78" actId="20577"/>
          <ac:spMkLst>
            <pc:docMk/>
            <pc:sldMk cId="4045242563" sldId="427"/>
            <ac:spMk id="29" creationId="{EA14E14F-4085-30A7-EAF5-81C87C0C34C6}"/>
          </ac:spMkLst>
        </pc:spChg>
        <pc:spChg chg="mod">
          <ac:chgData name="Toma Samulionytė" userId="S::toma.samulionyte@vpt.lt::823f10fa-3c4f-44c0-b951-51cb19d7d884" providerId="AD" clId="Web-{4C85B0A8-31E0-BA32-B564-5EE192303EA7}" dt="2026-05-16T13:43:10.226" v="77" actId="20577"/>
          <ac:spMkLst>
            <pc:docMk/>
            <pc:sldMk cId="4045242563" sldId="427"/>
            <ac:spMk id="36" creationId="{9FB7320A-D45A-6B41-C103-BC088EDC5753}"/>
          </ac:spMkLst>
        </pc:spChg>
      </pc:sldChg>
      <pc:sldChg chg="addSp delSp modSp">
        <pc:chgData name="Toma Samulionytė" userId="S::toma.samulionyte@vpt.lt::823f10fa-3c4f-44c0-b951-51cb19d7d884" providerId="AD" clId="Web-{4C85B0A8-31E0-BA32-B564-5EE192303EA7}" dt="2026-05-16T13:52:43.256" v="115" actId="14100"/>
        <pc:sldMkLst>
          <pc:docMk/>
          <pc:sldMk cId="894664470" sldId="428"/>
        </pc:sldMkLst>
        <pc:spChg chg="mod">
          <ac:chgData name="Toma Samulionytė" userId="S::toma.samulionyte@vpt.lt::823f10fa-3c4f-44c0-b951-51cb19d7d884" providerId="AD" clId="Web-{4C85B0A8-31E0-BA32-B564-5EE192303EA7}" dt="2026-05-16T13:51:28.006" v="95" actId="1076"/>
          <ac:spMkLst>
            <pc:docMk/>
            <pc:sldMk cId="894664470" sldId="428"/>
            <ac:spMk id="3" creationId="{AD53A188-9AAB-E9D9-66B2-80A0162160CC}"/>
          </ac:spMkLst>
        </pc:spChg>
        <pc:spChg chg="mod">
          <ac:chgData name="Toma Samulionytė" userId="S::toma.samulionyte@vpt.lt::823f10fa-3c4f-44c0-b951-51cb19d7d884" providerId="AD" clId="Web-{4C85B0A8-31E0-BA32-B564-5EE192303EA7}" dt="2026-05-16T13:52:13.100" v="106" actId="1076"/>
          <ac:spMkLst>
            <pc:docMk/>
            <pc:sldMk cId="894664470" sldId="428"/>
            <ac:spMk id="4" creationId="{B604C8B2-F4AD-EEA8-7A88-E67A715741ED}"/>
          </ac:spMkLst>
        </pc:spChg>
        <pc:spChg chg="mod">
          <ac:chgData name="Toma Samulionytė" userId="S::toma.samulionyte@vpt.lt::823f10fa-3c4f-44c0-b951-51cb19d7d884" providerId="AD" clId="Web-{4C85B0A8-31E0-BA32-B564-5EE192303EA7}" dt="2026-05-16T13:51:33.475" v="96" actId="1076"/>
          <ac:spMkLst>
            <pc:docMk/>
            <pc:sldMk cId="894664470" sldId="428"/>
            <ac:spMk id="5" creationId="{DDFB6C8F-C4C8-6C3B-E358-FC6D8B680A39}"/>
          </ac:spMkLst>
        </pc:spChg>
        <pc:spChg chg="mod">
          <ac:chgData name="Toma Samulionytė" userId="S::toma.samulionyte@vpt.lt::823f10fa-3c4f-44c0-b951-51cb19d7d884" providerId="AD" clId="Web-{4C85B0A8-31E0-BA32-B564-5EE192303EA7}" dt="2026-05-16T13:52:18.287" v="108" actId="1076"/>
          <ac:spMkLst>
            <pc:docMk/>
            <pc:sldMk cId="894664470" sldId="428"/>
            <ac:spMk id="6" creationId="{ED6120B4-7903-B269-2299-67C109FA9549}"/>
          </ac:spMkLst>
        </pc:spChg>
        <pc:spChg chg="mod">
          <ac:chgData name="Toma Samulionytė" userId="S::toma.samulionyte@vpt.lt::823f10fa-3c4f-44c0-b951-51cb19d7d884" providerId="AD" clId="Web-{4C85B0A8-31E0-BA32-B564-5EE192303EA7}" dt="2026-05-16T13:52:28.490" v="110" actId="1076"/>
          <ac:spMkLst>
            <pc:docMk/>
            <pc:sldMk cId="894664470" sldId="428"/>
            <ac:spMk id="11" creationId="{F50F4172-417B-3E09-1706-82E1C416FF3F}"/>
          </ac:spMkLst>
        </pc:spChg>
        <pc:spChg chg="mod">
          <ac:chgData name="Toma Samulionytė" userId="S::toma.samulionyte@vpt.lt::823f10fa-3c4f-44c0-b951-51cb19d7d884" providerId="AD" clId="Web-{4C85B0A8-31E0-BA32-B564-5EE192303EA7}" dt="2026-05-16T13:52:11.100" v="105" actId="1076"/>
          <ac:spMkLst>
            <pc:docMk/>
            <pc:sldMk cId="894664470" sldId="428"/>
            <ac:spMk id="15" creationId="{42062F33-AEA3-6E35-5F8C-89E07EF25065}"/>
          </ac:spMkLst>
        </pc:spChg>
        <pc:spChg chg="mod">
          <ac:chgData name="Toma Samulionytė" userId="S::toma.samulionyte@vpt.lt::823f10fa-3c4f-44c0-b951-51cb19d7d884" providerId="AD" clId="Web-{4C85B0A8-31E0-BA32-B564-5EE192303EA7}" dt="2026-05-16T13:52:33.803" v="112" actId="14100"/>
          <ac:spMkLst>
            <pc:docMk/>
            <pc:sldMk cId="894664470" sldId="428"/>
            <ac:spMk id="16" creationId="{E9D12338-0C7C-C266-E6DE-45263F826772}"/>
          </ac:spMkLst>
        </pc:spChg>
        <pc:spChg chg="add mod">
          <ac:chgData name="Toma Samulionytė" userId="S::toma.samulionyte@vpt.lt::823f10fa-3c4f-44c0-b951-51cb19d7d884" providerId="AD" clId="Web-{4C85B0A8-31E0-BA32-B564-5EE192303EA7}" dt="2026-05-16T13:52:38.271" v="113" actId="1076"/>
          <ac:spMkLst>
            <pc:docMk/>
            <pc:sldMk cId="894664470" sldId="428"/>
            <ac:spMk id="17" creationId="{5B1C3F19-4B21-B28E-3807-B06960930C26}"/>
          </ac:spMkLst>
        </pc:spChg>
        <pc:spChg chg="mod">
          <ac:chgData name="Toma Samulionytė" userId="S::toma.samulionyte@vpt.lt::823f10fa-3c4f-44c0-b951-51cb19d7d884" providerId="AD" clId="Web-{4C85B0A8-31E0-BA32-B564-5EE192303EA7}" dt="2026-05-16T13:51:19.303" v="93" actId="1076"/>
          <ac:spMkLst>
            <pc:docMk/>
            <pc:sldMk cId="894664470" sldId="428"/>
            <ac:spMk id="18" creationId="{22511967-4393-0242-0FA9-59C1F9E70AE2}"/>
          </ac:spMkLst>
        </pc:spChg>
        <pc:spChg chg="mod">
          <ac:chgData name="Toma Samulionytė" userId="S::toma.samulionyte@vpt.lt::823f10fa-3c4f-44c0-b951-51cb19d7d884" providerId="AD" clId="Web-{4C85B0A8-31E0-BA32-B564-5EE192303EA7}" dt="2026-05-16T13:52:25.100" v="109" actId="1076"/>
          <ac:spMkLst>
            <pc:docMk/>
            <pc:sldMk cId="894664470" sldId="428"/>
            <ac:spMk id="19" creationId="{75A00CE5-0D58-EEB8-7EA9-7EDA02AC092D}"/>
          </ac:spMkLst>
        </pc:spChg>
        <pc:spChg chg="mod">
          <ac:chgData name="Toma Samulionytė" userId="S::toma.samulionyte@vpt.lt::823f10fa-3c4f-44c0-b951-51cb19d7d884" providerId="AD" clId="Web-{4C85B0A8-31E0-BA32-B564-5EE192303EA7}" dt="2026-05-16T13:51:51.600" v="100" actId="1076"/>
          <ac:spMkLst>
            <pc:docMk/>
            <pc:sldMk cId="894664470" sldId="428"/>
            <ac:spMk id="20" creationId="{6C240592-9851-B253-9F3E-5608EFF79030}"/>
          </ac:spMkLst>
        </pc:spChg>
        <pc:spChg chg="mod">
          <ac:chgData name="Toma Samulionytė" userId="S::toma.samulionyte@vpt.lt::823f10fa-3c4f-44c0-b951-51cb19d7d884" providerId="AD" clId="Web-{4C85B0A8-31E0-BA32-B564-5EE192303EA7}" dt="2026-05-16T13:51:25.459" v="94" actId="1076"/>
          <ac:spMkLst>
            <pc:docMk/>
            <pc:sldMk cId="894664470" sldId="428"/>
            <ac:spMk id="28" creationId="{86669198-86E8-AF5E-B218-991C1E6DDE63}"/>
          </ac:spMkLst>
        </pc:spChg>
        <pc:picChg chg="mod">
          <ac:chgData name="Toma Samulionytė" userId="S::toma.samulionyte@vpt.lt::823f10fa-3c4f-44c0-b951-51cb19d7d884" providerId="AD" clId="Web-{4C85B0A8-31E0-BA32-B564-5EE192303EA7}" dt="2026-05-16T13:51:56.021" v="101" actId="1076"/>
          <ac:picMkLst>
            <pc:docMk/>
            <pc:sldMk cId="894664470" sldId="428"/>
            <ac:picMk id="13" creationId="{EF00E116-E8B9-A192-A57C-61F882B650EA}"/>
          </ac:picMkLst>
        </pc:picChg>
        <pc:cxnChg chg="mod">
          <ac:chgData name="Toma Samulionytė" userId="S::toma.samulionyte@vpt.lt::823f10fa-3c4f-44c0-b951-51cb19d7d884" providerId="AD" clId="Web-{4C85B0A8-31E0-BA32-B564-5EE192303EA7}" dt="2026-05-16T13:52:43.256" v="115" actId="14100"/>
          <ac:cxnSpMkLst>
            <pc:docMk/>
            <pc:sldMk cId="894664470" sldId="428"/>
            <ac:cxnSpMk id="14" creationId="{022E1A35-38E8-0C0D-99A7-F6723B8C278B}"/>
          </ac:cxnSpMkLst>
        </pc:cxnChg>
      </pc:sldChg>
      <pc:sldChg chg="modSp">
        <pc:chgData name="Toma Samulionytė" userId="S::toma.samulionyte@vpt.lt::823f10fa-3c4f-44c0-b951-51cb19d7d884" providerId="AD" clId="Web-{4C85B0A8-31E0-BA32-B564-5EE192303EA7}" dt="2026-05-16T13:43:32.008" v="82" actId="20577"/>
        <pc:sldMkLst>
          <pc:docMk/>
          <pc:sldMk cId="3869749987" sldId="429"/>
        </pc:sldMkLst>
        <pc:spChg chg="mod">
          <ac:chgData name="Toma Samulionytė" userId="S::toma.samulionyte@vpt.lt::823f10fa-3c4f-44c0-b951-51cb19d7d884" providerId="AD" clId="Web-{4C85B0A8-31E0-BA32-B564-5EE192303EA7}" dt="2026-05-16T13:43:19.758" v="79" actId="20577"/>
          <ac:spMkLst>
            <pc:docMk/>
            <pc:sldMk cId="3869749987" sldId="429"/>
            <ac:spMk id="5" creationId="{DCB40CBC-E0C5-4815-0255-6BB11F990E77}"/>
          </ac:spMkLst>
        </pc:spChg>
        <pc:spChg chg="mod">
          <ac:chgData name="Toma Samulionytė" userId="S::toma.samulionyte@vpt.lt::823f10fa-3c4f-44c0-b951-51cb19d7d884" providerId="AD" clId="Web-{4C85B0A8-31E0-BA32-B564-5EE192303EA7}" dt="2026-05-16T13:40:15.742" v="74" actId="1076"/>
          <ac:spMkLst>
            <pc:docMk/>
            <pc:sldMk cId="3869749987" sldId="429"/>
            <ac:spMk id="14" creationId="{D116A65E-779E-62D0-30E5-26B40D2861E7}"/>
          </ac:spMkLst>
        </pc:spChg>
        <pc:spChg chg="mod">
          <ac:chgData name="Toma Samulionytė" userId="S::toma.samulionyte@vpt.lt::823f10fa-3c4f-44c0-b951-51cb19d7d884" providerId="AD" clId="Web-{4C85B0A8-31E0-BA32-B564-5EE192303EA7}" dt="2026-05-16T13:40:19.649" v="75" actId="1076"/>
          <ac:spMkLst>
            <pc:docMk/>
            <pc:sldMk cId="3869749987" sldId="429"/>
            <ac:spMk id="18" creationId="{03CBDBA6-AB65-2DA4-99E8-C1216FBCA8EE}"/>
          </ac:spMkLst>
        </pc:spChg>
        <pc:spChg chg="mod">
          <ac:chgData name="Toma Samulionytė" userId="S::toma.samulionyte@vpt.lt::823f10fa-3c4f-44c0-b951-51cb19d7d884" providerId="AD" clId="Web-{4C85B0A8-31E0-BA32-B564-5EE192303EA7}" dt="2026-05-16T13:39:42.133" v="71" actId="1076"/>
          <ac:spMkLst>
            <pc:docMk/>
            <pc:sldMk cId="3869749987" sldId="429"/>
            <ac:spMk id="28" creationId="{30C918AB-1D0A-89BD-59EC-CF45A29D32C8}"/>
          </ac:spMkLst>
        </pc:spChg>
        <pc:spChg chg="mod">
          <ac:chgData name="Toma Samulionytė" userId="S::toma.samulionyte@vpt.lt::823f10fa-3c4f-44c0-b951-51cb19d7d884" providerId="AD" clId="Web-{4C85B0A8-31E0-BA32-B564-5EE192303EA7}" dt="2026-05-16T13:43:22.539" v="80" actId="20577"/>
          <ac:spMkLst>
            <pc:docMk/>
            <pc:sldMk cId="3869749987" sldId="429"/>
            <ac:spMk id="31" creationId="{FD4DA0BD-9C20-3443-8784-6DB924B25C6D}"/>
          </ac:spMkLst>
        </pc:spChg>
        <pc:spChg chg="mod">
          <ac:chgData name="Toma Samulionytė" userId="S::toma.samulionyte@vpt.lt::823f10fa-3c4f-44c0-b951-51cb19d7d884" providerId="AD" clId="Web-{4C85B0A8-31E0-BA32-B564-5EE192303EA7}" dt="2026-05-16T13:43:29.695" v="81" actId="20577"/>
          <ac:spMkLst>
            <pc:docMk/>
            <pc:sldMk cId="3869749987" sldId="429"/>
            <ac:spMk id="38" creationId="{54DF3442-D0A6-B9D9-D208-BE46B65A1517}"/>
          </ac:spMkLst>
        </pc:spChg>
        <pc:spChg chg="mod">
          <ac:chgData name="Toma Samulionytė" userId="S::toma.samulionyte@vpt.lt::823f10fa-3c4f-44c0-b951-51cb19d7d884" providerId="AD" clId="Web-{4C85B0A8-31E0-BA32-B564-5EE192303EA7}" dt="2026-05-16T13:43:32.008" v="82" actId="20577"/>
          <ac:spMkLst>
            <pc:docMk/>
            <pc:sldMk cId="3869749987" sldId="429"/>
            <ac:spMk id="42" creationId="{0CC3D9E1-05C7-2CB3-F230-174283927BF3}"/>
          </ac:spMkLst>
        </pc:spChg>
      </pc:sldChg>
      <pc:sldChg chg="modSp">
        <pc:chgData name="Toma Samulionytė" userId="S::toma.samulionyte@vpt.lt::823f10fa-3c4f-44c0-b951-51cb19d7d884" providerId="AD" clId="Web-{4C85B0A8-31E0-BA32-B564-5EE192303EA7}" dt="2026-05-16T13:52:52.943" v="116" actId="1076"/>
        <pc:sldMkLst>
          <pc:docMk/>
          <pc:sldMk cId="2111647397" sldId="430"/>
        </pc:sldMkLst>
        <pc:spChg chg="mod">
          <ac:chgData name="Toma Samulionytė" userId="S::toma.samulionyte@vpt.lt::823f10fa-3c4f-44c0-b951-51cb19d7d884" providerId="AD" clId="Web-{4C85B0A8-31E0-BA32-B564-5EE192303EA7}" dt="2026-05-16T13:52:52.943" v="116" actId="1076"/>
          <ac:spMkLst>
            <pc:docMk/>
            <pc:sldMk cId="2111647397" sldId="430"/>
            <ac:spMk id="7" creationId="{00000000-0000-0000-0000-000000000000}"/>
          </ac:spMkLst>
        </pc:spChg>
      </pc:sldChg>
      <pc:sldChg chg="addSp modSp">
        <pc:chgData name="Toma Samulionytė" userId="S::toma.samulionyte@vpt.lt::823f10fa-3c4f-44c0-b951-51cb19d7d884" providerId="AD" clId="Web-{4C85B0A8-31E0-BA32-B564-5EE192303EA7}" dt="2026-05-16T13:57:43.599" v="130" actId="1076"/>
        <pc:sldMkLst>
          <pc:docMk/>
          <pc:sldMk cId="4089463927" sldId="432"/>
        </pc:sldMkLst>
        <pc:spChg chg="add mod">
          <ac:chgData name="Toma Samulionytė" userId="S::toma.samulionyte@vpt.lt::823f10fa-3c4f-44c0-b951-51cb19d7d884" providerId="AD" clId="Web-{4C85B0A8-31E0-BA32-B564-5EE192303EA7}" dt="2026-05-16T13:57:43.599" v="130" actId="1076"/>
          <ac:spMkLst>
            <pc:docMk/>
            <pc:sldMk cId="4089463927" sldId="432"/>
            <ac:spMk id="4" creationId="{2EFBCBFF-335C-7913-8801-140FA7B75470}"/>
          </ac:spMkLst>
        </pc:spChg>
        <pc:spChg chg="mod">
          <ac:chgData name="Toma Samulionytė" userId="S::toma.samulionyte@vpt.lt::823f10fa-3c4f-44c0-b951-51cb19d7d884" providerId="AD" clId="Web-{4C85B0A8-31E0-BA32-B564-5EE192303EA7}" dt="2026-05-16T13:57:40.661" v="129" actId="14100"/>
          <ac:spMkLst>
            <pc:docMk/>
            <pc:sldMk cId="4089463927" sldId="432"/>
            <ac:spMk id="20" creationId="{6C240592-9851-B253-9F3E-5608EFF79030}"/>
          </ac:spMkLst>
        </pc:spChg>
      </pc:sldChg>
      <pc:sldChg chg="modSp">
        <pc:chgData name="Toma Samulionytė" userId="S::toma.samulionyte@vpt.lt::823f10fa-3c4f-44c0-b951-51cb19d7d884" providerId="AD" clId="Web-{4C85B0A8-31E0-BA32-B564-5EE192303EA7}" dt="2026-05-16T13:32:48.598" v="61" actId="1076"/>
        <pc:sldMkLst>
          <pc:docMk/>
          <pc:sldMk cId="682975912" sldId="434"/>
        </pc:sldMkLst>
        <pc:spChg chg="mod">
          <ac:chgData name="Toma Samulionytė" userId="S::toma.samulionyte@vpt.lt::823f10fa-3c4f-44c0-b951-51cb19d7d884" providerId="AD" clId="Web-{4C85B0A8-31E0-BA32-B564-5EE192303EA7}" dt="2026-05-16T13:32:44.426" v="60" actId="14100"/>
          <ac:spMkLst>
            <pc:docMk/>
            <pc:sldMk cId="682975912" sldId="434"/>
            <ac:spMk id="4" creationId="{5AED8756-EED2-DB4E-8C7B-1CFC5F139CD4}"/>
          </ac:spMkLst>
        </pc:spChg>
        <pc:spChg chg="mod">
          <ac:chgData name="Toma Samulionytė" userId="S::toma.samulionyte@vpt.lt::823f10fa-3c4f-44c0-b951-51cb19d7d884" providerId="AD" clId="Web-{4C85B0A8-31E0-BA32-B564-5EE192303EA7}" dt="2026-05-16T13:32:48.598" v="61" actId="1076"/>
          <ac:spMkLst>
            <pc:docMk/>
            <pc:sldMk cId="682975912" sldId="434"/>
            <ac:spMk id="12" creationId="{6AB26C5C-5AD2-A845-F564-D11A6CEB7CC6}"/>
          </ac:spMkLst>
        </pc:spChg>
      </pc:sldChg>
      <pc:sldChg chg="modSp">
        <pc:chgData name="Toma Samulionytė" userId="S::toma.samulionyte@vpt.lt::823f10fa-3c4f-44c0-b951-51cb19d7d884" providerId="AD" clId="Web-{4C85B0A8-31E0-BA32-B564-5EE192303EA7}" dt="2026-05-16T14:00:29.661" v="156" actId="1076"/>
        <pc:sldMkLst>
          <pc:docMk/>
          <pc:sldMk cId="3332424551" sldId="437"/>
        </pc:sldMkLst>
        <pc:spChg chg="mod">
          <ac:chgData name="Toma Samulionytė" userId="S::toma.samulionyte@vpt.lt::823f10fa-3c4f-44c0-b951-51cb19d7d884" providerId="AD" clId="Web-{4C85B0A8-31E0-BA32-B564-5EE192303EA7}" dt="2026-05-16T13:58:19.911" v="132" actId="1076"/>
          <ac:spMkLst>
            <pc:docMk/>
            <pc:sldMk cId="3332424551" sldId="437"/>
            <ac:spMk id="7" creationId="{00000000-0000-0000-0000-000000000000}"/>
          </ac:spMkLst>
        </pc:spChg>
        <pc:spChg chg="mod">
          <ac:chgData name="Toma Samulionytė" userId="S::toma.samulionyte@vpt.lt::823f10fa-3c4f-44c0-b951-51cb19d7d884" providerId="AD" clId="Web-{4C85B0A8-31E0-BA32-B564-5EE192303EA7}" dt="2026-05-16T13:58:36.661" v="134" actId="1076"/>
          <ac:spMkLst>
            <pc:docMk/>
            <pc:sldMk cId="3332424551" sldId="437"/>
            <ac:spMk id="21" creationId="{10220B33-7C5C-2A3D-A938-27D1BA4F8703}"/>
          </ac:spMkLst>
        </pc:spChg>
        <pc:spChg chg="mod">
          <ac:chgData name="Toma Samulionytė" userId="S::toma.samulionyte@vpt.lt::823f10fa-3c4f-44c0-b951-51cb19d7d884" providerId="AD" clId="Web-{4C85B0A8-31E0-BA32-B564-5EE192303EA7}" dt="2026-05-16T13:58:41.817" v="136" actId="1076"/>
          <ac:spMkLst>
            <pc:docMk/>
            <pc:sldMk cId="3332424551" sldId="437"/>
            <ac:spMk id="25" creationId="{73C8F991-4C4F-5124-973B-1D79D97BA0CF}"/>
          </ac:spMkLst>
        </pc:spChg>
        <pc:spChg chg="mod">
          <ac:chgData name="Toma Samulionytė" userId="S::toma.samulionyte@vpt.lt::823f10fa-3c4f-44c0-b951-51cb19d7d884" providerId="AD" clId="Web-{4C85B0A8-31E0-BA32-B564-5EE192303EA7}" dt="2026-05-16T13:58:53.911" v="139" actId="14100"/>
          <ac:spMkLst>
            <pc:docMk/>
            <pc:sldMk cId="3332424551" sldId="437"/>
            <ac:spMk id="26" creationId="{322A0AFD-0231-592C-FEE8-68FC5B8DD50C}"/>
          </ac:spMkLst>
        </pc:spChg>
        <pc:spChg chg="mod">
          <ac:chgData name="Toma Samulionytė" userId="S::toma.samulionyte@vpt.lt::823f10fa-3c4f-44c0-b951-51cb19d7d884" providerId="AD" clId="Web-{4C85B0A8-31E0-BA32-B564-5EE192303EA7}" dt="2026-05-16T13:59:45.270" v="143" actId="1076"/>
          <ac:spMkLst>
            <pc:docMk/>
            <pc:sldMk cId="3332424551" sldId="437"/>
            <ac:spMk id="33" creationId="{CDB02266-0AFD-33BA-FF60-3377065141D2}"/>
          </ac:spMkLst>
        </pc:spChg>
        <pc:spChg chg="mod">
          <ac:chgData name="Toma Samulionytė" userId="S::toma.samulionyte@vpt.lt::823f10fa-3c4f-44c0-b951-51cb19d7d884" providerId="AD" clId="Web-{4C85B0A8-31E0-BA32-B564-5EE192303EA7}" dt="2026-05-16T14:00:02.630" v="147" actId="1076"/>
          <ac:spMkLst>
            <pc:docMk/>
            <pc:sldMk cId="3332424551" sldId="437"/>
            <ac:spMk id="34" creationId="{C9A1B6E0-39D8-2F95-3A08-767F3D585B9D}"/>
          </ac:spMkLst>
        </pc:spChg>
        <pc:spChg chg="mod">
          <ac:chgData name="Toma Samulionytė" userId="S::toma.samulionyte@vpt.lt::823f10fa-3c4f-44c0-b951-51cb19d7d884" providerId="AD" clId="Web-{4C85B0A8-31E0-BA32-B564-5EE192303EA7}" dt="2026-05-16T13:58:44.724" v="137" actId="1076"/>
          <ac:spMkLst>
            <pc:docMk/>
            <pc:sldMk cId="3332424551" sldId="437"/>
            <ac:spMk id="35" creationId="{69342DC0-F43B-525C-F659-E40F657490DE}"/>
          </ac:spMkLst>
        </pc:spChg>
        <pc:spChg chg="mod">
          <ac:chgData name="Toma Samulionytė" userId="S::toma.samulionyte@vpt.lt::823f10fa-3c4f-44c0-b951-51cb19d7d884" providerId="AD" clId="Web-{4C85B0A8-31E0-BA32-B564-5EE192303EA7}" dt="2026-05-16T13:59:47.442" v="144" actId="1076"/>
          <ac:spMkLst>
            <pc:docMk/>
            <pc:sldMk cId="3332424551" sldId="437"/>
            <ac:spMk id="36" creationId="{A4269504-EFA0-7810-D583-49A1F7A16C11}"/>
          </ac:spMkLst>
        </pc:spChg>
        <pc:spChg chg="mod">
          <ac:chgData name="Toma Samulionytė" userId="S::toma.samulionyte@vpt.lt::823f10fa-3c4f-44c0-b951-51cb19d7d884" providerId="AD" clId="Web-{4C85B0A8-31E0-BA32-B564-5EE192303EA7}" dt="2026-05-16T13:59:58.708" v="146" actId="1076"/>
          <ac:spMkLst>
            <pc:docMk/>
            <pc:sldMk cId="3332424551" sldId="437"/>
            <ac:spMk id="37" creationId="{E32D38A5-0FF5-601F-44D9-8FF667ECD212}"/>
          </ac:spMkLst>
        </pc:spChg>
        <pc:spChg chg="mod">
          <ac:chgData name="Toma Samulionytė" userId="S::toma.samulionyte@vpt.lt::823f10fa-3c4f-44c0-b951-51cb19d7d884" providerId="AD" clId="Web-{4C85B0A8-31E0-BA32-B564-5EE192303EA7}" dt="2026-05-16T14:00:10.052" v="150" actId="1076"/>
          <ac:spMkLst>
            <pc:docMk/>
            <pc:sldMk cId="3332424551" sldId="437"/>
            <ac:spMk id="39" creationId="{911B9524-C738-37EF-3DBA-AF36BEC0EBE5}"/>
          </ac:spMkLst>
        </pc:spChg>
        <pc:spChg chg="mod">
          <ac:chgData name="Toma Samulionytė" userId="S::toma.samulionyte@vpt.lt::823f10fa-3c4f-44c0-b951-51cb19d7d884" providerId="AD" clId="Web-{4C85B0A8-31E0-BA32-B564-5EE192303EA7}" dt="2026-05-16T14:00:08.145" v="149" actId="1076"/>
          <ac:spMkLst>
            <pc:docMk/>
            <pc:sldMk cId="3332424551" sldId="437"/>
            <ac:spMk id="40" creationId="{9F5416F9-4227-24F8-66AD-1E15ED408389}"/>
          </ac:spMkLst>
        </pc:spChg>
        <pc:spChg chg="mod">
          <ac:chgData name="Toma Samulionytė" userId="S::toma.samulionyte@vpt.lt::823f10fa-3c4f-44c0-b951-51cb19d7d884" providerId="AD" clId="Web-{4C85B0A8-31E0-BA32-B564-5EE192303EA7}" dt="2026-05-16T14:00:26.567" v="155" actId="1076"/>
          <ac:spMkLst>
            <pc:docMk/>
            <pc:sldMk cId="3332424551" sldId="437"/>
            <ac:spMk id="43" creationId="{887FD5BC-5C52-7582-D3AE-4FBABF429D6E}"/>
          </ac:spMkLst>
        </pc:spChg>
        <pc:spChg chg="mod">
          <ac:chgData name="Toma Samulionytė" userId="S::toma.samulionyte@vpt.lt::823f10fa-3c4f-44c0-b951-51cb19d7d884" providerId="AD" clId="Web-{4C85B0A8-31E0-BA32-B564-5EE192303EA7}" dt="2026-05-16T14:00:29.661" v="156" actId="1076"/>
          <ac:spMkLst>
            <pc:docMk/>
            <pc:sldMk cId="3332424551" sldId="437"/>
            <ac:spMk id="44" creationId="{1D218959-B626-0E90-A29D-491974C9912E}"/>
          </ac:spMkLst>
        </pc:spChg>
        <pc:picChg chg="mod">
          <ac:chgData name="Toma Samulionytė" userId="S::toma.samulionyte@vpt.lt::823f10fa-3c4f-44c0-b951-51cb19d7d884" providerId="AD" clId="Web-{4C85B0A8-31E0-BA32-B564-5EE192303EA7}" dt="2026-05-16T13:58:38.224" v="135" actId="1076"/>
          <ac:picMkLst>
            <pc:docMk/>
            <pc:sldMk cId="3332424551" sldId="437"/>
            <ac:picMk id="24" creationId="{ECB26FCA-BF14-19C6-8318-BB23E955F45B}"/>
          </ac:picMkLst>
        </pc:picChg>
        <pc:picChg chg="mod">
          <ac:chgData name="Toma Samulionytė" userId="S::toma.samulionyte@vpt.lt::823f10fa-3c4f-44c0-b951-51cb19d7d884" providerId="AD" clId="Web-{4C85B0A8-31E0-BA32-B564-5EE192303EA7}" dt="2026-05-16T13:59:31.442" v="140" actId="1076"/>
          <ac:picMkLst>
            <pc:docMk/>
            <pc:sldMk cId="3332424551" sldId="437"/>
            <ac:picMk id="28" creationId="{78AEB596-D0EA-5CB8-20B8-799DB9642880}"/>
          </ac:picMkLst>
        </pc:picChg>
        <pc:picChg chg="mod">
          <ac:chgData name="Toma Samulionytė" userId="S::toma.samulionyte@vpt.lt::823f10fa-3c4f-44c0-b951-51cb19d7d884" providerId="AD" clId="Web-{4C85B0A8-31E0-BA32-B564-5EE192303EA7}" dt="2026-05-16T13:59:53.817" v="145" actId="1076"/>
          <ac:picMkLst>
            <pc:docMk/>
            <pc:sldMk cId="3332424551" sldId="437"/>
            <ac:picMk id="32" creationId="{10C08D08-74B5-F7F4-F919-7791965AF9F7}"/>
          </ac:picMkLst>
        </pc:picChg>
        <pc:picChg chg="mod">
          <ac:chgData name="Toma Samulionytė" userId="S::toma.samulionyte@vpt.lt::823f10fa-3c4f-44c0-b951-51cb19d7d884" providerId="AD" clId="Web-{4C85B0A8-31E0-BA32-B564-5EE192303EA7}" dt="2026-05-16T14:00:05.223" v="148" actId="1076"/>
          <ac:picMkLst>
            <pc:docMk/>
            <pc:sldMk cId="3332424551" sldId="437"/>
            <ac:picMk id="38" creationId="{2D4C1F1C-E276-546D-81C1-93076D99F699}"/>
          </ac:picMkLst>
        </pc:picChg>
        <pc:picChg chg="mod">
          <ac:chgData name="Toma Samulionytė" userId="S::toma.samulionyte@vpt.lt::823f10fa-3c4f-44c0-b951-51cb19d7d884" providerId="AD" clId="Web-{4C85B0A8-31E0-BA32-B564-5EE192303EA7}" dt="2026-05-16T14:00:24.489" v="154" actId="1076"/>
          <ac:picMkLst>
            <pc:docMk/>
            <pc:sldMk cId="3332424551" sldId="437"/>
            <ac:picMk id="42" creationId="{48AF14F9-BB21-6394-23C1-FC59B1336E0A}"/>
          </ac:picMkLst>
        </pc:picChg>
      </pc:sldChg>
      <pc:sldChg chg="modSp">
        <pc:chgData name="Toma Samulionytė" userId="S::toma.samulionyte@vpt.lt::823f10fa-3c4f-44c0-b951-51cb19d7d884" providerId="AD" clId="Web-{4C85B0A8-31E0-BA32-B564-5EE192303EA7}" dt="2026-05-16T14:01:20.145" v="159"/>
        <pc:sldMkLst>
          <pc:docMk/>
          <pc:sldMk cId="3360642054" sldId="438"/>
        </pc:sldMkLst>
        <pc:spChg chg="mod">
          <ac:chgData name="Toma Samulionytė" userId="S::toma.samulionyte@vpt.lt::823f10fa-3c4f-44c0-b951-51cb19d7d884" providerId="AD" clId="Web-{4C85B0A8-31E0-BA32-B564-5EE192303EA7}" dt="2026-05-16T14:01:20.145" v="159"/>
          <ac:spMkLst>
            <pc:docMk/>
            <pc:sldMk cId="3360642054" sldId="438"/>
            <ac:spMk id="4" creationId="{F1B076E2-18BB-52E8-6796-42EFA2CCE117}"/>
          </ac:spMkLst>
        </pc:spChg>
        <pc:spChg chg="mod">
          <ac:chgData name="Toma Samulionytė" userId="S::toma.samulionyte@vpt.lt::823f10fa-3c4f-44c0-b951-51cb19d7d884" providerId="AD" clId="Web-{4C85B0A8-31E0-BA32-B564-5EE192303EA7}" dt="2026-05-16T13:58:15.442" v="131" actId="1076"/>
          <ac:spMkLst>
            <pc:docMk/>
            <pc:sldMk cId="3360642054" sldId="438"/>
            <ac:spMk id="7" creationId="{00000000-0000-0000-0000-000000000000}"/>
          </ac:spMkLst>
        </pc:spChg>
      </pc:sldChg>
      <pc:sldChg chg="modSp">
        <pc:chgData name="Toma Samulionytė" userId="S::toma.samulionyte@vpt.lt::823f10fa-3c4f-44c0-b951-51cb19d7d884" providerId="AD" clId="Web-{4C85B0A8-31E0-BA32-B564-5EE192303EA7}" dt="2026-05-16T14:03:27.082" v="163" actId="1076"/>
        <pc:sldMkLst>
          <pc:docMk/>
          <pc:sldMk cId="357384760" sldId="442"/>
        </pc:sldMkLst>
        <pc:spChg chg="mod">
          <ac:chgData name="Toma Samulionytė" userId="S::toma.samulionyte@vpt.lt::823f10fa-3c4f-44c0-b951-51cb19d7d884" providerId="AD" clId="Web-{4C85B0A8-31E0-BA32-B564-5EE192303EA7}" dt="2026-05-16T14:03:27.082" v="163" actId="1076"/>
          <ac:spMkLst>
            <pc:docMk/>
            <pc:sldMk cId="357384760" sldId="442"/>
            <ac:spMk id="7" creationId="{00000000-0000-0000-0000-000000000000}"/>
          </ac:spMkLst>
        </pc:spChg>
      </pc:sldChg>
      <pc:sldChg chg="addSp delSp modSp">
        <pc:chgData name="Toma Samulionytė" userId="S::toma.samulionyte@vpt.lt::823f10fa-3c4f-44c0-b951-51cb19d7d884" providerId="AD" clId="Web-{4C85B0A8-31E0-BA32-B564-5EE192303EA7}" dt="2026-05-16T14:04:37.192" v="170" actId="14100"/>
        <pc:sldMkLst>
          <pc:docMk/>
          <pc:sldMk cId="3503740959" sldId="443"/>
        </pc:sldMkLst>
        <pc:spChg chg="add">
          <ac:chgData name="Toma Samulionytė" userId="S::toma.samulionyte@vpt.lt::823f10fa-3c4f-44c0-b951-51cb19d7d884" providerId="AD" clId="Web-{4C85B0A8-31E0-BA32-B564-5EE192303EA7}" dt="2026-05-16T14:04:23.317" v="167"/>
          <ac:spMkLst>
            <pc:docMk/>
            <pc:sldMk cId="3503740959" sldId="443"/>
            <ac:spMk id="6" creationId="{D2C760D3-8B44-E912-4DFB-58BF86E23701}"/>
          </ac:spMkLst>
        </pc:spChg>
        <pc:spChg chg="mod">
          <ac:chgData name="Toma Samulionytė" userId="S::toma.samulionyte@vpt.lt::823f10fa-3c4f-44c0-b951-51cb19d7d884" providerId="AD" clId="Web-{4C85B0A8-31E0-BA32-B564-5EE192303EA7}" dt="2026-05-16T14:03:21.660" v="162" actId="1076"/>
          <ac:spMkLst>
            <pc:docMk/>
            <pc:sldMk cId="3503740959" sldId="443"/>
            <ac:spMk id="7" creationId="{00000000-0000-0000-0000-000000000000}"/>
          </ac:spMkLst>
        </pc:spChg>
        <pc:cxnChg chg="mod">
          <ac:chgData name="Toma Samulionytė" userId="S::toma.samulionyte@vpt.lt::823f10fa-3c4f-44c0-b951-51cb19d7d884" providerId="AD" clId="Web-{4C85B0A8-31E0-BA32-B564-5EE192303EA7}" dt="2026-05-16T14:04:37.192" v="170" actId="14100"/>
          <ac:cxnSpMkLst>
            <pc:docMk/>
            <pc:sldMk cId="3503740959" sldId="443"/>
            <ac:cxnSpMk id="18" creationId="{2D1C19A9-ED2B-F025-2A8E-DDC45389C7DB}"/>
          </ac:cxnSpMkLst>
        </pc:cxnChg>
        <pc:cxnChg chg="mod">
          <ac:chgData name="Toma Samulionytė" userId="S::toma.samulionyte@vpt.lt::823f10fa-3c4f-44c0-b951-51cb19d7d884" providerId="AD" clId="Web-{4C85B0A8-31E0-BA32-B564-5EE192303EA7}" dt="2026-05-16T14:04:34.113" v="169" actId="14100"/>
          <ac:cxnSpMkLst>
            <pc:docMk/>
            <pc:sldMk cId="3503740959" sldId="443"/>
            <ac:cxnSpMk id="22" creationId="{9B4C4549-EF0F-7DA3-00BA-BB1602C500C2}"/>
          </ac:cxnSpMkLst>
        </pc:cxnChg>
        <pc:cxnChg chg="mod">
          <ac:chgData name="Toma Samulionytė" userId="S::toma.samulionyte@vpt.lt::823f10fa-3c4f-44c0-b951-51cb19d7d884" providerId="AD" clId="Web-{4C85B0A8-31E0-BA32-B564-5EE192303EA7}" dt="2026-05-16T14:04:29.895" v="168" actId="14100"/>
          <ac:cxnSpMkLst>
            <pc:docMk/>
            <pc:sldMk cId="3503740959" sldId="443"/>
            <ac:cxnSpMk id="23" creationId="{2BA8DF75-81E9-F6BB-C541-7AE00855E7EC}"/>
          </ac:cxnSpMkLst>
        </pc:cxnChg>
      </pc:sldChg>
      <pc:sldChg chg="modSp">
        <pc:chgData name="Toma Samulionytė" userId="S::toma.samulionyte@vpt.lt::823f10fa-3c4f-44c0-b951-51cb19d7d884" providerId="AD" clId="Web-{4C85B0A8-31E0-BA32-B564-5EE192303EA7}" dt="2026-05-16T14:05:00.520" v="172" actId="1076"/>
        <pc:sldMkLst>
          <pc:docMk/>
          <pc:sldMk cId="356259459" sldId="445"/>
        </pc:sldMkLst>
        <pc:spChg chg="mod">
          <ac:chgData name="Toma Samulionytė" userId="S::toma.samulionyte@vpt.lt::823f10fa-3c4f-44c0-b951-51cb19d7d884" providerId="AD" clId="Web-{4C85B0A8-31E0-BA32-B564-5EE192303EA7}" dt="2026-05-16T14:04:56.082" v="171" actId="1076"/>
          <ac:spMkLst>
            <pc:docMk/>
            <pc:sldMk cId="356259459" sldId="445"/>
            <ac:spMk id="21" creationId="{D5D539B9-EDA4-2D9A-62B7-735617AB63C7}"/>
          </ac:spMkLst>
        </pc:spChg>
        <pc:spChg chg="mod">
          <ac:chgData name="Toma Samulionytė" userId="S::toma.samulionyte@vpt.lt::823f10fa-3c4f-44c0-b951-51cb19d7d884" providerId="AD" clId="Web-{4C85B0A8-31E0-BA32-B564-5EE192303EA7}" dt="2026-05-16T14:05:00.520" v="172" actId="1076"/>
          <ac:spMkLst>
            <pc:docMk/>
            <pc:sldMk cId="356259459" sldId="445"/>
            <ac:spMk id="25" creationId="{8530A347-D10A-0639-67DA-3D46F51A945E}"/>
          </ac:spMkLst>
        </pc:spChg>
      </pc:sldChg>
      <pc:sldChg chg="modSp">
        <pc:chgData name="Toma Samulionytė" userId="S::toma.samulionyte@vpt.lt::823f10fa-3c4f-44c0-b951-51cb19d7d884" providerId="AD" clId="Web-{4C85B0A8-31E0-BA32-B564-5EE192303EA7}" dt="2026-05-16T14:05:41.504" v="177" actId="1076"/>
        <pc:sldMkLst>
          <pc:docMk/>
          <pc:sldMk cId="3195335859" sldId="446"/>
        </pc:sldMkLst>
        <pc:spChg chg="mod">
          <ac:chgData name="Toma Samulionytė" userId="S::toma.samulionyte@vpt.lt::823f10fa-3c4f-44c0-b951-51cb19d7d884" providerId="AD" clId="Web-{4C85B0A8-31E0-BA32-B564-5EE192303EA7}" dt="2026-05-16T14:05:38.129" v="176" actId="1076"/>
          <ac:spMkLst>
            <pc:docMk/>
            <pc:sldMk cId="3195335859" sldId="446"/>
            <ac:spMk id="19" creationId="{0D7965BC-A633-337C-917A-CB7B55FEBC84}"/>
          </ac:spMkLst>
        </pc:spChg>
        <pc:spChg chg="mod">
          <ac:chgData name="Toma Samulionytė" userId="S::toma.samulionyte@vpt.lt::823f10fa-3c4f-44c0-b951-51cb19d7d884" providerId="AD" clId="Web-{4C85B0A8-31E0-BA32-B564-5EE192303EA7}" dt="2026-05-16T14:05:41.504" v="177" actId="1076"/>
          <ac:spMkLst>
            <pc:docMk/>
            <pc:sldMk cId="3195335859" sldId="446"/>
            <ac:spMk id="22" creationId="{02CC857E-67F6-C8DA-2EB1-427C34BBC1CC}"/>
          </ac:spMkLst>
        </pc:spChg>
        <pc:spChg chg="mod">
          <ac:chgData name="Toma Samulionytė" userId="S::toma.samulionyte@vpt.lt::823f10fa-3c4f-44c0-b951-51cb19d7d884" providerId="AD" clId="Web-{4C85B0A8-31E0-BA32-B564-5EE192303EA7}" dt="2026-05-16T14:05:31.410" v="175" actId="1076"/>
          <ac:spMkLst>
            <pc:docMk/>
            <pc:sldMk cId="3195335859" sldId="446"/>
            <ac:spMk id="31" creationId="{19088BE9-3547-B2BA-D7FD-CDB525CFA837}"/>
          </ac:spMkLst>
        </pc:spChg>
        <pc:spChg chg="mod">
          <ac:chgData name="Toma Samulionytė" userId="S::toma.samulionyte@vpt.lt::823f10fa-3c4f-44c0-b951-51cb19d7d884" providerId="AD" clId="Web-{4C85B0A8-31E0-BA32-B564-5EE192303EA7}" dt="2026-05-16T14:05:26.363" v="174" actId="1076"/>
          <ac:spMkLst>
            <pc:docMk/>
            <pc:sldMk cId="3195335859" sldId="446"/>
            <ac:spMk id="32" creationId="{62656427-6222-03E0-0E5F-5A8D59E84062}"/>
          </ac:spMkLst>
        </pc:spChg>
      </pc:sldChg>
      <pc:sldChg chg="modSp">
        <pc:chgData name="Toma Samulionytė" userId="S::toma.samulionyte@vpt.lt::823f10fa-3c4f-44c0-b951-51cb19d7d884" providerId="AD" clId="Web-{4C85B0A8-31E0-BA32-B564-5EE192303EA7}" dt="2026-05-16T14:09:44.019" v="186" actId="20577"/>
        <pc:sldMkLst>
          <pc:docMk/>
          <pc:sldMk cId="1323137644" sldId="453"/>
        </pc:sldMkLst>
        <pc:spChg chg="mod">
          <ac:chgData name="Toma Samulionytė" userId="S::toma.samulionyte@vpt.lt::823f10fa-3c4f-44c0-b951-51cb19d7d884" providerId="AD" clId="Web-{4C85B0A8-31E0-BA32-B564-5EE192303EA7}" dt="2026-05-16T14:09:44.019" v="186" actId="20577"/>
          <ac:spMkLst>
            <pc:docMk/>
            <pc:sldMk cId="1323137644" sldId="453"/>
            <ac:spMk id="20" creationId="{1230750F-0CE1-6F87-D6C6-BACFAA0F7050}"/>
          </ac:spMkLst>
        </pc:spChg>
      </pc:sldChg>
      <pc:sldChg chg="modSp">
        <pc:chgData name="Toma Samulionytė" userId="S::toma.samulionyte@vpt.lt::823f10fa-3c4f-44c0-b951-51cb19d7d884" providerId="AD" clId="Web-{4C85B0A8-31E0-BA32-B564-5EE192303EA7}" dt="2026-05-16T14:11:19.987" v="203" actId="20577"/>
        <pc:sldMkLst>
          <pc:docMk/>
          <pc:sldMk cId="3223792900" sldId="457"/>
        </pc:sldMkLst>
        <pc:spChg chg="mod">
          <ac:chgData name="Toma Samulionytė" userId="S::toma.samulionyte@vpt.lt::823f10fa-3c4f-44c0-b951-51cb19d7d884" providerId="AD" clId="Web-{4C85B0A8-31E0-BA32-B564-5EE192303EA7}" dt="2026-05-16T14:11:19.987" v="203" actId="20577"/>
          <ac:spMkLst>
            <pc:docMk/>
            <pc:sldMk cId="3223792900" sldId="457"/>
            <ac:spMk id="2" creationId="{74E7E3C8-D89E-F8E4-E937-118DC18DDF71}"/>
          </ac:spMkLst>
        </pc:spChg>
      </pc:sldChg>
      <pc:sldChg chg="addSp modSp">
        <pc:chgData name="Toma Samulionytė" userId="S::toma.samulionyte@vpt.lt::823f10fa-3c4f-44c0-b951-51cb19d7d884" providerId="AD" clId="Web-{4C85B0A8-31E0-BA32-B564-5EE192303EA7}" dt="2026-05-16T14:23:49.204" v="251" actId="20577"/>
        <pc:sldMkLst>
          <pc:docMk/>
          <pc:sldMk cId="36475621" sldId="458"/>
        </pc:sldMkLst>
        <pc:spChg chg="mod">
          <ac:chgData name="Toma Samulionytė" userId="S::toma.samulionyte@vpt.lt::823f10fa-3c4f-44c0-b951-51cb19d7d884" providerId="AD" clId="Web-{4C85B0A8-31E0-BA32-B564-5EE192303EA7}" dt="2026-05-16T14:23:49.204" v="251" actId="20577"/>
          <ac:spMkLst>
            <pc:docMk/>
            <pc:sldMk cId="36475621" sldId="458"/>
            <ac:spMk id="7" creationId="{00000000-0000-0000-0000-000000000000}"/>
          </ac:spMkLst>
        </pc:spChg>
        <pc:spChg chg="mod">
          <ac:chgData name="Toma Samulionytė" userId="S::toma.samulionyte@vpt.lt::823f10fa-3c4f-44c0-b951-51cb19d7d884" providerId="AD" clId="Web-{4C85B0A8-31E0-BA32-B564-5EE192303EA7}" dt="2026-05-16T14:11:46.909" v="207" actId="1076"/>
          <ac:spMkLst>
            <pc:docMk/>
            <pc:sldMk cId="36475621" sldId="458"/>
            <ac:spMk id="15" creationId="{F607E2CE-26F5-1AFD-1AAD-7029CA07F028}"/>
          </ac:spMkLst>
        </pc:spChg>
        <pc:spChg chg="mod">
          <ac:chgData name="Toma Samulionytė" userId="S::toma.samulionyte@vpt.lt::823f10fa-3c4f-44c0-b951-51cb19d7d884" providerId="AD" clId="Web-{4C85B0A8-31E0-BA32-B564-5EE192303EA7}" dt="2026-05-16T14:12:52.581" v="219" actId="14100"/>
          <ac:spMkLst>
            <pc:docMk/>
            <pc:sldMk cId="36475621" sldId="458"/>
            <ac:spMk id="19" creationId="{D68D5DD5-6128-009B-904A-EDA625A50593}"/>
          </ac:spMkLst>
        </pc:spChg>
        <pc:grpChg chg="add mod">
          <ac:chgData name="Toma Samulionytė" userId="S::toma.samulionyte@vpt.lt::823f10fa-3c4f-44c0-b951-51cb19d7d884" providerId="AD" clId="Web-{4C85B0A8-31E0-BA32-B564-5EE192303EA7}" dt="2026-05-16T14:12:21.315" v="213" actId="1076"/>
          <ac:grpSpMkLst>
            <pc:docMk/>
            <pc:sldMk cId="36475621" sldId="458"/>
            <ac:grpSpMk id="2" creationId="{1C5FC546-F257-3217-AEE5-43C66E6BD57A}"/>
          </ac:grpSpMkLst>
        </pc:grpChg>
        <pc:picChg chg="mod">
          <ac:chgData name="Toma Samulionytė" userId="S::toma.samulionyte@vpt.lt::823f10fa-3c4f-44c0-b951-51cb19d7d884" providerId="AD" clId="Web-{4C85B0A8-31E0-BA32-B564-5EE192303EA7}" dt="2026-05-16T14:11:53.097" v="208" actId="1076"/>
          <ac:picMkLst>
            <pc:docMk/>
            <pc:sldMk cId="36475621" sldId="458"/>
            <ac:picMk id="8" creationId="{244DF477-E9EA-4290-144E-ECBEE9D04D67}"/>
          </ac:picMkLst>
        </pc:picChg>
        <pc:picChg chg="mod">
          <ac:chgData name="Toma Samulionytė" userId="S::toma.samulionyte@vpt.lt::823f10fa-3c4f-44c0-b951-51cb19d7d884" providerId="AD" clId="Web-{4C85B0A8-31E0-BA32-B564-5EE192303EA7}" dt="2026-05-16T14:11:41.003" v="205" actId="1076"/>
          <ac:picMkLst>
            <pc:docMk/>
            <pc:sldMk cId="36475621" sldId="458"/>
            <ac:picMk id="14" creationId="{5684E321-9684-EDD9-827D-7D82CF9C200D}"/>
          </ac:picMkLst>
        </pc:picChg>
        <pc:picChg chg="mod">
          <ac:chgData name="Toma Samulionytė" userId="S::toma.samulionyte@vpt.lt::823f10fa-3c4f-44c0-b951-51cb19d7d884" providerId="AD" clId="Web-{4C85B0A8-31E0-BA32-B564-5EE192303EA7}" dt="2026-05-16T14:12:25.268" v="214" actId="1076"/>
          <ac:picMkLst>
            <pc:docMk/>
            <pc:sldMk cId="36475621" sldId="458"/>
            <ac:picMk id="18" creationId="{2EA5EDF5-80B2-CD62-2F1C-4BB336CBBB39}"/>
          </ac:picMkLst>
        </pc:picChg>
        <pc:picChg chg="mod">
          <ac:chgData name="Toma Samulionytė" userId="S::toma.samulionyte@vpt.lt::823f10fa-3c4f-44c0-b951-51cb19d7d884" providerId="AD" clId="Web-{4C85B0A8-31E0-BA32-B564-5EE192303EA7}" dt="2026-05-16T14:11:56.315" v="209" actId="1076"/>
          <ac:picMkLst>
            <pc:docMk/>
            <pc:sldMk cId="36475621" sldId="458"/>
            <ac:picMk id="23" creationId="{EF0BF7E1-A4FF-FC7D-A6E7-801207A4A1F5}"/>
          </ac:picMkLst>
        </pc:picChg>
      </pc:sldChg>
      <pc:sldChg chg="modSp">
        <pc:chgData name="Toma Samulionytė" userId="S::toma.samulionyte@vpt.lt::823f10fa-3c4f-44c0-b951-51cb19d7d884" providerId="AD" clId="Web-{4C85B0A8-31E0-BA32-B564-5EE192303EA7}" dt="2026-05-16T14:18:03.799" v="241" actId="1076"/>
        <pc:sldMkLst>
          <pc:docMk/>
          <pc:sldMk cId="122618927" sldId="475"/>
        </pc:sldMkLst>
        <pc:spChg chg="mod">
          <ac:chgData name="Toma Samulionytė" userId="S::toma.samulionyte@vpt.lt::823f10fa-3c4f-44c0-b951-51cb19d7d884" providerId="AD" clId="Web-{4C85B0A8-31E0-BA32-B564-5EE192303EA7}" dt="2026-05-16T14:17:55.768" v="240" actId="20577"/>
          <ac:spMkLst>
            <pc:docMk/>
            <pc:sldMk cId="122618927" sldId="475"/>
            <ac:spMk id="42" creationId="{0B342FF4-AFDF-2167-17EB-F03D9F203EAF}"/>
          </ac:spMkLst>
        </pc:spChg>
        <pc:spChg chg="mod">
          <ac:chgData name="Toma Samulionytė" userId="S::toma.samulionyte@vpt.lt::823f10fa-3c4f-44c0-b951-51cb19d7d884" providerId="AD" clId="Web-{4C85B0A8-31E0-BA32-B564-5EE192303EA7}" dt="2026-05-16T14:18:03.799" v="241" actId="1076"/>
          <ac:spMkLst>
            <pc:docMk/>
            <pc:sldMk cId="122618927" sldId="475"/>
            <ac:spMk id="49" creationId="{1FB79C33-04C7-357A-712A-6AADFEC7FA84}"/>
          </ac:spMkLst>
        </pc:spChg>
      </pc:sldChg>
      <pc:sldChg chg="modSp">
        <pc:chgData name="Toma Samulionytė" userId="S::toma.samulionyte@vpt.lt::823f10fa-3c4f-44c0-b951-51cb19d7d884" providerId="AD" clId="Web-{4C85B0A8-31E0-BA32-B564-5EE192303EA7}" dt="2026-05-16T14:17:37.315" v="239" actId="20577"/>
        <pc:sldMkLst>
          <pc:docMk/>
          <pc:sldMk cId="3187925946" sldId="476"/>
        </pc:sldMkLst>
        <pc:spChg chg="mod">
          <ac:chgData name="Toma Samulionytė" userId="S::toma.samulionyte@vpt.lt::823f10fa-3c4f-44c0-b951-51cb19d7d884" providerId="AD" clId="Web-{4C85B0A8-31E0-BA32-B564-5EE192303EA7}" dt="2026-05-16T14:17:37.315" v="239" actId="20577"/>
          <ac:spMkLst>
            <pc:docMk/>
            <pc:sldMk cId="3187925946" sldId="476"/>
            <ac:spMk id="11" creationId="{84A5BD50-D157-2BEE-8304-B8387682D963}"/>
          </ac:spMkLst>
        </pc:spChg>
      </pc:sldChg>
      <pc:sldChg chg="modSp">
        <pc:chgData name="Toma Samulionytė" userId="S::toma.samulionyte@vpt.lt::823f10fa-3c4f-44c0-b951-51cb19d7d884" providerId="AD" clId="Web-{4C85B0A8-31E0-BA32-B564-5EE192303EA7}" dt="2026-05-16T14:29:43.047" v="302" actId="20577"/>
        <pc:sldMkLst>
          <pc:docMk/>
          <pc:sldMk cId="2551601518" sldId="478"/>
        </pc:sldMkLst>
        <pc:spChg chg="mod">
          <ac:chgData name="Toma Samulionytė" userId="S::toma.samulionyte@vpt.lt::823f10fa-3c4f-44c0-b951-51cb19d7d884" providerId="AD" clId="Web-{4C85B0A8-31E0-BA32-B564-5EE192303EA7}" dt="2026-05-16T14:18:43.924" v="242" actId="1076"/>
          <ac:spMkLst>
            <pc:docMk/>
            <pc:sldMk cId="2551601518" sldId="478"/>
            <ac:spMk id="11" creationId="{6C73DE66-7FF8-0B2B-1A1F-03CE39215B54}"/>
          </ac:spMkLst>
        </pc:spChg>
        <pc:spChg chg="mod">
          <ac:chgData name="Toma Samulionytė" userId="S::toma.samulionyte@vpt.lt::823f10fa-3c4f-44c0-b951-51cb19d7d884" providerId="AD" clId="Web-{4C85B0A8-31E0-BA32-B564-5EE192303EA7}" dt="2026-05-16T14:29:43.047" v="302" actId="20577"/>
          <ac:spMkLst>
            <pc:docMk/>
            <pc:sldMk cId="2551601518" sldId="478"/>
            <ac:spMk id="21" creationId="{6D07591A-512B-8C16-C3CC-79ED73CAC19E}"/>
          </ac:spMkLst>
        </pc:spChg>
        <pc:cxnChg chg="mod">
          <ac:chgData name="Toma Samulionytė" userId="S::toma.samulionyte@vpt.lt::823f10fa-3c4f-44c0-b951-51cb19d7d884" providerId="AD" clId="Web-{4C85B0A8-31E0-BA32-B564-5EE192303EA7}" dt="2026-05-16T14:18:49.096" v="243" actId="14100"/>
          <ac:cxnSpMkLst>
            <pc:docMk/>
            <pc:sldMk cId="2551601518" sldId="478"/>
            <ac:cxnSpMk id="13" creationId="{70929353-209A-D2DD-7736-036FE822CDFE}"/>
          </ac:cxnSpMkLst>
        </pc:cxnChg>
        <pc:cxnChg chg="mod">
          <ac:chgData name="Toma Samulionytė" userId="S::toma.samulionyte@vpt.lt::823f10fa-3c4f-44c0-b951-51cb19d7d884" providerId="AD" clId="Web-{4C85B0A8-31E0-BA32-B564-5EE192303EA7}" dt="2026-05-16T14:29:23.360" v="300" actId="14100"/>
          <ac:cxnSpMkLst>
            <pc:docMk/>
            <pc:sldMk cId="2551601518" sldId="478"/>
            <ac:cxnSpMk id="26" creationId="{D6372283-E93A-B03C-53B4-297B18C04EBA}"/>
          </ac:cxnSpMkLst>
        </pc:cxnChg>
      </pc:sldChg>
      <pc:sldChg chg="modSp">
        <pc:chgData name="Toma Samulionytė" userId="S::toma.samulionyte@vpt.lt::823f10fa-3c4f-44c0-b951-51cb19d7d884" providerId="AD" clId="Web-{4C85B0A8-31E0-BA32-B564-5EE192303EA7}" dt="2026-05-16T14:30:53" v="314" actId="14100"/>
        <pc:sldMkLst>
          <pc:docMk/>
          <pc:sldMk cId="2341930390" sldId="479"/>
        </pc:sldMkLst>
        <pc:spChg chg="mod">
          <ac:chgData name="Toma Samulionytė" userId="S::toma.samulionyte@vpt.lt::823f10fa-3c4f-44c0-b951-51cb19d7d884" providerId="AD" clId="Web-{4C85B0A8-31E0-BA32-B564-5EE192303EA7}" dt="2026-05-16T14:30:53" v="314" actId="14100"/>
          <ac:spMkLst>
            <pc:docMk/>
            <pc:sldMk cId="2341930390" sldId="479"/>
            <ac:spMk id="15" creationId="{D082C1EC-6C6F-C958-D53C-AC2A10EF7584}"/>
          </ac:spMkLst>
        </pc:spChg>
      </pc:sldChg>
      <pc:sldChg chg="modSp">
        <pc:chgData name="Toma Samulionytė" userId="S::toma.samulionyte@vpt.lt::823f10fa-3c4f-44c0-b951-51cb19d7d884" providerId="AD" clId="Web-{4C85B0A8-31E0-BA32-B564-5EE192303EA7}" dt="2026-05-16T14:30:31.391" v="313" actId="1076"/>
        <pc:sldMkLst>
          <pc:docMk/>
          <pc:sldMk cId="2044756062" sldId="480"/>
        </pc:sldMkLst>
        <pc:spChg chg="mod">
          <ac:chgData name="Toma Samulionytė" userId="S::toma.samulionyte@vpt.lt::823f10fa-3c4f-44c0-b951-51cb19d7d884" providerId="AD" clId="Web-{4C85B0A8-31E0-BA32-B564-5EE192303EA7}" dt="2026-05-16T14:30:31.391" v="313" actId="1076"/>
          <ac:spMkLst>
            <pc:docMk/>
            <pc:sldMk cId="2044756062" sldId="480"/>
            <ac:spMk id="7" creationId="{00000000-0000-0000-0000-000000000000}"/>
          </ac:spMkLst>
        </pc:spChg>
        <pc:spChg chg="mod">
          <ac:chgData name="Toma Samulionytė" userId="S::toma.samulionyte@vpt.lt::823f10fa-3c4f-44c0-b951-51cb19d7d884" providerId="AD" clId="Web-{4C85B0A8-31E0-BA32-B564-5EE192303EA7}" dt="2026-05-16T14:30:15.094" v="308" actId="1076"/>
          <ac:spMkLst>
            <pc:docMk/>
            <pc:sldMk cId="2044756062" sldId="480"/>
            <ac:spMk id="11" creationId="{31F0BCF3-8F63-1B22-1BC6-3493D1928F26}"/>
          </ac:spMkLst>
        </pc:spChg>
        <pc:spChg chg="mod">
          <ac:chgData name="Toma Samulionytė" userId="S::toma.samulionyte@vpt.lt::823f10fa-3c4f-44c0-b951-51cb19d7d884" providerId="AD" clId="Web-{4C85B0A8-31E0-BA32-B564-5EE192303EA7}" dt="2026-05-16T14:30:16.625" v="309" actId="1076"/>
          <ac:spMkLst>
            <pc:docMk/>
            <pc:sldMk cId="2044756062" sldId="480"/>
            <ac:spMk id="12" creationId="{9A8E2139-4B5F-6E54-C3C3-8396B7703B02}"/>
          </ac:spMkLst>
        </pc:spChg>
        <pc:spChg chg="mod">
          <ac:chgData name="Toma Samulionytė" userId="S::toma.samulionyte@vpt.lt::823f10fa-3c4f-44c0-b951-51cb19d7d884" providerId="AD" clId="Web-{4C85B0A8-31E0-BA32-B564-5EE192303EA7}" dt="2026-05-16T14:29:52.078" v="303" actId="1076"/>
          <ac:spMkLst>
            <pc:docMk/>
            <pc:sldMk cId="2044756062" sldId="480"/>
            <ac:spMk id="19" creationId="{B75DC563-C658-1D49-99E1-FC073A2A9ED1}"/>
          </ac:spMkLst>
        </pc:spChg>
        <pc:spChg chg="mod">
          <ac:chgData name="Toma Samulionytė" userId="S::toma.samulionyte@vpt.lt::823f10fa-3c4f-44c0-b951-51cb19d7d884" providerId="AD" clId="Web-{4C85B0A8-31E0-BA32-B564-5EE192303EA7}" dt="2026-05-16T14:30:22.953" v="311" actId="14100"/>
          <ac:spMkLst>
            <pc:docMk/>
            <pc:sldMk cId="2044756062" sldId="480"/>
            <ac:spMk id="33" creationId="{B1F2E5DD-2DD0-C922-044A-571AB67F9C41}"/>
          </ac:spMkLst>
        </pc:spChg>
        <pc:spChg chg="mod">
          <ac:chgData name="Toma Samulionytė" userId="S::toma.samulionyte@vpt.lt::823f10fa-3c4f-44c0-b951-51cb19d7d884" providerId="AD" clId="Web-{4C85B0A8-31E0-BA32-B564-5EE192303EA7}" dt="2026-05-16T14:30:24.891" v="312" actId="1076"/>
          <ac:spMkLst>
            <pc:docMk/>
            <pc:sldMk cId="2044756062" sldId="480"/>
            <ac:spMk id="48" creationId="{99A4F7CD-160F-F4AD-7B28-8DC4DA41A273}"/>
          </ac:spMkLst>
        </pc:spChg>
        <pc:picChg chg="mod">
          <ac:chgData name="Toma Samulionytė" userId="S::toma.samulionyte@vpt.lt::823f10fa-3c4f-44c0-b951-51cb19d7d884" providerId="AD" clId="Web-{4C85B0A8-31E0-BA32-B564-5EE192303EA7}" dt="2026-05-16T14:30:13.109" v="307" actId="1076"/>
          <ac:picMkLst>
            <pc:docMk/>
            <pc:sldMk cId="2044756062" sldId="480"/>
            <ac:picMk id="4" creationId="{2EFF9CD0-A877-8A6E-DABF-2F23F6A734E4}"/>
          </ac:picMkLst>
        </pc:picChg>
      </pc:sldChg>
      <pc:sldChg chg="modSp">
        <pc:chgData name="Toma Samulionytė" userId="S::toma.samulionyte@vpt.lt::823f10fa-3c4f-44c0-b951-51cb19d7d884" providerId="AD" clId="Web-{4C85B0A8-31E0-BA32-B564-5EE192303EA7}" dt="2026-05-16T14:21:30.423" v="249" actId="20577"/>
        <pc:sldMkLst>
          <pc:docMk/>
          <pc:sldMk cId="1799852251" sldId="483"/>
        </pc:sldMkLst>
        <pc:spChg chg="mod">
          <ac:chgData name="Toma Samulionytė" userId="S::toma.samulionyte@vpt.lt::823f10fa-3c4f-44c0-b951-51cb19d7d884" providerId="AD" clId="Web-{4C85B0A8-31E0-BA32-B564-5EE192303EA7}" dt="2026-05-16T14:21:30.423" v="249" actId="20577"/>
          <ac:spMkLst>
            <pc:docMk/>
            <pc:sldMk cId="1799852251" sldId="483"/>
            <ac:spMk id="5" creationId="{65832BFB-718B-A3BF-8312-C0299AA84465}"/>
          </ac:spMkLst>
        </pc:spChg>
      </pc:sldChg>
      <pc:sldChg chg="modSp">
        <pc:chgData name="Toma Samulionytė" userId="S::toma.samulionyte@vpt.lt::823f10fa-3c4f-44c0-b951-51cb19d7d884" providerId="AD" clId="Web-{4C85B0A8-31E0-BA32-B564-5EE192303EA7}" dt="2026-05-16T14:31:23" v="315" actId="1076"/>
        <pc:sldMkLst>
          <pc:docMk/>
          <pc:sldMk cId="2912388149" sldId="484"/>
        </pc:sldMkLst>
        <pc:spChg chg="mod">
          <ac:chgData name="Toma Samulionytė" userId="S::toma.samulionyte@vpt.lt::823f10fa-3c4f-44c0-b951-51cb19d7d884" providerId="AD" clId="Web-{4C85B0A8-31E0-BA32-B564-5EE192303EA7}" dt="2026-05-16T14:21:21.517" v="248" actId="20577"/>
          <ac:spMkLst>
            <pc:docMk/>
            <pc:sldMk cId="2912388149" sldId="484"/>
            <ac:spMk id="5" creationId="{7881E0E3-FE46-A7F5-BD2F-3986B85779DC}"/>
          </ac:spMkLst>
        </pc:spChg>
        <pc:spChg chg="mod">
          <ac:chgData name="Toma Samulionytė" userId="S::toma.samulionyte@vpt.lt::823f10fa-3c4f-44c0-b951-51cb19d7d884" providerId="AD" clId="Web-{4C85B0A8-31E0-BA32-B564-5EE192303EA7}" dt="2026-05-16T14:21:15.517" v="247" actId="1076"/>
          <ac:spMkLst>
            <pc:docMk/>
            <pc:sldMk cId="2912388149" sldId="484"/>
            <ac:spMk id="11" creationId="{B17BB142-7BB9-25A3-3F30-757BC4D120FA}"/>
          </ac:spMkLst>
        </pc:spChg>
        <pc:spChg chg="mod">
          <ac:chgData name="Toma Samulionytė" userId="S::toma.samulionyte@vpt.lt::823f10fa-3c4f-44c0-b951-51cb19d7d884" providerId="AD" clId="Web-{4C85B0A8-31E0-BA32-B564-5EE192303EA7}" dt="2026-05-16T14:31:23" v="315" actId="1076"/>
          <ac:spMkLst>
            <pc:docMk/>
            <pc:sldMk cId="2912388149" sldId="484"/>
            <ac:spMk id="28" creationId="{D9CA6AD5-4A76-7E16-8080-FF4A32BF4D51}"/>
          </ac:spMkLst>
        </pc:spChg>
      </pc:sldChg>
      <pc:sldChg chg="modSp">
        <pc:chgData name="Toma Samulionytė" userId="S::toma.samulionyte@vpt.lt::823f10fa-3c4f-44c0-b951-51cb19d7d884" providerId="AD" clId="Web-{4C85B0A8-31E0-BA32-B564-5EE192303EA7}" dt="2026-05-16T14:39:39.687" v="334" actId="20577"/>
        <pc:sldMkLst>
          <pc:docMk/>
          <pc:sldMk cId="3232367475" sldId="486"/>
        </pc:sldMkLst>
        <pc:spChg chg="mod">
          <ac:chgData name="Toma Samulionytė" userId="S::toma.samulionyte@vpt.lt::823f10fa-3c4f-44c0-b951-51cb19d7d884" providerId="AD" clId="Web-{4C85B0A8-31E0-BA32-B564-5EE192303EA7}" dt="2026-05-16T14:39:39.687" v="334" actId="20577"/>
          <ac:spMkLst>
            <pc:docMk/>
            <pc:sldMk cId="3232367475" sldId="486"/>
            <ac:spMk id="44" creationId="{41DFB419-270F-059E-524A-0D6C5B2F267A}"/>
          </ac:spMkLst>
        </pc:spChg>
      </pc:sldChg>
      <pc:sldChg chg="modSp">
        <pc:chgData name="Toma Samulionytė" userId="S::toma.samulionyte@vpt.lt::823f10fa-3c4f-44c0-b951-51cb19d7d884" providerId="AD" clId="Web-{4C85B0A8-31E0-BA32-B564-5EE192303EA7}" dt="2026-05-16T14:31:59.984" v="316" actId="1076"/>
        <pc:sldMkLst>
          <pc:docMk/>
          <pc:sldMk cId="4195372722" sldId="487"/>
        </pc:sldMkLst>
        <pc:spChg chg="mod">
          <ac:chgData name="Toma Samulionytė" userId="S::toma.samulionyte@vpt.lt::823f10fa-3c4f-44c0-b951-51cb19d7d884" providerId="AD" clId="Web-{4C85B0A8-31E0-BA32-B564-5EE192303EA7}" dt="2026-05-16T14:31:59.984" v="316" actId="1076"/>
          <ac:spMkLst>
            <pc:docMk/>
            <pc:sldMk cId="4195372722" sldId="487"/>
            <ac:spMk id="21" creationId="{D66CE7DC-F0A9-7DEB-7760-7082D8D55D25}"/>
          </ac:spMkLst>
        </pc:spChg>
      </pc:sldChg>
      <pc:sldChg chg="modSp">
        <pc:chgData name="Toma Samulionytė" userId="S::toma.samulionyte@vpt.lt::823f10fa-3c4f-44c0-b951-51cb19d7d884" providerId="AD" clId="Web-{4C85B0A8-31E0-BA32-B564-5EE192303EA7}" dt="2026-05-16T13:55:08.474" v="122" actId="20577"/>
        <pc:sldMkLst>
          <pc:docMk/>
          <pc:sldMk cId="158211074" sldId="488"/>
        </pc:sldMkLst>
        <pc:spChg chg="mod">
          <ac:chgData name="Toma Samulionytė" userId="S::toma.samulionyte@vpt.lt::823f10fa-3c4f-44c0-b951-51cb19d7d884" providerId="AD" clId="Web-{4C85B0A8-31E0-BA32-B564-5EE192303EA7}" dt="2026-05-16T13:55:08.474" v="122" actId="20577"/>
          <ac:spMkLst>
            <pc:docMk/>
            <pc:sldMk cId="158211074" sldId="488"/>
            <ac:spMk id="31" creationId="{F61E187B-2F2E-E16A-B9AC-9540291984AF}"/>
          </ac:spMkLst>
        </pc:spChg>
      </pc:sldChg>
      <pc:sldChg chg="modSp">
        <pc:chgData name="Toma Samulionytė" userId="S::toma.samulionyte@vpt.lt::823f10fa-3c4f-44c0-b951-51cb19d7d884" providerId="AD" clId="Web-{4C85B0A8-31E0-BA32-B564-5EE192303EA7}" dt="2026-05-16T14:01:45.723" v="160" actId="20577"/>
        <pc:sldMkLst>
          <pc:docMk/>
          <pc:sldMk cId="758240713" sldId="489"/>
        </pc:sldMkLst>
        <pc:spChg chg="mod">
          <ac:chgData name="Toma Samulionytė" userId="S::toma.samulionyte@vpt.lt::823f10fa-3c4f-44c0-b951-51cb19d7d884" providerId="AD" clId="Web-{4C85B0A8-31E0-BA32-B564-5EE192303EA7}" dt="2026-05-16T14:01:45.723" v="160" actId="20577"/>
          <ac:spMkLst>
            <pc:docMk/>
            <pc:sldMk cId="758240713" sldId="489"/>
            <ac:spMk id="2" creationId="{B3264B74-36CA-5ECF-3885-45F9AB03DAFD}"/>
          </ac:spMkLst>
        </pc:spChg>
      </pc:sldChg>
      <pc:sldChg chg="modSp">
        <pc:chgData name="Toma Samulionytė" userId="S::toma.samulionyte@vpt.lt::823f10fa-3c4f-44c0-b951-51cb19d7d884" providerId="AD" clId="Web-{4C85B0A8-31E0-BA32-B564-5EE192303EA7}" dt="2026-05-16T14:40:37.124" v="339" actId="20577"/>
        <pc:sldMkLst>
          <pc:docMk/>
          <pc:sldMk cId="1183590933" sldId="490"/>
        </pc:sldMkLst>
        <pc:spChg chg="mod">
          <ac:chgData name="Toma Samulionytė" userId="S::toma.samulionyte@vpt.lt::823f10fa-3c4f-44c0-b951-51cb19d7d884" providerId="AD" clId="Web-{4C85B0A8-31E0-BA32-B564-5EE192303EA7}" dt="2026-05-16T14:40:37.124" v="339" actId="20577"/>
          <ac:spMkLst>
            <pc:docMk/>
            <pc:sldMk cId="1183590933" sldId="490"/>
            <ac:spMk id="9" creationId="{9BFDBDF1-A660-6F92-E716-5E71776FAA79}"/>
          </ac:spMkLst>
        </pc:spChg>
        <pc:spChg chg="mod">
          <ac:chgData name="Toma Samulionytė" userId="S::toma.samulionyte@vpt.lt::823f10fa-3c4f-44c0-b951-51cb19d7d884" providerId="AD" clId="Web-{4C85B0A8-31E0-BA32-B564-5EE192303EA7}" dt="2026-05-16T14:40:03.093" v="338" actId="14100"/>
          <ac:spMkLst>
            <pc:docMk/>
            <pc:sldMk cId="1183590933" sldId="490"/>
            <ac:spMk id="42" creationId="{EA381151-068B-00E6-B5ED-AB3A269E4C44}"/>
          </ac:spMkLst>
        </pc:spChg>
      </pc:sldChg>
      <pc:sldChg chg="modSp">
        <pc:chgData name="Toma Samulionytė" userId="S::toma.samulionyte@vpt.lt::823f10fa-3c4f-44c0-b951-51cb19d7d884" providerId="AD" clId="Web-{4C85B0A8-31E0-BA32-B564-5EE192303EA7}" dt="2026-05-16T14:40:56.109" v="340" actId="20577"/>
        <pc:sldMkLst>
          <pc:docMk/>
          <pc:sldMk cId="1804157760" sldId="491"/>
        </pc:sldMkLst>
        <pc:spChg chg="mod">
          <ac:chgData name="Toma Samulionytė" userId="S::toma.samulionyte@vpt.lt::823f10fa-3c4f-44c0-b951-51cb19d7d884" providerId="AD" clId="Web-{4C85B0A8-31E0-BA32-B564-5EE192303EA7}" dt="2026-05-16T14:40:56.109" v="340" actId="20577"/>
          <ac:spMkLst>
            <pc:docMk/>
            <pc:sldMk cId="1804157760" sldId="491"/>
            <ac:spMk id="33" creationId="{9BFDBDF1-A660-6F92-E716-5E71776FAA79}"/>
          </ac:spMkLst>
        </pc:spChg>
      </pc:sldChg>
      <pc:sldChg chg="modSp">
        <pc:chgData name="Toma Samulionytė" userId="S::toma.samulionyte@vpt.lt::823f10fa-3c4f-44c0-b951-51cb19d7d884" providerId="AD" clId="Web-{4C85B0A8-31E0-BA32-B564-5EE192303EA7}" dt="2026-05-16T14:41:15.952" v="341" actId="20577"/>
        <pc:sldMkLst>
          <pc:docMk/>
          <pc:sldMk cId="584482746" sldId="492"/>
        </pc:sldMkLst>
        <pc:spChg chg="mod">
          <ac:chgData name="Toma Samulionytė" userId="S::toma.samulionyte@vpt.lt::823f10fa-3c4f-44c0-b951-51cb19d7d884" providerId="AD" clId="Web-{4C85B0A8-31E0-BA32-B564-5EE192303EA7}" dt="2026-05-16T14:41:15.952" v="341" actId="20577"/>
          <ac:spMkLst>
            <pc:docMk/>
            <pc:sldMk cId="584482746" sldId="492"/>
            <ac:spMk id="44" creationId="{CAD00C20-F791-700F-395F-49F97F0F55A3}"/>
          </ac:spMkLst>
        </pc:spChg>
      </pc:sldChg>
      <pc:sldChg chg="modSp">
        <pc:chgData name="Toma Samulionytė" userId="S::toma.samulionyte@vpt.lt::823f10fa-3c4f-44c0-b951-51cb19d7d884" providerId="AD" clId="Web-{4C85B0A8-31E0-BA32-B564-5EE192303EA7}" dt="2026-05-16T14:42:43.312" v="342" actId="20577"/>
        <pc:sldMkLst>
          <pc:docMk/>
          <pc:sldMk cId="3783902276" sldId="493"/>
        </pc:sldMkLst>
        <pc:spChg chg="mod">
          <ac:chgData name="Toma Samulionytė" userId="S::toma.samulionyte@vpt.lt::823f10fa-3c4f-44c0-b951-51cb19d7d884" providerId="AD" clId="Web-{4C85B0A8-31E0-BA32-B564-5EE192303EA7}" dt="2026-05-16T14:42:43.312" v="342" actId="20577"/>
          <ac:spMkLst>
            <pc:docMk/>
            <pc:sldMk cId="3783902276" sldId="493"/>
            <ac:spMk id="5" creationId="{7ACDDB07-FA17-67A3-3F72-82A68855C320}"/>
          </ac:spMkLst>
        </pc:spChg>
      </pc:sldChg>
      <pc:sldChg chg="addSp delSp modSp">
        <pc:chgData name="Toma Samulionytė" userId="S::toma.samulionyte@vpt.lt::823f10fa-3c4f-44c0-b951-51cb19d7d884" providerId="AD" clId="Web-{4C85B0A8-31E0-BA32-B564-5EE192303EA7}" dt="2026-05-16T14:43:01.062" v="343" actId="20577"/>
        <pc:sldMkLst>
          <pc:docMk/>
          <pc:sldMk cId="2564071201" sldId="495"/>
        </pc:sldMkLst>
        <pc:spChg chg="add del mod">
          <ac:chgData name="Toma Samulionytė" userId="S::toma.samulionyte@vpt.lt::823f10fa-3c4f-44c0-b951-51cb19d7d884" providerId="AD" clId="Web-{4C85B0A8-31E0-BA32-B564-5EE192303EA7}" dt="2026-05-16T14:43:01.062" v="343" actId="20577"/>
          <ac:spMkLst>
            <pc:docMk/>
            <pc:sldMk cId="2564071201" sldId="495"/>
            <ac:spMk id="4" creationId="{FF4F6BF9-F08C-2E8E-1956-92DEA98B19D1}"/>
          </ac:spMkLst>
        </pc:spChg>
      </pc:sldChg>
      <pc:sldChg chg="modSp">
        <pc:chgData name="Toma Samulionytė" userId="S::toma.samulionyte@vpt.lt::823f10fa-3c4f-44c0-b951-51cb19d7d884" providerId="AD" clId="Web-{4C85B0A8-31E0-BA32-B564-5EE192303EA7}" dt="2026-05-16T14:36:47.046" v="329" actId="20577"/>
        <pc:sldMkLst>
          <pc:docMk/>
          <pc:sldMk cId="2634604465" sldId="496"/>
        </pc:sldMkLst>
        <pc:spChg chg="mod">
          <ac:chgData name="Toma Samulionytė" userId="S::toma.samulionyte@vpt.lt::823f10fa-3c4f-44c0-b951-51cb19d7d884" providerId="AD" clId="Web-{4C85B0A8-31E0-BA32-B564-5EE192303EA7}" dt="2026-05-16T14:36:47.046" v="329" actId="20577"/>
          <ac:spMkLst>
            <pc:docMk/>
            <pc:sldMk cId="2634604465" sldId="496"/>
            <ac:spMk id="8" creationId="{35603674-9855-3BD1-15E9-23EEBDD12F52}"/>
          </ac:spMkLst>
        </pc:spChg>
      </pc:sldChg>
      <pc:sldChg chg="modSp">
        <pc:chgData name="Toma Samulionytė" userId="S::toma.samulionyte@vpt.lt::823f10fa-3c4f-44c0-b951-51cb19d7d884" providerId="AD" clId="Web-{4C85B0A8-31E0-BA32-B564-5EE192303EA7}" dt="2026-05-16T14:43:51.733" v="347" actId="14100"/>
        <pc:sldMkLst>
          <pc:docMk/>
          <pc:sldMk cId="2586611982" sldId="497"/>
        </pc:sldMkLst>
        <pc:spChg chg="mod">
          <ac:chgData name="Toma Samulionytė" userId="S::toma.samulionyte@vpt.lt::823f10fa-3c4f-44c0-b951-51cb19d7d884" providerId="AD" clId="Web-{4C85B0A8-31E0-BA32-B564-5EE192303EA7}" dt="2026-05-16T14:43:24.796" v="345" actId="20577"/>
          <ac:spMkLst>
            <pc:docMk/>
            <pc:sldMk cId="2586611982" sldId="497"/>
            <ac:spMk id="3" creationId="{B12E5CD8-41DF-B988-2DB5-10C9497ED582}"/>
          </ac:spMkLst>
        </pc:spChg>
        <pc:spChg chg="mod">
          <ac:chgData name="Toma Samulionytė" userId="S::toma.samulionyte@vpt.lt::823f10fa-3c4f-44c0-b951-51cb19d7d884" providerId="AD" clId="Web-{4C85B0A8-31E0-BA32-B564-5EE192303EA7}" dt="2026-05-16T14:43:14.733" v="344" actId="20577"/>
          <ac:spMkLst>
            <pc:docMk/>
            <pc:sldMk cId="2586611982" sldId="497"/>
            <ac:spMk id="11" creationId="{76FBA307-05F7-D9B3-69DF-52FE4845F095}"/>
          </ac:spMkLst>
        </pc:spChg>
        <pc:spChg chg="mod">
          <ac:chgData name="Toma Samulionytė" userId="S::toma.samulionyte@vpt.lt::823f10fa-3c4f-44c0-b951-51cb19d7d884" providerId="AD" clId="Web-{4C85B0A8-31E0-BA32-B564-5EE192303EA7}" dt="2026-05-16T14:43:51.733" v="347" actId="14100"/>
          <ac:spMkLst>
            <pc:docMk/>
            <pc:sldMk cId="2586611982" sldId="497"/>
            <ac:spMk id="17" creationId="{E018AD8A-CCA5-B585-69AE-8348F3DD46D4}"/>
          </ac:spMkLst>
        </pc:spChg>
        <pc:cxnChg chg="mod">
          <ac:chgData name="Toma Samulionytė" userId="S::toma.samulionyte@vpt.lt::823f10fa-3c4f-44c0-b951-51cb19d7d884" providerId="AD" clId="Web-{4C85B0A8-31E0-BA32-B564-5EE192303EA7}" dt="2026-05-16T14:43:34.108" v="346" actId="14100"/>
          <ac:cxnSpMkLst>
            <pc:docMk/>
            <pc:sldMk cId="2586611982" sldId="497"/>
            <ac:cxnSpMk id="6" creationId="{48C13ED7-2BE2-81C8-AAFD-AA7011569B74}"/>
          </ac:cxnSpMkLst>
        </pc:cxnChg>
      </pc:sldChg>
      <pc:sldChg chg="delSp modSp">
        <pc:chgData name="Toma Samulionytė" userId="S::toma.samulionyte@vpt.lt::823f10fa-3c4f-44c0-b951-51cb19d7d884" providerId="AD" clId="Web-{4C85B0A8-31E0-BA32-B564-5EE192303EA7}" dt="2026-05-16T14:45:15.014" v="357" actId="1076"/>
        <pc:sldMkLst>
          <pc:docMk/>
          <pc:sldMk cId="704550975" sldId="498"/>
        </pc:sldMkLst>
        <pc:spChg chg="mod">
          <ac:chgData name="Toma Samulionytė" userId="S::toma.samulionyte@vpt.lt::823f10fa-3c4f-44c0-b951-51cb19d7d884" providerId="AD" clId="Web-{4C85B0A8-31E0-BA32-B564-5EE192303EA7}" dt="2026-05-16T14:44:21.514" v="348" actId="1076"/>
          <ac:spMkLst>
            <pc:docMk/>
            <pc:sldMk cId="704550975" sldId="498"/>
            <ac:spMk id="4" creationId="{1EBB1E52-8E42-8356-A85F-C9EB98108F7C}"/>
          </ac:spMkLst>
        </pc:spChg>
        <pc:spChg chg="mod">
          <ac:chgData name="Toma Samulionytė" userId="S::toma.samulionyte@vpt.lt::823f10fa-3c4f-44c0-b951-51cb19d7d884" providerId="AD" clId="Web-{4C85B0A8-31E0-BA32-B564-5EE192303EA7}" dt="2026-05-16T14:45:10.327" v="356" actId="14100"/>
          <ac:spMkLst>
            <pc:docMk/>
            <pc:sldMk cId="704550975" sldId="498"/>
            <ac:spMk id="47" creationId="{197C1988-7A3B-0DEB-8ADA-D28ADAA0707C}"/>
          </ac:spMkLst>
        </pc:spChg>
        <pc:spChg chg="mod">
          <ac:chgData name="Toma Samulionytė" userId="S::toma.samulionyte@vpt.lt::823f10fa-3c4f-44c0-b951-51cb19d7d884" providerId="AD" clId="Web-{4C85B0A8-31E0-BA32-B564-5EE192303EA7}" dt="2026-05-16T14:44:26.843" v="349" actId="1076"/>
          <ac:spMkLst>
            <pc:docMk/>
            <pc:sldMk cId="704550975" sldId="498"/>
            <ac:spMk id="48" creationId="{EDE058B0-1B58-6BE4-FB85-344B80EC89D0}"/>
          </ac:spMkLst>
        </pc:spChg>
        <pc:spChg chg="mod">
          <ac:chgData name="Toma Samulionytė" userId="S::toma.samulionyte@vpt.lt::823f10fa-3c4f-44c0-b951-51cb19d7d884" providerId="AD" clId="Web-{4C85B0A8-31E0-BA32-B564-5EE192303EA7}" dt="2026-05-16T14:45:15.014" v="357" actId="1076"/>
          <ac:spMkLst>
            <pc:docMk/>
            <pc:sldMk cId="704550975" sldId="498"/>
            <ac:spMk id="49" creationId="{E8AD5D79-D336-D783-078D-02F47EB63F8B}"/>
          </ac:spMkLst>
        </pc:spChg>
        <pc:picChg chg="mod">
          <ac:chgData name="Toma Samulionytė" userId="S::toma.samulionyte@vpt.lt::823f10fa-3c4f-44c0-b951-51cb19d7d884" providerId="AD" clId="Web-{4C85B0A8-31E0-BA32-B564-5EE192303EA7}" dt="2026-05-16T14:45:01.124" v="354" actId="1076"/>
          <ac:picMkLst>
            <pc:docMk/>
            <pc:sldMk cId="704550975" sldId="498"/>
            <ac:picMk id="46" creationId="{DB8CB175-366C-A867-13C1-D8B1F51C2513}"/>
          </ac:picMkLst>
        </pc:picChg>
        <pc:cxnChg chg="mod">
          <ac:chgData name="Toma Samulionytė" userId="S::toma.samulionyte@vpt.lt::823f10fa-3c4f-44c0-b951-51cb19d7d884" providerId="AD" clId="Web-{4C85B0A8-31E0-BA32-B564-5EE192303EA7}" dt="2026-05-16T14:44:35.874" v="351" actId="14100"/>
          <ac:cxnSpMkLst>
            <pc:docMk/>
            <pc:sldMk cId="704550975" sldId="498"/>
            <ac:cxnSpMk id="14" creationId="{D2300E7B-B7E0-371E-0542-67E6BA30B3BF}"/>
          </ac:cxnSpMkLst>
        </pc:cxnChg>
      </pc:sldChg>
      <pc:sldChg chg="modSp">
        <pc:chgData name="Toma Samulionytė" userId="S::toma.samulionyte@vpt.lt::823f10fa-3c4f-44c0-b951-51cb19d7d884" providerId="AD" clId="Web-{4C85B0A8-31E0-BA32-B564-5EE192303EA7}" dt="2026-05-16T14:45:33.030" v="360" actId="1076"/>
        <pc:sldMkLst>
          <pc:docMk/>
          <pc:sldMk cId="2867015851" sldId="499"/>
        </pc:sldMkLst>
        <pc:spChg chg="mod">
          <ac:chgData name="Toma Samulionytė" userId="S::toma.samulionyte@vpt.lt::823f10fa-3c4f-44c0-b951-51cb19d7d884" providerId="AD" clId="Web-{4C85B0A8-31E0-BA32-B564-5EE192303EA7}" dt="2026-05-16T14:45:22.514" v="358" actId="1076"/>
          <ac:spMkLst>
            <pc:docMk/>
            <pc:sldMk cId="2867015851" sldId="499"/>
            <ac:spMk id="21" creationId="{ED2D5658-62B5-21E5-42F7-08D807EE54EB}"/>
          </ac:spMkLst>
        </pc:spChg>
        <pc:spChg chg="mod">
          <ac:chgData name="Toma Samulionytė" userId="S::toma.samulionyte@vpt.lt::823f10fa-3c4f-44c0-b951-51cb19d7d884" providerId="AD" clId="Web-{4C85B0A8-31E0-BA32-B564-5EE192303EA7}" dt="2026-05-16T14:45:28.577" v="359" actId="1076"/>
          <ac:spMkLst>
            <pc:docMk/>
            <pc:sldMk cId="2867015851" sldId="499"/>
            <ac:spMk id="22" creationId="{B5DC0FD9-F0A1-3A61-4256-8AFED4F0820B}"/>
          </ac:spMkLst>
        </pc:spChg>
        <pc:spChg chg="mod">
          <ac:chgData name="Toma Samulionytė" userId="S::toma.samulionyte@vpt.lt::823f10fa-3c4f-44c0-b951-51cb19d7d884" providerId="AD" clId="Web-{4C85B0A8-31E0-BA32-B564-5EE192303EA7}" dt="2026-05-16T14:45:33.030" v="360" actId="1076"/>
          <ac:spMkLst>
            <pc:docMk/>
            <pc:sldMk cId="2867015851" sldId="499"/>
            <ac:spMk id="27" creationId="{4CF6A078-0E97-1982-4C27-DD3DD0E8834C}"/>
          </ac:spMkLst>
        </pc:spChg>
      </pc:sldChg>
      <pc:sldChg chg="modSp">
        <pc:chgData name="Toma Samulionytė" userId="S::toma.samulionyte@vpt.lt::823f10fa-3c4f-44c0-b951-51cb19d7d884" providerId="AD" clId="Web-{4C85B0A8-31E0-BA32-B564-5EE192303EA7}" dt="2026-05-16T15:58:28.493" v="459" actId="20577"/>
        <pc:sldMkLst>
          <pc:docMk/>
          <pc:sldMk cId="962864486" sldId="501"/>
        </pc:sldMkLst>
        <pc:spChg chg="mod">
          <ac:chgData name="Toma Samulionytė" userId="S::toma.samulionyte@vpt.lt::823f10fa-3c4f-44c0-b951-51cb19d7d884" providerId="AD" clId="Web-{4C85B0A8-31E0-BA32-B564-5EE192303EA7}" dt="2026-05-16T15:58:28.493" v="459" actId="20577"/>
          <ac:spMkLst>
            <pc:docMk/>
            <pc:sldMk cId="962864486" sldId="501"/>
            <ac:spMk id="11" creationId="{998F5886-6887-8535-3D30-CA92E0C2E546}"/>
          </ac:spMkLst>
        </pc:spChg>
      </pc:sldChg>
      <pc:sldChg chg="addSp delSp modSp">
        <pc:chgData name="Toma Samulionytė" userId="S::toma.samulionyte@vpt.lt::823f10fa-3c4f-44c0-b951-51cb19d7d884" providerId="AD" clId="Web-{4C85B0A8-31E0-BA32-B564-5EE192303EA7}" dt="2026-05-16T14:56:26.623" v="386"/>
        <pc:sldMkLst>
          <pc:docMk/>
          <pc:sldMk cId="399576431" sldId="502"/>
        </pc:sldMkLst>
        <pc:spChg chg="add">
          <ac:chgData name="Toma Samulionytė" userId="S::toma.samulionyte@vpt.lt::823f10fa-3c4f-44c0-b951-51cb19d7d884" providerId="AD" clId="Web-{4C85B0A8-31E0-BA32-B564-5EE192303EA7}" dt="2026-05-16T14:56:26.623" v="386"/>
          <ac:spMkLst>
            <pc:docMk/>
            <pc:sldMk cId="399576431" sldId="502"/>
            <ac:spMk id="6" creationId="{1AE2AFA2-E48A-E1E5-D4CD-C04188C4AEB4}"/>
          </ac:spMkLst>
        </pc:spChg>
      </pc:sldChg>
      <pc:sldChg chg="addSp modSp">
        <pc:chgData name="Toma Samulionytė" userId="S::toma.samulionyte@vpt.lt::823f10fa-3c4f-44c0-b951-51cb19d7d884" providerId="AD" clId="Web-{4C85B0A8-31E0-BA32-B564-5EE192303EA7}" dt="2026-05-16T14:28:46.016" v="294" actId="20577"/>
        <pc:sldMkLst>
          <pc:docMk/>
          <pc:sldMk cId="2767649820" sldId="507"/>
        </pc:sldMkLst>
        <pc:spChg chg="mod">
          <ac:chgData name="Toma Samulionytė" userId="S::toma.samulionyte@vpt.lt::823f10fa-3c4f-44c0-b951-51cb19d7d884" providerId="AD" clId="Web-{4C85B0A8-31E0-BA32-B564-5EE192303EA7}" dt="2026-05-16T14:28:46.016" v="294" actId="20577"/>
          <ac:spMkLst>
            <pc:docMk/>
            <pc:sldMk cId="2767649820" sldId="507"/>
            <ac:spMk id="7" creationId="{00000000-0000-0000-0000-000000000000}"/>
          </ac:spMkLst>
        </pc:spChg>
        <pc:spChg chg="mod">
          <ac:chgData name="Toma Samulionytė" userId="S::toma.samulionyte@vpt.lt::823f10fa-3c4f-44c0-b951-51cb19d7d884" providerId="AD" clId="Web-{4C85B0A8-31E0-BA32-B564-5EE192303EA7}" dt="2026-05-16T14:27:11.016" v="274" actId="1076"/>
          <ac:spMkLst>
            <pc:docMk/>
            <pc:sldMk cId="2767649820" sldId="507"/>
            <ac:spMk id="9" creationId="{121DCCCE-88D4-FF93-348A-C9E52F08C509}"/>
          </ac:spMkLst>
        </pc:spChg>
        <pc:spChg chg="mod">
          <ac:chgData name="Toma Samulionytė" userId="S::toma.samulionyte@vpt.lt::823f10fa-3c4f-44c0-b951-51cb19d7d884" providerId="AD" clId="Web-{4C85B0A8-31E0-BA32-B564-5EE192303EA7}" dt="2026-05-16T14:14:35.393" v="229" actId="1076"/>
          <ac:spMkLst>
            <pc:docMk/>
            <pc:sldMk cId="2767649820" sldId="507"/>
            <ac:spMk id="22" creationId="{AE2054A2-F792-821C-F66C-B664C87DCAC9}"/>
          </ac:spMkLst>
        </pc:spChg>
        <pc:spChg chg="mod">
          <ac:chgData name="Toma Samulionytė" userId="S::toma.samulionyte@vpt.lt::823f10fa-3c4f-44c0-b951-51cb19d7d884" providerId="AD" clId="Web-{4C85B0A8-31E0-BA32-B564-5EE192303EA7}" dt="2026-05-16T14:15:06.956" v="235" actId="1076"/>
          <ac:spMkLst>
            <pc:docMk/>
            <pc:sldMk cId="2767649820" sldId="507"/>
            <ac:spMk id="24" creationId="{DA1E1412-12E5-3A75-8022-CC751892DD77}"/>
          </ac:spMkLst>
        </pc:spChg>
        <pc:spChg chg="mod">
          <ac:chgData name="Toma Samulionytė" userId="S::toma.samulionyte@vpt.lt::823f10fa-3c4f-44c0-b951-51cb19d7d884" providerId="AD" clId="Web-{4C85B0A8-31E0-BA32-B564-5EE192303EA7}" dt="2026-05-16T14:14:50.049" v="232" actId="1076"/>
          <ac:spMkLst>
            <pc:docMk/>
            <pc:sldMk cId="2767649820" sldId="507"/>
            <ac:spMk id="25" creationId="{7F09BF4F-709A-B6CD-8E4D-2AC3707DDCCA}"/>
          </ac:spMkLst>
        </pc:spChg>
        <pc:grpChg chg="add mod">
          <ac:chgData name="Toma Samulionytė" userId="S::toma.samulionyte@vpt.lt::823f10fa-3c4f-44c0-b951-51cb19d7d884" providerId="AD" clId="Web-{4C85B0A8-31E0-BA32-B564-5EE192303EA7}" dt="2026-05-16T14:14:46.362" v="231" actId="1076"/>
          <ac:grpSpMkLst>
            <pc:docMk/>
            <pc:sldMk cId="2767649820" sldId="507"/>
            <ac:grpSpMk id="11" creationId="{E4353532-BB2E-4ED2-D849-508B4F19A480}"/>
          </ac:grpSpMkLst>
        </pc:grpChg>
        <pc:grpChg chg="add mod">
          <ac:chgData name="Toma Samulionytė" userId="S::toma.samulionyte@vpt.lt::823f10fa-3c4f-44c0-b951-51cb19d7d884" providerId="AD" clId="Web-{4C85B0A8-31E0-BA32-B564-5EE192303EA7}" dt="2026-05-16T14:15:02.174" v="234" actId="1076"/>
          <ac:grpSpMkLst>
            <pc:docMk/>
            <pc:sldMk cId="2767649820" sldId="507"/>
            <ac:grpSpMk id="12" creationId="{31011EDF-8347-9CF8-1FC5-BBFE834E1427}"/>
          </ac:grpSpMkLst>
        </pc:grpChg>
        <pc:grpChg chg="add mod">
          <ac:chgData name="Toma Samulionytė" userId="S::toma.samulionyte@vpt.lt::823f10fa-3c4f-44c0-b951-51cb19d7d884" providerId="AD" clId="Web-{4C85B0A8-31E0-BA32-B564-5EE192303EA7}" dt="2026-05-16T14:15:18.721" v="237" actId="1076"/>
          <ac:grpSpMkLst>
            <pc:docMk/>
            <pc:sldMk cId="2767649820" sldId="507"/>
            <ac:grpSpMk id="16" creationId="{4226BC4C-F178-AC43-C06E-8A02D42AABEF}"/>
          </ac:grpSpMkLst>
        </pc:grpChg>
        <pc:grpChg chg="add mod">
          <ac:chgData name="Toma Samulionytė" userId="S::toma.samulionyte@vpt.lt::823f10fa-3c4f-44c0-b951-51cb19d7d884" providerId="AD" clId="Web-{4C85B0A8-31E0-BA32-B564-5EE192303EA7}" dt="2026-05-16T14:27:08.626" v="273" actId="1076"/>
          <ac:grpSpMkLst>
            <pc:docMk/>
            <pc:sldMk cId="2767649820" sldId="507"/>
            <ac:grpSpMk id="17" creationId="{6BA72E06-5A43-A3BC-9446-D6B2744ADEEA}"/>
          </ac:grpSpMkLst>
        </pc:grpChg>
      </pc:sldChg>
      <pc:sldChg chg="modSp">
        <pc:chgData name="Toma Samulionytė" userId="S::toma.samulionyte@vpt.lt::823f10fa-3c4f-44c0-b951-51cb19d7d884" providerId="AD" clId="Web-{4C85B0A8-31E0-BA32-B564-5EE192303EA7}" dt="2026-05-16T14:10:45.675" v="197" actId="1076"/>
        <pc:sldMkLst>
          <pc:docMk/>
          <pc:sldMk cId="443714930" sldId="509"/>
        </pc:sldMkLst>
        <pc:spChg chg="mod">
          <ac:chgData name="Toma Samulionytė" userId="S::toma.samulionyte@vpt.lt::823f10fa-3c4f-44c0-b951-51cb19d7d884" providerId="AD" clId="Web-{4C85B0A8-31E0-BA32-B564-5EE192303EA7}" dt="2026-05-16T14:10:30.206" v="193" actId="1076"/>
          <ac:spMkLst>
            <pc:docMk/>
            <pc:sldMk cId="443714930" sldId="509"/>
            <ac:spMk id="5" creationId="{CF3DE0C3-BE79-E97C-6FA9-6E79C653AB43}"/>
          </ac:spMkLst>
        </pc:spChg>
        <pc:spChg chg="mod">
          <ac:chgData name="Toma Samulionytė" userId="S::toma.samulionyte@vpt.lt::823f10fa-3c4f-44c0-b951-51cb19d7d884" providerId="AD" clId="Web-{4C85B0A8-31E0-BA32-B564-5EE192303EA7}" dt="2026-05-16T14:10:27.909" v="192" actId="1076"/>
          <ac:spMkLst>
            <pc:docMk/>
            <pc:sldMk cId="443714930" sldId="509"/>
            <ac:spMk id="6" creationId="{6BC45D4D-AF09-ABC5-0764-797FCC157480}"/>
          </ac:spMkLst>
        </pc:spChg>
        <pc:spChg chg="mod">
          <ac:chgData name="Toma Samulionytė" userId="S::toma.samulionyte@vpt.lt::823f10fa-3c4f-44c0-b951-51cb19d7d884" providerId="AD" clId="Web-{4C85B0A8-31E0-BA32-B564-5EE192303EA7}" dt="2026-05-16T14:10:32.816" v="194" actId="1076"/>
          <ac:spMkLst>
            <pc:docMk/>
            <pc:sldMk cId="443714930" sldId="509"/>
            <ac:spMk id="8" creationId="{AF6E2C8E-2610-5383-6634-10633964F81F}"/>
          </ac:spMkLst>
        </pc:spChg>
        <pc:spChg chg="mod">
          <ac:chgData name="Toma Samulionytė" userId="S::toma.samulionyte@vpt.lt::823f10fa-3c4f-44c0-b951-51cb19d7d884" providerId="AD" clId="Web-{4C85B0A8-31E0-BA32-B564-5EE192303EA7}" dt="2026-05-16T14:10:42.034" v="196" actId="1076"/>
          <ac:spMkLst>
            <pc:docMk/>
            <pc:sldMk cId="443714930" sldId="509"/>
            <ac:spMk id="14" creationId="{9ACFDE11-BE01-93F1-38C0-CD7E898F5669}"/>
          </ac:spMkLst>
        </pc:spChg>
        <pc:spChg chg="mod">
          <ac:chgData name="Toma Samulionytė" userId="S::toma.samulionyte@vpt.lt::823f10fa-3c4f-44c0-b951-51cb19d7d884" providerId="AD" clId="Web-{4C85B0A8-31E0-BA32-B564-5EE192303EA7}" dt="2026-05-16T14:10:45.675" v="197" actId="1076"/>
          <ac:spMkLst>
            <pc:docMk/>
            <pc:sldMk cId="443714930" sldId="509"/>
            <ac:spMk id="15" creationId="{692A7CB3-5716-3572-6AA9-C04848889D9A}"/>
          </ac:spMkLst>
        </pc:spChg>
        <pc:spChg chg="mod">
          <ac:chgData name="Toma Samulionytė" userId="S::toma.samulionyte@vpt.lt::823f10fa-3c4f-44c0-b951-51cb19d7d884" providerId="AD" clId="Web-{4C85B0A8-31E0-BA32-B564-5EE192303EA7}" dt="2026-05-16T14:10:25.628" v="191" actId="1076"/>
          <ac:spMkLst>
            <pc:docMk/>
            <pc:sldMk cId="443714930" sldId="509"/>
            <ac:spMk id="16" creationId="{A074E84D-F507-0282-E29A-92B700C694FA}"/>
          </ac:spMkLst>
        </pc:spChg>
        <pc:picChg chg="mod">
          <ac:chgData name="Toma Samulionytė" userId="S::toma.samulionyte@vpt.lt::823f10fa-3c4f-44c0-b951-51cb19d7d884" providerId="AD" clId="Web-{4C85B0A8-31E0-BA32-B564-5EE192303EA7}" dt="2026-05-16T14:10:36.987" v="195" actId="1076"/>
          <ac:picMkLst>
            <pc:docMk/>
            <pc:sldMk cId="443714930" sldId="509"/>
            <ac:picMk id="11" creationId="{457CACE9-C634-9F81-40EE-9118B595F64C}"/>
          </ac:picMkLst>
        </pc:picChg>
        <pc:picChg chg="mod">
          <ac:chgData name="Toma Samulionytė" userId="S::toma.samulionyte@vpt.lt::823f10fa-3c4f-44c0-b951-51cb19d7d884" providerId="AD" clId="Web-{4C85B0A8-31E0-BA32-B564-5EE192303EA7}" dt="2026-05-16T14:10:19.534" v="189" actId="1076"/>
          <ac:picMkLst>
            <pc:docMk/>
            <pc:sldMk cId="443714930" sldId="509"/>
            <ac:picMk id="19" creationId="{E3256B6E-538D-C60D-5D60-868DE9FD7095}"/>
          </ac:picMkLst>
        </pc:picChg>
      </pc:sldChg>
      <pc:sldChg chg="modSp">
        <pc:chgData name="Toma Samulionytė" userId="S::toma.samulionyte@vpt.lt::823f10fa-3c4f-44c0-b951-51cb19d7d884" providerId="AD" clId="Web-{4C85B0A8-31E0-BA32-B564-5EE192303EA7}" dt="2026-05-16T14:46:45.264" v="369" actId="20577"/>
        <pc:sldMkLst>
          <pc:docMk/>
          <pc:sldMk cId="389709486" sldId="511"/>
        </pc:sldMkLst>
        <pc:spChg chg="mod">
          <ac:chgData name="Toma Samulionytė" userId="S::toma.samulionyte@vpt.lt::823f10fa-3c4f-44c0-b951-51cb19d7d884" providerId="AD" clId="Web-{4C85B0A8-31E0-BA32-B564-5EE192303EA7}" dt="2026-05-16T14:46:04.327" v="361" actId="1076"/>
          <ac:spMkLst>
            <pc:docMk/>
            <pc:sldMk cId="389709486" sldId="511"/>
            <ac:spMk id="18" creationId="{42701396-2F09-D68A-815C-17E6AFAEA884}"/>
          </ac:spMkLst>
        </pc:spChg>
        <pc:spChg chg="mod">
          <ac:chgData name="Toma Samulionytė" userId="S::toma.samulionyte@vpt.lt::823f10fa-3c4f-44c0-b951-51cb19d7d884" providerId="AD" clId="Web-{4C85B0A8-31E0-BA32-B564-5EE192303EA7}" dt="2026-05-16T14:46:30.545" v="366" actId="1076"/>
          <ac:spMkLst>
            <pc:docMk/>
            <pc:sldMk cId="389709486" sldId="511"/>
            <ac:spMk id="32" creationId="{487CFB86-FD6F-3B61-96EF-E384D17137EA}"/>
          </ac:spMkLst>
        </pc:spChg>
        <pc:spChg chg="mod">
          <ac:chgData name="Toma Samulionytė" userId="S::toma.samulionyte@vpt.lt::823f10fa-3c4f-44c0-b951-51cb19d7d884" providerId="AD" clId="Web-{4C85B0A8-31E0-BA32-B564-5EE192303EA7}" dt="2026-05-16T14:46:24.342" v="365" actId="1076"/>
          <ac:spMkLst>
            <pc:docMk/>
            <pc:sldMk cId="389709486" sldId="511"/>
            <ac:spMk id="34" creationId="{5F526C31-54FF-2185-AC2C-939F88A0DC6B}"/>
          </ac:spMkLst>
        </pc:spChg>
        <pc:spChg chg="mod">
          <ac:chgData name="Toma Samulionytė" userId="S::toma.samulionyte@vpt.lt::823f10fa-3c4f-44c0-b951-51cb19d7d884" providerId="AD" clId="Web-{4C85B0A8-31E0-BA32-B564-5EE192303EA7}" dt="2026-05-16T14:46:45.264" v="369" actId="20577"/>
          <ac:spMkLst>
            <pc:docMk/>
            <pc:sldMk cId="389709486" sldId="511"/>
            <ac:spMk id="38" creationId="{43087BE9-46E9-822C-3F61-2286EC6BF3F9}"/>
          </ac:spMkLst>
        </pc:spChg>
        <pc:grpChg chg="mod">
          <ac:chgData name="Toma Samulionytė" userId="S::toma.samulionyte@vpt.lt::823f10fa-3c4f-44c0-b951-51cb19d7d884" providerId="AD" clId="Web-{4C85B0A8-31E0-BA32-B564-5EE192303EA7}" dt="2026-05-16T14:46:07.499" v="362" actId="1076"/>
          <ac:grpSpMkLst>
            <pc:docMk/>
            <pc:sldMk cId="389709486" sldId="511"/>
            <ac:grpSpMk id="8" creationId="{27BE8F7D-745E-2387-65D0-6B5FC8FBE8EF}"/>
          </ac:grpSpMkLst>
        </pc:grpChg>
      </pc:sldChg>
      <pc:sldChg chg="modSp">
        <pc:chgData name="Toma Samulionytė" userId="S::toma.samulionyte@vpt.lt::823f10fa-3c4f-44c0-b951-51cb19d7d884" providerId="AD" clId="Web-{4C85B0A8-31E0-BA32-B564-5EE192303EA7}" dt="2026-05-16T14:47:46.248" v="375" actId="14100"/>
        <pc:sldMkLst>
          <pc:docMk/>
          <pc:sldMk cId="3982664642" sldId="512"/>
        </pc:sldMkLst>
        <pc:spChg chg="mod">
          <ac:chgData name="Toma Samulionytė" userId="S::toma.samulionyte@vpt.lt::823f10fa-3c4f-44c0-b951-51cb19d7d884" providerId="AD" clId="Web-{4C85B0A8-31E0-BA32-B564-5EE192303EA7}" dt="2026-05-16T14:47:46.248" v="375" actId="14100"/>
          <ac:spMkLst>
            <pc:docMk/>
            <pc:sldMk cId="3982664642" sldId="512"/>
            <ac:spMk id="40" creationId="{B0A86E9C-991E-6C68-D5E0-663B21E42E77}"/>
          </ac:spMkLst>
        </pc:spChg>
        <pc:spChg chg="mod">
          <ac:chgData name="Toma Samulionytė" userId="S::toma.samulionyte@vpt.lt::823f10fa-3c4f-44c0-b951-51cb19d7d884" providerId="AD" clId="Web-{4C85B0A8-31E0-BA32-B564-5EE192303EA7}" dt="2026-05-16T14:47:34.780" v="373" actId="1076"/>
          <ac:spMkLst>
            <pc:docMk/>
            <pc:sldMk cId="3982664642" sldId="512"/>
            <ac:spMk id="66" creationId="{B23A99B7-2A41-8AA7-7B0C-37F509EC60CD}"/>
          </ac:spMkLst>
        </pc:spChg>
      </pc:sldChg>
      <pc:sldChg chg="modSp">
        <pc:chgData name="Toma Samulionytė" userId="S::toma.samulionyte@vpt.lt::823f10fa-3c4f-44c0-b951-51cb19d7d884" providerId="AD" clId="Web-{4C85B0A8-31E0-BA32-B564-5EE192303EA7}" dt="2026-05-16T14:49:24.296" v="383" actId="1076"/>
        <pc:sldMkLst>
          <pc:docMk/>
          <pc:sldMk cId="455603187" sldId="515"/>
        </pc:sldMkLst>
        <pc:spChg chg="mod">
          <ac:chgData name="Toma Samulionytė" userId="S::toma.samulionyte@vpt.lt::823f10fa-3c4f-44c0-b951-51cb19d7d884" providerId="AD" clId="Web-{4C85B0A8-31E0-BA32-B564-5EE192303EA7}" dt="2026-05-16T14:49:24.296" v="383" actId="1076"/>
          <ac:spMkLst>
            <pc:docMk/>
            <pc:sldMk cId="455603187" sldId="515"/>
            <ac:spMk id="7" creationId="{00000000-0000-0000-0000-000000000000}"/>
          </ac:spMkLst>
        </pc:spChg>
      </pc:sldChg>
      <pc:sldChg chg="modSp">
        <pc:chgData name="Toma Samulionytė" userId="S::toma.samulionyte@vpt.lt::823f10fa-3c4f-44c0-b951-51cb19d7d884" providerId="AD" clId="Web-{4C85B0A8-31E0-BA32-B564-5EE192303EA7}" dt="2026-05-16T14:47:13.530" v="372" actId="1076"/>
        <pc:sldMkLst>
          <pc:docMk/>
          <pc:sldMk cId="3814032200" sldId="516"/>
        </pc:sldMkLst>
        <pc:spChg chg="mod">
          <ac:chgData name="Toma Samulionytė" userId="S::toma.samulionyte@vpt.lt::823f10fa-3c4f-44c0-b951-51cb19d7d884" providerId="AD" clId="Web-{4C85B0A8-31E0-BA32-B564-5EE192303EA7}" dt="2026-05-16T14:47:06.077" v="370" actId="1076"/>
          <ac:spMkLst>
            <pc:docMk/>
            <pc:sldMk cId="3814032200" sldId="516"/>
            <ac:spMk id="25" creationId="{E1ADE3A3-1DFD-5E17-AF08-6519C9A244FE}"/>
          </ac:spMkLst>
        </pc:spChg>
        <pc:picChg chg="mod">
          <ac:chgData name="Toma Samulionytė" userId="S::toma.samulionyte@vpt.lt::823f10fa-3c4f-44c0-b951-51cb19d7d884" providerId="AD" clId="Web-{4C85B0A8-31E0-BA32-B564-5EE192303EA7}" dt="2026-05-16T14:47:09.858" v="371" actId="1076"/>
          <ac:picMkLst>
            <pc:docMk/>
            <pc:sldMk cId="3814032200" sldId="516"/>
            <ac:picMk id="9" creationId="{BB2DE18F-581E-3454-D445-1E5C32D562BA}"/>
          </ac:picMkLst>
        </pc:picChg>
        <pc:picChg chg="mod">
          <ac:chgData name="Toma Samulionytė" userId="S::toma.samulionyte@vpt.lt::823f10fa-3c4f-44c0-b951-51cb19d7d884" providerId="AD" clId="Web-{4C85B0A8-31E0-BA32-B564-5EE192303EA7}" dt="2026-05-16T14:47:13.530" v="372" actId="1076"/>
          <ac:picMkLst>
            <pc:docMk/>
            <pc:sldMk cId="3814032200" sldId="516"/>
            <ac:picMk id="16" creationId="{16366313-CF2C-5CD7-292D-96507228C92D}"/>
          </ac:picMkLst>
        </pc:picChg>
      </pc:sldChg>
    </pc:docChg>
  </pc:docChgLst>
  <pc:docChgLst>
    <pc:chgData name="Toma Samulionytė" userId="S::toma.samulionyte@vpt.lt::823f10fa-3c4f-44c0-b951-51cb19d7d884" providerId="AD" clId="Web-{886D7094-6BB8-5937-53A4-220558568E00}"/>
    <pc:docChg chg="addSld delSld modSld">
      <pc:chgData name="Toma Samulionytė" userId="S::toma.samulionyte@vpt.lt::823f10fa-3c4f-44c0-b951-51cb19d7d884" providerId="AD" clId="Web-{886D7094-6BB8-5937-53A4-220558568E00}" dt="2026-05-18T16:15:44.180" v="22"/>
      <pc:docMkLst>
        <pc:docMk/>
      </pc:docMkLst>
      <pc:sldChg chg="modSp">
        <pc:chgData name="Toma Samulionytė" userId="S::toma.samulionyte@vpt.lt::823f10fa-3c4f-44c0-b951-51cb19d7d884" providerId="AD" clId="Web-{886D7094-6BB8-5937-53A4-220558568E00}" dt="2026-05-18T15:39:20.321" v="6" actId="20577"/>
        <pc:sldMkLst>
          <pc:docMk/>
          <pc:sldMk cId="3360642054" sldId="438"/>
        </pc:sldMkLst>
        <pc:spChg chg="mod">
          <ac:chgData name="Toma Samulionytė" userId="S::toma.samulionyte@vpt.lt::823f10fa-3c4f-44c0-b951-51cb19d7d884" providerId="AD" clId="Web-{886D7094-6BB8-5937-53A4-220558568E00}" dt="2026-05-18T15:39:20.321" v="6" actId="20577"/>
          <ac:spMkLst>
            <pc:docMk/>
            <pc:sldMk cId="3360642054" sldId="438"/>
            <ac:spMk id="4" creationId="{F1B076E2-18BB-52E8-6796-42EFA2CCE117}"/>
          </ac:spMkLst>
        </pc:spChg>
      </pc:sldChg>
      <pc:sldChg chg="modSp">
        <pc:chgData name="Toma Samulionytė" userId="S::toma.samulionyte@vpt.lt::823f10fa-3c4f-44c0-b951-51cb19d7d884" providerId="AD" clId="Web-{886D7094-6BB8-5937-53A4-220558568E00}" dt="2026-05-18T15:42:11.183" v="10" actId="20577"/>
        <pc:sldMkLst>
          <pc:docMk/>
          <pc:sldMk cId="3195335859" sldId="446"/>
        </pc:sldMkLst>
        <pc:spChg chg="mod">
          <ac:chgData name="Toma Samulionytė" userId="S::toma.samulionyte@vpt.lt::823f10fa-3c4f-44c0-b951-51cb19d7d884" providerId="AD" clId="Web-{886D7094-6BB8-5937-53A4-220558568E00}" dt="2026-05-18T15:42:11.183" v="10" actId="20577"/>
          <ac:spMkLst>
            <pc:docMk/>
            <pc:sldMk cId="3195335859" sldId="446"/>
            <ac:spMk id="32" creationId="{62656427-6222-03E0-0E5F-5A8D59E84062}"/>
          </ac:spMkLst>
        </pc:spChg>
      </pc:sldChg>
      <pc:sldChg chg="modSp">
        <pc:chgData name="Toma Samulionytė" userId="S::toma.samulionyte@vpt.lt::823f10fa-3c4f-44c0-b951-51cb19d7d884" providerId="AD" clId="Web-{886D7094-6BB8-5937-53A4-220558568E00}" dt="2026-05-18T15:44:05.795" v="13" actId="20577"/>
        <pc:sldMkLst>
          <pc:docMk/>
          <pc:sldMk cId="3223792900" sldId="457"/>
        </pc:sldMkLst>
        <pc:spChg chg="mod">
          <ac:chgData name="Toma Samulionytė" userId="S::toma.samulionyte@vpt.lt::823f10fa-3c4f-44c0-b951-51cb19d7d884" providerId="AD" clId="Web-{886D7094-6BB8-5937-53A4-220558568E00}" dt="2026-05-18T15:44:05.795" v="13" actId="20577"/>
          <ac:spMkLst>
            <pc:docMk/>
            <pc:sldMk cId="3223792900" sldId="457"/>
            <ac:spMk id="25" creationId="{D2C760D3-8B44-E912-4DFB-58BF86E23701}"/>
          </ac:spMkLst>
        </pc:spChg>
      </pc:sldChg>
      <pc:sldChg chg="modSp">
        <pc:chgData name="Toma Samulionytė" userId="S::toma.samulionyte@vpt.lt::823f10fa-3c4f-44c0-b951-51cb19d7d884" providerId="AD" clId="Web-{886D7094-6BB8-5937-53A4-220558568E00}" dt="2026-05-18T15:38:10.132" v="0" actId="14100"/>
        <pc:sldMkLst>
          <pc:docMk/>
          <pc:sldMk cId="158211074" sldId="488"/>
        </pc:sldMkLst>
        <pc:cxnChg chg="mod">
          <ac:chgData name="Toma Samulionytė" userId="S::toma.samulionyte@vpt.lt::823f10fa-3c4f-44c0-b951-51cb19d7d884" providerId="AD" clId="Web-{886D7094-6BB8-5937-53A4-220558568E00}" dt="2026-05-18T15:38:10.132" v="0" actId="14100"/>
          <ac:cxnSpMkLst>
            <pc:docMk/>
            <pc:sldMk cId="158211074" sldId="488"/>
            <ac:cxnSpMk id="35" creationId="{FE00BB1F-03F2-C3F5-5AD0-3348E3D142A4}"/>
          </ac:cxnSpMkLst>
        </pc:cxnChg>
      </pc:sldChg>
      <pc:sldChg chg="del">
        <pc:chgData name="Toma Samulionytė" userId="S::toma.samulionyte@vpt.lt::823f10fa-3c4f-44c0-b951-51cb19d7d884" providerId="AD" clId="Web-{886D7094-6BB8-5937-53A4-220558568E00}" dt="2026-05-18T16:15:44.180" v="22"/>
        <pc:sldMkLst>
          <pc:docMk/>
          <pc:sldMk cId="1963794548" sldId="514"/>
        </pc:sldMkLst>
      </pc:sldChg>
      <pc:sldChg chg="addSp delSp new">
        <pc:chgData name="Toma Samulionytė" userId="S::toma.samulionyte@vpt.lt::823f10fa-3c4f-44c0-b951-51cb19d7d884" providerId="AD" clId="Web-{886D7094-6BB8-5937-53A4-220558568E00}" dt="2026-05-18T16:13:31.550" v="17"/>
        <pc:sldMkLst>
          <pc:docMk/>
          <pc:sldMk cId="1397148332" sldId="517"/>
        </pc:sldMkLst>
        <pc:spChg chg="del">
          <ac:chgData name="Toma Samulionytė" userId="S::toma.samulionyte@vpt.lt::823f10fa-3c4f-44c0-b951-51cb19d7d884" providerId="AD" clId="Web-{886D7094-6BB8-5937-53A4-220558568E00}" dt="2026-05-18T16:10:45.312" v="16"/>
          <ac:spMkLst>
            <pc:docMk/>
            <pc:sldMk cId="1397148332" sldId="517"/>
            <ac:spMk id="2" creationId="{2351E6D0-B1EF-3A14-3F2E-F8B4A9D11EBF}"/>
          </ac:spMkLst>
        </pc:spChg>
        <pc:spChg chg="del">
          <ac:chgData name="Toma Samulionytė" userId="S::toma.samulionyte@vpt.lt::823f10fa-3c4f-44c0-b951-51cb19d7d884" providerId="AD" clId="Web-{886D7094-6BB8-5937-53A4-220558568E00}" dt="2026-05-18T16:10:43.625" v="15"/>
          <ac:spMkLst>
            <pc:docMk/>
            <pc:sldMk cId="1397148332" sldId="517"/>
            <ac:spMk id="3" creationId="{7C33E004-7014-3EA2-9617-2FF271DA96A0}"/>
          </ac:spMkLst>
        </pc:spChg>
        <pc:spChg chg="add">
          <ac:chgData name="Toma Samulionytė" userId="S::toma.samulionyte@vpt.lt::823f10fa-3c4f-44c0-b951-51cb19d7d884" providerId="AD" clId="Web-{886D7094-6BB8-5937-53A4-220558568E00}" dt="2026-05-18T16:13:31.550" v="17"/>
          <ac:spMkLst>
            <pc:docMk/>
            <pc:sldMk cId="1397148332" sldId="517"/>
            <ac:spMk id="6" creationId="{FB4B6A39-09B5-06F0-7854-2DFD652A61A8}"/>
          </ac:spMkLst>
        </pc:spChg>
        <pc:spChg chg="add">
          <ac:chgData name="Toma Samulionytė" userId="S::toma.samulionyte@vpt.lt::823f10fa-3c4f-44c0-b951-51cb19d7d884" providerId="AD" clId="Web-{886D7094-6BB8-5937-53A4-220558568E00}" dt="2026-05-18T16:13:31.550" v="17"/>
          <ac:spMkLst>
            <pc:docMk/>
            <pc:sldMk cId="1397148332" sldId="517"/>
            <ac:spMk id="7" creationId="{E4DD112F-39E6-5DAB-2F55-057DF6D2AF73}"/>
          </ac:spMkLst>
        </pc:spChg>
        <pc:spChg chg="add">
          <ac:chgData name="Toma Samulionytė" userId="S::toma.samulionyte@vpt.lt::823f10fa-3c4f-44c0-b951-51cb19d7d884" providerId="AD" clId="Web-{886D7094-6BB8-5937-53A4-220558568E00}" dt="2026-05-18T16:13:31.550" v="17"/>
          <ac:spMkLst>
            <pc:docMk/>
            <pc:sldMk cId="1397148332" sldId="517"/>
            <ac:spMk id="11" creationId="{52E3C673-FA0B-D767-1281-59AC03C52FDF}"/>
          </ac:spMkLst>
        </pc:spChg>
        <pc:spChg chg="add">
          <ac:chgData name="Toma Samulionytė" userId="S::toma.samulionyte@vpt.lt::823f10fa-3c4f-44c0-b951-51cb19d7d884" providerId="AD" clId="Web-{886D7094-6BB8-5937-53A4-220558568E00}" dt="2026-05-18T16:13:31.550" v="17"/>
          <ac:spMkLst>
            <pc:docMk/>
            <pc:sldMk cId="1397148332" sldId="517"/>
            <ac:spMk id="13" creationId="{476A3FD4-24CA-8B56-2E87-3284F39C195F}"/>
          </ac:spMkLst>
        </pc:spChg>
        <pc:spChg chg="add">
          <ac:chgData name="Toma Samulionytė" userId="S::toma.samulionyte@vpt.lt::823f10fa-3c4f-44c0-b951-51cb19d7d884" providerId="AD" clId="Web-{886D7094-6BB8-5937-53A4-220558568E00}" dt="2026-05-18T16:13:31.550" v="17"/>
          <ac:spMkLst>
            <pc:docMk/>
            <pc:sldMk cId="1397148332" sldId="517"/>
            <ac:spMk id="14" creationId="{E4EAC370-03DE-9FC9-CB12-D68357288B4A}"/>
          </ac:spMkLst>
        </pc:spChg>
        <pc:picChg chg="add">
          <ac:chgData name="Toma Samulionytė" userId="S::toma.samulionyte@vpt.lt::823f10fa-3c4f-44c0-b951-51cb19d7d884" providerId="AD" clId="Web-{886D7094-6BB8-5937-53A4-220558568E00}" dt="2026-05-18T16:13:31.550" v="17"/>
          <ac:picMkLst>
            <pc:docMk/>
            <pc:sldMk cId="1397148332" sldId="517"/>
            <ac:picMk id="5" creationId="{E8216A0D-C81F-D177-9D53-4037C342859D}"/>
          </ac:picMkLst>
        </pc:picChg>
        <pc:picChg chg="add">
          <ac:chgData name="Toma Samulionytė" userId="S::toma.samulionyte@vpt.lt::823f10fa-3c4f-44c0-b951-51cb19d7d884" providerId="AD" clId="Web-{886D7094-6BB8-5937-53A4-220558568E00}" dt="2026-05-18T16:13:31.550" v="17"/>
          <ac:picMkLst>
            <pc:docMk/>
            <pc:sldMk cId="1397148332" sldId="517"/>
            <ac:picMk id="8" creationId="{C7CE1EB8-ED7F-D34C-F3B6-7B231DC1DA5A}"/>
          </ac:picMkLst>
        </pc:picChg>
        <pc:picChg chg="add">
          <ac:chgData name="Toma Samulionytė" userId="S::toma.samulionyte@vpt.lt::823f10fa-3c4f-44c0-b951-51cb19d7d884" providerId="AD" clId="Web-{886D7094-6BB8-5937-53A4-220558568E00}" dt="2026-05-18T16:13:31.550" v="17"/>
          <ac:picMkLst>
            <pc:docMk/>
            <pc:sldMk cId="1397148332" sldId="517"/>
            <ac:picMk id="9" creationId="{2BE29380-9E16-BC70-3988-4D0016F5B38D}"/>
          </ac:picMkLst>
        </pc:picChg>
        <pc:picChg chg="add">
          <ac:chgData name="Toma Samulionytė" userId="S::toma.samulionyte@vpt.lt::823f10fa-3c4f-44c0-b951-51cb19d7d884" providerId="AD" clId="Web-{886D7094-6BB8-5937-53A4-220558568E00}" dt="2026-05-18T16:13:31.550" v="17"/>
          <ac:picMkLst>
            <pc:docMk/>
            <pc:sldMk cId="1397148332" sldId="517"/>
            <ac:picMk id="10" creationId="{A49E3242-4C5C-2372-A890-CB948C3CA2EA}"/>
          </ac:picMkLst>
        </pc:picChg>
        <pc:picChg chg="add">
          <ac:chgData name="Toma Samulionytė" userId="S::toma.samulionyte@vpt.lt::823f10fa-3c4f-44c0-b951-51cb19d7d884" providerId="AD" clId="Web-{886D7094-6BB8-5937-53A4-220558568E00}" dt="2026-05-18T16:13:31.550" v="17"/>
          <ac:picMkLst>
            <pc:docMk/>
            <pc:sldMk cId="1397148332" sldId="517"/>
            <ac:picMk id="12" creationId="{CCACF160-7874-E3BB-FC6A-43B7E37E8748}"/>
          </ac:picMkLst>
        </pc:picChg>
      </pc:sldChg>
      <pc:sldChg chg="addSp delSp new">
        <pc:chgData name="Toma Samulionytė" userId="S::toma.samulionyte@vpt.lt::823f10fa-3c4f-44c0-b951-51cb19d7d884" providerId="AD" clId="Web-{886D7094-6BB8-5937-53A4-220558568E00}" dt="2026-05-18T16:14:17.395" v="21"/>
        <pc:sldMkLst>
          <pc:docMk/>
          <pc:sldMk cId="2723932271" sldId="518"/>
        </pc:sldMkLst>
        <pc:spChg chg="del">
          <ac:chgData name="Toma Samulionytė" userId="S::toma.samulionyte@vpt.lt::823f10fa-3c4f-44c0-b951-51cb19d7d884" providerId="AD" clId="Web-{886D7094-6BB8-5937-53A4-220558568E00}" dt="2026-05-18T16:14:02.425" v="19"/>
          <ac:spMkLst>
            <pc:docMk/>
            <pc:sldMk cId="2723932271" sldId="518"/>
            <ac:spMk id="2" creationId="{12B49C20-A50B-77DC-BB6F-4B8D7CC38CDF}"/>
          </ac:spMkLst>
        </pc:spChg>
        <pc:spChg chg="del">
          <ac:chgData name="Toma Samulionytė" userId="S::toma.samulionyte@vpt.lt::823f10fa-3c4f-44c0-b951-51cb19d7d884" providerId="AD" clId="Web-{886D7094-6BB8-5937-53A4-220558568E00}" dt="2026-05-18T16:14:05.785" v="20"/>
          <ac:spMkLst>
            <pc:docMk/>
            <pc:sldMk cId="2723932271" sldId="518"/>
            <ac:spMk id="3" creationId="{5BDB8AD7-EDDD-203A-271B-C589E92330D1}"/>
          </ac:spMkLst>
        </pc:spChg>
        <pc:spChg chg="add">
          <ac:chgData name="Toma Samulionytė" userId="S::toma.samulionyte@vpt.lt::823f10fa-3c4f-44c0-b951-51cb19d7d884" providerId="AD" clId="Web-{886D7094-6BB8-5937-53A4-220558568E00}" dt="2026-05-18T16:14:17.395" v="21"/>
          <ac:spMkLst>
            <pc:docMk/>
            <pc:sldMk cId="2723932271" sldId="518"/>
            <ac:spMk id="6" creationId="{2BCF923B-303C-BBC5-4F3A-0B6C9717982B}"/>
          </ac:spMkLst>
        </pc:spChg>
        <pc:spChg chg="add">
          <ac:chgData name="Toma Samulionytė" userId="S::toma.samulionyte@vpt.lt::823f10fa-3c4f-44c0-b951-51cb19d7d884" providerId="AD" clId="Web-{886D7094-6BB8-5937-53A4-220558568E00}" dt="2026-05-18T16:14:17.395" v="21"/>
          <ac:spMkLst>
            <pc:docMk/>
            <pc:sldMk cId="2723932271" sldId="518"/>
            <ac:spMk id="7" creationId="{4ECA8379-2ADE-6810-AD40-65AB13B27F0E}"/>
          </ac:spMkLst>
        </pc:spChg>
        <pc:spChg chg="add">
          <ac:chgData name="Toma Samulionytė" userId="S::toma.samulionyte@vpt.lt::823f10fa-3c4f-44c0-b951-51cb19d7d884" providerId="AD" clId="Web-{886D7094-6BB8-5937-53A4-220558568E00}" dt="2026-05-18T16:14:17.395" v="21"/>
          <ac:spMkLst>
            <pc:docMk/>
            <pc:sldMk cId="2723932271" sldId="518"/>
            <ac:spMk id="11" creationId="{452638A9-7278-51FE-F986-80DF642A687E}"/>
          </ac:spMkLst>
        </pc:spChg>
        <pc:spChg chg="add">
          <ac:chgData name="Toma Samulionytė" userId="S::toma.samulionyte@vpt.lt::823f10fa-3c4f-44c0-b951-51cb19d7d884" providerId="AD" clId="Web-{886D7094-6BB8-5937-53A4-220558568E00}" dt="2026-05-18T16:14:17.395" v="21"/>
          <ac:spMkLst>
            <pc:docMk/>
            <pc:sldMk cId="2723932271" sldId="518"/>
            <ac:spMk id="13" creationId="{BD728E20-73BE-E73E-51A2-D633D12CE6F7}"/>
          </ac:spMkLst>
        </pc:spChg>
        <pc:spChg chg="add">
          <ac:chgData name="Toma Samulionytė" userId="S::toma.samulionyte@vpt.lt::823f10fa-3c4f-44c0-b951-51cb19d7d884" providerId="AD" clId="Web-{886D7094-6BB8-5937-53A4-220558568E00}" dt="2026-05-18T16:14:17.395" v="21"/>
          <ac:spMkLst>
            <pc:docMk/>
            <pc:sldMk cId="2723932271" sldId="518"/>
            <ac:spMk id="14" creationId="{B01B4AEF-8096-4F5D-80BD-5A910F20D4DE}"/>
          </ac:spMkLst>
        </pc:spChg>
        <pc:picChg chg="add">
          <ac:chgData name="Toma Samulionytė" userId="S::toma.samulionyte@vpt.lt::823f10fa-3c4f-44c0-b951-51cb19d7d884" providerId="AD" clId="Web-{886D7094-6BB8-5937-53A4-220558568E00}" dt="2026-05-18T16:14:17.395" v="21"/>
          <ac:picMkLst>
            <pc:docMk/>
            <pc:sldMk cId="2723932271" sldId="518"/>
            <ac:picMk id="5" creationId="{0E5F9419-BF10-D09F-105B-4803FB356999}"/>
          </ac:picMkLst>
        </pc:picChg>
        <pc:picChg chg="add">
          <ac:chgData name="Toma Samulionytė" userId="S::toma.samulionyte@vpt.lt::823f10fa-3c4f-44c0-b951-51cb19d7d884" providerId="AD" clId="Web-{886D7094-6BB8-5937-53A4-220558568E00}" dt="2026-05-18T16:14:17.395" v="21"/>
          <ac:picMkLst>
            <pc:docMk/>
            <pc:sldMk cId="2723932271" sldId="518"/>
            <ac:picMk id="8" creationId="{2D8F4781-7DBB-31B5-F985-E73EDF73B225}"/>
          </ac:picMkLst>
        </pc:picChg>
        <pc:picChg chg="add">
          <ac:chgData name="Toma Samulionytė" userId="S::toma.samulionyte@vpt.lt::823f10fa-3c4f-44c0-b951-51cb19d7d884" providerId="AD" clId="Web-{886D7094-6BB8-5937-53A4-220558568E00}" dt="2026-05-18T16:14:17.395" v="21"/>
          <ac:picMkLst>
            <pc:docMk/>
            <pc:sldMk cId="2723932271" sldId="518"/>
            <ac:picMk id="10" creationId="{DC89EBDA-C0B5-6E1C-6668-6C30501EE8F2}"/>
          </ac:picMkLst>
        </pc:picChg>
        <pc:picChg chg="add">
          <ac:chgData name="Toma Samulionytė" userId="S::toma.samulionyte@vpt.lt::823f10fa-3c4f-44c0-b951-51cb19d7d884" providerId="AD" clId="Web-{886D7094-6BB8-5937-53A4-220558568E00}" dt="2026-05-18T16:14:17.395" v="21"/>
          <ac:picMkLst>
            <pc:docMk/>
            <pc:sldMk cId="2723932271" sldId="518"/>
            <ac:picMk id="15" creationId="{5258A96A-1943-DE33-F8F4-AC11B9F98D72}"/>
          </ac:picMkLst>
        </pc:picChg>
        <pc:picChg chg="add">
          <ac:chgData name="Toma Samulionytė" userId="S::toma.samulionyte@vpt.lt::823f10fa-3c4f-44c0-b951-51cb19d7d884" providerId="AD" clId="Web-{886D7094-6BB8-5937-53A4-220558568E00}" dt="2026-05-18T16:14:17.395" v="21"/>
          <ac:picMkLst>
            <pc:docMk/>
            <pc:sldMk cId="2723932271" sldId="518"/>
            <ac:picMk id="17" creationId="{8BC5F18C-C7DC-F6E4-F697-2B0CF816FFAA}"/>
          </ac:picMkLst>
        </pc:picChg>
      </pc:sldChg>
    </pc:docChg>
  </pc:docChgLst>
  <pc:docChgLst>
    <pc:chgData name="Toma Samulionytė" userId="S::toma.samulionyte@vpt.lt::823f10fa-3c4f-44c0-b951-51cb19d7d884" providerId="AD" clId="Web-{56A8D041-BD95-91FF-B305-0C5ECC5717BE}"/>
    <pc:docChg chg="addSld delSld modSld">
      <pc:chgData name="Toma Samulionytė" userId="S::toma.samulionyte@vpt.lt::823f10fa-3c4f-44c0-b951-51cb19d7d884" providerId="AD" clId="Web-{56A8D041-BD95-91FF-B305-0C5ECC5717BE}" dt="2026-05-19T11:40:34.917" v="132" actId="20577"/>
      <pc:docMkLst>
        <pc:docMk/>
      </pc:docMkLst>
      <pc:sldChg chg="modSp">
        <pc:chgData name="Toma Samulionytė" userId="S::toma.samulionyte@vpt.lt::823f10fa-3c4f-44c0-b951-51cb19d7d884" providerId="AD" clId="Web-{56A8D041-BD95-91FF-B305-0C5ECC5717BE}" dt="2026-05-19T11:35:56.577" v="92" actId="20577"/>
        <pc:sldMkLst>
          <pc:docMk/>
          <pc:sldMk cId="3155751863" sldId="256"/>
        </pc:sldMkLst>
        <pc:spChg chg="mod">
          <ac:chgData name="Toma Samulionytė" userId="S::toma.samulionyte@vpt.lt::823f10fa-3c4f-44c0-b951-51cb19d7d884" providerId="AD" clId="Web-{56A8D041-BD95-91FF-B305-0C5ECC5717BE}" dt="2026-05-19T11:35:56.577" v="92" actId="20577"/>
          <ac:spMkLst>
            <pc:docMk/>
            <pc:sldMk cId="3155751863" sldId="256"/>
            <ac:spMk id="3" creationId="{0C25C5B2-43E3-2C20-C255-40C87B7ED103}"/>
          </ac:spMkLst>
        </pc:spChg>
      </pc:sldChg>
      <pc:sldChg chg="modSp">
        <pc:chgData name="Toma Samulionytė" userId="S::toma.samulionyte@vpt.lt::823f10fa-3c4f-44c0-b951-51cb19d7d884" providerId="AD" clId="Web-{56A8D041-BD95-91FF-B305-0C5ECC5717BE}" dt="2026-05-19T11:40:34.917" v="132" actId="20577"/>
        <pc:sldMkLst>
          <pc:docMk/>
          <pc:sldMk cId="2847815327" sldId="423"/>
        </pc:sldMkLst>
        <pc:spChg chg="mod">
          <ac:chgData name="Toma Samulionytė" userId="S::toma.samulionyte@vpt.lt::823f10fa-3c4f-44c0-b951-51cb19d7d884" providerId="AD" clId="Web-{56A8D041-BD95-91FF-B305-0C5ECC5717BE}" dt="2026-05-19T11:40:34.917" v="132" actId="20577"/>
          <ac:spMkLst>
            <pc:docMk/>
            <pc:sldMk cId="2847815327" sldId="423"/>
            <ac:spMk id="7" creationId="{00000000-0000-0000-0000-000000000000}"/>
          </ac:spMkLst>
        </pc:spChg>
      </pc:sldChg>
      <pc:sldChg chg="del">
        <pc:chgData name="Toma Samulionytė" userId="S::toma.samulionyte@vpt.lt::823f10fa-3c4f-44c0-b951-51cb19d7d884" providerId="AD" clId="Web-{56A8D041-BD95-91FF-B305-0C5ECC5717BE}" dt="2026-05-19T10:51:42.742" v="37"/>
        <pc:sldMkLst>
          <pc:docMk/>
          <pc:sldMk cId="3573623840" sldId="494"/>
        </pc:sldMkLst>
      </pc:sldChg>
      <pc:sldChg chg="addSp modSp">
        <pc:chgData name="Toma Samulionytė" userId="S::toma.samulionyte@vpt.lt::823f10fa-3c4f-44c0-b951-51cb19d7d884" providerId="AD" clId="Web-{56A8D041-BD95-91FF-B305-0C5ECC5717BE}" dt="2026-05-19T11:27:41.005" v="88" actId="20577"/>
        <pc:sldMkLst>
          <pc:docMk/>
          <pc:sldMk cId="2767649820" sldId="507"/>
        </pc:sldMkLst>
        <pc:spChg chg="add mod">
          <ac:chgData name="Toma Samulionytė" userId="S::toma.samulionyte@vpt.lt::823f10fa-3c4f-44c0-b951-51cb19d7d884" providerId="AD" clId="Web-{56A8D041-BD95-91FF-B305-0C5ECC5717BE}" dt="2026-05-19T11:27:41.005" v="88" actId="20577"/>
          <ac:spMkLst>
            <pc:docMk/>
            <pc:sldMk cId="2767649820" sldId="507"/>
            <ac:spMk id="18" creationId="{0429322F-CE27-97D8-373F-9DC32035180D}"/>
          </ac:spMkLst>
        </pc:spChg>
      </pc:sldChg>
      <pc:sldChg chg="add">
        <pc:chgData name="Toma Samulionytė" userId="S::toma.samulionyte@vpt.lt::823f10fa-3c4f-44c0-b951-51cb19d7d884" providerId="AD" clId="Web-{56A8D041-BD95-91FF-B305-0C5ECC5717BE}" dt="2026-05-19T11:22:59.384" v="42"/>
        <pc:sldMkLst>
          <pc:docMk/>
          <pc:sldMk cId="3857840558" sldId="514"/>
        </pc:sldMkLst>
      </pc:sldChg>
      <pc:sldChg chg="del">
        <pc:chgData name="Toma Samulionytė" userId="S::toma.samulionyte@vpt.lt::823f10fa-3c4f-44c0-b951-51cb19d7d884" providerId="AD" clId="Web-{56A8D041-BD95-91FF-B305-0C5ECC5717BE}" dt="2026-05-19T11:22:23.525" v="38"/>
        <pc:sldMkLst>
          <pc:docMk/>
          <pc:sldMk cId="2723932271" sldId="518"/>
        </pc:sldMkLst>
      </pc:sldChg>
      <pc:sldChg chg="delSp new del">
        <pc:chgData name="Toma Samulionytė" userId="S::toma.samulionyte@vpt.lt::823f10fa-3c4f-44c0-b951-51cb19d7d884" providerId="AD" clId="Web-{56A8D041-BD95-91FF-B305-0C5ECC5717BE}" dt="2026-05-19T11:23:08.743" v="43"/>
        <pc:sldMkLst>
          <pc:docMk/>
          <pc:sldMk cId="3466693857" sldId="521"/>
        </pc:sldMkLst>
        <pc:spChg chg="del">
          <ac:chgData name="Toma Samulionytė" userId="S::toma.samulionyte@vpt.lt::823f10fa-3c4f-44c0-b951-51cb19d7d884" providerId="AD" clId="Web-{56A8D041-BD95-91FF-B305-0C5ECC5717BE}" dt="2026-05-19T11:22:30.665" v="40"/>
          <ac:spMkLst>
            <pc:docMk/>
            <pc:sldMk cId="3466693857" sldId="521"/>
            <ac:spMk id="2" creationId="{F960BF81-2589-ED4D-221E-E6D17ADEB1C6}"/>
          </ac:spMkLst>
        </pc:spChg>
        <pc:spChg chg="del">
          <ac:chgData name="Toma Samulionytė" userId="S::toma.samulionyte@vpt.lt::823f10fa-3c4f-44c0-b951-51cb19d7d884" providerId="AD" clId="Web-{56A8D041-BD95-91FF-B305-0C5ECC5717BE}" dt="2026-05-19T11:22:35.040" v="41"/>
          <ac:spMkLst>
            <pc:docMk/>
            <pc:sldMk cId="3466693857" sldId="521"/>
            <ac:spMk id="3" creationId="{239BF818-E942-0508-FD68-1492BAF95E7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9921A-8D5E-4F5E-ABFC-449DBA3710DA}" type="datetimeFigureOut">
              <a:rPr lang="en-GB" smtClean="0"/>
              <a:t>19/05/2026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C1CEC2-438D-46D7-B767-1EACDABC8F8C}" type="slidenum">
              <a:rPr lang="en-GB" smtClean="0"/>
              <a:t>‹#›</a:t>
            </a:fld>
            <a:endParaRPr lang="en-GB"/>
          </a:p>
        </p:txBody>
      </p:sp>
    </p:spTree>
    <p:extLst>
      <p:ext uri="{BB962C8B-B14F-4D97-AF65-F5344CB8AC3E}">
        <p14:creationId xmlns:p14="http://schemas.microsoft.com/office/powerpoint/2010/main" val="3422784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C1CEC2-438D-46D7-B767-1EACDABC8F8C}" type="slidenum">
              <a:rPr lang="en-GB" smtClean="0"/>
              <a:t>3</a:t>
            </a:fld>
            <a:endParaRPr lang="en-GB"/>
          </a:p>
        </p:txBody>
      </p:sp>
    </p:spTree>
    <p:extLst>
      <p:ext uri="{BB962C8B-B14F-4D97-AF65-F5344CB8AC3E}">
        <p14:creationId xmlns:p14="http://schemas.microsoft.com/office/powerpoint/2010/main" val="327810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FAA53-3E3C-C40F-B5EB-5C4DC64F23C2}"/>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875763F4-1825-4F06-DACA-3DE317005893}"/>
              </a:ext>
            </a:extLst>
          </p:cNvPr>
          <p:cNvSpPr>
            <a:spLocks noGrp="1" noRot="1" noChangeAspect="1"/>
          </p:cNvSpPr>
          <p:nvPr>
            <p:ph type="sldImg"/>
          </p:nvPr>
        </p:nvSpPr>
        <p:spPr/>
        <p:txBody>
          <a:bodyPr/>
          <a:lstStyle/>
          <a:p>
            <a:endParaRPr lang="en-US"/>
          </a:p>
        </p:txBody>
      </p:sp>
      <p:sp>
        <p:nvSpPr>
          <p:cNvPr id="3" name="Pastabų vietos rezervavimo ženklas 2">
            <a:extLst>
              <a:ext uri="{FF2B5EF4-FFF2-40B4-BE49-F238E27FC236}">
                <a16:creationId xmlns:a16="http://schemas.microsoft.com/office/drawing/2014/main" id="{5026403A-66B2-4F2B-ABE6-441F4DEC04CA}"/>
              </a:ext>
            </a:extLst>
          </p:cNvPr>
          <p:cNvSpPr>
            <a:spLocks noGrp="1"/>
          </p:cNvSpPr>
          <p:nvPr>
            <p:ph type="body" idx="1"/>
          </p:nvPr>
        </p:nvSpPr>
        <p:spPr/>
        <p:txBody>
          <a:bodyPr/>
          <a:lstStyle/>
          <a:p>
            <a:endParaRPr lang="en-US" dirty="0"/>
          </a:p>
        </p:txBody>
      </p:sp>
      <p:sp>
        <p:nvSpPr>
          <p:cNvPr id="4" name="Skaidrės numerio vietos rezervavimo ženklas 3">
            <a:extLst>
              <a:ext uri="{FF2B5EF4-FFF2-40B4-BE49-F238E27FC236}">
                <a16:creationId xmlns:a16="http://schemas.microsoft.com/office/drawing/2014/main" id="{AB73EF4C-4712-3728-18CF-6EA8217EAA95}"/>
              </a:ext>
            </a:extLst>
          </p:cNvPr>
          <p:cNvSpPr>
            <a:spLocks noGrp="1"/>
          </p:cNvSpPr>
          <p:nvPr>
            <p:ph type="sldNum" sz="quarter" idx="5"/>
          </p:nvPr>
        </p:nvSpPr>
        <p:spPr/>
        <p:txBody>
          <a:bodyPr/>
          <a:lstStyle/>
          <a:p>
            <a:fld id="{83C1CEC2-438D-46D7-B767-1EACDABC8F8C}" type="slidenum">
              <a:rPr lang="en-GB" smtClean="0"/>
              <a:t>58</a:t>
            </a:fld>
            <a:endParaRPr lang="en-GB"/>
          </a:p>
        </p:txBody>
      </p:sp>
    </p:spTree>
    <p:extLst>
      <p:ext uri="{BB962C8B-B14F-4D97-AF65-F5344CB8AC3E}">
        <p14:creationId xmlns:p14="http://schemas.microsoft.com/office/powerpoint/2010/main" val="1821493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1F932-575B-4E43-9275-924F6A5F2227}"/>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CBEF9C8B-BB9E-4F99-1AF1-8D7E46BA5EB6}"/>
              </a:ext>
            </a:extLst>
          </p:cNvPr>
          <p:cNvSpPr>
            <a:spLocks noGrp="1" noRot="1" noChangeAspect="1"/>
          </p:cNvSpPr>
          <p:nvPr>
            <p:ph type="sldImg"/>
          </p:nvPr>
        </p:nvSpPr>
        <p:spPr/>
        <p:txBody>
          <a:bodyPr/>
          <a:lstStyle/>
          <a:p>
            <a:endParaRPr lang="en-US"/>
          </a:p>
        </p:txBody>
      </p:sp>
      <p:sp>
        <p:nvSpPr>
          <p:cNvPr id="3" name="Pastabų vietos rezervavimo ženklas 2">
            <a:extLst>
              <a:ext uri="{FF2B5EF4-FFF2-40B4-BE49-F238E27FC236}">
                <a16:creationId xmlns:a16="http://schemas.microsoft.com/office/drawing/2014/main" id="{11960DDA-0863-9987-2BB7-FAD72C89DF6B}"/>
              </a:ext>
            </a:extLst>
          </p:cNvPr>
          <p:cNvSpPr>
            <a:spLocks noGrp="1"/>
          </p:cNvSpPr>
          <p:nvPr>
            <p:ph type="body" idx="1"/>
          </p:nvPr>
        </p:nvSpPr>
        <p:spPr/>
        <p:txBody>
          <a:bodyPr/>
          <a:lstStyle/>
          <a:p>
            <a:endParaRPr lang="en-US"/>
          </a:p>
        </p:txBody>
      </p:sp>
      <p:sp>
        <p:nvSpPr>
          <p:cNvPr id="4" name="Skaidrės numerio vietos rezervavimo ženklas 3">
            <a:extLst>
              <a:ext uri="{FF2B5EF4-FFF2-40B4-BE49-F238E27FC236}">
                <a16:creationId xmlns:a16="http://schemas.microsoft.com/office/drawing/2014/main" id="{6CE18E55-91F5-F34C-E5A5-610D510BF8C3}"/>
              </a:ext>
            </a:extLst>
          </p:cNvPr>
          <p:cNvSpPr>
            <a:spLocks noGrp="1"/>
          </p:cNvSpPr>
          <p:nvPr>
            <p:ph type="sldNum" sz="quarter" idx="5"/>
          </p:nvPr>
        </p:nvSpPr>
        <p:spPr/>
        <p:txBody>
          <a:bodyPr/>
          <a:lstStyle/>
          <a:p>
            <a:fld id="{83C1CEC2-438D-46D7-B767-1EACDABC8F8C}" type="slidenum">
              <a:rPr lang="en-GB" smtClean="0"/>
              <a:t>60</a:t>
            </a:fld>
            <a:endParaRPr lang="en-GB"/>
          </a:p>
        </p:txBody>
      </p:sp>
    </p:spTree>
    <p:extLst>
      <p:ext uri="{BB962C8B-B14F-4D97-AF65-F5344CB8AC3E}">
        <p14:creationId xmlns:p14="http://schemas.microsoft.com/office/powerpoint/2010/main" val="36026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C1CEC2-438D-46D7-B767-1EACDABC8F8C}" type="slidenum">
              <a:rPr lang="en-GB" smtClean="0"/>
              <a:t>4</a:t>
            </a:fld>
            <a:endParaRPr lang="en-GB"/>
          </a:p>
        </p:txBody>
      </p:sp>
    </p:spTree>
    <p:extLst>
      <p:ext uri="{BB962C8B-B14F-4D97-AF65-F5344CB8AC3E}">
        <p14:creationId xmlns:p14="http://schemas.microsoft.com/office/powerpoint/2010/main" val="2149195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C1CEC2-438D-46D7-B767-1EACDABC8F8C}" type="slidenum">
              <a:rPr lang="en-GB" smtClean="0"/>
              <a:t>6</a:t>
            </a:fld>
            <a:endParaRPr lang="en-GB"/>
          </a:p>
        </p:txBody>
      </p:sp>
    </p:spTree>
    <p:extLst>
      <p:ext uri="{BB962C8B-B14F-4D97-AF65-F5344CB8AC3E}">
        <p14:creationId xmlns:p14="http://schemas.microsoft.com/office/powerpoint/2010/main" val="3342441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txBody>
          <a:bodyPr/>
          <a:lstStyle/>
          <a:p>
            <a:endParaRPr lang="en-US"/>
          </a:p>
        </p:txBody>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25</a:t>
            </a:fld>
            <a:endParaRPr lang="en-GB"/>
          </a:p>
        </p:txBody>
      </p:sp>
    </p:spTree>
    <p:extLst>
      <p:ext uri="{BB962C8B-B14F-4D97-AF65-F5344CB8AC3E}">
        <p14:creationId xmlns:p14="http://schemas.microsoft.com/office/powerpoint/2010/main" val="2497439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C1CEC2-438D-46D7-B767-1EACDABC8F8C}" type="slidenum">
              <a:rPr lang="en-GB" smtClean="0"/>
              <a:t>35</a:t>
            </a:fld>
            <a:endParaRPr lang="en-GB"/>
          </a:p>
        </p:txBody>
      </p:sp>
    </p:spTree>
    <p:extLst>
      <p:ext uri="{BB962C8B-B14F-4D97-AF65-F5344CB8AC3E}">
        <p14:creationId xmlns:p14="http://schemas.microsoft.com/office/powerpoint/2010/main" val="3913324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txBody>
          <a:bodyPr/>
          <a:lstStyle/>
          <a:p>
            <a:endParaRPr lang="en-US"/>
          </a:p>
        </p:txBody>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42</a:t>
            </a:fld>
            <a:endParaRPr lang="en-GB"/>
          </a:p>
        </p:txBody>
      </p:sp>
    </p:spTree>
    <p:extLst>
      <p:ext uri="{BB962C8B-B14F-4D97-AF65-F5344CB8AC3E}">
        <p14:creationId xmlns:p14="http://schemas.microsoft.com/office/powerpoint/2010/main" val="2916554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txBody>
          <a:bodyPr/>
          <a:lstStyle/>
          <a:p>
            <a:endParaRPr lang="en-US"/>
          </a:p>
        </p:txBody>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44</a:t>
            </a:fld>
            <a:endParaRPr lang="en-GB"/>
          </a:p>
        </p:txBody>
      </p:sp>
    </p:spTree>
    <p:extLst>
      <p:ext uri="{BB962C8B-B14F-4D97-AF65-F5344CB8AC3E}">
        <p14:creationId xmlns:p14="http://schemas.microsoft.com/office/powerpoint/2010/main" val="2268683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txBody>
          <a:bodyPr/>
          <a:lstStyle/>
          <a:p>
            <a:endParaRPr lang="en-US"/>
          </a:p>
        </p:txBody>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51</a:t>
            </a:fld>
            <a:endParaRPr lang="en-GB"/>
          </a:p>
        </p:txBody>
      </p:sp>
    </p:spTree>
    <p:extLst>
      <p:ext uri="{BB962C8B-B14F-4D97-AF65-F5344CB8AC3E}">
        <p14:creationId xmlns:p14="http://schemas.microsoft.com/office/powerpoint/2010/main" val="1959230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txBody>
          <a:bodyPr/>
          <a:lstStyle/>
          <a:p>
            <a:endParaRPr lang="en-US"/>
          </a:p>
        </p:txBody>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53</a:t>
            </a:fld>
            <a:endParaRPr lang="en-GB"/>
          </a:p>
        </p:txBody>
      </p:sp>
    </p:spTree>
    <p:extLst>
      <p:ext uri="{BB962C8B-B14F-4D97-AF65-F5344CB8AC3E}">
        <p14:creationId xmlns:p14="http://schemas.microsoft.com/office/powerpoint/2010/main" val="3888372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endParaRPr lang="en-US"/>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Spustelėję redag. ruoš. paantrš. stilių</a:t>
            </a:r>
            <a:endParaRPr lang="en-US"/>
          </a:p>
        </p:txBody>
      </p:sp>
      <p:sp>
        <p:nvSpPr>
          <p:cNvPr id="4" name="Datos vietos rezervavimo ženklas 3"/>
          <p:cNvSpPr>
            <a:spLocks noGrp="1"/>
          </p:cNvSpPr>
          <p:nvPr>
            <p:ph type="dt" sz="half" idx="10"/>
          </p:nvPr>
        </p:nvSpPr>
        <p:spPr/>
        <p:txBody>
          <a:bodyPr/>
          <a:lstStyle/>
          <a:p>
            <a:fld id="{81B48097-A59C-4790-8B66-B48B54A29FB0}" type="datetime1">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21446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9670FA96-763A-4BD7-864F-7E85EBE91AD2}" type="datetime1">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697822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endParaRPr lang="en-US"/>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F90BAD97-9BAE-4CA2-82A7-C7F50EA3066C}" type="datetime1">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19975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08A96441-7E17-4D05-A3AC-D8E660C5CFA1}" type="datetime1">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a:xfrm>
            <a:off x="8610600" y="6476134"/>
            <a:ext cx="2743200" cy="365125"/>
          </a:xfrm>
        </p:spPr>
        <p:txBody>
          <a:bodyPr/>
          <a:lstStyle>
            <a:lvl1pPr>
              <a:defRPr sz="2000">
                <a:solidFill>
                  <a:schemeClr val="accent4"/>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4147170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endParaRPr lang="en-US"/>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BA609923-A281-47E4-89BE-1B3E916C1E95}" type="datetime1">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070059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Datos vietos rezervavimo ženklas 4"/>
          <p:cNvSpPr>
            <a:spLocks noGrp="1"/>
          </p:cNvSpPr>
          <p:nvPr>
            <p:ph type="dt" sz="half" idx="10"/>
          </p:nvPr>
        </p:nvSpPr>
        <p:spPr/>
        <p:txBody>
          <a:bodyPr/>
          <a:lstStyle/>
          <a:p>
            <a:fld id="{EA5FCB7B-370A-4DB2-911E-325CF50511AB}" type="datetime1">
              <a:rPr lang="en-US" smtClean="0"/>
              <a:t>5/19/2026</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5960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endParaRPr lang="en-US"/>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7" name="Datos vietos rezervavimo ženklas 6"/>
          <p:cNvSpPr>
            <a:spLocks noGrp="1"/>
          </p:cNvSpPr>
          <p:nvPr>
            <p:ph type="dt" sz="half" idx="10"/>
          </p:nvPr>
        </p:nvSpPr>
        <p:spPr/>
        <p:txBody>
          <a:bodyPr/>
          <a:lstStyle/>
          <a:p>
            <a:fld id="{1B136224-E9E6-424E-8709-6D41B04A8971}" type="datetime1">
              <a:rPr lang="en-US" smtClean="0"/>
              <a:t>5/19/2026</a:t>
            </a:fld>
            <a:endParaRPr lang="en-US"/>
          </a:p>
        </p:txBody>
      </p:sp>
      <p:sp>
        <p:nvSpPr>
          <p:cNvPr id="8" name="Poraštės vietos rezervavimo ženklas 7"/>
          <p:cNvSpPr>
            <a:spLocks noGrp="1"/>
          </p:cNvSpPr>
          <p:nvPr>
            <p:ph type="ftr" sz="quarter" idx="11"/>
          </p:nvPr>
        </p:nvSpPr>
        <p:spPr/>
        <p:txBody>
          <a:bodyPr/>
          <a:lstStyle/>
          <a:p>
            <a:endParaRPr lang="en-US"/>
          </a:p>
        </p:txBody>
      </p:sp>
      <p:sp>
        <p:nvSpPr>
          <p:cNvPr id="9" name="Skaidrės numerio vietos rezervavimo ženklas 8"/>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69852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Datos vietos rezervavimo ženklas 2"/>
          <p:cNvSpPr>
            <a:spLocks noGrp="1"/>
          </p:cNvSpPr>
          <p:nvPr>
            <p:ph type="dt" sz="half" idx="10"/>
          </p:nvPr>
        </p:nvSpPr>
        <p:spPr/>
        <p:txBody>
          <a:bodyPr/>
          <a:lstStyle/>
          <a:p>
            <a:fld id="{2F9440CD-0A57-40AC-A2F2-4F4A2C8F62BD}" type="datetime1">
              <a:rPr lang="en-US" smtClean="0"/>
              <a:t>5/19/2026</a:t>
            </a:fld>
            <a:endParaRPr lang="en-US"/>
          </a:p>
        </p:txBody>
      </p:sp>
      <p:sp>
        <p:nvSpPr>
          <p:cNvPr id="4" name="Poraštės vietos rezervavimo ženklas 3"/>
          <p:cNvSpPr>
            <a:spLocks noGrp="1"/>
          </p:cNvSpPr>
          <p:nvPr>
            <p:ph type="ftr" sz="quarter" idx="11"/>
          </p:nvPr>
        </p:nvSpPr>
        <p:spPr/>
        <p:txBody>
          <a:bodyPr/>
          <a:lstStyle/>
          <a:p>
            <a:endParaRPr lang="en-US"/>
          </a:p>
        </p:txBody>
      </p:sp>
      <p:sp>
        <p:nvSpPr>
          <p:cNvPr id="5" name="Skaidrės numerio vietos rezervavimo ženklas 4"/>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4445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54B4DA80-D399-46E9-9E70-3B63BFC972CB}" type="datetime1">
              <a:rPr lang="en-US" smtClean="0"/>
              <a:t>5/19/2026</a:t>
            </a:fld>
            <a:endParaRPr lang="en-US"/>
          </a:p>
        </p:txBody>
      </p:sp>
      <p:sp>
        <p:nvSpPr>
          <p:cNvPr id="3" name="Poraštės vietos rezervavimo ženklas 2"/>
          <p:cNvSpPr>
            <a:spLocks noGrp="1"/>
          </p:cNvSpPr>
          <p:nvPr>
            <p:ph type="ftr" sz="quarter" idx="11"/>
          </p:nvPr>
        </p:nvSpPr>
        <p:spPr/>
        <p:txBody>
          <a:bodyPr/>
          <a:lstStyle/>
          <a:p>
            <a:endParaRPr lang="en-US"/>
          </a:p>
        </p:txBody>
      </p:sp>
      <p:sp>
        <p:nvSpPr>
          <p:cNvPr id="4" name="Skaidrės numerio vietos rezervavimo ženklas 3"/>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13919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46FDB782-E487-47DE-8446-02B6F452FF5E}" type="datetime1">
              <a:rPr lang="en-US" smtClean="0"/>
              <a:t>5/19/2026</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92744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04D90C7E-C860-4C78-A935-72A0E50B01FE}" type="datetime1">
              <a:rPr lang="en-US" smtClean="0"/>
              <a:t>5/19/2026</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85174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endParaRPr lang="en-US"/>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380D9-86CC-4D59-98DA-ACB99F0C421E}" type="datetime1">
              <a:rPr lang="en-US" smtClean="0"/>
              <a:t>5/19/2026</a:t>
            </a:fld>
            <a:endParaRPr lang="en-US"/>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975346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png"/><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63.xml"/><Relationship Id="rId3" Type="http://schemas.openxmlformats.org/officeDocument/2006/relationships/slide" Target="slide3.xml"/><Relationship Id="rId7" Type="http://schemas.openxmlformats.org/officeDocument/2006/relationships/slide" Target="slide46.xml"/><Relationship Id="rId12" Type="http://schemas.openxmlformats.org/officeDocument/2006/relationships/slide" Target="slide6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41.xml"/><Relationship Id="rId11" Type="http://schemas.openxmlformats.org/officeDocument/2006/relationships/slide" Target="slide61.xml"/><Relationship Id="rId5" Type="http://schemas.openxmlformats.org/officeDocument/2006/relationships/slide" Target="slide37.xml"/><Relationship Id="rId10" Type="http://schemas.openxmlformats.org/officeDocument/2006/relationships/slide" Target="slide55.xml"/><Relationship Id="rId4" Type="http://schemas.openxmlformats.org/officeDocument/2006/relationships/slide" Target="slide5.xml"/><Relationship Id="rId9" Type="http://schemas.openxmlformats.org/officeDocument/2006/relationships/slide" Target="slide50.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slide" Target="slide3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png"/><Relationship Id="rId4" Type="http://schemas.openxmlformats.org/officeDocument/2006/relationships/diagramData" Target="../diagrams/data1.xml"/><Relationship Id="rId9" Type="http://schemas.openxmlformats.org/officeDocument/2006/relationships/hyperlink" Target="https://viesiejipirkimai.lt/epps/home.do"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2.pn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slide" Target="slide26.xml"/><Relationship Id="rId4" Type="http://schemas.openxmlformats.org/officeDocument/2006/relationships/image" Target="../media/image66.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3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1.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38.xml.rels><?xml version="1.0" encoding="UTF-8" standalone="yes"?>
<Relationships xmlns="http://schemas.openxmlformats.org/package/2006/relationships"><Relationship Id="rId8" Type="http://schemas.openxmlformats.org/officeDocument/2006/relationships/slide" Target="slide61.xml"/><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3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5" Type="http://schemas.openxmlformats.org/officeDocument/2006/relationships/image" Target="../media/image88.png"/><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1.png"/><Relationship Id="rId4" Type="http://schemas.openxmlformats.org/officeDocument/2006/relationships/image" Target="../media/image94.png"/></Relationships>
</file>

<file path=ppt/slides/_rels/slide4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 Id="rId5" Type="http://schemas.openxmlformats.org/officeDocument/2006/relationships/image" Target="../media/image98.png"/><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9.png"/><Relationship Id="rId7" Type="http://schemas.openxmlformats.org/officeDocument/2006/relationships/image" Target="../media/image10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png"/><Relationship Id="rId4" Type="http://schemas.openxmlformats.org/officeDocument/2006/relationships/image" Target="../media/image100.png"/></Relationships>
</file>

<file path=ppt/slides/_rels/slide45.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4.png"/><Relationship Id="rId7" Type="http://schemas.openxmlformats.org/officeDocument/2006/relationships/slide" Target="slide39.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106.png"/><Relationship Id="rId4" Type="http://schemas.openxmlformats.org/officeDocument/2006/relationships/image" Target="../media/image105.png"/><Relationship Id="rId9" Type="http://schemas.openxmlformats.org/officeDocument/2006/relationships/image" Target="../media/image108.png"/></Relationships>
</file>

<file path=ppt/slides/_rels/slide4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 Id="rId5" Type="http://schemas.openxmlformats.org/officeDocument/2006/relationships/image" Target="../media/image111.png"/><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2.png"/><Relationship Id="rId1" Type="http://schemas.openxmlformats.org/officeDocument/2006/relationships/slideLayout" Target="../slideLayouts/slideLayout2.xml"/><Relationship Id="rId4" Type="http://schemas.openxmlformats.org/officeDocument/2006/relationships/image" Target="../media/image113.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4.png"/><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8.png"/><Relationship Id="rId1" Type="http://schemas.openxmlformats.org/officeDocument/2006/relationships/slideLayout" Target="../slideLayouts/slideLayout2.xml"/><Relationship Id="rId6" Type="http://schemas.openxmlformats.org/officeDocument/2006/relationships/slide" Target="slide39.xml"/><Relationship Id="rId5" Type="http://schemas.openxmlformats.org/officeDocument/2006/relationships/image" Target="../media/image120.png"/><Relationship Id="rId4" Type="http://schemas.openxmlformats.org/officeDocument/2006/relationships/image" Target="../media/image119.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3.png"/><Relationship Id="rId2" Type="http://schemas.openxmlformats.org/officeDocument/2006/relationships/image" Target="../media/image121.png"/><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slide" Target="slide41.xml"/><Relationship Id="rId4" Type="http://schemas.openxmlformats.org/officeDocument/2006/relationships/image" Target="../media/image122.png"/></Relationships>
</file>

<file path=ppt/slides/_rels/slide51.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42.xml"/><Relationship Id="rId5" Type="http://schemas.openxmlformats.org/officeDocument/2006/relationships/image" Target="../media/image1.png"/><Relationship Id="rId4" Type="http://schemas.openxmlformats.org/officeDocument/2006/relationships/image" Target="../media/image125.png"/></Relationships>
</file>

<file path=ppt/slides/_rels/slide52.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2.xml"/><Relationship Id="rId6" Type="http://schemas.openxmlformats.org/officeDocument/2006/relationships/slide" Target="slide43.xml"/><Relationship Id="rId5" Type="http://schemas.openxmlformats.org/officeDocument/2006/relationships/image" Target="../media/image128.png"/><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129.png"/><Relationship Id="rId7" Type="http://schemas.openxmlformats.org/officeDocument/2006/relationships/image" Target="../media/image13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1.png"/><Relationship Id="rId11" Type="http://schemas.openxmlformats.org/officeDocument/2006/relationships/slide" Target="slide44.xml"/><Relationship Id="rId5" Type="http://schemas.openxmlformats.org/officeDocument/2006/relationships/image" Target="../media/image1.png"/><Relationship Id="rId10" Type="http://schemas.openxmlformats.org/officeDocument/2006/relationships/image" Target="../media/image103.png"/><Relationship Id="rId4" Type="http://schemas.openxmlformats.org/officeDocument/2006/relationships/image" Target="../media/image130.png"/><Relationship Id="rId9" Type="http://schemas.openxmlformats.org/officeDocument/2006/relationships/image" Target="../media/image102.png"/></Relationships>
</file>

<file path=ppt/slides/_rels/slide54.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2.xml"/><Relationship Id="rId6" Type="http://schemas.openxmlformats.org/officeDocument/2006/relationships/slide" Target="slide45.xml"/><Relationship Id="rId5" Type="http://schemas.openxmlformats.org/officeDocument/2006/relationships/image" Target="../media/image128.png"/><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7.png"/><Relationship Id="rId1" Type="http://schemas.openxmlformats.org/officeDocument/2006/relationships/slideLayout" Target="../slideLayouts/slideLayout2.xml"/><Relationship Id="rId5" Type="http://schemas.openxmlformats.org/officeDocument/2006/relationships/image" Target="../media/image139.png"/><Relationship Id="rId4" Type="http://schemas.openxmlformats.org/officeDocument/2006/relationships/image" Target="../media/image138.png"/></Relationships>
</file>

<file path=ppt/slides/_rels/slide57.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42.png"/></Relationships>
</file>

<file path=ppt/slides/_rels/slide58.xml.rels><?xml version="1.0" encoding="UTF-8" standalone="yes"?>
<Relationships xmlns="http://schemas.openxmlformats.org/package/2006/relationships"><Relationship Id="rId8" Type="http://schemas.openxmlformats.org/officeDocument/2006/relationships/image" Target="../media/image147.png"/><Relationship Id="rId3" Type="http://schemas.openxmlformats.org/officeDocument/2006/relationships/image" Target="../media/image143.png"/><Relationship Id="rId7" Type="http://schemas.openxmlformats.org/officeDocument/2006/relationships/image" Target="../media/image146.png"/><Relationship Id="rId12" Type="http://schemas.openxmlformats.org/officeDocument/2006/relationships/image" Target="../media/image15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5.png"/><Relationship Id="rId11" Type="http://schemas.openxmlformats.org/officeDocument/2006/relationships/image" Target="../media/image150.png"/><Relationship Id="rId5" Type="http://schemas.openxmlformats.org/officeDocument/2006/relationships/image" Target="../media/image144.png"/><Relationship Id="rId10" Type="http://schemas.openxmlformats.org/officeDocument/2006/relationships/image" Target="../media/image149.png"/><Relationship Id="rId4" Type="http://schemas.openxmlformats.org/officeDocument/2006/relationships/image" Target="../media/image1.png"/><Relationship Id="rId9" Type="http://schemas.openxmlformats.org/officeDocument/2006/relationships/image" Target="../media/image148.png"/></Relationships>
</file>

<file path=ppt/slides/_rels/slide59.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image" Target="../media/image153.png"/><Relationship Id="rId7" Type="http://schemas.openxmlformats.org/officeDocument/2006/relationships/image" Target="../media/image15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8" Type="http://schemas.openxmlformats.org/officeDocument/2006/relationships/image" Target="../media/image163.png"/><Relationship Id="rId3" Type="http://schemas.openxmlformats.org/officeDocument/2006/relationships/image" Target="../media/image158.png"/><Relationship Id="rId7" Type="http://schemas.openxmlformats.org/officeDocument/2006/relationships/image" Target="../media/image16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1.png"/><Relationship Id="rId5" Type="http://schemas.openxmlformats.org/officeDocument/2006/relationships/image" Target="../media/image160.png"/><Relationship Id="rId4" Type="http://schemas.openxmlformats.org/officeDocument/2006/relationships/image" Target="../media/image159.png"/><Relationship Id="rId9" Type="http://schemas.openxmlformats.org/officeDocument/2006/relationships/image" Target="../media/image164.png"/></Relationships>
</file>

<file path=ppt/slides/_rels/slide62.xml.rels><?xml version="1.0" encoding="UTF-8" standalone="yes"?>
<Relationships xmlns="http://schemas.openxmlformats.org/package/2006/relationships"><Relationship Id="rId3" Type="http://schemas.openxmlformats.org/officeDocument/2006/relationships/image" Target="../media/image165.png"/><Relationship Id="rId7" Type="http://schemas.openxmlformats.org/officeDocument/2006/relationships/image" Target="../media/image16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8.png"/><Relationship Id="rId5" Type="http://schemas.openxmlformats.org/officeDocument/2006/relationships/image" Target="../media/image167.png"/><Relationship Id="rId4" Type="http://schemas.openxmlformats.org/officeDocument/2006/relationships/image" Target="../media/image166.png"/></Relationships>
</file>

<file path=ppt/slides/_rels/slide63.xml.rels><?xml version="1.0" encoding="UTF-8" standalone="yes"?>
<Relationships xmlns="http://schemas.openxmlformats.org/package/2006/relationships"><Relationship Id="rId3" Type="http://schemas.openxmlformats.org/officeDocument/2006/relationships/image" Target="../media/image170.png"/><Relationship Id="rId7" Type="http://schemas.openxmlformats.org/officeDocument/2006/relationships/image" Target="../media/image17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2.png"/><Relationship Id="rId5" Type="http://schemas.openxmlformats.org/officeDocument/2006/relationships/image" Target="../media/image171.png"/><Relationship Id="rId4" Type="http://schemas.openxmlformats.org/officeDocument/2006/relationships/hyperlink" Target="https://vpt.lrv.lt/lt/naujienos-3/del-pirkimo-proceduru-nutraukimo/"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mailto:pagalba@vpt.lt"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as 1"/>
          <p:cNvSpPr>
            <a:spLocks noGrp="1"/>
          </p:cNvSpPr>
          <p:nvPr>
            <p:ph type="ctrTitle"/>
          </p:nvPr>
        </p:nvSpPr>
        <p:spPr>
          <a:xfrm>
            <a:off x="833717" y="1851242"/>
            <a:ext cx="10070843" cy="3771635"/>
          </a:xfrm>
        </p:spPr>
        <p:txBody>
          <a:bodyPr>
            <a:normAutofit fontScale="90000"/>
          </a:bodyPr>
          <a:lstStyle/>
          <a:p>
            <a:pPr>
              <a:lnSpc>
                <a:spcPts val="5130"/>
              </a:lnSpc>
            </a:pPr>
            <a:br>
              <a:rPr lang="en-US" sz="5400"/>
            </a:br>
            <a:br>
              <a:rPr lang="en-US" sz="5400"/>
            </a:br>
            <a:r>
              <a:rPr lang="lt-LT" sz="5400" b="1"/>
              <a:t> </a:t>
            </a:r>
            <a:br>
              <a:rPr lang="lt-LT" sz="4800"/>
            </a:br>
            <a:br>
              <a:rPr lang="lt-LT" sz="4800"/>
            </a:br>
            <a:r>
              <a:rPr lang="lt-LT" sz="4900" b="1">
                <a:cs typeface="Times New Roman" panose="02020603050405020304" pitchFamily="18" charset="0"/>
              </a:rPr>
              <a:t> </a:t>
            </a:r>
            <a:r>
              <a:rPr lang="lt-LT" sz="4900" b="1" spc="-5">
                <a:cs typeface="Times New Roman" panose="02020603050405020304" pitchFamily="18" charset="0"/>
              </a:rPr>
              <a:t>Skelbiamos apklausos su derybomis vykdymas</a:t>
            </a:r>
            <a:br>
              <a:rPr lang="lt-LT" sz="4900" b="1">
                <a:cs typeface="Times New Roman" panose="02020603050405020304" pitchFamily="18" charset="0"/>
              </a:rPr>
            </a:br>
            <a:r>
              <a:rPr lang="lt-LT" sz="4900" b="1">
                <a:cs typeface="Times New Roman" panose="02020603050405020304" pitchFamily="18" charset="0"/>
              </a:rPr>
              <a:t>Ce</a:t>
            </a:r>
            <a:r>
              <a:rPr lang="lt-LT" sz="4900" b="1" spc="-50">
                <a:cs typeface="Times New Roman" panose="02020603050405020304" pitchFamily="18" charset="0"/>
              </a:rPr>
              <a:t>n</a:t>
            </a:r>
            <a:r>
              <a:rPr lang="lt-LT" sz="4900" b="1">
                <a:cs typeface="Times New Roman" panose="02020603050405020304" pitchFamily="18" charset="0"/>
              </a:rPr>
              <a:t>trin</a:t>
            </a:r>
            <a:r>
              <a:rPr lang="lt-LT" sz="4900" b="1" spc="-15">
                <a:cs typeface="Times New Roman" panose="02020603050405020304" pitchFamily="18" charset="0"/>
              </a:rPr>
              <a:t>ė</a:t>
            </a:r>
            <a:r>
              <a:rPr lang="lt-LT" sz="4900" b="1">
                <a:cs typeface="Times New Roman" panose="02020603050405020304" pitchFamily="18" charset="0"/>
              </a:rPr>
              <a:t>s vi</a:t>
            </a:r>
            <a:r>
              <a:rPr lang="lt-LT" sz="4900" b="1" spc="-20">
                <a:cs typeface="Times New Roman" panose="02020603050405020304" pitchFamily="18" charset="0"/>
              </a:rPr>
              <a:t>e</a:t>
            </a:r>
            <a:r>
              <a:rPr lang="lt-LT" sz="4900" b="1">
                <a:cs typeface="Times New Roman" panose="02020603050405020304" pitchFamily="18" charset="0"/>
              </a:rPr>
              <a:t>šųjų</a:t>
            </a:r>
            <a:r>
              <a:rPr lang="lt-LT" sz="4900" b="1" spc="-20">
                <a:cs typeface="Times New Roman" panose="02020603050405020304" pitchFamily="18" charset="0"/>
              </a:rPr>
              <a:t> </a:t>
            </a:r>
            <a:r>
              <a:rPr lang="lt-LT" sz="4900" b="1">
                <a:cs typeface="Times New Roman" panose="02020603050405020304" pitchFamily="18" charset="0"/>
              </a:rPr>
              <a:t>pirkimų i</a:t>
            </a:r>
            <a:r>
              <a:rPr lang="lt-LT" sz="4900" b="1" spc="-20">
                <a:cs typeface="Times New Roman" panose="02020603050405020304" pitchFamily="18" charset="0"/>
              </a:rPr>
              <a:t>n</a:t>
            </a:r>
            <a:r>
              <a:rPr lang="lt-LT" sz="4900" b="1" spc="-110">
                <a:cs typeface="Times New Roman" panose="02020603050405020304" pitchFamily="18" charset="0"/>
              </a:rPr>
              <a:t>f</a:t>
            </a:r>
            <a:r>
              <a:rPr lang="lt-LT" sz="4900" b="1">
                <a:cs typeface="Times New Roman" panose="02020603050405020304" pitchFamily="18" charset="0"/>
              </a:rPr>
              <a:t>or</a:t>
            </a:r>
            <a:r>
              <a:rPr lang="lt-LT" sz="4900" b="1" spc="5">
                <a:cs typeface="Times New Roman" panose="02020603050405020304" pitchFamily="18" charset="0"/>
              </a:rPr>
              <a:t>m</a:t>
            </a:r>
            <a:r>
              <a:rPr lang="lt-LT" sz="4900" b="1">
                <a:cs typeface="Times New Roman" panose="02020603050405020304" pitchFamily="18" charset="0"/>
              </a:rPr>
              <a:t>acinės	si</a:t>
            </a:r>
            <a:r>
              <a:rPr lang="lt-LT" sz="4900" b="1" spc="-65">
                <a:cs typeface="Times New Roman" panose="02020603050405020304" pitchFamily="18" charset="0"/>
              </a:rPr>
              <a:t>s</a:t>
            </a:r>
            <a:r>
              <a:rPr lang="lt-LT" sz="4900" b="1" spc="-50">
                <a:cs typeface="Times New Roman" panose="02020603050405020304" pitchFamily="18" charset="0"/>
              </a:rPr>
              <a:t>t</a:t>
            </a:r>
            <a:r>
              <a:rPr lang="lt-LT" sz="4900" b="1">
                <a:cs typeface="Times New Roman" panose="02020603050405020304" pitchFamily="18" charset="0"/>
              </a:rPr>
              <a:t>em</a:t>
            </a:r>
            <a:r>
              <a:rPr lang="lt-LT" sz="4900" b="1" spc="10">
                <a:cs typeface="Times New Roman" panose="02020603050405020304" pitchFamily="18" charset="0"/>
              </a:rPr>
              <a:t>o</a:t>
            </a:r>
            <a:r>
              <a:rPr lang="lt-LT" sz="4900" b="1">
                <a:cs typeface="Times New Roman" panose="02020603050405020304" pitchFamily="18" charset="0"/>
              </a:rPr>
              <a:t>s</a:t>
            </a:r>
            <a:r>
              <a:rPr lang="lt-LT" sz="4900" b="1" spc="-20">
                <a:cs typeface="Times New Roman" panose="02020603050405020304" pitchFamily="18" charset="0"/>
              </a:rPr>
              <a:t> </a:t>
            </a:r>
            <a:r>
              <a:rPr lang="lt-LT" sz="4900" b="1">
                <a:cs typeface="Times New Roman" panose="02020603050405020304" pitchFamily="18" charset="0"/>
              </a:rPr>
              <a:t>(CVP</a:t>
            </a:r>
            <a:r>
              <a:rPr lang="lt-LT" sz="4900" b="1" spc="20">
                <a:cs typeface="Times New Roman" panose="02020603050405020304" pitchFamily="18" charset="0"/>
              </a:rPr>
              <a:t> </a:t>
            </a:r>
            <a:r>
              <a:rPr lang="lt-LT" sz="4900" b="1">
                <a:cs typeface="Times New Roman" panose="02020603050405020304" pitchFamily="18" charset="0"/>
              </a:rPr>
              <a:t>IS) priemonėmis</a:t>
            </a:r>
            <a:br>
              <a:rPr lang="lt-LT" sz="4900" b="1">
                <a:cs typeface="Times New Roman" panose="02020603050405020304" pitchFamily="18" charset="0"/>
              </a:rPr>
            </a:br>
            <a:r>
              <a:rPr lang="lt-LT" sz="4900" b="1">
                <a:cs typeface="Times New Roman" panose="02020603050405020304" pitchFamily="18" charset="0"/>
              </a:rPr>
              <a:t>(2 žingsnių)</a:t>
            </a:r>
          </a:p>
        </p:txBody>
      </p:sp>
      <p:pic>
        <p:nvPicPr>
          <p:cNvPr id="5" name="Paveikslėlis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3435" y="4786103"/>
            <a:ext cx="2181225" cy="1985963"/>
          </a:xfrm>
          <a:prstGeom prst="rect">
            <a:avLst/>
          </a:prstGeom>
        </p:spPr>
      </p:pic>
      <p:pic>
        <p:nvPicPr>
          <p:cNvPr id="6" name="Paveikslėlis 5"/>
          <p:cNvPicPr>
            <a:picLocks noChangeAspect="1"/>
          </p:cNvPicPr>
          <p:nvPr/>
        </p:nvPicPr>
        <p:blipFill rotWithShape="1">
          <a:blip r:embed="rId2" cstate="print">
            <a:extLst>
              <a:ext uri="{28A0092B-C50C-407E-A947-70E740481C1C}">
                <a14:useLocalDpi xmlns:a14="http://schemas.microsoft.com/office/drawing/2010/main" val="0"/>
              </a:ext>
            </a:extLst>
          </a:blip>
          <a:srcRect l="33462" t="9477" r="5087" b="53886"/>
          <a:stretch/>
        </p:blipFill>
        <p:spPr>
          <a:xfrm>
            <a:off x="0" y="0"/>
            <a:ext cx="5238284" cy="2843561"/>
          </a:xfrm>
          <a:prstGeom prst="rect">
            <a:avLst/>
          </a:prstGeom>
        </p:spPr>
      </p:pic>
      <p:sp>
        <p:nvSpPr>
          <p:cNvPr id="3" name="TextBox 2">
            <a:extLst>
              <a:ext uri="{FF2B5EF4-FFF2-40B4-BE49-F238E27FC236}">
                <a16:creationId xmlns:a16="http://schemas.microsoft.com/office/drawing/2014/main" id="{0C25C5B2-43E3-2C20-C255-40C87B7ED103}"/>
              </a:ext>
            </a:extLst>
          </p:cNvPr>
          <p:cNvSpPr txBox="1"/>
          <p:nvPr/>
        </p:nvSpPr>
        <p:spPr>
          <a:xfrm>
            <a:off x="4321812" y="5779084"/>
            <a:ext cx="274319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cs typeface="Calibri"/>
              </a:rPr>
              <a:t>Galioja</a:t>
            </a:r>
            <a:r>
              <a:rPr lang="en-US" dirty="0">
                <a:cs typeface="Calibri"/>
              </a:rPr>
              <a:t> </a:t>
            </a:r>
            <a:r>
              <a:rPr lang="en-US" dirty="0" err="1">
                <a:cs typeface="Calibri"/>
              </a:rPr>
              <a:t>nuo</a:t>
            </a:r>
            <a:r>
              <a:rPr lang="en-US" dirty="0">
                <a:cs typeface="Calibri"/>
              </a:rPr>
              <a:t> </a:t>
            </a:r>
            <a:r>
              <a:rPr lang="lt-LT" dirty="0">
                <a:cs typeface="Calibri"/>
              </a:rPr>
              <a:t>2026-05-20</a:t>
            </a:r>
            <a:endParaRPr lang="en-US" dirty="0"/>
          </a:p>
        </p:txBody>
      </p:sp>
    </p:spTree>
    <p:extLst>
      <p:ext uri="{BB962C8B-B14F-4D97-AF65-F5344CB8AC3E}">
        <p14:creationId xmlns:p14="http://schemas.microsoft.com/office/powerpoint/2010/main" val="315575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C44B0C4-40EA-962E-04AE-931EA399A2A9}"/>
              </a:ext>
            </a:extLst>
          </p:cNvPr>
          <p:cNvPicPr>
            <a:picLocks noChangeAspect="1"/>
          </p:cNvPicPr>
          <p:nvPr/>
        </p:nvPicPr>
        <p:blipFill>
          <a:blip r:embed="rId2"/>
          <a:stretch>
            <a:fillRect/>
          </a:stretch>
        </p:blipFill>
        <p:spPr>
          <a:xfrm>
            <a:off x="940884" y="3849711"/>
            <a:ext cx="11206294" cy="1137664"/>
          </a:xfrm>
          <a:prstGeom prst="rect">
            <a:avLst/>
          </a:prstGeom>
        </p:spPr>
      </p:pic>
      <p:pic>
        <p:nvPicPr>
          <p:cNvPr id="9" name="Picture 8">
            <a:extLst>
              <a:ext uri="{FF2B5EF4-FFF2-40B4-BE49-F238E27FC236}">
                <a16:creationId xmlns:a16="http://schemas.microsoft.com/office/drawing/2014/main" id="{E8BAD08E-877F-1F76-844A-8F1E60DC78B7}"/>
              </a:ext>
            </a:extLst>
          </p:cNvPr>
          <p:cNvPicPr>
            <a:picLocks noChangeAspect="1"/>
          </p:cNvPicPr>
          <p:nvPr/>
        </p:nvPicPr>
        <p:blipFill>
          <a:blip r:embed="rId3"/>
          <a:stretch>
            <a:fillRect/>
          </a:stretch>
        </p:blipFill>
        <p:spPr>
          <a:xfrm>
            <a:off x="940885" y="944708"/>
            <a:ext cx="11206294" cy="1499477"/>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024975" y="126096"/>
            <a:ext cx="7801946" cy="810627"/>
          </a:xfrm>
        </p:spPr>
        <p:txBody>
          <a:bodyPr>
            <a:noAutofit/>
          </a:bodyPr>
          <a:lstStyle/>
          <a:p>
            <a:pPr algn="ctr"/>
            <a:r>
              <a:rPr lang="lt-LT" sz="3600" b="1"/>
              <a:t>Pirkimo kūrimas</a:t>
            </a:r>
            <a:endParaRPr lang="en-US" sz="3600" b="1"/>
          </a:p>
        </p:txBody>
      </p:sp>
      <p:sp>
        <p:nvSpPr>
          <p:cNvPr id="4" name="TextBox 3">
            <a:extLst>
              <a:ext uri="{FF2B5EF4-FFF2-40B4-BE49-F238E27FC236}">
                <a16:creationId xmlns:a16="http://schemas.microsoft.com/office/drawing/2014/main" id="{898FE243-B5E7-63E7-6588-350944B65745}"/>
              </a:ext>
            </a:extLst>
          </p:cNvPr>
          <p:cNvSpPr txBox="1"/>
          <p:nvPr/>
        </p:nvSpPr>
        <p:spPr>
          <a:xfrm>
            <a:off x="1062315" y="2547337"/>
            <a:ext cx="10029270" cy="646331"/>
          </a:xfrm>
          <a:prstGeom prst="rect">
            <a:avLst/>
          </a:prstGeom>
          <a:solidFill>
            <a:schemeClr val="accent4">
              <a:lumMod val="20000"/>
              <a:lumOff val="80000"/>
            </a:schemeClr>
          </a:solidFill>
        </p:spPr>
        <p:txBody>
          <a:bodyPr wrap="square" rtlCol="0">
            <a:spAutoFit/>
          </a:bodyPr>
          <a:lstStyle/>
          <a:p>
            <a:r>
              <a:rPr lang="lt-LT" dirty="0"/>
              <a:t>Pasirinkus pirkimų suvestinėje pirkimą, laukas „Direktyva“ užpildomas automatiškai. Šis laukas gali būti koreguojamas</a:t>
            </a:r>
            <a:endParaRPr lang="en-US" dirty="0"/>
          </a:p>
        </p:txBody>
      </p:sp>
      <p:sp>
        <p:nvSpPr>
          <p:cNvPr id="5" name="TextBox 4">
            <a:extLst>
              <a:ext uri="{FF2B5EF4-FFF2-40B4-BE49-F238E27FC236}">
                <a16:creationId xmlns:a16="http://schemas.microsoft.com/office/drawing/2014/main" id="{B1EB6315-C9DD-AECD-CE39-8CB7C6358FC7}"/>
              </a:ext>
            </a:extLst>
          </p:cNvPr>
          <p:cNvSpPr txBox="1"/>
          <p:nvPr/>
        </p:nvSpPr>
        <p:spPr>
          <a:xfrm>
            <a:off x="1051749" y="3293690"/>
            <a:ext cx="10050402" cy="369332"/>
          </a:xfrm>
          <a:prstGeom prst="rect">
            <a:avLst/>
          </a:prstGeom>
          <a:solidFill>
            <a:schemeClr val="accent4">
              <a:lumMod val="20000"/>
              <a:lumOff val="80000"/>
            </a:schemeClr>
          </a:solidFill>
        </p:spPr>
        <p:txBody>
          <a:bodyPr wrap="square" rtlCol="0">
            <a:spAutoFit/>
          </a:bodyPr>
          <a:lstStyle/>
          <a:p>
            <a:r>
              <a:rPr lang="lt-LT" dirty="0"/>
              <a:t>Užpildžius lauką „Direktyva“, atsiranda privalomas laukas „Pirkimo būdas“</a:t>
            </a:r>
            <a:endParaRPr lang="en-US" dirty="0">
              <a:solidFill>
                <a:srgbClr val="FF0000"/>
              </a:solidFill>
            </a:endParaRPr>
          </a:p>
        </p:txBody>
      </p:sp>
      <p:sp>
        <p:nvSpPr>
          <p:cNvPr id="14" name="Rectangle 10">
            <a:extLst>
              <a:ext uri="{FF2B5EF4-FFF2-40B4-BE49-F238E27FC236}">
                <a16:creationId xmlns:a16="http://schemas.microsoft.com/office/drawing/2014/main" id="{8D9AACCF-7726-10DD-0736-DBCC30CE02C4}"/>
              </a:ext>
            </a:extLst>
          </p:cNvPr>
          <p:cNvSpPr/>
          <p:nvPr/>
        </p:nvSpPr>
        <p:spPr>
          <a:xfrm>
            <a:off x="11912938" y="3996122"/>
            <a:ext cx="234240" cy="2463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0">
            <a:extLst>
              <a:ext uri="{FF2B5EF4-FFF2-40B4-BE49-F238E27FC236}">
                <a16:creationId xmlns:a16="http://schemas.microsoft.com/office/drawing/2014/main" id="{E7F1B4BF-965A-EBB4-B5B7-48B7985CE85B}"/>
              </a:ext>
            </a:extLst>
          </p:cNvPr>
          <p:cNvSpPr/>
          <p:nvPr/>
        </p:nvSpPr>
        <p:spPr>
          <a:xfrm>
            <a:off x="11912939" y="1120410"/>
            <a:ext cx="234240" cy="23308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0">
            <a:extLst>
              <a:ext uri="{FF2B5EF4-FFF2-40B4-BE49-F238E27FC236}">
                <a16:creationId xmlns:a16="http://schemas.microsoft.com/office/drawing/2014/main" id="{A2D19E74-363B-992E-383F-A4D7E4E45197}"/>
              </a:ext>
            </a:extLst>
          </p:cNvPr>
          <p:cNvSpPr/>
          <p:nvPr/>
        </p:nvSpPr>
        <p:spPr>
          <a:xfrm>
            <a:off x="1051748" y="4043173"/>
            <a:ext cx="1430611" cy="17929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10</a:t>
            </a:fld>
            <a:endParaRPr lang="en-US"/>
          </a:p>
        </p:txBody>
      </p:sp>
      <p:sp>
        <p:nvSpPr>
          <p:cNvPr id="3" name="Arrow: Right 11">
            <a:extLst>
              <a:ext uri="{FF2B5EF4-FFF2-40B4-BE49-F238E27FC236}">
                <a16:creationId xmlns:a16="http://schemas.microsoft.com/office/drawing/2014/main" id="{6C5FEFB8-CC34-F37C-1ACE-D805FF93151D}"/>
              </a:ext>
            </a:extLst>
          </p:cNvPr>
          <p:cNvSpPr/>
          <p:nvPr/>
        </p:nvSpPr>
        <p:spPr>
          <a:xfrm>
            <a:off x="322321" y="115427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11">
            <a:extLst>
              <a:ext uri="{FF2B5EF4-FFF2-40B4-BE49-F238E27FC236}">
                <a16:creationId xmlns:a16="http://schemas.microsoft.com/office/drawing/2014/main" id="{0FD0558D-942A-25CC-21A7-9EA0BEA2D11E}"/>
              </a:ext>
            </a:extLst>
          </p:cNvPr>
          <p:cNvSpPr/>
          <p:nvPr/>
        </p:nvSpPr>
        <p:spPr>
          <a:xfrm>
            <a:off x="322321" y="406321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D1A49B8C-46C0-D4D9-05B2-7D8C6675575E}"/>
              </a:ext>
            </a:extLst>
          </p:cNvPr>
          <p:cNvSpPr txBox="1"/>
          <p:nvPr/>
        </p:nvSpPr>
        <p:spPr>
          <a:xfrm>
            <a:off x="939053" y="6289833"/>
            <a:ext cx="6096000" cy="369332"/>
          </a:xfrm>
          <a:prstGeom prst="rect">
            <a:avLst/>
          </a:prstGeom>
          <a:noFill/>
        </p:spPr>
        <p:txBody>
          <a:bodyPr wrap="square">
            <a:spAutoFit/>
          </a:bodyPr>
          <a:lstStyle/>
          <a:p>
            <a:r>
              <a:rPr lang="lt-LT"/>
              <a:t>Privalomi laukai</a:t>
            </a:r>
            <a:endParaRPr lang="en-US"/>
          </a:p>
        </p:txBody>
      </p:sp>
      <p:sp>
        <p:nvSpPr>
          <p:cNvPr id="18" name="Arrow: Right 11">
            <a:extLst>
              <a:ext uri="{FF2B5EF4-FFF2-40B4-BE49-F238E27FC236}">
                <a16:creationId xmlns:a16="http://schemas.microsoft.com/office/drawing/2014/main" id="{BEFFFE77-A230-E53F-8BF4-CDF77E0E5FB6}"/>
              </a:ext>
            </a:extLst>
          </p:cNvPr>
          <p:cNvSpPr/>
          <p:nvPr/>
        </p:nvSpPr>
        <p:spPr>
          <a:xfrm>
            <a:off x="2605625" y="638648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1887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11</a:t>
            </a:fld>
            <a:endParaRPr lang="en-US"/>
          </a:p>
        </p:txBody>
      </p:sp>
      <p:sp>
        <p:nvSpPr>
          <p:cNvPr id="3" name="TextBox 2">
            <a:extLst>
              <a:ext uri="{FF2B5EF4-FFF2-40B4-BE49-F238E27FC236}">
                <a16:creationId xmlns:a16="http://schemas.microsoft.com/office/drawing/2014/main" id="{AD53A188-9AAB-E9D9-66B2-80A0162160CC}"/>
              </a:ext>
            </a:extLst>
          </p:cNvPr>
          <p:cNvSpPr txBox="1"/>
          <p:nvPr/>
        </p:nvSpPr>
        <p:spPr>
          <a:xfrm>
            <a:off x="883500" y="5165695"/>
            <a:ext cx="3650067" cy="369332"/>
          </a:xfrm>
          <a:prstGeom prst="rect">
            <a:avLst/>
          </a:prstGeom>
          <a:noFill/>
        </p:spPr>
        <p:txBody>
          <a:bodyPr wrap="square" rtlCol="0">
            <a:spAutoFit/>
          </a:bodyPr>
          <a:lstStyle/>
          <a:p>
            <a:r>
              <a:rPr lang="lt-LT"/>
              <a:t>Neprivalomas laukas </a:t>
            </a:r>
            <a:endParaRPr lang="en-US"/>
          </a:p>
        </p:txBody>
      </p:sp>
      <p:sp>
        <p:nvSpPr>
          <p:cNvPr id="5" name="Arrow: Right 17">
            <a:extLst>
              <a:ext uri="{FF2B5EF4-FFF2-40B4-BE49-F238E27FC236}">
                <a16:creationId xmlns:a16="http://schemas.microsoft.com/office/drawing/2014/main" id="{DDFB6C8F-C4C8-6C3B-E358-FC6D8B680A39}"/>
              </a:ext>
            </a:extLst>
          </p:cNvPr>
          <p:cNvSpPr/>
          <p:nvPr/>
        </p:nvSpPr>
        <p:spPr>
          <a:xfrm>
            <a:off x="3099858" y="5252193"/>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7D16D7A0-F2ED-E52D-326B-33C4448A5CA9}"/>
              </a:ext>
            </a:extLst>
          </p:cNvPr>
          <p:cNvSpPr txBox="1"/>
          <p:nvPr/>
        </p:nvSpPr>
        <p:spPr>
          <a:xfrm>
            <a:off x="883500" y="5462086"/>
            <a:ext cx="6536789" cy="369332"/>
          </a:xfrm>
          <a:prstGeom prst="rect">
            <a:avLst/>
          </a:prstGeom>
          <a:noFill/>
        </p:spPr>
        <p:txBody>
          <a:bodyPr wrap="none" rtlCol="0">
            <a:spAutoFit/>
          </a:bodyPr>
          <a:lstStyle/>
          <a:p>
            <a:r>
              <a:rPr lang="lt-LT" dirty="0">
                <a:solidFill>
                  <a:srgbClr val="FF0000"/>
                </a:solidFill>
              </a:rPr>
              <a:t>SVARBU</a:t>
            </a:r>
            <a:r>
              <a:rPr lang="en-US" dirty="0">
                <a:solidFill>
                  <a:srgbClr val="FF0000"/>
                </a:solidFill>
              </a:rPr>
              <a:t>!</a:t>
            </a:r>
            <a:r>
              <a:rPr lang="en-US" dirty="0"/>
              <a:t> </a:t>
            </a:r>
            <a:r>
              <a:rPr lang="lt-LT" dirty="0"/>
              <a:t>Prašome nepildyti laukų, kurie nėra pažymėti rodyklėmis</a:t>
            </a:r>
            <a:endParaRPr lang="en-US" dirty="0"/>
          </a:p>
        </p:txBody>
      </p:sp>
      <p:pic>
        <p:nvPicPr>
          <p:cNvPr id="6" name="Paveikslėlis 5">
            <a:extLst>
              <a:ext uri="{FF2B5EF4-FFF2-40B4-BE49-F238E27FC236}">
                <a16:creationId xmlns:a16="http://schemas.microsoft.com/office/drawing/2014/main" id="{75574F2C-8FEE-596D-3DC7-773AC8C0403A}"/>
              </a:ext>
            </a:extLst>
          </p:cNvPr>
          <p:cNvPicPr>
            <a:picLocks noChangeAspect="1"/>
          </p:cNvPicPr>
          <p:nvPr/>
        </p:nvPicPr>
        <p:blipFill>
          <a:blip r:embed="rId3"/>
          <a:srcRect b="28831"/>
          <a:stretch/>
        </p:blipFill>
        <p:spPr>
          <a:xfrm>
            <a:off x="1312599" y="2606970"/>
            <a:ext cx="9927498" cy="1948902"/>
          </a:xfrm>
          <a:prstGeom prst="rect">
            <a:avLst/>
          </a:prstGeom>
        </p:spPr>
      </p:pic>
      <p:sp>
        <p:nvSpPr>
          <p:cNvPr id="8" name="Arrow: Right 17">
            <a:extLst>
              <a:ext uri="{FF2B5EF4-FFF2-40B4-BE49-F238E27FC236}">
                <a16:creationId xmlns:a16="http://schemas.microsoft.com/office/drawing/2014/main" id="{B932833B-9E71-3E57-A4FA-C677543F1A84}"/>
              </a:ext>
            </a:extLst>
          </p:cNvPr>
          <p:cNvSpPr/>
          <p:nvPr/>
        </p:nvSpPr>
        <p:spPr>
          <a:xfrm>
            <a:off x="642620" y="2764365"/>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94C864B-7AC3-E71A-342D-1FE1787E57C1}"/>
              </a:ext>
            </a:extLst>
          </p:cNvPr>
          <p:cNvSpPr txBox="1"/>
          <p:nvPr/>
        </p:nvSpPr>
        <p:spPr>
          <a:xfrm>
            <a:off x="1312600" y="1322973"/>
            <a:ext cx="9927497" cy="369332"/>
          </a:xfrm>
          <a:prstGeom prst="rect">
            <a:avLst/>
          </a:prstGeom>
          <a:solidFill>
            <a:schemeClr val="accent4">
              <a:lumMod val="20000"/>
              <a:lumOff val="80000"/>
            </a:schemeClr>
          </a:solidFill>
        </p:spPr>
        <p:txBody>
          <a:bodyPr wrap="square">
            <a:spAutoFit/>
          </a:bodyPr>
          <a:lstStyle/>
          <a:p>
            <a:r>
              <a:rPr lang="lt-LT"/>
              <a:t>Užpildžius lauką „Pirkimo būdas“, atsiranda privalomas laukas „Sutarties tipas“:</a:t>
            </a:r>
            <a:endParaRPr lang="en-US"/>
          </a:p>
        </p:txBody>
      </p:sp>
      <p:sp>
        <p:nvSpPr>
          <p:cNvPr id="17" name="TextBox 16">
            <a:extLst>
              <a:ext uri="{FF2B5EF4-FFF2-40B4-BE49-F238E27FC236}">
                <a16:creationId xmlns:a16="http://schemas.microsoft.com/office/drawing/2014/main" id="{D66169EB-FA8B-3AE4-4FEE-B81DB4E8847B}"/>
              </a:ext>
            </a:extLst>
          </p:cNvPr>
          <p:cNvSpPr txBox="1"/>
          <p:nvPr/>
        </p:nvSpPr>
        <p:spPr>
          <a:xfrm>
            <a:off x="883500" y="4852263"/>
            <a:ext cx="4030712" cy="369332"/>
          </a:xfrm>
          <a:prstGeom prst="rect">
            <a:avLst/>
          </a:prstGeom>
          <a:noFill/>
        </p:spPr>
        <p:txBody>
          <a:bodyPr wrap="square" rtlCol="0">
            <a:spAutoFit/>
          </a:bodyPr>
          <a:lstStyle/>
          <a:p>
            <a:r>
              <a:rPr lang="lt-LT"/>
              <a:t>Privalomas laukas</a:t>
            </a:r>
            <a:endParaRPr lang="en-US"/>
          </a:p>
        </p:txBody>
      </p:sp>
      <p:sp>
        <p:nvSpPr>
          <p:cNvPr id="21" name="Arrow: Right 11">
            <a:extLst>
              <a:ext uri="{FF2B5EF4-FFF2-40B4-BE49-F238E27FC236}">
                <a16:creationId xmlns:a16="http://schemas.microsoft.com/office/drawing/2014/main" id="{EF1FF575-9AD5-D8B4-C4E1-DBB67DF36F5A}"/>
              </a:ext>
            </a:extLst>
          </p:cNvPr>
          <p:cNvSpPr/>
          <p:nvPr/>
        </p:nvSpPr>
        <p:spPr>
          <a:xfrm>
            <a:off x="3099857" y="493978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Right 11">
            <a:extLst>
              <a:ext uri="{FF2B5EF4-FFF2-40B4-BE49-F238E27FC236}">
                <a16:creationId xmlns:a16="http://schemas.microsoft.com/office/drawing/2014/main" id="{CC7E8575-353F-0B03-1E53-C5D126032181}"/>
              </a:ext>
            </a:extLst>
          </p:cNvPr>
          <p:cNvSpPr/>
          <p:nvPr/>
        </p:nvSpPr>
        <p:spPr>
          <a:xfrm>
            <a:off x="642619" y="177006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aveikslėlis 13">
            <a:extLst>
              <a:ext uri="{FF2B5EF4-FFF2-40B4-BE49-F238E27FC236}">
                <a16:creationId xmlns:a16="http://schemas.microsoft.com/office/drawing/2014/main" id="{B2BC38F5-53EB-7CC3-ED6F-316C411F6FF3}"/>
              </a:ext>
            </a:extLst>
          </p:cNvPr>
          <p:cNvPicPr>
            <a:picLocks noChangeAspect="1"/>
          </p:cNvPicPr>
          <p:nvPr/>
        </p:nvPicPr>
        <p:blipFill>
          <a:blip r:embed="rId4"/>
          <a:stretch>
            <a:fillRect/>
          </a:stretch>
        </p:blipFill>
        <p:spPr>
          <a:xfrm>
            <a:off x="1312600" y="1763532"/>
            <a:ext cx="9927497" cy="455932"/>
          </a:xfrm>
          <a:prstGeom prst="rect">
            <a:avLst/>
          </a:prstGeom>
        </p:spPr>
      </p:pic>
    </p:spTree>
    <p:extLst>
      <p:ext uri="{BB962C8B-B14F-4D97-AF65-F5344CB8AC3E}">
        <p14:creationId xmlns:p14="http://schemas.microsoft.com/office/powerpoint/2010/main" val="1723682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aveikslėlis 54">
            <a:extLst>
              <a:ext uri="{FF2B5EF4-FFF2-40B4-BE49-F238E27FC236}">
                <a16:creationId xmlns:a16="http://schemas.microsoft.com/office/drawing/2014/main" id="{B3BFB1FD-81E7-F0F8-4D44-653AD6661783}"/>
              </a:ext>
            </a:extLst>
          </p:cNvPr>
          <p:cNvPicPr>
            <a:picLocks noChangeAspect="1"/>
          </p:cNvPicPr>
          <p:nvPr/>
        </p:nvPicPr>
        <p:blipFill>
          <a:blip r:embed="rId2"/>
          <a:stretch>
            <a:fillRect/>
          </a:stretch>
        </p:blipFill>
        <p:spPr>
          <a:xfrm>
            <a:off x="1365423" y="907790"/>
            <a:ext cx="9710638" cy="73523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12</a:t>
            </a:fld>
            <a:endParaRPr lang="en-US"/>
          </a:p>
        </p:txBody>
      </p:sp>
      <p:sp>
        <p:nvSpPr>
          <p:cNvPr id="14" name="TextBox 13">
            <a:extLst>
              <a:ext uri="{FF2B5EF4-FFF2-40B4-BE49-F238E27FC236}">
                <a16:creationId xmlns:a16="http://schemas.microsoft.com/office/drawing/2014/main" id="{D116A65E-779E-62D0-30E5-26B40D2861E7}"/>
              </a:ext>
            </a:extLst>
          </p:cNvPr>
          <p:cNvSpPr txBox="1"/>
          <p:nvPr/>
        </p:nvSpPr>
        <p:spPr>
          <a:xfrm>
            <a:off x="1360092" y="5916156"/>
            <a:ext cx="9123526" cy="646331"/>
          </a:xfrm>
          <a:prstGeom prst="rect">
            <a:avLst/>
          </a:prstGeom>
          <a:noFill/>
        </p:spPr>
        <p:txBody>
          <a:bodyPr wrap="square" rtlCol="0">
            <a:spAutoFit/>
          </a:bodyPr>
          <a:lstStyle/>
          <a:p>
            <a:r>
              <a:rPr lang="lt-LT"/>
              <a:t>Nors šiame žingsnyje laukas nėra privalomas, jis bus privalomas kitame, todėl rekomenduojame jį užpildyti iš karto </a:t>
            </a:r>
            <a:endParaRPr lang="en-US"/>
          </a:p>
        </p:txBody>
      </p:sp>
      <p:sp>
        <p:nvSpPr>
          <p:cNvPr id="15" name="Arrow: Right 11">
            <a:extLst>
              <a:ext uri="{FF2B5EF4-FFF2-40B4-BE49-F238E27FC236}">
                <a16:creationId xmlns:a16="http://schemas.microsoft.com/office/drawing/2014/main" id="{33FA6618-6B07-B756-CCB0-FB7AE506180B}"/>
              </a:ext>
            </a:extLst>
          </p:cNvPr>
          <p:cNvSpPr/>
          <p:nvPr/>
        </p:nvSpPr>
        <p:spPr>
          <a:xfrm flipV="1">
            <a:off x="640325" y="947438"/>
            <a:ext cx="618563" cy="21020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1">
            <a:extLst>
              <a:ext uri="{FF2B5EF4-FFF2-40B4-BE49-F238E27FC236}">
                <a16:creationId xmlns:a16="http://schemas.microsoft.com/office/drawing/2014/main" id="{03CBDBA6-AB65-2DA4-99E8-C1216FBCA8EE}"/>
              </a:ext>
            </a:extLst>
          </p:cNvPr>
          <p:cNvSpPr/>
          <p:nvPr/>
        </p:nvSpPr>
        <p:spPr>
          <a:xfrm>
            <a:off x="3244625" y="629683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aveikslėlis 25">
            <a:extLst>
              <a:ext uri="{FF2B5EF4-FFF2-40B4-BE49-F238E27FC236}">
                <a16:creationId xmlns:a16="http://schemas.microsoft.com/office/drawing/2014/main" id="{B8F0E035-1B53-916C-9100-CEA1DC16ABA4}"/>
              </a:ext>
            </a:extLst>
          </p:cNvPr>
          <p:cNvPicPr>
            <a:picLocks noChangeAspect="1"/>
          </p:cNvPicPr>
          <p:nvPr/>
        </p:nvPicPr>
        <p:blipFill>
          <a:blip r:embed="rId4"/>
          <a:stretch>
            <a:fillRect/>
          </a:stretch>
        </p:blipFill>
        <p:spPr>
          <a:xfrm>
            <a:off x="1426302" y="2002411"/>
            <a:ext cx="7536956" cy="3668690"/>
          </a:xfrm>
          <a:prstGeom prst="rect">
            <a:avLst/>
          </a:prstGeom>
        </p:spPr>
      </p:pic>
      <p:sp>
        <p:nvSpPr>
          <p:cNvPr id="27" name="Rectangle 10">
            <a:extLst>
              <a:ext uri="{FF2B5EF4-FFF2-40B4-BE49-F238E27FC236}">
                <a16:creationId xmlns:a16="http://schemas.microsoft.com/office/drawing/2014/main" id="{F1AB78CB-F4F5-091F-11E5-542360C6EF27}"/>
              </a:ext>
            </a:extLst>
          </p:cNvPr>
          <p:cNvSpPr/>
          <p:nvPr/>
        </p:nvSpPr>
        <p:spPr>
          <a:xfrm>
            <a:off x="10668116" y="1132690"/>
            <a:ext cx="158462" cy="4714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3">
            <a:extLst>
              <a:ext uri="{FF2B5EF4-FFF2-40B4-BE49-F238E27FC236}">
                <a16:creationId xmlns:a16="http://schemas.microsoft.com/office/drawing/2014/main" id="{30C918AB-1D0A-89BD-59EC-CF45A29D32C8}"/>
              </a:ext>
            </a:extLst>
          </p:cNvPr>
          <p:cNvSpPr/>
          <p:nvPr/>
        </p:nvSpPr>
        <p:spPr>
          <a:xfrm>
            <a:off x="9979690" y="117751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9" name="Rectangle 10">
            <a:extLst>
              <a:ext uri="{FF2B5EF4-FFF2-40B4-BE49-F238E27FC236}">
                <a16:creationId xmlns:a16="http://schemas.microsoft.com/office/drawing/2014/main" id="{5B6741D6-30C8-30B0-16EC-B9ADE8E8583B}"/>
              </a:ext>
            </a:extLst>
          </p:cNvPr>
          <p:cNvSpPr/>
          <p:nvPr/>
        </p:nvSpPr>
        <p:spPr>
          <a:xfrm>
            <a:off x="4542319" y="2814918"/>
            <a:ext cx="818576" cy="1889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4">
            <a:extLst>
              <a:ext uri="{FF2B5EF4-FFF2-40B4-BE49-F238E27FC236}">
                <a16:creationId xmlns:a16="http://schemas.microsoft.com/office/drawing/2014/main" id="{7E3F5C01-293A-2093-667C-A3A3B0DD2315}"/>
              </a:ext>
            </a:extLst>
          </p:cNvPr>
          <p:cNvSpPr/>
          <p:nvPr/>
        </p:nvSpPr>
        <p:spPr>
          <a:xfrm>
            <a:off x="3514736" y="273190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31" name="TextBox 30">
            <a:extLst>
              <a:ext uri="{FF2B5EF4-FFF2-40B4-BE49-F238E27FC236}">
                <a16:creationId xmlns:a16="http://schemas.microsoft.com/office/drawing/2014/main" id="{FD4DA0BD-9C20-3443-8784-6DB924B25C6D}"/>
              </a:ext>
            </a:extLst>
          </p:cNvPr>
          <p:cNvSpPr txBox="1"/>
          <p:nvPr/>
        </p:nvSpPr>
        <p:spPr>
          <a:xfrm>
            <a:off x="8241111" y="2618823"/>
            <a:ext cx="3675394" cy="923330"/>
          </a:xfrm>
          <a:prstGeom prst="rect">
            <a:avLst/>
          </a:prstGeom>
          <a:solidFill>
            <a:schemeClr val="accent4">
              <a:lumMod val="20000"/>
              <a:lumOff val="80000"/>
            </a:schemeClr>
          </a:solidFill>
        </p:spPr>
        <p:txBody>
          <a:bodyPr wrap="square" lIns="91440" tIns="45720" rIns="91440" bIns="45720" rtlCol="0" anchor="t">
            <a:spAutoFit/>
          </a:bodyPr>
          <a:lstStyle/>
          <a:p>
            <a:r>
              <a:rPr lang="lt-LT"/>
              <a:t>Norėdami pasirinkti reikiamą BVPŽ kodą, du kartus spustelėkite jo pavadinimą</a:t>
            </a:r>
          </a:p>
        </p:txBody>
      </p:sp>
      <p:cxnSp>
        <p:nvCxnSpPr>
          <p:cNvPr id="33" name="Straight Arrow Connector 2">
            <a:extLst>
              <a:ext uri="{FF2B5EF4-FFF2-40B4-BE49-F238E27FC236}">
                <a16:creationId xmlns:a16="http://schemas.microsoft.com/office/drawing/2014/main" id="{AAABDE2C-469A-886F-1D12-A2FA8E4D2E1E}"/>
              </a:ext>
            </a:extLst>
          </p:cNvPr>
          <p:cNvCxnSpPr>
            <a:cxnSpLocks/>
          </p:cNvCxnSpPr>
          <p:nvPr/>
        </p:nvCxnSpPr>
        <p:spPr>
          <a:xfrm flipH="1" flipV="1">
            <a:off x="5383085" y="2888863"/>
            <a:ext cx="2809549" cy="19162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54DF3442-D0A6-B9D9-D208-BE46B65A1517}"/>
              </a:ext>
            </a:extLst>
          </p:cNvPr>
          <p:cNvSpPr txBox="1"/>
          <p:nvPr/>
        </p:nvSpPr>
        <p:spPr>
          <a:xfrm>
            <a:off x="1425384" y="5170347"/>
            <a:ext cx="3629513" cy="646331"/>
          </a:xfrm>
          <a:prstGeom prst="rect">
            <a:avLst/>
          </a:prstGeom>
          <a:solidFill>
            <a:schemeClr val="accent4">
              <a:lumMod val="20000"/>
              <a:lumOff val="80000"/>
            </a:schemeClr>
          </a:solidFill>
        </p:spPr>
        <p:txBody>
          <a:bodyPr wrap="square" lIns="91440" tIns="45720" rIns="91440" bIns="45720" rtlCol="0" anchor="t">
            <a:spAutoFit/>
          </a:bodyPr>
          <a:lstStyle/>
          <a:p>
            <a:r>
              <a:rPr lang="lt-LT"/>
              <a:t>Pasirinktas BVPŽ kodas matomas prie pasirinktų elementų</a:t>
            </a:r>
            <a:endParaRPr lang="en-US"/>
          </a:p>
        </p:txBody>
      </p:sp>
      <p:cxnSp>
        <p:nvCxnSpPr>
          <p:cNvPr id="39" name="Straight Arrow Connector 2">
            <a:extLst>
              <a:ext uri="{FF2B5EF4-FFF2-40B4-BE49-F238E27FC236}">
                <a16:creationId xmlns:a16="http://schemas.microsoft.com/office/drawing/2014/main" id="{BF73F5FA-E483-7DDE-765A-7FB2B58B7672}"/>
              </a:ext>
            </a:extLst>
          </p:cNvPr>
          <p:cNvCxnSpPr>
            <a:cxnSpLocks/>
          </p:cNvCxnSpPr>
          <p:nvPr/>
        </p:nvCxnSpPr>
        <p:spPr>
          <a:xfrm flipV="1">
            <a:off x="2239531" y="4769762"/>
            <a:ext cx="0" cy="40058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0CC3D9E1-05C7-2CB3-F230-174283927BF3}"/>
              </a:ext>
            </a:extLst>
          </p:cNvPr>
          <p:cNvSpPr txBox="1"/>
          <p:nvPr/>
        </p:nvSpPr>
        <p:spPr>
          <a:xfrm>
            <a:off x="8278087" y="3846432"/>
            <a:ext cx="3675394" cy="923330"/>
          </a:xfrm>
          <a:prstGeom prst="rect">
            <a:avLst/>
          </a:prstGeom>
          <a:solidFill>
            <a:schemeClr val="accent4">
              <a:lumMod val="20000"/>
              <a:lumOff val="80000"/>
            </a:schemeClr>
          </a:solidFill>
        </p:spPr>
        <p:txBody>
          <a:bodyPr wrap="square" lIns="91440" tIns="45720" rIns="91440" bIns="45720" rtlCol="0" anchor="t">
            <a:spAutoFit/>
          </a:bodyPr>
          <a:lstStyle/>
          <a:p>
            <a:r>
              <a:rPr lang="lt-LT"/>
              <a:t>Norėdami pašalinti BVPŽ kodą iš pasirinktų elementų, pažymėkite jį ir spauskite ženklą</a:t>
            </a:r>
            <a:endParaRPr lang="en-US"/>
          </a:p>
        </p:txBody>
      </p:sp>
      <p:cxnSp>
        <p:nvCxnSpPr>
          <p:cNvPr id="43" name="Straight Arrow Connector 2">
            <a:extLst>
              <a:ext uri="{FF2B5EF4-FFF2-40B4-BE49-F238E27FC236}">
                <a16:creationId xmlns:a16="http://schemas.microsoft.com/office/drawing/2014/main" id="{5B10B8B5-AF3D-08E7-60A5-F125332F1445}"/>
              </a:ext>
            </a:extLst>
          </p:cNvPr>
          <p:cNvCxnSpPr>
            <a:cxnSpLocks/>
          </p:cNvCxnSpPr>
          <p:nvPr/>
        </p:nvCxnSpPr>
        <p:spPr>
          <a:xfrm flipH="1">
            <a:off x="7081813" y="4493932"/>
            <a:ext cx="1196274" cy="20359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6" name="Rectangle 10">
            <a:extLst>
              <a:ext uri="{FF2B5EF4-FFF2-40B4-BE49-F238E27FC236}">
                <a16:creationId xmlns:a16="http://schemas.microsoft.com/office/drawing/2014/main" id="{096AE599-965F-5125-A9C3-233B46F57148}"/>
              </a:ext>
            </a:extLst>
          </p:cNvPr>
          <p:cNvSpPr/>
          <p:nvPr/>
        </p:nvSpPr>
        <p:spPr>
          <a:xfrm>
            <a:off x="7736541" y="4598894"/>
            <a:ext cx="269137" cy="49675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Straight Arrow Connector 2">
            <a:extLst>
              <a:ext uri="{FF2B5EF4-FFF2-40B4-BE49-F238E27FC236}">
                <a16:creationId xmlns:a16="http://schemas.microsoft.com/office/drawing/2014/main" id="{2671E134-EA6C-4C81-A8E1-B325CA541B7B}"/>
              </a:ext>
            </a:extLst>
          </p:cNvPr>
          <p:cNvCxnSpPr>
            <a:cxnSpLocks/>
          </p:cNvCxnSpPr>
          <p:nvPr/>
        </p:nvCxnSpPr>
        <p:spPr>
          <a:xfrm flipH="1">
            <a:off x="8049545" y="4697525"/>
            <a:ext cx="1713020" cy="28216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1" name="Rectangle 10">
            <a:extLst>
              <a:ext uri="{FF2B5EF4-FFF2-40B4-BE49-F238E27FC236}">
                <a16:creationId xmlns:a16="http://schemas.microsoft.com/office/drawing/2014/main" id="{5EE9D0FF-5A29-ADFE-B114-B27B25531985}"/>
              </a:ext>
            </a:extLst>
          </p:cNvPr>
          <p:cNvSpPr/>
          <p:nvPr/>
        </p:nvSpPr>
        <p:spPr>
          <a:xfrm>
            <a:off x="8408896" y="5387151"/>
            <a:ext cx="475128" cy="19783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4">
            <a:extLst>
              <a:ext uri="{FF2B5EF4-FFF2-40B4-BE49-F238E27FC236}">
                <a16:creationId xmlns:a16="http://schemas.microsoft.com/office/drawing/2014/main" id="{E30DF23D-B8AC-C29B-45FB-940C44357811}"/>
              </a:ext>
            </a:extLst>
          </p:cNvPr>
          <p:cNvSpPr/>
          <p:nvPr/>
        </p:nvSpPr>
        <p:spPr>
          <a:xfrm>
            <a:off x="8977863" y="529404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53" name="TextBox 52">
            <a:extLst>
              <a:ext uri="{FF2B5EF4-FFF2-40B4-BE49-F238E27FC236}">
                <a16:creationId xmlns:a16="http://schemas.microsoft.com/office/drawing/2014/main" id="{26E2DDE5-8DF5-0A3F-D77B-90FCCE3E0D10}"/>
              </a:ext>
            </a:extLst>
          </p:cNvPr>
          <p:cNvSpPr txBox="1"/>
          <p:nvPr/>
        </p:nvSpPr>
        <p:spPr>
          <a:xfrm>
            <a:off x="1356458" y="1661779"/>
            <a:ext cx="2463110" cy="369332"/>
          </a:xfrm>
          <a:prstGeom prst="rect">
            <a:avLst/>
          </a:prstGeom>
          <a:noFill/>
        </p:spPr>
        <p:txBody>
          <a:bodyPr wrap="none" rtlCol="0">
            <a:spAutoFit/>
          </a:bodyPr>
          <a:lstStyle/>
          <a:p>
            <a:r>
              <a:rPr lang="lt-LT"/>
              <a:t>BVPŽ kodo pasirinkimas:</a:t>
            </a:r>
            <a:endParaRPr lang="en-US"/>
          </a:p>
        </p:txBody>
      </p:sp>
      <p:sp>
        <p:nvSpPr>
          <p:cNvPr id="5" name="TextBox 4">
            <a:extLst>
              <a:ext uri="{FF2B5EF4-FFF2-40B4-BE49-F238E27FC236}">
                <a16:creationId xmlns:a16="http://schemas.microsoft.com/office/drawing/2014/main" id="{DCB40CBC-E0C5-4815-0255-6BB11F990E77}"/>
              </a:ext>
            </a:extLst>
          </p:cNvPr>
          <p:cNvSpPr txBox="1"/>
          <p:nvPr/>
        </p:nvSpPr>
        <p:spPr>
          <a:xfrm>
            <a:off x="8255716" y="1768899"/>
            <a:ext cx="3675393" cy="646331"/>
          </a:xfrm>
          <a:prstGeom prst="rect">
            <a:avLst/>
          </a:prstGeom>
          <a:solidFill>
            <a:schemeClr val="accent4">
              <a:lumMod val="20000"/>
              <a:lumOff val="80000"/>
            </a:schemeClr>
          </a:solidFill>
        </p:spPr>
        <p:txBody>
          <a:bodyPr wrap="square" lIns="91440" tIns="45720" rIns="91440" bIns="45720" anchor="t">
            <a:spAutoFit/>
          </a:bodyPr>
          <a:lstStyle/>
          <a:p>
            <a:r>
              <a:rPr lang="lt-LT"/>
              <a:t>Norėdami išskleisti BVPŽ kodą spustelkite skaičių arba „+“</a:t>
            </a:r>
            <a:endParaRPr lang="en-US"/>
          </a:p>
        </p:txBody>
      </p:sp>
      <p:cxnSp>
        <p:nvCxnSpPr>
          <p:cNvPr id="8" name="Straight Arrow Connector 2">
            <a:extLst>
              <a:ext uri="{FF2B5EF4-FFF2-40B4-BE49-F238E27FC236}">
                <a16:creationId xmlns:a16="http://schemas.microsoft.com/office/drawing/2014/main" id="{0915E1DA-53B9-C0AE-0027-BFEDB354D6A7}"/>
              </a:ext>
            </a:extLst>
          </p:cNvPr>
          <p:cNvCxnSpPr>
            <a:cxnSpLocks/>
          </p:cNvCxnSpPr>
          <p:nvPr/>
        </p:nvCxnSpPr>
        <p:spPr>
          <a:xfrm flipH="1">
            <a:off x="4645841" y="2092064"/>
            <a:ext cx="3595270" cy="2550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Rectangle 10">
            <a:extLst>
              <a:ext uri="{FF2B5EF4-FFF2-40B4-BE49-F238E27FC236}">
                <a16:creationId xmlns:a16="http://schemas.microsoft.com/office/drawing/2014/main" id="{96B654AA-6416-E76A-6F4C-07602157FCB3}"/>
              </a:ext>
            </a:extLst>
          </p:cNvPr>
          <p:cNvSpPr/>
          <p:nvPr/>
        </p:nvSpPr>
        <p:spPr>
          <a:xfrm>
            <a:off x="4012306" y="2260251"/>
            <a:ext cx="606033" cy="1889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69749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5" name="TextBox 4">
            <a:extLst>
              <a:ext uri="{FF2B5EF4-FFF2-40B4-BE49-F238E27FC236}">
                <a16:creationId xmlns:a16="http://schemas.microsoft.com/office/drawing/2014/main" id="{B1EB6315-C9DD-AECD-CE39-8CB7C6358FC7}"/>
              </a:ext>
            </a:extLst>
          </p:cNvPr>
          <p:cNvSpPr txBox="1"/>
          <p:nvPr/>
        </p:nvSpPr>
        <p:spPr>
          <a:xfrm>
            <a:off x="1432830" y="1014778"/>
            <a:ext cx="10310935" cy="369332"/>
          </a:xfrm>
          <a:prstGeom prst="rect">
            <a:avLst/>
          </a:prstGeom>
          <a:noFill/>
        </p:spPr>
        <p:txBody>
          <a:bodyPr wrap="square" rtlCol="0">
            <a:spAutoFit/>
          </a:bodyPr>
          <a:lstStyle/>
          <a:p>
            <a:r>
              <a:rPr lang="lt-LT"/>
              <a:t>BVPŽ kodo pasirinkimas naudojant paieškos funkciją:</a:t>
            </a:r>
            <a:endParaRPr lang="en-US"/>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13</a:t>
            </a:fld>
            <a:endParaRPr lang="en-US"/>
          </a:p>
        </p:txBody>
      </p:sp>
      <p:pic>
        <p:nvPicPr>
          <p:cNvPr id="18" name="Paveikslėlis 17">
            <a:extLst>
              <a:ext uri="{FF2B5EF4-FFF2-40B4-BE49-F238E27FC236}">
                <a16:creationId xmlns:a16="http://schemas.microsoft.com/office/drawing/2014/main" id="{26C7CD3A-207D-9476-9EB4-031FD03DAF7C}"/>
              </a:ext>
            </a:extLst>
          </p:cNvPr>
          <p:cNvPicPr>
            <a:picLocks noChangeAspect="1"/>
          </p:cNvPicPr>
          <p:nvPr/>
        </p:nvPicPr>
        <p:blipFill>
          <a:blip r:embed="rId3"/>
          <a:stretch>
            <a:fillRect/>
          </a:stretch>
        </p:blipFill>
        <p:spPr>
          <a:xfrm>
            <a:off x="1432830" y="1374457"/>
            <a:ext cx="9377199" cy="4543809"/>
          </a:xfrm>
          <a:prstGeom prst="rect">
            <a:avLst/>
          </a:prstGeom>
        </p:spPr>
      </p:pic>
      <p:sp>
        <p:nvSpPr>
          <p:cNvPr id="19" name="Rectangle 10">
            <a:extLst>
              <a:ext uri="{FF2B5EF4-FFF2-40B4-BE49-F238E27FC236}">
                <a16:creationId xmlns:a16="http://schemas.microsoft.com/office/drawing/2014/main" id="{ADC12883-D361-E072-66EF-06107310F690}"/>
              </a:ext>
            </a:extLst>
          </p:cNvPr>
          <p:cNvSpPr/>
          <p:nvPr/>
        </p:nvSpPr>
        <p:spPr>
          <a:xfrm>
            <a:off x="1673891" y="1668107"/>
            <a:ext cx="451937" cy="25702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0">
            <a:extLst>
              <a:ext uri="{FF2B5EF4-FFF2-40B4-BE49-F238E27FC236}">
                <a16:creationId xmlns:a16="http://schemas.microsoft.com/office/drawing/2014/main" id="{EEE5A1D3-CDD7-8FEB-877C-C122F787FCA0}"/>
              </a:ext>
            </a:extLst>
          </p:cNvPr>
          <p:cNvSpPr/>
          <p:nvPr/>
        </p:nvSpPr>
        <p:spPr>
          <a:xfrm>
            <a:off x="3783105" y="1638258"/>
            <a:ext cx="358589" cy="2868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EF2368EC-2BFB-B91D-DFA6-3387EBF42131}"/>
              </a:ext>
            </a:extLst>
          </p:cNvPr>
          <p:cNvSpPr/>
          <p:nvPr/>
        </p:nvSpPr>
        <p:spPr>
          <a:xfrm>
            <a:off x="1673891" y="3155902"/>
            <a:ext cx="887506" cy="28687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10">
            <a:extLst>
              <a:ext uri="{FF2B5EF4-FFF2-40B4-BE49-F238E27FC236}">
                <a16:creationId xmlns:a16="http://schemas.microsoft.com/office/drawing/2014/main" id="{12B09E1A-3E82-5A4F-C0FB-0D646BBC259A}"/>
              </a:ext>
            </a:extLst>
          </p:cNvPr>
          <p:cNvSpPr/>
          <p:nvPr/>
        </p:nvSpPr>
        <p:spPr>
          <a:xfrm>
            <a:off x="1757083" y="2616763"/>
            <a:ext cx="1317812" cy="19791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3">
            <a:extLst>
              <a:ext uri="{FF2B5EF4-FFF2-40B4-BE49-F238E27FC236}">
                <a16:creationId xmlns:a16="http://schemas.microsoft.com/office/drawing/2014/main" id="{3849421D-0FBD-A9CE-0829-CC181351BB9E}"/>
              </a:ext>
            </a:extLst>
          </p:cNvPr>
          <p:cNvSpPr/>
          <p:nvPr/>
        </p:nvSpPr>
        <p:spPr>
          <a:xfrm>
            <a:off x="1139655" y="157092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6" name="Oval 4">
            <a:extLst>
              <a:ext uri="{FF2B5EF4-FFF2-40B4-BE49-F238E27FC236}">
                <a16:creationId xmlns:a16="http://schemas.microsoft.com/office/drawing/2014/main" id="{9AC32C58-D8E3-D2E2-465C-90E2335AB1A7}"/>
              </a:ext>
            </a:extLst>
          </p:cNvPr>
          <p:cNvSpPr/>
          <p:nvPr/>
        </p:nvSpPr>
        <p:spPr>
          <a:xfrm>
            <a:off x="3249407" y="158966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7" name="Oval 5">
            <a:extLst>
              <a:ext uri="{FF2B5EF4-FFF2-40B4-BE49-F238E27FC236}">
                <a16:creationId xmlns:a16="http://schemas.microsoft.com/office/drawing/2014/main" id="{43A3E82A-F10F-FC6C-D4A0-8C05C525EFBB}"/>
              </a:ext>
            </a:extLst>
          </p:cNvPr>
          <p:cNvSpPr/>
          <p:nvPr/>
        </p:nvSpPr>
        <p:spPr>
          <a:xfrm>
            <a:off x="1139655" y="257211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28" name="Oval 6">
            <a:extLst>
              <a:ext uri="{FF2B5EF4-FFF2-40B4-BE49-F238E27FC236}">
                <a16:creationId xmlns:a16="http://schemas.microsoft.com/office/drawing/2014/main" id="{6BC40FE4-4FA3-A352-F1A1-C960DE62D5D2}"/>
              </a:ext>
            </a:extLst>
          </p:cNvPr>
          <p:cNvSpPr/>
          <p:nvPr/>
        </p:nvSpPr>
        <p:spPr>
          <a:xfrm>
            <a:off x="1139655" y="320502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4</a:t>
            </a:r>
          </a:p>
        </p:txBody>
      </p:sp>
      <p:sp>
        <p:nvSpPr>
          <p:cNvPr id="29" name="TextBox 28">
            <a:extLst>
              <a:ext uri="{FF2B5EF4-FFF2-40B4-BE49-F238E27FC236}">
                <a16:creationId xmlns:a16="http://schemas.microsoft.com/office/drawing/2014/main" id="{EA14E14F-4085-30A7-EAF5-81C87C0C34C6}"/>
              </a:ext>
            </a:extLst>
          </p:cNvPr>
          <p:cNvSpPr txBox="1"/>
          <p:nvPr/>
        </p:nvSpPr>
        <p:spPr>
          <a:xfrm>
            <a:off x="4643718" y="2263596"/>
            <a:ext cx="4168589" cy="646331"/>
          </a:xfrm>
          <a:prstGeom prst="rect">
            <a:avLst/>
          </a:prstGeom>
          <a:solidFill>
            <a:schemeClr val="accent4">
              <a:lumMod val="20000"/>
              <a:lumOff val="80000"/>
            </a:schemeClr>
          </a:solidFill>
        </p:spPr>
        <p:txBody>
          <a:bodyPr wrap="square" lIns="91440" tIns="45720" rIns="91440" bIns="45720" rtlCol="0" anchor="t">
            <a:spAutoFit/>
          </a:bodyPr>
          <a:lstStyle/>
          <a:p>
            <a:r>
              <a:rPr lang="lt-LT"/>
              <a:t>Norėdami pasirinkti reikiamą BVPŽ kodą, du kartus spustelėkite jo pavadinimą</a:t>
            </a:r>
          </a:p>
        </p:txBody>
      </p:sp>
      <p:cxnSp>
        <p:nvCxnSpPr>
          <p:cNvPr id="30" name="Straight Arrow Connector 2">
            <a:extLst>
              <a:ext uri="{FF2B5EF4-FFF2-40B4-BE49-F238E27FC236}">
                <a16:creationId xmlns:a16="http://schemas.microsoft.com/office/drawing/2014/main" id="{46A64692-6E6F-5F97-89C3-35EC54B38FEB}"/>
              </a:ext>
            </a:extLst>
          </p:cNvPr>
          <p:cNvCxnSpPr>
            <a:cxnSpLocks/>
          </p:cNvCxnSpPr>
          <p:nvPr/>
        </p:nvCxnSpPr>
        <p:spPr>
          <a:xfrm flipH="1">
            <a:off x="3261747" y="2616763"/>
            <a:ext cx="1317812" cy="9895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3" name="Rectangle 10">
            <a:extLst>
              <a:ext uri="{FF2B5EF4-FFF2-40B4-BE49-F238E27FC236}">
                <a16:creationId xmlns:a16="http://schemas.microsoft.com/office/drawing/2014/main" id="{F7484BCE-2C07-F645-582F-6FE2B13AB49D}"/>
              </a:ext>
            </a:extLst>
          </p:cNvPr>
          <p:cNvSpPr/>
          <p:nvPr/>
        </p:nvSpPr>
        <p:spPr>
          <a:xfrm>
            <a:off x="10174940" y="5558310"/>
            <a:ext cx="584229" cy="27179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6">
            <a:extLst>
              <a:ext uri="{FF2B5EF4-FFF2-40B4-BE49-F238E27FC236}">
                <a16:creationId xmlns:a16="http://schemas.microsoft.com/office/drawing/2014/main" id="{6C3615C1-C5A0-B84A-9153-DAD7B018A131}"/>
              </a:ext>
            </a:extLst>
          </p:cNvPr>
          <p:cNvSpPr/>
          <p:nvPr/>
        </p:nvSpPr>
        <p:spPr>
          <a:xfrm>
            <a:off x="10224739" y="500637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5</a:t>
            </a:r>
            <a:endParaRPr lang="en-GB">
              <a:solidFill>
                <a:schemeClr val="tx1"/>
              </a:solidFill>
            </a:endParaRPr>
          </a:p>
        </p:txBody>
      </p:sp>
      <p:sp>
        <p:nvSpPr>
          <p:cNvPr id="36" name="TextBox 35">
            <a:extLst>
              <a:ext uri="{FF2B5EF4-FFF2-40B4-BE49-F238E27FC236}">
                <a16:creationId xmlns:a16="http://schemas.microsoft.com/office/drawing/2014/main" id="{9FB7320A-D45A-6B41-C103-BC088EDC5753}"/>
              </a:ext>
            </a:extLst>
          </p:cNvPr>
          <p:cNvSpPr txBox="1"/>
          <p:nvPr/>
        </p:nvSpPr>
        <p:spPr>
          <a:xfrm>
            <a:off x="1435859" y="5258984"/>
            <a:ext cx="3254922" cy="646331"/>
          </a:xfrm>
          <a:prstGeom prst="rect">
            <a:avLst/>
          </a:prstGeom>
          <a:solidFill>
            <a:schemeClr val="accent4">
              <a:lumMod val="20000"/>
              <a:lumOff val="80000"/>
            </a:schemeClr>
          </a:solidFill>
        </p:spPr>
        <p:txBody>
          <a:bodyPr wrap="square" lIns="91440" tIns="45720" rIns="91440" bIns="45720" anchor="t">
            <a:spAutoFit/>
          </a:bodyPr>
          <a:lstStyle/>
          <a:p>
            <a:r>
              <a:rPr lang="lt-LT"/>
              <a:t>Pasirinktas BVPŽ kodas matomas prie pasirinktų elementų</a:t>
            </a:r>
            <a:endParaRPr lang="en-US"/>
          </a:p>
        </p:txBody>
      </p:sp>
      <p:cxnSp>
        <p:nvCxnSpPr>
          <p:cNvPr id="38" name="Straight Arrow Connector 2">
            <a:extLst>
              <a:ext uri="{FF2B5EF4-FFF2-40B4-BE49-F238E27FC236}">
                <a16:creationId xmlns:a16="http://schemas.microsoft.com/office/drawing/2014/main" id="{A6F6D9E3-926A-136E-E46D-F6867D981885}"/>
              </a:ext>
            </a:extLst>
          </p:cNvPr>
          <p:cNvCxnSpPr>
            <a:cxnSpLocks/>
          </p:cNvCxnSpPr>
          <p:nvPr/>
        </p:nvCxnSpPr>
        <p:spPr>
          <a:xfrm flipV="1">
            <a:off x="2017059" y="4763172"/>
            <a:ext cx="0" cy="49242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5242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aveikslėlis 12">
            <a:extLst>
              <a:ext uri="{FF2B5EF4-FFF2-40B4-BE49-F238E27FC236}">
                <a16:creationId xmlns:a16="http://schemas.microsoft.com/office/drawing/2014/main" id="{EF00E116-E8B9-A192-A57C-61F882B650EA}"/>
              </a:ext>
            </a:extLst>
          </p:cNvPr>
          <p:cNvPicPr>
            <a:picLocks noChangeAspect="1"/>
          </p:cNvPicPr>
          <p:nvPr/>
        </p:nvPicPr>
        <p:blipFill>
          <a:blip r:embed="rId2"/>
          <a:stretch>
            <a:fillRect/>
          </a:stretch>
        </p:blipFill>
        <p:spPr>
          <a:xfrm>
            <a:off x="1410246" y="886534"/>
            <a:ext cx="10138478" cy="2656137"/>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30033" y="116397"/>
            <a:ext cx="7801946" cy="810627"/>
          </a:xfrm>
        </p:spPr>
        <p:txBody>
          <a:bodyPr>
            <a:noAutofit/>
          </a:bodyPr>
          <a:lstStyle/>
          <a:p>
            <a:pPr algn="ctr"/>
            <a:r>
              <a:rPr lang="lt-LT" sz="3600" b="1"/>
              <a:t>Pirkimo kūrimas</a:t>
            </a:r>
            <a:endParaRPr lang="en-US" sz="3600" b="1"/>
          </a:p>
        </p:txBody>
      </p:sp>
      <p:sp>
        <p:nvSpPr>
          <p:cNvPr id="18" name="TextBox 17">
            <a:extLst>
              <a:ext uri="{FF2B5EF4-FFF2-40B4-BE49-F238E27FC236}">
                <a16:creationId xmlns:a16="http://schemas.microsoft.com/office/drawing/2014/main" id="{22511967-4393-0242-0FA9-59C1F9E70AE2}"/>
              </a:ext>
            </a:extLst>
          </p:cNvPr>
          <p:cNvSpPr txBox="1"/>
          <p:nvPr/>
        </p:nvSpPr>
        <p:spPr>
          <a:xfrm>
            <a:off x="815788" y="6226621"/>
            <a:ext cx="9105360" cy="646331"/>
          </a:xfrm>
          <a:prstGeom prst="rect">
            <a:avLst/>
          </a:prstGeom>
          <a:noFill/>
        </p:spPr>
        <p:txBody>
          <a:bodyPr wrap="square" rtlCol="0">
            <a:spAutoFit/>
          </a:bodyPr>
          <a:lstStyle/>
          <a:p>
            <a:r>
              <a:rPr lang="lt-LT"/>
              <a:t>Nors šiame žingsnyje laukai nėra privalomi, jie bus privalomi kitame, todėl rekomenduojame juos užpildyti iš karto </a:t>
            </a:r>
            <a:endParaRPr lang="en-US"/>
          </a:p>
        </p:txBody>
      </p:sp>
      <p:sp>
        <p:nvSpPr>
          <p:cNvPr id="19" name="Arrow: Right 11">
            <a:extLst>
              <a:ext uri="{FF2B5EF4-FFF2-40B4-BE49-F238E27FC236}">
                <a16:creationId xmlns:a16="http://schemas.microsoft.com/office/drawing/2014/main" id="{75A00CE5-0D58-EEB8-7EA9-7EDA02AC092D}"/>
              </a:ext>
            </a:extLst>
          </p:cNvPr>
          <p:cNvSpPr/>
          <p:nvPr/>
        </p:nvSpPr>
        <p:spPr>
          <a:xfrm>
            <a:off x="792114" y="299504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11">
            <a:extLst>
              <a:ext uri="{FF2B5EF4-FFF2-40B4-BE49-F238E27FC236}">
                <a16:creationId xmlns:a16="http://schemas.microsoft.com/office/drawing/2014/main" id="{86669198-86E8-AF5E-B218-991C1E6DDE63}"/>
              </a:ext>
            </a:extLst>
          </p:cNvPr>
          <p:cNvSpPr/>
          <p:nvPr/>
        </p:nvSpPr>
        <p:spPr>
          <a:xfrm>
            <a:off x="2974573" y="656828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14</a:t>
            </a:fld>
            <a:endParaRPr lang="en-US"/>
          </a:p>
        </p:txBody>
      </p:sp>
      <p:sp>
        <p:nvSpPr>
          <p:cNvPr id="3" name="TextBox 2">
            <a:extLst>
              <a:ext uri="{FF2B5EF4-FFF2-40B4-BE49-F238E27FC236}">
                <a16:creationId xmlns:a16="http://schemas.microsoft.com/office/drawing/2014/main" id="{AD53A188-9AAB-E9D9-66B2-80A0162160CC}"/>
              </a:ext>
            </a:extLst>
          </p:cNvPr>
          <p:cNvSpPr txBox="1"/>
          <p:nvPr/>
        </p:nvSpPr>
        <p:spPr>
          <a:xfrm>
            <a:off x="819509" y="5859099"/>
            <a:ext cx="3650067" cy="369332"/>
          </a:xfrm>
          <a:prstGeom prst="rect">
            <a:avLst/>
          </a:prstGeom>
          <a:noFill/>
        </p:spPr>
        <p:txBody>
          <a:bodyPr wrap="square" rtlCol="0">
            <a:spAutoFit/>
          </a:bodyPr>
          <a:lstStyle/>
          <a:p>
            <a:r>
              <a:rPr lang="lt-LT"/>
              <a:t>Neprivalomi laukai </a:t>
            </a:r>
            <a:endParaRPr lang="en-US"/>
          </a:p>
        </p:txBody>
      </p:sp>
      <p:sp>
        <p:nvSpPr>
          <p:cNvPr id="5" name="Arrow: Right 17">
            <a:extLst>
              <a:ext uri="{FF2B5EF4-FFF2-40B4-BE49-F238E27FC236}">
                <a16:creationId xmlns:a16="http://schemas.microsoft.com/office/drawing/2014/main" id="{DDFB6C8F-C4C8-6C3B-E358-FC6D8B680A39}"/>
              </a:ext>
            </a:extLst>
          </p:cNvPr>
          <p:cNvSpPr/>
          <p:nvPr/>
        </p:nvSpPr>
        <p:spPr>
          <a:xfrm>
            <a:off x="2743732" y="5955166"/>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17">
            <a:extLst>
              <a:ext uri="{FF2B5EF4-FFF2-40B4-BE49-F238E27FC236}">
                <a16:creationId xmlns:a16="http://schemas.microsoft.com/office/drawing/2014/main" id="{B932833B-9E71-3E57-A4FA-C677543F1A84}"/>
              </a:ext>
            </a:extLst>
          </p:cNvPr>
          <p:cNvSpPr/>
          <p:nvPr/>
        </p:nvSpPr>
        <p:spPr>
          <a:xfrm>
            <a:off x="819509" y="1386624"/>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1">
            <a:extLst>
              <a:ext uri="{FF2B5EF4-FFF2-40B4-BE49-F238E27FC236}">
                <a16:creationId xmlns:a16="http://schemas.microsoft.com/office/drawing/2014/main" id="{F50F4172-417B-3E09-1706-82E1C416FF3F}"/>
              </a:ext>
            </a:extLst>
          </p:cNvPr>
          <p:cNvSpPr/>
          <p:nvPr/>
        </p:nvSpPr>
        <p:spPr>
          <a:xfrm>
            <a:off x="786935" y="95121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7">
            <a:extLst>
              <a:ext uri="{FF2B5EF4-FFF2-40B4-BE49-F238E27FC236}">
                <a16:creationId xmlns:a16="http://schemas.microsoft.com/office/drawing/2014/main" id="{42062F33-AEA3-6E35-5F8C-89E07EF25065}"/>
              </a:ext>
            </a:extLst>
          </p:cNvPr>
          <p:cNvSpPr/>
          <p:nvPr/>
        </p:nvSpPr>
        <p:spPr>
          <a:xfrm>
            <a:off x="797097" y="2553539"/>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0">
            <a:extLst>
              <a:ext uri="{FF2B5EF4-FFF2-40B4-BE49-F238E27FC236}">
                <a16:creationId xmlns:a16="http://schemas.microsoft.com/office/drawing/2014/main" id="{E9D12338-0C7C-C266-E6DE-45263F826772}"/>
              </a:ext>
            </a:extLst>
          </p:cNvPr>
          <p:cNvSpPr/>
          <p:nvPr/>
        </p:nvSpPr>
        <p:spPr>
          <a:xfrm>
            <a:off x="1768025" y="1133834"/>
            <a:ext cx="459440" cy="24572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C240592-9851-B253-9F3E-5608EFF79030}"/>
              </a:ext>
            </a:extLst>
          </p:cNvPr>
          <p:cNvSpPr txBox="1"/>
          <p:nvPr/>
        </p:nvSpPr>
        <p:spPr>
          <a:xfrm>
            <a:off x="826995" y="3547703"/>
            <a:ext cx="10721730" cy="2308324"/>
          </a:xfrm>
          <a:prstGeom prst="rect">
            <a:avLst/>
          </a:prstGeom>
          <a:solidFill>
            <a:schemeClr val="accent4">
              <a:lumMod val="20000"/>
              <a:lumOff val="80000"/>
            </a:schemeClr>
          </a:solidFill>
        </p:spPr>
        <p:txBody>
          <a:bodyPr wrap="square" lIns="91440" tIns="45720" rIns="91440" bIns="45720" rtlCol="0" anchor="t">
            <a:spAutoFit/>
          </a:bodyPr>
          <a:lstStyle/>
          <a:p>
            <a:pPr algn="l" rtl="0" fontAlgn="base">
              <a:buFont typeface="Arial" panose="020B0604020202020204" pitchFamily="34" charset="0"/>
              <a:buChar char="•"/>
            </a:pPr>
            <a:r>
              <a:rPr lang="lt-LT" sz="1600" b="0" i="0" u="none" strike="noStrike" dirty="0">
                <a:solidFill>
                  <a:srgbClr val="000000"/>
                </a:solidFill>
                <a:effectLst/>
                <a:latin typeface="Calibri"/>
                <a:ea typeface="Calibri"/>
                <a:cs typeface="Calibri"/>
              </a:rPr>
              <a:t>Pasirinkus pirkimų suvestinėje pirkimą, laukas „Numatoma vertė (EUR)“ užpildomas automatiškai. Šis laukas gali būti koreguojamas.</a:t>
            </a:r>
            <a:r>
              <a:rPr lang="lt-LT" sz="1600" b="0" i="0" u="none" strike="noStrike" dirty="0">
                <a:solidFill>
                  <a:srgbClr val="FF0000"/>
                </a:solidFill>
                <a:effectLst/>
                <a:latin typeface="Calibri"/>
                <a:ea typeface="Calibri"/>
                <a:cs typeface="Calibri"/>
              </a:rPr>
              <a:t> </a:t>
            </a:r>
            <a:r>
              <a:rPr lang="lt-LT" sz="1600" b="0" i="0" dirty="0">
                <a:solidFill>
                  <a:srgbClr val="000000"/>
                </a:solidFill>
                <a:effectLst/>
                <a:latin typeface="Calibri"/>
                <a:ea typeface="Calibri"/>
                <a:cs typeface="Calibri"/>
              </a:rPr>
              <a:t>​</a:t>
            </a:r>
          </a:p>
          <a:p>
            <a:pPr fontAlgn="base">
              <a:buFont typeface="Arial" panose="020B0604020202020204" pitchFamily="34" charset="0"/>
              <a:buChar char="•"/>
            </a:pPr>
            <a:r>
              <a:rPr lang="lt-LT" sz="1600" b="0" i="0" u="none" strike="noStrike" dirty="0">
                <a:solidFill>
                  <a:srgbClr val="FF0000"/>
                </a:solidFill>
                <a:effectLst/>
                <a:latin typeface="Calibri"/>
                <a:cs typeface="Calibri"/>
              </a:rPr>
              <a:t>SVARBU</a:t>
            </a:r>
            <a:r>
              <a:rPr lang="en-US" sz="1600" b="0" i="0" u="none" strike="noStrike" dirty="0">
                <a:solidFill>
                  <a:srgbClr val="FF0000"/>
                </a:solidFill>
                <a:effectLst/>
                <a:latin typeface="Calibri"/>
                <a:cs typeface="Calibri"/>
              </a:rPr>
              <a:t>!</a:t>
            </a:r>
            <a:r>
              <a:rPr lang="lt-LT" sz="1600" b="0" i="0" u="none" strike="noStrike" dirty="0">
                <a:solidFill>
                  <a:srgbClr val="000000"/>
                </a:solidFill>
                <a:effectLst/>
                <a:latin typeface="Calibri"/>
                <a:cs typeface="Calibri"/>
              </a:rPr>
              <a:t> Lauke „Numatoma vertė (EUR)“ nurodyta vertė bus matoma tiekėjams peržiūrint informaciją apie pirkimą. Šis laukas pildomas, jei pirkimo vykdytojas nusprendžia pirkimo dokumentuose išviešinti tiekėjams maksimalų pirkimui skirtų lėšų dydį. Priešingu atveju, </a:t>
            </a:r>
            <a:r>
              <a:rPr lang="lt-LT" sz="1600" dirty="0">
                <a:solidFill>
                  <a:srgbClr val="000000"/>
                </a:solidFill>
                <a:latin typeface="Calibri"/>
                <a:cs typeface="Calibri"/>
              </a:rPr>
              <a:t>laukas nepildomas</a:t>
            </a:r>
            <a:r>
              <a:rPr lang="lt-LT" sz="1600" b="0" i="0" u="none" strike="noStrike" dirty="0">
                <a:solidFill>
                  <a:srgbClr val="000000"/>
                </a:solidFill>
                <a:effectLst/>
                <a:latin typeface="Calibri"/>
                <a:cs typeface="Calibri"/>
              </a:rPr>
              <a:t>.</a:t>
            </a:r>
            <a:r>
              <a:rPr lang="lt-LT" sz="1600" b="0" i="0" dirty="0">
                <a:solidFill>
                  <a:srgbClr val="000000"/>
                </a:solidFill>
                <a:effectLst/>
                <a:latin typeface="Calibri"/>
                <a:cs typeface="Calibri"/>
              </a:rPr>
              <a:t>​</a:t>
            </a:r>
            <a:r>
              <a:rPr lang="lt-LT" sz="1600" dirty="0">
                <a:solidFill>
                  <a:srgbClr val="000000"/>
                </a:solidFill>
                <a:latin typeface="Calibri"/>
                <a:cs typeface="Calibri"/>
              </a:rPr>
              <a:t> Vertė nurodoma be PVM.</a:t>
            </a:r>
            <a:endParaRPr lang="lt-LT" sz="1600" dirty="0">
              <a:solidFill>
                <a:srgbClr val="000000"/>
              </a:solidFill>
              <a:latin typeface="Arial"/>
              <a:cs typeface="Arial"/>
            </a:endParaRPr>
          </a:p>
          <a:p>
            <a:pPr algn="l" rtl="0" fontAlgn="base">
              <a:buFont typeface="Arial" panose="020B0604020202020204" pitchFamily="34" charset="0"/>
              <a:buChar char="•"/>
            </a:pPr>
            <a:r>
              <a:rPr lang="lt-LT" sz="1600" b="0" i="0" u="none" strike="noStrike" dirty="0">
                <a:solidFill>
                  <a:srgbClr val="FF0000"/>
                </a:solidFill>
                <a:effectLst/>
                <a:latin typeface="Calibri"/>
                <a:ea typeface="Calibri"/>
                <a:cs typeface="Calibri"/>
              </a:rPr>
              <a:t>Pastaba</a:t>
            </a:r>
            <a:r>
              <a:rPr lang="lt-LT" sz="1600" b="0" i="0" u="none" strike="noStrike" dirty="0">
                <a:solidFill>
                  <a:srgbClr val="000000"/>
                </a:solidFill>
                <a:effectLst/>
                <a:latin typeface="Calibri"/>
                <a:ea typeface="Calibri"/>
                <a:cs typeface="Calibri"/>
              </a:rPr>
              <a:t>. Lauke „Pasiūlymų vertinimui naudojama vertė (neskelbiama) (EUR)“ turi būti nurodoma kaina arba sąnaudos be PVM, kurios bus naudojamos vertinant, ar pasiūlyme nurodyta kaina ar sąnaudos nėra per didelės, nepriimtinos. Ši vertė bus matoma tik pirkimo vykdytojui. Jei pirkimas skaidomas į dalis, šiame lauke įrašykite bendrą visų pirkimo dalių vertę, o Vidiniuose dokumentuose turėsite pateikti informaciją dėl kiekvienos pirkimo dalies atskirai</a:t>
            </a:r>
            <a:endParaRPr lang="lt-LT" sz="1600" b="0" i="0" dirty="0">
              <a:solidFill>
                <a:srgbClr val="000000"/>
              </a:solidFill>
              <a:effectLst/>
              <a:latin typeface="Calibri"/>
              <a:ea typeface="Calibri"/>
              <a:cs typeface="Calibri"/>
            </a:endParaRPr>
          </a:p>
        </p:txBody>
      </p:sp>
      <p:sp>
        <p:nvSpPr>
          <p:cNvPr id="4" name="Rectangle 10">
            <a:extLst>
              <a:ext uri="{FF2B5EF4-FFF2-40B4-BE49-F238E27FC236}">
                <a16:creationId xmlns:a16="http://schemas.microsoft.com/office/drawing/2014/main" id="{B604C8B2-F4AD-EEA8-7A88-E67A715741ED}"/>
              </a:ext>
            </a:extLst>
          </p:cNvPr>
          <p:cNvSpPr/>
          <p:nvPr/>
        </p:nvSpPr>
        <p:spPr>
          <a:xfrm>
            <a:off x="1452210" y="2542334"/>
            <a:ext cx="990347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10">
            <a:extLst>
              <a:ext uri="{FF2B5EF4-FFF2-40B4-BE49-F238E27FC236}">
                <a16:creationId xmlns:a16="http://schemas.microsoft.com/office/drawing/2014/main" id="{ED6120B4-7903-B269-2299-67C109FA9549}"/>
              </a:ext>
            </a:extLst>
          </p:cNvPr>
          <p:cNvSpPr/>
          <p:nvPr/>
        </p:nvSpPr>
        <p:spPr>
          <a:xfrm>
            <a:off x="1407386" y="2952614"/>
            <a:ext cx="9903478" cy="25042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2">
            <a:extLst>
              <a:ext uri="{FF2B5EF4-FFF2-40B4-BE49-F238E27FC236}">
                <a16:creationId xmlns:a16="http://schemas.microsoft.com/office/drawing/2014/main" id="{022E1A35-38E8-0C0D-99A7-F6723B8C278B}"/>
              </a:ext>
            </a:extLst>
          </p:cNvPr>
          <p:cNvCxnSpPr>
            <a:cxnSpLocks/>
          </p:cNvCxnSpPr>
          <p:nvPr/>
        </p:nvCxnSpPr>
        <p:spPr>
          <a:xfrm flipH="1">
            <a:off x="2237529" y="1236199"/>
            <a:ext cx="1571064" cy="1155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7" name="TextBox 12">
            <a:extLst>
              <a:ext uri="{FF2B5EF4-FFF2-40B4-BE49-F238E27FC236}">
                <a16:creationId xmlns:a16="http://schemas.microsoft.com/office/drawing/2014/main" id="{5B1C3F19-4B21-B28E-3807-B06960930C26}"/>
              </a:ext>
            </a:extLst>
          </p:cNvPr>
          <p:cNvSpPr txBox="1"/>
          <p:nvPr/>
        </p:nvSpPr>
        <p:spPr>
          <a:xfrm>
            <a:off x="3756381" y="889446"/>
            <a:ext cx="7170173" cy="646331"/>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solidFill>
                  <a:srgbClr val="FF0000"/>
                </a:solidFill>
                <a:ea typeface="Calibri"/>
                <a:cs typeface="Calibri"/>
              </a:rPr>
              <a:t>SVARBU!</a:t>
            </a:r>
            <a:r>
              <a:rPr lang="lt-LT">
                <a:ea typeface="Calibri"/>
                <a:cs typeface="Calibri"/>
              </a:rPr>
              <a:t> Šis laukas nėra apie pirkimo skaidymą į dalis. Jis visada pasirenkamas „Ne“</a:t>
            </a:r>
          </a:p>
        </p:txBody>
      </p:sp>
    </p:spTree>
    <p:extLst>
      <p:ext uri="{BB962C8B-B14F-4D97-AF65-F5344CB8AC3E}">
        <p14:creationId xmlns:p14="http://schemas.microsoft.com/office/powerpoint/2010/main" val="894664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aveikslėlis 31">
            <a:extLst>
              <a:ext uri="{FF2B5EF4-FFF2-40B4-BE49-F238E27FC236}">
                <a16:creationId xmlns:a16="http://schemas.microsoft.com/office/drawing/2014/main" id="{5A9635A7-C79D-97EF-7BF7-C82B3570E06C}"/>
              </a:ext>
            </a:extLst>
          </p:cNvPr>
          <p:cNvPicPr>
            <a:picLocks noChangeAspect="1"/>
          </p:cNvPicPr>
          <p:nvPr/>
        </p:nvPicPr>
        <p:blipFill>
          <a:blip r:embed="rId2"/>
          <a:stretch>
            <a:fillRect/>
          </a:stretch>
        </p:blipFill>
        <p:spPr>
          <a:xfrm>
            <a:off x="1381804" y="1008097"/>
            <a:ext cx="10146457" cy="2386102"/>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069799" y="193331"/>
            <a:ext cx="7801946" cy="810627"/>
          </a:xfrm>
        </p:spPr>
        <p:txBody>
          <a:bodyPr>
            <a:noAutofit/>
          </a:bodyPr>
          <a:lstStyle/>
          <a:p>
            <a:pPr algn="ctr"/>
            <a:r>
              <a:rPr lang="lt-LT" sz="3600" b="1"/>
              <a:t>Pirkimo kūrimas</a:t>
            </a:r>
            <a:endParaRPr lang="en-US" sz="3600" b="1"/>
          </a:p>
        </p:txBody>
      </p:sp>
      <p:sp>
        <p:nvSpPr>
          <p:cNvPr id="18" name="TextBox 17">
            <a:extLst>
              <a:ext uri="{FF2B5EF4-FFF2-40B4-BE49-F238E27FC236}">
                <a16:creationId xmlns:a16="http://schemas.microsoft.com/office/drawing/2014/main" id="{22511967-4393-0242-0FA9-59C1F9E70AE2}"/>
              </a:ext>
            </a:extLst>
          </p:cNvPr>
          <p:cNvSpPr txBox="1"/>
          <p:nvPr/>
        </p:nvSpPr>
        <p:spPr>
          <a:xfrm>
            <a:off x="895927" y="5667636"/>
            <a:ext cx="9430933" cy="646331"/>
          </a:xfrm>
          <a:prstGeom prst="rect">
            <a:avLst/>
          </a:prstGeom>
          <a:noFill/>
        </p:spPr>
        <p:txBody>
          <a:bodyPr wrap="square" rtlCol="0">
            <a:spAutoFit/>
          </a:bodyPr>
          <a:lstStyle/>
          <a:p>
            <a:r>
              <a:rPr lang="lt-LT"/>
              <a:t>Nors šiame žingsnyje dalis laukų nėra privalomi, jie bus privalomi kitame, todėl rekomenduojame juos užpildyti iš karto </a:t>
            </a:r>
            <a:endParaRPr lang="en-US"/>
          </a:p>
        </p:txBody>
      </p:sp>
      <p:sp>
        <p:nvSpPr>
          <p:cNvPr id="28" name="Arrow: Right 11">
            <a:extLst>
              <a:ext uri="{FF2B5EF4-FFF2-40B4-BE49-F238E27FC236}">
                <a16:creationId xmlns:a16="http://schemas.microsoft.com/office/drawing/2014/main" id="{86669198-86E8-AF5E-B218-991C1E6DDE63}"/>
              </a:ext>
            </a:extLst>
          </p:cNvPr>
          <p:cNvSpPr/>
          <p:nvPr/>
        </p:nvSpPr>
        <p:spPr>
          <a:xfrm>
            <a:off x="3065292" y="603292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15</a:t>
            </a:fld>
            <a:endParaRPr lang="en-US"/>
          </a:p>
        </p:txBody>
      </p:sp>
      <p:sp>
        <p:nvSpPr>
          <p:cNvPr id="12" name="Arrow: Right 11">
            <a:extLst>
              <a:ext uri="{FF2B5EF4-FFF2-40B4-BE49-F238E27FC236}">
                <a16:creationId xmlns:a16="http://schemas.microsoft.com/office/drawing/2014/main" id="{DF35BB44-7FA8-9599-A7AD-AD48302D1345}"/>
              </a:ext>
            </a:extLst>
          </p:cNvPr>
          <p:cNvSpPr/>
          <p:nvPr/>
        </p:nvSpPr>
        <p:spPr>
          <a:xfrm>
            <a:off x="706559" y="156180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0">
            <a:extLst>
              <a:ext uri="{FF2B5EF4-FFF2-40B4-BE49-F238E27FC236}">
                <a16:creationId xmlns:a16="http://schemas.microsoft.com/office/drawing/2014/main" id="{E9D12338-0C7C-C266-E6DE-45263F826772}"/>
              </a:ext>
            </a:extLst>
          </p:cNvPr>
          <p:cNvSpPr/>
          <p:nvPr/>
        </p:nvSpPr>
        <p:spPr>
          <a:xfrm>
            <a:off x="1505299" y="2600706"/>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0">
            <a:extLst>
              <a:ext uri="{FF2B5EF4-FFF2-40B4-BE49-F238E27FC236}">
                <a16:creationId xmlns:a16="http://schemas.microsoft.com/office/drawing/2014/main" id="{94FFF59F-33EA-5C98-D894-A0D917E88AC8}"/>
              </a:ext>
            </a:extLst>
          </p:cNvPr>
          <p:cNvSpPr/>
          <p:nvPr/>
        </p:nvSpPr>
        <p:spPr>
          <a:xfrm>
            <a:off x="11170860" y="3093032"/>
            <a:ext cx="230985"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C240592-9851-B253-9F3E-5608EFF79030}"/>
              </a:ext>
            </a:extLst>
          </p:cNvPr>
          <p:cNvSpPr txBox="1"/>
          <p:nvPr/>
        </p:nvSpPr>
        <p:spPr>
          <a:xfrm>
            <a:off x="719831" y="3474145"/>
            <a:ext cx="10834065" cy="1477328"/>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lt-LT" dirty="0"/>
              <a:t>Lauke „Prašymas pateikti paaiškinimą“ nustatoma data ir laikas, iki kada tiekėjai gali pateikti prašymus dėl pirkimo dokumentų paaiškinimo.</a:t>
            </a:r>
          </a:p>
          <a:p>
            <a:pPr marL="285750" indent="-285750">
              <a:buFont typeface="Arial" panose="020B0604020202020204" pitchFamily="34" charset="0"/>
              <a:buChar char="•"/>
            </a:pPr>
            <a:r>
              <a:rPr lang="lt-LT" dirty="0"/>
              <a:t>Laukas „Susipažinimo su pasiūlymais data“ užsipildo automatiškai nustačius pasiūlymų arba paraiškų dalyvauti pirkime pateikimo terminą. Galimybė atlikti susipažinimo su pasiūlymais procedūrą atsiras tik praėjus 30 min. po lauke „Pasiūlymų arba paraiškų dalyvauti pirkime pateikimo terminas“ nustatyto termino</a:t>
            </a:r>
          </a:p>
        </p:txBody>
      </p:sp>
      <p:sp>
        <p:nvSpPr>
          <p:cNvPr id="9" name="Arrow: Right 11">
            <a:extLst>
              <a:ext uri="{FF2B5EF4-FFF2-40B4-BE49-F238E27FC236}">
                <a16:creationId xmlns:a16="http://schemas.microsoft.com/office/drawing/2014/main" id="{47B1AC75-6DBD-8020-FC74-734AAEC286BD}"/>
              </a:ext>
            </a:extLst>
          </p:cNvPr>
          <p:cNvSpPr/>
          <p:nvPr/>
        </p:nvSpPr>
        <p:spPr>
          <a:xfrm>
            <a:off x="719830" y="197941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1">
            <a:extLst>
              <a:ext uri="{FF2B5EF4-FFF2-40B4-BE49-F238E27FC236}">
                <a16:creationId xmlns:a16="http://schemas.microsoft.com/office/drawing/2014/main" id="{C7511D7C-CB33-F1FC-D3E8-7BBB54C93AF1}"/>
              </a:ext>
            </a:extLst>
          </p:cNvPr>
          <p:cNvSpPr/>
          <p:nvPr/>
        </p:nvSpPr>
        <p:spPr>
          <a:xfrm>
            <a:off x="706559" y="242141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1">
            <a:extLst>
              <a:ext uri="{FF2B5EF4-FFF2-40B4-BE49-F238E27FC236}">
                <a16:creationId xmlns:a16="http://schemas.microsoft.com/office/drawing/2014/main" id="{FE543E6C-2107-9AC5-1554-BB76E8E7BE9D}"/>
              </a:ext>
            </a:extLst>
          </p:cNvPr>
          <p:cNvSpPr/>
          <p:nvPr/>
        </p:nvSpPr>
        <p:spPr>
          <a:xfrm>
            <a:off x="719831" y="291562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FEEDAD83-15B9-82C0-F703-0253A639B766}"/>
              </a:ext>
            </a:extLst>
          </p:cNvPr>
          <p:cNvSpPr/>
          <p:nvPr/>
        </p:nvSpPr>
        <p:spPr>
          <a:xfrm flipV="1">
            <a:off x="6146564" y="1651453"/>
            <a:ext cx="242047" cy="2422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A18FFADA-1A86-B9C7-4876-7BA3C05BD8B8}"/>
              </a:ext>
            </a:extLst>
          </p:cNvPr>
          <p:cNvSpPr/>
          <p:nvPr/>
        </p:nvSpPr>
        <p:spPr>
          <a:xfrm flipV="1">
            <a:off x="6146564" y="2115035"/>
            <a:ext cx="242047" cy="2422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10">
            <a:extLst>
              <a:ext uri="{FF2B5EF4-FFF2-40B4-BE49-F238E27FC236}">
                <a16:creationId xmlns:a16="http://schemas.microsoft.com/office/drawing/2014/main" id="{71CD598E-E23A-2161-8934-512A9ED86292}"/>
              </a:ext>
            </a:extLst>
          </p:cNvPr>
          <p:cNvSpPr/>
          <p:nvPr/>
        </p:nvSpPr>
        <p:spPr>
          <a:xfrm>
            <a:off x="8550087" y="1672141"/>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10">
            <a:extLst>
              <a:ext uri="{FF2B5EF4-FFF2-40B4-BE49-F238E27FC236}">
                <a16:creationId xmlns:a16="http://schemas.microsoft.com/office/drawing/2014/main" id="{4FD950AA-127A-86A7-1C2F-BC38C13255C2}"/>
              </a:ext>
            </a:extLst>
          </p:cNvPr>
          <p:cNvSpPr/>
          <p:nvPr/>
        </p:nvSpPr>
        <p:spPr>
          <a:xfrm>
            <a:off x="11061187" y="1715812"/>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10">
            <a:extLst>
              <a:ext uri="{FF2B5EF4-FFF2-40B4-BE49-F238E27FC236}">
                <a16:creationId xmlns:a16="http://schemas.microsoft.com/office/drawing/2014/main" id="{25A227CE-EB80-629D-4F70-FA23B82F90FC}"/>
              </a:ext>
            </a:extLst>
          </p:cNvPr>
          <p:cNvSpPr/>
          <p:nvPr/>
        </p:nvSpPr>
        <p:spPr>
          <a:xfrm>
            <a:off x="8550087" y="2126173"/>
            <a:ext cx="358588" cy="23114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10">
            <a:extLst>
              <a:ext uri="{FF2B5EF4-FFF2-40B4-BE49-F238E27FC236}">
                <a16:creationId xmlns:a16="http://schemas.microsoft.com/office/drawing/2014/main" id="{62529BC7-5C11-75C4-C4C7-A5BA930EDE45}"/>
              </a:ext>
            </a:extLst>
          </p:cNvPr>
          <p:cNvSpPr/>
          <p:nvPr/>
        </p:nvSpPr>
        <p:spPr>
          <a:xfrm>
            <a:off x="11066929" y="2156412"/>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B3F2DFD-39E8-E77C-CC09-BA92C15E7044}"/>
              </a:ext>
            </a:extLst>
          </p:cNvPr>
          <p:cNvSpPr txBox="1"/>
          <p:nvPr/>
        </p:nvSpPr>
        <p:spPr>
          <a:xfrm>
            <a:off x="3678605" y="2537942"/>
            <a:ext cx="3194521" cy="369332"/>
          </a:xfrm>
          <a:prstGeom prst="rect">
            <a:avLst/>
          </a:prstGeom>
          <a:solidFill>
            <a:schemeClr val="accent4">
              <a:lumMod val="20000"/>
              <a:lumOff val="80000"/>
            </a:schemeClr>
          </a:solidFill>
        </p:spPr>
        <p:txBody>
          <a:bodyPr wrap="square" lIns="91440" tIns="45720" rIns="91440" bIns="45720" rtlCol="0" anchor="t">
            <a:spAutoFit/>
          </a:bodyPr>
          <a:lstStyle/>
          <a:p>
            <a:r>
              <a:rPr lang="lt-LT">
                <a:ea typeface="Calibri"/>
                <a:cs typeface="Calibri"/>
              </a:rPr>
              <a:t>Visada pasirenkama </a:t>
            </a:r>
            <a:r>
              <a:rPr lang="lt-LT"/>
              <a:t>„</a:t>
            </a:r>
            <a:r>
              <a:rPr lang="lt-LT">
                <a:ea typeface="Calibri"/>
                <a:cs typeface="Calibri"/>
              </a:rPr>
              <a:t>Taip</a:t>
            </a:r>
            <a:r>
              <a:rPr lang="lt-LT"/>
              <a:t>“</a:t>
            </a:r>
            <a:endParaRPr lang="lt-LT">
              <a:ea typeface="Calibri"/>
              <a:cs typeface="Calibri"/>
            </a:endParaRPr>
          </a:p>
        </p:txBody>
      </p:sp>
      <p:cxnSp>
        <p:nvCxnSpPr>
          <p:cNvPr id="3" name="Straight Arrow Connector 2">
            <a:extLst>
              <a:ext uri="{FF2B5EF4-FFF2-40B4-BE49-F238E27FC236}">
                <a16:creationId xmlns:a16="http://schemas.microsoft.com/office/drawing/2014/main" id="{D77AFD79-4683-D08F-299E-5459A8045AFF}"/>
              </a:ext>
            </a:extLst>
          </p:cNvPr>
          <p:cNvCxnSpPr>
            <a:cxnSpLocks/>
          </p:cNvCxnSpPr>
          <p:nvPr/>
        </p:nvCxnSpPr>
        <p:spPr>
          <a:xfrm flipH="1" flipV="1">
            <a:off x="1920568" y="2701158"/>
            <a:ext cx="1758037" cy="2145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1647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3A6268-ED4A-C9D4-0C0B-CC43AD83F99A}"/>
              </a:ext>
            </a:extLst>
          </p:cNvPr>
          <p:cNvPicPr>
            <a:picLocks noChangeAspect="1"/>
          </p:cNvPicPr>
          <p:nvPr/>
        </p:nvPicPr>
        <p:blipFill>
          <a:blip r:embed="rId2"/>
          <a:stretch>
            <a:fillRect/>
          </a:stretch>
        </p:blipFill>
        <p:spPr>
          <a:xfrm>
            <a:off x="1122728" y="865172"/>
            <a:ext cx="8901074" cy="4866418"/>
          </a:xfrm>
          <a:prstGeom prst="rect">
            <a:avLst/>
          </a:prstGeom>
        </p:spPr>
      </p:pic>
      <p:sp>
        <p:nvSpPr>
          <p:cNvPr id="20" name="TextBox 19">
            <a:extLst>
              <a:ext uri="{FF2B5EF4-FFF2-40B4-BE49-F238E27FC236}">
                <a16:creationId xmlns:a16="http://schemas.microsoft.com/office/drawing/2014/main" id="{6C240592-9851-B253-9F3E-5608EFF79030}"/>
              </a:ext>
            </a:extLst>
          </p:cNvPr>
          <p:cNvSpPr txBox="1"/>
          <p:nvPr/>
        </p:nvSpPr>
        <p:spPr>
          <a:xfrm>
            <a:off x="6958772" y="4714581"/>
            <a:ext cx="5212296" cy="646331"/>
          </a:xfrm>
          <a:prstGeom prst="rect">
            <a:avLst/>
          </a:prstGeom>
          <a:solidFill>
            <a:schemeClr val="accent4">
              <a:lumMod val="20000"/>
              <a:lumOff val="80000"/>
            </a:schemeClr>
          </a:solidFill>
        </p:spPr>
        <p:txBody>
          <a:bodyPr wrap="square" rtlCol="0">
            <a:spAutoFit/>
          </a:bodyPr>
          <a:lstStyle/>
          <a:p>
            <a:r>
              <a:rPr lang="lt-LT" dirty="0">
                <a:solidFill>
                  <a:srgbClr val="000000"/>
                </a:solidFill>
              </a:rPr>
              <a:t>Nurodoma informacija</a:t>
            </a:r>
            <a:r>
              <a:rPr lang="en-US" dirty="0">
                <a:solidFill>
                  <a:srgbClr val="000000"/>
                </a:solidFill>
              </a:rPr>
              <a:t>, </a:t>
            </a:r>
            <a:r>
              <a:rPr lang="lt-LT" dirty="0">
                <a:solidFill>
                  <a:srgbClr val="000000"/>
                </a:solidFill>
              </a:rPr>
              <a:t>ar</a:t>
            </a:r>
            <a:r>
              <a:rPr lang="en-US" dirty="0">
                <a:solidFill>
                  <a:srgbClr val="000000"/>
                </a:solidFill>
              </a:rPr>
              <a:t> </a:t>
            </a:r>
            <a:r>
              <a:rPr lang="lt-LT" dirty="0">
                <a:solidFill>
                  <a:srgbClr val="000000"/>
                </a:solidFill>
              </a:rPr>
              <a:t>pirkimo vykdytojas leidžia teikti alternatyvius pasiūlymus</a:t>
            </a:r>
            <a:endParaRPr lang="en-US" dirty="0"/>
          </a:p>
        </p:txBody>
      </p:sp>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604" y="74092"/>
            <a:ext cx="7801946" cy="810627"/>
          </a:xfrm>
        </p:spPr>
        <p:txBody>
          <a:bodyPr>
            <a:noAutofit/>
          </a:bodyPr>
          <a:lstStyle/>
          <a:p>
            <a:pPr algn="ctr"/>
            <a:r>
              <a:rPr lang="lt-LT" sz="3600" b="1"/>
              <a:t>Pirkimo kūrimas</a:t>
            </a:r>
            <a:endParaRPr lang="en-US" sz="3600" b="1"/>
          </a:p>
        </p:txBody>
      </p:sp>
      <p:sp>
        <p:nvSpPr>
          <p:cNvPr id="18" name="TextBox 17">
            <a:extLst>
              <a:ext uri="{FF2B5EF4-FFF2-40B4-BE49-F238E27FC236}">
                <a16:creationId xmlns:a16="http://schemas.microsoft.com/office/drawing/2014/main" id="{22511967-4393-0242-0FA9-59C1F9E70AE2}"/>
              </a:ext>
            </a:extLst>
          </p:cNvPr>
          <p:cNvSpPr txBox="1"/>
          <p:nvPr/>
        </p:nvSpPr>
        <p:spPr>
          <a:xfrm>
            <a:off x="719831" y="5829803"/>
            <a:ext cx="9105360" cy="646331"/>
          </a:xfrm>
          <a:prstGeom prst="rect">
            <a:avLst/>
          </a:prstGeom>
          <a:noFill/>
        </p:spPr>
        <p:txBody>
          <a:bodyPr wrap="square" rtlCol="0">
            <a:spAutoFit/>
          </a:bodyPr>
          <a:lstStyle/>
          <a:p>
            <a:r>
              <a:rPr lang="lt-LT"/>
              <a:t>Nors šiame žingsnyje dalis laukų nėra privalomi, jie bus privalomi kitame, todėl rekomenduojame juos užpildyti iš karto </a:t>
            </a:r>
            <a:endParaRPr lang="en-US"/>
          </a:p>
        </p:txBody>
      </p:sp>
      <p:sp>
        <p:nvSpPr>
          <p:cNvPr id="28" name="Arrow: Right 11">
            <a:extLst>
              <a:ext uri="{FF2B5EF4-FFF2-40B4-BE49-F238E27FC236}">
                <a16:creationId xmlns:a16="http://schemas.microsoft.com/office/drawing/2014/main" id="{86669198-86E8-AF5E-B218-991C1E6DDE63}"/>
              </a:ext>
            </a:extLst>
          </p:cNvPr>
          <p:cNvSpPr/>
          <p:nvPr/>
        </p:nvSpPr>
        <p:spPr>
          <a:xfrm>
            <a:off x="4653948" y="619862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16</a:t>
            </a:fld>
            <a:endParaRPr lang="en-US"/>
          </a:p>
        </p:txBody>
      </p:sp>
      <p:sp>
        <p:nvSpPr>
          <p:cNvPr id="11" name="Arrow: Right 11">
            <a:extLst>
              <a:ext uri="{FF2B5EF4-FFF2-40B4-BE49-F238E27FC236}">
                <a16:creationId xmlns:a16="http://schemas.microsoft.com/office/drawing/2014/main" id="{F50F4172-417B-3E09-1706-82E1C416FF3F}"/>
              </a:ext>
            </a:extLst>
          </p:cNvPr>
          <p:cNvSpPr/>
          <p:nvPr/>
        </p:nvSpPr>
        <p:spPr>
          <a:xfrm>
            <a:off x="652651" y="95476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1">
            <a:extLst>
              <a:ext uri="{FF2B5EF4-FFF2-40B4-BE49-F238E27FC236}">
                <a16:creationId xmlns:a16="http://schemas.microsoft.com/office/drawing/2014/main" id="{C7511D7C-CB33-F1FC-D3E8-7BBB54C93AF1}"/>
              </a:ext>
            </a:extLst>
          </p:cNvPr>
          <p:cNvSpPr/>
          <p:nvPr/>
        </p:nvSpPr>
        <p:spPr>
          <a:xfrm>
            <a:off x="646515" y="267180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FEEDAD83-15B9-82C0-F703-0253A639B766}"/>
              </a:ext>
            </a:extLst>
          </p:cNvPr>
          <p:cNvSpPr/>
          <p:nvPr/>
        </p:nvSpPr>
        <p:spPr>
          <a:xfrm flipV="1">
            <a:off x="2168198" y="1251535"/>
            <a:ext cx="366433" cy="2422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11">
            <a:extLst>
              <a:ext uri="{FF2B5EF4-FFF2-40B4-BE49-F238E27FC236}">
                <a16:creationId xmlns:a16="http://schemas.microsoft.com/office/drawing/2014/main" id="{4E4AA4CC-2BC9-87C9-C2DF-C16F3C10858F}"/>
              </a:ext>
            </a:extLst>
          </p:cNvPr>
          <p:cNvSpPr/>
          <p:nvPr/>
        </p:nvSpPr>
        <p:spPr>
          <a:xfrm>
            <a:off x="615128" y="515086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Arrow Connector 2">
            <a:extLst>
              <a:ext uri="{FF2B5EF4-FFF2-40B4-BE49-F238E27FC236}">
                <a16:creationId xmlns:a16="http://schemas.microsoft.com/office/drawing/2014/main" id="{5B0CA72F-E0EE-505A-EF72-FC5892117F2F}"/>
              </a:ext>
            </a:extLst>
          </p:cNvPr>
          <p:cNvCxnSpPr>
            <a:cxnSpLocks/>
          </p:cNvCxnSpPr>
          <p:nvPr/>
        </p:nvCxnSpPr>
        <p:spPr>
          <a:xfrm flipH="1">
            <a:off x="2652370" y="2426852"/>
            <a:ext cx="4327332" cy="29794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2">
            <a:extLst>
              <a:ext uri="{FF2B5EF4-FFF2-40B4-BE49-F238E27FC236}">
                <a16:creationId xmlns:a16="http://schemas.microsoft.com/office/drawing/2014/main" id="{FE00BB1F-03F2-C3F5-5AD0-3348E3D142A4}"/>
              </a:ext>
            </a:extLst>
          </p:cNvPr>
          <p:cNvCxnSpPr>
            <a:cxnSpLocks/>
          </p:cNvCxnSpPr>
          <p:nvPr/>
        </p:nvCxnSpPr>
        <p:spPr>
          <a:xfrm flipH="1">
            <a:off x="6161965" y="3732621"/>
            <a:ext cx="769218" cy="6160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2">
            <a:extLst>
              <a:ext uri="{FF2B5EF4-FFF2-40B4-BE49-F238E27FC236}">
                <a16:creationId xmlns:a16="http://schemas.microsoft.com/office/drawing/2014/main" id="{05F96A4F-8CEC-6347-30A9-E32386C80F98}"/>
              </a:ext>
            </a:extLst>
          </p:cNvPr>
          <p:cNvCxnSpPr>
            <a:cxnSpLocks/>
            <a:stCxn id="20" idx="1"/>
          </p:cNvCxnSpPr>
          <p:nvPr/>
        </p:nvCxnSpPr>
        <p:spPr>
          <a:xfrm flipH="1">
            <a:off x="4764428" y="5037747"/>
            <a:ext cx="2194344" cy="40573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7" name="Arrow: Right 11">
            <a:extLst>
              <a:ext uri="{FF2B5EF4-FFF2-40B4-BE49-F238E27FC236}">
                <a16:creationId xmlns:a16="http://schemas.microsoft.com/office/drawing/2014/main" id="{06015ED0-4552-402F-3535-FD4D9F612176}"/>
              </a:ext>
            </a:extLst>
          </p:cNvPr>
          <p:cNvSpPr/>
          <p:nvPr/>
        </p:nvSpPr>
        <p:spPr>
          <a:xfrm>
            <a:off x="615129" y="348256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Arrow: Right 11">
            <a:extLst>
              <a:ext uri="{FF2B5EF4-FFF2-40B4-BE49-F238E27FC236}">
                <a16:creationId xmlns:a16="http://schemas.microsoft.com/office/drawing/2014/main" id="{D9ADBD67-FCCC-840C-ED3E-4FD9E460BAC8}"/>
              </a:ext>
            </a:extLst>
          </p:cNvPr>
          <p:cNvSpPr/>
          <p:nvPr/>
        </p:nvSpPr>
        <p:spPr>
          <a:xfrm>
            <a:off x="639017" y="428183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0F4FA27A-E05A-F961-B312-85DC24A6CEF4}"/>
              </a:ext>
            </a:extLst>
          </p:cNvPr>
          <p:cNvSpPr txBox="1"/>
          <p:nvPr/>
        </p:nvSpPr>
        <p:spPr>
          <a:xfrm>
            <a:off x="6979703" y="2162986"/>
            <a:ext cx="5212297" cy="923330"/>
          </a:xfrm>
          <a:prstGeom prst="rect">
            <a:avLst/>
          </a:prstGeom>
          <a:solidFill>
            <a:schemeClr val="accent4">
              <a:lumMod val="20000"/>
              <a:lumOff val="80000"/>
            </a:schemeClr>
          </a:solidFill>
        </p:spPr>
        <p:txBody>
          <a:bodyPr wrap="square" rtlCol="0">
            <a:spAutoFit/>
          </a:bodyPr>
          <a:lstStyle/>
          <a:p>
            <a:r>
              <a:rPr lang="lt-LT" dirty="0"/>
              <a:t>Nurodoma, ar pirkimas yra susijęs su projektu ir (arba) programa, finansuojama Europos Sąjungos lėšomis</a:t>
            </a:r>
          </a:p>
        </p:txBody>
      </p:sp>
      <p:sp>
        <p:nvSpPr>
          <p:cNvPr id="5" name="TextBox 4">
            <a:extLst>
              <a:ext uri="{FF2B5EF4-FFF2-40B4-BE49-F238E27FC236}">
                <a16:creationId xmlns:a16="http://schemas.microsoft.com/office/drawing/2014/main" id="{67B0BB3F-EE52-9C66-C88D-72AD061AFE8A}"/>
              </a:ext>
            </a:extLst>
          </p:cNvPr>
          <p:cNvSpPr txBox="1"/>
          <p:nvPr/>
        </p:nvSpPr>
        <p:spPr>
          <a:xfrm>
            <a:off x="6958772" y="3652420"/>
            <a:ext cx="5212296" cy="369332"/>
          </a:xfrm>
          <a:prstGeom prst="rect">
            <a:avLst/>
          </a:prstGeom>
          <a:solidFill>
            <a:schemeClr val="accent4">
              <a:lumMod val="20000"/>
              <a:lumOff val="80000"/>
            </a:schemeClr>
          </a:solidFill>
        </p:spPr>
        <p:txBody>
          <a:bodyPr wrap="square" rtlCol="0">
            <a:spAutoFit/>
          </a:bodyPr>
          <a:lstStyle/>
          <a:p>
            <a:r>
              <a:rPr lang="lt-LT" dirty="0"/>
              <a:t>Pasirenkamas pasiūlymų vertinimo kriterijus</a:t>
            </a:r>
          </a:p>
        </p:txBody>
      </p:sp>
      <p:sp>
        <p:nvSpPr>
          <p:cNvPr id="24" name="Rectangle 10">
            <a:extLst>
              <a:ext uri="{FF2B5EF4-FFF2-40B4-BE49-F238E27FC236}">
                <a16:creationId xmlns:a16="http://schemas.microsoft.com/office/drawing/2014/main" id="{28A58D67-48BB-393F-FC4D-FF98481AA153}"/>
              </a:ext>
            </a:extLst>
          </p:cNvPr>
          <p:cNvSpPr/>
          <p:nvPr/>
        </p:nvSpPr>
        <p:spPr>
          <a:xfrm flipV="1">
            <a:off x="2168197" y="4593440"/>
            <a:ext cx="366433" cy="2422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F61E187B-2F2E-E16A-B9AC-9540291984AF}"/>
              </a:ext>
            </a:extLst>
          </p:cNvPr>
          <p:cNvSpPr txBox="1"/>
          <p:nvPr/>
        </p:nvSpPr>
        <p:spPr>
          <a:xfrm>
            <a:off x="6979702" y="873835"/>
            <a:ext cx="5212297" cy="923330"/>
          </a:xfrm>
          <a:prstGeom prst="rect">
            <a:avLst/>
          </a:prstGeom>
          <a:solidFill>
            <a:schemeClr val="accent4">
              <a:lumMod val="20000"/>
              <a:lumOff val="80000"/>
            </a:schemeClr>
          </a:solidFill>
        </p:spPr>
        <p:txBody>
          <a:bodyPr wrap="square" lIns="91440" tIns="45720" rIns="91440" bIns="45720" rtlCol="0" anchor="t">
            <a:spAutoFit/>
          </a:bodyPr>
          <a:lstStyle/>
          <a:p>
            <a:r>
              <a:rPr lang="lt-LT" dirty="0"/>
              <a:t>Pasirinkus pirkimo būdą „Skelbiama apklausa su derybomis“, pasirenkama, kad tiekėjai galėtų pareikšti susidomėjimą sistemoje </a:t>
            </a:r>
          </a:p>
        </p:txBody>
      </p:sp>
      <p:cxnSp>
        <p:nvCxnSpPr>
          <p:cNvPr id="36" name="Straight Arrow Connector 2">
            <a:extLst>
              <a:ext uri="{FF2B5EF4-FFF2-40B4-BE49-F238E27FC236}">
                <a16:creationId xmlns:a16="http://schemas.microsoft.com/office/drawing/2014/main" id="{6AAD1B3C-818F-C34F-71D7-9350595A16A0}"/>
              </a:ext>
            </a:extLst>
          </p:cNvPr>
          <p:cNvCxnSpPr>
            <a:cxnSpLocks/>
          </p:cNvCxnSpPr>
          <p:nvPr/>
        </p:nvCxnSpPr>
        <p:spPr>
          <a:xfrm flipH="1">
            <a:off x="5110766" y="1347976"/>
            <a:ext cx="1831622" cy="53902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211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38E12DB-7DA5-0475-ED46-33CA761726F2}"/>
              </a:ext>
            </a:extLst>
          </p:cNvPr>
          <p:cNvPicPr>
            <a:picLocks noChangeAspect="1"/>
          </p:cNvPicPr>
          <p:nvPr/>
        </p:nvPicPr>
        <p:blipFill>
          <a:blip r:embed="rId2"/>
          <a:stretch>
            <a:fillRect/>
          </a:stretch>
        </p:blipFill>
        <p:spPr>
          <a:xfrm>
            <a:off x="8259427" y="4002643"/>
            <a:ext cx="3848433" cy="1417443"/>
          </a:xfrm>
          <a:prstGeom prst="rect">
            <a:avLst/>
          </a:prstGeom>
        </p:spPr>
      </p:pic>
      <p:pic>
        <p:nvPicPr>
          <p:cNvPr id="6" name="Paveikslėlis 5">
            <a:extLst>
              <a:ext uri="{FF2B5EF4-FFF2-40B4-BE49-F238E27FC236}">
                <a16:creationId xmlns:a16="http://schemas.microsoft.com/office/drawing/2014/main" id="{5A967158-EA2D-532A-F900-ADC4527E450A}"/>
              </a:ext>
            </a:extLst>
          </p:cNvPr>
          <p:cNvPicPr>
            <a:picLocks noChangeAspect="1"/>
          </p:cNvPicPr>
          <p:nvPr/>
        </p:nvPicPr>
        <p:blipFill>
          <a:blip r:embed="rId3"/>
          <a:stretch>
            <a:fillRect/>
          </a:stretch>
        </p:blipFill>
        <p:spPr>
          <a:xfrm>
            <a:off x="1422643" y="925968"/>
            <a:ext cx="7803861" cy="2863374"/>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18" name="TextBox 17">
            <a:extLst>
              <a:ext uri="{FF2B5EF4-FFF2-40B4-BE49-F238E27FC236}">
                <a16:creationId xmlns:a16="http://schemas.microsoft.com/office/drawing/2014/main" id="{22511967-4393-0242-0FA9-59C1F9E70AE2}"/>
              </a:ext>
            </a:extLst>
          </p:cNvPr>
          <p:cNvSpPr txBox="1"/>
          <p:nvPr/>
        </p:nvSpPr>
        <p:spPr>
          <a:xfrm>
            <a:off x="730616" y="5567359"/>
            <a:ext cx="9105360" cy="646331"/>
          </a:xfrm>
          <a:prstGeom prst="rect">
            <a:avLst/>
          </a:prstGeom>
          <a:noFill/>
        </p:spPr>
        <p:txBody>
          <a:bodyPr wrap="square" rtlCol="0">
            <a:spAutoFit/>
          </a:bodyPr>
          <a:lstStyle/>
          <a:p>
            <a:r>
              <a:rPr lang="lt-LT"/>
              <a:t>Nors šiame žingsnyje laukai nėra privalomi, jie bus privalomi kitame, todėl rekomenduojame juos užpildyti iš karto </a:t>
            </a:r>
            <a:endParaRPr lang="en-US"/>
          </a:p>
        </p:txBody>
      </p:sp>
      <p:sp>
        <p:nvSpPr>
          <p:cNvPr id="19" name="Arrow: Right 11">
            <a:extLst>
              <a:ext uri="{FF2B5EF4-FFF2-40B4-BE49-F238E27FC236}">
                <a16:creationId xmlns:a16="http://schemas.microsoft.com/office/drawing/2014/main" id="{75A00CE5-0D58-EEB8-7EA9-7EDA02AC092D}"/>
              </a:ext>
            </a:extLst>
          </p:cNvPr>
          <p:cNvSpPr/>
          <p:nvPr/>
        </p:nvSpPr>
        <p:spPr>
          <a:xfrm>
            <a:off x="730614" y="314476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11">
            <a:extLst>
              <a:ext uri="{FF2B5EF4-FFF2-40B4-BE49-F238E27FC236}">
                <a16:creationId xmlns:a16="http://schemas.microsoft.com/office/drawing/2014/main" id="{86669198-86E8-AF5E-B218-991C1E6DDE63}"/>
              </a:ext>
            </a:extLst>
          </p:cNvPr>
          <p:cNvSpPr/>
          <p:nvPr/>
        </p:nvSpPr>
        <p:spPr>
          <a:xfrm>
            <a:off x="2878861" y="593669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17</a:t>
            </a:fld>
            <a:endParaRPr lang="en-US"/>
          </a:p>
        </p:txBody>
      </p:sp>
      <p:sp>
        <p:nvSpPr>
          <p:cNvPr id="3" name="TextBox 2">
            <a:extLst>
              <a:ext uri="{FF2B5EF4-FFF2-40B4-BE49-F238E27FC236}">
                <a16:creationId xmlns:a16="http://schemas.microsoft.com/office/drawing/2014/main" id="{AD53A188-9AAB-E9D9-66B2-80A0162160CC}"/>
              </a:ext>
            </a:extLst>
          </p:cNvPr>
          <p:cNvSpPr txBox="1"/>
          <p:nvPr/>
        </p:nvSpPr>
        <p:spPr>
          <a:xfrm>
            <a:off x="730616" y="6115986"/>
            <a:ext cx="8709219" cy="369332"/>
          </a:xfrm>
          <a:prstGeom prst="rect">
            <a:avLst/>
          </a:prstGeom>
          <a:noFill/>
        </p:spPr>
        <p:txBody>
          <a:bodyPr wrap="square" rtlCol="0">
            <a:spAutoFit/>
          </a:bodyPr>
          <a:lstStyle/>
          <a:p>
            <a:r>
              <a:rPr lang="lt-LT" dirty="0">
                <a:solidFill>
                  <a:srgbClr val="FF0000"/>
                </a:solidFill>
              </a:rPr>
              <a:t>SVARBU</a:t>
            </a:r>
            <a:r>
              <a:rPr lang="en-US" dirty="0">
                <a:solidFill>
                  <a:srgbClr val="FF0000"/>
                </a:solidFill>
              </a:rPr>
              <a:t>!</a:t>
            </a:r>
            <a:r>
              <a:rPr lang="en-US" dirty="0"/>
              <a:t> </a:t>
            </a:r>
            <a:r>
              <a:rPr lang="lt-LT" dirty="0"/>
              <a:t>Prašome nepildyti laukų, kurie nėra pažymėti rodyklėmis</a:t>
            </a:r>
            <a:endParaRPr lang="en-US" dirty="0"/>
          </a:p>
        </p:txBody>
      </p:sp>
      <p:sp>
        <p:nvSpPr>
          <p:cNvPr id="11" name="Arrow: Right 11">
            <a:extLst>
              <a:ext uri="{FF2B5EF4-FFF2-40B4-BE49-F238E27FC236}">
                <a16:creationId xmlns:a16="http://schemas.microsoft.com/office/drawing/2014/main" id="{F50F4172-417B-3E09-1706-82E1C416FF3F}"/>
              </a:ext>
            </a:extLst>
          </p:cNvPr>
          <p:cNvSpPr/>
          <p:nvPr/>
        </p:nvSpPr>
        <p:spPr>
          <a:xfrm>
            <a:off x="730616" y="101105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DF35BB44-7FA8-9599-A7AD-AD48302D1345}"/>
              </a:ext>
            </a:extLst>
          </p:cNvPr>
          <p:cNvSpPr/>
          <p:nvPr/>
        </p:nvSpPr>
        <p:spPr>
          <a:xfrm>
            <a:off x="730616" y="136804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0">
            <a:extLst>
              <a:ext uri="{FF2B5EF4-FFF2-40B4-BE49-F238E27FC236}">
                <a16:creationId xmlns:a16="http://schemas.microsoft.com/office/drawing/2014/main" id="{E9D12338-0C7C-C266-E6DE-45263F826772}"/>
              </a:ext>
            </a:extLst>
          </p:cNvPr>
          <p:cNvSpPr/>
          <p:nvPr/>
        </p:nvSpPr>
        <p:spPr>
          <a:xfrm>
            <a:off x="8894618" y="1056561"/>
            <a:ext cx="313415" cy="18587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C240592-9851-B253-9F3E-5608EFF79030}"/>
              </a:ext>
            </a:extLst>
          </p:cNvPr>
          <p:cNvSpPr txBox="1"/>
          <p:nvPr/>
        </p:nvSpPr>
        <p:spPr>
          <a:xfrm>
            <a:off x="871478" y="3782697"/>
            <a:ext cx="6977257" cy="956946"/>
          </a:xfrm>
          <a:prstGeom prst="rect">
            <a:avLst/>
          </a:prstGeom>
          <a:solidFill>
            <a:schemeClr val="accent4">
              <a:lumMod val="20000"/>
              <a:lumOff val="80000"/>
            </a:schemeClr>
          </a:solidFill>
        </p:spPr>
        <p:txBody>
          <a:bodyPr wrap="square" rtlCol="0">
            <a:spAutoFit/>
          </a:bodyPr>
          <a:lstStyle/>
          <a:p>
            <a:r>
              <a:rPr lang="lt-LT" dirty="0"/>
              <a:t>Pasirinkus pirkimų suvestinėje pirkimą, laukas „Sutarties trukmė mėnesiais arba metais, išskyrus pratęsimus“ užpildomas automatiškai. Šis laukas gali būti koreguojamas</a:t>
            </a:r>
          </a:p>
        </p:txBody>
      </p:sp>
      <p:sp>
        <p:nvSpPr>
          <p:cNvPr id="9" name="Arrow: Right 11">
            <a:extLst>
              <a:ext uri="{FF2B5EF4-FFF2-40B4-BE49-F238E27FC236}">
                <a16:creationId xmlns:a16="http://schemas.microsoft.com/office/drawing/2014/main" id="{8D1B5A48-3030-9D47-DF54-70C016569E33}"/>
              </a:ext>
            </a:extLst>
          </p:cNvPr>
          <p:cNvSpPr/>
          <p:nvPr/>
        </p:nvSpPr>
        <p:spPr>
          <a:xfrm>
            <a:off x="730615" y="283426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0">
            <a:extLst>
              <a:ext uri="{FF2B5EF4-FFF2-40B4-BE49-F238E27FC236}">
                <a16:creationId xmlns:a16="http://schemas.microsoft.com/office/drawing/2014/main" id="{8DBC6653-72DF-6041-BEDC-C8FC8E8CB265}"/>
              </a:ext>
            </a:extLst>
          </p:cNvPr>
          <p:cNvSpPr/>
          <p:nvPr/>
        </p:nvSpPr>
        <p:spPr>
          <a:xfrm>
            <a:off x="1404172" y="2807539"/>
            <a:ext cx="324826"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D7520306-822A-E65A-198B-B15206480D94}"/>
              </a:ext>
            </a:extLst>
          </p:cNvPr>
          <p:cNvSpPr/>
          <p:nvPr/>
        </p:nvSpPr>
        <p:spPr>
          <a:xfrm>
            <a:off x="1419578" y="3144760"/>
            <a:ext cx="441367"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90C9CF21-3F03-1037-9ABF-11C78CC3E440}"/>
              </a:ext>
            </a:extLst>
          </p:cNvPr>
          <p:cNvSpPr/>
          <p:nvPr/>
        </p:nvSpPr>
        <p:spPr>
          <a:xfrm>
            <a:off x="8552249" y="3485736"/>
            <a:ext cx="582515" cy="18587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10">
            <a:extLst>
              <a:ext uri="{FF2B5EF4-FFF2-40B4-BE49-F238E27FC236}">
                <a16:creationId xmlns:a16="http://schemas.microsoft.com/office/drawing/2014/main" id="{6AE9D6BF-13AB-4AD1-DD2B-7EE747F7C872}"/>
              </a:ext>
            </a:extLst>
          </p:cNvPr>
          <p:cNvSpPr/>
          <p:nvPr/>
        </p:nvSpPr>
        <p:spPr>
          <a:xfrm>
            <a:off x="1507264" y="1456743"/>
            <a:ext cx="3831354" cy="13920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10">
            <a:extLst>
              <a:ext uri="{FF2B5EF4-FFF2-40B4-BE49-F238E27FC236}">
                <a16:creationId xmlns:a16="http://schemas.microsoft.com/office/drawing/2014/main" id="{E0D019B2-A1A3-F07E-3685-B1984BA99AC7}"/>
              </a:ext>
            </a:extLst>
          </p:cNvPr>
          <p:cNvSpPr/>
          <p:nvPr/>
        </p:nvSpPr>
        <p:spPr>
          <a:xfrm>
            <a:off x="1507264" y="1087411"/>
            <a:ext cx="3831354" cy="13920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10">
            <a:extLst>
              <a:ext uri="{FF2B5EF4-FFF2-40B4-BE49-F238E27FC236}">
                <a16:creationId xmlns:a16="http://schemas.microsoft.com/office/drawing/2014/main" id="{386BC760-3E81-2507-1A8C-864174DDB49D}"/>
              </a:ext>
            </a:extLst>
          </p:cNvPr>
          <p:cNvSpPr/>
          <p:nvPr/>
        </p:nvSpPr>
        <p:spPr>
          <a:xfrm>
            <a:off x="8894617" y="1421728"/>
            <a:ext cx="313415" cy="18587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aveikslėlis 7">
            <a:extLst>
              <a:ext uri="{FF2B5EF4-FFF2-40B4-BE49-F238E27FC236}">
                <a16:creationId xmlns:a16="http://schemas.microsoft.com/office/drawing/2014/main" id="{4541AC45-CF06-5975-0854-BD1990684D3A}"/>
              </a:ext>
            </a:extLst>
          </p:cNvPr>
          <p:cNvPicPr>
            <a:picLocks noChangeAspect="1"/>
          </p:cNvPicPr>
          <p:nvPr/>
        </p:nvPicPr>
        <p:blipFill>
          <a:blip r:embed="rId5"/>
          <a:stretch>
            <a:fillRect/>
          </a:stretch>
        </p:blipFill>
        <p:spPr>
          <a:xfrm>
            <a:off x="8894617" y="1717960"/>
            <a:ext cx="3213243" cy="1329618"/>
          </a:xfrm>
          <a:prstGeom prst="rect">
            <a:avLst/>
          </a:prstGeom>
        </p:spPr>
      </p:pic>
      <p:sp>
        <p:nvSpPr>
          <p:cNvPr id="13" name="Stačiakampis 6">
            <a:extLst>
              <a:ext uri="{FF2B5EF4-FFF2-40B4-BE49-F238E27FC236}">
                <a16:creationId xmlns:a16="http://schemas.microsoft.com/office/drawing/2014/main" id="{FFC32D5D-87A6-4F2C-E1F2-2C6F26FA4B0D}"/>
              </a:ext>
            </a:extLst>
          </p:cNvPr>
          <p:cNvSpPr/>
          <p:nvPr/>
        </p:nvSpPr>
        <p:spPr>
          <a:xfrm>
            <a:off x="10889673" y="2576945"/>
            <a:ext cx="571712" cy="4174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3">
            <a:extLst>
              <a:ext uri="{FF2B5EF4-FFF2-40B4-BE49-F238E27FC236}">
                <a16:creationId xmlns:a16="http://schemas.microsoft.com/office/drawing/2014/main" id="{8A8C6F19-1D9E-024D-A134-FD8B3BE21E0E}"/>
              </a:ext>
            </a:extLst>
          </p:cNvPr>
          <p:cNvSpPr/>
          <p:nvPr/>
        </p:nvSpPr>
        <p:spPr>
          <a:xfrm>
            <a:off x="9197519" y="341366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2" name="Oval 4">
            <a:extLst>
              <a:ext uri="{FF2B5EF4-FFF2-40B4-BE49-F238E27FC236}">
                <a16:creationId xmlns:a16="http://schemas.microsoft.com/office/drawing/2014/main" id="{F40427E5-3237-23A1-79B6-5F643A78B38B}"/>
              </a:ext>
            </a:extLst>
          </p:cNvPr>
          <p:cNvSpPr/>
          <p:nvPr/>
        </p:nvSpPr>
        <p:spPr>
          <a:xfrm>
            <a:off x="11461385" y="292438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30" name="Oval 4">
            <a:extLst>
              <a:ext uri="{FF2B5EF4-FFF2-40B4-BE49-F238E27FC236}">
                <a16:creationId xmlns:a16="http://schemas.microsoft.com/office/drawing/2014/main" id="{5FD751C9-9188-7D05-BDD1-14922D4B8447}"/>
              </a:ext>
            </a:extLst>
          </p:cNvPr>
          <p:cNvSpPr/>
          <p:nvPr/>
        </p:nvSpPr>
        <p:spPr>
          <a:xfrm>
            <a:off x="7836080" y="408289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31" name="Stačiakampis 6">
            <a:extLst>
              <a:ext uri="{FF2B5EF4-FFF2-40B4-BE49-F238E27FC236}">
                <a16:creationId xmlns:a16="http://schemas.microsoft.com/office/drawing/2014/main" id="{819B8026-4103-0D2A-669A-25DF05EEDB70}"/>
              </a:ext>
            </a:extLst>
          </p:cNvPr>
          <p:cNvSpPr/>
          <p:nvPr/>
        </p:nvSpPr>
        <p:spPr>
          <a:xfrm>
            <a:off x="8320712" y="4030492"/>
            <a:ext cx="334314" cy="3353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EFBCBFF-335C-7913-8801-140FA7B75470}"/>
              </a:ext>
            </a:extLst>
          </p:cNvPr>
          <p:cNvSpPr txBox="1"/>
          <p:nvPr/>
        </p:nvSpPr>
        <p:spPr>
          <a:xfrm>
            <a:off x="867475" y="4901768"/>
            <a:ext cx="6978535" cy="657536"/>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ea typeface="Calibri"/>
                <a:cs typeface="Calibri"/>
              </a:rPr>
              <a:t>Lauke „Asmenų, susipažįstančių su pasiūlymais</a:t>
            </a:r>
            <a:r>
              <a:rPr lang="en-US" dirty="0">
                <a:ea typeface="Calibri"/>
                <a:cs typeface="Calibri"/>
              </a:rPr>
              <a:t>,</a:t>
            </a:r>
            <a:r>
              <a:rPr lang="lt-LT" dirty="0">
                <a:ea typeface="Calibri"/>
                <a:cs typeface="Calibri"/>
              </a:rPr>
              <a:t> skaičius“ automatiškai nurodomas „Vienas“. Šis laukas gali būti koreguojamas</a:t>
            </a:r>
          </a:p>
        </p:txBody>
      </p:sp>
    </p:spTree>
    <p:extLst>
      <p:ext uri="{BB962C8B-B14F-4D97-AF65-F5344CB8AC3E}">
        <p14:creationId xmlns:p14="http://schemas.microsoft.com/office/powerpoint/2010/main" val="4089463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E0D63E-FABD-29E4-CA4C-44EF13A94D48}"/>
              </a:ext>
            </a:extLst>
          </p:cNvPr>
          <p:cNvPicPr>
            <a:picLocks noChangeAspect="1"/>
          </p:cNvPicPr>
          <p:nvPr/>
        </p:nvPicPr>
        <p:blipFill>
          <a:blip r:embed="rId2"/>
          <a:stretch>
            <a:fillRect/>
          </a:stretch>
        </p:blipFill>
        <p:spPr>
          <a:xfrm>
            <a:off x="486469" y="767765"/>
            <a:ext cx="10574867" cy="2028671"/>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1999030" y="-2145"/>
            <a:ext cx="7801946" cy="810627"/>
          </a:xfrm>
        </p:spPr>
        <p:txBody>
          <a:bodyPr>
            <a:noAutofit/>
          </a:bodyPr>
          <a:lstStyle/>
          <a:p>
            <a:pPr algn="ctr"/>
            <a:r>
              <a:rPr lang="lt-LT" sz="3600" b="1"/>
              <a:t>Pirkimo kūrimas</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18</a:t>
            </a:fld>
            <a:endParaRPr lang="en-US"/>
          </a:p>
        </p:txBody>
      </p:sp>
      <p:sp>
        <p:nvSpPr>
          <p:cNvPr id="11" name="TextBox 10">
            <a:extLst>
              <a:ext uri="{FF2B5EF4-FFF2-40B4-BE49-F238E27FC236}">
                <a16:creationId xmlns:a16="http://schemas.microsoft.com/office/drawing/2014/main" id="{720D731F-C3D2-0A85-FA8F-C9C564531E0E}"/>
              </a:ext>
            </a:extLst>
          </p:cNvPr>
          <p:cNvSpPr txBox="1"/>
          <p:nvPr/>
        </p:nvSpPr>
        <p:spPr>
          <a:xfrm>
            <a:off x="493173" y="6313386"/>
            <a:ext cx="6096000" cy="369332"/>
          </a:xfrm>
          <a:prstGeom prst="rect">
            <a:avLst/>
          </a:prstGeom>
          <a:noFill/>
        </p:spPr>
        <p:txBody>
          <a:bodyPr wrap="square">
            <a:spAutoFit/>
          </a:bodyPr>
          <a:lstStyle/>
          <a:p>
            <a:r>
              <a:rPr lang="lt-LT"/>
              <a:t>Privalomi laukai</a:t>
            </a:r>
            <a:endParaRPr lang="en-US"/>
          </a:p>
        </p:txBody>
      </p:sp>
      <p:sp>
        <p:nvSpPr>
          <p:cNvPr id="16" name="Arrow: Right 11">
            <a:extLst>
              <a:ext uri="{FF2B5EF4-FFF2-40B4-BE49-F238E27FC236}">
                <a16:creationId xmlns:a16="http://schemas.microsoft.com/office/drawing/2014/main" id="{B2B3D326-1FAC-7C26-D427-977C497702F8}"/>
              </a:ext>
            </a:extLst>
          </p:cNvPr>
          <p:cNvSpPr/>
          <p:nvPr/>
        </p:nvSpPr>
        <p:spPr>
          <a:xfrm>
            <a:off x="2169157" y="639409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aveikslėlis 23">
            <a:extLst>
              <a:ext uri="{FF2B5EF4-FFF2-40B4-BE49-F238E27FC236}">
                <a16:creationId xmlns:a16="http://schemas.microsoft.com/office/drawing/2014/main" id="{ECB26FCA-BF14-19C6-8318-BB23E955F45B}"/>
              </a:ext>
            </a:extLst>
          </p:cNvPr>
          <p:cNvPicPr>
            <a:picLocks noChangeAspect="1"/>
          </p:cNvPicPr>
          <p:nvPr/>
        </p:nvPicPr>
        <p:blipFill>
          <a:blip r:embed="rId4"/>
          <a:stretch>
            <a:fillRect/>
          </a:stretch>
        </p:blipFill>
        <p:spPr>
          <a:xfrm>
            <a:off x="493302" y="3222293"/>
            <a:ext cx="8633811" cy="1573465"/>
          </a:xfrm>
          <a:prstGeom prst="rect">
            <a:avLst/>
          </a:prstGeom>
        </p:spPr>
      </p:pic>
      <p:sp>
        <p:nvSpPr>
          <p:cNvPr id="25" name="Rectangle 10">
            <a:extLst>
              <a:ext uri="{FF2B5EF4-FFF2-40B4-BE49-F238E27FC236}">
                <a16:creationId xmlns:a16="http://schemas.microsoft.com/office/drawing/2014/main" id="{73C8F991-4C4F-5124-973B-1D79D97BA0CF}"/>
              </a:ext>
            </a:extLst>
          </p:cNvPr>
          <p:cNvSpPr/>
          <p:nvPr/>
        </p:nvSpPr>
        <p:spPr>
          <a:xfrm>
            <a:off x="8210040" y="4564875"/>
            <a:ext cx="843457" cy="19490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322A0AFD-0231-592C-FEE8-68FC5B8DD50C}"/>
              </a:ext>
            </a:extLst>
          </p:cNvPr>
          <p:cNvSpPr txBox="1"/>
          <p:nvPr/>
        </p:nvSpPr>
        <p:spPr>
          <a:xfrm>
            <a:off x="9162241" y="3229124"/>
            <a:ext cx="2540928" cy="1477328"/>
          </a:xfrm>
          <a:prstGeom prst="rect">
            <a:avLst/>
          </a:prstGeom>
          <a:solidFill>
            <a:schemeClr val="accent4">
              <a:lumMod val="20000"/>
              <a:lumOff val="80000"/>
            </a:schemeClr>
          </a:solidFill>
        </p:spPr>
        <p:txBody>
          <a:bodyPr wrap="square" rtlCol="0">
            <a:spAutoFit/>
          </a:bodyPr>
          <a:lstStyle/>
          <a:p>
            <a:r>
              <a:rPr lang="lt-LT"/>
              <a:t>Įsitikinus, kad visa pirkimo informacija nurodyta teisingai, spaudžiama „Išsaugoti pakeitimus“</a:t>
            </a:r>
            <a:endParaRPr lang="en-US"/>
          </a:p>
        </p:txBody>
      </p:sp>
      <p:pic>
        <p:nvPicPr>
          <p:cNvPr id="28" name="Paveikslėlis 27">
            <a:extLst>
              <a:ext uri="{FF2B5EF4-FFF2-40B4-BE49-F238E27FC236}">
                <a16:creationId xmlns:a16="http://schemas.microsoft.com/office/drawing/2014/main" id="{78AEB596-D0EA-5CB8-20B8-799DB9642880}"/>
              </a:ext>
            </a:extLst>
          </p:cNvPr>
          <p:cNvPicPr>
            <a:picLocks noChangeAspect="1"/>
          </p:cNvPicPr>
          <p:nvPr/>
        </p:nvPicPr>
        <p:blipFill>
          <a:blip r:embed="rId5"/>
          <a:stretch>
            <a:fillRect/>
          </a:stretch>
        </p:blipFill>
        <p:spPr>
          <a:xfrm>
            <a:off x="488275" y="4811865"/>
            <a:ext cx="2939231" cy="1151027"/>
          </a:xfrm>
          <a:prstGeom prst="rect">
            <a:avLst/>
          </a:prstGeom>
        </p:spPr>
      </p:pic>
      <p:pic>
        <p:nvPicPr>
          <p:cNvPr id="32" name="Paveikslėlis 31">
            <a:extLst>
              <a:ext uri="{FF2B5EF4-FFF2-40B4-BE49-F238E27FC236}">
                <a16:creationId xmlns:a16="http://schemas.microsoft.com/office/drawing/2014/main" id="{10C08D08-74B5-F7F4-F919-7791965AF9F7}"/>
              </a:ext>
            </a:extLst>
          </p:cNvPr>
          <p:cNvPicPr>
            <a:picLocks noChangeAspect="1"/>
          </p:cNvPicPr>
          <p:nvPr/>
        </p:nvPicPr>
        <p:blipFill>
          <a:blip r:embed="rId6"/>
          <a:stretch>
            <a:fillRect/>
          </a:stretch>
        </p:blipFill>
        <p:spPr>
          <a:xfrm>
            <a:off x="3485176" y="4812664"/>
            <a:ext cx="2418246" cy="1131473"/>
          </a:xfrm>
          <a:prstGeom prst="rect">
            <a:avLst/>
          </a:prstGeom>
        </p:spPr>
      </p:pic>
      <p:sp>
        <p:nvSpPr>
          <p:cNvPr id="33" name="Rectangle 10">
            <a:extLst>
              <a:ext uri="{FF2B5EF4-FFF2-40B4-BE49-F238E27FC236}">
                <a16:creationId xmlns:a16="http://schemas.microsoft.com/office/drawing/2014/main" id="{CDB02266-0AFD-33BA-FF60-3377065141D2}"/>
              </a:ext>
            </a:extLst>
          </p:cNvPr>
          <p:cNvSpPr/>
          <p:nvPr/>
        </p:nvSpPr>
        <p:spPr>
          <a:xfrm>
            <a:off x="2358603" y="5597580"/>
            <a:ext cx="523058" cy="32841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10">
            <a:extLst>
              <a:ext uri="{FF2B5EF4-FFF2-40B4-BE49-F238E27FC236}">
                <a16:creationId xmlns:a16="http://schemas.microsoft.com/office/drawing/2014/main" id="{C9A1B6E0-39D8-2F95-3A08-767F3D585B9D}"/>
              </a:ext>
            </a:extLst>
          </p:cNvPr>
          <p:cNvSpPr/>
          <p:nvPr/>
        </p:nvSpPr>
        <p:spPr>
          <a:xfrm>
            <a:off x="4911243" y="5590130"/>
            <a:ext cx="523058" cy="32841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
            <a:extLst>
              <a:ext uri="{FF2B5EF4-FFF2-40B4-BE49-F238E27FC236}">
                <a16:creationId xmlns:a16="http://schemas.microsoft.com/office/drawing/2014/main" id="{69342DC0-F43B-525C-F659-E40F657490DE}"/>
              </a:ext>
            </a:extLst>
          </p:cNvPr>
          <p:cNvSpPr/>
          <p:nvPr/>
        </p:nvSpPr>
        <p:spPr>
          <a:xfrm>
            <a:off x="8372457" y="412851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36" name="Oval 4">
            <a:extLst>
              <a:ext uri="{FF2B5EF4-FFF2-40B4-BE49-F238E27FC236}">
                <a16:creationId xmlns:a16="http://schemas.microsoft.com/office/drawing/2014/main" id="{A4269504-EFA0-7810-D583-49A1F7A16C11}"/>
              </a:ext>
            </a:extLst>
          </p:cNvPr>
          <p:cNvSpPr/>
          <p:nvPr/>
        </p:nvSpPr>
        <p:spPr>
          <a:xfrm>
            <a:off x="1758863" y="558678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37" name="Oval 4">
            <a:extLst>
              <a:ext uri="{FF2B5EF4-FFF2-40B4-BE49-F238E27FC236}">
                <a16:creationId xmlns:a16="http://schemas.microsoft.com/office/drawing/2014/main" id="{E32D38A5-0FF5-601F-44D9-8FF667ECD212}"/>
              </a:ext>
            </a:extLst>
          </p:cNvPr>
          <p:cNvSpPr/>
          <p:nvPr/>
        </p:nvSpPr>
        <p:spPr>
          <a:xfrm>
            <a:off x="4383119" y="556945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pic>
        <p:nvPicPr>
          <p:cNvPr id="38" name="Paveikslėlis 37">
            <a:extLst>
              <a:ext uri="{FF2B5EF4-FFF2-40B4-BE49-F238E27FC236}">
                <a16:creationId xmlns:a16="http://schemas.microsoft.com/office/drawing/2014/main" id="{2D4C1F1C-E276-546D-81C1-93076D99F699}"/>
              </a:ext>
            </a:extLst>
          </p:cNvPr>
          <p:cNvPicPr>
            <a:picLocks noChangeAspect="1"/>
          </p:cNvPicPr>
          <p:nvPr/>
        </p:nvPicPr>
        <p:blipFill>
          <a:blip r:embed="rId7"/>
          <a:srcRect l="638" t="4818" r="2397" b="5437"/>
          <a:stretch/>
        </p:blipFill>
        <p:spPr>
          <a:xfrm>
            <a:off x="5906587" y="4783088"/>
            <a:ext cx="2850534" cy="1131473"/>
          </a:xfrm>
          <a:prstGeom prst="rect">
            <a:avLst/>
          </a:prstGeom>
        </p:spPr>
      </p:pic>
      <p:sp>
        <p:nvSpPr>
          <p:cNvPr id="39" name="Rectangle 10">
            <a:extLst>
              <a:ext uri="{FF2B5EF4-FFF2-40B4-BE49-F238E27FC236}">
                <a16:creationId xmlns:a16="http://schemas.microsoft.com/office/drawing/2014/main" id="{911B9524-C738-37EF-3DBA-AF36BEC0EBE5}"/>
              </a:ext>
            </a:extLst>
          </p:cNvPr>
          <p:cNvSpPr/>
          <p:nvPr/>
        </p:nvSpPr>
        <p:spPr>
          <a:xfrm>
            <a:off x="7688154" y="5517632"/>
            <a:ext cx="523058" cy="32841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4">
            <a:extLst>
              <a:ext uri="{FF2B5EF4-FFF2-40B4-BE49-F238E27FC236}">
                <a16:creationId xmlns:a16="http://schemas.microsoft.com/office/drawing/2014/main" id="{9F5416F9-4227-24F8-66AD-1E15ED408389}"/>
              </a:ext>
            </a:extLst>
          </p:cNvPr>
          <p:cNvSpPr/>
          <p:nvPr/>
        </p:nvSpPr>
        <p:spPr>
          <a:xfrm>
            <a:off x="7091463" y="551763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pic>
        <p:nvPicPr>
          <p:cNvPr id="42" name="Paveikslėlis 41">
            <a:extLst>
              <a:ext uri="{FF2B5EF4-FFF2-40B4-BE49-F238E27FC236}">
                <a16:creationId xmlns:a16="http://schemas.microsoft.com/office/drawing/2014/main" id="{48AF14F9-BB21-6394-23C1-FC59B1336E0A}"/>
              </a:ext>
            </a:extLst>
          </p:cNvPr>
          <p:cNvPicPr>
            <a:picLocks noChangeAspect="1"/>
          </p:cNvPicPr>
          <p:nvPr/>
        </p:nvPicPr>
        <p:blipFill>
          <a:blip r:embed="rId8"/>
          <a:stretch>
            <a:fillRect/>
          </a:stretch>
        </p:blipFill>
        <p:spPr>
          <a:xfrm>
            <a:off x="9312107" y="4966512"/>
            <a:ext cx="2246396" cy="952338"/>
          </a:xfrm>
          <a:prstGeom prst="rect">
            <a:avLst/>
          </a:prstGeom>
        </p:spPr>
      </p:pic>
      <p:sp>
        <p:nvSpPr>
          <p:cNvPr id="43" name="Rectangle 10">
            <a:extLst>
              <a:ext uri="{FF2B5EF4-FFF2-40B4-BE49-F238E27FC236}">
                <a16:creationId xmlns:a16="http://schemas.microsoft.com/office/drawing/2014/main" id="{887FD5BC-5C52-7582-D3AE-4FBABF429D6E}"/>
              </a:ext>
            </a:extLst>
          </p:cNvPr>
          <p:cNvSpPr/>
          <p:nvPr/>
        </p:nvSpPr>
        <p:spPr>
          <a:xfrm>
            <a:off x="9313439" y="4966511"/>
            <a:ext cx="267130" cy="19725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
            <a:extLst>
              <a:ext uri="{FF2B5EF4-FFF2-40B4-BE49-F238E27FC236}">
                <a16:creationId xmlns:a16="http://schemas.microsoft.com/office/drawing/2014/main" id="{1D218959-B626-0E90-A29D-491974C9912E}"/>
              </a:ext>
            </a:extLst>
          </p:cNvPr>
          <p:cNvSpPr/>
          <p:nvPr/>
        </p:nvSpPr>
        <p:spPr>
          <a:xfrm>
            <a:off x="8758246" y="497084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5</a:t>
            </a:r>
            <a:endParaRPr lang="en-GB">
              <a:solidFill>
                <a:schemeClr val="tx1"/>
              </a:solidFill>
            </a:endParaRPr>
          </a:p>
        </p:txBody>
      </p:sp>
      <p:sp>
        <p:nvSpPr>
          <p:cNvPr id="21" name="TextBox 20">
            <a:extLst>
              <a:ext uri="{FF2B5EF4-FFF2-40B4-BE49-F238E27FC236}">
                <a16:creationId xmlns:a16="http://schemas.microsoft.com/office/drawing/2014/main" id="{10220B33-7C5C-2A3D-A938-27D1BA4F8703}"/>
              </a:ext>
            </a:extLst>
          </p:cNvPr>
          <p:cNvSpPr txBox="1"/>
          <p:nvPr/>
        </p:nvSpPr>
        <p:spPr>
          <a:xfrm>
            <a:off x="493302" y="2828937"/>
            <a:ext cx="5720920" cy="369332"/>
          </a:xfrm>
          <a:prstGeom prst="rect">
            <a:avLst/>
          </a:prstGeom>
          <a:solidFill>
            <a:schemeClr val="accent4">
              <a:lumMod val="20000"/>
              <a:lumOff val="80000"/>
            </a:schemeClr>
          </a:solidFill>
        </p:spPr>
        <p:txBody>
          <a:bodyPr wrap="square" rtlCol="0">
            <a:spAutoFit/>
          </a:bodyPr>
          <a:lstStyle/>
          <a:p>
            <a:r>
              <a:rPr lang="lt-LT"/>
              <a:t>Pasirenkama užduotis „Baigti pildyti pirkimo informaciją“</a:t>
            </a:r>
            <a:endParaRPr lang="en-US"/>
          </a:p>
        </p:txBody>
      </p:sp>
      <p:sp>
        <p:nvSpPr>
          <p:cNvPr id="27" name="Rectangle 10">
            <a:extLst>
              <a:ext uri="{FF2B5EF4-FFF2-40B4-BE49-F238E27FC236}">
                <a16:creationId xmlns:a16="http://schemas.microsoft.com/office/drawing/2014/main" id="{4546006A-EE18-2D45-026B-9FC6651DB8E6}"/>
              </a:ext>
            </a:extLst>
          </p:cNvPr>
          <p:cNvSpPr/>
          <p:nvPr/>
        </p:nvSpPr>
        <p:spPr>
          <a:xfrm>
            <a:off x="2883664" y="2634708"/>
            <a:ext cx="1502069" cy="19096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32424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278541-D1CF-B890-9BFE-4541C19B5C7C}"/>
              </a:ext>
            </a:extLst>
          </p:cNvPr>
          <p:cNvPicPr>
            <a:picLocks noChangeAspect="1"/>
          </p:cNvPicPr>
          <p:nvPr/>
        </p:nvPicPr>
        <p:blipFill>
          <a:blip r:embed="rId2"/>
          <a:stretch>
            <a:fillRect/>
          </a:stretch>
        </p:blipFill>
        <p:spPr>
          <a:xfrm>
            <a:off x="0" y="1860598"/>
            <a:ext cx="7594600" cy="307187"/>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14622" y="148508"/>
            <a:ext cx="7801946" cy="810627"/>
          </a:xfrm>
        </p:spPr>
        <p:txBody>
          <a:bodyPr>
            <a:noAutofit/>
          </a:bodyPr>
          <a:lstStyle/>
          <a:p>
            <a:pPr algn="ctr"/>
            <a:r>
              <a:rPr lang="lt-LT" sz="3600" b="1"/>
              <a:t>Pirkimo kūrimas</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19</a:t>
            </a:fld>
            <a:endParaRPr lang="en-US"/>
          </a:p>
        </p:txBody>
      </p:sp>
      <p:sp>
        <p:nvSpPr>
          <p:cNvPr id="17" name="TextBox 16">
            <a:extLst>
              <a:ext uri="{FF2B5EF4-FFF2-40B4-BE49-F238E27FC236}">
                <a16:creationId xmlns:a16="http://schemas.microsoft.com/office/drawing/2014/main" id="{F6D5929A-A5CC-9418-145D-D84ECFAA2F8F}"/>
              </a:ext>
            </a:extLst>
          </p:cNvPr>
          <p:cNvSpPr txBox="1"/>
          <p:nvPr/>
        </p:nvSpPr>
        <p:spPr>
          <a:xfrm>
            <a:off x="618532" y="2503833"/>
            <a:ext cx="4261703" cy="369332"/>
          </a:xfrm>
          <a:prstGeom prst="rect">
            <a:avLst/>
          </a:prstGeom>
          <a:solidFill>
            <a:schemeClr val="accent4">
              <a:lumMod val="20000"/>
              <a:lumOff val="80000"/>
            </a:schemeClr>
          </a:solidFill>
        </p:spPr>
        <p:txBody>
          <a:bodyPr wrap="square" rtlCol="0">
            <a:spAutoFit/>
          </a:bodyPr>
          <a:lstStyle/>
          <a:p>
            <a:r>
              <a:rPr lang="lt-LT"/>
              <a:t>Pasirenkama užduotis „Priskirti naudotojus“</a:t>
            </a:r>
            <a:endParaRPr lang="en-US"/>
          </a:p>
        </p:txBody>
      </p:sp>
      <p:sp>
        <p:nvSpPr>
          <p:cNvPr id="25" name="Rectangle 10">
            <a:extLst>
              <a:ext uri="{FF2B5EF4-FFF2-40B4-BE49-F238E27FC236}">
                <a16:creationId xmlns:a16="http://schemas.microsoft.com/office/drawing/2014/main" id="{73C8F991-4C4F-5124-973B-1D79D97BA0CF}"/>
              </a:ext>
            </a:extLst>
          </p:cNvPr>
          <p:cNvSpPr/>
          <p:nvPr/>
        </p:nvSpPr>
        <p:spPr>
          <a:xfrm>
            <a:off x="1865151" y="1860598"/>
            <a:ext cx="1051999" cy="20089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Tiesioji rodyklės jungtis 20">
            <a:extLst>
              <a:ext uri="{FF2B5EF4-FFF2-40B4-BE49-F238E27FC236}">
                <a16:creationId xmlns:a16="http://schemas.microsoft.com/office/drawing/2014/main" id="{070BEA9D-DD9B-6DD6-6E1E-DC56D20E50EC}"/>
              </a:ext>
            </a:extLst>
          </p:cNvPr>
          <p:cNvCxnSpPr>
            <a:cxnSpLocks/>
          </p:cNvCxnSpPr>
          <p:nvPr/>
        </p:nvCxnSpPr>
        <p:spPr>
          <a:xfrm flipV="1">
            <a:off x="2569509" y="2235649"/>
            <a:ext cx="0" cy="2681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3" name="Paveikslėlis 22">
            <a:extLst>
              <a:ext uri="{FF2B5EF4-FFF2-40B4-BE49-F238E27FC236}">
                <a16:creationId xmlns:a16="http://schemas.microsoft.com/office/drawing/2014/main" id="{FC9EDFAF-48A8-D7C6-068D-E6E3CC0B2AA4}"/>
              </a:ext>
            </a:extLst>
          </p:cNvPr>
          <p:cNvPicPr>
            <a:picLocks noChangeAspect="1"/>
          </p:cNvPicPr>
          <p:nvPr/>
        </p:nvPicPr>
        <p:blipFill>
          <a:blip r:embed="rId4"/>
          <a:srcRect t="11798"/>
          <a:stretch/>
        </p:blipFill>
        <p:spPr>
          <a:xfrm>
            <a:off x="3085417" y="2928962"/>
            <a:ext cx="8885266" cy="2622095"/>
          </a:xfrm>
          <a:prstGeom prst="rect">
            <a:avLst/>
          </a:prstGeom>
        </p:spPr>
      </p:pic>
      <p:pic>
        <p:nvPicPr>
          <p:cNvPr id="27" name="Paveikslėlis 26">
            <a:extLst>
              <a:ext uri="{FF2B5EF4-FFF2-40B4-BE49-F238E27FC236}">
                <a16:creationId xmlns:a16="http://schemas.microsoft.com/office/drawing/2014/main" id="{F9719D95-EEB3-6F29-C027-D936F7DA98DD}"/>
              </a:ext>
            </a:extLst>
          </p:cNvPr>
          <p:cNvPicPr>
            <a:picLocks noChangeAspect="1"/>
          </p:cNvPicPr>
          <p:nvPr/>
        </p:nvPicPr>
        <p:blipFill>
          <a:blip r:embed="rId5"/>
          <a:srcRect t="2790" r="1439" b="5254"/>
          <a:stretch/>
        </p:blipFill>
        <p:spPr>
          <a:xfrm>
            <a:off x="4664107" y="5445118"/>
            <a:ext cx="5727885" cy="1162723"/>
          </a:xfrm>
          <a:prstGeom prst="rect">
            <a:avLst/>
          </a:prstGeom>
        </p:spPr>
      </p:pic>
      <p:sp>
        <p:nvSpPr>
          <p:cNvPr id="28" name="Stačiakampis 6">
            <a:extLst>
              <a:ext uri="{FF2B5EF4-FFF2-40B4-BE49-F238E27FC236}">
                <a16:creationId xmlns:a16="http://schemas.microsoft.com/office/drawing/2014/main" id="{1BA2ECFD-C34F-3686-6EB1-B382C1A0FB09}"/>
              </a:ext>
            </a:extLst>
          </p:cNvPr>
          <p:cNvSpPr/>
          <p:nvPr/>
        </p:nvSpPr>
        <p:spPr>
          <a:xfrm>
            <a:off x="10156906" y="4756595"/>
            <a:ext cx="278132" cy="2293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3">
            <a:extLst>
              <a:ext uri="{FF2B5EF4-FFF2-40B4-BE49-F238E27FC236}">
                <a16:creationId xmlns:a16="http://schemas.microsoft.com/office/drawing/2014/main" id="{44AA7AF9-55BE-749C-E00E-101A56742048}"/>
              </a:ext>
            </a:extLst>
          </p:cNvPr>
          <p:cNvSpPr/>
          <p:nvPr/>
        </p:nvSpPr>
        <p:spPr>
          <a:xfrm>
            <a:off x="9664184" y="471735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30" name="Oval 4">
            <a:extLst>
              <a:ext uri="{FF2B5EF4-FFF2-40B4-BE49-F238E27FC236}">
                <a16:creationId xmlns:a16="http://schemas.microsoft.com/office/drawing/2014/main" id="{B54F3185-94A0-2A53-238F-EADAC843C664}"/>
              </a:ext>
            </a:extLst>
          </p:cNvPr>
          <p:cNvSpPr/>
          <p:nvPr/>
        </p:nvSpPr>
        <p:spPr>
          <a:xfrm>
            <a:off x="7960739" y="589477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31" name="Stačiakampis 6">
            <a:extLst>
              <a:ext uri="{FF2B5EF4-FFF2-40B4-BE49-F238E27FC236}">
                <a16:creationId xmlns:a16="http://schemas.microsoft.com/office/drawing/2014/main" id="{2A981A93-5949-3041-FA78-270E990258B3}"/>
              </a:ext>
            </a:extLst>
          </p:cNvPr>
          <p:cNvSpPr/>
          <p:nvPr/>
        </p:nvSpPr>
        <p:spPr>
          <a:xfrm>
            <a:off x="4664107" y="6295372"/>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tačiakampis 6">
            <a:extLst>
              <a:ext uri="{FF2B5EF4-FFF2-40B4-BE49-F238E27FC236}">
                <a16:creationId xmlns:a16="http://schemas.microsoft.com/office/drawing/2014/main" id="{C6593155-3198-5DFF-0891-ECBAD9B475E9}"/>
              </a:ext>
            </a:extLst>
          </p:cNvPr>
          <p:cNvSpPr/>
          <p:nvPr/>
        </p:nvSpPr>
        <p:spPr>
          <a:xfrm>
            <a:off x="3062175" y="2953110"/>
            <a:ext cx="212740" cy="2386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5">
            <a:extLst>
              <a:ext uri="{FF2B5EF4-FFF2-40B4-BE49-F238E27FC236}">
                <a16:creationId xmlns:a16="http://schemas.microsoft.com/office/drawing/2014/main" id="{71AF11D0-AEC2-3EA3-FDA7-609B2044A3DB}"/>
              </a:ext>
            </a:extLst>
          </p:cNvPr>
          <p:cNvSpPr/>
          <p:nvPr/>
        </p:nvSpPr>
        <p:spPr>
          <a:xfrm>
            <a:off x="2577543" y="307027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37" name="TextBox 36">
            <a:extLst>
              <a:ext uri="{FF2B5EF4-FFF2-40B4-BE49-F238E27FC236}">
                <a16:creationId xmlns:a16="http://schemas.microsoft.com/office/drawing/2014/main" id="{AF43315B-4FFD-5CF5-AA57-71903DED44FF}"/>
              </a:ext>
            </a:extLst>
          </p:cNvPr>
          <p:cNvSpPr txBox="1"/>
          <p:nvPr/>
        </p:nvSpPr>
        <p:spPr>
          <a:xfrm>
            <a:off x="136989" y="4429455"/>
            <a:ext cx="2925186" cy="2031325"/>
          </a:xfrm>
          <a:prstGeom prst="rect">
            <a:avLst/>
          </a:prstGeom>
          <a:solidFill>
            <a:schemeClr val="accent4">
              <a:lumMod val="20000"/>
              <a:lumOff val="80000"/>
            </a:schemeClr>
          </a:solidFill>
        </p:spPr>
        <p:txBody>
          <a:bodyPr wrap="square" rtlCol="0">
            <a:spAutoFit/>
          </a:bodyPr>
          <a:lstStyle/>
          <a:p>
            <a:r>
              <a:rPr lang="lt-LT"/>
              <a:t>Automatiškai priskiriamas pirkimą kuriantis naudotojas.</a:t>
            </a:r>
            <a:r>
              <a:rPr lang="lt-LT">
                <a:solidFill>
                  <a:srgbClr val="FF0000"/>
                </a:solidFill>
              </a:rPr>
              <a:t> </a:t>
            </a:r>
          </a:p>
          <a:p>
            <a:r>
              <a:rPr lang="lt-LT">
                <a:solidFill>
                  <a:srgbClr val="FF0000"/>
                </a:solidFill>
              </a:rPr>
              <a:t>SVARBU</a:t>
            </a:r>
            <a:r>
              <a:rPr lang="en-US">
                <a:solidFill>
                  <a:srgbClr val="FF0000"/>
                </a:solidFill>
              </a:rPr>
              <a:t>!</a:t>
            </a:r>
            <a:r>
              <a:rPr lang="lt-LT"/>
              <a:t> Naudotojui būtina priskirti vaidmenį „Vykdytojas + Pasiūlymus atidarantis asmuo + Kandidatas į Pagrindinius vertintojus“</a:t>
            </a:r>
            <a:endParaRPr lang="en-US"/>
          </a:p>
        </p:txBody>
      </p:sp>
      <p:cxnSp>
        <p:nvCxnSpPr>
          <p:cNvPr id="38" name="Straight Arrow Connector 2">
            <a:extLst>
              <a:ext uri="{FF2B5EF4-FFF2-40B4-BE49-F238E27FC236}">
                <a16:creationId xmlns:a16="http://schemas.microsoft.com/office/drawing/2014/main" id="{4D66DAE8-A3EC-C785-F648-838F5299B079}"/>
              </a:ext>
            </a:extLst>
          </p:cNvPr>
          <p:cNvCxnSpPr>
            <a:cxnSpLocks/>
          </p:cNvCxnSpPr>
          <p:nvPr/>
        </p:nvCxnSpPr>
        <p:spPr>
          <a:xfrm flipV="1">
            <a:off x="3062175" y="4982342"/>
            <a:ext cx="212740" cy="50103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2">
            <a:extLst>
              <a:ext uri="{FF2B5EF4-FFF2-40B4-BE49-F238E27FC236}">
                <a16:creationId xmlns:a16="http://schemas.microsoft.com/office/drawing/2014/main" id="{5AFD427A-0413-D07F-5059-B44CB85123E4}"/>
              </a:ext>
            </a:extLst>
          </p:cNvPr>
          <p:cNvCxnSpPr>
            <a:cxnSpLocks/>
          </p:cNvCxnSpPr>
          <p:nvPr/>
        </p:nvCxnSpPr>
        <p:spPr>
          <a:xfrm>
            <a:off x="2693963" y="6243982"/>
            <a:ext cx="1859564" cy="15989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F1B076E2-18BB-52E8-6796-42EFA2CCE117}"/>
              </a:ext>
            </a:extLst>
          </p:cNvPr>
          <p:cNvSpPr txBox="1"/>
          <p:nvPr/>
        </p:nvSpPr>
        <p:spPr>
          <a:xfrm>
            <a:off x="7836408" y="1103198"/>
            <a:ext cx="3957066" cy="1200329"/>
          </a:xfrm>
          <a:prstGeom prst="rect">
            <a:avLst/>
          </a:prstGeom>
          <a:solidFill>
            <a:schemeClr val="accent4">
              <a:lumMod val="20000"/>
              <a:lumOff val="80000"/>
            </a:schemeClr>
          </a:solidFill>
        </p:spPr>
        <p:txBody>
          <a:bodyPr wrap="square" lIns="91440" tIns="45720" rIns="91440" bIns="45720" anchor="t">
            <a:spAutoFit/>
          </a:bodyPr>
          <a:lstStyle/>
          <a:p>
            <a:r>
              <a:rPr lang="lt-LT" sz="1800" b="0" i="0" u="none" strike="noStrike" dirty="0">
                <a:solidFill>
                  <a:srgbClr val="FF0000"/>
                </a:solidFill>
                <a:effectLst/>
                <a:latin typeface="Calibri"/>
                <a:ea typeface="Calibri"/>
                <a:cs typeface="Calibri"/>
              </a:rPr>
              <a:t>Pastaba. </a:t>
            </a:r>
            <a:r>
              <a:rPr lang="lt-LT" sz="1800" b="0" i="0" u="none" strike="noStrike" dirty="0">
                <a:solidFill>
                  <a:srgbClr val="000000"/>
                </a:solidFill>
                <a:effectLst/>
                <a:latin typeface="Calibri"/>
                <a:ea typeface="Calibri"/>
                <a:cs typeface="Calibri"/>
              </a:rPr>
              <a:t>Daugiau informacijos apie naudotojų vaidmenis galite rasti skaidrėse „Pirkimo vykdytojo </a:t>
            </a:r>
            <a:r>
              <a:rPr lang="lt-LT" dirty="0">
                <a:solidFill>
                  <a:srgbClr val="000000"/>
                </a:solidFill>
                <a:latin typeface="Calibri"/>
                <a:ea typeface="Calibri"/>
                <a:cs typeface="Calibri"/>
              </a:rPr>
              <a:t>paskyros valdymas</a:t>
            </a:r>
            <a:r>
              <a:rPr lang="lt-LT" sz="1800" b="0" i="0" u="none" strike="noStrike" dirty="0">
                <a:solidFill>
                  <a:srgbClr val="000000"/>
                </a:solidFill>
                <a:effectLst/>
                <a:latin typeface="Calibri"/>
                <a:ea typeface="Calibri"/>
                <a:cs typeface="Calibri"/>
              </a:rPr>
              <a:t>“</a:t>
            </a:r>
            <a:endParaRPr lang="en-GB" dirty="0">
              <a:latin typeface="Calibri"/>
              <a:ea typeface="Calibri"/>
              <a:cs typeface="Calibri"/>
            </a:endParaRPr>
          </a:p>
        </p:txBody>
      </p:sp>
      <p:pic>
        <p:nvPicPr>
          <p:cNvPr id="12" name="Picture 11">
            <a:extLst>
              <a:ext uri="{FF2B5EF4-FFF2-40B4-BE49-F238E27FC236}">
                <a16:creationId xmlns:a16="http://schemas.microsoft.com/office/drawing/2014/main" id="{7C795154-D55D-8F54-E90C-AE69FE7D3E79}"/>
              </a:ext>
            </a:extLst>
          </p:cNvPr>
          <p:cNvPicPr>
            <a:picLocks noChangeAspect="1"/>
          </p:cNvPicPr>
          <p:nvPr/>
        </p:nvPicPr>
        <p:blipFill>
          <a:blip r:embed="rId6"/>
          <a:stretch>
            <a:fillRect/>
          </a:stretch>
        </p:blipFill>
        <p:spPr>
          <a:xfrm>
            <a:off x="0" y="966425"/>
            <a:ext cx="7594600" cy="899892"/>
          </a:xfrm>
          <a:prstGeom prst="rect">
            <a:avLst/>
          </a:prstGeom>
        </p:spPr>
      </p:pic>
    </p:spTree>
    <p:extLst>
      <p:ext uri="{BB962C8B-B14F-4D97-AF65-F5344CB8AC3E}">
        <p14:creationId xmlns:p14="http://schemas.microsoft.com/office/powerpoint/2010/main" val="3360642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Stačiakampis 6"/>
          <p:cNvSpPr/>
          <p:nvPr/>
        </p:nvSpPr>
        <p:spPr>
          <a:xfrm>
            <a:off x="1405218" y="1599458"/>
            <a:ext cx="9784911" cy="5262979"/>
          </a:xfrm>
          <a:prstGeom prst="rect">
            <a:avLst/>
          </a:prstGeom>
        </p:spPr>
        <p:txBody>
          <a:bodyPr wrap="square" lIns="91440" tIns="45720" rIns="91440" bIns="45720" anchor="t">
            <a:spAutoFit/>
          </a:bodyPr>
          <a:lstStyle/>
          <a:p>
            <a:pPr marL="571500" indent="-571500">
              <a:buAutoNum type="arabicPeriod"/>
            </a:pPr>
            <a:r>
              <a:rPr lang="lt-LT" sz="2400" dirty="0">
                <a:cs typeface="Times New Roman"/>
              </a:rPr>
              <a:t>Prisijungimas prie CVP IS (</a:t>
            </a:r>
            <a:r>
              <a:rPr lang="lt-LT" sz="2400" dirty="0">
                <a:cs typeface="Times New Roman"/>
                <a:hlinkClick r:id="rId3" action="ppaction://hlinksldjump"/>
              </a:rPr>
              <a:t>skaidrės Nr. 3-4</a:t>
            </a:r>
            <a:r>
              <a:rPr lang="lt-LT" sz="2400" dirty="0">
                <a:cs typeface="Times New Roman"/>
              </a:rPr>
              <a:t>); </a:t>
            </a:r>
          </a:p>
          <a:p>
            <a:pPr marL="571500" indent="-571500">
              <a:buAutoNum type="arabicPeriod"/>
            </a:pPr>
            <a:r>
              <a:rPr lang="lt-LT" sz="2400">
                <a:cs typeface="Times New Roman"/>
              </a:rPr>
              <a:t>Pirkimo</a:t>
            </a:r>
            <a:r>
              <a:rPr lang="en-US" sz="2400" dirty="0">
                <a:cs typeface="Times New Roman"/>
              </a:rPr>
              <a:t> </a:t>
            </a:r>
            <a:r>
              <a:rPr lang="lt-LT" sz="2400" dirty="0">
                <a:cs typeface="Times New Roman"/>
              </a:rPr>
              <a:t>kūrimas (</a:t>
            </a:r>
            <a:r>
              <a:rPr lang="lt-LT" sz="2400" dirty="0">
                <a:cs typeface="Times New Roman"/>
                <a:hlinkClick r:id="rId4" action="ppaction://hlinksldjump"/>
              </a:rPr>
              <a:t>skaidrės 5-36</a:t>
            </a:r>
            <a:r>
              <a:rPr lang="lt-LT" sz="2400" dirty="0">
                <a:cs typeface="Times New Roman"/>
              </a:rPr>
              <a:t>);</a:t>
            </a:r>
            <a:endParaRPr lang="lt-LT" sz="2400" dirty="0">
              <a:ea typeface="Calibri"/>
              <a:cs typeface="Times New Roman" panose="02020603050405020304" pitchFamily="18" charset="0"/>
            </a:endParaRPr>
          </a:p>
          <a:p>
            <a:pPr marL="571500" indent="-571500">
              <a:buAutoNum type="arabicPeriod"/>
            </a:pPr>
            <a:r>
              <a:rPr lang="lt-LT" sz="2400">
                <a:cs typeface="Times New Roman"/>
              </a:rPr>
              <a:t>Susipažinimas su pirminiais pasiūlymais (</a:t>
            </a:r>
            <a:r>
              <a:rPr lang="lt-LT" sz="2400" dirty="0">
                <a:cs typeface="Times New Roman"/>
                <a:hlinkClick r:id="rId5" action="ppaction://hlinksldjump"/>
              </a:rPr>
              <a:t>skaidrės 37-40</a:t>
            </a:r>
            <a:r>
              <a:rPr lang="lt-LT" sz="2400">
                <a:cs typeface="Times New Roman"/>
              </a:rPr>
              <a:t>);</a:t>
            </a:r>
            <a:endParaRPr lang="lt-LT" sz="2400">
              <a:ea typeface="Calibri"/>
              <a:cs typeface="Times New Roman"/>
            </a:endParaRPr>
          </a:p>
          <a:p>
            <a:pPr marL="571500" indent="-571500">
              <a:buAutoNum type="arabicPeriod"/>
            </a:pPr>
            <a:r>
              <a:rPr lang="lt-LT" sz="2400">
                <a:cs typeface="Times New Roman"/>
              </a:rPr>
              <a:t>Pirminių pasiūlymų vertinimas, pirminių pasiūlymų eilės nustatymas (</a:t>
            </a:r>
            <a:r>
              <a:rPr lang="lt-LT" sz="2400" dirty="0">
                <a:cs typeface="Times New Roman"/>
                <a:hlinkClick r:id="rId6" action="ppaction://hlinksldjump"/>
              </a:rPr>
              <a:t>skaidrės 41-45</a:t>
            </a:r>
            <a:r>
              <a:rPr lang="lt-LT" sz="2400">
                <a:cs typeface="Times New Roman"/>
              </a:rPr>
              <a:t>);</a:t>
            </a:r>
            <a:endParaRPr lang="lt-LT" sz="2400">
              <a:ea typeface="Calibri"/>
              <a:cs typeface="Times New Roman"/>
            </a:endParaRPr>
          </a:p>
          <a:p>
            <a:pPr marL="571500" indent="-571500">
              <a:buAutoNum type="arabicPeriod"/>
            </a:pPr>
            <a:r>
              <a:rPr lang="lt-LT" sz="2400">
                <a:cs typeface="Times New Roman"/>
              </a:rPr>
              <a:t>Naujo proceso (žingsnio) kūrimas (</a:t>
            </a:r>
            <a:r>
              <a:rPr lang="lt-LT" sz="2400" dirty="0">
                <a:cs typeface="Times New Roman"/>
                <a:hlinkClick r:id="rId7" action="ppaction://hlinksldjump"/>
              </a:rPr>
              <a:t>skaidrės 46-48</a:t>
            </a:r>
            <a:r>
              <a:rPr lang="lt-LT" sz="2400">
                <a:cs typeface="Times New Roman"/>
              </a:rPr>
              <a:t>);</a:t>
            </a:r>
            <a:endParaRPr lang="lt-LT" sz="2400">
              <a:ea typeface="Calibri"/>
              <a:cs typeface="Times New Roman"/>
            </a:endParaRPr>
          </a:p>
          <a:p>
            <a:pPr marL="571500" indent="-571500">
              <a:buAutoNum type="arabicPeriod"/>
            </a:pPr>
            <a:r>
              <a:rPr lang="lt-LT" sz="2400">
                <a:ea typeface="Calibri"/>
                <a:cs typeface="Times New Roman"/>
              </a:rPr>
              <a:t>Susipažinimas su galutiniais pasiūlymais (</a:t>
            </a:r>
            <a:r>
              <a:rPr lang="lt-LT" sz="2400" dirty="0">
                <a:ea typeface="Calibri"/>
                <a:cs typeface="Times New Roman"/>
                <a:hlinkClick r:id="rId8" action="ppaction://hlinksldjump"/>
              </a:rPr>
              <a:t>skaidrė 49</a:t>
            </a:r>
            <a:r>
              <a:rPr lang="lt-LT" sz="2400">
                <a:ea typeface="Calibri"/>
                <a:cs typeface="Times New Roman"/>
              </a:rPr>
              <a:t>);</a:t>
            </a:r>
          </a:p>
          <a:p>
            <a:pPr marL="571500" indent="-571500">
              <a:buAutoNum type="arabicPeriod"/>
            </a:pPr>
            <a:r>
              <a:rPr lang="lt-LT" sz="2400" dirty="0">
                <a:cs typeface="Times New Roman"/>
              </a:rPr>
              <a:t>Galutinių pasiūlymų vertinimas, </a:t>
            </a:r>
            <a:r>
              <a:rPr lang="en-US" sz="2400" dirty="0" err="1">
                <a:cs typeface="Times New Roman"/>
              </a:rPr>
              <a:t>galutini</a:t>
            </a:r>
            <a:r>
              <a:rPr lang="lt-LT" sz="2400" dirty="0">
                <a:cs typeface="Times New Roman"/>
              </a:rPr>
              <a:t>ų pasiūlymų eilės nustatymas (</a:t>
            </a:r>
            <a:r>
              <a:rPr lang="lt-LT" sz="2400" dirty="0">
                <a:cs typeface="Times New Roman"/>
                <a:hlinkClick r:id="rId9" action="ppaction://hlinksldjump"/>
              </a:rPr>
              <a:t>skaidrės 50-54</a:t>
            </a:r>
            <a:r>
              <a:rPr lang="lt-LT" sz="2400" dirty="0">
                <a:cs typeface="Times New Roman"/>
              </a:rPr>
              <a:t>);</a:t>
            </a:r>
            <a:endParaRPr lang="lt-LT" sz="2400" dirty="0">
              <a:ea typeface="Calibri"/>
              <a:cs typeface="Times New Roman"/>
            </a:endParaRPr>
          </a:p>
          <a:p>
            <a:pPr marL="571500" indent="-571500">
              <a:buAutoNum type="arabicPeriod"/>
            </a:pPr>
            <a:r>
              <a:rPr lang="lt-LT" sz="2400">
                <a:cs typeface="Times New Roman"/>
              </a:rPr>
              <a:t>Sutarties sudarymas (</a:t>
            </a:r>
            <a:r>
              <a:rPr lang="lt-LT" sz="2400" dirty="0">
                <a:cs typeface="Times New Roman"/>
                <a:hlinkClick r:id="rId10" action="ppaction://hlinksldjump"/>
              </a:rPr>
              <a:t>skaidrės 55-60</a:t>
            </a:r>
            <a:r>
              <a:rPr lang="lt-LT" sz="2400">
                <a:cs typeface="Times New Roman"/>
              </a:rPr>
              <a:t>);</a:t>
            </a:r>
            <a:endParaRPr lang="lt-LT" sz="2400">
              <a:ea typeface="Calibri"/>
              <a:cs typeface="Times New Roman"/>
            </a:endParaRPr>
          </a:p>
          <a:p>
            <a:pPr marL="514350" indent="-514350">
              <a:buAutoNum type="arabicPeriod"/>
            </a:pPr>
            <a:r>
              <a:rPr lang="lt-LT" sz="2400">
                <a:ea typeface="Calibri"/>
                <a:cs typeface="Times New Roman"/>
              </a:rPr>
              <a:t>Pirkimo užbaigimas, kai pirkime nėra gauta pasiūlymų (</a:t>
            </a:r>
            <a:r>
              <a:rPr lang="lt-LT" sz="2400" dirty="0">
                <a:ea typeface="Calibri"/>
                <a:cs typeface="Times New Roman"/>
                <a:hlinkClick r:id="rId11" action="ppaction://hlinksldjump"/>
              </a:rPr>
              <a:t>skaidrė Nr. 61</a:t>
            </a:r>
            <a:r>
              <a:rPr lang="lt-LT" sz="2400">
                <a:ea typeface="Calibri"/>
                <a:cs typeface="Times New Roman"/>
              </a:rPr>
              <a:t>);</a:t>
            </a:r>
          </a:p>
          <a:p>
            <a:pPr marL="514350" indent="-514350">
              <a:buFontTx/>
              <a:buAutoNum type="arabicPeriod"/>
            </a:pPr>
            <a:r>
              <a:rPr lang="lt-LT" sz="2400"/>
              <a:t>Pirkimo užbaigimas, kai </a:t>
            </a:r>
            <a:r>
              <a:rPr lang="lt-LT" sz="2400">
                <a:solidFill>
                  <a:srgbClr val="000000"/>
                </a:solidFill>
              </a:rPr>
              <a:t>visi </a:t>
            </a:r>
            <a:r>
              <a:rPr lang="lt-LT" sz="2400">
                <a:solidFill>
                  <a:srgbClr val="222222"/>
                </a:solidFill>
              </a:rPr>
              <a:t>pasiūlymai yra atmetami </a:t>
            </a:r>
            <a:r>
              <a:rPr lang="lt-LT" sz="2400">
                <a:ea typeface="Calibri"/>
                <a:cs typeface="Times New Roman"/>
              </a:rPr>
              <a:t>(</a:t>
            </a:r>
            <a:r>
              <a:rPr lang="lt-LT" sz="2400" dirty="0">
                <a:ea typeface="Calibri"/>
                <a:cs typeface="Times New Roman"/>
                <a:hlinkClick r:id="rId12" action="ppaction://hlinksldjump"/>
              </a:rPr>
              <a:t>skaidrė Nr. 62</a:t>
            </a:r>
            <a:r>
              <a:rPr lang="lt-LT" sz="2400">
                <a:ea typeface="Calibri"/>
                <a:cs typeface="Times New Roman"/>
              </a:rPr>
              <a:t>);</a:t>
            </a:r>
          </a:p>
          <a:p>
            <a:pPr marL="514350" indent="-514350">
              <a:buAutoNum type="arabicPeriod"/>
            </a:pPr>
            <a:r>
              <a:rPr lang="lt-LT" sz="2400"/>
              <a:t>Pirkimo nutraukimas pirkimo vykdytojo sprendimu (</a:t>
            </a:r>
            <a:r>
              <a:rPr lang="lt-LT" sz="2400" dirty="0">
                <a:hlinkClick r:id="rId13" action="ppaction://hlinksldjump"/>
              </a:rPr>
              <a:t>skaidrė Nr. 63</a:t>
            </a:r>
            <a:r>
              <a:rPr lang="lt-LT" sz="2400"/>
              <a:t>)</a:t>
            </a:r>
            <a:endParaRPr lang="lt-LT" sz="2400">
              <a:ea typeface="Calibri"/>
              <a:cs typeface="Times New Roman"/>
            </a:endParaRPr>
          </a:p>
          <a:p>
            <a:pPr marL="571500" indent="-571500">
              <a:buAutoNum type="arabicPeriod"/>
            </a:pPr>
            <a:endParaRPr lang="lt-LT" sz="2400" dirty="0">
              <a:ea typeface="Calibri"/>
              <a:cs typeface="Times New Roman"/>
            </a:endParaRPr>
          </a:p>
        </p:txBody>
      </p:sp>
      <p:sp>
        <p:nvSpPr>
          <p:cNvPr id="2" name="Slide Number Placeholder 1">
            <a:extLst>
              <a:ext uri="{FF2B5EF4-FFF2-40B4-BE49-F238E27FC236}">
                <a16:creationId xmlns:a16="http://schemas.microsoft.com/office/drawing/2014/main" id="{C9E65A75-27E3-F427-B4ED-632C99145136}"/>
              </a:ext>
            </a:extLst>
          </p:cNvPr>
          <p:cNvSpPr>
            <a:spLocks noGrp="1"/>
          </p:cNvSpPr>
          <p:nvPr>
            <p:ph type="sldNum" sz="quarter" idx="12"/>
          </p:nvPr>
        </p:nvSpPr>
        <p:spPr/>
        <p:txBody>
          <a:bodyPr/>
          <a:lstStyle/>
          <a:p>
            <a:fld id="{49EC5416-78B8-4F37-B286-A40543F63F6D}" type="slidenum">
              <a:rPr lang="en-US" smtClean="0"/>
              <a:pPr/>
              <a:t>2</a:t>
            </a:fld>
            <a:endParaRPr lang="en-US"/>
          </a:p>
        </p:txBody>
      </p:sp>
      <p:sp>
        <p:nvSpPr>
          <p:cNvPr id="3" name="TextBox 2">
            <a:extLst>
              <a:ext uri="{FF2B5EF4-FFF2-40B4-BE49-F238E27FC236}">
                <a16:creationId xmlns:a16="http://schemas.microsoft.com/office/drawing/2014/main" id="{79092CE9-B4F9-2F81-5F30-7C0B4020F481}"/>
              </a:ext>
            </a:extLst>
          </p:cNvPr>
          <p:cNvSpPr txBox="1"/>
          <p:nvPr/>
        </p:nvSpPr>
        <p:spPr>
          <a:xfrm>
            <a:off x="1405218" y="854804"/>
            <a:ext cx="372987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3600" dirty="0"/>
              <a:t>TURINYS</a:t>
            </a:r>
            <a:endParaRPr lang="en-US" sz="3600" dirty="0"/>
          </a:p>
        </p:txBody>
      </p:sp>
    </p:spTree>
    <p:extLst>
      <p:ext uri="{BB962C8B-B14F-4D97-AF65-F5344CB8AC3E}">
        <p14:creationId xmlns:p14="http://schemas.microsoft.com/office/powerpoint/2010/main" val="2847815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aveikslėlis 36">
            <a:extLst>
              <a:ext uri="{FF2B5EF4-FFF2-40B4-BE49-F238E27FC236}">
                <a16:creationId xmlns:a16="http://schemas.microsoft.com/office/drawing/2014/main" id="{9552266E-9833-2C27-19F5-751FA415DD24}"/>
              </a:ext>
            </a:extLst>
          </p:cNvPr>
          <p:cNvPicPr>
            <a:picLocks noChangeAspect="1"/>
          </p:cNvPicPr>
          <p:nvPr/>
        </p:nvPicPr>
        <p:blipFill>
          <a:blip r:embed="rId2"/>
          <a:stretch>
            <a:fillRect/>
          </a:stretch>
        </p:blipFill>
        <p:spPr>
          <a:xfrm>
            <a:off x="3244019" y="2987769"/>
            <a:ext cx="5000610" cy="3647862"/>
          </a:xfrm>
          <a:prstGeom prst="rect">
            <a:avLst/>
          </a:prstGeom>
        </p:spPr>
      </p:pic>
      <p:pic>
        <p:nvPicPr>
          <p:cNvPr id="6" name="Paveikslėlis 5">
            <a:extLst>
              <a:ext uri="{FF2B5EF4-FFF2-40B4-BE49-F238E27FC236}">
                <a16:creationId xmlns:a16="http://schemas.microsoft.com/office/drawing/2014/main" id="{D6797310-69CF-F834-FBFE-134FE31B3868}"/>
              </a:ext>
            </a:extLst>
          </p:cNvPr>
          <p:cNvPicPr>
            <a:picLocks noChangeAspect="1"/>
          </p:cNvPicPr>
          <p:nvPr/>
        </p:nvPicPr>
        <p:blipFill>
          <a:blip r:embed="rId3"/>
          <a:stretch>
            <a:fillRect/>
          </a:stretch>
        </p:blipFill>
        <p:spPr>
          <a:xfrm>
            <a:off x="905044" y="1359727"/>
            <a:ext cx="10720598" cy="1586585"/>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9" name="Stačiakampis 6">
            <a:extLst>
              <a:ext uri="{FF2B5EF4-FFF2-40B4-BE49-F238E27FC236}">
                <a16:creationId xmlns:a16="http://schemas.microsoft.com/office/drawing/2014/main" id="{4AF05D8B-DDAA-B905-6360-45FE404AB416}"/>
              </a:ext>
            </a:extLst>
          </p:cNvPr>
          <p:cNvSpPr/>
          <p:nvPr/>
        </p:nvSpPr>
        <p:spPr>
          <a:xfrm flipV="1">
            <a:off x="6015318" y="2429663"/>
            <a:ext cx="5540188" cy="3195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20</a:t>
            </a:fld>
            <a:endParaRPr lang="en-US"/>
          </a:p>
        </p:txBody>
      </p:sp>
      <p:sp>
        <p:nvSpPr>
          <p:cNvPr id="17" name="Stačiakampis 6">
            <a:extLst>
              <a:ext uri="{FF2B5EF4-FFF2-40B4-BE49-F238E27FC236}">
                <a16:creationId xmlns:a16="http://schemas.microsoft.com/office/drawing/2014/main" id="{10886BA9-FBDA-E394-1B34-D26612552893}"/>
              </a:ext>
            </a:extLst>
          </p:cNvPr>
          <p:cNvSpPr/>
          <p:nvPr/>
        </p:nvSpPr>
        <p:spPr>
          <a:xfrm>
            <a:off x="3398298" y="3453261"/>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čiakampis 6">
            <a:extLst>
              <a:ext uri="{FF2B5EF4-FFF2-40B4-BE49-F238E27FC236}">
                <a16:creationId xmlns:a16="http://schemas.microsoft.com/office/drawing/2014/main" id="{F894F872-04C5-D927-4C30-8502157C25C1}"/>
              </a:ext>
            </a:extLst>
          </p:cNvPr>
          <p:cNvSpPr/>
          <p:nvPr/>
        </p:nvSpPr>
        <p:spPr>
          <a:xfrm flipV="1">
            <a:off x="7684971" y="4517917"/>
            <a:ext cx="475129" cy="2520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čiakampis 6">
            <a:extLst>
              <a:ext uri="{FF2B5EF4-FFF2-40B4-BE49-F238E27FC236}">
                <a16:creationId xmlns:a16="http://schemas.microsoft.com/office/drawing/2014/main" id="{8FAC9FB8-054D-852B-778F-7DA671077107}"/>
              </a:ext>
            </a:extLst>
          </p:cNvPr>
          <p:cNvSpPr/>
          <p:nvPr/>
        </p:nvSpPr>
        <p:spPr>
          <a:xfrm flipV="1">
            <a:off x="3398299" y="5958424"/>
            <a:ext cx="205514"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čiakampis 6">
            <a:extLst>
              <a:ext uri="{FF2B5EF4-FFF2-40B4-BE49-F238E27FC236}">
                <a16:creationId xmlns:a16="http://schemas.microsoft.com/office/drawing/2014/main" id="{6D830E83-DB1A-E476-654D-748F6A80827E}"/>
              </a:ext>
            </a:extLst>
          </p:cNvPr>
          <p:cNvSpPr/>
          <p:nvPr/>
        </p:nvSpPr>
        <p:spPr>
          <a:xfrm flipV="1">
            <a:off x="7607344" y="6300099"/>
            <a:ext cx="546847" cy="2520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7E406FB-BDDA-9C43-415B-8C5CC6E1BD79}"/>
              </a:ext>
            </a:extLst>
          </p:cNvPr>
          <p:cNvSpPr txBox="1"/>
          <p:nvPr/>
        </p:nvSpPr>
        <p:spPr>
          <a:xfrm>
            <a:off x="8762478" y="3374788"/>
            <a:ext cx="2949388" cy="369332"/>
          </a:xfrm>
          <a:prstGeom prst="rect">
            <a:avLst/>
          </a:prstGeom>
          <a:solidFill>
            <a:schemeClr val="accent4">
              <a:lumMod val="20000"/>
              <a:lumOff val="80000"/>
            </a:schemeClr>
          </a:solidFill>
        </p:spPr>
        <p:txBody>
          <a:bodyPr wrap="square" rtlCol="0">
            <a:spAutoFit/>
          </a:bodyPr>
          <a:lstStyle/>
          <a:p>
            <a:r>
              <a:rPr lang="lt-LT"/>
              <a:t>Pasirenkama pagal vaidmenį</a:t>
            </a:r>
            <a:endParaRPr lang="en-US"/>
          </a:p>
        </p:txBody>
      </p:sp>
      <p:cxnSp>
        <p:nvCxnSpPr>
          <p:cNvPr id="22" name="Straight Arrow Connector 2">
            <a:extLst>
              <a:ext uri="{FF2B5EF4-FFF2-40B4-BE49-F238E27FC236}">
                <a16:creationId xmlns:a16="http://schemas.microsoft.com/office/drawing/2014/main" id="{CC30EB8E-65B7-E7F5-C629-3A421AADE291}"/>
              </a:ext>
            </a:extLst>
          </p:cNvPr>
          <p:cNvCxnSpPr>
            <a:cxnSpLocks/>
          </p:cNvCxnSpPr>
          <p:nvPr/>
        </p:nvCxnSpPr>
        <p:spPr>
          <a:xfrm flipH="1" flipV="1">
            <a:off x="9359153" y="2835263"/>
            <a:ext cx="376518" cy="50727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Oval 3">
            <a:extLst>
              <a:ext uri="{FF2B5EF4-FFF2-40B4-BE49-F238E27FC236}">
                <a16:creationId xmlns:a16="http://schemas.microsoft.com/office/drawing/2014/main" id="{B9474C5F-1DB7-E8F3-CB5D-7A3A6EB502EF}"/>
              </a:ext>
            </a:extLst>
          </p:cNvPr>
          <p:cNvSpPr/>
          <p:nvPr/>
        </p:nvSpPr>
        <p:spPr>
          <a:xfrm>
            <a:off x="11625642" y="239741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8" name="Oval 4">
            <a:extLst>
              <a:ext uri="{FF2B5EF4-FFF2-40B4-BE49-F238E27FC236}">
                <a16:creationId xmlns:a16="http://schemas.microsoft.com/office/drawing/2014/main" id="{8E53D99E-4A85-EE33-CF1C-CBA1581C32C0}"/>
              </a:ext>
            </a:extLst>
          </p:cNvPr>
          <p:cNvSpPr/>
          <p:nvPr/>
        </p:nvSpPr>
        <p:spPr>
          <a:xfrm>
            <a:off x="2764275" y="339007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9" name="Oval 5">
            <a:extLst>
              <a:ext uri="{FF2B5EF4-FFF2-40B4-BE49-F238E27FC236}">
                <a16:creationId xmlns:a16="http://schemas.microsoft.com/office/drawing/2014/main" id="{5C50C0E6-D5DC-7971-B852-D66A901B12F8}"/>
              </a:ext>
            </a:extLst>
          </p:cNvPr>
          <p:cNvSpPr/>
          <p:nvPr/>
        </p:nvSpPr>
        <p:spPr>
          <a:xfrm>
            <a:off x="8249748" y="442409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30" name="Oval 6">
            <a:extLst>
              <a:ext uri="{FF2B5EF4-FFF2-40B4-BE49-F238E27FC236}">
                <a16:creationId xmlns:a16="http://schemas.microsoft.com/office/drawing/2014/main" id="{759F4D3E-C1B3-6F40-6888-38DE875D613B}"/>
              </a:ext>
            </a:extLst>
          </p:cNvPr>
          <p:cNvSpPr/>
          <p:nvPr/>
        </p:nvSpPr>
        <p:spPr>
          <a:xfrm>
            <a:off x="2759387" y="588665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4</a:t>
            </a:r>
          </a:p>
        </p:txBody>
      </p:sp>
      <p:sp>
        <p:nvSpPr>
          <p:cNvPr id="32" name="Oval 7">
            <a:extLst>
              <a:ext uri="{FF2B5EF4-FFF2-40B4-BE49-F238E27FC236}">
                <a16:creationId xmlns:a16="http://schemas.microsoft.com/office/drawing/2014/main" id="{E8E0D460-6522-0C09-565C-4508E213FF51}"/>
              </a:ext>
            </a:extLst>
          </p:cNvPr>
          <p:cNvSpPr/>
          <p:nvPr/>
        </p:nvSpPr>
        <p:spPr>
          <a:xfrm>
            <a:off x="8277846" y="623409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5</a:t>
            </a:r>
          </a:p>
        </p:txBody>
      </p:sp>
      <p:sp>
        <p:nvSpPr>
          <p:cNvPr id="2" name="TextBox 1">
            <a:extLst>
              <a:ext uri="{FF2B5EF4-FFF2-40B4-BE49-F238E27FC236}">
                <a16:creationId xmlns:a16="http://schemas.microsoft.com/office/drawing/2014/main" id="{B3264B74-36CA-5ECF-3885-45F9AB03DAFD}"/>
              </a:ext>
            </a:extLst>
          </p:cNvPr>
          <p:cNvSpPr txBox="1"/>
          <p:nvPr/>
        </p:nvSpPr>
        <p:spPr>
          <a:xfrm>
            <a:off x="905044" y="999199"/>
            <a:ext cx="4542027" cy="369332"/>
          </a:xfrm>
          <a:prstGeom prst="rect">
            <a:avLst/>
          </a:prstGeom>
          <a:solidFill>
            <a:schemeClr val="accent4">
              <a:lumMod val="20000"/>
              <a:lumOff val="80000"/>
            </a:schemeClr>
          </a:solidFill>
        </p:spPr>
        <p:txBody>
          <a:bodyPr wrap="square" lIns="91440" tIns="45720" rIns="91440" bIns="45720" rtlCol="0" anchor="t">
            <a:spAutoFit/>
          </a:bodyPr>
          <a:lstStyle/>
          <a:p>
            <a:r>
              <a:rPr lang="lt-LT" dirty="0"/>
              <a:t>Norint pirkimui priskirti daugiau naudotojų</a:t>
            </a:r>
            <a:endParaRPr lang="en-US" dirty="0"/>
          </a:p>
        </p:txBody>
      </p:sp>
    </p:spTree>
    <p:extLst>
      <p:ext uri="{BB962C8B-B14F-4D97-AF65-F5344CB8AC3E}">
        <p14:creationId xmlns:p14="http://schemas.microsoft.com/office/powerpoint/2010/main" val="758240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93B548-66D1-F67B-568E-33BC25CB9F1C}"/>
              </a:ext>
            </a:extLst>
          </p:cNvPr>
          <p:cNvSpPr txBox="1"/>
          <p:nvPr/>
        </p:nvSpPr>
        <p:spPr>
          <a:xfrm>
            <a:off x="913606" y="2588413"/>
            <a:ext cx="3925336" cy="1200329"/>
          </a:xfrm>
          <a:prstGeom prst="rect">
            <a:avLst/>
          </a:prstGeom>
          <a:solidFill>
            <a:schemeClr val="accent4">
              <a:lumMod val="20000"/>
              <a:lumOff val="80000"/>
            </a:schemeClr>
          </a:solidFill>
        </p:spPr>
        <p:txBody>
          <a:bodyPr wrap="square" rtlCol="0">
            <a:spAutoFit/>
          </a:bodyPr>
          <a:lstStyle/>
          <a:p>
            <a:r>
              <a:rPr lang="lt-LT">
                <a:solidFill>
                  <a:srgbClr val="FF0000"/>
                </a:solidFill>
              </a:rPr>
              <a:t>SVARBU</a:t>
            </a:r>
            <a:r>
              <a:rPr lang="en-US">
                <a:solidFill>
                  <a:srgbClr val="FF0000"/>
                </a:solidFill>
              </a:rPr>
              <a:t>!</a:t>
            </a:r>
            <a:r>
              <a:rPr lang="lt-LT"/>
              <a:t> Bent vienam naudotojui būtina priskirti vaidmenį „Vykdytojas + Pasiūlymus atidarantis asmuo + Kandidatas į Pagrindinius vertintojus“</a:t>
            </a:r>
            <a:endParaRPr lang="en-US"/>
          </a:p>
        </p:txBody>
      </p:sp>
      <p:pic>
        <p:nvPicPr>
          <p:cNvPr id="18" name="Paveikslėlis 17">
            <a:extLst>
              <a:ext uri="{FF2B5EF4-FFF2-40B4-BE49-F238E27FC236}">
                <a16:creationId xmlns:a16="http://schemas.microsoft.com/office/drawing/2014/main" id="{D9819F33-5943-4F07-478D-DBC6E65A76DF}"/>
              </a:ext>
            </a:extLst>
          </p:cNvPr>
          <p:cNvPicPr>
            <a:picLocks noChangeAspect="1"/>
          </p:cNvPicPr>
          <p:nvPr/>
        </p:nvPicPr>
        <p:blipFill>
          <a:blip r:embed="rId2"/>
          <a:stretch>
            <a:fillRect/>
          </a:stretch>
        </p:blipFill>
        <p:spPr>
          <a:xfrm>
            <a:off x="907319" y="4050128"/>
            <a:ext cx="10338905" cy="1427077"/>
          </a:xfrm>
          <a:prstGeom prst="rect">
            <a:avLst/>
          </a:prstGeom>
        </p:spPr>
      </p:pic>
      <p:pic>
        <p:nvPicPr>
          <p:cNvPr id="13" name="Paveikslėlis 12">
            <a:extLst>
              <a:ext uri="{FF2B5EF4-FFF2-40B4-BE49-F238E27FC236}">
                <a16:creationId xmlns:a16="http://schemas.microsoft.com/office/drawing/2014/main" id="{D7493311-D7A8-7F5F-5B63-192325B0AA8E}"/>
              </a:ext>
            </a:extLst>
          </p:cNvPr>
          <p:cNvPicPr>
            <a:picLocks noChangeAspect="1"/>
          </p:cNvPicPr>
          <p:nvPr/>
        </p:nvPicPr>
        <p:blipFill>
          <a:blip r:embed="rId3"/>
          <a:stretch>
            <a:fillRect/>
          </a:stretch>
        </p:blipFill>
        <p:spPr>
          <a:xfrm>
            <a:off x="5867322" y="2485216"/>
            <a:ext cx="5755497" cy="1470849"/>
          </a:xfrm>
          <a:prstGeom prst="rect">
            <a:avLst/>
          </a:prstGeom>
        </p:spPr>
      </p:pic>
      <p:pic>
        <p:nvPicPr>
          <p:cNvPr id="6" name="Paveikslėlis 5">
            <a:extLst>
              <a:ext uri="{FF2B5EF4-FFF2-40B4-BE49-F238E27FC236}">
                <a16:creationId xmlns:a16="http://schemas.microsoft.com/office/drawing/2014/main" id="{8B5CA826-44C1-CE6B-D1F2-3E238D315895}"/>
              </a:ext>
            </a:extLst>
          </p:cNvPr>
          <p:cNvPicPr>
            <a:picLocks noChangeAspect="1"/>
          </p:cNvPicPr>
          <p:nvPr/>
        </p:nvPicPr>
        <p:blipFill>
          <a:blip r:embed="rId4"/>
          <a:srcRect t="20674"/>
          <a:stretch/>
        </p:blipFill>
        <p:spPr>
          <a:xfrm>
            <a:off x="907319" y="756745"/>
            <a:ext cx="10760210" cy="1740025"/>
          </a:xfrm>
          <a:prstGeom prst="rect">
            <a:avLst/>
          </a:prstGeom>
        </p:spPr>
      </p:pic>
      <p:sp>
        <p:nvSpPr>
          <p:cNvPr id="4" name="Stačiakampis 6">
            <a:extLst>
              <a:ext uri="{FF2B5EF4-FFF2-40B4-BE49-F238E27FC236}">
                <a16:creationId xmlns:a16="http://schemas.microsoft.com/office/drawing/2014/main" id="{12341A36-0413-50E5-421D-B31529EF3E99}"/>
              </a:ext>
            </a:extLst>
          </p:cNvPr>
          <p:cNvSpPr/>
          <p:nvPr/>
        </p:nvSpPr>
        <p:spPr>
          <a:xfrm>
            <a:off x="5867322" y="3766199"/>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16863" y="98725"/>
            <a:ext cx="7801946" cy="810627"/>
          </a:xfrm>
        </p:spPr>
        <p:txBody>
          <a:bodyPr>
            <a:noAutofit/>
          </a:bodyPr>
          <a:lstStyle/>
          <a:p>
            <a:pPr algn="ctr"/>
            <a:r>
              <a:rPr lang="lt-LT" sz="3600" b="1"/>
              <a:t>Pirkimo kūrimas</a:t>
            </a:r>
            <a:endParaRPr lang="en-US" sz="3600" b="1"/>
          </a:p>
        </p:txBody>
      </p:sp>
      <p:sp>
        <p:nvSpPr>
          <p:cNvPr id="9" name="Stačiakampis 6">
            <a:extLst>
              <a:ext uri="{FF2B5EF4-FFF2-40B4-BE49-F238E27FC236}">
                <a16:creationId xmlns:a16="http://schemas.microsoft.com/office/drawing/2014/main" id="{4AF05D8B-DDAA-B905-6360-45FE404AB416}"/>
              </a:ext>
            </a:extLst>
          </p:cNvPr>
          <p:cNvSpPr/>
          <p:nvPr/>
        </p:nvSpPr>
        <p:spPr>
          <a:xfrm>
            <a:off x="9547304" y="1623703"/>
            <a:ext cx="278132" cy="2293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92875"/>
            <a:ext cx="2743200" cy="365125"/>
          </a:xfrm>
        </p:spPr>
        <p:txBody>
          <a:bodyPr/>
          <a:lstStyle/>
          <a:p>
            <a:fld id="{49EC5416-78B8-4F37-B286-A40543F63F6D}" type="slidenum">
              <a:rPr lang="en-US" smtClean="0"/>
              <a:pPr/>
              <a:t>21</a:t>
            </a:fld>
            <a:endParaRPr lang="en-US"/>
          </a:p>
        </p:txBody>
      </p:sp>
      <p:cxnSp>
        <p:nvCxnSpPr>
          <p:cNvPr id="26" name="Straight Arrow Connector 2">
            <a:extLst>
              <a:ext uri="{FF2B5EF4-FFF2-40B4-BE49-F238E27FC236}">
                <a16:creationId xmlns:a16="http://schemas.microsoft.com/office/drawing/2014/main" id="{B71C9393-22DD-C4D2-164F-025367D50F21}"/>
              </a:ext>
            </a:extLst>
          </p:cNvPr>
          <p:cNvCxnSpPr>
            <a:cxnSpLocks/>
            <a:stCxn id="9" idx="2"/>
          </p:cNvCxnSpPr>
          <p:nvPr/>
        </p:nvCxnSpPr>
        <p:spPr>
          <a:xfrm>
            <a:off x="9686370" y="1853048"/>
            <a:ext cx="1752595" cy="71435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2">
            <a:extLst>
              <a:ext uri="{FF2B5EF4-FFF2-40B4-BE49-F238E27FC236}">
                <a16:creationId xmlns:a16="http://schemas.microsoft.com/office/drawing/2014/main" id="{8AFA59AD-DA76-74AE-BC16-EC0740079697}"/>
              </a:ext>
            </a:extLst>
          </p:cNvPr>
          <p:cNvCxnSpPr>
            <a:cxnSpLocks/>
          </p:cNvCxnSpPr>
          <p:nvPr/>
        </p:nvCxnSpPr>
        <p:spPr>
          <a:xfrm>
            <a:off x="4213412" y="3766199"/>
            <a:ext cx="385280" cy="8512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8" name="Stačiakampis 6">
            <a:extLst>
              <a:ext uri="{FF2B5EF4-FFF2-40B4-BE49-F238E27FC236}">
                <a16:creationId xmlns:a16="http://schemas.microsoft.com/office/drawing/2014/main" id="{AB4FCC4A-EFA7-8E6A-804A-54412A630A31}"/>
              </a:ext>
            </a:extLst>
          </p:cNvPr>
          <p:cNvSpPr/>
          <p:nvPr/>
        </p:nvSpPr>
        <p:spPr>
          <a:xfrm>
            <a:off x="3272118" y="4700987"/>
            <a:ext cx="3442905"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
            <a:extLst>
              <a:ext uri="{FF2B5EF4-FFF2-40B4-BE49-F238E27FC236}">
                <a16:creationId xmlns:a16="http://schemas.microsoft.com/office/drawing/2014/main" id="{EF10BE95-94DA-AC3D-E238-55298178D062}"/>
              </a:ext>
            </a:extLst>
          </p:cNvPr>
          <p:cNvSpPr/>
          <p:nvPr/>
        </p:nvSpPr>
        <p:spPr>
          <a:xfrm>
            <a:off x="8973174" y="154152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33" name="Oval 4">
            <a:extLst>
              <a:ext uri="{FF2B5EF4-FFF2-40B4-BE49-F238E27FC236}">
                <a16:creationId xmlns:a16="http://schemas.microsoft.com/office/drawing/2014/main" id="{48727BE0-18E8-6638-94EB-1242C006AD3F}"/>
              </a:ext>
            </a:extLst>
          </p:cNvPr>
          <p:cNvSpPr/>
          <p:nvPr/>
        </p:nvSpPr>
        <p:spPr>
          <a:xfrm>
            <a:off x="5335139" y="368267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34" name="Oval 5">
            <a:extLst>
              <a:ext uri="{FF2B5EF4-FFF2-40B4-BE49-F238E27FC236}">
                <a16:creationId xmlns:a16="http://schemas.microsoft.com/office/drawing/2014/main" id="{338BFF10-08CB-2904-5351-F7CE935978BB}"/>
              </a:ext>
            </a:extLst>
          </p:cNvPr>
          <p:cNvSpPr/>
          <p:nvPr/>
        </p:nvSpPr>
        <p:spPr>
          <a:xfrm>
            <a:off x="6835511" y="461746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36" name="TextBox 35">
            <a:extLst>
              <a:ext uri="{FF2B5EF4-FFF2-40B4-BE49-F238E27FC236}">
                <a16:creationId xmlns:a16="http://schemas.microsoft.com/office/drawing/2014/main" id="{989E05D3-C9F0-C91B-7C8F-9F0DE8603E79}"/>
              </a:ext>
            </a:extLst>
          </p:cNvPr>
          <p:cNvSpPr txBox="1"/>
          <p:nvPr/>
        </p:nvSpPr>
        <p:spPr>
          <a:xfrm>
            <a:off x="7077827" y="5602934"/>
            <a:ext cx="3630952" cy="646331"/>
          </a:xfrm>
          <a:prstGeom prst="rect">
            <a:avLst/>
          </a:prstGeom>
          <a:solidFill>
            <a:schemeClr val="accent4">
              <a:lumMod val="20000"/>
              <a:lumOff val="80000"/>
            </a:schemeClr>
          </a:solidFill>
        </p:spPr>
        <p:txBody>
          <a:bodyPr wrap="square" rtlCol="0">
            <a:spAutoFit/>
          </a:bodyPr>
          <a:lstStyle/>
          <a:p>
            <a:r>
              <a:rPr lang="lt-LT"/>
              <a:t>Priskirtus naudotojus galima atsieti nuo pirkimo arba pakeisti </a:t>
            </a:r>
            <a:endParaRPr lang="en-US"/>
          </a:p>
        </p:txBody>
      </p:sp>
      <p:cxnSp>
        <p:nvCxnSpPr>
          <p:cNvPr id="42" name="Straight Arrow Connector 2">
            <a:extLst>
              <a:ext uri="{FF2B5EF4-FFF2-40B4-BE49-F238E27FC236}">
                <a16:creationId xmlns:a16="http://schemas.microsoft.com/office/drawing/2014/main" id="{6443B8FD-D7B7-57A1-69DB-6C7E703443FB}"/>
              </a:ext>
            </a:extLst>
          </p:cNvPr>
          <p:cNvCxnSpPr>
            <a:cxnSpLocks/>
          </p:cNvCxnSpPr>
          <p:nvPr/>
        </p:nvCxnSpPr>
        <p:spPr>
          <a:xfrm flipV="1">
            <a:off x="8830730" y="4894201"/>
            <a:ext cx="1075770" cy="72722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47" name="Paveikslėlis 46">
            <a:extLst>
              <a:ext uri="{FF2B5EF4-FFF2-40B4-BE49-F238E27FC236}">
                <a16:creationId xmlns:a16="http://schemas.microsoft.com/office/drawing/2014/main" id="{9FF0447C-6441-4BDF-2A10-95558AADECCA}"/>
              </a:ext>
            </a:extLst>
          </p:cNvPr>
          <p:cNvPicPr>
            <a:picLocks noChangeAspect="1"/>
          </p:cNvPicPr>
          <p:nvPr/>
        </p:nvPicPr>
        <p:blipFill>
          <a:blip r:embed="rId6"/>
          <a:stretch>
            <a:fillRect/>
          </a:stretch>
        </p:blipFill>
        <p:spPr>
          <a:xfrm>
            <a:off x="2467895" y="5612959"/>
            <a:ext cx="3351876" cy="879916"/>
          </a:xfrm>
          <a:prstGeom prst="rect">
            <a:avLst/>
          </a:prstGeom>
        </p:spPr>
      </p:pic>
      <p:sp>
        <p:nvSpPr>
          <p:cNvPr id="49" name="Stačiakampis 6">
            <a:extLst>
              <a:ext uri="{FF2B5EF4-FFF2-40B4-BE49-F238E27FC236}">
                <a16:creationId xmlns:a16="http://schemas.microsoft.com/office/drawing/2014/main" id="{4A19225D-1175-0069-C876-1B6F504A82B7}"/>
              </a:ext>
            </a:extLst>
          </p:cNvPr>
          <p:cNvSpPr/>
          <p:nvPr/>
        </p:nvSpPr>
        <p:spPr>
          <a:xfrm>
            <a:off x="9386047" y="4677199"/>
            <a:ext cx="1174377"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tačiakampis 6">
            <a:extLst>
              <a:ext uri="{FF2B5EF4-FFF2-40B4-BE49-F238E27FC236}">
                <a16:creationId xmlns:a16="http://schemas.microsoft.com/office/drawing/2014/main" id="{869DDA86-39F4-872A-658A-A7C0BC1AAA68}"/>
              </a:ext>
            </a:extLst>
          </p:cNvPr>
          <p:cNvSpPr/>
          <p:nvPr/>
        </p:nvSpPr>
        <p:spPr>
          <a:xfrm>
            <a:off x="2470401" y="5617588"/>
            <a:ext cx="354907" cy="3674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
            <a:extLst>
              <a:ext uri="{FF2B5EF4-FFF2-40B4-BE49-F238E27FC236}">
                <a16:creationId xmlns:a16="http://schemas.microsoft.com/office/drawing/2014/main" id="{1A68CD42-93F6-6462-8C5C-6E83BF8B32EB}"/>
              </a:ext>
            </a:extLst>
          </p:cNvPr>
          <p:cNvSpPr/>
          <p:nvPr/>
        </p:nvSpPr>
        <p:spPr>
          <a:xfrm>
            <a:off x="1874547" y="561295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Tree>
    <p:extLst>
      <p:ext uri="{BB962C8B-B14F-4D97-AF65-F5344CB8AC3E}">
        <p14:creationId xmlns:p14="http://schemas.microsoft.com/office/powerpoint/2010/main" val="229710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16863" y="98725"/>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92875"/>
            <a:ext cx="2743200" cy="365125"/>
          </a:xfrm>
        </p:spPr>
        <p:txBody>
          <a:bodyPr/>
          <a:lstStyle/>
          <a:p>
            <a:fld id="{49EC5416-78B8-4F37-B286-A40543F63F6D}" type="slidenum">
              <a:rPr lang="en-US" smtClean="0"/>
              <a:pPr/>
              <a:t>22</a:t>
            </a:fld>
            <a:endParaRPr lang="en-US"/>
          </a:p>
        </p:txBody>
      </p:sp>
      <p:sp>
        <p:nvSpPr>
          <p:cNvPr id="11" name="TextBox 10">
            <a:extLst>
              <a:ext uri="{FF2B5EF4-FFF2-40B4-BE49-F238E27FC236}">
                <a16:creationId xmlns:a16="http://schemas.microsoft.com/office/drawing/2014/main" id="{998F5886-6887-8535-3D30-CA92E0C2E546}"/>
              </a:ext>
            </a:extLst>
          </p:cNvPr>
          <p:cNvSpPr txBox="1"/>
          <p:nvPr/>
        </p:nvSpPr>
        <p:spPr>
          <a:xfrm>
            <a:off x="1217484" y="1490906"/>
            <a:ext cx="10552021" cy="1200329"/>
          </a:xfrm>
          <a:prstGeom prst="rect">
            <a:avLst/>
          </a:prstGeom>
          <a:solidFill>
            <a:schemeClr val="accent4">
              <a:lumMod val="20000"/>
              <a:lumOff val="80000"/>
            </a:schemeClr>
          </a:solidFill>
        </p:spPr>
        <p:txBody>
          <a:bodyPr wrap="square" lIns="91440" tIns="45720" rIns="91440" bIns="45720" rtlCol="0" anchor="t">
            <a:spAutoFit/>
          </a:bodyPr>
          <a:lstStyle/>
          <a:p>
            <a:pPr algn="just"/>
            <a:r>
              <a:rPr lang="lt-LT" dirty="0">
                <a:solidFill>
                  <a:srgbClr val="FF0000"/>
                </a:solidFill>
              </a:rPr>
              <a:t>Pastaba.</a:t>
            </a:r>
            <a:r>
              <a:rPr lang="lt-LT" dirty="0"/>
              <a:t> Jei kuriant pirkimą pagrindinėje pirkimo informacijoje (</a:t>
            </a:r>
            <a:r>
              <a:rPr lang="lt-LT" dirty="0">
                <a:hlinkClick r:id="rId3" action="ppaction://hlinksldjump"/>
              </a:rPr>
              <a:t>17 skaidrė</a:t>
            </a:r>
            <a:r>
              <a:rPr lang="lt-LT" dirty="0"/>
              <a:t>) buvo pasirinkti 2 asmenys, susipažįstantys su pasiūlymais, ir/arba į konkretaus pirkimo procesą norima įtraukti daugiau vartotojų, vadovaukitės mokymo skaidrėse „Pirkimo vykdytojo paskyroje esančių vartotojų sukūrimas bei teisių jiems suteikimas“ pateikta informacija</a:t>
            </a:r>
            <a:endParaRPr lang="en-US" dirty="0"/>
          </a:p>
        </p:txBody>
      </p:sp>
      <p:pic>
        <p:nvPicPr>
          <p:cNvPr id="6" name="Paveikslėlis 5">
            <a:extLst>
              <a:ext uri="{FF2B5EF4-FFF2-40B4-BE49-F238E27FC236}">
                <a16:creationId xmlns:a16="http://schemas.microsoft.com/office/drawing/2014/main" id="{47274293-2350-72A7-E77F-A309DEBBE239}"/>
              </a:ext>
            </a:extLst>
          </p:cNvPr>
          <p:cNvPicPr>
            <a:picLocks noChangeAspect="1"/>
          </p:cNvPicPr>
          <p:nvPr/>
        </p:nvPicPr>
        <p:blipFill>
          <a:blip r:embed="rId4"/>
          <a:stretch>
            <a:fillRect/>
          </a:stretch>
        </p:blipFill>
        <p:spPr>
          <a:xfrm>
            <a:off x="1217484" y="3058851"/>
            <a:ext cx="10552021" cy="1746746"/>
          </a:xfrm>
          <a:prstGeom prst="rect">
            <a:avLst/>
          </a:prstGeom>
        </p:spPr>
      </p:pic>
      <p:sp>
        <p:nvSpPr>
          <p:cNvPr id="8" name="Stačiakampis 6">
            <a:extLst>
              <a:ext uri="{FF2B5EF4-FFF2-40B4-BE49-F238E27FC236}">
                <a16:creationId xmlns:a16="http://schemas.microsoft.com/office/drawing/2014/main" id="{33B6E148-D78D-B27A-6E42-6B28BA526986}"/>
              </a:ext>
            </a:extLst>
          </p:cNvPr>
          <p:cNvSpPr/>
          <p:nvPr/>
        </p:nvSpPr>
        <p:spPr>
          <a:xfrm>
            <a:off x="1890526" y="4187140"/>
            <a:ext cx="407406" cy="2037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2864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2EB27E-CDF5-1893-52C0-86D5B6E690A5}"/>
              </a:ext>
            </a:extLst>
          </p:cNvPr>
          <p:cNvPicPr>
            <a:picLocks noChangeAspect="1"/>
          </p:cNvPicPr>
          <p:nvPr/>
        </p:nvPicPr>
        <p:blipFill>
          <a:blip r:embed="rId2"/>
          <a:stretch>
            <a:fillRect/>
          </a:stretch>
        </p:blipFill>
        <p:spPr>
          <a:xfrm>
            <a:off x="110066" y="1040326"/>
            <a:ext cx="11792601" cy="1856070"/>
          </a:xfrm>
          <a:prstGeom prst="rect">
            <a:avLst/>
          </a:prstGeom>
        </p:spPr>
      </p:pic>
      <p:pic>
        <p:nvPicPr>
          <p:cNvPr id="21" name="Paveikslėlis 20">
            <a:extLst>
              <a:ext uri="{FF2B5EF4-FFF2-40B4-BE49-F238E27FC236}">
                <a16:creationId xmlns:a16="http://schemas.microsoft.com/office/drawing/2014/main" id="{5310F0B1-60E2-7A1D-49F3-2AD85D2CE93A}"/>
              </a:ext>
            </a:extLst>
          </p:cNvPr>
          <p:cNvPicPr>
            <a:picLocks noChangeAspect="1"/>
          </p:cNvPicPr>
          <p:nvPr/>
        </p:nvPicPr>
        <p:blipFill>
          <a:blip r:embed="rId3"/>
          <a:stretch>
            <a:fillRect/>
          </a:stretch>
        </p:blipFill>
        <p:spPr>
          <a:xfrm>
            <a:off x="977153" y="3514372"/>
            <a:ext cx="9627078" cy="2712945"/>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48240" y="103684"/>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23</a:t>
            </a:fld>
            <a:endParaRPr lang="en-US"/>
          </a:p>
        </p:txBody>
      </p:sp>
      <p:sp>
        <p:nvSpPr>
          <p:cNvPr id="17" name="Stačiakampis 6">
            <a:extLst>
              <a:ext uri="{FF2B5EF4-FFF2-40B4-BE49-F238E27FC236}">
                <a16:creationId xmlns:a16="http://schemas.microsoft.com/office/drawing/2014/main" id="{A077E6EB-1604-B9EB-7CC8-16716AB4FAEE}"/>
              </a:ext>
            </a:extLst>
          </p:cNvPr>
          <p:cNvSpPr/>
          <p:nvPr/>
        </p:nvSpPr>
        <p:spPr>
          <a:xfrm>
            <a:off x="2773082" y="2509419"/>
            <a:ext cx="1425387" cy="1951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
            <a:extLst>
              <a:ext uri="{FF2B5EF4-FFF2-40B4-BE49-F238E27FC236}">
                <a16:creationId xmlns:a16="http://schemas.microsoft.com/office/drawing/2014/main" id="{B71C9393-22DD-C4D2-164F-025367D50F21}"/>
              </a:ext>
            </a:extLst>
          </p:cNvPr>
          <p:cNvCxnSpPr>
            <a:cxnSpLocks/>
          </p:cNvCxnSpPr>
          <p:nvPr/>
        </p:nvCxnSpPr>
        <p:spPr>
          <a:xfrm flipV="1">
            <a:off x="3742763" y="2709643"/>
            <a:ext cx="0" cy="38897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D2C760D3-8B44-E912-4DFB-58BF86E23701}"/>
              </a:ext>
            </a:extLst>
          </p:cNvPr>
          <p:cNvSpPr txBox="1"/>
          <p:nvPr/>
        </p:nvSpPr>
        <p:spPr>
          <a:xfrm>
            <a:off x="977153" y="3020718"/>
            <a:ext cx="5602942" cy="369332"/>
          </a:xfrm>
          <a:prstGeom prst="rect">
            <a:avLst/>
          </a:prstGeom>
          <a:solidFill>
            <a:schemeClr val="accent4">
              <a:lumMod val="20000"/>
              <a:lumOff val="80000"/>
            </a:schemeClr>
          </a:solidFill>
        </p:spPr>
        <p:txBody>
          <a:bodyPr wrap="square" rtlCol="0">
            <a:spAutoFit/>
          </a:bodyPr>
          <a:lstStyle/>
          <a:p>
            <a:r>
              <a:rPr lang="lt-LT"/>
              <a:t>Pasirenkama užduotis „Patvirtinti nešališkumo deklaraciją“</a:t>
            </a:r>
            <a:endParaRPr lang="en-US"/>
          </a:p>
        </p:txBody>
      </p:sp>
      <p:sp>
        <p:nvSpPr>
          <p:cNvPr id="18" name="Stačiakampis 6">
            <a:extLst>
              <a:ext uri="{FF2B5EF4-FFF2-40B4-BE49-F238E27FC236}">
                <a16:creationId xmlns:a16="http://schemas.microsoft.com/office/drawing/2014/main" id="{DF58F150-330C-CCFF-FC7C-AA7571F29693}"/>
              </a:ext>
            </a:extLst>
          </p:cNvPr>
          <p:cNvSpPr/>
          <p:nvPr/>
        </p:nvSpPr>
        <p:spPr>
          <a:xfrm>
            <a:off x="9948344" y="5844975"/>
            <a:ext cx="578107" cy="2994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B1ACB8E-DB90-D765-B62F-869DEDFEB9AE}"/>
              </a:ext>
            </a:extLst>
          </p:cNvPr>
          <p:cNvSpPr txBox="1"/>
          <p:nvPr/>
        </p:nvSpPr>
        <p:spPr>
          <a:xfrm>
            <a:off x="3239513" y="5352580"/>
            <a:ext cx="5712974" cy="923330"/>
          </a:xfrm>
          <a:prstGeom prst="rect">
            <a:avLst/>
          </a:prstGeom>
          <a:solidFill>
            <a:schemeClr val="accent4">
              <a:lumMod val="20000"/>
              <a:lumOff val="80000"/>
            </a:schemeClr>
          </a:solidFill>
        </p:spPr>
        <p:txBody>
          <a:bodyPr wrap="square" rtlCol="0">
            <a:spAutoFit/>
          </a:bodyPr>
          <a:lstStyle/>
          <a:p>
            <a:r>
              <a:rPr lang="lt-LT" dirty="0"/>
              <a:t>Susipažinus su nešališkumo deklaracija pažymima „Priimti“. Pažymėjus „Atmesti“, paskirtas asmuo negali dalyvauti pirkime, pirkimo vykdytojas turi pakeisti vertintoją </a:t>
            </a:r>
            <a:endParaRPr lang="en-US" dirty="0"/>
          </a:p>
        </p:txBody>
      </p:sp>
      <p:cxnSp>
        <p:nvCxnSpPr>
          <p:cNvPr id="20" name="Straight Arrow Connector 2">
            <a:extLst>
              <a:ext uri="{FF2B5EF4-FFF2-40B4-BE49-F238E27FC236}">
                <a16:creationId xmlns:a16="http://schemas.microsoft.com/office/drawing/2014/main" id="{C5FDA736-4E6E-D137-B046-469B07974BD4}"/>
              </a:ext>
            </a:extLst>
          </p:cNvPr>
          <p:cNvCxnSpPr>
            <a:cxnSpLocks/>
          </p:cNvCxnSpPr>
          <p:nvPr/>
        </p:nvCxnSpPr>
        <p:spPr>
          <a:xfrm flipH="1" flipV="1">
            <a:off x="1593866" y="5864786"/>
            <a:ext cx="1567867" cy="27964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Oval 3">
            <a:extLst>
              <a:ext uri="{FF2B5EF4-FFF2-40B4-BE49-F238E27FC236}">
                <a16:creationId xmlns:a16="http://schemas.microsoft.com/office/drawing/2014/main" id="{3B4F9F74-E6A4-61AD-F1DE-FB6B96D00AC0}"/>
              </a:ext>
            </a:extLst>
          </p:cNvPr>
          <p:cNvSpPr/>
          <p:nvPr/>
        </p:nvSpPr>
        <p:spPr>
          <a:xfrm>
            <a:off x="4327440" y="240091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8" name="Oval 4">
            <a:extLst>
              <a:ext uri="{FF2B5EF4-FFF2-40B4-BE49-F238E27FC236}">
                <a16:creationId xmlns:a16="http://schemas.microsoft.com/office/drawing/2014/main" id="{6735CD32-9756-1AAA-E19F-BBEBDD3A9E0F}"/>
              </a:ext>
            </a:extLst>
          </p:cNvPr>
          <p:cNvSpPr/>
          <p:nvPr/>
        </p:nvSpPr>
        <p:spPr>
          <a:xfrm>
            <a:off x="414741" y="5460927"/>
            <a:ext cx="484632" cy="403859"/>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9" name="Oval 5">
            <a:extLst>
              <a:ext uri="{FF2B5EF4-FFF2-40B4-BE49-F238E27FC236}">
                <a16:creationId xmlns:a16="http://schemas.microsoft.com/office/drawing/2014/main" id="{4BC57DBC-A55A-BC3F-713B-86FE813C6CB5}"/>
              </a:ext>
            </a:extLst>
          </p:cNvPr>
          <p:cNvSpPr/>
          <p:nvPr/>
        </p:nvSpPr>
        <p:spPr>
          <a:xfrm>
            <a:off x="9293727" y="570719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22" name="Stačiakampis 6">
            <a:extLst>
              <a:ext uri="{FF2B5EF4-FFF2-40B4-BE49-F238E27FC236}">
                <a16:creationId xmlns:a16="http://schemas.microsoft.com/office/drawing/2014/main" id="{F907589F-B2C7-6241-18C5-8011CA79B111}"/>
              </a:ext>
            </a:extLst>
          </p:cNvPr>
          <p:cNvSpPr/>
          <p:nvPr/>
        </p:nvSpPr>
        <p:spPr>
          <a:xfrm>
            <a:off x="963572" y="5520206"/>
            <a:ext cx="578107" cy="2994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384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EC34AF-3D26-C3F5-3A3B-09A4A1101426}"/>
              </a:ext>
            </a:extLst>
          </p:cNvPr>
          <p:cNvPicPr>
            <a:picLocks noChangeAspect="1"/>
          </p:cNvPicPr>
          <p:nvPr/>
        </p:nvPicPr>
        <p:blipFill>
          <a:blip r:embed="rId2"/>
          <a:stretch>
            <a:fillRect/>
          </a:stretch>
        </p:blipFill>
        <p:spPr>
          <a:xfrm>
            <a:off x="220132" y="1577568"/>
            <a:ext cx="10862733" cy="2281461"/>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24</a:t>
            </a:fld>
            <a:endParaRPr lang="en-US"/>
          </a:p>
        </p:txBody>
      </p:sp>
      <p:sp>
        <p:nvSpPr>
          <p:cNvPr id="17" name="TextBox 16">
            <a:extLst>
              <a:ext uri="{FF2B5EF4-FFF2-40B4-BE49-F238E27FC236}">
                <a16:creationId xmlns:a16="http://schemas.microsoft.com/office/drawing/2014/main" id="{F6D5929A-A5CC-9418-145D-D84ECFAA2F8F}"/>
              </a:ext>
            </a:extLst>
          </p:cNvPr>
          <p:cNvSpPr txBox="1"/>
          <p:nvPr/>
        </p:nvSpPr>
        <p:spPr>
          <a:xfrm>
            <a:off x="1856054" y="4298168"/>
            <a:ext cx="4720085" cy="369332"/>
          </a:xfrm>
          <a:prstGeom prst="rect">
            <a:avLst/>
          </a:prstGeom>
          <a:solidFill>
            <a:schemeClr val="accent4">
              <a:lumMod val="20000"/>
              <a:lumOff val="80000"/>
            </a:schemeClr>
          </a:solidFill>
        </p:spPr>
        <p:txBody>
          <a:bodyPr wrap="square" rtlCol="0">
            <a:spAutoFit/>
          </a:bodyPr>
          <a:lstStyle/>
          <a:p>
            <a:r>
              <a:rPr lang="lt-LT"/>
              <a:t>Pasirenkama užduotis „Nustatyti pirkimo eigą“</a:t>
            </a:r>
            <a:endParaRPr lang="en-US"/>
          </a:p>
        </p:txBody>
      </p:sp>
      <p:cxnSp>
        <p:nvCxnSpPr>
          <p:cNvPr id="21" name="Tiesioji rodyklės jungtis 20">
            <a:extLst>
              <a:ext uri="{FF2B5EF4-FFF2-40B4-BE49-F238E27FC236}">
                <a16:creationId xmlns:a16="http://schemas.microsoft.com/office/drawing/2014/main" id="{070BEA9D-DD9B-6DD6-6E1E-DC56D20E50EC}"/>
              </a:ext>
            </a:extLst>
          </p:cNvPr>
          <p:cNvCxnSpPr>
            <a:cxnSpLocks/>
          </p:cNvCxnSpPr>
          <p:nvPr/>
        </p:nvCxnSpPr>
        <p:spPr>
          <a:xfrm flipV="1">
            <a:off x="3510789" y="3931602"/>
            <a:ext cx="0" cy="3665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10">
            <a:extLst>
              <a:ext uri="{FF2B5EF4-FFF2-40B4-BE49-F238E27FC236}">
                <a16:creationId xmlns:a16="http://schemas.microsoft.com/office/drawing/2014/main" id="{73C8F991-4C4F-5124-973B-1D79D97BA0CF}"/>
              </a:ext>
            </a:extLst>
          </p:cNvPr>
          <p:cNvSpPr/>
          <p:nvPr/>
        </p:nvSpPr>
        <p:spPr>
          <a:xfrm>
            <a:off x="2709408" y="3711131"/>
            <a:ext cx="1368447" cy="1976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2693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C0C982B1-0435-622C-1FCF-B60570048D45}"/>
              </a:ext>
            </a:extLst>
          </p:cNvPr>
          <p:cNvPicPr>
            <a:picLocks noChangeAspect="1"/>
          </p:cNvPicPr>
          <p:nvPr/>
        </p:nvPicPr>
        <p:blipFill>
          <a:blip r:embed="rId3"/>
          <a:stretch>
            <a:fillRect/>
          </a:stretch>
        </p:blipFill>
        <p:spPr>
          <a:xfrm>
            <a:off x="1268723" y="975569"/>
            <a:ext cx="9467273" cy="3000833"/>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48240" y="159714"/>
            <a:ext cx="7801946" cy="810627"/>
          </a:xfrm>
        </p:spPr>
        <p:txBody>
          <a:bodyPr>
            <a:noAutofit/>
          </a:bodyPr>
          <a:lstStyle/>
          <a:p>
            <a:pPr algn="ctr"/>
            <a:r>
              <a:rPr lang="lt-LT" sz="3600" b="1"/>
              <a:t>Pirkimo kūrimas</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25</a:t>
            </a:fld>
            <a:endParaRPr lang="en-US"/>
          </a:p>
        </p:txBody>
      </p:sp>
      <p:sp>
        <p:nvSpPr>
          <p:cNvPr id="3" name="Rectangle 10">
            <a:extLst>
              <a:ext uri="{FF2B5EF4-FFF2-40B4-BE49-F238E27FC236}">
                <a16:creationId xmlns:a16="http://schemas.microsoft.com/office/drawing/2014/main" id="{C3CC551A-BE33-7E6B-A155-319A482C0D62}"/>
              </a:ext>
            </a:extLst>
          </p:cNvPr>
          <p:cNvSpPr/>
          <p:nvPr/>
        </p:nvSpPr>
        <p:spPr>
          <a:xfrm>
            <a:off x="8052219" y="2646096"/>
            <a:ext cx="1368447" cy="1976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10">
            <a:extLst>
              <a:ext uri="{FF2B5EF4-FFF2-40B4-BE49-F238E27FC236}">
                <a16:creationId xmlns:a16="http://schemas.microsoft.com/office/drawing/2014/main" id="{AB03E34B-CC94-23A6-68F3-AC02D76B52E3}"/>
              </a:ext>
            </a:extLst>
          </p:cNvPr>
          <p:cNvSpPr/>
          <p:nvPr/>
        </p:nvSpPr>
        <p:spPr>
          <a:xfrm>
            <a:off x="8036628" y="2912074"/>
            <a:ext cx="1368447" cy="1976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0">
            <a:extLst>
              <a:ext uri="{FF2B5EF4-FFF2-40B4-BE49-F238E27FC236}">
                <a16:creationId xmlns:a16="http://schemas.microsoft.com/office/drawing/2014/main" id="{E40F3FCA-4FFC-7745-F2CA-05E668355EE2}"/>
              </a:ext>
            </a:extLst>
          </p:cNvPr>
          <p:cNvSpPr/>
          <p:nvPr/>
        </p:nvSpPr>
        <p:spPr>
          <a:xfrm>
            <a:off x="8033455" y="3151640"/>
            <a:ext cx="1368447" cy="1976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Tiesioji rodyklės jungtis 17">
            <a:extLst>
              <a:ext uri="{FF2B5EF4-FFF2-40B4-BE49-F238E27FC236}">
                <a16:creationId xmlns:a16="http://schemas.microsoft.com/office/drawing/2014/main" id="{2D1C19A9-ED2B-F025-2A8E-DDC45389C7DB}"/>
              </a:ext>
            </a:extLst>
          </p:cNvPr>
          <p:cNvCxnSpPr>
            <a:cxnSpLocks/>
          </p:cNvCxnSpPr>
          <p:nvPr/>
        </p:nvCxnSpPr>
        <p:spPr>
          <a:xfrm flipV="1">
            <a:off x="6202889" y="2710912"/>
            <a:ext cx="1817098" cy="23458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Tiesioji rodyklės jungtis 21">
            <a:extLst>
              <a:ext uri="{FF2B5EF4-FFF2-40B4-BE49-F238E27FC236}">
                <a16:creationId xmlns:a16="http://schemas.microsoft.com/office/drawing/2014/main" id="{9B4C4549-EF0F-7DA3-00BA-BB1602C500C2}"/>
              </a:ext>
            </a:extLst>
          </p:cNvPr>
          <p:cNvCxnSpPr>
            <a:cxnSpLocks/>
          </p:cNvCxnSpPr>
          <p:nvPr/>
        </p:nvCxnSpPr>
        <p:spPr>
          <a:xfrm flipV="1">
            <a:off x="6217775" y="2938970"/>
            <a:ext cx="1758642" cy="21516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Tiesioji rodyklės jungtis 22">
            <a:extLst>
              <a:ext uri="{FF2B5EF4-FFF2-40B4-BE49-F238E27FC236}">
                <a16:creationId xmlns:a16="http://schemas.microsoft.com/office/drawing/2014/main" id="{2BA8DF75-81E9-F6BB-C541-7AE00855E7EC}"/>
              </a:ext>
            </a:extLst>
          </p:cNvPr>
          <p:cNvCxnSpPr>
            <a:cxnSpLocks/>
          </p:cNvCxnSpPr>
          <p:nvPr/>
        </p:nvCxnSpPr>
        <p:spPr>
          <a:xfrm flipV="1">
            <a:off x="6126711" y="3208049"/>
            <a:ext cx="1906745" cy="19967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Oval 3">
            <a:extLst>
              <a:ext uri="{FF2B5EF4-FFF2-40B4-BE49-F238E27FC236}">
                <a16:creationId xmlns:a16="http://schemas.microsoft.com/office/drawing/2014/main" id="{5B5CAC78-67E1-76AA-B85A-6798F919E0F4}"/>
              </a:ext>
            </a:extLst>
          </p:cNvPr>
          <p:cNvSpPr/>
          <p:nvPr/>
        </p:nvSpPr>
        <p:spPr>
          <a:xfrm>
            <a:off x="7502990" y="228396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36" name="Rectangle 10">
            <a:extLst>
              <a:ext uri="{FF2B5EF4-FFF2-40B4-BE49-F238E27FC236}">
                <a16:creationId xmlns:a16="http://schemas.microsoft.com/office/drawing/2014/main" id="{3A553AEA-4EB0-BBCE-14F6-EA77714AF204}"/>
              </a:ext>
            </a:extLst>
          </p:cNvPr>
          <p:cNvSpPr/>
          <p:nvPr/>
        </p:nvSpPr>
        <p:spPr>
          <a:xfrm>
            <a:off x="9558316" y="3484050"/>
            <a:ext cx="929924" cy="18472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
            <a:extLst>
              <a:ext uri="{FF2B5EF4-FFF2-40B4-BE49-F238E27FC236}">
                <a16:creationId xmlns:a16="http://schemas.microsoft.com/office/drawing/2014/main" id="{7BE8C1E3-7424-8197-03A3-74041F66B97C}"/>
              </a:ext>
            </a:extLst>
          </p:cNvPr>
          <p:cNvSpPr/>
          <p:nvPr/>
        </p:nvSpPr>
        <p:spPr>
          <a:xfrm>
            <a:off x="10520617" y="335585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pic>
        <p:nvPicPr>
          <p:cNvPr id="39" name="Paveikslėlis 38">
            <a:extLst>
              <a:ext uri="{FF2B5EF4-FFF2-40B4-BE49-F238E27FC236}">
                <a16:creationId xmlns:a16="http://schemas.microsoft.com/office/drawing/2014/main" id="{F08D5731-FE5A-5297-2728-6197C345F863}"/>
              </a:ext>
            </a:extLst>
          </p:cNvPr>
          <p:cNvPicPr>
            <a:picLocks noChangeAspect="1"/>
          </p:cNvPicPr>
          <p:nvPr/>
        </p:nvPicPr>
        <p:blipFill>
          <a:blip r:embed="rId5"/>
          <a:stretch>
            <a:fillRect/>
          </a:stretch>
        </p:blipFill>
        <p:spPr>
          <a:xfrm>
            <a:off x="7686252" y="3858014"/>
            <a:ext cx="2834365" cy="1193070"/>
          </a:xfrm>
          <a:prstGeom prst="rect">
            <a:avLst/>
          </a:prstGeom>
        </p:spPr>
      </p:pic>
      <p:sp>
        <p:nvSpPr>
          <p:cNvPr id="40" name="Rectangle 10">
            <a:extLst>
              <a:ext uri="{FF2B5EF4-FFF2-40B4-BE49-F238E27FC236}">
                <a16:creationId xmlns:a16="http://schemas.microsoft.com/office/drawing/2014/main" id="{04424CF9-95A4-730C-3ACF-3A61E0766163}"/>
              </a:ext>
            </a:extLst>
          </p:cNvPr>
          <p:cNvSpPr/>
          <p:nvPr/>
        </p:nvSpPr>
        <p:spPr>
          <a:xfrm>
            <a:off x="9375848" y="4725833"/>
            <a:ext cx="576672" cy="2833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3">
            <a:extLst>
              <a:ext uri="{FF2B5EF4-FFF2-40B4-BE49-F238E27FC236}">
                <a16:creationId xmlns:a16="http://schemas.microsoft.com/office/drawing/2014/main" id="{D439964E-2926-7351-D09A-0711A307D795}"/>
              </a:ext>
            </a:extLst>
          </p:cNvPr>
          <p:cNvSpPr/>
          <p:nvPr/>
        </p:nvSpPr>
        <p:spPr>
          <a:xfrm>
            <a:off x="8861118" y="449936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pic>
        <p:nvPicPr>
          <p:cNvPr id="8" name="Picture 7">
            <a:extLst>
              <a:ext uri="{FF2B5EF4-FFF2-40B4-BE49-F238E27FC236}">
                <a16:creationId xmlns:a16="http://schemas.microsoft.com/office/drawing/2014/main" id="{63A37C7B-E0F9-BD6B-2038-DA6C9BFCA110}"/>
              </a:ext>
            </a:extLst>
          </p:cNvPr>
          <p:cNvPicPr>
            <a:picLocks noChangeAspect="1"/>
          </p:cNvPicPr>
          <p:nvPr/>
        </p:nvPicPr>
        <p:blipFill>
          <a:blip r:embed="rId6"/>
          <a:stretch>
            <a:fillRect/>
          </a:stretch>
        </p:blipFill>
        <p:spPr>
          <a:xfrm>
            <a:off x="1264197" y="1347580"/>
            <a:ext cx="7453481" cy="255914"/>
          </a:xfrm>
          <a:prstGeom prst="rect">
            <a:avLst/>
          </a:prstGeom>
        </p:spPr>
      </p:pic>
      <p:sp>
        <p:nvSpPr>
          <p:cNvPr id="6" name="TextBox 24">
            <a:extLst>
              <a:ext uri="{FF2B5EF4-FFF2-40B4-BE49-F238E27FC236}">
                <a16:creationId xmlns:a16="http://schemas.microsoft.com/office/drawing/2014/main" id="{D2C760D3-8B44-E912-4DFB-58BF86E23701}"/>
              </a:ext>
            </a:extLst>
          </p:cNvPr>
          <p:cNvSpPr txBox="1"/>
          <p:nvPr/>
        </p:nvSpPr>
        <p:spPr>
          <a:xfrm>
            <a:off x="1547163" y="4259257"/>
            <a:ext cx="4647450" cy="1477328"/>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solidFill>
                  <a:srgbClr val="FF0000"/>
                </a:solidFill>
              </a:rPr>
              <a:t>SVARBU</a:t>
            </a:r>
            <a:r>
              <a:rPr lang="en-US" dirty="0">
                <a:solidFill>
                  <a:srgbClr val="FF0000"/>
                </a:solidFill>
              </a:rPr>
              <a:t>! </a:t>
            </a:r>
            <a:r>
              <a:rPr lang="lt-LT" dirty="0"/>
              <a:t>Nustačius pirkimo eigą, jos keisti nebus galima. Pirkimo etapus reikia pasirinkti: </a:t>
            </a:r>
          </a:p>
          <a:p>
            <a:r>
              <a:rPr lang="lt-LT" b="1" dirty="0"/>
              <a:t>„Sukūrimas“ – „Ne sistemoje“;</a:t>
            </a:r>
          </a:p>
          <a:p>
            <a:r>
              <a:rPr lang="lt-LT" b="1" dirty="0"/>
              <a:t>„Pasiūlymų pateikimas“ – „Sistemoje“;</a:t>
            </a:r>
          </a:p>
          <a:p>
            <a:r>
              <a:rPr lang="lt-LT" b="1" dirty="0"/>
              <a:t>„Vertinimas“ – „Ne sistemoje“</a:t>
            </a:r>
          </a:p>
        </p:txBody>
      </p:sp>
    </p:spTree>
    <p:extLst>
      <p:ext uri="{BB962C8B-B14F-4D97-AF65-F5344CB8AC3E}">
        <p14:creationId xmlns:p14="http://schemas.microsoft.com/office/powerpoint/2010/main" val="3503740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26</a:t>
            </a:fld>
            <a:endParaRPr lang="en-US"/>
          </a:p>
        </p:txBody>
      </p:sp>
      <p:pic>
        <p:nvPicPr>
          <p:cNvPr id="27" name="Paveikslėlis 26">
            <a:extLst>
              <a:ext uri="{FF2B5EF4-FFF2-40B4-BE49-F238E27FC236}">
                <a16:creationId xmlns:a16="http://schemas.microsoft.com/office/drawing/2014/main" id="{AD3DB48D-A407-2D6D-00CC-89BF03F2C639}"/>
              </a:ext>
            </a:extLst>
          </p:cNvPr>
          <p:cNvPicPr>
            <a:picLocks noChangeAspect="1"/>
          </p:cNvPicPr>
          <p:nvPr/>
        </p:nvPicPr>
        <p:blipFill>
          <a:blip r:embed="rId3"/>
          <a:stretch>
            <a:fillRect/>
          </a:stretch>
        </p:blipFill>
        <p:spPr>
          <a:xfrm>
            <a:off x="1129844" y="3511126"/>
            <a:ext cx="9261374" cy="1943322"/>
          </a:xfrm>
          <a:prstGeom prst="rect">
            <a:avLst/>
          </a:prstGeom>
        </p:spPr>
      </p:pic>
      <p:sp>
        <p:nvSpPr>
          <p:cNvPr id="28" name="Rectangle 10">
            <a:extLst>
              <a:ext uri="{FF2B5EF4-FFF2-40B4-BE49-F238E27FC236}">
                <a16:creationId xmlns:a16="http://schemas.microsoft.com/office/drawing/2014/main" id="{B5A29A9B-4B40-784E-118F-831546D9593D}"/>
              </a:ext>
            </a:extLst>
          </p:cNvPr>
          <p:cNvSpPr/>
          <p:nvPr/>
        </p:nvSpPr>
        <p:spPr>
          <a:xfrm>
            <a:off x="1678898" y="4550009"/>
            <a:ext cx="775053" cy="24011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3">
            <a:extLst>
              <a:ext uri="{FF2B5EF4-FFF2-40B4-BE49-F238E27FC236}">
                <a16:creationId xmlns:a16="http://schemas.microsoft.com/office/drawing/2014/main" id="{03EAEBE6-EDA9-0529-9DCE-98E0A8DE6DB7}"/>
              </a:ext>
            </a:extLst>
          </p:cNvPr>
          <p:cNvSpPr/>
          <p:nvPr/>
        </p:nvSpPr>
        <p:spPr>
          <a:xfrm>
            <a:off x="1800781" y="479012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pic>
        <p:nvPicPr>
          <p:cNvPr id="6" name="Paveikslėlis 5">
            <a:extLst>
              <a:ext uri="{FF2B5EF4-FFF2-40B4-BE49-F238E27FC236}">
                <a16:creationId xmlns:a16="http://schemas.microsoft.com/office/drawing/2014/main" id="{ECB00DF7-9D00-CC3A-2BDC-38F910EF6FA2}"/>
              </a:ext>
            </a:extLst>
          </p:cNvPr>
          <p:cNvPicPr>
            <a:picLocks noChangeAspect="1"/>
          </p:cNvPicPr>
          <p:nvPr/>
        </p:nvPicPr>
        <p:blipFill>
          <a:blip r:embed="rId4"/>
          <a:stretch>
            <a:fillRect/>
          </a:stretch>
        </p:blipFill>
        <p:spPr>
          <a:xfrm>
            <a:off x="3310872" y="4866161"/>
            <a:ext cx="7080346" cy="1792535"/>
          </a:xfrm>
          <a:prstGeom prst="rect">
            <a:avLst/>
          </a:prstGeom>
        </p:spPr>
      </p:pic>
      <p:sp>
        <p:nvSpPr>
          <p:cNvPr id="9" name="Rectangle 10">
            <a:extLst>
              <a:ext uri="{FF2B5EF4-FFF2-40B4-BE49-F238E27FC236}">
                <a16:creationId xmlns:a16="http://schemas.microsoft.com/office/drawing/2014/main" id="{1C5C3D91-D244-6CA6-92F9-B749EED1DED0}"/>
              </a:ext>
            </a:extLst>
          </p:cNvPr>
          <p:cNvSpPr/>
          <p:nvPr/>
        </p:nvSpPr>
        <p:spPr>
          <a:xfrm>
            <a:off x="4925199" y="5594184"/>
            <a:ext cx="2026107" cy="29343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3">
            <a:extLst>
              <a:ext uri="{FF2B5EF4-FFF2-40B4-BE49-F238E27FC236}">
                <a16:creationId xmlns:a16="http://schemas.microsoft.com/office/drawing/2014/main" id="{1C85CF8D-70EC-08B4-E6C6-64F35AEFCE33}"/>
              </a:ext>
            </a:extLst>
          </p:cNvPr>
          <p:cNvSpPr/>
          <p:nvPr/>
        </p:nvSpPr>
        <p:spPr>
          <a:xfrm>
            <a:off x="5741557" y="593055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12" name="TextBox 11">
            <a:extLst>
              <a:ext uri="{FF2B5EF4-FFF2-40B4-BE49-F238E27FC236}">
                <a16:creationId xmlns:a16="http://schemas.microsoft.com/office/drawing/2014/main" id="{AA1B76FE-5581-6230-5273-E8E13B5C1F20}"/>
              </a:ext>
            </a:extLst>
          </p:cNvPr>
          <p:cNvSpPr txBox="1"/>
          <p:nvPr/>
        </p:nvSpPr>
        <p:spPr>
          <a:xfrm>
            <a:off x="1124045" y="1218886"/>
            <a:ext cx="3008638" cy="369332"/>
          </a:xfrm>
          <a:prstGeom prst="rect">
            <a:avLst/>
          </a:prstGeom>
          <a:solidFill>
            <a:schemeClr val="accent4">
              <a:lumMod val="20000"/>
              <a:lumOff val="80000"/>
            </a:schemeClr>
          </a:solidFill>
        </p:spPr>
        <p:txBody>
          <a:bodyPr wrap="square" rtlCol="0">
            <a:spAutoFit/>
          </a:bodyPr>
          <a:lstStyle/>
          <a:p>
            <a:r>
              <a:rPr lang="lt-LT"/>
              <a:t>Pirkimo dokumentų įkėlimas:</a:t>
            </a:r>
            <a:endParaRPr lang="en-US"/>
          </a:p>
        </p:txBody>
      </p:sp>
      <p:pic>
        <p:nvPicPr>
          <p:cNvPr id="17" name="Paveikslėlis 16">
            <a:extLst>
              <a:ext uri="{FF2B5EF4-FFF2-40B4-BE49-F238E27FC236}">
                <a16:creationId xmlns:a16="http://schemas.microsoft.com/office/drawing/2014/main" id="{10427E79-5976-0EAC-45E9-AADE5688339B}"/>
              </a:ext>
            </a:extLst>
          </p:cNvPr>
          <p:cNvPicPr>
            <a:picLocks noChangeAspect="1"/>
          </p:cNvPicPr>
          <p:nvPr/>
        </p:nvPicPr>
        <p:blipFill>
          <a:blip r:embed="rId5"/>
          <a:stretch>
            <a:fillRect/>
          </a:stretch>
        </p:blipFill>
        <p:spPr>
          <a:xfrm>
            <a:off x="1124045" y="1657593"/>
            <a:ext cx="10158239" cy="2134934"/>
          </a:xfrm>
          <a:prstGeom prst="rect">
            <a:avLst/>
          </a:prstGeom>
        </p:spPr>
      </p:pic>
      <p:sp>
        <p:nvSpPr>
          <p:cNvPr id="25" name="Oval 3">
            <a:extLst>
              <a:ext uri="{FF2B5EF4-FFF2-40B4-BE49-F238E27FC236}">
                <a16:creationId xmlns:a16="http://schemas.microsoft.com/office/drawing/2014/main" id="{8530A347-D10A-0639-67DA-3D46F51A945E}"/>
              </a:ext>
            </a:extLst>
          </p:cNvPr>
          <p:cNvSpPr/>
          <p:nvPr/>
        </p:nvSpPr>
        <p:spPr>
          <a:xfrm>
            <a:off x="9348063" y="264046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13" name="Rectangle 10">
            <a:extLst>
              <a:ext uri="{FF2B5EF4-FFF2-40B4-BE49-F238E27FC236}">
                <a16:creationId xmlns:a16="http://schemas.microsoft.com/office/drawing/2014/main" id="{807AD1D1-3DFA-D0E1-E4B2-5E86BC1F1FA7}"/>
              </a:ext>
            </a:extLst>
          </p:cNvPr>
          <p:cNvSpPr/>
          <p:nvPr/>
        </p:nvSpPr>
        <p:spPr>
          <a:xfrm>
            <a:off x="10150871" y="2122150"/>
            <a:ext cx="1000318" cy="18472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
            <a:extLst>
              <a:ext uri="{FF2B5EF4-FFF2-40B4-BE49-F238E27FC236}">
                <a16:creationId xmlns:a16="http://schemas.microsoft.com/office/drawing/2014/main" id="{D5D539B9-EDA4-2D9A-62B7-735617AB63C7}"/>
              </a:ext>
            </a:extLst>
          </p:cNvPr>
          <p:cNvSpPr/>
          <p:nvPr/>
        </p:nvSpPr>
        <p:spPr>
          <a:xfrm>
            <a:off x="9663046" y="195840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0" name="Rectangle 10">
            <a:extLst>
              <a:ext uri="{FF2B5EF4-FFF2-40B4-BE49-F238E27FC236}">
                <a16:creationId xmlns:a16="http://schemas.microsoft.com/office/drawing/2014/main" id="{0E2D6B77-D132-6019-1364-F826027920B1}"/>
              </a:ext>
            </a:extLst>
          </p:cNvPr>
          <p:cNvSpPr/>
          <p:nvPr/>
        </p:nvSpPr>
        <p:spPr>
          <a:xfrm>
            <a:off x="9927774" y="2741184"/>
            <a:ext cx="1000318" cy="1951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109B5BDA-5A7C-898B-2E6A-32F97094ED68}"/>
              </a:ext>
            </a:extLst>
          </p:cNvPr>
          <p:cNvPicPr>
            <a:picLocks noChangeAspect="1"/>
          </p:cNvPicPr>
          <p:nvPr/>
        </p:nvPicPr>
        <p:blipFill>
          <a:blip r:embed="rId6"/>
          <a:stretch>
            <a:fillRect/>
          </a:stretch>
        </p:blipFill>
        <p:spPr>
          <a:xfrm>
            <a:off x="1150829" y="2052775"/>
            <a:ext cx="8201917" cy="184728"/>
          </a:xfrm>
          <a:prstGeom prst="rect">
            <a:avLst/>
          </a:prstGeom>
        </p:spPr>
      </p:pic>
      <p:pic>
        <p:nvPicPr>
          <p:cNvPr id="18" name="Picture 17">
            <a:extLst>
              <a:ext uri="{FF2B5EF4-FFF2-40B4-BE49-F238E27FC236}">
                <a16:creationId xmlns:a16="http://schemas.microsoft.com/office/drawing/2014/main" id="{83AFEFD4-3F45-ADF0-5415-FA8E961C47D8}"/>
              </a:ext>
            </a:extLst>
          </p:cNvPr>
          <p:cNvPicPr>
            <a:picLocks noChangeAspect="1"/>
          </p:cNvPicPr>
          <p:nvPr/>
        </p:nvPicPr>
        <p:blipFill>
          <a:blip r:embed="rId6"/>
          <a:stretch>
            <a:fillRect/>
          </a:stretch>
        </p:blipFill>
        <p:spPr>
          <a:xfrm>
            <a:off x="1150829" y="4217409"/>
            <a:ext cx="7823838" cy="176213"/>
          </a:xfrm>
          <a:prstGeom prst="rect">
            <a:avLst/>
          </a:prstGeom>
        </p:spPr>
      </p:pic>
    </p:spTree>
    <p:extLst>
      <p:ext uri="{BB962C8B-B14F-4D97-AF65-F5344CB8AC3E}">
        <p14:creationId xmlns:p14="http://schemas.microsoft.com/office/powerpoint/2010/main" val="356259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27</a:t>
            </a:fld>
            <a:endParaRPr lang="en-US"/>
          </a:p>
        </p:txBody>
      </p:sp>
      <p:pic>
        <p:nvPicPr>
          <p:cNvPr id="8" name="Paveikslėlis 7">
            <a:extLst>
              <a:ext uri="{FF2B5EF4-FFF2-40B4-BE49-F238E27FC236}">
                <a16:creationId xmlns:a16="http://schemas.microsoft.com/office/drawing/2014/main" id="{1F744F7F-E10C-DD1C-D611-5FFC9FD1EFBC}"/>
              </a:ext>
            </a:extLst>
          </p:cNvPr>
          <p:cNvPicPr>
            <a:picLocks noChangeAspect="1"/>
          </p:cNvPicPr>
          <p:nvPr/>
        </p:nvPicPr>
        <p:blipFill>
          <a:blip r:embed="rId3"/>
          <a:stretch>
            <a:fillRect/>
          </a:stretch>
        </p:blipFill>
        <p:spPr>
          <a:xfrm>
            <a:off x="1032145" y="1040886"/>
            <a:ext cx="10496405" cy="3193817"/>
          </a:xfrm>
          <a:prstGeom prst="rect">
            <a:avLst/>
          </a:prstGeom>
        </p:spPr>
      </p:pic>
      <p:sp>
        <p:nvSpPr>
          <p:cNvPr id="13" name="Stačiakampis 6">
            <a:extLst>
              <a:ext uri="{FF2B5EF4-FFF2-40B4-BE49-F238E27FC236}">
                <a16:creationId xmlns:a16="http://schemas.microsoft.com/office/drawing/2014/main" id="{B4447EA6-8976-10DD-6380-65537CF12D27}"/>
              </a:ext>
            </a:extLst>
          </p:cNvPr>
          <p:cNvSpPr/>
          <p:nvPr/>
        </p:nvSpPr>
        <p:spPr>
          <a:xfrm>
            <a:off x="1503076" y="2315093"/>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čiakampis 6">
            <a:extLst>
              <a:ext uri="{FF2B5EF4-FFF2-40B4-BE49-F238E27FC236}">
                <a16:creationId xmlns:a16="http://schemas.microsoft.com/office/drawing/2014/main" id="{64D6331B-EAF8-4AD6-EAF8-0561DFFF1128}"/>
              </a:ext>
            </a:extLst>
          </p:cNvPr>
          <p:cNvSpPr/>
          <p:nvPr/>
        </p:nvSpPr>
        <p:spPr>
          <a:xfrm>
            <a:off x="1503076" y="3373676"/>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čiakampis 6">
            <a:extLst>
              <a:ext uri="{FF2B5EF4-FFF2-40B4-BE49-F238E27FC236}">
                <a16:creationId xmlns:a16="http://schemas.microsoft.com/office/drawing/2014/main" id="{EFC9B515-C22E-A129-B6DB-687E3D027A45}"/>
              </a:ext>
            </a:extLst>
          </p:cNvPr>
          <p:cNvSpPr/>
          <p:nvPr/>
        </p:nvSpPr>
        <p:spPr>
          <a:xfrm>
            <a:off x="6373654" y="2326310"/>
            <a:ext cx="4664459" cy="4851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čiakampis 6">
            <a:extLst>
              <a:ext uri="{FF2B5EF4-FFF2-40B4-BE49-F238E27FC236}">
                <a16:creationId xmlns:a16="http://schemas.microsoft.com/office/drawing/2014/main" id="{B89C1FFC-C6A5-EA07-1997-88825BD2A100}"/>
              </a:ext>
            </a:extLst>
          </p:cNvPr>
          <p:cNvSpPr/>
          <p:nvPr/>
        </p:nvSpPr>
        <p:spPr>
          <a:xfrm>
            <a:off x="6373654" y="3348396"/>
            <a:ext cx="1258787"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D7965BC-A633-337C-917A-CB7B55FEBC84}"/>
              </a:ext>
            </a:extLst>
          </p:cNvPr>
          <p:cNvSpPr txBox="1"/>
          <p:nvPr/>
        </p:nvSpPr>
        <p:spPr>
          <a:xfrm>
            <a:off x="1083616" y="6215476"/>
            <a:ext cx="2455003" cy="369332"/>
          </a:xfrm>
          <a:prstGeom prst="rect">
            <a:avLst/>
          </a:prstGeom>
          <a:noFill/>
        </p:spPr>
        <p:txBody>
          <a:bodyPr wrap="square" rtlCol="0">
            <a:spAutoFit/>
          </a:bodyPr>
          <a:lstStyle/>
          <a:p>
            <a:r>
              <a:rPr lang="lt-LT"/>
              <a:t>Privalomi laukai </a:t>
            </a:r>
            <a:endParaRPr lang="en-US"/>
          </a:p>
        </p:txBody>
      </p:sp>
      <p:sp>
        <p:nvSpPr>
          <p:cNvPr id="22" name="Arrow: Right 11">
            <a:extLst>
              <a:ext uri="{FF2B5EF4-FFF2-40B4-BE49-F238E27FC236}">
                <a16:creationId xmlns:a16="http://schemas.microsoft.com/office/drawing/2014/main" id="{02CC857E-67F6-C8DA-2EB1-427C34BBC1CC}"/>
              </a:ext>
            </a:extLst>
          </p:cNvPr>
          <p:cNvSpPr/>
          <p:nvPr/>
        </p:nvSpPr>
        <p:spPr>
          <a:xfrm>
            <a:off x="2739760" y="630186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Right 11">
            <a:extLst>
              <a:ext uri="{FF2B5EF4-FFF2-40B4-BE49-F238E27FC236}">
                <a16:creationId xmlns:a16="http://schemas.microsoft.com/office/drawing/2014/main" id="{D13B9570-F29C-6D0D-E3CF-41EC4C9875F0}"/>
              </a:ext>
            </a:extLst>
          </p:cNvPr>
          <p:cNvSpPr/>
          <p:nvPr/>
        </p:nvSpPr>
        <p:spPr>
          <a:xfrm>
            <a:off x="771389" y="235386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11">
            <a:extLst>
              <a:ext uri="{FF2B5EF4-FFF2-40B4-BE49-F238E27FC236}">
                <a16:creationId xmlns:a16="http://schemas.microsoft.com/office/drawing/2014/main" id="{E2FD431C-44CA-5AAD-07C8-D6A9D5609C8C}"/>
              </a:ext>
            </a:extLst>
          </p:cNvPr>
          <p:cNvSpPr/>
          <p:nvPr/>
        </p:nvSpPr>
        <p:spPr>
          <a:xfrm>
            <a:off x="771389" y="339253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Right 11">
            <a:extLst>
              <a:ext uri="{FF2B5EF4-FFF2-40B4-BE49-F238E27FC236}">
                <a16:creationId xmlns:a16="http://schemas.microsoft.com/office/drawing/2014/main" id="{73D5BCB3-F0C4-ABC7-1D0F-4B0F0A55D347}"/>
              </a:ext>
            </a:extLst>
          </p:cNvPr>
          <p:cNvSpPr/>
          <p:nvPr/>
        </p:nvSpPr>
        <p:spPr>
          <a:xfrm rot="10800000">
            <a:off x="11111329" y="244244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11">
            <a:extLst>
              <a:ext uri="{FF2B5EF4-FFF2-40B4-BE49-F238E27FC236}">
                <a16:creationId xmlns:a16="http://schemas.microsoft.com/office/drawing/2014/main" id="{49129BA4-2C17-4F2B-DD95-87B9469787CE}"/>
              </a:ext>
            </a:extLst>
          </p:cNvPr>
          <p:cNvSpPr/>
          <p:nvPr/>
        </p:nvSpPr>
        <p:spPr>
          <a:xfrm rot="10800000">
            <a:off x="7702960" y="335599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19088BE9-3547-B2BA-D7FD-CDB525CFA837}"/>
              </a:ext>
            </a:extLst>
          </p:cNvPr>
          <p:cNvSpPr txBox="1"/>
          <p:nvPr/>
        </p:nvSpPr>
        <p:spPr>
          <a:xfrm>
            <a:off x="1033569" y="4241439"/>
            <a:ext cx="5340085" cy="1754326"/>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lt-LT" dirty="0"/>
              <a:t>Nurodomas įkeliamo dokumento pavadinimas.</a:t>
            </a:r>
          </a:p>
          <a:p>
            <a:pPr marL="285750" indent="-285750">
              <a:buFont typeface="Arial" panose="020B0604020202020204" pitchFamily="34" charset="0"/>
              <a:buChar char="•"/>
            </a:pPr>
            <a:r>
              <a:rPr lang="lt-LT" dirty="0"/>
              <a:t>Pasirenkamas dokumentas, kurį norima įkelti. </a:t>
            </a:r>
          </a:p>
          <a:p>
            <a:pPr marL="285750" indent="-285750">
              <a:buFont typeface="Arial" panose="020B0604020202020204" pitchFamily="34" charset="0"/>
              <a:buChar char="•"/>
            </a:pPr>
            <a:r>
              <a:rPr lang="lt-LT" dirty="0"/>
              <a:t>Nurodoma įkeliamo dokumento kalba. Pasirenkama „Anglų kalba“ arba „Lietuvių kalba“. </a:t>
            </a:r>
          </a:p>
          <a:p>
            <a:pPr marL="285750" indent="-285750">
              <a:buFont typeface="Arial" panose="020B0604020202020204" pitchFamily="34" charset="0"/>
              <a:buChar char="•"/>
            </a:pPr>
            <a:r>
              <a:rPr lang="lt-LT" dirty="0"/>
              <a:t>Nurodomas įkeliamo dokumento statusas „Projektas“ arba „Galutinis“</a:t>
            </a:r>
            <a:endParaRPr lang="en-US" dirty="0"/>
          </a:p>
        </p:txBody>
      </p:sp>
      <p:sp>
        <p:nvSpPr>
          <p:cNvPr id="33" name="Stačiakampis 6">
            <a:extLst>
              <a:ext uri="{FF2B5EF4-FFF2-40B4-BE49-F238E27FC236}">
                <a16:creationId xmlns:a16="http://schemas.microsoft.com/office/drawing/2014/main" id="{3586773B-C744-5B9F-AD6B-7A47990862DD}"/>
              </a:ext>
            </a:extLst>
          </p:cNvPr>
          <p:cNvSpPr/>
          <p:nvPr/>
        </p:nvSpPr>
        <p:spPr>
          <a:xfrm>
            <a:off x="10473888" y="3834395"/>
            <a:ext cx="612858" cy="1956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62656427-6222-03E0-0E5F-5A8D59E84062}"/>
              </a:ext>
            </a:extLst>
          </p:cNvPr>
          <p:cNvSpPr txBox="1"/>
          <p:nvPr/>
        </p:nvSpPr>
        <p:spPr>
          <a:xfrm>
            <a:off x="6634410" y="4240007"/>
            <a:ext cx="3756363" cy="2585323"/>
          </a:xfrm>
          <a:prstGeom prst="rect">
            <a:avLst/>
          </a:prstGeom>
          <a:solidFill>
            <a:schemeClr val="accent4">
              <a:lumMod val="20000"/>
              <a:lumOff val="80000"/>
            </a:schemeClr>
          </a:solidFill>
        </p:spPr>
        <p:txBody>
          <a:bodyPr wrap="square" lIns="91440" tIns="45720" rIns="91440" bIns="45720" rtlCol="0" anchor="t">
            <a:spAutoFit/>
          </a:bodyPr>
          <a:lstStyle/>
          <a:p>
            <a:r>
              <a:rPr lang="lt-LT" dirty="0"/>
              <a:t>Įkeltas dokumentas tiekėjams bus matomas tik po to, kai bus išsiųstas kvietimas teikti pirminius pasiūlymus ir dokumento statusas nustatytas kaip </a:t>
            </a:r>
            <a:r>
              <a:rPr lang="lt-LT" b="1" dirty="0"/>
              <a:t>„Galutinis“. </a:t>
            </a:r>
            <a:r>
              <a:rPr lang="lt-LT" dirty="0">
                <a:solidFill>
                  <a:srgbClr val="FF0000"/>
                </a:solidFill>
              </a:rPr>
              <a:t>SVARBU</a:t>
            </a:r>
            <a:r>
              <a:rPr lang="en-US" dirty="0">
                <a:solidFill>
                  <a:srgbClr val="FF0000"/>
                </a:solidFill>
              </a:rPr>
              <a:t>! </a:t>
            </a:r>
            <a:r>
              <a:rPr lang="en-US" dirty="0"/>
              <a:t>Kai dokumento statusas yra </a:t>
            </a:r>
            <a:r>
              <a:rPr lang="lt-LT" b="1" dirty="0"/>
              <a:t>„Galutinis“, </a:t>
            </a:r>
            <a:r>
              <a:rPr lang="lt-LT" dirty="0"/>
              <a:t>jis negali būti redaguojamas ar panaikinamas, tokį dokumentą galima tik atsiimti (detaliau žr. </a:t>
            </a:r>
            <a:r>
              <a:rPr lang="lt-LT" dirty="0">
                <a:hlinkClick r:id="rId4" action="ppaction://hlinksldjump"/>
              </a:rPr>
              <a:t>31 skaidrėje</a:t>
            </a:r>
            <a:r>
              <a:rPr lang="lt-LT" dirty="0"/>
              <a:t>)</a:t>
            </a:r>
            <a:endParaRPr lang="en-US" dirty="0"/>
          </a:p>
        </p:txBody>
      </p:sp>
      <p:pic>
        <p:nvPicPr>
          <p:cNvPr id="6" name="Picture 5">
            <a:extLst>
              <a:ext uri="{FF2B5EF4-FFF2-40B4-BE49-F238E27FC236}">
                <a16:creationId xmlns:a16="http://schemas.microsoft.com/office/drawing/2014/main" id="{D676D4CF-65E5-2012-B33B-6AEB8312E552}"/>
              </a:ext>
            </a:extLst>
          </p:cNvPr>
          <p:cNvPicPr>
            <a:picLocks noChangeAspect="1"/>
          </p:cNvPicPr>
          <p:nvPr/>
        </p:nvPicPr>
        <p:blipFill>
          <a:blip r:embed="rId5"/>
          <a:stretch>
            <a:fillRect/>
          </a:stretch>
        </p:blipFill>
        <p:spPr>
          <a:xfrm>
            <a:off x="1032145" y="1080068"/>
            <a:ext cx="9195588" cy="207108"/>
          </a:xfrm>
          <a:prstGeom prst="rect">
            <a:avLst/>
          </a:prstGeom>
        </p:spPr>
      </p:pic>
    </p:spTree>
    <p:extLst>
      <p:ext uri="{BB962C8B-B14F-4D97-AF65-F5344CB8AC3E}">
        <p14:creationId xmlns:p14="http://schemas.microsoft.com/office/powerpoint/2010/main" val="3195335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aveikslėlis 36">
            <a:extLst>
              <a:ext uri="{FF2B5EF4-FFF2-40B4-BE49-F238E27FC236}">
                <a16:creationId xmlns:a16="http://schemas.microsoft.com/office/drawing/2014/main" id="{0404FA7D-7686-3DC0-4494-6548C3356879}"/>
              </a:ext>
            </a:extLst>
          </p:cNvPr>
          <p:cNvPicPr>
            <a:picLocks noChangeAspect="1"/>
          </p:cNvPicPr>
          <p:nvPr/>
        </p:nvPicPr>
        <p:blipFill>
          <a:blip r:embed="rId2"/>
          <a:stretch>
            <a:fillRect/>
          </a:stretch>
        </p:blipFill>
        <p:spPr>
          <a:xfrm>
            <a:off x="1268293" y="3488655"/>
            <a:ext cx="7745506" cy="2513477"/>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3" name="TextBox 2">
            <a:extLst>
              <a:ext uri="{FF2B5EF4-FFF2-40B4-BE49-F238E27FC236}">
                <a16:creationId xmlns:a16="http://schemas.microsoft.com/office/drawing/2014/main" id="{E741CCB7-FC1B-7EDE-9C28-5E7F72066A62}"/>
              </a:ext>
            </a:extLst>
          </p:cNvPr>
          <p:cNvSpPr txBox="1"/>
          <p:nvPr/>
        </p:nvSpPr>
        <p:spPr>
          <a:xfrm>
            <a:off x="9224938" y="2862811"/>
            <a:ext cx="2859924" cy="2585323"/>
          </a:xfrm>
          <a:prstGeom prst="rect">
            <a:avLst/>
          </a:prstGeom>
          <a:solidFill>
            <a:schemeClr val="accent4">
              <a:lumMod val="20000"/>
              <a:lumOff val="80000"/>
            </a:schemeClr>
          </a:solidFill>
        </p:spPr>
        <p:txBody>
          <a:bodyPr wrap="square" rtlCol="0">
            <a:spAutoFit/>
          </a:bodyPr>
          <a:lstStyle/>
          <a:p>
            <a:r>
              <a:rPr lang="lt-LT" dirty="0"/>
              <a:t>Paspaudus mygtuką „Redaguoti“ atsiranda privalomas laukas „Skirtumai nuo ankstesnių versijų“. Lauke nurodomi skirtumai tarp dabartinės versijos ir ankstesnės versijos. Dokumento statusą pažymima „Galutinis“</a:t>
            </a:r>
            <a:endParaRPr lang="en-US" dirty="0"/>
          </a:p>
        </p:txBody>
      </p:sp>
      <p:sp>
        <p:nvSpPr>
          <p:cNvPr id="7" name="Pavadinimas 1"/>
          <p:cNvSpPr>
            <a:spLocks noGrp="1"/>
          </p:cNvSpPr>
          <p:nvPr>
            <p:ph type="title"/>
          </p:nvPr>
        </p:nvSpPr>
        <p:spPr>
          <a:xfrm>
            <a:off x="2180254" y="121505"/>
            <a:ext cx="7801946" cy="810627"/>
          </a:xfrm>
        </p:spPr>
        <p:txBody>
          <a:bodyPr>
            <a:noAutofit/>
          </a:bodyPr>
          <a:lstStyle/>
          <a:p>
            <a:pPr algn="ctr"/>
            <a:r>
              <a:rPr lang="lt-LT" sz="3600" b="1"/>
              <a:t>Pirkimo kūrimas</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28</a:t>
            </a:fld>
            <a:endParaRPr lang="en-US"/>
          </a:p>
        </p:txBody>
      </p:sp>
      <p:sp>
        <p:nvSpPr>
          <p:cNvPr id="4" name="TextBox 3">
            <a:extLst>
              <a:ext uri="{FF2B5EF4-FFF2-40B4-BE49-F238E27FC236}">
                <a16:creationId xmlns:a16="http://schemas.microsoft.com/office/drawing/2014/main" id="{2D915359-CD65-C3D5-2308-6A4FE5A4FBDE}"/>
              </a:ext>
            </a:extLst>
          </p:cNvPr>
          <p:cNvSpPr txBox="1"/>
          <p:nvPr/>
        </p:nvSpPr>
        <p:spPr>
          <a:xfrm>
            <a:off x="1094055" y="894400"/>
            <a:ext cx="4244563" cy="369332"/>
          </a:xfrm>
          <a:prstGeom prst="rect">
            <a:avLst/>
          </a:prstGeom>
          <a:solidFill>
            <a:schemeClr val="accent4">
              <a:lumMod val="20000"/>
              <a:lumOff val="80000"/>
            </a:schemeClr>
          </a:solidFill>
        </p:spPr>
        <p:txBody>
          <a:bodyPr wrap="square" rtlCol="0">
            <a:spAutoFit/>
          </a:bodyPr>
          <a:lstStyle/>
          <a:p>
            <a:r>
              <a:rPr lang="lt-LT"/>
              <a:t>Pirkimo dokumento </a:t>
            </a:r>
            <a:r>
              <a:rPr lang="lt-LT" b="1"/>
              <a:t>projekto </a:t>
            </a:r>
            <a:r>
              <a:rPr lang="lt-LT"/>
              <a:t>koregavimas:</a:t>
            </a:r>
            <a:endParaRPr lang="en-US"/>
          </a:p>
        </p:txBody>
      </p:sp>
      <p:pic>
        <p:nvPicPr>
          <p:cNvPr id="28" name="Paveikslėlis 27">
            <a:extLst>
              <a:ext uri="{FF2B5EF4-FFF2-40B4-BE49-F238E27FC236}">
                <a16:creationId xmlns:a16="http://schemas.microsoft.com/office/drawing/2014/main" id="{DAE527F3-69D9-8276-4D24-4FC23F910D57}"/>
              </a:ext>
            </a:extLst>
          </p:cNvPr>
          <p:cNvPicPr>
            <a:picLocks noChangeAspect="1"/>
          </p:cNvPicPr>
          <p:nvPr/>
        </p:nvPicPr>
        <p:blipFill>
          <a:blip r:embed="rId4"/>
          <a:stretch>
            <a:fillRect/>
          </a:stretch>
        </p:blipFill>
        <p:spPr>
          <a:xfrm>
            <a:off x="1094055" y="1267952"/>
            <a:ext cx="9522691" cy="1564881"/>
          </a:xfrm>
          <a:prstGeom prst="rect">
            <a:avLst/>
          </a:prstGeom>
        </p:spPr>
      </p:pic>
      <p:cxnSp>
        <p:nvCxnSpPr>
          <p:cNvPr id="32" name="Tiesioji rodyklės jungtis 31">
            <a:extLst>
              <a:ext uri="{FF2B5EF4-FFF2-40B4-BE49-F238E27FC236}">
                <a16:creationId xmlns:a16="http://schemas.microsoft.com/office/drawing/2014/main" id="{154490E0-74AB-4488-D2F0-D082C3F36BD0}"/>
              </a:ext>
            </a:extLst>
          </p:cNvPr>
          <p:cNvCxnSpPr>
            <a:cxnSpLocks/>
          </p:cNvCxnSpPr>
          <p:nvPr/>
        </p:nvCxnSpPr>
        <p:spPr>
          <a:xfrm flipH="1" flipV="1">
            <a:off x="1482544" y="2457808"/>
            <a:ext cx="2039772" cy="6424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Tiesioji rodyklės jungtis 33">
            <a:extLst>
              <a:ext uri="{FF2B5EF4-FFF2-40B4-BE49-F238E27FC236}">
                <a16:creationId xmlns:a16="http://schemas.microsoft.com/office/drawing/2014/main" id="{C9BF784C-43C4-964B-B05A-5AA6AD8AA0CF}"/>
              </a:ext>
            </a:extLst>
          </p:cNvPr>
          <p:cNvCxnSpPr>
            <a:cxnSpLocks/>
          </p:cNvCxnSpPr>
          <p:nvPr/>
        </p:nvCxnSpPr>
        <p:spPr>
          <a:xfrm flipV="1">
            <a:off x="8451273" y="2330701"/>
            <a:ext cx="1512978" cy="8691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5C3D130-ABB9-F018-5F93-74E5171C05C8}"/>
              </a:ext>
            </a:extLst>
          </p:cNvPr>
          <p:cNvSpPr txBox="1"/>
          <p:nvPr/>
        </p:nvSpPr>
        <p:spPr>
          <a:xfrm>
            <a:off x="3164210" y="2480665"/>
            <a:ext cx="5834033" cy="923330"/>
          </a:xfrm>
          <a:prstGeom prst="rect">
            <a:avLst/>
          </a:prstGeom>
          <a:solidFill>
            <a:schemeClr val="accent4">
              <a:lumMod val="20000"/>
              <a:lumOff val="80000"/>
            </a:schemeClr>
          </a:solidFill>
        </p:spPr>
        <p:txBody>
          <a:bodyPr wrap="square" rtlCol="0">
            <a:spAutoFit/>
          </a:bodyPr>
          <a:lstStyle/>
          <a:p>
            <a:r>
              <a:rPr lang="lt-LT"/>
              <a:t>Pirkimo vykdytojas norėdamas koreguoti / tikslinti įkeltą dokumento </a:t>
            </a:r>
            <a:r>
              <a:rPr lang="lt-LT" b="1"/>
              <a:t>projektą</a:t>
            </a:r>
            <a:r>
              <a:rPr lang="lt-LT"/>
              <a:t> turi pasirinkti dokumentą ir spustelėti mygtuką „Redaguoti“</a:t>
            </a:r>
            <a:endParaRPr lang="en-US"/>
          </a:p>
        </p:txBody>
      </p:sp>
      <p:sp>
        <p:nvSpPr>
          <p:cNvPr id="40" name="Stačiakampis 6">
            <a:extLst>
              <a:ext uri="{FF2B5EF4-FFF2-40B4-BE49-F238E27FC236}">
                <a16:creationId xmlns:a16="http://schemas.microsoft.com/office/drawing/2014/main" id="{0555027D-6641-F766-0EF1-B7F72A112BDB}"/>
              </a:ext>
            </a:extLst>
          </p:cNvPr>
          <p:cNvSpPr/>
          <p:nvPr/>
        </p:nvSpPr>
        <p:spPr>
          <a:xfrm flipH="1" flipV="1">
            <a:off x="1094054" y="2110823"/>
            <a:ext cx="388490" cy="3347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tačiakampis 6">
            <a:extLst>
              <a:ext uri="{FF2B5EF4-FFF2-40B4-BE49-F238E27FC236}">
                <a16:creationId xmlns:a16="http://schemas.microsoft.com/office/drawing/2014/main" id="{6E7AAE30-03DA-B23E-FE3F-444FA945E2C1}"/>
              </a:ext>
            </a:extLst>
          </p:cNvPr>
          <p:cNvSpPr/>
          <p:nvPr/>
        </p:nvSpPr>
        <p:spPr>
          <a:xfrm flipH="1" flipV="1">
            <a:off x="9982200" y="2163321"/>
            <a:ext cx="196273" cy="2822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3">
            <a:extLst>
              <a:ext uri="{FF2B5EF4-FFF2-40B4-BE49-F238E27FC236}">
                <a16:creationId xmlns:a16="http://schemas.microsoft.com/office/drawing/2014/main" id="{FC7EB2FD-E819-3D27-6BCC-D3DB0490E235}"/>
              </a:ext>
            </a:extLst>
          </p:cNvPr>
          <p:cNvSpPr/>
          <p:nvPr/>
        </p:nvSpPr>
        <p:spPr>
          <a:xfrm>
            <a:off x="559639" y="209661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43" name="Oval 3">
            <a:extLst>
              <a:ext uri="{FF2B5EF4-FFF2-40B4-BE49-F238E27FC236}">
                <a16:creationId xmlns:a16="http://schemas.microsoft.com/office/drawing/2014/main" id="{D707A982-2281-9DDF-6891-15A645234BEC}"/>
              </a:ext>
            </a:extLst>
          </p:cNvPr>
          <p:cNvSpPr/>
          <p:nvPr/>
        </p:nvSpPr>
        <p:spPr>
          <a:xfrm>
            <a:off x="10196422" y="209661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11" name="Stačiakampis 6">
            <a:extLst>
              <a:ext uri="{FF2B5EF4-FFF2-40B4-BE49-F238E27FC236}">
                <a16:creationId xmlns:a16="http://schemas.microsoft.com/office/drawing/2014/main" id="{02A394EE-297F-5AEC-97FF-305FAFF616F3}"/>
              </a:ext>
            </a:extLst>
          </p:cNvPr>
          <p:cNvSpPr/>
          <p:nvPr/>
        </p:nvSpPr>
        <p:spPr>
          <a:xfrm flipH="1" flipV="1">
            <a:off x="8471932" y="5780240"/>
            <a:ext cx="491661" cy="1991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čiakampis 6">
            <a:extLst>
              <a:ext uri="{FF2B5EF4-FFF2-40B4-BE49-F238E27FC236}">
                <a16:creationId xmlns:a16="http://schemas.microsoft.com/office/drawing/2014/main" id="{78F7C57D-DB87-59D2-F918-52475C5A4FCB}"/>
              </a:ext>
            </a:extLst>
          </p:cNvPr>
          <p:cNvSpPr/>
          <p:nvPr/>
        </p:nvSpPr>
        <p:spPr>
          <a:xfrm flipH="1" flipV="1">
            <a:off x="1334314" y="3863505"/>
            <a:ext cx="3754922" cy="1963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čiakampis 6">
            <a:extLst>
              <a:ext uri="{FF2B5EF4-FFF2-40B4-BE49-F238E27FC236}">
                <a16:creationId xmlns:a16="http://schemas.microsoft.com/office/drawing/2014/main" id="{49B75344-A89C-813F-35E4-F65B34C2F9AB}"/>
              </a:ext>
            </a:extLst>
          </p:cNvPr>
          <p:cNvSpPr/>
          <p:nvPr/>
        </p:nvSpPr>
        <p:spPr>
          <a:xfrm flipH="1" flipV="1">
            <a:off x="1334313" y="5099841"/>
            <a:ext cx="3754921" cy="1963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čiakampis 6">
            <a:extLst>
              <a:ext uri="{FF2B5EF4-FFF2-40B4-BE49-F238E27FC236}">
                <a16:creationId xmlns:a16="http://schemas.microsoft.com/office/drawing/2014/main" id="{948E176E-9597-A985-A506-D1421935EB3B}"/>
              </a:ext>
            </a:extLst>
          </p:cNvPr>
          <p:cNvSpPr/>
          <p:nvPr/>
        </p:nvSpPr>
        <p:spPr>
          <a:xfrm flipH="1" flipV="1">
            <a:off x="5249934" y="3853589"/>
            <a:ext cx="3748308" cy="2062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čiakampis 6">
            <a:extLst>
              <a:ext uri="{FF2B5EF4-FFF2-40B4-BE49-F238E27FC236}">
                <a16:creationId xmlns:a16="http://schemas.microsoft.com/office/drawing/2014/main" id="{B0848C1A-877A-F311-70B7-1DD9179AB692}"/>
              </a:ext>
            </a:extLst>
          </p:cNvPr>
          <p:cNvSpPr/>
          <p:nvPr/>
        </p:nvSpPr>
        <p:spPr>
          <a:xfrm flipH="1" flipV="1">
            <a:off x="5238170" y="4267807"/>
            <a:ext cx="3748308" cy="4882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čiakampis 6">
            <a:extLst>
              <a:ext uri="{FF2B5EF4-FFF2-40B4-BE49-F238E27FC236}">
                <a16:creationId xmlns:a16="http://schemas.microsoft.com/office/drawing/2014/main" id="{CD9B6B30-3772-A463-8FC7-FB41A2652D1C}"/>
              </a:ext>
            </a:extLst>
          </p:cNvPr>
          <p:cNvSpPr/>
          <p:nvPr/>
        </p:nvSpPr>
        <p:spPr>
          <a:xfrm flipH="1" flipV="1">
            <a:off x="5739033" y="5044889"/>
            <a:ext cx="796572" cy="243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1">
            <a:extLst>
              <a:ext uri="{FF2B5EF4-FFF2-40B4-BE49-F238E27FC236}">
                <a16:creationId xmlns:a16="http://schemas.microsoft.com/office/drawing/2014/main" id="{A5023466-3DF8-2BC5-0B0C-2ABECE197F9B}"/>
              </a:ext>
            </a:extLst>
          </p:cNvPr>
          <p:cNvSpPr/>
          <p:nvPr/>
        </p:nvSpPr>
        <p:spPr>
          <a:xfrm>
            <a:off x="602403" y="389193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Right 11">
            <a:extLst>
              <a:ext uri="{FF2B5EF4-FFF2-40B4-BE49-F238E27FC236}">
                <a16:creationId xmlns:a16="http://schemas.microsoft.com/office/drawing/2014/main" id="{6B7F1D7A-B377-D8C1-231F-75BB5CF2ED77}"/>
              </a:ext>
            </a:extLst>
          </p:cNvPr>
          <p:cNvSpPr/>
          <p:nvPr/>
        </p:nvSpPr>
        <p:spPr>
          <a:xfrm>
            <a:off x="610180" y="511818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1">
            <a:extLst>
              <a:ext uri="{FF2B5EF4-FFF2-40B4-BE49-F238E27FC236}">
                <a16:creationId xmlns:a16="http://schemas.microsoft.com/office/drawing/2014/main" id="{6D52B0DC-9918-F407-C240-A6C351FE375C}"/>
              </a:ext>
            </a:extLst>
          </p:cNvPr>
          <p:cNvSpPr/>
          <p:nvPr/>
        </p:nvSpPr>
        <p:spPr>
          <a:xfrm rot="5400000">
            <a:off x="7485063" y="3574297"/>
            <a:ext cx="313770" cy="122358"/>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898407AD-157C-50F1-529B-2BBFE562BACF}"/>
              </a:ext>
            </a:extLst>
          </p:cNvPr>
          <p:cNvSpPr txBox="1"/>
          <p:nvPr/>
        </p:nvSpPr>
        <p:spPr>
          <a:xfrm>
            <a:off x="952752" y="6291468"/>
            <a:ext cx="2455003" cy="369332"/>
          </a:xfrm>
          <a:prstGeom prst="rect">
            <a:avLst/>
          </a:prstGeom>
          <a:noFill/>
        </p:spPr>
        <p:txBody>
          <a:bodyPr wrap="square" rtlCol="0">
            <a:spAutoFit/>
          </a:bodyPr>
          <a:lstStyle/>
          <a:p>
            <a:r>
              <a:rPr lang="lt-LT"/>
              <a:t>Privalomi laukai </a:t>
            </a:r>
            <a:endParaRPr lang="en-US"/>
          </a:p>
        </p:txBody>
      </p:sp>
      <p:sp>
        <p:nvSpPr>
          <p:cNvPr id="22" name="Arrow: Right 11">
            <a:extLst>
              <a:ext uri="{FF2B5EF4-FFF2-40B4-BE49-F238E27FC236}">
                <a16:creationId xmlns:a16="http://schemas.microsoft.com/office/drawing/2014/main" id="{47E7227B-D7C6-9787-44FE-AAACC858399F}"/>
              </a:ext>
            </a:extLst>
          </p:cNvPr>
          <p:cNvSpPr/>
          <p:nvPr/>
        </p:nvSpPr>
        <p:spPr>
          <a:xfrm>
            <a:off x="2610974" y="638546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Tiesioji rodyklės jungtis 22">
            <a:extLst>
              <a:ext uri="{FF2B5EF4-FFF2-40B4-BE49-F238E27FC236}">
                <a16:creationId xmlns:a16="http://schemas.microsoft.com/office/drawing/2014/main" id="{8110FCC4-84A7-8BCB-A87F-C8B18806B3E8}"/>
              </a:ext>
            </a:extLst>
          </p:cNvPr>
          <p:cNvCxnSpPr>
            <a:cxnSpLocks/>
          </p:cNvCxnSpPr>
          <p:nvPr/>
        </p:nvCxnSpPr>
        <p:spPr>
          <a:xfrm flipH="1">
            <a:off x="9011654" y="3743853"/>
            <a:ext cx="186421" cy="4633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Arrow: Right 11">
            <a:extLst>
              <a:ext uri="{FF2B5EF4-FFF2-40B4-BE49-F238E27FC236}">
                <a16:creationId xmlns:a16="http://schemas.microsoft.com/office/drawing/2014/main" id="{CE458162-069C-19C8-B341-8B093B857126}"/>
              </a:ext>
            </a:extLst>
          </p:cNvPr>
          <p:cNvSpPr/>
          <p:nvPr/>
        </p:nvSpPr>
        <p:spPr>
          <a:xfrm rot="16200000">
            <a:off x="8334620" y="4962173"/>
            <a:ext cx="551960" cy="219341"/>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Arrow: Right 11">
            <a:extLst>
              <a:ext uri="{FF2B5EF4-FFF2-40B4-BE49-F238E27FC236}">
                <a16:creationId xmlns:a16="http://schemas.microsoft.com/office/drawing/2014/main" id="{6C4062BF-9710-7CCA-BD5D-FB3E588EAF10}"/>
              </a:ext>
            </a:extLst>
          </p:cNvPr>
          <p:cNvSpPr/>
          <p:nvPr/>
        </p:nvSpPr>
        <p:spPr>
          <a:xfrm rot="10800000">
            <a:off x="6610257" y="5068548"/>
            <a:ext cx="551960" cy="219341"/>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26763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a:t>Pirkimo kūrimas</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29</a:t>
            </a:fld>
            <a:endParaRPr lang="en-US"/>
          </a:p>
        </p:txBody>
      </p:sp>
      <p:sp>
        <p:nvSpPr>
          <p:cNvPr id="4" name="TextBox 3">
            <a:extLst>
              <a:ext uri="{FF2B5EF4-FFF2-40B4-BE49-F238E27FC236}">
                <a16:creationId xmlns:a16="http://schemas.microsoft.com/office/drawing/2014/main" id="{2D915359-CD65-C3D5-2308-6A4FE5A4FBDE}"/>
              </a:ext>
            </a:extLst>
          </p:cNvPr>
          <p:cNvSpPr txBox="1"/>
          <p:nvPr/>
        </p:nvSpPr>
        <p:spPr>
          <a:xfrm>
            <a:off x="952752" y="887800"/>
            <a:ext cx="4324147" cy="369332"/>
          </a:xfrm>
          <a:prstGeom prst="rect">
            <a:avLst/>
          </a:prstGeom>
          <a:solidFill>
            <a:schemeClr val="accent4">
              <a:lumMod val="20000"/>
              <a:lumOff val="80000"/>
            </a:schemeClr>
          </a:solidFill>
        </p:spPr>
        <p:txBody>
          <a:bodyPr wrap="square" rtlCol="0">
            <a:spAutoFit/>
          </a:bodyPr>
          <a:lstStyle/>
          <a:p>
            <a:r>
              <a:rPr lang="lt-LT"/>
              <a:t>Pirkimo dokumento </a:t>
            </a:r>
            <a:r>
              <a:rPr lang="lt-LT" b="1"/>
              <a:t>projekto </a:t>
            </a:r>
            <a:r>
              <a:rPr lang="lt-LT"/>
              <a:t>koregavimas:</a:t>
            </a:r>
            <a:endParaRPr lang="en-US"/>
          </a:p>
        </p:txBody>
      </p:sp>
      <p:pic>
        <p:nvPicPr>
          <p:cNvPr id="17" name="Paveikslėlis 16">
            <a:extLst>
              <a:ext uri="{FF2B5EF4-FFF2-40B4-BE49-F238E27FC236}">
                <a16:creationId xmlns:a16="http://schemas.microsoft.com/office/drawing/2014/main" id="{8A59C91C-3A90-C0A5-67AB-146B5F1A87B3}"/>
              </a:ext>
            </a:extLst>
          </p:cNvPr>
          <p:cNvPicPr>
            <a:picLocks noChangeAspect="1"/>
          </p:cNvPicPr>
          <p:nvPr/>
        </p:nvPicPr>
        <p:blipFill>
          <a:blip r:embed="rId3"/>
          <a:stretch>
            <a:fillRect/>
          </a:stretch>
        </p:blipFill>
        <p:spPr>
          <a:xfrm>
            <a:off x="952752" y="1257132"/>
            <a:ext cx="8992767" cy="979700"/>
          </a:xfrm>
          <a:prstGeom prst="rect">
            <a:avLst/>
          </a:prstGeom>
        </p:spPr>
      </p:pic>
      <p:sp>
        <p:nvSpPr>
          <p:cNvPr id="24" name="TextBox 23">
            <a:extLst>
              <a:ext uri="{FF2B5EF4-FFF2-40B4-BE49-F238E27FC236}">
                <a16:creationId xmlns:a16="http://schemas.microsoft.com/office/drawing/2014/main" id="{98D6C204-BAF8-DD3E-1FE5-49FF263D5C82}"/>
              </a:ext>
            </a:extLst>
          </p:cNvPr>
          <p:cNvSpPr txBox="1"/>
          <p:nvPr/>
        </p:nvSpPr>
        <p:spPr>
          <a:xfrm>
            <a:off x="1910044" y="2112983"/>
            <a:ext cx="4309220" cy="646331"/>
          </a:xfrm>
          <a:prstGeom prst="rect">
            <a:avLst/>
          </a:prstGeom>
          <a:solidFill>
            <a:schemeClr val="accent4">
              <a:lumMod val="20000"/>
              <a:lumOff val="80000"/>
            </a:schemeClr>
          </a:solidFill>
        </p:spPr>
        <p:txBody>
          <a:bodyPr wrap="square" rtlCol="0">
            <a:spAutoFit/>
          </a:bodyPr>
          <a:lstStyle/>
          <a:p>
            <a:r>
              <a:rPr lang="lt-LT"/>
              <a:t>Pakoreguoto dokumento statusas iš „Projektas“ pasikeičia į „Galutinis“</a:t>
            </a:r>
            <a:endParaRPr lang="en-US"/>
          </a:p>
        </p:txBody>
      </p:sp>
      <p:cxnSp>
        <p:nvCxnSpPr>
          <p:cNvPr id="27" name="Tiesioji rodyklės jungtis 26">
            <a:extLst>
              <a:ext uri="{FF2B5EF4-FFF2-40B4-BE49-F238E27FC236}">
                <a16:creationId xmlns:a16="http://schemas.microsoft.com/office/drawing/2014/main" id="{FA27AC67-CCA0-2999-E428-31F05B184CA5}"/>
              </a:ext>
            </a:extLst>
          </p:cNvPr>
          <p:cNvCxnSpPr>
            <a:cxnSpLocks/>
          </p:cNvCxnSpPr>
          <p:nvPr/>
        </p:nvCxnSpPr>
        <p:spPr>
          <a:xfrm flipV="1">
            <a:off x="6206836" y="1708877"/>
            <a:ext cx="632017" cy="4041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1" name="Paveikslėlis 30">
            <a:extLst>
              <a:ext uri="{FF2B5EF4-FFF2-40B4-BE49-F238E27FC236}">
                <a16:creationId xmlns:a16="http://schemas.microsoft.com/office/drawing/2014/main" id="{935BB083-4753-6C10-2C64-96A1C131FE30}"/>
              </a:ext>
            </a:extLst>
          </p:cNvPr>
          <p:cNvPicPr>
            <a:picLocks noChangeAspect="1"/>
          </p:cNvPicPr>
          <p:nvPr/>
        </p:nvPicPr>
        <p:blipFill>
          <a:blip r:embed="rId4"/>
          <a:stretch>
            <a:fillRect/>
          </a:stretch>
        </p:blipFill>
        <p:spPr>
          <a:xfrm>
            <a:off x="1724534" y="3163420"/>
            <a:ext cx="6159163" cy="1704181"/>
          </a:xfrm>
          <a:prstGeom prst="rect">
            <a:avLst/>
          </a:prstGeom>
        </p:spPr>
      </p:pic>
      <p:cxnSp>
        <p:nvCxnSpPr>
          <p:cNvPr id="39" name="Tiesioji rodyklės jungtis 38">
            <a:extLst>
              <a:ext uri="{FF2B5EF4-FFF2-40B4-BE49-F238E27FC236}">
                <a16:creationId xmlns:a16="http://schemas.microsoft.com/office/drawing/2014/main" id="{58143A7E-B05B-4602-D1BE-7713B6ECB61E}"/>
              </a:ext>
            </a:extLst>
          </p:cNvPr>
          <p:cNvCxnSpPr>
            <a:cxnSpLocks/>
          </p:cNvCxnSpPr>
          <p:nvPr/>
        </p:nvCxnSpPr>
        <p:spPr>
          <a:xfrm flipH="1" flipV="1">
            <a:off x="7572358" y="1868180"/>
            <a:ext cx="538468" cy="4003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Tiesioji rodyklės jungtis 46">
            <a:extLst>
              <a:ext uri="{FF2B5EF4-FFF2-40B4-BE49-F238E27FC236}">
                <a16:creationId xmlns:a16="http://schemas.microsoft.com/office/drawing/2014/main" id="{814F2908-C4BD-2C2D-6589-ED1E09201223}"/>
              </a:ext>
            </a:extLst>
          </p:cNvPr>
          <p:cNvCxnSpPr>
            <a:cxnSpLocks/>
          </p:cNvCxnSpPr>
          <p:nvPr/>
        </p:nvCxnSpPr>
        <p:spPr>
          <a:xfrm flipV="1">
            <a:off x="6401873" y="1798600"/>
            <a:ext cx="975448" cy="10445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CDD2C424-7E4E-58D3-8FAA-5BDC00509355}"/>
              </a:ext>
            </a:extLst>
          </p:cNvPr>
          <p:cNvSpPr txBox="1"/>
          <p:nvPr/>
        </p:nvSpPr>
        <p:spPr>
          <a:xfrm>
            <a:off x="3515359" y="2784168"/>
            <a:ext cx="3634172" cy="369332"/>
          </a:xfrm>
          <a:prstGeom prst="rect">
            <a:avLst/>
          </a:prstGeom>
          <a:solidFill>
            <a:schemeClr val="accent4">
              <a:lumMod val="20000"/>
              <a:lumOff val="80000"/>
            </a:schemeClr>
          </a:solidFill>
        </p:spPr>
        <p:txBody>
          <a:bodyPr wrap="square" rtlCol="0">
            <a:spAutoFit/>
          </a:bodyPr>
          <a:lstStyle/>
          <a:p>
            <a:r>
              <a:rPr lang="lt-LT"/>
              <a:t>Paspaudus šį simbolį atsidaro langas:</a:t>
            </a:r>
            <a:endParaRPr lang="en-US"/>
          </a:p>
        </p:txBody>
      </p:sp>
      <p:sp>
        <p:nvSpPr>
          <p:cNvPr id="56" name="Stačiakampis 6">
            <a:extLst>
              <a:ext uri="{FF2B5EF4-FFF2-40B4-BE49-F238E27FC236}">
                <a16:creationId xmlns:a16="http://schemas.microsoft.com/office/drawing/2014/main" id="{D831699B-5EAE-A36B-A760-617F206D58B3}"/>
              </a:ext>
            </a:extLst>
          </p:cNvPr>
          <p:cNvSpPr/>
          <p:nvPr/>
        </p:nvSpPr>
        <p:spPr>
          <a:xfrm flipH="1" flipV="1">
            <a:off x="7419758" y="1614022"/>
            <a:ext cx="271174" cy="2293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C3ED9E23-0848-62F9-1E03-8B42C2F33F79}"/>
              </a:ext>
            </a:extLst>
          </p:cNvPr>
          <p:cNvSpPr txBox="1"/>
          <p:nvPr/>
        </p:nvSpPr>
        <p:spPr>
          <a:xfrm>
            <a:off x="8093813" y="2017250"/>
            <a:ext cx="3590188" cy="2031325"/>
          </a:xfrm>
          <a:prstGeom prst="rect">
            <a:avLst/>
          </a:prstGeom>
          <a:solidFill>
            <a:schemeClr val="accent4">
              <a:lumMod val="20000"/>
              <a:lumOff val="80000"/>
            </a:schemeClr>
          </a:solidFill>
        </p:spPr>
        <p:txBody>
          <a:bodyPr wrap="square" rtlCol="0">
            <a:spAutoFit/>
          </a:bodyPr>
          <a:lstStyle/>
          <a:p>
            <a:r>
              <a:rPr lang="lt-LT"/>
              <a:t>Įkeltų dokumentų versijas ir pakeitimų aprašymus pirkimo vykdytojas gali matyti skiltyje „Dokumentų versijos“. </a:t>
            </a:r>
            <a:r>
              <a:rPr lang="en-US" err="1"/>
              <a:t>Tiek</a:t>
            </a:r>
            <a:r>
              <a:rPr lang="lt-LT" err="1"/>
              <a:t>ėjams</a:t>
            </a:r>
            <a:r>
              <a:rPr lang="lt-LT"/>
              <a:t> matomas tik dokumentas, kurio statusas „Galutinis“ ir pakeitimų aprašymas skiltyje „Pakeitimai“</a:t>
            </a:r>
            <a:endParaRPr lang="en-US"/>
          </a:p>
        </p:txBody>
      </p:sp>
      <p:pic>
        <p:nvPicPr>
          <p:cNvPr id="58" name="Paveikslėlis 57">
            <a:extLst>
              <a:ext uri="{FF2B5EF4-FFF2-40B4-BE49-F238E27FC236}">
                <a16:creationId xmlns:a16="http://schemas.microsoft.com/office/drawing/2014/main" id="{42ED9CCC-337C-37F5-1001-56BED7C5BD12}"/>
              </a:ext>
            </a:extLst>
          </p:cNvPr>
          <p:cNvPicPr>
            <a:picLocks noChangeAspect="1"/>
          </p:cNvPicPr>
          <p:nvPr/>
        </p:nvPicPr>
        <p:blipFill>
          <a:blip r:embed="rId5"/>
          <a:srcRect t="10776" r="50784" b="3340"/>
          <a:stretch/>
        </p:blipFill>
        <p:spPr>
          <a:xfrm>
            <a:off x="8243519" y="4268542"/>
            <a:ext cx="3741435" cy="646331"/>
          </a:xfrm>
          <a:prstGeom prst="rect">
            <a:avLst/>
          </a:prstGeom>
        </p:spPr>
      </p:pic>
      <p:sp>
        <p:nvSpPr>
          <p:cNvPr id="59" name="TextBox 58">
            <a:extLst>
              <a:ext uri="{FF2B5EF4-FFF2-40B4-BE49-F238E27FC236}">
                <a16:creationId xmlns:a16="http://schemas.microsoft.com/office/drawing/2014/main" id="{B6E25EB1-3BCA-4B01-4F80-31EA5E53DF0B}"/>
              </a:ext>
            </a:extLst>
          </p:cNvPr>
          <p:cNvSpPr txBox="1"/>
          <p:nvPr/>
        </p:nvSpPr>
        <p:spPr>
          <a:xfrm>
            <a:off x="7522509" y="5116173"/>
            <a:ext cx="4309220" cy="646331"/>
          </a:xfrm>
          <a:prstGeom prst="rect">
            <a:avLst/>
          </a:prstGeom>
          <a:solidFill>
            <a:schemeClr val="accent4">
              <a:lumMod val="20000"/>
              <a:lumOff val="80000"/>
            </a:schemeClr>
          </a:solidFill>
        </p:spPr>
        <p:txBody>
          <a:bodyPr wrap="square" rtlCol="0">
            <a:spAutoFit/>
          </a:bodyPr>
          <a:lstStyle/>
          <a:p>
            <a:r>
              <a:rPr lang="lt-LT"/>
              <a:t>Paspaudus skiltį „Peržiūrėti“ matoma paskutinės dokumento versijos informacija</a:t>
            </a:r>
            <a:endParaRPr lang="en-US"/>
          </a:p>
        </p:txBody>
      </p:sp>
      <p:pic>
        <p:nvPicPr>
          <p:cNvPr id="61" name="Paveikslėlis 60">
            <a:extLst>
              <a:ext uri="{FF2B5EF4-FFF2-40B4-BE49-F238E27FC236}">
                <a16:creationId xmlns:a16="http://schemas.microsoft.com/office/drawing/2014/main" id="{12B19FAD-0FF7-653E-E816-C3D4AB7A3915}"/>
              </a:ext>
            </a:extLst>
          </p:cNvPr>
          <p:cNvPicPr>
            <a:picLocks noChangeAspect="1"/>
          </p:cNvPicPr>
          <p:nvPr/>
        </p:nvPicPr>
        <p:blipFill>
          <a:blip r:embed="rId6"/>
          <a:stretch>
            <a:fillRect/>
          </a:stretch>
        </p:blipFill>
        <p:spPr>
          <a:xfrm>
            <a:off x="2484908" y="5100682"/>
            <a:ext cx="4664623" cy="1635813"/>
          </a:xfrm>
          <a:prstGeom prst="rect">
            <a:avLst/>
          </a:prstGeom>
        </p:spPr>
      </p:pic>
      <p:sp>
        <p:nvSpPr>
          <p:cNvPr id="62" name="Stačiakampis 6">
            <a:extLst>
              <a:ext uri="{FF2B5EF4-FFF2-40B4-BE49-F238E27FC236}">
                <a16:creationId xmlns:a16="http://schemas.microsoft.com/office/drawing/2014/main" id="{A222E395-DCE5-C248-13C1-A1BA6238BC92}"/>
              </a:ext>
            </a:extLst>
          </p:cNvPr>
          <p:cNvSpPr/>
          <p:nvPr/>
        </p:nvSpPr>
        <p:spPr>
          <a:xfrm flipH="1" flipV="1">
            <a:off x="952751" y="1614022"/>
            <a:ext cx="227525" cy="1845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Stačiakampis 6">
            <a:extLst>
              <a:ext uri="{FF2B5EF4-FFF2-40B4-BE49-F238E27FC236}">
                <a16:creationId xmlns:a16="http://schemas.microsoft.com/office/drawing/2014/main" id="{7EF8FAAA-8A53-9848-288F-BF101482AE11}"/>
              </a:ext>
            </a:extLst>
          </p:cNvPr>
          <p:cNvSpPr/>
          <p:nvPr/>
        </p:nvSpPr>
        <p:spPr>
          <a:xfrm flipH="1" flipV="1">
            <a:off x="8414327" y="4402541"/>
            <a:ext cx="1117600" cy="3924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3">
            <a:extLst>
              <a:ext uri="{FF2B5EF4-FFF2-40B4-BE49-F238E27FC236}">
                <a16:creationId xmlns:a16="http://schemas.microsoft.com/office/drawing/2014/main" id="{B2E72150-E147-265E-8C67-35A339F950B6}"/>
              </a:ext>
            </a:extLst>
          </p:cNvPr>
          <p:cNvSpPr/>
          <p:nvPr/>
        </p:nvSpPr>
        <p:spPr>
          <a:xfrm>
            <a:off x="370602" y="155495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65" name="Oval 3">
            <a:extLst>
              <a:ext uri="{FF2B5EF4-FFF2-40B4-BE49-F238E27FC236}">
                <a16:creationId xmlns:a16="http://schemas.microsoft.com/office/drawing/2014/main" id="{C1D63E1C-6F7E-5BFA-C48F-CDF642A33513}"/>
              </a:ext>
            </a:extLst>
          </p:cNvPr>
          <p:cNvSpPr/>
          <p:nvPr/>
        </p:nvSpPr>
        <p:spPr>
          <a:xfrm>
            <a:off x="7883697" y="439035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cxnSp>
        <p:nvCxnSpPr>
          <p:cNvPr id="67" name="Tiesioji rodyklės jungtis 66">
            <a:extLst>
              <a:ext uri="{FF2B5EF4-FFF2-40B4-BE49-F238E27FC236}">
                <a16:creationId xmlns:a16="http://schemas.microsoft.com/office/drawing/2014/main" id="{107E3D17-A860-65E4-4FEC-0EFFC440478E}"/>
              </a:ext>
            </a:extLst>
          </p:cNvPr>
          <p:cNvCxnSpPr/>
          <p:nvPr/>
        </p:nvCxnSpPr>
        <p:spPr>
          <a:xfrm flipH="1">
            <a:off x="7149531" y="5762504"/>
            <a:ext cx="944282" cy="5644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Tiesioji rodyklės jungtis 68">
            <a:extLst>
              <a:ext uri="{FF2B5EF4-FFF2-40B4-BE49-F238E27FC236}">
                <a16:creationId xmlns:a16="http://schemas.microsoft.com/office/drawing/2014/main" id="{1B7474E3-FBC9-4F88-CF53-B3B6323CF754}"/>
              </a:ext>
            </a:extLst>
          </p:cNvPr>
          <p:cNvCxnSpPr>
            <a:cxnSpLocks/>
          </p:cNvCxnSpPr>
          <p:nvPr/>
        </p:nvCxnSpPr>
        <p:spPr>
          <a:xfrm flipH="1" flipV="1">
            <a:off x="9457065" y="4831294"/>
            <a:ext cx="431842" cy="2681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1008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Prisijungimas prie CVP IS </a:t>
            </a:r>
            <a:endParaRPr lang="en-US" sz="3600" b="1">
              <a:solidFill>
                <a:srgbClr val="FF0000"/>
              </a:solidFill>
            </a:endParaRPr>
          </a:p>
        </p:txBody>
      </p:sp>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p:cNvGraphicFramePr/>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6C28AB28-D980-0AD8-A0D9-27D5AB6ED154}"/>
              </a:ext>
            </a:extLst>
          </p:cNvPr>
          <p:cNvSpPr txBox="1"/>
          <p:nvPr/>
        </p:nvSpPr>
        <p:spPr>
          <a:xfrm>
            <a:off x="882362" y="911356"/>
            <a:ext cx="10649743" cy="646331"/>
          </a:xfrm>
          <a:prstGeom prst="rect">
            <a:avLst/>
          </a:prstGeom>
          <a:noFill/>
        </p:spPr>
        <p:txBody>
          <a:bodyPr wrap="square" lIns="91440" tIns="45720" rIns="91440" bIns="45720" anchor="t">
            <a:spAutoFit/>
          </a:bodyPr>
          <a:lstStyle/>
          <a:p>
            <a:pPr>
              <a:defRPr/>
            </a:pPr>
            <a:r>
              <a:rPr kumimoji="0" lang="lt-LT" sz="1800" b="0" i="0" u="none" strike="noStrike" kern="1200" cap="none" spc="0" normalizeH="0" baseline="0" noProof="0">
                <a:ln>
                  <a:noFill/>
                </a:ln>
                <a:solidFill>
                  <a:prstClr val="black"/>
                </a:solidFill>
                <a:effectLst/>
                <a:uLnTx/>
                <a:uFillTx/>
                <a:latin typeface="Calibri"/>
                <a:ea typeface="+mn-ea"/>
                <a:cs typeface="+mn-cs"/>
              </a:rPr>
              <a:t>Prisijunkite prie CVP IS aplinkos</a:t>
            </a:r>
            <a:r>
              <a:rPr lang="lt-LT">
                <a:solidFill>
                  <a:prstClr val="black"/>
                </a:solidFill>
                <a:latin typeface="Calibri"/>
              </a:rPr>
              <a:t>, naudodamiesi šia</a:t>
            </a:r>
            <a:r>
              <a:rPr kumimoji="0" lang="lt-LT" sz="1800" b="0" i="0" u="none" strike="noStrike" kern="1200" cap="none" spc="0" normalizeH="0" baseline="0" noProof="0">
                <a:ln>
                  <a:noFill/>
                </a:ln>
                <a:solidFill>
                  <a:prstClr val="black"/>
                </a:solidFill>
                <a:effectLst/>
                <a:uLnTx/>
                <a:uFillTx/>
                <a:latin typeface="Calibri"/>
                <a:ea typeface="+mn-ea"/>
                <a:cs typeface="+mn-cs"/>
              </a:rPr>
              <a:t> nuoroda </a:t>
            </a:r>
            <a:r>
              <a:rPr kumimoji="0" lang="lt-LT" sz="1800" b="0" i="0" u="none" strike="noStrike" kern="1200" cap="none" spc="0" normalizeH="0" baseline="0" noProof="0">
                <a:ln>
                  <a:noFill/>
                </a:ln>
                <a:solidFill>
                  <a:prstClr val="black"/>
                </a:solidFill>
                <a:effectLst/>
                <a:uLnTx/>
                <a:uFillTx/>
                <a:ea typeface="+mn-lt"/>
                <a:cs typeface="+mn-lt"/>
                <a:hlinkClick r:id="rId9">
                  <a:extLst>
                    <a:ext uri="{A12FA001-AC4F-418D-AE19-62706E023703}">
                      <ahyp:hlinkClr xmlns:ahyp="http://schemas.microsoft.com/office/drawing/2018/hyperlinkcolor" val="tx"/>
                    </a:ext>
                  </a:extLst>
                </a:hlinkClick>
              </a:rPr>
              <a:t>https://viesiejipirkimai.lt/epps/home.do</a:t>
            </a:r>
            <a:endParaRPr kumimoji="0" lang="lt-LT" sz="1800" b="0" i="0" u="none" strike="noStrike" kern="1200" cap="none" spc="0" normalizeH="0" baseline="0" noProof="0">
              <a:ln>
                <a:noFill/>
              </a:ln>
              <a:solidFill>
                <a:prstClr val="black"/>
              </a:solidFill>
              <a:effectLst/>
              <a:uLnTx/>
              <a:uFillTx/>
              <a:ea typeface="+mn-lt"/>
              <a:cs typeface="+mn-lt"/>
            </a:endParaRPr>
          </a:p>
          <a:p>
            <a:pPr marL="0" marR="0" lvl="0" indent="0" algn="l" defTabSz="914400">
              <a:lnSpc>
                <a:spcPct val="100000"/>
              </a:lnSpc>
              <a:spcBef>
                <a:spcPts val="0"/>
              </a:spcBef>
              <a:spcAft>
                <a:spcPts val="0"/>
              </a:spcAft>
              <a:buClrTx/>
              <a:buSzTx/>
              <a:buFontTx/>
              <a:buNone/>
              <a:tabLst/>
              <a:defRPr/>
            </a:pPr>
            <a:endParaRPr lang="lt-LT" sz="1800" b="0" i="0" u="none" strike="noStrike" kern="1200" cap="none" spc="0" normalizeH="0" baseline="0" noProof="0">
              <a:ln>
                <a:noFill/>
              </a:ln>
              <a:solidFill>
                <a:srgbClr val="FF0000"/>
              </a:solidFill>
              <a:effectLst/>
              <a:uLnTx/>
              <a:uFillTx/>
              <a:latin typeface="Calibri"/>
              <a:cs typeface="Calibri"/>
            </a:endParaRPr>
          </a:p>
        </p:txBody>
      </p:sp>
      <p:sp>
        <p:nvSpPr>
          <p:cNvPr id="3" name="Slide Number Placeholder 2">
            <a:extLst>
              <a:ext uri="{FF2B5EF4-FFF2-40B4-BE49-F238E27FC236}">
                <a16:creationId xmlns:a16="http://schemas.microsoft.com/office/drawing/2014/main" id="{5E9498AD-4D04-5EEA-A228-40FD5BD72FE0}"/>
              </a:ext>
            </a:extLst>
          </p:cNvPr>
          <p:cNvSpPr>
            <a:spLocks noGrp="1"/>
          </p:cNvSpPr>
          <p:nvPr>
            <p:ph type="sldNum" sz="quarter" idx="12"/>
          </p:nvPr>
        </p:nvSpPr>
        <p:spPr/>
        <p:txBody>
          <a:bodyPr/>
          <a:lstStyle/>
          <a:p>
            <a:fld id="{49EC5416-78B8-4F37-B286-A40543F63F6D}" type="slidenum">
              <a:rPr lang="en-US" smtClean="0"/>
              <a:pPr/>
              <a:t>3</a:t>
            </a:fld>
            <a:endParaRPr lang="en-US"/>
          </a:p>
        </p:txBody>
      </p:sp>
      <p:grpSp>
        <p:nvGrpSpPr>
          <p:cNvPr id="4" name="Group 3">
            <a:extLst>
              <a:ext uri="{FF2B5EF4-FFF2-40B4-BE49-F238E27FC236}">
                <a16:creationId xmlns:a16="http://schemas.microsoft.com/office/drawing/2014/main" id="{C0AFBCC8-695E-8688-BF7D-70219BEA365E}"/>
              </a:ext>
            </a:extLst>
          </p:cNvPr>
          <p:cNvGrpSpPr/>
          <p:nvPr/>
        </p:nvGrpSpPr>
        <p:grpSpPr>
          <a:xfrm>
            <a:off x="748047" y="1794958"/>
            <a:ext cx="10949667" cy="3805105"/>
            <a:chOff x="-51879" y="3103754"/>
            <a:chExt cx="10949667" cy="3805105"/>
          </a:xfrm>
        </p:grpSpPr>
        <p:pic>
          <p:nvPicPr>
            <p:cNvPr id="5" name="Picture 4">
              <a:extLst>
                <a:ext uri="{FF2B5EF4-FFF2-40B4-BE49-F238E27FC236}">
                  <a16:creationId xmlns:a16="http://schemas.microsoft.com/office/drawing/2014/main" id="{9202A37B-1E4D-D36D-43D2-C4AB5E525B50}"/>
                </a:ext>
              </a:extLst>
            </p:cNvPr>
            <p:cNvPicPr>
              <a:picLocks noChangeAspect="1"/>
            </p:cNvPicPr>
            <p:nvPr/>
          </p:nvPicPr>
          <p:blipFill>
            <a:blip r:embed="rId10"/>
            <a:stretch>
              <a:fillRect/>
            </a:stretch>
          </p:blipFill>
          <p:spPr>
            <a:xfrm>
              <a:off x="-51879" y="3103754"/>
              <a:ext cx="10871226" cy="3805105"/>
            </a:xfrm>
            <a:prstGeom prst="rect">
              <a:avLst/>
            </a:prstGeom>
          </p:spPr>
        </p:pic>
        <p:sp>
          <p:nvSpPr>
            <p:cNvPr id="8" name="Stačiakampis 6">
              <a:extLst>
                <a:ext uri="{FF2B5EF4-FFF2-40B4-BE49-F238E27FC236}">
                  <a16:creationId xmlns:a16="http://schemas.microsoft.com/office/drawing/2014/main" id="{D9465418-CE98-A51E-ACBF-E248D689D44C}"/>
                </a:ext>
              </a:extLst>
            </p:cNvPr>
            <p:cNvSpPr/>
            <p:nvPr/>
          </p:nvSpPr>
          <p:spPr>
            <a:xfrm>
              <a:off x="10134401" y="3269582"/>
              <a:ext cx="763387" cy="3105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823425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a:t>Pirkimo kūrimas</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30</a:t>
            </a:fld>
            <a:endParaRPr lang="en-US"/>
          </a:p>
        </p:txBody>
      </p:sp>
      <p:sp>
        <p:nvSpPr>
          <p:cNvPr id="4" name="TextBox 3">
            <a:extLst>
              <a:ext uri="{FF2B5EF4-FFF2-40B4-BE49-F238E27FC236}">
                <a16:creationId xmlns:a16="http://schemas.microsoft.com/office/drawing/2014/main" id="{2D915359-CD65-C3D5-2308-6A4FE5A4FBDE}"/>
              </a:ext>
            </a:extLst>
          </p:cNvPr>
          <p:cNvSpPr txBox="1"/>
          <p:nvPr/>
        </p:nvSpPr>
        <p:spPr>
          <a:xfrm>
            <a:off x="1060011" y="1718984"/>
            <a:ext cx="4022891" cy="369332"/>
          </a:xfrm>
          <a:prstGeom prst="rect">
            <a:avLst/>
          </a:prstGeom>
          <a:solidFill>
            <a:schemeClr val="accent4">
              <a:lumMod val="20000"/>
              <a:lumOff val="80000"/>
            </a:schemeClr>
          </a:solidFill>
        </p:spPr>
        <p:txBody>
          <a:bodyPr wrap="square" rtlCol="0">
            <a:spAutoFit/>
          </a:bodyPr>
          <a:lstStyle/>
          <a:p>
            <a:r>
              <a:rPr lang="lt-LT"/>
              <a:t>Pirkimo dokumento </a:t>
            </a:r>
            <a:r>
              <a:rPr lang="lt-LT" b="1"/>
              <a:t>projekto</a:t>
            </a:r>
            <a:r>
              <a:rPr lang="lt-LT"/>
              <a:t> ištrynimas:</a:t>
            </a:r>
            <a:endParaRPr lang="en-US"/>
          </a:p>
        </p:txBody>
      </p:sp>
      <p:pic>
        <p:nvPicPr>
          <p:cNvPr id="28" name="Paveikslėlis 27">
            <a:extLst>
              <a:ext uri="{FF2B5EF4-FFF2-40B4-BE49-F238E27FC236}">
                <a16:creationId xmlns:a16="http://schemas.microsoft.com/office/drawing/2014/main" id="{DAE527F3-69D9-8276-4D24-4FC23F910D57}"/>
              </a:ext>
            </a:extLst>
          </p:cNvPr>
          <p:cNvPicPr>
            <a:picLocks noChangeAspect="1"/>
          </p:cNvPicPr>
          <p:nvPr/>
        </p:nvPicPr>
        <p:blipFill>
          <a:blip r:embed="rId3"/>
          <a:stretch>
            <a:fillRect/>
          </a:stretch>
        </p:blipFill>
        <p:spPr>
          <a:xfrm>
            <a:off x="1060011" y="2088316"/>
            <a:ext cx="9522691" cy="1564881"/>
          </a:xfrm>
          <a:prstGeom prst="rect">
            <a:avLst/>
          </a:prstGeom>
        </p:spPr>
      </p:pic>
      <p:cxnSp>
        <p:nvCxnSpPr>
          <p:cNvPr id="32" name="Tiesioji rodyklės jungtis 31">
            <a:extLst>
              <a:ext uri="{FF2B5EF4-FFF2-40B4-BE49-F238E27FC236}">
                <a16:creationId xmlns:a16="http://schemas.microsoft.com/office/drawing/2014/main" id="{154490E0-74AB-4488-D2F0-D082C3F36BD0}"/>
              </a:ext>
            </a:extLst>
          </p:cNvPr>
          <p:cNvCxnSpPr>
            <a:cxnSpLocks/>
          </p:cNvCxnSpPr>
          <p:nvPr/>
        </p:nvCxnSpPr>
        <p:spPr>
          <a:xfrm flipH="1" flipV="1">
            <a:off x="1381358" y="3310267"/>
            <a:ext cx="1797625" cy="4661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Tiesioji rodyklės jungtis 33">
            <a:extLst>
              <a:ext uri="{FF2B5EF4-FFF2-40B4-BE49-F238E27FC236}">
                <a16:creationId xmlns:a16="http://schemas.microsoft.com/office/drawing/2014/main" id="{C9BF784C-43C4-964B-B05A-5AA6AD8AA0CF}"/>
              </a:ext>
            </a:extLst>
          </p:cNvPr>
          <p:cNvCxnSpPr>
            <a:cxnSpLocks/>
          </p:cNvCxnSpPr>
          <p:nvPr/>
        </p:nvCxnSpPr>
        <p:spPr>
          <a:xfrm flipV="1">
            <a:off x="9028756" y="3224315"/>
            <a:ext cx="1036793" cy="3863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5C3D130-ABB9-F018-5F93-74E5171C05C8}"/>
              </a:ext>
            </a:extLst>
          </p:cNvPr>
          <p:cNvSpPr txBox="1"/>
          <p:nvPr/>
        </p:nvSpPr>
        <p:spPr>
          <a:xfrm>
            <a:off x="3178983" y="3453259"/>
            <a:ext cx="5834033" cy="646331"/>
          </a:xfrm>
          <a:prstGeom prst="rect">
            <a:avLst/>
          </a:prstGeom>
          <a:solidFill>
            <a:schemeClr val="accent4">
              <a:lumMod val="20000"/>
              <a:lumOff val="80000"/>
            </a:schemeClr>
          </a:solidFill>
        </p:spPr>
        <p:txBody>
          <a:bodyPr wrap="square" rtlCol="0">
            <a:spAutoFit/>
          </a:bodyPr>
          <a:lstStyle/>
          <a:p>
            <a:r>
              <a:rPr lang="lt-LT" dirty="0"/>
              <a:t>Pirkimo vykdytojas norėdamas ištrinti dokumento </a:t>
            </a:r>
            <a:r>
              <a:rPr lang="lt-LT" b="1" dirty="0"/>
              <a:t>projektą</a:t>
            </a:r>
            <a:r>
              <a:rPr lang="lt-LT" dirty="0"/>
              <a:t> turi pasirinkti dokumentą ir spustelėti šį simbolį</a:t>
            </a:r>
            <a:endParaRPr lang="en-US" dirty="0">
              <a:solidFill>
                <a:srgbClr val="FF0000"/>
              </a:solidFill>
            </a:endParaRPr>
          </a:p>
        </p:txBody>
      </p:sp>
      <p:sp>
        <p:nvSpPr>
          <p:cNvPr id="40" name="Stačiakampis 6">
            <a:extLst>
              <a:ext uri="{FF2B5EF4-FFF2-40B4-BE49-F238E27FC236}">
                <a16:creationId xmlns:a16="http://schemas.microsoft.com/office/drawing/2014/main" id="{0555027D-6641-F766-0EF1-B7F72A112BDB}"/>
              </a:ext>
            </a:extLst>
          </p:cNvPr>
          <p:cNvSpPr/>
          <p:nvPr/>
        </p:nvSpPr>
        <p:spPr>
          <a:xfrm flipH="1" flipV="1">
            <a:off x="992868" y="2958698"/>
            <a:ext cx="388490" cy="3347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tačiakampis 6">
            <a:extLst>
              <a:ext uri="{FF2B5EF4-FFF2-40B4-BE49-F238E27FC236}">
                <a16:creationId xmlns:a16="http://schemas.microsoft.com/office/drawing/2014/main" id="{6E7AAE30-03DA-B23E-FE3F-444FA945E2C1}"/>
              </a:ext>
            </a:extLst>
          </p:cNvPr>
          <p:cNvSpPr/>
          <p:nvPr/>
        </p:nvSpPr>
        <p:spPr>
          <a:xfrm flipH="1" flipV="1">
            <a:off x="10108766" y="2942055"/>
            <a:ext cx="196273" cy="2822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3">
            <a:extLst>
              <a:ext uri="{FF2B5EF4-FFF2-40B4-BE49-F238E27FC236}">
                <a16:creationId xmlns:a16="http://schemas.microsoft.com/office/drawing/2014/main" id="{FC7EB2FD-E819-3D27-6BCC-D3DB0490E235}"/>
              </a:ext>
            </a:extLst>
          </p:cNvPr>
          <p:cNvSpPr/>
          <p:nvPr/>
        </p:nvSpPr>
        <p:spPr>
          <a:xfrm>
            <a:off x="492496" y="289116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43" name="Oval 3">
            <a:extLst>
              <a:ext uri="{FF2B5EF4-FFF2-40B4-BE49-F238E27FC236}">
                <a16:creationId xmlns:a16="http://schemas.microsoft.com/office/drawing/2014/main" id="{D707A982-2281-9DDF-6891-15A645234BEC}"/>
              </a:ext>
            </a:extLst>
          </p:cNvPr>
          <p:cNvSpPr/>
          <p:nvPr/>
        </p:nvSpPr>
        <p:spPr>
          <a:xfrm>
            <a:off x="10348256" y="287075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pic>
        <p:nvPicPr>
          <p:cNvPr id="18" name="Paveikslėlis 17">
            <a:extLst>
              <a:ext uri="{FF2B5EF4-FFF2-40B4-BE49-F238E27FC236}">
                <a16:creationId xmlns:a16="http://schemas.microsoft.com/office/drawing/2014/main" id="{53F53DED-6DEF-758F-4BCF-BCD1293AD882}"/>
              </a:ext>
            </a:extLst>
          </p:cNvPr>
          <p:cNvPicPr>
            <a:picLocks noChangeAspect="1"/>
          </p:cNvPicPr>
          <p:nvPr/>
        </p:nvPicPr>
        <p:blipFill>
          <a:blip r:embed="rId4"/>
          <a:stretch>
            <a:fillRect/>
          </a:stretch>
        </p:blipFill>
        <p:spPr>
          <a:xfrm>
            <a:off x="3928636" y="4133484"/>
            <a:ext cx="4039164" cy="1495634"/>
          </a:xfrm>
          <a:prstGeom prst="rect">
            <a:avLst/>
          </a:prstGeom>
        </p:spPr>
      </p:pic>
      <p:sp>
        <p:nvSpPr>
          <p:cNvPr id="30" name="Oval 3">
            <a:extLst>
              <a:ext uri="{FF2B5EF4-FFF2-40B4-BE49-F238E27FC236}">
                <a16:creationId xmlns:a16="http://schemas.microsoft.com/office/drawing/2014/main" id="{7D997712-7CF7-4D87-C95A-A0F4138DDF5C}"/>
              </a:ext>
            </a:extLst>
          </p:cNvPr>
          <p:cNvSpPr/>
          <p:nvPr/>
        </p:nvSpPr>
        <p:spPr>
          <a:xfrm>
            <a:off x="6527938" y="568505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31" name="Stačiakampis 6">
            <a:extLst>
              <a:ext uri="{FF2B5EF4-FFF2-40B4-BE49-F238E27FC236}">
                <a16:creationId xmlns:a16="http://schemas.microsoft.com/office/drawing/2014/main" id="{2CE4C460-3C24-9444-7AB5-5B602F36D74F}"/>
              </a:ext>
            </a:extLst>
          </p:cNvPr>
          <p:cNvSpPr/>
          <p:nvPr/>
        </p:nvSpPr>
        <p:spPr>
          <a:xfrm flipH="1" flipV="1">
            <a:off x="6391563" y="5036400"/>
            <a:ext cx="757382" cy="5927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5056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a:t>Pirkimo kūrimas</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31</a:t>
            </a:fld>
            <a:endParaRPr lang="en-US"/>
          </a:p>
        </p:txBody>
      </p:sp>
      <p:sp>
        <p:nvSpPr>
          <p:cNvPr id="4" name="TextBox 3">
            <a:extLst>
              <a:ext uri="{FF2B5EF4-FFF2-40B4-BE49-F238E27FC236}">
                <a16:creationId xmlns:a16="http://schemas.microsoft.com/office/drawing/2014/main" id="{2D915359-CD65-C3D5-2308-6A4FE5A4FBDE}"/>
              </a:ext>
            </a:extLst>
          </p:cNvPr>
          <p:cNvSpPr txBox="1"/>
          <p:nvPr/>
        </p:nvSpPr>
        <p:spPr>
          <a:xfrm>
            <a:off x="1094052" y="997185"/>
            <a:ext cx="4309220" cy="369332"/>
          </a:xfrm>
          <a:prstGeom prst="rect">
            <a:avLst/>
          </a:prstGeom>
          <a:solidFill>
            <a:schemeClr val="accent4">
              <a:lumMod val="20000"/>
              <a:lumOff val="80000"/>
            </a:schemeClr>
          </a:solidFill>
        </p:spPr>
        <p:txBody>
          <a:bodyPr wrap="square" rtlCol="0">
            <a:spAutoFit/>
          </a:bodyPr>
          <a:lstStyle/>
          <a:p>
            <a:r>
              <a:rPr lang="lt-LT" b="1"/>
              <a:t>Galutinio</a:t>
            </a:r>
            <a:r>
              <a:rPr lang="lt-LT"/>
              <a:t> pirkimo dokumento atsiėmimas:</a:t>
            </a:r>
            <a:endParaRPr lang="en-US"/>
          </a:p>
        </p:txBody>
      </p:sp>
      <p:sp>
        <p:nvSpPr>
          <p:cNvPr id="25" name="TextBox 24">
            <a:extLst>
              <a:ext uri="{FF2B5EF4-FFF2-40B4-BE49-F238E27FC236}">
                <a16:creationId xmlns:a16="http://schemas.microsoft.com/office/drawing/2014/main" id="{C5C3D130-ABB9-F018-5F93-74E5171C05C8}"/>
              </a:ext>
            </a:extLst>
          </p:cNvPr>
          <p:cNvSpPr txBox="1"/>
          <p:nvPr/>
        </p:nvSpPr>
        <p:spPr>
          <a:xfrm>
            <a:off x="2781512" y="3256781"/>
            <a:ext cx="5834033" cy="1200329"/>
          </a:xfrm>
          <a:prstGeom prst="rect">
            <a:avLst/>
          </a:prstGeom>
          <a:solidFill>
            <a:schemeClr val="accent4">
              <a:lumMod val="20000"/>
              <a:lumOff val="80000"/>
            </a:schemeClr>
          </a:solidFill>
        </p:spPr>
        <p:txBody>
          <a:bodyPr wrap="square" rtlCol="0">
            <a:spAutoFit/>
          </a:bodyPr>
          <a:lstStyle/>
          <a:p>
            <a:r>
              <a:rPr lang="lt-LT" dirty="0"/>
              <a:t>Pirkimo vykdytojas norėdamas atsiimti </a:t>
            </a:r>
            <a:r>
              <a:rPr lang="lt-LT" b="1" dirty="0"/>
              <a:t>galutinį </a:t>
            </a:r>
            <a:r>
              <a:rPr lang="lt-LT" dirty="0"/>
              <a:t>dokumentą turi pasirinkti dokumentą ir spustelėti mygtuką „Atsiimti“. Atsiimtas </a:t>
            </a:r>
            <a:r>
              <a:rPr lang="lt-LT" b="1" dirty="0"/>
              <a:t>galutinis </a:t>
            </a:r>
            <a:r>
              <a:rPr lang="lt-LT" dirty="0"/>
              <a:t>dokumentas bus matomas tik pirkimo vykdytojui, viešai jis nėra matomas</a:t>
            </a:r>
            <a:endParaRPr lang="en-US" dirty="0">
              <a:solidFill>
                <a:srgbClr val="FF0000"/>
              </a:solidFill>
            </a:endParaRPr>
          </a:p>
        </p:txBody>
      </p:sp>
      <p:sp>
        <p:nvSpPr>
          <p:cNvPr id="42" name="Oval 3">
            <a:extLst>
              <a:ext uri="{FF2B5EF4-FFF2-40B4-BE49-F238E27FC236}">
                <a16:creationId xmlns:a16="http://schemas.microsoft.com/office/drawing/2014/main" id="{FC7EB2FD-E819-3D27-6BCC-D3DB0490E235}"/>
              </a:ext>
            </a:extLst>
          </p:cNvPr>
          <p:cNvSpPr/>
          <p:nvPr/>
        </p:nvSpPr>
        <p:spPr>
          <a:xfrm>
            <a:off x="608737" y="271628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pic>
        <p:nvPicPr>
          <p:cNvPr id="8" name="Paveikslėlis 7">
            <a:extLst>
              <a:ext uri="{FF2B5EF4-FFF2-40B4-BE49-F238E27FC236}">
                <a16:creationId xmlns:a16="http://schemas.microsoft.com/office/drawing/2014/main" id="{C89459C6-1900-639A-C947-E67580616A75}"/>
              </a:ext>
            </a:extLst>
          </p:cNvPr>
          <p:cNvPicPr>
            <a:picLocks noChangeAspect="1"/>
          </p:cNvPicPr>
          <p:nvPr/>
        </p:nvPicPr>
        <p:blipFill>
          <a:blip r:embed="rId3"/>
          <a:srcRect t="8192" r="1258"/>
          <a:stretch/>
        </p:blipFill>
        <p:spPr>
          <a:xfrm>
            <a:off x="1093369" y="1375573"/>
            <a:ext cx="10443866" cy="1862855"/>
          </a:xfrm>
          <a:prstGeom prst="rect">
            <a:avLst/>
          </a:prstGeom>
        </p:spPr>
      </p:pic>
      <p:sp>
        <p:nvSpPr>
          <p:cNvPr id="9" name="Stačiakampis 6">
            <a:extLst>
              <a:ext uri="{FF2B5EF4-FFF2-40B4-BE49-F238E27FC236}">
                <a16:creationId xmlns:a16="http://schemas.microsoft.com/office/drawing/2014/main" id="{71409DEE-8FAD-B956-ACED-43C825991117}"/>
              </a:ext>
            </a:extLst>
          </p:cNvPr>
          <p:cNvSpPr/>
          <p:nvPr/>
        </p:nvSpPr>
        <p:spPr>
          <a:xfrm flipH="1" flipV="1">
            <a:off x="9214287" y="1764331"/>
            <a:ext cx="591129" cy="2822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tačiakampis 6">
            <a:extLst>
              <a:ext uri="{FF2B5EF4-FFF2-40B4-BE49-F238E27FC236}">
                <a16:creationId xmlns:a16="http://schemas.microsoft.com/office/drawing/2014/main" id="{0555027D-6641-F766-0EF1-B7F72A112BDB}"/>
              </a:ext>
            </a:extLst>
          </p:cNvPr>
          <p:cNvSpPr/>
          <p:nvPr/>
        </p:nvSpPr>
        <p:spPr>
          <a:xfrm flipH="1" flipV="1">
            <a:off x="1095419" y="2761073"/>
            <a:ext cx="300637" cy="2193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Tiesioji rodyklės jungtis 31">
            <a:extLst>
              <a:ext uri="{FF2B5EF4-FFF2-40B4-BE49-F238E27FC236}">
                <a16:creationId xmlns:a16="http://schemas.microsoft.com/office/drawing/2014/main" id="{154490E0-74AB-4488-D2F0-D082C3F36BD0}"/>
              </a:ext>
            </a:extLst>
          </p:cNvPr>
          <p:cNvCxnSpPr>
            <a:cxnSpLocks/>
          </p:cNvCxnSpPr>
          <p:nvPr/>
        </p:nvCxnSpPr>
        <p:spPr>
          <a:xfrm flipH="1" flipV="1">
            <a:off x="1396056" y="3010492"/>
            <a:ext cx="1385456" cy="5471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Tiesioji rodyklės jungtis 33">
            <a:extLst>
              <a:ext uri="{FF2B5EF4-FFF2-40B4-BE49-F238E27FC236}">
                <a16:creationId xmlns:a16="http://schemas.microsoft.com/office/drawing/2014/main" id="{C9BF784C-43C4-964B-B05A-5AA6AD8AA0CF}"/>
              </a:ext>
            </a:extLst>
          </p:cNvPr>
          <p:cNvCxnSpPr>
            <a:cxnSpLocks/>
          </p:cNvCxnSpPr>
          <p:nvPr/>
        </p:nvCxnSpPr>
        <p:spPr>
          <a:xfrm flipV="1">
            <a:off x="8610600" y="2117443"/>
            <a:ext cx="755544" cy="13115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3">
            <a:extLst>
              <a:ext uri="{FF2B5EF4-FFF2-40B4-BE49-F238E27FC236}">
                <a16:creationId xmlns:a16="http://schemas.microsoft.com/office/drawing/2014/main" id="{C686BD55-F646-9351-42C7-D636F7E396ED}"/>
              </a:ext>
            </a:extLst>
          </p:cNvPr>
          <p:cNvSpPr/>
          <p:nvPr/>
        </p:nvSpPr>
        <p:spPr>
          <a:xfrm>
            <a:off x="9299902" y="132994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pic>
        <p:nvPicPr>
          <p:cNvPr id="17" name="Paveikslėlis 16">
            <a:extLst>
              <a:ext uri="{FF2B5EF4-FFF2-40B4-BE49-F238E27FC236}">
                <a16:creationId xmlns:a16="http://schemas.microsoft.com/office/drawing/2014/main" id="{286172FE-5864-3FAA-9244-7FC6CFA72C0F}"/>
              </a:ext>
            </a:extLst>
          </p:cNvPr>
          <p:cNvPicPr>
            <a:picLocks noChangeAspect="1"/>
          </p:cNvPicPr>
          <p:nvPr/>
        </p:nvPicPr>
        <p:blipFill>
          <a:blip r:embed="rId4"/>
          <a:stretch>
            <a:fillRect/>
          </a:stretch>
        </p:blipFill>
        <p:spPr>
          <a:xfrm>
            <a:off x="8417719" y="3832969"/>
            <a:ext cx="3478578" cy="928159"/>
          </a:xfrm>
          <a:prstGeom prst="rect">
            <a:avLst/>
          </a:prstGeom>
        </p:spPr>
      </p:pic>
      <p:sp>
        <p:nvSpPr>
          <p:cNvPr id="19" name="Stačiakampis 6">
            <a:extLst>
              <a:ext uri="{FF2B5EF4-FFF2-40B4-BE49-F238E27FC236}">
                <a16:creationId xmlns:a16="http://schemas.microsoft.com/office/drawing/2014/main" id="{10DEAEA3-0309-EDCD-91B4-D01BB175D554}"/>
              </a:ext>
            </a:extLst>
          </p:cNvPr>
          <p:cNvSpPr/>
          <p:nvPr/>
        </p:nvSpPr>
        <p:spPr>
          <a:xfrm flipH="1" flipV="1">
            <a:off x="10538690" y="4276866"/>
            <a:ext cx="655778" cy="4059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3">
            <a:extLst>
              <a:ext uri="{FF2B5EF4-FFF2-40B4-BE49-F238E27FC236}">
                <a16:creationId xmlns:a16="http://schemas.microsoft.com/office/drawing/2014/main" id="{2D7B5524-C064-6A8D-8ECA-B512CAE58992}"/>
              </a:ext>
            </a:extLst>
          </p:cNvPr>
          <p:cNvSpPr/>
          <p:nvPr/>
        </p:nvSpPr>
        <p:spPr>
          <a:xfrm>
            <a:off x="9982200" y="431678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33" name="TextBox 32">
            <a:extLst>
              <a:ext uri="{FF2B5EF4-FFF2-40B4-BE49-F238E27FC236}">
                <a16:creationId xmlns:a16="http://schemas.microsoft.com/office/drawing/2014/main" id="{7C2F2E1D-4A35-E550-3851-3D574FCA1CEE}"/>
              </a:ext>
            </a:extLst>
          </p:cNvPr>
          <p:cNvSpPr txBox="1"/>
          <p:nvPr/>
        </p:nvSpPr>
        <p:spPr>
          <a:xfrm>
            <a:off x="5698528" y="5608477"/>
            <a:ext cx="4309220" cy="646331"/>
          </a:xfrm>
          <a:prstGeom prst="rect">
            <a:avLst/>
          </a:prstGeom>
          <a:solidFill>
            <a:schemeClr val="accent4">
              <a:lumMod val="20000"/>
              <a:lumOff val="80000"/>
            </a:schemeClr>
          </a:solidFill>
        </p:spPr>
        <p:txBody>
          <a:bodyPr wrap="square" rtlCol="0">
            <a:spAutoFit/>
          </a:bodyPr>
          <a:lstStyle/>
          <a:p>
            <a:r>
              <a:rPr lang="lt-LT" dirty="0"/>
              <a:t>Atsiėmus galutinį dokumentą, dokumento statusas pasikeičia į „Atšaukiama“</a:t>
            </a:r>
            <a:endParaRPr lang="en-US" dirty="0"/>
          </a:p>
        </p:txBody>
      </p:sp>
      <p:pic>
        <p:nvPicPr>
          <p:cNvPr id="44" name="Paveikslėlis 43">
            <a:extLst>
              <a:ext uri="{FF2B5EF4-FFF2-40B4-BE49-F238E27FC236}">
                <a16:creationId xmlns:a16="http://schemas.microsoft.com/office/drawing/2014/main" id="{DBD5E052-56E1-A452-CF33-4F5CEFDB7470}"/>
              </a:ext>
            </a:extLst>
          </p:cNvPr>
          <p:cNvPicPr>
            <a:picLocks noChangeAspect="1"/>
          </p:cNvPicPr>
          <p:nvPr/>
        </p:nvPicPr>
        <p:blipFill>
          <a:blip r:embed="rId5"/>
          <a:stretch>
            <a:fillRect/>
          </a:stretch>
        </p:blipFill>
        <p:spPr>
          <a:xfrm>
            <a:off x="664818" y="4699887"/>
            <a:ext cx="7489287" cy="603428"/>
          </a:xfrm>
          <a:prstGeom prst="rect">
            <a:avLst/>
          </a:prstGeom>
        </p:spPr>
      </p:pic>
      <p:cxnSp>
        <p:nvCxnSpPr>
          <p:cNvPr id="36" name="Tiesioji rodyklės jungtis 35">
            <a:extLst>
              <a:ext uri="{FF2B5EF4-FFF2-40B4-BE49-F238E27FC236}">
                <a16:creationId xmlns:a16="http://schemas.microsoft.com/office/drawing/2014/main" id="{E6029F40-5EC1-FDFB-F522-C47D3BEF8470}"/>
              </a:ext>
            </a:extLst>
          </p:cNvPr>
          <p:cNvCxnSpPr>
            <a:cxnSpLocks/>
          </p:cNvCxnSpPr>
          <p:nvPr/>
        </p:nvCxnSpPr>
        <p:spPr>
          <a:xfrm flipH="1" flipV="1">
            <a:off x="7941317" y="5265295"/>
            <a:ext cx="97158" cy="3340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4176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a:t>Pirkimo kūrimas</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32</a:t>
            </a:fld>
            <a:endParaRPr lang="en-US"/>
          </a:p>
        </p:txBody>
      </p:sp>
      <p:sp>
        <p:nvSpPr>
          <p:cNvPr id="4" name="TextBox 3">
            <a:extLst>
              <a:ext uri="{FF2B5EF4-FFF2-40B4-BE49-F238E27FC236}">
                <a16:creationId xmlns:a16="http://schemas.microsoft.com/office/drawing/2014/main" id="{2D915359-CD65-C3D5-2308-6A4FE5A4FBDE}"/>
              </a:ext>
            </a:extLst>
          </p:cNvPr>
          <p:cNvSpPr txBox="1"/>
          <p:nvPr/>
        </p:nvSpPr>
        <p:spPr>
          <a:xfrm>
            <a:off x="1094052" y="997185"/>
            <a:ext cx="2166384" cy="369332"/>
          </a:xfrm>
          <a:prstGeom prst="rect">
            <a:avLst/>
          </a:prstGeom>
          <a:solidFill>
            <a:schemeClr val="accent4">
              <a:lumMod val="20000"/>
              <a:lumOff val="80000"/>
            </a:schemeClr>
          </a:solidFill>
        </p:spPr>
        <p:txBody>
          <a:bodyPr wrap="square" rtlCol="0">
            <a:spAutoFit/>
          </a:bodyPr>
          <a:lstStyle/>
          <a:p>
            <a:r>
              <a:rPr lang="lt-LT"/>
              <a:t>Vidiniai dokumentai:</a:t>
            </a:r>
            <a:endParaRPr lang="en-US"/>
          </a:p>
        </p:txBody>
      </p:sp>
      <p:pic>
        <p:nvPicPr>
          <p:cNvPr id="11" name="Paveikslėlis 10">
            <a:extLst>
              <a:ext uri="{FF2B5EF4-FFF2-40B4-BE49-F238E27FC236}">
                <a16:creationId xmlns:a16="http://schemas.microsoft.com/office/drawing/2014/main" id="{B920A814-4A6D-4938-6295-9724C02BF219}"/>
              </a:ext>
            </a:extLst>
          </p:cNvPr>
          <p:cNvPicPr>
            <a:picLocks noChangeAspect="1"/>
          </p:cNvPicPr>
          <p:nvPr/>
        </p:nvPicPr>
        <p:blipFill>
          <a:blip r:embed="rId3"/>
          <a:stretch>
            <a:fillRect/>
          </a:stretch>
        </p:blipFill>
        <p:spPr>
          <a:xfrm>
            <a:off x="1094051" y="1397886"/>
            <a:ext cx="10543809" cy="2214370"/>
          </a:xfrm>
          <a:prstGeom prst="rect">
            <a:avLst/>
          </a:prstGeom>
        </p:spPr>
      </p:pic>
      <p:sp>
        <p:nvSpPr>
          <p:cNvPr id="18" name="Stačiakampis 6">
            <a:extLst>
              <a:ext uri="{FF2B5EF4-FFF2-40B4-BE49-F238E27FC236}">
                <a16:creationId xmlns:a16="http://schemas.microsoft.com/office/drawing/2014/main" id="{46A194FB-4368-DAE4-B5EE-9AE35377CE1F}"/>
              </a:ext>
            </a:extLst>
          </p:cNvPr>
          <p:cNvSpPr/>
          <p:nvPr/>
        </p:nvSpPr>
        <p:spPr>
          <a:xfrm flipH="1" flipV="1">
            <a:off x="10492508" y="1476739"/>
            <a:ext cx="1067355" cy="1842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ačiakampis 6">
            <a:extLst>
              <a:ext uri="{FF2B5EF4-FFF2-40B4-BE49-F238E27FC236}">
                <a16:creationId xmlns:a16="http://schemas.microsoft.com/office/drawing/2014/main" id="{2C3D2E60-0EC6-9604-34F0-55186EA0288C}"/>
              </a:ext>
            </a:extLst>
          </p:cNvPr>
          <p:cNvSpPr/>
          <p:nvPr/>
        </p:nvSpPr>
        <p:spPr>
          <a:xfrm flipH="1" flipV="1">
            <a:off x="10286445" y="2382086"/>
            <a:ext cx="1067355" cy="1842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3">
            <a:extLst>
              <a:ext uri="{FF2B5EF4-FFF2-40B4-BE49-F238E27FC236}">
                <a16:creationId xmlns:a16="http://schemas.microsoft.com/office/drawing/2014/main" id="{26F8A9C2-47E9-5A19-2014-F20FCFA1B1CE}"/>
              </a:ext>
            </a:extLst>
          </p:cNvPr>
          <p:cNvSpPr/>
          <p:nvPr/>
        </p:nvSpPr>
        <p:spPr>
          <a:xfrm>
            <a:off x="9929879" y="135367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Oval 3">
            <a:extLst>
              <a:ext uri="{FF2B5EF4-FFF2-40B4-BE49-F238E27FC236}">
                <a16:creationId xmlns:a16="http://schemas.microsoft.com/office/drawing/2014/main" id="{89BA0242-F223-5D1D-58C2-7974728889AA}"/>
              </a:ext>
            </a:extLst>
          </p:cNvPr>
          <p:cNvSpPr/>
          <p:nvPr/>
        </p:nvSpPr>
        <p:spPr>
          <a:xfrm>
            <a:off x="9749627" y="228221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6" name="TextBox 25">
            <a:extLst>
              <a:ext uri="{FF2B5EF4-FFF2-40B4-BE49-F238E27FC236}">
                <a16:creationId xmlns:a16="http://schemas.microsoft.com/office/drawing/2014/main" id="{9E1E493E-92F0-A735-CDBD-8520A6D620D9}"/>
              </a:ext>
            </a:extLst>
          </p:cNvPr>
          <p:cNvSpPr txBox="1"/>
          <p:nvPr/>
        </p:nvSpPr>
        <p:spPr>
          <a:xfrm>
            <a:off x="1094052" y="3791225"/>
            <a:ext cx="10543809" cy="1477328"/>
          </a:xfrm>
          <a:prstGeom prst="rect">
            <a:avLst/>
          </a:prstGeom>
          <a:solidFill>
            <a:schemeClr val="accent4">
              <a:lumMod val="20000"/>
              <a:lumOff val="80000"/>
            </a:schemeClr>
          </a:solidFill>
        </p:spPr>
        <p:txBody>
          <a:bodyPr wrap="square" rtlCol="0">
            <a:spAutoFit/>
          </a:bodyPr>
          <a:lstStyle/>
          <a:p>
            <a:pPr algn="just"/>
            <a:r>
              <a:rPr lang="lt-LT" dirty="0">
                <a:solidFill>
                  <a:srgbClr val="FF0000"/>
                </a:solidFill>
                <a:effectLst/>
              </a:rPr>
              <a:t>SVARBU! </a:t>
            </a:r>
            <a:r>
              <a:rPr lang="lt-LT" dirty="0"/>
              <a:t>Srityje „Vidiniai dokumentai“ pateikiama informacija nėra viešai prieinama. Šioje srityje įkeliamas dokumentas, kuriame nurodoma kaina arba sąnaudos, kurios bus naudojamos vertinant, ar pasiūlyme nurodyta kaina arba sąnaudos nėra per didelės ir pirkimo vykdytojui nepriimtinos, kaip nustatyta Viešųjų pirkimų tarnybos direktoriaus 2024 m. lapkričio 29 d. įsakymo Nr. 1S-190 „Dėl Skelbimų rengimo ir išsiuntimo skelbti Centrinės viešųjų pirkimų informacinės sistemos priemonėmis tvarkos aprašo patvirtinimo“ 13 punkte</a:t>
            </a:r>
            <a:endParaRPr lang="en-US" dirty="0"/>
          </a:p>
        </p:txBody>
      </p:sp>
      <p:pic>
        <p:nvPicPr>
          <p:cNvPr id="8" name="Picture 7">
            <a:extLst>
              <a:ext uri="{FF2B5EF4-FFF2-40B4-BE49-F238E27FC236}">
                <a16:creationId xmlns:a16="http://schemas.microsoft.com/office/drawing/2014/main" id="{41C39CF5-9517-8142-27D7-77F9299AF2F3}"/>
              </a:ext>
            </a:extLst>
          </p:cNvPr>
          <p:cNvPicPr>
            <a:picLocks noChangeAspect="1"/>
          </p:cNvPicPr>
          <p:nvPr/>
        </p:nvPicPr>
        <p:blipFill>
          <a:blip r:embed="rId4"/>
          <a:stretch>
            <a:fillRect/>
          </a:stretch>
        </p:blipFill>
        <p:spPr>
          <a:xfrm>
            <a:off x="1103828" y="1432416"/>
            <a:ext cx="8826051" cy="198785"/>
          </a:xfrm>
          <a:prstGeom prst="rect">
            <a:avLst/>
          </a:prstGeom>
        </p:spPr>
      </p:pic>
    </p:spTree>
    <p:extLst>
      <p:ext uri="{BB962C8B-B14F-4D97-AF65-F5344CB8AC3E}">
        <p14:creationId xmlns:p14="http://schemas.microsoft.com/office/powerpoint/2010/main" val="4216038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8419EF78-018C-9FE1-E819-3699EE0F6A52}"/>
              </a:ext>
            </a:extLst>
          </p:cNvPr>
          <p:cNvPicPr>
            <a:picLocks noChangeAspect="1"/>
          </p:cNvPicPr>
          <p:nvPr/>
        </p:nvPicPr>
        <p:blipFill>
          <a:blip r:embed="rId2"/>
          <a:stretch>
            <a:fillRect/>
          </a:stretch>
        </p:blipFill>
        <p:spPr>
          <a:xfrm>
            <a:off x="320793" y="756607"/>
            <a:ext cx="9227127" cy="1387721"/>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a:t>Pirkimo kūrimas</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33</a:t>
            </a:fld>
            <a:endParaRPr lang="en-US"/>
          </a:p>
        </p:txBody>
      </p:sp>
      <p:sp>
        <p:nvSpPr>
          <p:cNvPr id="18" name="Stačiakampis 6">
            <a:extLst>
              <a:ext uri="{FF2B5EF4-FFF2-40B4-BE49-F238E27FC236}">
                <a16:creationId xmlns:a16="http://schemas.microsoft.com/office/drawing/2014/main" id="{46A194FB-4368-DAE4-B5EE-9AE35377CE1F}"/>
              </a:ext>
            </a:extLst>
          </p:cNvPr>
          <p:cNvSpPr/>
          <p:nvPr/>
        </p:nvSpPr>
        <p:spPr>
          <a:xfrm flipH="1" flipV="1">
            <a:off x="6770253" y="1892423"/>
            <a:ext cx="831274" cy="2103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aveikslėlis 7">
            <a:extLst>
              <a:ext uri="{FF2B5EF4-FFF2-40B4-BE49-F238E27FC236}">
                <a16:creationId xmlns:a16="http://schemas.microsoft.com/office/drawing/2014/main" id="{59D7BF9E-E1FC-0EA8-0E73-6BB3C77C1329}"/>
              </a:ext>
            </a:extLst>
          </p:cNvPr>
          <p:cNvPicPr>
            <a:picLocks noChangeAspect="1"/>
          </p:cNvPicPr>
          <p:nvPr/>
        </p:nvPicPr>
        <p:blipFill>
          <a:blip r:embed="rId4"/>
          <a:stretch>
            <a:fillRect/>
          </a:stretch>
        </p:blipFill>
        <p:spPr>
          <a:xfrm>
            <a:off x="341047" y="2114714"/>
            <a:ext cx="9227127" cy="3550779"/>
          </a:xfrm>
          <a:prstGeom prst="rect">
            <a:avLst/>
          </a:prstGeom>
        </p:spPr>
      </p:pic>
      <p:sp>
        <p:nvSpPr>
          <p:cNvPr id="22" name="Stačiakampis 6">
            <a:extLst>
              <a:ext uri="{FF2B5EF4-FFF2-40B4-BE49-F238E27FC236}">
                <a16:creationId xmlns:a16="http://schemas.microsoft.com/office/drawing/2014/main" id="{2C3D2E60-0EC6-9604-34F0-55186EA0288C}"/>
              </a:ext>
            </a:extLst>
          </p:cNvPr>
          <p:cNvSpPr/>
          <p:nvPr/>
        </p:nvSpPr>
        <p:spPr>
          <a:xfrm flipH="1" flipV="1">
            <a:off x="840993" y="3676091"/>
            <a:ext cx="4017333" cy="1664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čiakampis 6">
            <a:extLst>
              <a:ext uri="{FF2B5EF4-FFF2-40B4-BE49-F238E27FC236}">
                <a16:creationId xmlns:a16="http://schemas.microsoft.com/office/drawing/2014/main" id="{F02697DD-78AA-D2D4-734B-08F92EFEDA0A}"/>
              </a:ext>
            </a:extLst>
          </p:cNvPr>
          <p:cNvSpPr/>
          <p:nvPr/>
        </p:nvSpPr>
        <p:spPr>
          <a:xfrm flipH="1" flipV="1">
            <a:off x="4998837" y="3668053"/>
            <a:ext cx="4017333" cy="1664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čiakampis 6">
            <a:extLst>
              <a:ext uri="{FF2B5EF4-FFF2-40B4-BE49-F238E27FC236}">
                <a16:creationId xmlns:a16="http://schemas.microsoft.com/office/drawing/2014/main" id="{7FF7F37D-BAE6-645D-51A7-F96E32BFA2A8}"/>
              </a:ext>
            </a:extLst>
          </p:cNvPr>
          <p:cNvSpPr/>
          <p:nvPr/>
        </p:nvSpPr>
        <p:spPr>
          <a:xfrm flipH="1" flipV="1">
            <a:off x="840993" y="5099031"/>
            <a:ext cx="4017333" cy="1664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čiakampis 6">
            <a:extLst>
              <a:ext uri="{FF2B5EF4-FFF2-40B4-BE49-F238E27FC236}">
                <a16:creationId xmlns:a16="http://schemas.microsoft.com/office/drawing/2014/main" id="{BF0928EA-6D54-8E1C-C384-4C97EC1FA38D}"/>
              </a:ext>
            </a:extLst>
          </p:cNvPr>
          <p:cNvSpPr/>
          <p:nvPr/>
        </p:nvSpPr>
        <p:spPr>
          <a:xfrm flipH="1" flipV="1">
            <a:off x="4976562" y="5093980"/>
            <a:ext cx="1104665" cy="1664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1">
            <a:extLst>
              <a:ext uri="{FF2B5EF4-FFF2-40B4-BE49-F238E27FC236}">
                <a16:creationId xmlns:a16="http://schemas.microsoft.com/office/drawing/2014/main" id="{BB5AC57D-1D75-65FD-A0FF-83EB07A95BEB}"/>
              </a:ext>
            </a:extLst>
          </p:cNvPr>
          <p:cNvSpPr/>
          <p:nvPr/>
        </p:nvSpPr>
        <p:spPr>
          <a:xfrm>
            <a:off x="172195" y="506609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1">
            <a:extLst>
              <a:ext uri="{FF2B5EF4-FFF2-40B4-BE49-F238E27FC236}">
                <a16:creationId xmlns:a16="http://schemas.microsoft.com/office/drawing/2014/main" id="{40548E11-2236-F3F2-7DE2-F7DB9F379DDC}"/>
              </a:ext>
            </a:extLst>
          </p:cNvPr>
          <p:cNvSpPr/>
          <p:nvPr/>
        </p:nvSpPr>
        <p:spPr>
          <a:xfrm>
            <a:off x="136510" y="365522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Right 11">
            <a:extLst>
              <a:ext uri="{FF2B5EF4-FFF2-40B4-BE49-F238E27FC236}">
                <a16:creationId xmlns:a16="http://schemas.microsoft.com/office/drawing/2014/main" id="{2B248B0E-FA5F-9749-48A8-B76316D2D4DA}"/>
              </a:ext>
            </a:extLst>
          </p:cNvPr>
          <p:cNvSpPr/>
          <p:nvPr/>
        </p:nvSpPr>
        <p:spPr>
          <a:xfrm rot="10800000">
            <a:off x="9058555" y="3655222"/>
            <a:ext cx="484631" cy="166464"/>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Right 11">
            <a:extLst>
              <a:ext uri="{FF2B5EF4-FFF2-40B4-BE49-F238E27FC236}">
                <a16:creationId xmlns:a16="http://schemas.microsoft.com/office/drawing/2014/main" id="{CA16D918-15AE-02CB-7F75-9446555387FB}"/>
              </a:ext>
            </a:extLst>
          </p:cNvPr>
          <p:cNvSpPr/>
          <p:nvPr/>
        </p:nvSpPr>
        <p:spPr>
          <a:xfrm rot="10800000">
            <a:off x="6147662" y="510297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tačiakampis 6">
            <a:extLst>
              <a:ext uri="{FF2B5EF4-FFF2-40B4-BE49-F238E27FC236}">
                <a16:creationId xmlns:a16="http://schemas.microsoft.com/office/drawing/2014/main" id="{B037DC37-3CBB-0845-4CB0-1FFA9F6EE0CC}"/>
              </a:ext>
            </a:extLst>
          </p:cNvPr>
          <p:cNvSpPr/>
          <p:nvPr/>
        </p:nvSpPr>
        <p:spPr>
          <a:xfrm flipH="1" flipV="1">
            <a:off x="8597853" y="5332581"/>
            <a:ext cx="460702" cy="2179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3">
            <a:extLst>
              <a:ext uri="{FF2B5EF4-FFF2-40B4-BE49-F238E27FC236}">
                <a16:creationId xmlns:a16="http://schemas.microsoft.com/office/drawing/2014/main" id="{89BA0242-F223-5D1D-58C2-7974728889AA}"/>
              </a:ext>
            </a:extLst>
          </p:cNvPr>
          <p:cNvSpPr/>
          <p:nvPr/>
        </p:nvSpPr>
        <p:spPr>
          <a:xfrm>
            <a:off x="8801814" y="489822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0" name="TextBox 19">
            <a:extLst>
              <a:ext uri="{FF2B5EF4-FFF2-40B4-BE49-F238E27FC236}">
                <a16:creationId xmlns:a16="http://schemas.microsoft.com/office/drawing/2014/main" id="{1230750F-0CE1-6F87-D6C6-BACFAA0F7050}"/>
              </a:ext>
            </a:extLst>
          </p:cNvPr>
          <p:cNvSpPr txBox="1"/>
          <p:nvPr/>
        </p:nvSpPr>
        <p:spPr>
          <a:xfrm>
            <a:off x="370010" y="5624414"/>
            <a:ext cx="7260480" cy="646331"/>
          </a:xfrm>
          <a:prstGeom prst="rect">
            <a:avLst/>
          </a:prstGeom>
          <a:solidFill>
            <a:schemeClr val="accent4">
              <a:lumMod val="20000"/>
              <a:lumOff val="80000"/>
            </a:schemeClr>
          </a:solidFill>
        </p:spPr>
        <p:txBody>
          <a:bodyPr wrap="square" lIns="91440" tIns="45720" rIns="91440" bIns="45720" rtlCol="0" anchor="t">
            <a:spAutoFit/>
          </a:bodyPr>
          <a:lstStyle/>
          <a:p>
            <a:r>
              <a:rPr lang="lt-LT" dirty="0"/>
              <a:t>Dokumentai į sritį „Vidiniai dokumentai“ keliami (koreguojami, naikinami)  tokiu pačiu būdu, kaip ir pirkimo dokumentai (žr. </a:t>
            </a:r>
            <a:r>
              <a:rPr lang="lt-LT" dirty="0">
                <a:hlinkClick r:id="rId5" action="ppaction://hlinksldjump"/>
              </a:rPr>
              <a:t>26-31 skaidres</a:t>
            </a:r>
            <a:r>
              <a:rPr lang="lt-LT" dirty="0"/>
              <a:t>)</a:t>
            </a:r>
            <a:endParaRPr lang="en-US" dirty="0"/>
          </a:p>
        </p:txBody>
      </p:sp>
      <p:pic>
        <p:nvPicPr>
          <p:cNvPr id="25" name="Paveikslėlis 24">
            <a:extLst>
              <a:ext uri="{FF2B5EF4-FFF2-40B4-BE49-F238E27FC236}">
                <a16:creationId xmlns:a16="http://schemas.microsoft.com/office/drawing/2014/main" id="{355B7D41-AB02-664E-9E6A-D9C8A7C97CE6}"/>
              </a:ext>
            </a:extLst>
          </p:cNvPr>
          <p:cNvPicPr>
            <a:picLocks noChangeAspect="1"/>
          </p:cNvPicPr>
          <p:nvPr/>
        </p:nvPicPr>
        <p:blipFill>
          <a:blip r:embed="rId6"/>
          <a:stretch>
            <a:fillRect/>
          </a:stretch>
        </p:blipFill>
        <p:spPr>
          <a:xfrm>
            <a:off x="9737026" y="2999316"/>
            <a:ext cx="2248214" cy="1228896"/>
          </a:xfrm>
          <a:prstGeom prst="rect">
            <a:avLst/>
          </a:prstGeom>
        </p:spPr>
      </p:pic>
      <p:sp>
        <p:nvSpPr>
          <p:cNvPr id="27" name="Stačiakampis 6">
            <a:extLst>
              <a:ext uri="{FF2B5EF4-FFF2-40B4-BE49-F238E27FC236}">
                <a16:creationId xmlns:a16="http://schemas.microsoft.com/office/drawing/2014/main" id="{561F3D37-25C8-0157-52AE-A6E65AD946F4}"/>
              </a:ext>
            </a:extLst>
          </p:cNvPr>
          <p:cNvSpPr/>
          <p:nvPr/>
        </p:nvSpPr>
        <p:spPr>
          <a:xfrm flipH="1" flipV="1">
            <a:off x="9732835" y="3072862"/>
            <a:ext cx="444588" cy="3561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3">
            <a:extLst>
              <a:ext uri="{FF2B5EF4-FFF2-40B4-BE49-F238E27FC236}">
                <a16:creationId xmlns:a16="http://schemas.microsoft.com/office/drawing/2014/main" id="{681B8D49-9982-723B-810D-04E18BAABEC0}"/>
              </a:ext>
            </a:extLst>
          </p:cNvPr>
          <p:cNvSpPr/>
          <p:nvPr/>
        </p:nvSpPr>
        <p:spPr>
          <a:xfrm>
            <a:off x="9712813" y="260283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pic>
        <p:nvPicPr>
          <p:cNvPr id="4" name="Picture 3">
            <a:extLst>
              <a:ext uri="{FF2B5EF4-FFF2-40B4-BE49-F238E27FC236}">
                <a16:creationId xmlns:a16="http://schemas.microsoft.com/office/drawing/2014/main" id="{BE280DFD-60D0-383B-2C90-878EABD1875F}"/>
              </a:ext>
            </a:extLst>
          </p:cNvPr>
          <p:cNvPicPr>
            <a:picLocks noChangeAspect="1"/>
          </p:cNvPicPr>
          <p:nvPr/>
        </p:nvPicPr>
        <p:blipFill>
          <a:blip r:embed="rId7"/>
          <a:stretch>
            <a:fillRect/>
          </a:stretch>
        </p:blipFill>
        <p:spPr>
          <a:xfrm>
            <a:off x="320793" y="1431441"/>
            <a:ext cx="7138340" cy="160774"/>
          </a:xfrm>
          <a:prstGeom prst="rect">
            <a:avLst/>
          </a:prstGeom>
        </p:spPr>
      </p:pic>
      <p:sp>
        <p:nvSpPr>
          <p:cNvPr id="23" name="Oval 3">
            <a:extLst>
              <a:ext uri="{FF2B5EF4-FFF2-40B4-BE49-F238E27FC236}">
                <a16:creationId xmlns:a16="http://schemas.microsoft.com/office/drawing/2014/main" id="{26F8A9C2-47E9-5A19-2014-F20FCFA1B1CE}"/>
              </a:ext>
            </a:extLst>
          </p:cNvPr>
          <p:cNvSpPr/>
          <p:nvPr/>
        </p:nvSpPr>
        <p:spPr>
          <a:xfrm>
            <a:off x="7388174" y="148174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pic>
        <p:nvPicPr>
          <p:cNvPr id="11" name="Picture 10">
            <a:extLst>
              <a:ext uri="{FF2B5EF4-FFF2-40B4-BE49-F238E27FC236}">
                <a16:creationId xmlns:a16="http://schemas.microsoft.com/office/drawing/2014/main" id="{75319BF9-09DB-E0F5-A0A6-3408AAF0DACC}"/>
              </a:ext>
            </a:extLst>
          </p:cNvPr>
          <p:cNvPicPr>
            <a:picLocks noChangeAspect="1"/>
          </p:cNvPicPr>
          <p:nvPr/>
        </p:nvPicPr>
        <p:blipFill>
          <a:blip r:embed="rId7"/>
          <a:stretch>
            <a:fillRect/>
          </a:stretch>
        </p:blipFill>
        <p:spPr>
          <a:xfrm>
            <a:off x="341047" y="2774023"/>
            <a:ext cx="7947820" cy="179005"/>
          </a:xfrm>
          <a:prstGeom prst="rect">
            <a:avLst/>
          </a:prstGeom>
        </p:spPr>
      </p:pic>
    </p:spTree>
    <p:extLst>
      <p:ext uri="{BB962C8B-B14F-4D97-AF65-F5344CB8AC3E}">
        <p14:creationId xmlns:p14="http://schemas.microsoft.com/office/powerpoint/2010/main" val="13231376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502D95-9B9A-EF79-80B1-9AC76690579C}"/>
              </a:ext>
            </a:extLst>
          </p:cNvPr>
          <p:cNvPicPr>
            <a:picLocks noChangeAspect="1"/>
          </p:cNvPicPr>
          <p:nvPr/>
        </p:nvPicPr>
        <p:blipFill>
          <a:blip r:embed="rId2"/>
          <a:stretch>
            <a:fillRect/>
          </a:stretch>
        </p:blipFill>
        <p:spPr>
          <a:xfrm>
            <a:off x="135467" y="932132"/>
            <a:ext cx="11334132" cy="1997335"/>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a:t>Pirkimo kūrimas</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34</a:t>
            </a:fld>
            <a:endParaRPr lang="en-US"/>
          </a:p>
        </p:txBody>
      </p:sp>
      <p:sp>
        <p:nvSpPr>
          <p:cNvPr id="45" name="TextBox 44">
            <a:extLst>
              <a:ext uri="{FF2B5EF4-FFF2-40B4-BE49-F238E27FC236}">
                <a16:creationId xmlns:a16="http://schemas.microsoft.com/office/drawing/2014/main" id="{BCFC1624-F9B0-2961-F894-FE001EC12FC6}"/>
              </a:ext>
            </a:extLst>
          </p:cNvPr>
          <p:cNvSpPr txBox="1"/>
          <p:nvPr/>
        </p:nvSpPr>
        <p:spPr>
          <a:xfrm>
            <a:off x="1889014" y="3213677"/>
            <a:ext cx="5697119" cy="369332"/>
          </a:xfrm>
          <a:prstGeom prst="rect">
            <a:avLst/>
          </a:prstGeom>
          <a:solidFill>
            <a:schemeClr val="accent4">
              <a:lumMod val="20000"/>
              <a:lumOff val="80000"/>
            </a:schemeClr>
          </a:solidFill>
        </p:spPr>
        <p:txBody>
          <a:bodyPr wrap="square" rtlCol="0">
            <a:spAutoFit/>
          </a:bodyPr>
          <a:lstStyle/>
          <a:p>
            <a:r>
              <a:rPr lang="lt-LT"/>
              <a:t>Pasirenkama užduotis „Paskelbti skelbimą apie pirkimą“</a:t>
            </a:r>
            <a:endParaRPr lang="en-US"/>
          </a:p>
        </p:txBody>
      </p:sp>
      <p:sp>
        <p:nvSpPr>
          <p:cNvPr id="46" name="Stačiakampis 6">
            <a:extLst>
              <a:ext uri="{FF2B5EF4-FFF2-40B4-BE49-F238E27FC236}">
                <a16:creationId xmlns:a16="http://schemas.microsoft.com/office/drawing/2014/main" id="{44D0C53D-EF06-B592-82B3-FFF3B5981CE4}"/>
              </a:ext>
            </a:extLst>
          </p:cNvPr>
          <p:cNvSpPr/>
          <p:nvPr/>
        </p:nvSpPr>
        <p:spPr>
          <a:xfrm flipH="1" flipV="1">
            <a:off x="2701031" y="2721881"/>
            <a:ext cx="1311646" cy="1612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Tiesioji rodyklės jungtis 49">
            <a:extLst>
              <a:ext uri="{FF2B5EF4-FFF2-40B4-BE49-F238E27FC236}">
                <a16:creationId xmlns:a16="http://schemas.microsoft.com/office/drawing/2014/main" id="{4BEB38F7-6CCC-AD69-C07A-4CBDCF0F334D}"/>
              </a:ext>
            </a:extLst>
          </p:cNvPr>
          <p:cNvCxnSpPr>
            <a:cxnSpLocks/>
          </p:cNvCxnSpPr>
          <p:nvPr/>
        </p:nvCxnSpPr>
        <p:spPr>
          <a:xfrm flipV="1">
            <a:off x="3298865" y="2905796"/>
            <a:ext cx="115978" cy="2851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4" name="Stačiakampis 6">
            <a:extLst>
              <a:ext uri="{FF2B5EF4-FFF2-40B4-BE49-F238E27FC236}">
                <a16:creationId xmlns:a16="http://schemas.microsoft.com/office/drawing/2014/main" id="{A01B4669-07EC-27AF-6183-3DF3369560B6}"/>
              </a:ext>
            </a:extLst>
          </p:cNvPr>
          <p:cNvSpPr/>
          <p:nvPr/>
        </p:nvSpPr>
        <p:spPr>
          <a:xfrm flipH="1" flipV="1">
            <a:off x="9533798" y="4686239"/>
            <a:ext cx="1032602" cy="1720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A6279C15-1FC7-04F2-83FF-4E8F9512837E}"/>
              </a:ext>
            </a:extLst>
          </p:cNvPr>
          <p:cNvSpPr txBox="1"/>
          <p:nvPr/>
        </p:nvSpPr>
        <p:spPr>
          <a:xfrm>
            <a:off x="5971242" y="5262192"/>
            <a:ext cx="3300578" cy="369332"/>
          </a:xfrm>
          <a:prstGeom prst="rect">
            <a:avLst/>
          </a:prstGeom>
          <a:solidFill>
            <a:schemeClr val="accent4">
              <a:lumMod val="20000"/>
              <a:lumOff val="80000"/>
            </a:schemeClr>
          </a:solidFill>
        </p:spPr>
        <p:txBody>
          <a:bodyPr wrap="square" rtlCol="0">
            <a:spAutoFit/>
          </a:bodyPr>
          <a:lstStyle/>
          <a:p>
            <a:r>
              <a:rPr lang="lt-LT" dirty="0"/>
              <a:t>Spaudžiama „Sukurti skelbimą“</a:t>
            </a:r>
            <a:endParaRPr lang="en-US" dirty="0"/>
          </a:p>
        </p:txBody>
      </p:sp>
      <p:cxnSp>
        <p:nvCxnSpPr>
          <p:cNvPr id="56" name="Tiesioji rodyklės jungtis 55">
            <a:extLst>
              <a:ext uri="{FF2B5EF4-FFF2-40B4-BE49-F238E27FC236}">
                <a16:creationId xmlns:a16="http://schemas.microsoft.com/office/drawing/2014/main" id="{7840C53A-14C7-2BEF-C5AC-AEC141CE2B7A}"/>
              </a:ext>
            </a:extLst>
          </p:cNvPr>
          <p:cNvCxnSpPr>
            <a:cxnSpLocks/>
            <a:stCxn id="55" idx="0"/>
          </p:cNvCxnSpPr>
          <p:nvPr/>
        </p:nvCxnSpPr>
        <p:spPr>
          <a:xfrm flipV="1">
            <a:off x="7621531" y="4957762"/>
            <a:ext cx="2055588" cy="3044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2B325E5-78CC-10AC-A0DC-54DA47B75556}"/>
              </a:ext>
            </a:extLst>
          </p:cNvPr>
          <p:cNvPicPr>
            <a:picLocks noChangeAspect="1"/>
          </p:cNvPicPr>
          <p:nvPr/>
        </p:nvPicPr>
        <p:blipFill>
          <a:blip r:embed="rId4"/>
          <a:stretch>
            <a:fillRect/>
          </a:stretch>
        </p:blipFill>
        <p:spPr>
          <a:xfrm>
            <a:off x="0" y="3707968"/>
            <a:ext cx="12192000" cy="1249794"/>
          </a:xfrm>
          <a:prstGeom prst="rect">
            <a:avLst/>
          </a:prstGeom>
        </p:spPr>
      </p:pic>
    </p:spTree>
    <p:extLst>
      <p:ext uri="{BB962C8B-B14F-4D97-AF65-F5344CB8AC3E}">
        <p14:creationId xmlns:p14="http://schemas.microsoft.com/office/powerpoint/2010/main" val="751455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3256B6E-538D-C60D-5D60-868DE9FD7095}"/>
              </a:ext>
            </a:extLst>
          </p:cNvPr>
          <p:cNvPicPr>
            <a:picLocks noChangeAspect="1"/>
          </p:cNvPicPr>
          <p:nvPr/>
        </p:nvPicPr>
        <p:blipFill>
          <a:blip r:embed="rId3"/>
          <a:stretch>
            <a:fillRect/>
          </a:stretch>
        </p:blipFill>
        <p:spPr>
          <a:xfrm>
            <a:off x="667871" y="1288189"/>
            <a:ext cx="11025563" cy="1945688"/>
          </a:xfrm>
          <a:prstGeom prst="rect">
            <a:avLst/>
          </a:prstGeom>
        </p:spPr>
      </p:pic>
      <p:pic>
        <p:nvPicPr>
          <p:cNvPr id="11" name="Picture 10">
            <a:extLst>
              <a:ext uri="{FF2B5EF4-FFF2-40B4-BE49-F238E27FC236}">
                <a16:creationId xmlns:a16="http://schemas.microsoft.com/office/drawing/2014/main" id="{457CACE9-C634-9F81-40EE-9118B595F64C}"/>
              </a:ext>
            </a:extLst>
          </p:cNvPr>
          <p:cNvPicPr>
            <a:picLocks noChangeAspect="1"/>
          </p:cNvPicPr>
          <p:nvPr/>
        </p:nvPicPr>
        <p:blipFill>
          <a:blip r:embed="rId4"/>
          <a:stretch>
            <a:fillRect/>
          </a:stretch>
        </p:blipFill>
        <p:spPr>
          <a:xfrm>
            <a:off x="1281790" y="3260009"/>
            <a:ext cx="9471664" cy="3216125"/>
          </a:xfrm>
          <a:prstGeom prst="rect">
            <a:avLst/>
          </a:prstGeom>
        </p:spPr>
      </p:pic>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35</a:t>
            </a:fld>
            <a:endParaRPr lang="en-US"/>
          </a:p>
        </p:txBody>
      </p:sp>
      <p:sp>
        <p:nvSpPr>
          <p:cNvPr id="9" name="TextBox 8">
            <a:extLst>
              <a:ext uri="{FF2B5EF4-FFF2-40B4-BE49-F238E27FC236}">
                <a16:creationId xmlns:a16="http://schemas.microsoft.com/office/drawing/2014/main" id="{91EF75E9-3CC6-C4F2-2C09-9CB74CB3A48D}"/>
              </a:ext>
            </a:extLst>
          </p:cNvPr>
          <p:cNvSpPr txBox="1"/>
          <p:nvPr/>
        </p:nvSpPr>
        <p:spPr>
          <a:xfrm>
            <a:off x="912988" y="951660"/>
            <a:ext cx="4742745" cy="369332"/>
          </a:xfrm>
          <a:prstGeom prst="rect">
            <a:avLst/>
          </a:prstGeom>
          <a:noFill/>
        </p:spPr>
        <p:txBody>
          <a:bodyPr wrap="square" rtlCol="0">
            <a:spAutoFit/>
          </a:bodyPr>
          <a:lstStyle/>
          <a:p>
            <a:r>
              <a:rPr lang="lt-LT"/>
              <a:t>Sukurto pirkimo informaciją galima peržiūrėti:</a:t>
            </a:r>
            <a:endParaRPr lang="en-US"/>
          </a:p>
        </p:txBody>
      </p:sp>
      <p:sp>
        <p:nvSpPr>
          <p:cNvPr id="16" name="Rectangle 10">
            <a:extLst>
              <a:ext uri="{FF2B5EF4-FFF2-40B4-BE49-F238E27FC236}">
                <a16:creationId xmlns:a16="http://schemas.microsoft.com/office/drawing/2014/main" id="{A074E84D-F507-0282-E29A-92B700C694FA}"/>
              </a:ext>
            </a:extLst>
          </p:cNvPr>
          <p:cNvSpPr/>
          <p:nvPr/>
        </p:nvSpPr>
        <p:spPr>
          <a:xfrm>
            <a:off x="697150" y="1286235"/>
            <a:ext cx="297746" cy="30390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10">
            <a:extLst>
              <a:ext uri="{FF2B5EF4-FFF2-40B4-BE49-F238E27FC236}">
                <a16:creationId xmlns:a16="http://schemas.microsoft.com/office/drawing/2014/main" id="{CF3DE0C3-BE79-E97C-6FA9-6E79C653AB43}"/>
              </a:ext>
            </a:extLst>
          </p:cNvPr>
          <p:cNvSpPr/>
          <p:nvPr/>
        </p:nvSpPr>
        <p:spPr>
          <a:xfrm>
            <a:off x="846023" y="3030568"/>
            <a:ext cx="1067495" cy="20571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3">
            <a:extLst>
              <a:ext uri="{FF2B5EF4-FFF2-40B4-BE49-F238E27FC236}">
                <a16:creationId xmlns:a16="http://schemas.microsoft.com/office/drawing/2014/main" id="{6BC45D4D-AF09-ABC5-0764-797FCC157480}"/>
              </a:ext>
            </a:extLst>
          </p:cNvPr>
          <p:cNvSpPr/>
          <p:nvPr/>
        </p:nvSpPr>
        <p:spPr>
          <a:xfrm>
            <a:off x="188819" y="128359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8" name="Oval 3">
            <a:extLst>
              <a:ext uri="{FF2B5EF4-FFF2-40B4-BE49-F238E27FC236}">
                <a16:creationId xmlns:a16="http://schemas.microsoft.com/office/drawing/2014/main" id="{AF6E2C8E-2610-5383-6634-10633964F81F}"/>
              </a:ext>
            </a:extLst>
          </p:cNvPr>
          <p:cNvSpPr/>
          <p:nvPr/>
        </p:nvSpPr>
        <p:spPr>
          <a:xfrm>
            <a:off x="368113" y="287776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14" name="Rectangle 10">
            <a:extLst>
              <a:ext uri="{FF2B5EF4-FFF2-40B4-BE49-F238E27FC236}">
                <a16:creationId xmlns:a16="http://schemas.microsoft.com/office/drawing/2014/main" id="{9ACFDE11-BE01-93F1-38C0-CD7E898F5669}"/>
              </a:ext>
            </a:extLst>
          </p:cNvPr>
          <p:cNvSpPr/>
          <p:nvPr/>
        </p:nvSpPr>
        <p:spPr>
          <a:xfrm>
            <a:off x="9821067" y="3959661"/>
            <a:ext cx="932388" cy="141624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3">
            <a:extLst>
              <a:ext uri="{FF2B5EF4-FFF2-40B4-BE49-F238E27FC236}">
                <a16:creationId xmlns:a16="http://schemas.microsoft.com/office/drawing/2014/main" id="{692A7CB3-5716-3572-6AA9-C04848889D9A}"/>
              </a:ext>
            </a:extLst>
          </p:cNvPr>
          <p:cNvSpPr/>
          <p:nvPr/>
        </p:nvSpPr>
        <p:spPr>
          <a:xfrm>
            <a:off x="9327401" y="396172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Tree>
    <p:extLst>
      <p:ext uri="{BB962C8B-B14F-4D97-AF65-F5344CB8AC3E}">
        <p14:creationId xmlns:p14="http://schemas.microsoft.com/office/powerpoint/2010/main" val="4437149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06106373-88A3-90FE-9929-2B79EE7B151A}"/>
              </a:ext>
            </a:extLst>
          </p:cNvPr>
          <p:cNvPicPr>
            <a:picLocks noChangeAspect="1"/>
          </p:cNvPicPr>
          <p:nvPr/>
        </p:nvPicPr>
        <p:blipFill>
          <a:blip r:embed="rId2"/>
          <a:srcRect t="89925"/>
          <a:stretch/>
        </p:blipFill>
        <p:spPr>
          <a:xfrm>
            <a:off x="779930" y="3040197"/>
            <a:ext cx="10345269" cy="489924"/>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36</a:t>
            </a:fld>
            <a:endParaRPr lang="en-US"/>
          </a:p>
        </p:txBody>
      </p:sp>
      <p:sp>
        <p:nvSpPr>
          <p:cNvPr id="25" name="TextBox 24">
            <a:extLst>
              <a:ext uri="{FF2B5EF4-FFF2-40B4-BE49-F238E27FC236}">
                <a16:creationId xmlns:a16="http://schemas.microsoft.com/office/drawing/2014/main" id="{D2C760D3-8B44-E912-4DFB-58BF86E23701}"/>
              </a:ext>
            </a:extLst>
          </p:cNvPr>
          <p:cNvSpPr txBox="1"/>
          <p:nvPr/>
        </p:nvSpPr>
        <p:spPr>
          <a:xfrm>
            <a:off x="779932" y="3651366"/>
            <a:ext cx="10345267" cy="923330"/>
          </a:xfrm>
          <a:prstGeom prst="rect">
            <a:avLst/>
          </a:prstGeom>
          <a:solidFill>
            <a:schemeClr val="accent4">
              <a:lumMod val="20000"/>
              <a:lumOff val="80000"/>
            </a:schemeClr>
          </a:solidFill>
        </p:spPr>
        <p:txBody>
          <a:bodyPr wrap="square" lIns="91440" tIns="45720" rIns="91440" bIns="45720" rtlCol="0" anchor="t">
            <a:spAutoFit/>
          </a:bodyPr>
          <a:lstStyle/>
          <a:p>
            <a:r>
              <a:rPr lang="lt-LT"/>
              <a:t>Įsitikinus, kad sukelti visi pirkimo dokumentai, pasirenkama užduotis „Paskelbti skelbimą apie pirkimą“. Skelbimo pildymo instrukciją rasite mokymo skaidrėse „Skelbimo apie pirkimą pildymas Centrinės viešųjų pirkimų informacinės sistemos (CVP IS) priemonėmis“</a:t>
            </a:r>
            <a:endParaRPr lang="en-US"/>
          </a:p>
        </p:txBody>
      </p:sp>
      <p:pic>
        <p:nvPicPr>
          <p:cNvPr id="16" name="Paveikslėlis 15">
            <a:extLst>
              <a:ext uri="{FF2B5EF4-FFF2-40B4-BE49-F238E27FC236}">
                <a16:creationId xmlns:a16="http://schemas.microsoft.com/office/drawing/2014/main" id="{9B3A5B86-192E-E7BE-30D6-728A8543997C}"/>
              </a:ext>
            </a:extLst>
          </p:cNvPr>
          <p:cNvPicPr>
            <a:picLocks noChangeAspect="1"/>
          </p:cNvPicPr>
          <p:nvPr/>
        </p:nvPicPr>
        <p:blipFill>
          <a:blip r:embed="rId4"/>
          <a:stretch>
            <a:fillRect/>
          </a:stretch>
        </p:blipFill>
        <p:spPr>
          <a:xfrm>
            <a:off x="3218205" y="3309250"/>
            <a:ext cx="1425511" cy="231668"/>
          </a:xfrm>
          <a:prstGeom prst="rect">
            <a:avLst/>
          </a:prstGeom>
        </p:spPr>
      </p:pic>
      <p:pic>
        <p:nvPicPr>
          <p:cNvPr id="4" name="Paveikslėlis 3">
            <a:extLst>
              <a:ext uri="{FF2B5EF4-FFF2-40B4-BE49-F238E27FC236}">
                <a16:creationId xmlns:a16="http://schemas.microsoft.com/office/drawing/2014/main" id="{4C19324C-7CB4-D788-BAB4-4972FBCD31A2}"/>
              </a:ext>
            </a:extLst>
          </p:cNvPr>
          <p:cNvPicPr>
            <a:picLocks noChangeAspect="1"/>
          </p:cNvPicPr>
          <p:nvPr/>
        </p:nvPicPr>
        <p:blipFill>
          <a:blip r:embed="rId2"/>
          <a:srcRect b="62793"/>
          <a:stretch/>
        </p:blipFill>
        <p:spPr>
          <a:xfrm>
            <a:off x="779930" y="1238201"/>
            <a:ext cx="10336306" cy="1809270"/>
          </a:xfrm>
          <a:prstGeom prst="rect">
            <a:avLst/>
          </a:prstGeom>
        </p:spPr>
      </p:pic>
      <p:sp>
        <p:nvSpPr>
          <p:cNvPr id="2" name="TextBox 1">
            <a:extLst>
              <a:ext uri="{FF2B5EF4-FFF2-40B4-BE49-F238E27FC236}">
                <a16:creationId xmlns:a16="http://schemas.microsoft.com/office/drawing/2014/main" id="{74E7E3C8-D89E-F8E4-E937-118DC18DDF71}"/>
              </a:ext>
            </a:extLst>
          </p:cNvPr>
          <p:cNvSpPr txBox="1"/>
          <p:nvPr/>
        </p:nvSpPr>
        <p:spPr>
          <a:xfrm>
            <a:off x="779930" y="5154560"/>
            <a:ext cx="10345267" cy="369332"/>
          </a:xfrm>
          <a:prstGeom prst="rect">
            <a:avLst/>
          </a:prstGeom>
          <a:solidFill>
            <a:schemeClr val="accent4">
              <a:lumMod val="20000"/>
              <a:lumOff val="80000"/>
            </a:schemeClr>
          </a:solidFill>
        </p:spPr>
        <p:txBody>
          <a:bodyPr wrap="square" lIns="91440" tIns="45720" rIns="91440" bIns="45720" rtlCol="0" anchor="t">
            <a:spAutoFit/>
          </a:bodyPr>
          <a:lstStyle/>
          <a:p>
            <a:r>
              <a:rPr lang="lt-LT" dirty="0">
                <a:solidFill>
                  <a:srgbClr val="FF0000"/>
                </a:solidFill>
              </a:rPr>
              <a:t>SVARBU!</a:t>
            </a:r>
            <a:r>
              <a:rPr lang="lt-LT" dirty="0"/>
              <a:t> Skelbiamos apklausos su derybomis atveju pildoma </a:t>
            </a:r>
            <a:r>
              <a:rPr lang="lt-LT" b="1" dirty="0"/>
              <a:t>Nacionalinio skelbimo apie pirkimą forma</a:t>
            </a:r>
            <a:endParaRPr lang="en-US" dirty="0"/>
          </a:p>
        </p:txBody>
      </p:sp>
    </p:spTree>
    <p:extLst>
      <p:ext uri="{BB962C8B-B14F-4D97-AF65-F5344CB8AC3E}">
        <p14:creationId xmlns:p14="http://schemas.microsoft.com/office/powerpoint/2010/main" val="32237929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aveikslėlis 17">
            <a:extLst>
              <a:ext uri="{FF2B5EF4-FFF2-40B4-BE49-F238E27FC236}">
                <a16:creationId xmlns:a16="http://schemas.microsoft.com/office/drawing/2014/main" id="{2EA5EDF5-80B2-CD62-2F1C-4BB336CBBB39}"/>
              </a:ext>
            </a:extLst>
          </p:cNvPr>
          <p:cNvPicPr>
            <a:picLocks noChangeAspect="1"/>
          </p:cNvPicPr>
          <p:nvPr/>
        </p:nvPicPr>
        <p:blipFill>
          <a:blip r:embed="rId2"/>
          <a:stretch>
            <a:fillRect/>
          </a:stretch>
        </p:blipFill>
        <p:spPr>
          <a:xfrm>
            <a:off x="608509" y="3214083"/>
            <a:ext cx="10839339" cy="429395"/>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Susipažinimas su pirminiais pasiūlymais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37</a:t>
            </a:fld>
            <a:endParaRPr lang="en-US"/>
          </a:p>
        </p:txBody>
      </p:sp>
      <p:sp>
        <p:nvSpPr>
          <p:cNvPr id="19" name="TextBox 18">
            <a:extLst>
              <a:ext uri="{FF2B5EF4-FFF2-40B4-BE49-F238E27FC236}">
                <a16:creationId xmlns:a16="http://schemas.microsoft.com/office/drawing/2014/main" id="{D68D5DD5-6128-009B-904A-EDA625A50593}"/>
              </a:ext>
            </a:extLst>
          </p:cNvPr>
          <p:cNvSpPr txBox="1"/>
          <p:nvPr/>
        </p:nvSpPr>
        <p:spPr>
          <a:xfrm>
            <a:off x="608509" y="3866030"/>
            <a:ext cx="10841033" cy="646331"/>
          </a:xfrm>
          <a:prstGeom prst="rect">
            <a:avLst/>
          </a:prstGeom>
          <a:solidFill>
            <a:schemeClr val="accent4">
              <a:lumMod val="20000"/>
              <a:lumOff val="80000"/>
            </a:schemeClr>
          </a:solidFill>
        </p:spPr>
        <p:txBody>
          <a:bodyPr wrap="square" lIns="91440" tIns="45720" rIns="91440" bIns="45720" rtlCol="0" anchor="t">
            <a:spAutoFit/>
          </a:bodyPr>
          <a:lstStyle/>
          <a:p>
            <a:r>
              <a:rPr lang="lt-LT"/>
              <a:t>Suėjus terminui „Susipažinimo su pasiūlymais data“ atsiranda užduotis „Susipažinti su pasiūlymais“. Pasirenkama užduotis „Susipažinti su pasiūlymais“</a:t>
            </a:r>
            <a:endParaRPr lang="en-US"/>
          </a:p>
        </p:txBody>
      </p:sp>
      <p:grpSp>
        <p:nvGrpSpPr>
          <p:cNvPr id="2" name="Group 1">
            <a:extLst>
              <a:ext uri="{FF2B5EF4-FFF2-40B4-BE49-F238E27FC236}">
                <a16:creationId xmlns:a16="http://schemas.microsoft.com/office/drawing/2014/main" id="{1C5FC546-F257-3217-AEE5-43C66E6BD57A}"/>
              </a:ext>
            </a:extLst>
          </p:cNvPr>
          <p:cNvGrpSpPr/>
          <p:nvPr/>
        </p:nvGrpSpPr>
        <p:grpSpPr>
          <a:xfrm>
            <a:off x="608510" y="1578015"/>
            <a:ext cx="10835508" cy="2076258"/>
            <a:chOff x="518862" y="894456"/>
            <a:chExt cx="10835508" cy="2076258"/>
          </a:xfrm>
        </p:grpSpPr>
        <p:pic>
          <p:nvPicPr>
            <p:cNvPr id="14" name="Paveikslėlis 13">
              <a:extLst>
                <a:ext uri="{FF2B5EF4-FFF2-40B4-BE49-F238E27FC236}">
                  <a16:creationId xmlns:a16="http://schemas.microsoft.com/office/drawing/2014/main" id="{5684E321-9684-EDD9-827D-7D82CF9C200D}"/>
                </a:ext>
              </a:extLst>
            </p:cNvPr>
            <p:cNvPicPr>
              <a:picLocks noChangeAspect="1"/>
            </p:cNvPicPr>
            <p:nvPr/>
          </p:nvPicPr>
          <p:blipFill>
            <a:blip r:embed="rId4"/>
            <a:srcRect b="40719"/>
            <a:stretch/>
          </p:blipFill>
          <p:spPr>
            <a:xfrm>
              <a:off x="518862" y="894456"/>
              <a:ext cx="10835508" cy="1652502"/>
            </a:xfrm>
            <a:prstGeom prst="rect">
              <a:avLst/>
            </a:prstGeom>
          </p:spPr>
        </p:pic>
        <p:sp>
          <p:nvSpPr>
            <p:cNvPr id="15" name="Rectangle 10">
              <a:extLst>
                <a:ext uri="{FF2B5EF4-FFF2-40B4-BE49-F238E27FC236}">
                  <a16:creationId xmlns:a16="http://schemas.microsoft.com/office/drawing/2014/main" id="{F607E2CE-26F5-1AFD-1AAD-7029CA07F028}"/>
                </a:ext>
              </a:extLst>
            </p:cNvPr>
            <p:cNvSpPr/>
            <p:nvPr/>
          </p:nvSpPr>
          <p:spPr>
            <a:xfrm>
              <a:off x="3047999" y="2546958"/>
              <a:ext cx="1237129" cy="222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aveikslėlis 22">
              <a:extLst>
                <a:ext uri="{FF2B5EF4-FFF2-40B4-BE49-F238E27FC236}">
                  <a16:creationId xmlns:a16="http://schemas.microsoft.com/office/drawing/2014/main" id="{EF0BF7E1-A4FF-FC7D-A6E7-801207A4A1F5}"/>
                </a:ext>
              </a:extLst>
            </p:cNvPr>
            <p:cNvPicPr>
              <a:picLocks noChangeAspect="1"/>
            </p:cNvPicPr>
            <p:nvPr/>
          </p:nvPicPr>
          <p:blipFill>
            <a:blip r:embed="rId5"/>
            <a:srcRect l="1223" t="48304" r="88919" b="22177"/>
            <a:stretch/>
          </p:blipFill>
          <p:spPr>
            <a:xfrm>
              <a:off x="633162" y="2747762"/>
              <a:ext cx="954198" cy="222952"/>
            </a:xfrm>
            <a:prstGeom prst="rect">
              <a:avLst/>
            </a:prstGeom>
          </p:spPr>
        </p:pic>
        <p:pic>
          <p:nvPicPr>
            <p:cNvPr id="8" name="Paveikslėlis 7">
              <a:extLst>
                <a:ext uri="{FF2B5EF4-FFF2-40B4-BE49-F238E27FC236}">
                  <a16:creationId xmlns:a16="http://schemas.microsoft.com/office/drawing/2014/main" id="{244DF477-E9EA-4290-144E-ECBEE9D04D67}"/>
                </a:ext>
              </a:extLst>
            </p:cNvPr>
            <p:cNvPicPr>
              <a:picLocks noChangeAspect="1"/>
            </p:cNvPicPr>
            <p:nvPr/>
          </p:nvPicPr>
          <p:blipFill>
            <a:blip r:embed="rId6"/>
            <a:stretch>
              <a:fillRect/>
            </a:stretch>
          </p:blipFill>
          <p:spPr>
            <a:xfrm>
              <a:off x="633162" y="2569767"/>
              <a:ext cx="954198" cy="163218"/>
            </a:xfrm>
            <a:prstGeom prst="rect">
              <a:avLst/>
            </a:prstGeom>
          </p:spPr>
        </p:pic>
      </p:grpSp>
    </p:spTree>
    <p:extLst>
      <p:ext uri="{BB962C8B-B14F-4D97-AF65-F5344CB8AC3E}">
        <p14:creationId xmlns:p14="http://schemas.microsoft.com/office/powerpoint/2010/main" val="364756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Susipažinimas su pirminiais pasiūlymais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38</a:t>
            </a:fld>
            <a:endParaRPr lang="en-US"/>
          </a:p>
        </p:txBody>
      </p:sp>
      <p:grpSp>
        <p:nvGrpSpPr>
          <p:cNvPr id="17" name="Group 16">
            <a:extLst>
              <a:ext uri="{FF2B5EF4-FFF2-40B4-BE49-F238E27FC236}">
                <a16:creationId xmlns:a16="http://schemas.microsoft.com/office/drawing/2014/main" id="{6BA72E06-5A43-A3BC-9446-D6B2744ADEEA}"/>
              </a:ext>
            </a:extLst>
          </p:cNvPr>
          <p:cNvGrpSpPr/>
          <p:nvPr/>
        </p:nvGrpSpPr>
        <p:grpSpPr>
          <a:xfrm>
            <a:off x="728840" y="1608734"/>
            <a:ext cx="9928904" cy="2020490"/>
            <a:chOff x="728840" y="1407028"/>
            <a:chExt cx="9928904" cy="2020490"/>
          </a:xfrm>
        </p:grpSpPr>
        <p:pic>
          <p:nvPicPr>
            <p:cNvPr id="2" name="Paveikslėlis 1">
              <a:extLst>
                <a:ext uri="{FF2B5EF4-FFF2-40B4-BE49-F238E27FC236}">
                  <a16:creationId xmlns:a16="http://schemas.microsoft.com/office/drawing/2014/main" id="{A3EF0BC3-D2E5-F731-3559-A6AD8EAD2BFC}"/>
                </a:ext>
              </a:extLst>
            </p:cNvPr>
            <p:cNvPicPr>
              <a:picLocks noChangeAspect="1"/>
            </p:cNvPicPr>
            <p:nvPr/>
          </p:nvPicPr>
          <p:blipFill>
            <a:blip r:embed="rId3"/>
            <a:srcRect t="29021"/>
            <a:stretch/>
          </p:blipFill>
          <p:spPr>
            <a:xfrm>
              <a:off x="728840" y="1407028"/>
              <a:ext cx="9928904" cy="2020490"/>
            </a:xfrm>
            <a:prstGeom prst="rect">
              <a:avLst/>
            </a:prstGeom>
          </p:spPr>
        </p:pic>
        <p:sp>
          <p:nvSpPr>
            <p:cNvPr id="15" name="Rectangle 10">
              <a:extLst>
                <a:ext uri="{FF2B5EF4-FFF2-40B4-BE49-F238E27FC236}">
                  <a16:creationId xmlns:a16="http://schemas.microsoft.com/office/drawing/2014/main" id="{F607E2CE-26F5-1AFD-1AAD-7029CA07F028}"/>
                </a:ext>
              </a:extLst>
            </p:cNvPr>
            <p:cNvSpPr/>
            <p:nvPr/>
          </p:nvSpPr>
          <p:spPr>
            <a:xfrm>
              <a:off x="3574473" y="3104312"/>
              <a:ext cx="995099" cy="22077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
              <a:extLst>
                <a:ext uri="{FF2B5EF4-FFF2-40B4-BE49-F238E27FC236}">
                  <a16:creationId xmlns:a16="http://schemas.microsoft.com/office/drawing/2014/main" id="{15B9FAD7-2785-E0D9-133B-63E2C236E6C6}"/>
                </a:ext>
              </a:extLst>
            </p:cNvPr>
            <p:cNvSpPr/>
            <p:nvPr/>
          </p:nvSpPr>
          <p:spPr>
            <a:xfrm>
              <a:off x="4607753" y="272705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grpSp>
      <p:grpSp>
        <p:nvGrpSpPr>
          <p:cNvPr id="11" name="Group 10">
            <a:extLst>
              <a:ext uri="{FF2B5EF4-FFF2-40B4-BE49-F238E27FC236}">
                <a16:creationId xmlns:a16="http://schemas.microsoft.com/office/drawing/2014/main" id="{E4353532-BB2E-4ED2-D849-508B4F19A480}"/>
              </a:ext>
            </a:extLst>
          </p:cNvPr>
          <p:cNvGrpSpPr/>
          <p:nvPr/>
        </p:nvGrpSpPr>
        <p:grpSpPr>
          <a:xfrm>
            <a:off x="843869" y="3868482"/>
            <a:ext cx="2963577" cy="965509"/>
            <a:chOff x="1157634" y="3644364"/>
            <a:chExt cx="2963577" cy="965509"/>
          </a:xfrm>
        </p:grpSpPr>
        <p:pic>
          <p:nvPicPr>
            <p:cNvPr id="4" name="Paveikslėlis 3">
              <a:extLst>
                <a:ext uri="{FF2B5EF4-FFF2-40B4-BE49-F238E27FC236}">
                  <a16:creationId xmlns:a16="http://schemas.microsoft.com/office/drawing/2014/main" id="{A5EAA0CE-ADE6-B39B-F96D-ED0A6A928185}"/>
                </a:ext>
              </a:extLst>
            </p:cNvPr>
            <p:cNvPicPr>
              <a:picLocks noChangeAspect="1"/>
            </p:cNvPicPr>
            <p:nvPr/>
          </p:nvPicPr>
          <p:blipFill>
            <a:blip r:embed="rId4"/>
            <a:stretch>
              <a:fillRect/>
            </a:stretch>
          </p:blipFill>
          <p:spPr>
            <a:xfrm>
              <a:off x="1157634" y="3644364"/>
              <a:ext cx="2963577" cy="965509"/>
            </a:xfrm>
            <a:prstGeom prst="rect">
              <a:avLst/>
            </a:prstGeom>
          </p:spPr>
        </p:pic>
        <p:sp>
          <p:nvSpPr>
            <p:cNvPr id="6" name="Rectangle 10">
              <a:extLst>
                <a:ext uri="{FF2B5EF4-FFF2-40B4-BE49-F238E27FC236}">
                  <a16:creationId xmlns:a16="http://schemas.microsoft.com/office/drawing/2014/main" id="{BBC098D6-5CFE-DA02-6A8A-9681D8FBB745}"/>
                </a:ext>
              </a:extLst>
            </p:cNvPr>
            <p:cNvSpPr/>
            <p:nvPr/>
          </p:nvSpPr>
          <p:spPr>
            <a:xfrm>
              <a:off x="2953397" y="4127118"/>
              <a:ext cx="548929" cy="36883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3">
              <a:extLst>
                <a:ext uri="{FF2B5EF4-FFF2-40B4-BE49-F238E27FC236}">
                  <a16:creationId xmlns:a16="http://schemas.microsoft.com/office/drawing/2014/main" id="{AE2054A2-F792-821C-F66C-B664C87DCAC9}"/>
                </a:ext>
              </a:extLst>
            </p:cNvPr>
            <p:cNvSpPr/>
            <p:nvPr/>
          </p:nvSpPr>
          <p:spPr>
            <a:xfrm>
              <a:off x="2399448" y="413246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grpSp>
      <p:grpSp>
        <p:nvGrpSpPr>
          <p:cNvPr id="16" name="Group 15">
            <a:extLst>
              <a:ext uri="{FF2B5EF4-FFF2-40B4-BE49-F238E27FC236}">
                <a16:creationId xmlns:a16="http://schemas.microsoft.com/office/drawing/2014/main" id="{4226BC4C-F178-AC43-C06E-8A02D42AABEF}"/>
              </a:ext>
            </a:extLst>
          </p:cNvPr>
          <p:cNvGrpSpPr/>
          <p:nvPr/>
        </p:nvGrpSpPr>
        <p:grpSpPr>
          <a:xfrm>
            <a:off x="7704735" y="3863371"/>
            <a:ext cx="1824978" cy="750528"/>
            <a:chOff x="7839206" y="5499430"/>
            <a:chExt cx="1824978" cy="750528"/>
          </a:xfrm>
        </p:grpSpPr>
        <p:pic>
          <p:nvPicPr>
            <p:cNvPr id="13" name="Paveikslėlis 12">
              <a:extLst>
                <a:ext uri="{FF2B5EF4-FFF2-40B4-BE49-F238E27FC236}">
                  <a16:creationId xmlns:a16="http://schemas.microsoft.com/office/drawing/2014/main" id="{D89D94F9-3F1A-0F11-F0C9-DA9120A5D9D0}"/>
                </a:ext>
              </a:extLst>
            </p:cNvPr>
            <p:cNvPicPr>
              <a:picLocks noChangeAspect="1"/>
            </p:cNvPicPr>
            <p:nvPr/>
          </p:nvPicPr>
          <p:blipFill>
            <a:blip r:embed="rId5"/>
            <a:srcRect l="-482" t="1070" r="78289" b="64586"/>
            <a:stretch/>
          </p:blipFill>
          <p:spPr>
            <a:xfrm>
              <a:off x="7839206" y="5582382"/>
              <a:ext cx="1824978" cy="667576"/>
            </a:xfrm>
            <a:prstGeom prst="rect">
              <a:avLst/>
            </a:prstGeom>
          </p:spPr>
        </p:pic>
        <p:sp>
          <p:nvSpPr>
            <p:cNvPr id="24" name="Oval 3">
              <a:extLst>
                <a:ext uri="{FF2B5EF4-FFF2-40B4-BE49-F238E27FC236}">
                  <a16:creationId xmlns:a16="http://schemas.microsoft.com/office/drawing/2014/main" id="{DA1E1412-12E5-3A75-8022-CC751892DD77}"/>
                </a:ext>
              </a:extLst>
            </p:cNvPr>
            <p:cNvSpPr/>
            <p:nvPr/>
          </p:nvSpPr>
          <p:spPr>
            <a:xfrm>
              <a:off x="8265034" y="549943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26" name="Rectangle 10">
              <a:extLst>
                <a:ext uri="{FF2B5EF4-FFF2-40B4-BE49-F238E27FC236}">
                  <a16:creationId xmlns:a16="http://schemas.microsoft.com/office/drawing/2014/main" id="{6BFF4827-BBF0-0FB1-4B70-70FA8E4B6637}"/>
                </a:ext>
              </a:extLst>
            </p:cNvPr>
            <p:cNvSpPr/>
            <p:nvPr/>
          </p:nvSpPr>
          <p:spPr>
            <a:xfrm>
              <a:off x="7844773" y="5582382"/>
              <a:ext cx="238814" cy="222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a:extLst>
              <a:ext uri="{FF2B5EF4-FFF2-40B4-BE49-F238E27FC236}">
                <a16:creationId xmlns:a16="http://schemas.microsoft.com/office/drawing/2014/main" id="{121DCCCE-88D4-FF93-348A-C9E52F08C509}"/>
              </a:ext>
            </a:extLst>
          </p:cNvPr>
          <p:cNvSpPr txBox="1"/>
          <p:nvPr/>
        </p:nvSpPr>
        <p:spPr>
          <a:xfrm>
            <a:off x="728840" y="1142725"/>
            <a:ext cx="8424992" cy="369332"/>
          </a:xfrm>
          <a:prstGeom prst="rect">
            <a:avLst/>
          </a:prstGeom>
          <a:solidFill>
            <a:schemeClr val="accent4">
              <a:lumMod val="20000"/>
              <a:lumOff val="80000"/>
            </a:schemeClr>
          </a:solidFill>
        </p:spPr>
        <p:txBody>
          <a:bodyPr wrap="square" rtlCol="0">
            <a:spAutoFit/>
          </a:bodyPr>
          <a:lstStyle/>
          <a:p>
            <a:r>
              <a:rPr lang="lt-LT"/>
              <a:t>Užduoties „Susipažinti su pasiūlymais“ vykdymas, kai pirkime nėra gauta pasiūlymų:</a:t>
            </a:r>
            <a:endParaRPr lang="en-US"/>
          </a:p>
        </p:txBody>
      </p:sp>
      <p:grpSp>
        <p:nvGrpSpPr>
          <p:cNvPr id="12" name="Group 11">
            <a:extLst>
              <a:ext uri="{FF2B5EF4-FFF2-40B4-BE49-F238E27FC236}">
                <a16:creationId xmlns:a16="http://schemas.microsoft.com/office/drawing/2014/main" id="{31011EDF-8347-9CF8-1FC5-BBFE834E1427}"/>
              </a:ext>
            </a:extLst>
          </p:cNvPr>
          <p:cNvGrpSpPr/>
          <p:nvPr/>
        </p:nvGrpSpPr>
        <p:grpSpPr>
          <a:xfrm>
            <a:off x="4067803" y="3864151"/>
            <a:ext cx="3484480" cy="1655499"/>
            <a:chOff x="5278038" y="3494357"/>
            <a:chExt cx="3484480" cy="1655499"/>
          </a:xfrm>
        </p:grpSpPr>
        <p:pic>
          <p:nvPicPr>
            <p:cNvPr id="5" name="Paveikslėlis 4">
              <a:extLst>
                <a:ext uri="{FF2B5EF4-FFF2-40B4-BE49-F238E27FC236}">
                  <a16:creationId xmlns:a16="http://schemas.microsoft.com/office/drawing/2014/main" id="{3D5E8DED-8FE4-6F31-3348-BB6549E468E0}"/>
                </a:ext>
              </a:extLst>
            </p:cNvPr>
            <p:cNvPicPr>
              <a:picLocks noChangeAspect="1"/>
            </p:cNvPicPr>
            <p:nvPr/>
          </p:nvPicPr>
          <p:blipFill>
            <a:blip r:embed="rId6"/>
            <a:stretch>
              <a:fillRect/>
            </a:stretch>
          </p:blipFill>
          <p:spPr>
            <a:xfrm>
              <a:off x="5278038" y="3494357"/>
              <a:ext cx="3484480" cy="1655499"/>
            </a:xfrm>
            <a:prstGeom prst="rect">
              <a:avLst/>
            </a:prstGeom>
          </p:spPr>
        </p:pic>
        <p:sp>
          <p:nvSpPr>
            <p:cNvPr id="8" name="Rectangle 10">
              <a:extLst>
                <a:ext uri="{FF2B5EF4-FFF2-40B4-BE49-F238E27FC236}">
                  <a16:creationId xmlns:a16="http://schemas.microsoft.com/office/drawing/2014/main" id="{1B51E313-F0F3-3278-B182-021CF1533CC5}"/>
                </a:ext>
              </a:extLst>
            </p:cNvPr>
            <p:cNvSpPr/>
            <p:nvPr/>
          </p:nvSpPr>
          <p:spPr>
            <a:xfrm>
              <a:off x="5439084" y="4817825"/>
              <a:ext cx="879465" cy="17561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3">
              <a:extLst>
                <a:ext uri="{FF2B5EF4-FFF2-40B4-BE49-F238E27FC236}">
                  <a16:creationId xmlns:a16="http://schemas.microsoft.com/office/drawing/2014/main" id="{7F09BF4F-709A-B6CD-8E4D-2AC3707DDCCA}"/>
                </a:ext>
              </a:extLst>
            </p:cNvPr>
            <p:cNvSpPr/>
            <p:nvPr/>
          </p:nvSpPr>
          <p:spPr>
            <a:xfrm>
              <a:off x="6329755" y="471342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pic>
          <p:nvPicPr>
            <p:cNvPr id="14" name="Picture 13">
              <a:extLst>
                <a:ext uri="{FF2B5EF4-FFF2-40B4-BE49-F238E27FC236}">
                  <a16:creationId xmlns:a16="http://schemas.microsoft.com/office/drawing/2014/main" id="{7F52AA70-491E-BC19-3676-156F797C4D98}"/>
                </a:ext>
              </a:extLst>
            </p:cNvPr>
            <p:cNvPicPr>
              <a:picLocks noChangeAspect="1"/>
            </p:cNvPicPr>
            <p:nvPr/>
          </p:nvPicPr>
          <p:blipFill>
            <a:blip r:embed="rId7"/>
            <a:stretch>
              <a:fillRect/>
            </a:stretch>
          </p:blipFill>
          <p:spPr>
            <a:xfrm>
              <a:off x="5376626" y="4094248"/>
              <a:ext cx="3385892" cy="229635"/>
            </a:xfrm>
            <a:prstGeom prst="rect">
              <a:avLst/>
            </a:prstGeom>
          </p:spPr>
        </p:pic>
      </p:grpSp>
      <p:sp>
        <p:nvSpPr>
          <p:cNvPr id="18" name="TextBox 17">
            <a:extLst>
              <a:ext uri="{FF2B5EF4-FFF2-40B4-BE49-F238E27FC236}">
                <a16:creationId xmlns:a16="http://schemas.microsoft.com/office/drawing/2014/main" id="{0429322F-CE27-97D8-373F-9DC32035180D}"/>
              </a:ext>
            </a:extLst>
          </p:cNvPr>
          <p:cNvSpPr txBox="1"/>
          <p:nvPr/>
        </p:nvSpPr>
        <p:spPr>
          <a:xfrm>
            <a:off x="840898" y="5524225"/>
            <a:ext cx="8424992" cy="369332"/>
          </a:xfrm>
          <a:prstGeom prst="rect">
            <a:avLst/>
          </a:prstGeom>
          <a:solidFill>
            <a:schemeClr val="accent4">
              <a:lumMod val="20000"/>
              <a:lumOff val="80000"/>
            </a:schemeClr>
          </a:solidFill>
        </p:spPr>
        <p:txBody>
          <a:bodyPr wrap="square" lIns="91440" tIns="45720" rIns="91440" bIns="45720" rtlCol="0" anchor="t">
            <a:spAutoFit/>
          </a:bodyPr>
          <a:lstStyle/>
          <a:p>
            <a:r>
              <a:rPr lang="lt-LT">
                <a:ea typeface="Calibri"/>
                <a:cs typeface="Calibri"/>
              </a:rPr>
              <a:t>Norint užbaigti pirkimą, kai nėra gauta pasiūlymų, vadovaukites šių instrukcijų </a:t>
            </a:r>
            <a:r>
              <a:rPr lang="lt-LT" dirty="0">
                <a:ea typeface="Calibri"/>
                <a:cs typeface="Calibri"/>
                <a:hlinkClick r:id="rId8" action="ppaction://hlinksldjump"/>
              </a:rPr>
              <a:t>61 skaidre</a:t>
            </a:r>
            <a:endParaRPr lang="lt-LT" dirty="0">
              <a:ea typeface="Calibri"/>
              <a:cs typeface="Calibri"/>
            </a:endParaRPr>
          </a:p>
        </p:txBody>
      </p:sp>
    </p:spTree>
    <p:extLst>
      <p:ext uri="{BB962C8B-B14F-4D97-AF65-F5344CB8AC3E}">
        <p14:creationId xmlns:p14="http://schemas.microsoft.com/office/powerpoint/2010/main" val="27676498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E629DD47-46E3-8A95-AF54-EF4B60A5EC02}"/>
              </a:ext>
            </a:extLst>
          </p:cNvPr>
          <p:cNvPicPr>
            <a:picLocks noChangeAspect="1"/>
          </p:cNvPicPr>
          <p:nvPr/>
        </p:nvPicPr>
        <p:blipFill>
          <a:blip r:embed="rId2"/>
          <a:stretch>
            <a:fillRect/>
          </a:stretch>
        </p:blipFill>
        <p:spPr>
          <a:xfrm>
            <a:off x="5998355" y="4831364"/>
            <a:ext cx="3594571" cy="1802334"/>
          </a:xfrm>
          <a:prstGeom prst="rect">
            <a:avLst/>
          </a:prstGeom>
        </p:spPr>
      </p:pic>
      <p:pic>
        <p:nvPicPr>
          <p:cNvPr id="18" name="Content Placeholder 17">
            <a:extLst>
              <a:ext uri="{FF2B5EF4-FFF2-40B4-BE49-F238E27FC236}">
                <a16:creationId xmlns:a16="http://schemas.microsoft.com/office/drawing/2014/main" id="{5AA75135-7418-E662-C929-35C75F11C851}"/>
              </a:ext>
            </a:extLst>
          </p:cNvPr>
          <p:cNvPicPr>
            <a:picLocks noGrp="1" noChangeAspect="1"/>
          </p:cNvPicPr>
          <p:nvPr>
            <p:ph idx="1"/>
          </p:nvPr>
        </p:nvPicPr>
        <p:blipFill>
          <a:blip r:embed="rId3"/>
          <a:stretch>
            <a:fillRect/>
          </a:stretch>
        </p:blipFill>
        <p:spPr>
          <a:xfrm>
            <a:off x="554791" y="1645643"/>
            <a:ext cx="10515600" cy="3362742"/>
          </a:xfr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a:t>Susipažinimas su pirminiais pasiūlymais </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39</a:t>
            </a:fld>
            <a:endParaRPr lang="en-US"/>
          </a:p>
        </p:txBody>
      </p:sp>
      <p:sp>
        <p:nvSpPr>
          <p:cNvPr id="3" name="Rectangle 10">
            <a:extLst>
              <a:ext uri="{FF2B5EF4-FFF2-40B4-BE49-F238E27FC236}">
                <a16:creationId xmlns:a16="http://schemas.microsoft.com/office/drawing/2014/main" id="{5ECEFC74-03BD-0E04-B7A1-26F2C15FB26A}"/>
              </a:ext>
            </a:extLst>
          </p:cNvPr>
          <p:cNvSpPr/>
          <p:nvPr/>
        </p:nvSpPr>
        <p:spPr>
          <a:xfrm>
            <a:off x="1774190" y="4003304"/>
            <a:ext cx="376518" cy="61287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3">
            <a:extLst>
              <a:ext uri="{FF2B5EF4-FFF2-40B4-BE49-F238E27FC236}">
                <a16:creationId xmlns:a16="http://schemas.microsoft.com/office/drawing/2014/main" id="{D9907880-18AB-B514-2D31-D30C8120443D}"/>
              </a:ext>
            </a:extLst>
          </p:cNvPr>
          <p:cNvSpPr/>
          <p:nvPr/>
        </p:nvSpPr>
        <p:spPr>
          <a:xfrm>
            <a:off x="1253761" y="398426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8" name="Rectangle 10">
            <a:extLst>
              <a:ext uri="{FF2B5EF4-FFF2-40B4-BE49-F238E27FC236}">
                <a16:creationId xmlns:a16="http://schemas.microsoft.com/office/drawing/2014/main" id="{1B57BE6B-183F-E920-C902-A4745F95E81A}"/>
              </a:ext>
            </a:extLst>
          </p:cNvPr>
          <p:cNvSpPr/>
          <p:nvPr/>
        </p:nvSpPr>
        <p:spPr>
          <a:xfrm>
            <a:off x="4024869" y="4814924"/>
            <a:ext cx="1162425" cy="20002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4">
            <a:extLst>
              <a:ext uri="{FF2B5EF4-FFF2-40B4-BE49-F238E27FC236}">
                <a16:creationId xmlns:a16="http://schemas.microsoft.com/office/drawing/2014/main" id="{A4573D3B-3630-7160-3B4E-338D46420272}"/>
              </a:ext>
            </a:extLst>
          </p:cNvPr>
          <p:cNvSpPr/>
          <p:nvPr/>
        </p:nvSpPr>
        <p:spPr>
          <a:xfrm>
            <a:off x="5291693" y="453088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11" name="TextBox 10">
            <a:extLst>
              <a:ext uri="{FF2B5EF4-FFF2-40B4-BE49-F238E27FC236}">
                <a16:creationId xmlns:a16="http://schemas.microsoft.com/office/drawing/2014/main" id="{84A5BD50-D157-2BEE-8304-B8387682D963}"/>
              </a:ext>
            </a:extLst>
          </p:cNvPr>
          <p:cNvSpPr txBox="1"/>
          <p:nvPr/>
        </p:nvSpPr>
        <p:spPr>
          <a:xfrm>
            <a:off x="614017" y="5224919"/>
            <a:ext cx="3838119" cy="923330"/>
          </a:xfrm>
          <a:prstGeom prst="rect">
            <a:avLst/>
          </a:prstGeom>
          <a:solidFill>
            <a:schemeClr val="accent4">
              <a:lumMod val="20000"/>
              <a:lumOff val="80000"/>
            </a:schemeClr>
          </a:solidFill>
        </p:spPr>
        <p:txBody>
          <a:bodyPr wrap="square" lIns="91440" tIns="45720" rIns="91440" bIns="45720" rtlCol="0" anchor="t">
            <a:spAutoFit/>
          </a:bodyPr>
          <a:lstStyle/>
          <a:p>
            <a:r>
              <a:rPr lang="en-US" dirty="0">
                <a:solidFill>
                  <a:srgbClr val="000000"/>
                </a:solidFill>
              </a:rPr>
              <a:t>Pagal</a:t>
            </a:r>
            <a:r>
              <a:rPr lang="en-US" dirty="0"/>
              <a:t> nutylėjimą sistema pažymi visus pasiūlymus. </a:t>
            </a:r>
            <a:r>
              <a:rPr lang="en-US" dirty="0">
                <a:solidFill>
                  <a:srgbClr val="FF0000"/>
                </a:solidFill>
              </a:rPr>
              <a:t>SVARBU!</a:t>
            </a:r>
            <a:r>
              <a:rPr lang="en-US" dirty="0"/>
              <a:t> N</a:t>
            </a:r>
            <a:r>
              <a:rPr lang="lt-LT" dirty="0"/>
              <a:t>epažymėti pasiūlymai automatiškai bus atmesti</a:t>
            </a:r>
            <a:endParaRPr lang="en-US" dirty="0"/>
          </a:p>
        </p:txBody>
      </p:sp>
      <p:cxnSp>
        <p:nvCxnSpPr>
          <p:cNvPr id="13" name="Tiesioji rodyklės jungtis 12">
            <a:extLst>
              <a:ext uri="{FF2B5EF4-FFF2-40B4-BE49-F238E27FC236}">
                <a16:creationId xmlns:a16="http://schemas.microsoft.com/office/drawing/2014/main" id="{118A614E-14F7-52F8-129C-CFDB71267513}"/>
              </a:ext>
            </a:extLst>
          </p:cNvPr>
          <p:cNvCxnSpPr>
            <a:cxnSpLocks/>
          </p:cNvCxnSpPr>
          <p:nvPr/>
        </p:nvCxnSpPr>
        <p:spPr>
          <a:xfrm flipV="1">
            <a:off x="1121609" y="4384609"/>
            <a:ext cx="561975" cy="8669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0">
            <a:extLst>
              <a:ext uri="{FF2B5EF4-FFF2-40B4-BE49-F238E27FC236}">
                <a16:creationId xmlns:a16="http://schemas.microsoft.com/office/drawing/2014/main" id="{74D54317-F153-466D-362B-5B31212F2DBC}"/>
              </a:ext>
            </a:extLst>
          </p:cNvPr>
          <p:cNvSpPr/>
          <p:nvPr/>
        </p:nvSpPr>
        <p:spPr>
          <a:xfrm>
            <a:off x="6133962" y="6341533"/>
            <a:ext cx="851037" cy="24422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4">
            <a:extLst>
              <a:ext uri="{FF2B5EF4-FFF2-40B4-BE49-F238E27FC236}">
                <a16:creationId xmlns:a16="http://schemas.microsoft.com/office/drawing/2014/main" id="{45A0BE62-F940-2C5D-5DFC-56DD12DAC648}"/>
              </a:ext>
            </a:extLst>
          </p:cNvPr>
          <p:cNvSpPr/>
          <p:nvPr/>
        </p:nvSpPr>
        <p:spPr>
          <a:xfrm>
            <a:off x="7163934" y="624965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pic>
        <p:nvPicPr>
          <p:cNvPr id="12" name="Paveikslėlis 11">
            <a:extLst>
              <a:ext uri="{FF2B5EF4-FFF2-40B4-BE49-F238E27FC236}">
                <a16:creationId xmlns:a16="http://schemas.microsoft.com/office/drawing/2014/main" id="{3EAF025E-83EA-3CCE-FB6F-CC9F47232A88}"/>
              </a:ext>
            </a:extLst>
          </p:cNvPr>
          <p:cNvPicPr>
            <a:picLocks noChangeAspect="1"/>
          </p:cNvPicPr>
          <p:nvPr/>
        </p:nvPicPr>
        <p:blipFill>
          <a:blip r:embed="rId5"/>
          <a:stretch>
            <a:fillRect/>
          </a:stretch>
        </p:blipFill>
        <p:spPr>
          <a:xfrm>
            <a:off x="614017" y="1125469"/>
            <a:ext cx="10515600" cy="315302"/>
          </a:xfrm>
          <a:prstGeom prst="rect">
            <a:avLst/>
          </a:prstGeom>
        </p:spPr>
      </p:pic>
      <p:sp>
        <p:nvSpPr>
          <p:cNvPr id="14" name="Oval 4">
            <a:extLst>
              <a:ext uri="{FF2B5EF4-FFF2-40B4-BE49-F238E27FC236}">
                <a16:creationId xmlns:a16="http://schemas.microsoft.com/office/drawing/2014/main" id="{C30F2101-DE4E-D438-81DF-5494290D8242}"/>
              </a:ext>
            </a:extLst>
          </p:cNvPr>
          <p:cNvSpPr/>
          <p:nvPr/>
        </p:nvSpPr>
        <p:spPr>
          <a:xfrm>
            <a:off x="129385" y="105089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Tree>
    <p:extLst>
      <p:ext uri="{BB962C8B-B14F-4D97-AF65-F5344CB8AC3E}">
        <p14:creationId xmlns:p14="http://schemas.microsoft.com/office/powerpoint/2010/main" val="3187925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Prisijungimas prie CVP IS</a:t>
            </a:r>
            <a:endParaRPr lang="en-US" sz="3600" b="1">
              <a:solidFill>
                <a:srgbClr val="FF0000"/>
              </a:solidFill>
            </a:endParaRPr>
          </a:p>
        </p:txBody>
      </p:sp>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p:cNvGraphicFramePr/>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6C28AB28-D980-0AD8-A0D9-27D5AB6ED154}"/>
              </a:ext>
            </a:extLst>
          </p:cNvPr>
          <p:cNvSpPr txBox="1"/>
          <p:nvPr/>
        </p:nvSpPr>
        <p:spPr>
          <a:xfrm>
            <a:off x="1362635" y="925754"/>
            <a:ext cx="9601199" cy="36933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Įveskite </a:t>
            </a:r>
            <a:r>
              <a:rPr kumimoji="0" lang="lt-LT" sz="1800" b="0" i="0" u="none" strike="noStrike" kern="1200" cap="none" spc="0" normalizeH="0" baseline="0">
                <a:ln>
                  <a:noFill/>
                </a:ln>
                <a:solidFill>
                  <a:prstClr val="black"/>
                </a:solidFill>
                <a:effectLst/>
                <a:uLnTx/>
                <a:uFillTx/>
                <a:latin typeface="Calibri"/>
                <a:ea typeface="+mn-ea"/>
                <a:cs typeface="+mn-cs"/>
              </a:rPr>
              <a:t>naudotojo vardą (1), slaptažodį </a:t>
            </a:r>
            <a:r>
              <a:rPr kumimoji="0" lang="en-US" sz="1800" b="0" i="0" u="none" strike="noStrike" kern="1200" cap="none" spc="0" normalizeH="0" baseline="0" noProof="0">
                <a:ln>
                  <a:noFill/>
                </a:ln>
                <a:solidFill>
                  <a:prstClr val="black"/>
                </a:solidFill>
                <a:effectLst/>
                <a:uLnTx/>
                <a:uFillTx/>
                <a:latin typeface="Calibri"/>
                <a:ea typeface="+mn-ea"/>
                <a:cs typeface="+mn-cs"/>
              </a:rPr>
              <a:t>(2)</a:t>
            </a: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2F3C07D3-6A47-0F5B-7D1E-A0C828DF32C7}"/>
              </a:ext>
            </a:extLst>
          </p:cNvPr>
          <p:cNvSpPr>
            <a:spLocks noGrp="1"/>
          </p:cNvSpPr>
          <p:nvPr>
            <p:ph type="sldNum" sz="quarter" idx="12"/>
          </p:nvPr>
        </p:nvSpPr>
        <p:spPr/>
        <p:txBody>
          <a:bodyPr/>
          <a:lstStyle/>
          <a:p>
            <a:fld id="{49EC5416-78B8-4F37-B286-A40543F63F6D}" type="slidenum">
              <a:rPr lang="en-US" smtClean="0"/>
              <a:pPr/>
              <a:t>4</a:t>
            </a:fld>
            <a:endParaRPr lang="en-US"/>
          </a:p>
        </p:txBody>
      </p:sp>
      <p:pic>
        <p:nvPicPr>
          <p:cNvPr id="4" name="Picture 3" descr="A screenshot of a computer&#10;&#10;AI-generated content may be incorrect.">
            <a:extLst>
              <a:ext uri="{FF2B5EF4-FFF2-40B4-BE49-F238E27FC236}">
                <a16:creationId xmlns:a16="http://schemas.microsoft.com/office/drawing/2014/main" id="{36234A87-ECD5-7129-DA19-B35FCEC633AF}"/>
              </a:ext>
            </a:extLst>
          </p:cNvPr>
          <p:cNvPicPr>
            <a:picLocks noChangeAspect="1"/>
          </p:cNvPicPr>
          <p:nvPr/>
        </p:nvPicPr>
        <p:blipFill>
          <a:blip r:embed="rId9"/>
          <a:stretch>
            <a:fillRect/>
          </a:stretch>
        </p:blipFill>
        <p:spPr>
          <a:xfrm>
            <a:off x="1378324" y="1700771"/>
            <a:ext cx="8281148" cy="3456458"/>
          </a:xfrm>
          <a:prstGeom prst="rect">
            <a:avLst/>
          </a:prstGeom>
        </p:spPr>
      </p:pic>
    </p:spTree>
    <p:extLst>
      <p:ext uri="{BB962C8B-B14F-4D97-AF65-F5344CB8AC3E}">
        <p14:creationId xmlns:p14="http://schemas.microsoft.com/office/powerpoint/2010/main" val="22800953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7FD0BCD-F16F-2DA1-D51A-621105FAA27D}"/>
              </a:ext>
            </a:extLst>
          </p:cNvPr>
          <p:cNvPicPr>
            <a:picLocks noChangeAspect="1"/>
          </p:cNvPicPr>
          <p:nvPr/>
        </p:nvPicPr>
        <p:blipFill>
          <a:blip r:embed="rId2"/>
          <a:stretch>
            <a:fillRect/>
          </a:stretch>
        </p:blipFill>
        <p:spPr>
          <a:xfrm>
            <a:off x="664021" y="3481400"/>
            <a:ext cx="10024257" cy="2535236"/>
          </a:xfrm>
          <a:prstGeom prst="rect">
            <a:avLst/>
          </a:prstGeom>
        </p:spPr>
      </p:pic>
      <p:pic>
        <p:nvPicPr>
          <p:cNvPr id="6" name="Content Placeholder 5">
            <a:extLst>
              <a:ext uri="{FF2B5EF4-FFF2-40B4-BE49-F238E27FC236}">
                <a16:creationId xmlns:a16="http://schemas.microsoft.com/office/drawing/2014/main" id="{DAF53B08-8326-B03A-EA8B-D55EBA274E29}"/>
              </a:ext>
            </a:extLst>
          </p:cNvPr>
          <p:cNvPicPr>
            <a:picLocks noGrp="1" noChangeAspect="1"/>
          </p:cNvPicPr>
          <p:nvPr>
            <p:ph idx="1"/>
          </p:nvPr>
        </p:nvPicPr>
        <p:blipFill>
          <a:blip r:embed="rId3"/>
          <a:stretch>
            <a:fillRect/>
          </a:stretch>
        </p:blipFill>
        <p:spPr>
          <a:xfrm>
            <a:off x="652210" y="1177157"/>
            <a:ext cx="10515600" cy="1440798"/>
          </a:xfr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a:t>Susipažinimas su priminiais pasiūlymais </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40</a:t>
            </a:fld>
            <a:endParaRPr lang="en-US"/>
          </a:p>
        </p:txBody>
      </p:sp>
      <p:sp>
        <p:nvSpPr>
          <p:cNvPr id="33" name="Rectangle 10">
            <a:extLst>
              <a:ext uri="{FF2B5EF4-FFF2-40B4-BE49-F238E27FC236}">
                <a16:creationId xmlns:a16="http://schemas.microsoft.com/office/drawing/2014/main" id="{B1F2E5DD-2DD0-C922-044A-571AB67F9C41}"/>
              </a:ext>
            </a:extLst>
          </p:cNvPr>
          <p:cNvSpPr/>
          <p:nvPr/>
        </p:nvSpPr>
        <p:spPr>
          <a:xfrm>
            <a:off x="2994592" y="2428874"/>
            <a:ext cx="1129733" cy="18908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Tiesioji rodyklės jungtis 34">
            <a:extLst>
              <a:ext uri="{FF2B5EF4-FFF2-40B4-BE49-F238E27FC236}">
                <a16:creationId xmlns:a16="http://schemas.microsoft.com/office/drawing/2014/main" id="{48F34B6C-22DD-E192-09DB-272D27BD2962}"/>
              </a:ext>
            </a:extLst>
          </p:cNvPr>
          <p:cNvCxnSpPr>
            <a:cxnSpLocks/>
          </p:cNvCxnSpPr>
          <p:nvPr/>
        </p:nvCxnSpPr>
        <p:spPr>
          <a:xfrm flipV="1">
            <a:off x="3305175" y="2617955"/>
            <a:ext cx="76200" cy="2095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E698577-4294-555B-F75F-54354018B043}"/>
              </a:ext>
            </a:extLst>
          </p:cNvPr>
          <p:cNvSpPr txBox="1"/>
          <p:nvPr/>
        </p:nvSpPr>
        <p:spPr>
          <a:xfrm>
            <a:off x="913686" y="2827523"/>
            <a:ext cx="6161102" cy="369332"/>
          </a:xfrm>
          <a:prstGeom prst="rect">
            <a:avLst/>
          </a:prstGeom>
          <a:solidFill>
            <a:schemeClr val="accent4">
              <a:lumMod val="20000"/>
              <a:lumOff val="80000"/>
            </a:schemeClr>
          </a:solidFill>
        </p:spPr>
        <p:txBody>
          <a:bodyPr wrap="square" rtlCol="0">
            <a:spAutoFit/>
          </a:bodyPr>
          <a:lstStyle/>
          <a:p>
            <a:r>
              <a:rPr lang="lt-LT"/>
              <a:t>Pasirenkama užduotis „Patikrinkite interesų konfliktą“</a:t>
            </a:r>
            <a:endParaRPr lang="en-US"/>
          </a:p>
        </p:txBody>
      </p:sp>
      <p:sp>
        <p:nvSpPr>
          <p:cNvPr id="42" name="TextBox 41">
            <a:extLst>
              <a:ext uri="{FF2B5EF4-FFF2-40B4-BE49-F238E27FC236}">
                <a16:creationId xmlns:a16="http://schemas.microsoft.com/office/drawing/2014/main" id="{0B342FF4-AFDF-2167-17EB-F03D9F203EAF}"/>
              </a:ext>
            </a:extLst>
          </p:cNvPr>
          <p:cNvSpPr txBox="1"/>
          <p:nvPr/>
        </p:nvSpPr>
        <p:spPr>
          <a:xfrm>
            <a:off x="2580995" y="5259167"/>
            <a:ext cx="3620811" cy="1477328"/>
          </a:xfrm>
          <a:prstGeom prst="rect">
            <a:avLst/>
          </a:prstGeom>
          <a:solidFill>
            <a:schemeClr val="accent4">
              <a:lumMod val="20000"/>
              <a:lumOff val="80000"/>
            </a:schemeClr>
          </a:solidFill>
        </p:spPr>
        <p:txBody>
          <a:bodyPr wrap="square" lIns="91440" tIns="45720" rIns="91440" bIns="45720" rtlCol="0" anchor="t">
            <a:spAutoFit/>
          </a:bodyPr>
          <a:lstStyle/>
          <a:p>
            <a:r>
              <a:rPr lang="lt-LT" dirty="0"/>
              <a:t>Susipažinus, pasirenkama „Priimti“. </a:t>
            </a:r>
            <a:r>
              <a:rPr lang="lt-LT" b="0" i="0" dirty="0">
                <a:solidFill>
                  <a:srgbClr val="0D0D0D"/>
                </a:solidFill>
                <a:effectLst/>
                <a:latin typeface="Calibri"/>
                <a:ea typeface="Calibri"/>
                <a:cs typeface="Calibri"/>
              </a:rPr>
              <a:t>Jei pažymima „Atmesti“, paskirtas asmuo nebegali dalyvauti pirkimo procese, ir pirkimo vykdytojas privalo paskirti kitą vertintoją</a:t>
            </a:r>
            <a:endParaRPr lang="lt-LT" dirty="0">
              <a:latin typeface="Calibri"/>
              <a:ea typeface="Calibri"/>
              <a:cs typeface="Calibri"/>
            </a:endParaRPr>
          </a:p>
        </p:txBody>
      </p:sp>
      <p:sp>
        <p:nvSpPr>
          <p:cNvPr id="44" name="Rectangle 10">
            <a:extLst>
              <a:ext uri="{FF2B5EF4-FFF2-40B4-BE49-F238E27FC236}">
                <a16:creationId xmlns:a16="http://schemas.microsoft.com/office/drawing/2014/main" id="{7DA578FC-E26D-9E4E-F57D-04DECB425F50}"/>
              </a:ext>
            </a:extLst>
          </p:cNvPr>
          <p:cNvSpPr/>
          <p:nvPr/>
        </p:nvSpPr>
        <p:spPr>
          <a:xfrm>
            <a:off x="785385" y="5445039"/>
            <a:ext cx="502054" cy="19148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6" name="Tiesioji rodyklės jungtis 45">
            <a:extLst>
              <a:ext uri="{FF2B5EF4-FFF2-40B4-BE49-F238E27FC236}">
                <a16:creationId xmlns:a16="http://schemas.microsoft.com/office/drawing/2014/main" id="{05960CAE-B212-9661-B729-003C7D6A2FEE}"/>
              </a:ext>
            </a:extLst>
          </p:cNvPr>
          <p:cNvCxnSpPr>
            <a:cxnSpLocks/>
          </p:cNvCxnSpPr>
          <p:nvPr/>
        </p:nvCxnSpPr>
        <p:spPr>
          <a:xfrm flipH="1" flipV="1">
            <a:off x="1263449" y="5685199"/>
            <a:ext cx="1317546" cy="5715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10">
            <a:extLst>
              <a:ext uri="{FF2B5EF4-FFF2-40B4-BE49-F238E27FC236}">
                <a16:creationId xmlns:a16="http://schemas.microsoft.com/office/drawing/2014/main" id="{F75B94FF-A9D4-57DA-1D83-28181BB05B9D}"/>
              </a:ext>
            </a:extLst>
          </p:cNvPr>
          <p:cNvSpPr/>
          <p:nvPr/>
        </p:nvSpPr>
        <p:spPr>
          <a:xfrm>
            <a:off x="10103751" y="5825147"/>
            <a:ext cx="502054" cy="19148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
            <a:extLst>
              <a:ext uri="{FF2B5EF4-FFF2-40B4-BE49-F238E27FC236}">
                <a16:creationId xmlns:a16="http://schemas.microsoft.com/office/drawing/2014/main" id="{99A4F7CD-160F-F4AD-7B28-8DC4DA41A273}"/>
              </a:ext>
            </a:extLst>
          </p:cNvPr>
          <p:cNvSpPr/>
          <p:nvPr/>
        </p:nvSpPr>
        <p:spPr>
          <a:xfrm>
            <a:off x="245558" y="537256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49" name="Oval 4">
            <a:extLst>
              <a:ext uri="{FF2B5EF4-FFF2-40B4-BE49-F238E27FC236}">
                <a16:creationId xmlns:a16="http://schemas.microsoft.com/office/drawing/2014/main" id="{1FB79C33-04C7-357A-712A-6AADFEC7FA84}"/>
              </a:ext>
            </a:extLst>
          </p:cNvPr>
          <p:cNvSpPr/>
          <p:nvPr/>
        </p:nvSpPr>
        <p:spPr>
          <a:xfrm>
            <a:off x="10101540" y="538810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pic>
        <p:nvPicPr>
          <p:cNvPr id="51" name="Paveikslėlis 50">
            <a:extLst>
              <a:ext uri="{FF2B5EF4-FFF2-40B4-BE49-F238E27FC236}">
                <a16:creationId xmlns:a16="http://schemas.microsoft.com/office/drawing/2014/main" id="{9D5D1B37-EC14-3DA2-0D6C-2FF167459394}"/>
              </a:ext>
            </a:extLst>
          </p:cNvPr>
          <p:cNvPicPr>
            <a:picLocks noChangeAspect="1"/>
          </p:cNvPicPr>
          <p:nvPr/>
        </p:nvPicPr>
        <p:blipFill>
          <a:blip r:embed="rId5"/>
          <a:stretch>
            <a:fillRect/>
          </a:stretch>
        </p:blipFill>
        <p:spPr>
          <a:xfrm>
            <a:off x="6515851" y="5898569"/>
            <a:ext cx="3414713" cy="879035"/>
          </a:xfrm>
          <a:prstGeom prst="rect">
            <a:avLst/>
          </a:prstGeom>
        </p:spPr>
      </p:pic>
      <p:sp>
        <p:nvSpPr>
          <p:cNvPr id="52" name="Rectangle 10">
            <a:extLst>
              <a:ext uri="{FF2B5EF4-FFF2-40B4-BE49-F238E27FC236}">
                <a16:creationId xmlns:a16="http://schemas.microsoft.com/office/drawing/2014/main" id="{23B7C18A-DB4C-1365-B853-D6B6163F65BE}"/>
              </a:ext>
            </a:extLst>
          </p:cNvPr>
          <p:cNvSpPr/>
          <p:nvPr/>
        </p:nvSpPr>
        <p:spPr>
          <a:xfrm>
            <a:off x="6487977" y="5867203"/>
            <a:ext cx="251027" cy="21764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4">
            <a:extLst>
              <a:ext uri="{FF2B5EF4-FFF2-40B4-BE49-F238E27FC236}">
                <a16:creationId xmlns:a16="http://schemas.microsoft.com/office/drawing/2014/main" id="{7F650E30-8C6E-DA36-5ECD-0B673604ECE8}"/>
              </a:ext>
            </a:extLst>
          </p:cNvPr>
          <p:cNvSpPr/>
          <p:nvPr/>
        </p:nvSpPr>
        <p:spPr>
          <a:xfrm>
            <a:off x="6386122" y="546573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Tree>
    <p:extLst>
      <p:ext uri="{BB962C8B-B14F-4D97-AF65-F5344CB8AC3E}">
        <p14:creationId xmlns:p14="http://schemas.microsoft.com/office/powerpoint/2010/main" val="1226189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93A46A8-6133-1D25-97F7-57EED38FCB91}"/>
              </a:ext>
            </a:extLst>
          </p:cNvPr>
          <p:cNvPicPr>
            <a:picLocks noChangeAspect="1"/>
          </p:cNvPicPr>
          <p:nvPr/>
        </p:nvPicPr>
        <p:blipFill>
          <a:blip r:embed="rId2"/>
          <a:stretch>
            <a:fillRect/>
          </a:stretch>
        </p:blipFill>
        <p:spPr>
          <a:xfrm>
            <a:off x="142660" y="3413877"/>
            <a:ext cx="10241682" cy="2236127"/>
          </a:xfrm>
          <a:prstGeom prst="rect">
            <a:avLst/>
          </a:prstGeom>
        </p:spPr>
      </p:pic>
      <p:pic>
        <p:nvPicPr>
          <p:cNvPr id="4" name="Picture 3">
            <a:extLst>
              <a:ext uri="{FF2B5EF4-FFF2-40B4-BE49-F238E27FC236}">
                <a16:creationId xmlns:a16="http://schemas.microsoft.com/office/drawing/2014/main" id="{48575581-C003-0844-36D1-DD078100A0DA}"/>
              </a:ext>
            </a:extLst>
          </p:cNvPr>
          <p:cNvPicPr>
            <a:picLocks noChangeAspect="1"/>
          </p:cNvPicPr>
          <p:nvPr/>
        </p:nvPicPr>
        <p:blipFill>
          <a:blip r:embed="rId3"/>
          <a:stretch>
            <a:fillRect/>
          </a:stretch>
        </p:blipFill>
        <p:spPr>
          <a:xfrm>
            <a:off x="352859" y="966796"/>
            <a:ext cx="10201047" cy="1638898"/>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576139" y="5296564"/>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a:t>Pirminių pasiūlymų vertinimas</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a:xfrm>
            <a:off x="8610600" y="6359043"/>
            <a:ext cx="2743200" cy="365125"/>
          </a:xfrm>
        </p:spPr>
        <p:txBody>
          <a:bodyPr/>
          <a:lstStyle/>
          <a:p>
            <a:fld id="{49EC5416-78B8-4F37-B286-A40543F63F6D}" type="slidenum">
              <a:rPr lang="en-US" smtClean="0"/>
              <a:pPr/>
              <a:t>41</a:t>
            </a:fld>
            <a:endParaRPr lang="en-US" dirty="0"/>
          </a:p>
        </p:txBody>
      </p:sp>
      <p:sp>
        <p:nvSpPr>
          <p:cNvPr id="33" name="Rectangle 10">
            <a:extLst>
              <a:ext uri="{FF2B5EF4-FFF2-40B4-BE49-F238E27FC236}">
                <a16:creationId xmlns:a16="http://schemas.microsoft.com/office/drawing/2014/main" id="{B1F2E5DD-2DD0-C922-044A-571AB67F9C41}"/>
              </a:ext>
            </a:extLst>
          </p:cNvPr>
          <p:cNvSpPr/>
          <p:nvPr/>
        </p:nvSpPr>
        <p:spPr>
          <a:xfrm>
            <a:off x="2994592" y="2428874"/>
            <a:ext cx="1129733" cy="18908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Tiesioji rodyklės jungtis 34">
            <a:extLst>
              <a:ext uri="{FF2B5EF4-FFF2-40B4-BE49-F238E27FC236}">
                <a16:creationId xmlns:a16="http://schemas.microsoft.com/office/drawing/2014/main" id="{48F34B6C-22DD-E192-09DB-272D27BD2962}"/>
              </a:ext>
            </a:extLst>
          </p:cNvPr>
          <p:cNvCxnSpPr>
            <a:cxnSpLocks/>
          </p:cNvCxnSpPr>
          <p:nvPr/>
        </p:nvCxnSpPr>
        <p:spPr>
          <a:xfrm flipV="1">
            <a:off x="3305175" y="2617955"/>
            <a:ext cx="76200" cy="2095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0B22540-DAC9-3901-C747-238F9BCB75DB}"/>
              </a:ext>
            </a:extLst>
          </p:cNvPr>
          <p:cNvSpPr txBox="1"/>
          <p:nvPr/>
        </p:nvSpPr>
        <p:spPr>
          <a:xfrm>
            <a:off x="1115945" y="2827523"/>
            <a:ext cx="4993339" cy="369332"/>
          </a:xfrm>
          <a:prstGeom prst="rect">
            <a:avLst/>
          </a:prstGeom>
          <a:solidFill>
            <a:schemeClr val="accent4">
              <a:lumMod val="20000"/>
              <a:lumOff val="80000"/>
            </a:schemeClr>
          </a:solidFill>
        </p:spPr>
        <p:txBody>
          <a:bodyPr wrap="square" rtlCol="0">
            <a:spAutoFit/>
          </a:bodyPr>
          <a:lstStyle/>
          <a:p>
            <a:r>
              <a:rPr lang="lt-LT" dirty="0"/>
              <a:t>Pasirenkama užduotis „Įvesti vertinimo rezultatus“</a:t>
            </a:r>
            <a:endParaRPr lang="en-US" dirty="0"/>
          </a:p>
        </p:txBody>
      </p:sp>
      <p:cxnSp>
        <p:nvCxnSpPr>
          <p:cNvPr id="13" name="Tiesioji rodyklės jungtis 12">
            <a:extLst>
              <a:ext uri="{FF2B5EF4-FFF2-40B4-BE49-F238E27FC236}">
                <a16:creationId xmlns:a16="http://schemas.microsoft.com/office/drawing/2014/main" id="{70929353-209A-D2DD-7736-036FE822CDFE}"/>
              </a:ext>
            </a:extLst>
          </p:cNvPr>
          <p:cNvCxnSpPr>
            <a:cxnSpLocks/>
          </p:cNvCxnSpPr>
          <p:nvPr/>
        </p:nvCxnSpPr>
        <p:spPr>
          <a:xfrm flipV="1">
            <a:off x="2448557" y="5136081"/>
            <a:ext cx="360267" cy="5976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C73DE66-7FF8-0B2B-1A1F-03CE39215B54}"/>
              </a:ext>
            </a:extLst>
          </p:cNvPr>
          <p:cNvSpPr txBox="1"/>
          <p:nvPr/>
        </p:nvSpPr>
        <p:spPr>
          <a:xfrm>
            <a:off x="1166023" y="5637558"/>
            <a:ext cx="2706135" cy="923330"/>
          </a:xfrm>
          <a:prstGeom prst="rect">
            <a:avLst/>
          </a:prstGeom>
          <a:solidFill>
            <a:schemeClr val="accent4">
              <a:lumMod val="20000"/>
              <a:lumOff val="80000"/>
            </a:schemeClr>
          </a:solidFill>
        </p:spPr>
        <p:txBody>
          <a:bodyPr wrap="square" rtlCol="0">
            <a:spAutoFit/>
          </a:bodyPr>
          <a:lstStyle/>
          <a:p>
            <a:r>
              <a:rPr lang="en-US" dirty="0">
                <a:solidFill>
                  <a:srgbClr val="FF0000"/>
                </a:solidFill>
              </a:rPr>
              <a:t>SVARBU! </a:t>
            </a:r>
            <a:r>
              <a:rPr lang="lt-LT" dirty="0"/>
              <a:t>Paspaudus šį simbolį atsiunčiami tiekėjo pasiūlymo dokumentai</a:t>
            </a:r>
            <a:endParaRPr lang="en-US" dirty="0"/>
          </a:p>
        </p:txBody>
      </p:sp>
      <p:sp>
        <p:nvSpPr>
          <p:cNvPr id="14" name="Stačiakampis 6">
            <a:extLst>
              <a:ext uri="{FF2B5EF4-FFF2-40B4-BE49-F238E27FC236}">
                <a16:creationId xmlns:a16="http://schemas.microsoft.com/office/drawing/2014/main" id="{6D723579-5CB6-5965-6973-7BE2A20818BF}"/>
              </a:ext>
            </a:extLst>
          </p:cNvPr>
          <p:cNvSpPr/>
          <p:nvPr/>
        </p:nvSpPr>
        <p:spPr>
          <a:xfrm>
            <a:off x="2716687" y="4892213"/>
            <a:ext cx="277905" cy="2078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čiakampis 6">
            <a:extLst>
              <a:ext uri="{FF2B5EF4-FFF2-40B4-BE49-F238E27FC236}">
                <a16:creationId xmlns:a16="http://schemas.microsoft.com/office/drawing/2014/main" id="{9911C468-545D-C613-ECF2-6B57FBCE08F9}"/>
              </a:ext>
            </a:extLst>
          </p:cNvPr>
          <p:cNvSpPr/>
          <p:nvPr/>
        </p:nvSpPr>
        <p:spPr>
          <a:xfrm>
            <a:off x="7783134" y="4893302"/>
            <a:ext cx="1377799" cy="1850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čiakampis 6">
            <a:extLst>
              <a:ext uri="{FF2B5EF4-FFF2-40B4-BE49-F238E27FC236}">
                <a16:creationId xmlns:a16="http://schemas.microsoft.com/office/drawing/2014/main" id="{29BCDC31-8A55-EC98-FD31-6FFAA2B1ABCA}"/>
              </a:ext>
            </a:extLst>
          </p:cNvPr>
          <p:cNvSpPr/>
          <p:nvPr/>
        </p:nvSpPr>
        <p:spPr>
          <a:xfrm>
            <a:off x="7783134" y="5154617"/>
            <a:ext cx="1377799" cy="1850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čiakampis 6">
            <a:extLst>
              <a:ext uri="{FF2B5EF4-FFF2-40B4-BE49-F238E27FC236}">
                <a16:creationId xmlns:a16="http://schemas.microsoft.com/office/drawing/2014/main" id="{9760FE08-9888-9BBB-7F11-C548C5FD5E56}"/>
              </a:ext>
            </a:extLst>
          </p:cNvPr>
          <p:cNvSpPr/>
          <p:nvPr/>
        </p:nvSpPr>
        <p:spPr>
          <a:xfrm>
            <a:off x="10041642" y="4915029"/>
            <a:ext cx="218351" cy="1850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čiakampis 6">
            <a:extLst>
              <a:ext uri="{FF2B5EF4-FFF2-40B4-BE49-F238E27FC236}">
                <a16:creationId xmlns:a16="http://schemas.microsoft.com/office/drawing/2014/main" id="{3BD5F62B-762C-F2F4-5634-1D5BFB737F8A}"/>
              </a:ext>
            </a:extLst>
          </p:cNvPr>
          <p:cNvSpPr/>
          <p:nvPr/>
        </p:nvSpPr>
        <p:spPr>
          <a:xfrm>
            <a:off x="10058450" y="5152153"/>
            <a:ext cx="201543" cy="1848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D07591A-512B-8C16-C3CC-79ED73CAC19E}"/>
              </a:ext>
            </a:extLst>
          </p:cNvPr>
          <p:cNvSpPr txBox="1"/>
          <p:nvPr/>
        </p:nvSpPr>
        <p:spPr>
          <a:xfrm>
            <a:off x="4125323" y="5711313"/>
            <a:ext cx="4778188" cy="369332"/>
          </a:xfrm>
          <a:prstGeom prst="rect">
            <a:avLst/>
          </a:prstGeom>
          <a:solidFill>
            <a:schemeClr val="accent4">
              <a:lumMod val="20000"/>
              <a:lumOff val="80000"/>
            </a:schemeClr>
          </a:solidFill>
        </p:spPr>
        <p:txBody>
          <a:bodyPr wrap="square" lIns="91440" tIns="45720" rIns="91440" bIns="45720" rtlCol="0" anchor="t">
            <a:spAutoFit/>
          </a:bodyPr>
          <a:lstStyle/>
          <a:p>
            <a:r>
              <a:rPr lang="lt-LT" dirty="0"/>
              <a:t>Įvertinus pasiūlymus įrašomi balai </a:t>
            </a:r>
            <a:endParaRPr lang="lt-LT" dirty="0">
              <a:ea typeface="Calibri"/>
              <a:cs typeface="Calibri"/>
            </a:endParaRPr>
          </a:p>
        </p:txBody>
      </p:sp>
      <p:pic>
        <p:nvPicPr>
          <p:cNvPr id="22" name="Paveikslėlis 21">
            <a:extLst>
              <a:ext uri="{FF2B5EF4-FFF2-40B4-BE49-F238E27FC236}">
                <a16:creationId xmlns:a16="http://schemas.microsoft.com/office/drawing/2014/main" id="{4EE5580C-D975-4E27-52F3-ED259D61D2D9}"/>
              </a:ext>
            </a:extLst>
          </p:cNvPr>
          <p:cNvPicPr>
            <a:picLocks noChangeAspect="1"/>
          </p:cNvPicPr>
          <p:nvPr/>
        </p:nvPicPr>
        <p:blipFill>
          <a:blip r:embed="rId5"/>
          <a:stretch>
            <a:fillRect/>
          </a:stretch>
        </p:blipFill>
        <p:spPr>
          <a:xfrm>
            <a:off x="10150817" y="3731648"/>
            <a:ext cx="2037432" cy="754832"/>
          </a:xfrm>
          <a:prstGeom prst="rect">
            <a:avLst/>
          </a:prstGeom>
        </p:spPr>
      </p:pic>
      <p:cxnSp>
        <p:nvCxnSpPr>
          <p:cNvPr id="24" name="Tiesioji rodyklės jungtis 23">
            <a:extLst>
              <a:ext uri="{FF2B5EF4-FFF2-40B4-BE49-F238E27FC236}">
                <a16:creationId xmlns:a16="http://schemas.microsoft.com/office/drawing/2014/main" id="{D1F7FDCB-D6DE-1169-6F27-519470EDCA90}"/>
              </a:ext>
            </a:extLst>
          </p:cNvPr>
          <p:cNvCxnSpPr/>
          <p:nvPr/>
        </p:nvCxnSpPr>
        <p:spPr>
          <a:xfrm flipV="1">
            <a:off x="10317903" y="4470434"/>
            <a:ext cx="350960" cy="5477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Tiesioji rodyklės jungtis 25">
            <a:extLst>
              <a:ext uri="{FF2B5EF4-FFF2-40B4-BE49-F238E27FC236}">
                <a16:creationId xmlns:a16="http://schemas.microsoft.com/office/drawing/2014/main" id="{D6372283-E93A-B03C-53B4-297B18C04EBA}"/>
              </a:ext>
            </a:extLst>
          </p:cNvPr>
          <p:cNvCxnSpPr/>
          <p:nvPr/>
        </p:nvCxnSpPr>
        <p:spPr>
          <a:xfrm flipV="1">
            <a:off x="7246284" y="5143411"/>
            <a:ext cx="506505" cy="5791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Stačiakampis 6">
            <a:extLst>
              <a:ext uri="{FF2B5EF4-FFF2-40B4-BE49-F238E27FC236}">
                <a16:creationId xmlns:a16="http://schemas.microsoft.com/office/drawing/2014/main" id="{A2660870-9957-C291-D1DC-506C655CA0B3}"/>
              </a:ext>
            </a:extLst>
          </p:cNvPr>
          <p:cNvSpPr/>
          <p:nvPr/>
        </p:nvSpPr>
        <p:spPr>
          <a:xfrm>
            <a:off x="9250854" y="5454508"/>
            <a:ext cx="1009139" cy="1848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3">
            <a:extLst>
              <a:ext uri="{FF2B5EF4-FFF2-40B4-BE49-F238E27FC236}">
                <a16:creationId xmlns:a16="http://schemas.microsoft.com/office/drawing/2014/main" id="{2A3857DF-DC1D-0AA5-7DDE-6D5C7AB67927}"/>
              </a:ext>
            </a:extLst>
          </p:cNvPr>
          <p:cNvSpPr/>
          <p:nvPr/>
        </p:nvSpPr>
        <p:spPr>
          <a:xfrm>
            <a:off x="7084874" y="484697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30" name="Oval 3">
            <a:extLst>
              <a:ext uri="{FF2B5EF4-FFF2-40B4-BE49-F238E27FC236}">
                <a16:creationId xmlns:a16="http://schemas.microsoft.com/office/drawing/2014/main" id="{0F91E860-A02A-1636-E226-D706C842284B}"/>
              </a:ext>
            </a:extLst>
          </p:cNvPr>
          <p:cNvSpPr/>
          <p:nvPr/>
        </p:nvSpPr>
        <p:spPr>
          <a:xfrm>
            <a:off x="10417049" y="497240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32" name="Oval 3">
            <a:extLst>
              <a:ext uri="{FF2B5EF4-FFF2-40B4-BE49-F238E27FC236}">
                <a16:creationId xmlns:a16="http://schemas.microsoft.com/office/drawing/2014/main" id="{551C6C64-61CC-01FA-B412-090697EF4B37}"/>
              </a:ext>
            </a:extLst>
          </p:cNvPr>
          <p:cNvSpPr/>
          <p:nvPr/>
        </p:nvSpPr>
        <p:spPr>
          <a:xfrm>
            <a:off x="9925310" y="570493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pic>
        <p:nvPicPr>
          <p:cNvPr id="36" name="Paveikslėlis 35">
            <a:extLst>
              <a:ext uri="{FF2B5EF4-FFF2-40B4-BE49-F238E27FC236}">
                <a16:creationId xmlns:a16="http://schemas.microsoft.com/office/drawing/2014/main" id="{E9B38166-3B1B-E18C-B259-FB6A24BBB647}"/>
              </a:ext>
            </a:extLst>
          </p:cNvPr>
          <p:cNvPicPr>
            <a:picLocks noChangeAspect="1"/>
          </p:cNvPicPr>
          <p:nvPr/>
        </p:nvPicPr>
        <p:blipFill>
          <a:blip r:embed="rId6"/>
          <a:stretch>
            <a:fillRect/>
          </a:stretch>
        </p:blipFill>
        <p:spPr>
          <a:xfrm>
            <a:off x="8215951" y="2564379"/>
            <a:ext cx="2830558" cy="1041431"/>
          </a:xfrm>
          <a:prstGeom prst="rect">
            <a:avLst/>
          </a:prstGeom>
        </p:spPr>
      </p:pic>
      <p:sp>
        <p:nvSpPr>
          <p:cNvPr id="37" name="Stačiakampis 6">
            <a:extLst>
              <a:ext uri="{FF2B5EF4-FFF2-40B4-BE49-F238E27FC236}">
                <a16:creationId xmlns:a16="http://schemas.microsoft.com/office/drawing/2014/main" id="{2DF3C24E-F67D-F2F2-288F-BE5EF3FE11D3}"/>
              </a:ext>
            </a:extLst>
          </p:cNvPr>
          <p:cNvSpPr/>
          <p:nvPr/>
        </p:nvSpPr>
        <p:spPr>
          <a:xfrm>
            <a:off x="9922311" y="3294036"/>
            <a:ext cx="564714" cy="3117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
            <a:extLst>
              <a:ext uri="{FF2B5EF4-FFF2-40B4-BE49-F238E27FC236}">
                <a16:creationId xmlns:a16="http://schemas.microsoft.com/office/drawing/2014/main" id="{CB1CFD8D-D6FB-9794-4DF8-A2FEA5E0D133}"/>
              </a:ext>
            </a:extLst>
          </p:cNvPr>
          <p:cNvSpPr/>
          <p:nvPr/>
        </p:nvSpPr>
        <p:spPr>
          <a:xfrm>
            <a:off x="9388914" y="324644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Tree>
    <p:extLst>
      <p:ext uri="{BB962C8B-B14F-4D97-AF65-F5344CB8AC3E}">
        <p14:creationId xmlns:p14="http://schemas.microsoft.com/office/powerpoint/2010/main" val="25516015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ACBDE3A-D59B-915E-40B0-108719DEDB17}"/>
              </a:ext>
            </a:extLst>
          </p:cNvPr>
          <p:cNvPicPr>
            <a:picLocks noChangeAspect="1"/>
          </p:cNvPicPr>
          <p:nvPr/>
        </p:nvPicPr>
        <p:blipFill>
          <a:blip r:embed="rId3"/>
          <a:stretch>
            <a:fillRect/>
          </a:stretch>
        </p:blipFill>
        <p:spPr>
          <a:xfrm>
            <a:off x="280188" y="4528374"/>
            <a:ext cx="8666032" cy="1608082"/>
          </a:xfrm>
          <a:prstGeom prst="rect">
            <a:avLst/>
          </a:prstGeom>
        </p:spPr>
      </p:pic>
      <p:pic>
        <p:nvPicPr>
          <p:cNvPr id="4" name="Picture 3">
            <a:extLst>
              <a:ext uri="{FF2B5EF4-FFF2-40B4-BE49-F238E27FC236}">
                <a16:creationId xmlns:a16="http://schemas.microsoft.com/office/drawing/2014/main" id="{2EFF9CD0-A877-8A6E-DABF-2F23F6A734E4}"/>
              </a:ext>
            </a:extLst>
          </p:cNvPr>
          <p:cNvPicPr>
            <a:picLocks noChangeAspect="1"/>
          </p:cNvPicPr>
          <p:nvPr/>
        </p:nvPicPr>
        <p:blipFill>
          <a:blip r:embed="rId4"/>
          <a:stretch>
            <a:fillRect/>
          </a:stretch>
        </p:blipFill>
        <p:spPr>
          <a:xfrm>
            <a:off x="768706" y="1609334"/>
            <a:ext cx="10753182" cy="1896948"/>
          </a:xfrm>
          <a:prstGeom prst="rect">
            <a:avLst/>
          </a:prstGeom>
        </p:spPr>
      </p:pic>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267182"/>
            <a:ext cx="7801946" cy="810627"/>
          </a:xfrm>
        </p:spPr>
        <p:txBody>
          <a:bodyPr>
            <a:noAutofit/>
          </a:bodyPr>
          <a:lstStyle/>
          <a:p>
            <a:pPr algn="ctr"/>
            <a:r>
              <a:rPr lang="lt-LT" sz="3600" b="1"/>
              <a:t>Pirminių pasiūlymų vertinimas</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42</a:t>
            </a:fld>
            <a:endParaRPr lang="en-US"/>
          </a:p>
        </p:txBody>
      </p:sp>
      <p:sp>
        <p:nvSpPr>
          <p:cNvPr id="33" name="Rectangle 10">
            <a:extLst>
              <a:ext uri="{FF2B5EF4-FFF2-40B4-BE49-F238E27FC236}">
                <a16:creationId xmlns:a16="http://schemas.microsoft.com/office/drawing/2014/main" id="{B1F2E5DD-2DD0-C922-044A-571AB67F9C41}"/>
              </a:ext>
            </a:extLst>
          </p:cNvPr>
          <p:cNvSpPr/>
          <p:nvPr/>
        </p:nvSpPr>
        <p:spPr>
          <a:xfrm>
            <a:off x="763407" y="1612281"/>
            <a:ext cx="320177" cy="28519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
            <a:extLst>
              <a:ext uri="{FF2B5EF4-FFF2-40B4-BE49-F238E27FC236}">
                <a16:creationId xmlns:a16="http://schemas.microsoft.com/office/drawing/2014/main" id="{99A4F7CD-160F-F4AD-7B28-8DC4DA41A273}"/>
              </a:ext>
            </a:extLst>
          </p:cNvPr>
          <p:cNvSpPr/>
          <p:nvPr/>
        </p:nvSpPr>
        <p:spPr>
          <a:xfrm>
            <a:off x="272165" y="156333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11" name="Stačiakampis 6">
            <a:extLst>
              <a:ext uri="{FF2B5EF4-FFF2-40B4-BE49-F238E27FC236}">
                <a16:creationId xmlns:a16="http://schemas.microsoft.com/office/drawing/2014/main" id="{31F0BCF3-8F63-1B22-1BC6-3493D1928F26}"/>
              </a:ext>
            </a:extLst>
          </p:cNvPr>
          <p:cNvSpPr/>
          <p:nvPr/>
        </p:nvSpPr>
        <p:spPr>
          <a:xfrm>
            <a:off x="3166013" y="3276527"/>
            <a:ext cx="1827875" cy="2220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3">
            <a:extLst>
              <a:ext uri="{FF2B5EF4-FFF2-40B4-BE49-F238E27FC236}">
                <a16:creationId xmlns:a16="http://schemas.microsoft.com/office/drawing/2014/main" id="{9A8E2139-4B5F-6E54-C3C3-8396B7703B02}"/>
              </a:ext>
            </a:extLst>
          </p:cNvPr>
          <p:cNvSpPr/>
          <p:nvPr/>
        </p:nvSpPr>
        <p:spPr>
          <a:xfrm>
            <a:off x="2558999" y="316301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13" name="TextBox 12">
            <a:extLst>
              <a:ext uri="{FF2B5EF4-FFF2-40B4-BE49-F238E27FC236}">
                <a16:creationId xmlns:a16="http://schemas.microsoft.com/office/drawing/2014/main" id="{5D3C87BD-9FC8-370B-169C-42017531A21D}"/>
              </a:ext>
            </a:extLst>
          </p:cNvPr>
          <p:cNvSpPr txBox="1"/>
          <p:nvPr/>
        </p:nvSpPr>
        <p:spPr>
          <a:xfrm>
            <a:off x="1200516" y="3802955"/>
            <a:ext cx="6749500" cy="369332"/>
          </a:xfrm>
          <a:prstGeom prst="rect">
            <a:avLst/>
          </a:prstGeom>
          <a:solidFill>
            <a:schemeClr val="accent4">
              <a:lumMod val="20000"/>
              <a:lumOff val="80000"/>
            </a:schemeClr>
          </a:solidFill>
        </p:spPr>
        <p:txBody>
          <a:bodyPr wrap="square" rtlCol="0">
            <a:spAutoFit/>
          </a:bodyPr>
          <a:lstStyle/>
          <a:p>
            <a:r>
              <a:rPr lang="lt-LT" dirty="0"/>
              <a:t>Pasirenkama užduotis „Pasiūlymų eilė prieš atidėjimo laikotarpį“</a:t>
            </a:r>
            <a:endParaRPr lang="en-US" dirty="0"/>
          </a:p>
        </p:txBody>
      </p:sp>
      <p:cxnSp>
        <p:nvCxnSpPr>
          <p:cNvPr id="15" name="Tiesioji rodyklės jungtis 14">
            <a:extLst>
              <a:ext uri="{FF2B5EF4-FFF2-40B4-BE49-F238E27FC236}">
                <a16:creationId xmlns:a16="http://schemas.microsoft.com/office/drawing/2014/main" id="{A0B4141C-498A-D075-240E-42D11C70DA73}"/>
              </a:ext>
            </a:extLst>
          </p:cNvPr>
          <p:cNvCxnSpPr/>
          <p:nvPr/>
        </p:nvCxnSpPr>
        <p:spPr>
          <a:xfrm flipV="1">
            <a:off x="4127500" y="3575436"/>
            <a:ext cx="76200" cy="1959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Stačiakampis 6">
            <a:extLst>
              <a:ext uri="{FF2B5EF4-FFF2-40B4-BE49-F238E27FC236}">
                <a16:creationId xmlns:a16="http://schemas.microsoft.com/office/drawing/2014/main" id="{4ED2632E-E4E2-0566-1B99-021F25DB8B89}"/>
              </a:ext>
            </a:extLst>
          </p:cNvPr>
          <p:cNvSpPr/>
          <p:nvPr/>
        </p:nvSpPr>
        <p:spPr>
          <a:xfrm>
            <a:off x="8473104" y="5952067"/>
            <a:ext cx="484632" cy="1927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3">
            <a:extLst>
              <a:ext uri="{FF2B5EF4-FFF2-40B4-BE49-F238E27FC236}">
                <a16:creationId xmlns:a16="http://schemas.microsoft.com/office/drawing/2014/main" id="{B75DC563-C658-1D49-99E1-FC073A2A9ED1}"/>
              </a:ext>
            </a:extLst>
          </p:cNvPr>
          <p:cNvSpPr/>
          <p:nvPr/>
        </p:nvSpPr>
        <p:spPr>
          <a:xfrm>
            <a:off x="7943317" y="585642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pic>
        <p:nvPicPr>
          <p:cNvPr id="21" name="Paveikslėlis 20">
            <a:extLst>
              <a:ext uri="{FF2B5EF4-FFF2-40B4-BE49-F238E27FC236}">
                <a16:creationId xmlns:a16="http://schemas.microsoft.com/office/drawing/2014/main" id="{A52A5777-51BE-BF0F-5A3B-C01BFDEC20F2}"/>
              </a:ext>
            </a:extLst>
          </p:cNvPr>
          <p:cNvPicPr>
            <a:picLocks noChangeAspect="1"/>
          </p:cNvPicPr>
          <p:nvPr/>
        </p:nvPicPr>
        <p:blipFill>
          <a:blip r:embed="rId6"/>
          <a:stretch>
            <a:fillRect/>
          </a:stretch>
        </p:blipFill>
        <p:spPr>
          <a:xfrm>
            <a:off x="9154387" y="4168416"/>
            <a:ext cx="3037613" cy="1113073"/>
          </a:xfrm>
          <a:prstGeom prst="rect">
            <a:avLst/>
          </a:prstGeom>
        </p:spPr>
      </p:pic>
      <p:sp>
        <p:nvSpPr>
          <p:cNvPr id="22" name="Stačiakampis 6">
            <a:extLst>
              <a:ext uri="{FF2B5EF4-FFF2-40B4-BE49-F238E27FC236}">
                <a16:creationId xmlns:a16="http://schemas.microsoft.com/office/drawing/2014/main" id="{C00B9EBD-710B-09E1-40DB-39693BD3D12C}"/>
              </a:ext>
            </a:extLst>
          </p:cNvPr>
          <p:cNvSpPr/>
          <p:nvPr/>
        </p:nvSpPr>
        <p:spPr>
          <a:xfrm>
            <a:off x="10975999" y="4932671"/>
            <a:ext cx="587351" cy="3488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3">
            <a:extLst>
              <a:ext uri="{FF2B5EF4-FFF2-40B4-BE49-F238E27FC236}">
                <a16:creationId xmlns:a16="http://schemas.microsoft.com/office/drawing/2014/main" id="{CF193464-836E-7E1E-C177-1DA434A8A822}"/>
              </a:ext>
            </a:extLst>
          </p:cNvPr>
          <p:cNvSpPr/>
          <p:nvPr/>
        </p:nvSpPr>
        <p:spPr>
          <a:xfrm>
            <a:off x="10413718" y="487776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28" name="Stačiakampis 6">
            <a:extLst>
              <a:ext uri="{FF2B5EF4-FFF2-40B4-BE49-F238E27FC236}">
                <a16:creationId xmlns:a16="http://schemas.microsoft.com/office/drawing/2014/main" id="{8A7AB433-212A-7B5B-CB87-E348A38A9B41}"/>
              </a:ext>
            </a:extLst>
          </p:cNvPr>
          <p:cNvSpPr/>
          <p:nvPr/>
        </p:nvSpPr>
        <p:spPr>
          <a:xfrm>
            <a:off x="3770957" y="5261808"/>
            <a:ext cx="1327564" cy="4820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D6048CF3-41B4-B2E1-B480-082467C4A7F7}"/>
              </a:ext>
            </a:extLst>
          </p:cNvPr>
          <p:cNvSpPr txBox="1"/>
          <p:nvPr/>
        </p:nvSpPr>
        <p:spPr>
          <a:xfrm>
            <a:off x="3650255" y="4203812"/>
            <a:ext cx="2495042" cy="369332"/>
          </a:xfrm>
          <a:prstGeom prst="rect">
            <a:avLst/>
          </a:prstGeom>
          <a:solidFill>
            <a:schemeClr val="accent4">
              <a:lumMod val="20000"/>
              <a:lumOff val="80000"/>
            </a:schemeClr>
          </a:solidFill>
        </p:spPr>
        <p:txBody>
          <a:bodyPr wrap="none" rtlCol="0">
            <a:spAutoFit/>
          </a:bodyPr>
          <a:lstStyle/>
          <a:p>
            <a:r>
              <a:rPr lang="lt-LT" dirty="0"/>
              <a:t>Nustatyta pasiūlymų eilė</a:t>
            </a:r>
            <a:endParaRPr lang="en-US" dirty="0"/>
          </a:p>
        </p:txBody>
      </p:sp>
      <p:cxnSp>
        <p:nvCxnSpPr>
          <p:cNvPr id="34" name="Tiesioji rodyklės jungtis 33">
            <a:extLst>
              <a:ext uri="{FF2B5EF4-FFF2-40B4-BE49-F238E27FC236}">
                <a16:creationId xmlns:a16="http://schemas.microsoft.com/office/drawing/2014/main" id="{58CDF801-5375-160A-D8CB-7EECBEC35FD2}"/>
              </a:ext>
            </a:extLst>
          </p:cNvPr>
          <p:cNvCxnSpPr>
            <a:cxnSpLocks/>
            <a:stCxn id="16" idx="0"/>
          </p:cNvCxnSpPr>
          <p:nvPr/>
        </p:nvCxnSpPr>
        <p:spPr>
          <a:xfrm flipH="1">
            <a:off x="4434739" y="4528374"/>
            <a:ext cx="178465" cy="80404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47560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C453676-C43C-A99E-5B3B-A78745FFF662}"/>
              </a:ext>
            </a:extLst>
          </p:cNvPr>
          <p:cNvPicPr>
            <a:picLocks noChangeAspect="1"/>
          </p:cNvPicPr>
          <p:nvPr/>
        </p:nvPicPr>
        <p:blipFill>
          <a:blip r:embed="rId2"/>
          <a:stretch>
            <a:fillRect/>
          </a:stretch>
        </p:blipFill>
        <p:spPr>
          <a:xfrm>
            <a:off x="352649" y="3220626"/>
            <a:ext cx="9761685" cy="3016776"/>
          </a:xfrm>
          <a:prstGeom prst="rect">
            <a:avLst/>
          </a:prstGeom>
        </p:spPr>
      </p:pic>
      <p:pic>
        <p:nvPicPr>
          <p:cNvPr id="4" name="Picture 3">
            <a:extLst>
              <a:ext uri="{FF2B5EF4-FFF2-40B4-BE49-F238E27FC236}">
                <a16:creationId xmlns:a16="http://schemas.microsoft.com/office/drawing/2014/main" id="{1DF2DFC5-4321-8B35-2534-0D16445F212C}"/>
              </a:ext>
            </a:extLst>
          </p:cNvPr>
          <p:cNvPicPr>
            <a:picLocks noChangeAspect="1"/>
          </p:cNvPicPr>
          <p:nvPr/>
        </p:nvPicPr>
        <p:blipFill>
          <a:blip r:embed="rId3"/>
          <a:stretch>
            <a:fillRect/>
          </a:stretch>
        </p:blipFill>
        <p:spPr>
          <a:xfrm>
            <a:off x="477132" y="694167"/>
            <a:ext cx="10813433" cy="1902205"/>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95027" y="36198"/>
            <a:ext cx="7801946" cy="810627"/>
          </a:xfrm>
        </p:spPr>
        <p:txBody>
          <a:bodyPr>
            <a:noAutofit/>
          </a:bodyPr>
          <a:lstStyle/>
          <a:p>
            <a:pPr algn="ctr"/>
            <a:r>
              <a:rPr lang="lt-LT" sz="3600" b="1" dirty="0"/>
              <a:t>Pirminių pasiūlymų vertinimas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43</a:t>
            </a:fld>
            <a:endParaRPr lang="en-US"/>
          </a:p>
        </p:txBody>
      </p:sp>
      <p:cxnSp>
        <p:nvCxnSpPr>
          <p:cNvPr id="35" name="Tiesioji rodyklės jungtis 34">
            <a:extLst>
              <a:ext uri="{FF2B5EF4-FFF2-40B4-BE49-F238E27FC236}">
                <a16:creationId xmlns:a16="http://schemas.microsoft.com/office/drawing/2014/main" id="{48F34B6C-22DD-E192-09DB-272D27BD2962}"/>
              </a:ext>
            </a:extLst>
          </p:cNvPr>
          <p:cNvCxnSpPr>
            <a:cxnSpLocks/>
          </p:cNvCxnSpPr>
          <p:nvPr/>
        </p:nvCxnSpPr>
        <p:spPr>
          <a:xfrm flipV="1">
            <a:off x="3226083" y="2604085"/>
            <a:ext cx="0" cy="3599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F1A2068-23F7-18CD-97EE-33DEDD1DD46C}"/>
              </a:ext>
            </a:extLst>
          </p:cNvPr>
          <p:cNvSpPr txBox="1"/>
          <p:nvPr/>
        </p:nvSpPr>
        <p:spPr>
          <a:xfrm>
            <a:off x="737311" y="2755208"/>
            <a:ext cx="5343916" cy="369332"/>
          </a:xfrm>
          <a:prstGeom prst="rect">
            <a:avLst/>
          </a:prstGeom>
          <a:solidFill>
            <a:schemeClr val="accent4">
              <a:lumMod val="20000"/>
              <a:lumOff val="80000"/>
            </a:schemeClr>
          </a:solidFill>
        </p:spPr>
        <p:txBody>
          <a:bodyPr wrap="square" rtlCol="0">
            <a:spAutoFit/>
          </a:bodyPr>
          <a:lstStyle/>
          <a:p>
            <a:r>
              <a:rPr lang="lt-LT" dirty="0"/>
              <a:t>Pasirenkama užduotis „Paskelbti vertinimo rezultatus“</a:t>
            </a:r>
            <a:endParaRPr lang="en-US" dirty="0"/>
          </a:p>
        </p:txBody>
      </p:sp>
      <p:sp>
        <p:nvSpPr>
          <p:cNvPr id="33" name="Rectangle 10">
            <a:extLst>
              <a:ext uri="{FF2B5EF4-FFF2-40B4-BE49-F238E27FC236}">
                <a16:creationId xmlns:a16="http://schemas.microsoft.com/office/drawing/2014/main" id="{B1F2E5DD-2DD0-C922-044A-571AB67F9C41}"/>
              </a:ext>
            </a:extLst>
          </p:cNvPr>
          <p:cNvSpPr/>
          <p:nvPr/>
        </p:nvSpPr>
        <p:spPr>
          <a:xfrm>
            <a:off x="2903532" y="2415004"/>
            <a:ext cx="1129733" cy="18908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tačiakampis 6">
            <a:extLst>
              <a:ext uri="{FF2B5EF4-FFF2-40B4-BE49-F238E27FC236}">
                <a16:creationId xmlns:a16="http://schemas.microsoft.com/office/drawing/2014/main" id="{D082C1EC-6C6F-C958-D53C-AC2A10EF7584}"/>
              </a:ext>
            </a:extLst>
          </p:cNvPr>
          <p:cNvSpPr/>
          <p:nvPr/>
        </p:nvSpPr>
        <p:spPr>
          <a:xfrm>
            <a:off x="8847044" y="5892463"/>
            <a:ext cx="1132820" cy="2637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4729B14-747D-4570-6150-4443A11F8DE7}"/>
              </a:ext>
            </a:extLst>
          </p:cNvPr>
          <p:cNvSpPr txBox="1"/>
          <p:nvPr/>
        </p:nvSpPr>
        <p:spPr>
          <a:xfrm>
            <a:off x="7731345" y="4220366"/>
            <a:ext cx="4144067" cy="923330"/>
          </a:xfrm>
          <a:prstGeom prst="rect">
            <a:avLst/>
          </a:prstGeom>
          <a:solidFill>
            <a:schemeClr val="accent4">
              <a:lumMod val="20000"/>
              <a:lumOff val="80000"/>
            </a:schemeClr>
          </a:solidFill>
        </p:spPr>
        <p:txBody>
          <a:bodyPr wrap="square" rtlCol="0">
            <a:spAutoFit/>
          </a:bodyPr>
          <a:lstStyle/>
          <a:p>
            <a:r>
              <a:rPr lang="lt-LT" dirty="0">
                <a:solidFill>
                  <a:srgbClr val="FF0000"/>
                </a:solidFill>
              </a:rPr>
              <a:t>SVARBU</a:t>
            </a:r>
            <a:r>
              <a:rPr lang="en-US" dirty="0">
                <a:solidFill>
                  <a:srgbClr val="FF0000"/>
                </a:solidFill>
              </a:rPr>
              <a:t>!</a:t>
            </a:r>
            <a:r>
              <a:rPr lang="lt-LT" dirty="0">
                <a:solidFill>
                  <a:srgbClr val="FF0000"/>
                </a:solidFill>
              </a:rPr>
              <a:t> </a:t>
            </a:r>
            <a:r>
              <a:rPr lang="lt-LT" dirty="0"/>
              <a:t>Šiame lange informacija nepildoma. Spaudžiama „Tęsti nesiunčiant pranešimų“</a:t>
            </a:r>
            <a:endParaRPr lang="en-US" dirty="0"/>
          </a:p>
        </p:txBody>
      </p:sp>
      <p:cxnSp>
        <p:nvCxnSpPr>
          <p:cNvPr id="18" name="Tiesioji rodyklės jungtis 17">
            <a:extLst>
              <a:ext uri="{FF2B5EF4-FFF2-40B4-BE49-F238E27FC236}">
                <a16:creationId xmlns:a16="http://schemas.microsoft.com/office/drawing/2014/main" id="{8E8AC496-A310-DAE7-04A5-7FA65A277DDF}"/>
              </a:ext>
            </a:extLst>
          </p:cNvPr>
          <p:cNvCxnSpPr/>
          <p:nvPr/>
        </p:nvCxnSpPr>
        <p:spPr>
          <a:xfrm flipH="1">
            <a:off x="9145164" y="5183745"/>
            <a:ext cx="208386" cy="7031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aveikslėlis 19">
            <a:extLst>
              <a:ext uri="{FF2B5EF4-FFF2-40B4-BE49-F238E27FC236}">
                <a16:creationId xmlns:a16="http://schemas.microsoft.com/office/drawing/2014/main" id="{CB564AEF-FAB7-8592-C883-FCD7BE7964D6}"/>
              </a:ext>
            </a:extLst>
          </p:cNvPr>
          <p:cNvPicPr>
            <a:picLocks noChangeAspect="1"/>
          </p:cNvPicPr>
          <p:nvPr/>
        </p:nvPicPr>
        <p:blipFill>
          <a:blip r:embed="rId5"/>
          <a:stretch>
            <a:fillRect/>
          </a:stretch>
        </p:blipFill>
        <p:spPr>
          <a:xfrm>
            <a:off x="9480689" y="2502417"/>
            <a:ext cx="2516527" cy="923330"/>
          </a:xfrm>
          <a:prstGeom prst="rect">
            <a:avLst/>
          </a:prstGeom>
        </p:spPr>
      </p:pic>
      <p:sp>
        <p:nvSpPr>
          <p:cNvPr id="21" name="Stačiakampis 6">
            <a:extLst>
              <a:ext uri="{FF2B5EF4-FFF2-40B4-BE49-F238E27FC236}">
                <a16:creationId xmlns:a16="http://schemas.microsoft.com/office/drawing/2014/main" id="{3935AF85-19C7-DFA9-023B-6680009301A6}"/>
              </a:ext>
            </a:extLst>
          </p:cNvPr>
          <p:cNvSpPr/>
          <p:nvPr/>
        </p:nvSpPr>
        <p:spPr>
          <a:xfrm>
            <a:off x="11036830" y="3116827"/>
            <a:ext cx="507470" cy="3089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4">
            <a:extLst>
              <a:ext uri="{FF2B5EF4-FFF2-40B4-BE49-F238E27FC236}">
                <a16:creationId xmlns:a16="http://schemas.microsoft.com/office/drawing/2014/main" id="{18AAEFE6-CC67-4C79-094E-EDE5458DE3A4}"/>
              </a:ext>
            </a:extLst>
          </p:cNvPr>
          <p:cNvSpPr/>
          <p:nvPr/>
        </p:nvSpPr>
        <p:spPr>
          <a:xfrm>
            <a:off x="3226083" y="188435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23" name="Oval 4">
            <a:extLst>
              <a:ext uri="{FF2B5EF4-FFF2-40B4-BE49-F238E27FC236}">
                <a16:creationId xmlns:a16="http://schemas.microsoft.com/office/drawing/2014/main" id="{B3711D60-34E2-11B9-3050-362979029BD0}"/>
              </a:ext>
            </a:extLst>
          </p:cNvPr>
          <p:cNvSpPr/>
          <p:nvPr/>
        </p:nvSpPr>
        <p:spPr>
          <a:xfrm>
            <a:off x="8487811" y="542767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4" name="Oval 4">
            <a:extLst>
              <a:ext uri="{FF2B5EF4-FFF2-40B4-BE49-F238E27FC236}">
                <a16:creationId xmlns:a16="http://schemas.microsoft.com/office/drawing/2014/main" id="{FC239D7C-2874-DF18-2CDC-D67B141F40B6}"/>
              </a:ext>
            </a:extLst>
          </p:cNvPr>
          <p:cNvSpPr/>
          <p:nvPr/>
        </p:nvSpPr>
        <p:spPr>
          <a:xfrm>
            <a:off x="10552198" y="304169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Tree>
    <p:extLst>
      <p:ext uri="{BB962C8B-B14F-4D97-AF65-F5344CB8AC3E}">
        <p14:creationId xmlns:p14="http://schemas.microsoft.com/office/powerpoint/2010/main" val="23419303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54E9FD9-F93D-0CF9-696D-C6EE57836B35}"/>
              </a:ext>
            </a:extLst>
          </p:cNvPr>
          <p:cNvPicPr>
            <a:picLocks noChangeAspect="1"/>
          </p:cNvPicPr>
          <p:nvPr/>
        </p:nvPicPr>
        <p:blipFill>
          <a:blip r:embed="rId3"/>
          <a:stretch>
            <a:fillRect/>
          </a:stretch>
        </p:blipFill>
        <p:spPr>
          <a:xfrm>
            <a:off x="5861235" y="1846028"/>
            <a:ext cx="6112172" cy="1710517"/>
          </a:xfrm>
          <a:prstGeom prst="rect">
            <a:avLst/>
          </a:prstGeom>
        </p:spPr>
      </p:pic>
      <p:pic>
        <p:nvPicPr>
          <p:cNvPr id="9" name="Picture 8">
            <a:extLst>
              <a:ext uri="{FF2B5EF4-FFF2-40B4-BE49-F238E27FC236}">
                <a16:creationId xmlns:a16="http://schemas.microsoft.com/office/drawing/2014/main" id="{F3013699-97D4-9337-6112-5E7B6DF69967}"/>
              </a:ext>
            </a:extLst>
          </p:cNvPr>
          <p:cNvPicPr>
            <a:picLocks noChangeAspect="1"/>
          </p:cNvPicPr>
          <p:nvPr/>
        </p:nvPicPr>
        <p:blipFill>
          <a:blip r:embed="rId4"/>
          <a:stretch>
            <a:fillRect/>
          </a:stretch>
        </p:blipFill>
        <p:spPr>
          <a:xfrm>
            <a:off x="0" y="4499627"/>
            <a:ext cx="10371667" cy="1485656"/>
          </a:xfrm>
          <a:prstGeom prst="rect">
            <a:avLst/>
          </a:prstGeom>
        </p:spPr>
      </p:pic>
      <p:sp>
        <p:nvSpPr>
          <p:cNvPr id="40" name="TextBox 39">
            <a:extLst>
              <a:ext uri="{FF2B5EF4-FFF2-40B4-BE49-F238E27FC236}">
                <a16:creationId xmlns:a16="http://schemas.microsoft.com/office/drawing/2014/main" id="{D22674C7-6F6C-B15E-F7ED-F93EDBFD595D}"/>
              </a:ext>
            </a:extLst>
          </p:cNvPr>
          <p:cNvSpPr txBox="1"/>
          <p:nvPr/>
        </p:nvSpPr>
        <p:spPr>
          <a:xfrm>
            <a:off x="9237848" y="4498421"/>
            <a:ext cx="2801698" cy="1200329"/>
          </a:xfrm>
          <a:prstGeom prst="rect">
            <a:avLst/>
          </a:prstGeom>
          <a:solidFill>
            <a:schemeClr val="accent4">
              <a:lumMod val="20000"/>
              <a:lumOff val="80000"/>
            </a:schemeClr>
          </a:solidFill>
        </p:spPr>
        <p:txBody>
          <a:bodyPr wrap="square" rtlCol="0">
            <a:spAutoFit/>
          </a:bodyPr>
          <a:lstStyle/>
          <a:p>
            <a:r>
              <a:rPr lang="lt-LT" dirty="0">
                <a:solidFill>
                  <a:srgbClr val="FF0000"/>
                </a:solidFill>
              </a:rPr>
              <a:t>SVARBU</a:t>
            </a:r>
            <a:r>
              <a:rPr lang="en-US" dirty="0">
                <a:solidFill>
                  <a:srgbClr val="FF0000"/>
                </a:solidFill>
              </a:rPr>
              <a:t>! </a:t>
            </a:r>
            <a:r>
              <a:rPr lang="lt-LT" dirty="0"/>
              <a:t>Atidėjimo laikotarpis visada turi būti užbaigtas  rankiniu būdu norit pradėti naują (žingsnį) </a:t>
            </a:r>
            <a:endParaRPr lang="en-US" dirty="0"/>
          </a:p>
        </p:txBody>
      </p:sp>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85139"/>
            <a:ext cx="7801946" cy="810627"/>
          </a:xfrm>
        </p:spPr>
        <p:txBody>
          <a:bodyPr>
            <a:noAutofit/>
          </a:bodyPr>
          <a:lstStyle/>
          <a:p>
            <a:pPr algn="ctr"/>
            <a:r>
              <a:rPr lang="lt-LT" sz="3600" b="1"/>
              <a:t>Pirminių pasiūlymų vertinimas</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44</a:t>
            </a:fld>
            <a:endParaRPr lang="en-US"/>
          </a:p>
        </p:txBody>
      </p:sp>
      <p:pic>
        <p:nvPicPr>
          <p:cNvPr id="3" name="Paveikslėlis 2">
            <a:extLst>
              <a:ext uri="{FF2B5EF4-FFF2-40B4-BE49-F238E27FC236}">
                <a16:creationId xmlns:a16="http://schemas.microsoft.com/office/drawing/2014/main" id="{5DD3E72E-0B81-D5D1-3306-0CD07D158141}"/>
              </a:ext>
            </a:extLst>
          </p:cNvPr>
          <p:cNvPicPr>
            <a:picLocks noChangeAspect="1"/>
          </p:cNvPicPr>
          <p:nvPr/>
        </p:nvPicPr>
        <p:blipFill>
          <a:blip r:embed="rId6"/>
          <a:srcRect t="803" r="46372" b="17013"/>
          <a:stretch/>
        </p:blipFill>
        <p:spPr>
          <a:xfrm>
            <a:off x="288521" y="1432201"/>
            <a:ext cx="5507537" cy="1320304"/>
          </a:xfrm>
          <a:prstGeom prst="rect">
            <a:avLst/>
          </a:prstGeom>
        </p:spPr>
      </p:pic>
      <p:sp>
        <p:nvSpPr>
          <p:cNvPr id="6" name="TextBox 5">
            <a:extLst>
              <a:ext uri="{FF2B5EF4-FFF2-40B4-BE49-F238E27FC236}">
                <a16:creationId xmlns:a16="http://schemas.microsoft.com/office/drawing/2014/main" id="{658EB9AD-2C18-B00E-896D-C93DB1DFF386}"/>
              </a:ext>
            </a:extLst>
          </p:cNvPr>
          <p:cNvSpPr txBox="1"/>
          <p:nvPr/>
        </p:nvSpPr>
        <p:spPr>
          <a:xfrm>
            <a:off x="288520" y="566041"/>
            <a:ext cx="11751025" cy="923330"/>
          </a:xfrm>
          <a:prstGeom prst="rect">
            <a:avLst/>
          </a:prstGeom>
          <a:solidFill>
            <a:schemeClr val="accent4">
              <a:lumMod val="20000"/>
              <a:lumOff val="80000"/>
            </a:schemeClr>
          </a:solidFill>
        </p:spPr>
        <p:txBody>
          <a:bodyPr wrap="square" lIns="91440" tIns="45720" rIns="91440" bIns="45720" rtlCol="0" anchor="t">
            <a:spAutoFit/>
          </a:bodyPr>
          <a:lstStyle/>
          <a:p>
            <a:r>
              <a:rPr lang="lt-LT" sz="1800" b="0" i="0" u="none" strike="noStrike" dirty="0">
                <a:solidFill>
                  <a:srgbClr val="000000"/>
                </a:solidFill>
                <a:effectLst/>
                <a:latin typeface="Calibri"/>
                <a:cs typeface="Calibri"/>
              </a:rPr>
              <a:t>Susirašinėjimo priemonėmis informavus tiekėjus apie pirminių pasiūlymų vertinimo rezultatus, prasideda atidėjimo laikotarpis </a:t>
            </a:r>
            <a:r>
              <a:rPr lang="lt-LT" sz="1800" b="1" i="0" u="none" strike="noStrike" dirty="0">
                <a:solidFill>
                  <a:srgbClr val="000000"/>
                </a:solidFill>
                <a:effectLst/>
                <a:latin typeface="Calibri"/>
                <a:cs typeface="Calibri"/>
              </a:rPr>
              <a:t>(kuris sistemiškai nustatytas 14 </a:t>
            </a:r>
            <a:r>
              <a:rPr lang="lt-LT" b="1" i="0" u="none" strike="noStrike" dirty="0">
                <a:solidFill>
                  <a:srgbClr val="000000"/>
                </a:solidFill>
                <a:effectLst/>
                <a:latin typeface="Calibri"/>
                <a:cs typeface="Calibri"/>
              </a:rPr>
              <a:t>kalendorinių dienų)</a:t>
            </a:r>
            <a:r>
              <a:rPr lang="lt-LT" b="0" i="0" u="none" strike="noStrike" dirty="0">
                <a:solidFill>
                  <a:srgbClr val="000000"/>
                </a:solidFill>
                <a:effectLst/>
                <a:latin typeface="Calibri"/>
                <a:cs typeface="Calibri"/>
              </a:rPr>
              <a:t>, kurio galima netaikyti arba užbaigti anksčiau.</a:t>
            </a:r>
            <a:r>
              <a:rPr lang="lt-LT" b="0" i="0" dirty="0">
                <a:solidFill>
                  <a:srgbClr val="000000"/>
                </a:solidFill>
                <a:effectLst/>
                <a:latin typeface="Calibri"/>
                <a:cs typeface="Calibri"/>
              </a:rPr>
              <a:t>​</a:t>
            </a:r>
            <a:r>
              <a:rPr lang="lt-LT" dirty="0">
                <a:solidFill>
                  <a:srgbClr val="000000"/>
                </a:solidFill>
                <a:latin typeface="Calibri"/>
                <a:cs typeface="Calibri"/>
              </a:rPr>
              <a:t> Norėdami netaikyti atidėjimo laikotarpio ir pereiti prie kitos užduoties:</a:t>
            </a:r>
            <a:endParaRPr lang="en-US" dirty="0"/>
          </a:p>
        </p:txBody>
      </p:sp>
      <p:sp>
        <p:nvSpPr>
          <p:cNvPr id="8" name="Rectangle 10">
            <a:extLst>
              <a:ext uri="{FF2B5EF4-FFF2-40B4-BE49-F238E27FC236}">
                <a16:creationId xmlns:a16="http://schemas.microsoft.com/office/drawing/2014/main" id="{A5C2DE7C-DD54-83D8-84A7-B0C260533DA1}"/>
              </a:ext>
            </a:extLst>
          </p:cNvPr>
          <p:cNvSpPr/>
          <p:nvPr/>
        </p:nvSpPr>
        <p:spPr>
          <a:xfrm>
            <a:off x="2541279" y="1467717"/>
            <a:ext cx="882083" cy="20798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4A0AF17-44AA-28E9-3A79-1924750D2C71}"/>
              </a:ext>
            </a:extLst>
          </p:cNvPr>
          <p:cNvSpPr/>
          <p:nvPr/>
        </p:nvSpPr>
        <p:spPr>
          <a:xfrm>
            <a:off x="2541279" y="1726523"/>
            <a:ext cx="1002021" cy="20798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0">
            <a:extLst>
              <a:ext uri="{FF2B5EF4-FFF2-40B4-BE49-F238E27FC236}">
                <a16:creationId xmlns:a16="http://schemas.microsoft.com/office/drawing/2014/main" id="{D6067827-AD44-2AAC-4232-E0BD8425463D}"/>
              </a:ext>
            </a:extLst>
          </p:cNvPr>
          <p:cNvSpPr/>
          <p:nvPr/>
        </p:nvSpPr>
        <p:spPr>
          <a:xfrm>
            <a:off x="6341533" y="3236493"/>
            <a:ext cx="1143000" cy="3200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4">
            <a:extLst>
              <a:ext uri="{FF2B5EF4-FFF2-40B4-BE49-F238E27FC236}">
                <a16:creationId xmlns:a16="http://schemas.microsoft.com/office/drawing/2014/main" id="{59F7E4EA-C521-1B21-7E2B-2D435FFDD85B}"/>
              </a:ext>
            </a:extLst>
          </p:cNvPr>
          <p:cNvSpPr/>
          <p:nvPr/>
        </p:nvSpPr>
        <p:spPr>
          <a:xfrm>
            <a:off x="1980188" y="138955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25" name="Oval 4">
            <a:extLst>
              <a:ext uri="{FF2B5EF4-FFF2-40B4-BE49-F238E27FC236}">
                <a16:creationId xmlns:a16="http://schemas.microsoft.com/office/drawing/2014/main" id="{D2B177F2-5F40-A6B2-26E1-F41D232EA1F6}"/>
              </a:ext>
            </a:extLst>
          </p:cNvPr>
          <p:cNvSpPr/>
          <p:nvPr/>
        </p:nvSpPr>
        <p:spPr>
          <a:xfrm>
            <a:off x="3554139" y="163521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6" name="Oval 4">
            <a:extLst>
              <a:ext uri="{FF2B5EF4-FFF2-40B4-BE49-F238E27FC236}">
                <a16:creationId xmlns:a16="http://schemas.microsoft.com/office/drawing/2014/main" id="{985E3221-C6CF-C7C3-4A3A-D9D9BFF6FF9C}"/>
              </a:ext>
            </a:extLst>
          </p:cNvPr>
          <p:cNvSpPr/>
          <p:nvPr/>
        </p:nvSpPr>
        <p:spPr>
          <a:xfrm>
            <a:off x="6545492" y="361486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28" name="Rectangle 10">
            <a:extLst>
              <a:ext uri="{FF2B5EF4-FFF2-40B4-BE49-F238E27FC236}">
                <a16:creationId xmlns:a16="http://schemas.microsoft.com/office/drawing/2014/main" id="{B97F3C0A-558F-BA0B-5E87-69003DC0668F}"/>
              </a:ext>
            </a:extLst>
          </p:cNvPr>
          <p:cNvSpPr/>
          <p:nvPr/>
        </p:nvSpPr>
        <p:spPr>
          <a:xfrm>
            <a:off x="7319482" y="5376261"/>
            <a:ext cx="1155651" cy="23964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aveikslėlis 29">
            <a:extLst>
              <a:ext uri="{FF2B5EF4-FFF2-40B4-BE49-F238E27FC236}">
                <a16:creationId xmlns:a16="http://schemas.microsoft.com/office/drawing/2014/main" id="{85442CE1-4330-9AB4-F64A-B469A8664537}"/>
              </a:ext>
            </a:extLst>
          </p:cNvPr>
          <p:cNvPicPr>
            <a:picLocks noChangeAspect="1"/>
          </p:cNvPicPr>
          <p:nvPr/>
        </p:nvPicPr>
        <p:blipFill>
          <a:blip r:embed="rId7"/>
          <a:stretch>
            <a:fillRect/>
          </a:stretch>
        </p:blipFill>
        <p:spPr>
          <a:xfrm>
            <a:off x="3047497" y="3122325"/>
            <a:ext cx="2633901" cy="975050"/>
          </a:xfrm>
          <a:prstGeom prst="rect">
            <a:avLst/>
          </a:prstGeom>
        </p:spPr>
      </p:pic>
      <p:pic>
        <p:nvPicPr>
          <p:cNvPr id="32" name="Paveikslėlis 31">
            <a:extLst>
              <a:ext uri="{FF2B5EF4-FFF2-40B4-BE49-F238E27FC236}">
                <a16:creationId xmlns:a16="http://schemas.microsoft.com/office/drawing/2014/main" id="{8C143C66-0D14-30D3-627C-76A6047CF5B5}"/>
              </a:ext>
            </a:extLst>
          </p:cNvPr>
          <p:cNvPicPr>
            <a:picLocks noChangeAspect="1"/>
          </p:cNvPicPr>
          <p:nvPr/>
        </p:nvPicPr>
        <p:blipFill>
          <a:blip r:embed="rId8"/>
          <a:stretch>
            <a:fillRect/>
          </a:stretch>
        </p:blipFill>
        <p:spPr>
          <a:xfrm>
            <a:off x="281305" y="2892269"/>
            <a:ext cx="2701015" cy="1517335"/>
          </a:xfrm>
          <a:prstGeom prst="rect">
            <a:avLst/>
          </a:prstGeom>
        </p:spPr>
      </p:pic>
      <p:sp>
        <p:nvSpPr>
          <p:cNvPr id="34" name="Oval 4">
            <a:extLst>
              <a:ext uri="{FF2B5EF4-FFF2-40B4-BE49-F238E27FC236}">
                <a16:creationId xmlns:a16="http://schemas.microsoft.com/office/drawing/2014/main" id="{84497DA3-0889-42AF-83F4-824FA59B9B43}"/>
              </a:ext>
            </a:extLst>
          </p:cNvPr>
          <p:cNvSpPr/>
          <p:nvPr/>
        </p:nvSpPr>
        <p:spPr>
          <a:xfrm>
            <a:off x="7569969" y="494211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36" name="Oval 4">
            <a:extLst>
              <a:ext uri="{FF2B5EF4-FFF2-40B4-BE49-F238E27FC236}">
                <a16:creationId xmlns:a16="http://schemas.microsoft.com/office/drawing/2014/main" id="{3165C125-39B1-1A11-87DC-A2B03FA4E5EC}"/>
              </a:ext>
            </a:extLst>
          </p:cNvPr>
          <p:cNvSpPr/>
          <p:nvPr/>
        </p:nvSpPr>
        <p:spPr>
          <a:xfrm>
            <a:off x="162738" y="249351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6</a:t>
            </a:r>
            <a:endParaRPr lang="en-GB">
              <a:solidFill>
                <a:schemeClr val="tx1"/>
              </a:solidFill>
            </a:endParaRPr>
          </a:p>
        </p:txBody>
      </p:sp>
      <p:sp>
        <p:nvSpPr>
          <p:cNvPr id="37" name="Rectangle 10">
            <a:extLst>
              <a:ext uri="{FF2B5EF4-FFF2-40B4-BE49-F238E27FC236}">
                <a16:creationId xmlns:a16="http://schemas.microsoft.com/office/drawing/2014/main" id="{F49F1707-4D72-9050-15AC-284F259EC401}"/>
              </a:ext>
            </a:extLst>
          </p:cNvPr>
          <p:cNvSpPr/>
          <p:nvPr/>
        </p:nvSpPr>
        <p:spPr>
          <a:xfrm>
            <a:off x="288521" y="2937993"/>
            <a:ext cx="378229" cy="24779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10">
            <a:extLst>
              <a:ext uri="{FF2B5EF4-FFF2-40B4-BE49-F238E27FC236}">
                <a16:creationId xmlns:a16="http://schemas.microsoft.com/office/drawing/2014/main" id="{1A01D262-E2F7-5DA5-185C-846329F7F7FA}"/>
              </a:ext>
            </a:extLst>
          </p:cNvPr>
          <p:cNvSpPr/>
          <p:nvPr/>
        </p:nvSpPr>
        <p:spPr>
          <a:xfrm>
            <a:off x="4619722" y="3742890"/>
            <a:ext cx="542156" cy="35448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4">
            <a:extLst>
              <a:ext uri="{FF2B5EF4-FFF2-40B4-BE49-F238E27FC236}">
                <a16:creationId xmlns:a16="http://schemas.microsoft.com/office/drawing/2014/main" id="{9308CFFF-DEEC-2C33-0915-BF1CED6BE87B}"/>
              </a:ext>
            </a:extLst>
          </p:cNvPr>
          <p:cNvSpPr/>
          <p:nvPr/>
        </p:nvSpPr>
        <p:spPr>
          <a:xfrm>
            <a:off x="4069913" y="372810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5</a:t>
            </a:r>
            <a:endParaRPr lang="en-GB">
              <a:solidFill>
                <a:schemeClr val="tx1"/>
              </a:solidFill>
            </a:endParaRPr>
          </a:p>
        </p:txBody>
      </p:sp>
    </p:spTree>
    <p:extLst>
      <p:ext uri="{BB962C8B-B14F-4D97-AF65-F5344CB8AC3E}">
        <p14:creationId xmlns:p14="http://schemas.microsoft.com/office/powerpoint/2010/main" val="3674616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a:t>Pirminių pasiūlymų vertinimas</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45</a:t>
            </a:fld>
            <a:endParaRPr lang="en-US"/>
          </a:p>
        </p:txBody>
      </p:sp>
      <p:pic>
        <p:nvPicPr>
          <p:cNvPr id="4" name="Paveikslėlis 3">
            <a:extLst>
              <a:ext uri="{FF2B5EF4-FFF2-40B4-BE49-F238E27FC236}">
                <a16:creationId xmlns:a16="http://schemas.microsoft.com/office/drawing/2014/main" id="{F0F94154-4E7C-82EC-84BC-DFE7346B061D}"/>
              </a:ext>
            </a:extLst>
          </p:cNvPr>
          <p:cNvPicPr>
            <a:picLocks noChangeAspect="1"/>
          </p:cNvPicPr>
          <p:nvPr/>
        </p:nvPicPr>
        <p:blipFill>
          <a:blip r:embed="rId3"/>
          <a:stretch>
            <a:fillRect/>
          </a:stretch>
        </p:blipFill>
        <p:spPr>
          <a:xfrm>
            <a:off x="717316" y="932132"/>
            <a:ext cx="10435123" cy="1815288"/>
          </a:xfrm>
          <a:prstGeom prst="rect">
            <a:avLst/>
          </a:prstGeom>
        </p:spPr>
      </p:pic>
      <p:sp>
        <p:nvSpPr>
          <p:cNvPr id="12" name="Rectangle 10">
            <a:extLst>
              <a:ext uri="{FF2B5EF4-FFF2-40B4-BE49-F238E27FC236}">
                <a16:creationId xmlns:a16="http://schemas.microsoft.com/office/drawing/2014/main" id="{FF062999-64A2-B2B1-F2FE-DEBC053AD902}"/>
              </a:ext>
            </a:extLst>
          </p:cNvPr>
          <p:cNvSpPr/>
          <p:nvPr/>
        </p:nvSpPr>
        <p:spPr>
          <a:xfrm>
            <a:off x="3099367" y="2527106"/>
            <a:ext cx="1729808" cy="22031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Tiesioji rodyklės jungtis 14">
            <a:extLst>
              <a:ext uri="{FF2B5EF4-FFF2-40B4-BE49-F238E27FC236}">
                <a16:creationId xmlns:a16="http://schemas.microsoft.com/office/drawing/2014/main" id="{CE48A0EE-249E-6B20-C4D9-5A50D06EDC62}"/>
              </a:ext>
            </a:extLst>
          </p:cNvPr>
          <p:cNvCxnSpPr/>
          <p:nvPr/>
        </p:nvCxnSpPr>
        <p:spPr>
          <a:xfrm flipV="1">
            <a:off x="3686175" y="2747420"/>
            <a:ext cx="123825" cy="1485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D83D970-2A8C-FF04-68B9-1CC192D5B3E4}"/>
              </a:ext>
            </a:extLst>
          </p:cNvPr>
          <p:cNvSpPr txBox="1"/>
          <p:nvPr/>
        </p:nvSpPr>
        <p:spPr>
          <a:xfrm>
            <a:off x="717316" y="2900095"/>
            <a:ext cx="6816960" cy="369332"/>
          </a:xfrm>
          <a:prstGeom prst="rect">
            <a:avLst/>
          </a:prstGeom>
          <a:solidFill>
            <a:schemeClr val="accent4">
              <a:lumMod val="20000"/>
              <a:lumOff val="80000"/>
            </a:schemeClr>
          </a:solidFill>
        </p:spPr>
        <p:txBody>
          <a:bodyPr wrap="square" rtlCol="0">
            <a:spAutoFit/>
          </a:bodyPr>
          <a:lstStyle/>
          <a:p>
            <a:r>
              <a:rPr lang="lt-LT" dirty="0"/>
              <a:t>Pasirenkama užduotis „ Pasiūlymų eilė po atidėjimo termino pabaigos“</a:t>
            </a:r>
            <a:endParaRPr lang="en-US" dirty="0"/>
          </a:p>
        </p:txBody>
      </p:sp>
      <p:pic>
        <p:nvPicPr>
          <p:cNvPr id="16" name="Paveikslėlis 15">
            <a:extLst>
              <a:ext uri="{FF2B5EF4-FFF2-40B4-BE49-F238E27FC236}">
                <a16:creationId xmlns:a16="http://schemas.microsoft.com/office/drawing/2014/main" id="{1403AA20-44E1-25C9-FC6E-9FF264FCDB74}"/>
              </a:ext>
            </a:extLst>
          </p:cNvPr>
          <p:cNvPicPr>
            <a:picLocks noChangeAspect="1"/>
          </p:cNvPicPr>
          <p:nvPr/>
        </p:nvPicPr>
        <p:blipFill>
          <a:blip r:embed="rId4"/>
          <a:stretch>
            <a:fillRect/>
          </a:stretch>
        </p:blipFill>
        <p:spPr>
          <a:xfrm>
            <a:off x="717316" y="3342522"/>
            <a:ext cx="8963025" cy="1973859"/>
          </a:xfrm>
          <a:prstGeom prst="rect">
            <a:avLst/>
          </a:prstGeom>
        </p:spPr>
      </p:pic>
      <p:sp>
        <p:nvSpPr>
          <p:cNvPr id="17" name="Rectangle 10">
            <a:extLst>
              <a:ext uri="{FF2B5EF4-FFF2-40B4-BE49-F238E27FC236}">
                <a16:creationId xmlns:a16="http://schemas.microsoft.com/office/drawing/2014/main" id="{DCF8EA9D-7C51-527D-4D56-AC41DBB6F0EE}"/>
              </a:ext>
            </a:extLst>
          </p:cNvPr>
          <p:cNvSpPr/>
          <p:nvPr/>
        </p:nvSpPr>
        <p:spPr>
          <a:xfrm>
            <a:off x="9048750" y="4908354"/>
            <a:ext cx="523875" cy="22561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Tiesioji rodyklės jungtis 21">
            <a:extLst>
              <a:ext uri="{FF2B5EF4-FFF2-40B4-BE49-F238E27FC236}">
                <a16:creationId xmlns:a16="http://schemas.microsoft.com/office/drawing/2014/main" id="{9B1C8F7E-6AD4-0534-AA14-602469D1D956}"/>
              </a:ext>
            </a:extLst>
          </p:cNvPr>
          <p:cNvCxnSpPr>
            <a:cxnSpLocks/>
          </p:cNvCxnSpPr>
          <p:nvPr/>
        </p:nvCxnSpPr>
        <p:spPr>
          <a:xfrm flipH="1" flipV="1">
            <a:off x="2511659" y="5021164"/>
            <a:ext cx="631593" cy="36598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1" name="Paveikslėlis 30">
            <a:extLst>
              <a:ext uri="{FF2B5EF4-FFF2-40B4-BE49-F238E27FC236}">
                <a16:creationId xmlns:a16="http://schemas.microsoft.com/office/drawing/2014/main" id="{05A1D865-635D-1E31-AB0D-F5C24CEAEE39}"/>
              </a:ext>
            </a:extLst>
          </p:cNvPr>
          <p:cNvPicPr>
            <a:picLocks noChangeAspect="1"/>
          </p:cNvPicPr>
          <p:nvPr/>
        </p:nvPicPr>
        <p:blipFill>
          <a:blip r:embed="rId5"/>
          <a:stretch>
            <a:fillRect/>
          </a:stretch>
        </p:blipFill>
        <p:spPr>
          <a:xfrm>
            <a:off x="9048750" y="2923065"/>
            <a:ext cx="3029233" cy="1187516"/>
          </a:xfrm>
          <a:prstGeom prst="rect">
            <a:avLst/>
          </a:prstGeom>
        </p:spPr>
      </p:pic>
      <p:pic>
        <p:nvPicPr>
          <p:cNvPr id="33" name="Paveikslėlis 32">
            <a:extLst>
              <a:ext uri="{FF2B5EF4-FFF2-40B4-BE49-F238E27FC236}">
                <a16:creationId xmlns:a16="http://schemas.microsoft.com/office/drawing/2014/main" id="{E2307F7E-0BCB-160B-3A11-B431721AD139}"/>
              </a:ext>
            </a:extLst>
          </p:cNvPr>
          <p:cNvPicPr>
            <a:picLocks noChangeAspect="1"/>
          </p:cNvPicPr>
          <p:nvPr/>
        </p:nvPicPr>
        <p:blipFill>
          <a:blip r:embed="rId6"/>
          <a:stretch>
            <a:fillRect/>
          </a:stretch>
        </p:blipFill>
        <p:spPr>
          <a:xfrm>
            <a:off x="9768169" y="4343133"/>
            <a:ext cx="2221985" cy="1248233"/>
          </a:xfrm>
          <a:prstGeom prst="rect">
            <a:avLst/>
          </a:prstGeom>
        </p:spPr>
      </p:pic>
      <p:sp>
        <p:nvSpPr>
          <p:cNvPr id="35" name="Rectangle 10">
            <a:extLst>
              <a:ext uri="{FF2B5EF4-FFF2-40B4-BE49-F238E27FC236}">
                <a16:creationId xmlns:a16="http://schemas.microsoft.com/office/drawing/2014/main" id="{5CCB6112-897E-4718-DC70-94A2DDB30B2E}"/>
              </a:ext>
            </a:extLst>
          </p:cNvPr>
          <p:cNvSpPr/>
          <p:nvPr/>
        </p:nvSpPr>
        <p:spPr>
          <a:xfrm>
            <a:off x="10839450" y="3723593"/>
            <a:ext cx="635234" cy="38698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10">
            <a:extLst>
              <a:ext uri="{FF2B5EF4-FFF2-40B4-BE49-F238E27FC236}">
                <a16:creationId xmlns:a16="http://schemas.microsoft.com/office/drawing/2014/main" id="{47AD71A1-B630-764E-67BB-902CF40CB033}"/>
              </a:ext>
            </a:extLst>
          </p:cNvPr>
          <p:cNvSpPr/>
          <p:nvPr/>
        </p:nvSpPr>
        <p:spPr>
          <a:xfrm>
            <a:off x="9768170" y="4386008"/>
            <a:ext cx="299756" cy="24314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
            <a:extLst>
              <a:ext uri="{FF2B5EF4-FFF2-40B4-BE49-F238E27FC236}">
                <a16:creationId xmlns:a16="http://schemas.microsoft.com/office/drawing/2014/main" id="{4EF98E23-25A1-9FA2-6994-607CF9220958}"/>
              </a:ext>
            </a:extLst>
          </p:cNvPr>
          <p:cNvSpPr/>
          <p:nvPr/>
        </p:nvSpPr>
        <p:spPr>
          <a:xfrm>
            <a:off x="8518593" y="477569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42" name="Oval 4">
            <a:extLst>
              <a:ext uri="{FF2B5EF4-FFF2-40B4-BE49-F238E27FC236}">
                <a16:creationId xmlns:a16="http://schemas.microsoft.com/office/drawing/2014/main" id="{574117B1-ADD5-2110-02DB-DB9062130788}"/>
              </a:ext>
            </a:extLst>
          </p:cNvPr>
          <p:cNvSpPr/>
          <p:nvPr/>
        </p:nvSpPr>
        <p:spPr>
          <a:xfrm>
            <a:off x="10321050" y="371514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43" name="Oval 4">
            <a:extLst>
              <a:ext uri="{FF2B5EF4-FFF2-40B4-BE49-F238E27FC236}">
                <a16:creationId xmlns:a16="http://schemas.microsoft.com/office/drawing/2014/main" id="{4A67E1D7-C6EF-02A5-C87E-67CD7F55FA2F}"/>
              </a:ext>
            </a:extLst>
          </p:cNvPr>
          <p:cNvSpPr/>
          <p:nvPr/>
        </p:nvSpPr>
        <p:spPr>
          <a:xfrm>
            <a:off x="9238012" y="427394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44" name="TextBox 43">
            <a:extLst>
              <a:ext uri="{FF2B5EF4-FFF2-40B4-BE49-F238E27FC236}">
                <a16:creationId xmlns:a16="http://schemas.microsoft.com/office/drawing/2014/main" id="{41DFB419-270F-059E-524A-0D6C5B2F267A}"/>
              </a:ext>
            </a:extLst>
          </p:cNvPr>
          <p:cNvSpPr txBox="1"/>
          <p:nvPr/>
        </p:nvSpPr>
        <p:spPr>
          <a:xfrm>
            <a:off x="3143252" y="5021163"/>
            <a:ext cx="5075225" cy="1754326"/>
          </a:xfrm>
          <a:prstGeom prst="rect">
            <a:avLst/>
          </a:prstGeom>
          <a:solidFill>
            <a:schemeClr val="accent4">
              <a:lumMod val="20000"/>
              <a:lumOff val="80000"/>
            </a:schemeClr>
          </a:solidFill>
        </p:spPr>
        <p:txBody>
          <a:bodyPr wrap="square" lIns="91440" tIns="45720" rIns="91440" bIns="45720" rtlCol="0" anchor="t">
            <a:spAutoFit/>
          </a:bodyPr>
          <a:lstStyle/>
          <a:p>
            <a:r>
              <a:rPr lang="lt-LT" dirty="0"/>
              <a:t>Jei atidėjimo termino metu buvo gauta pretenzijų ir pasiūlymų vertinimo rezultatai keičiasi, spaudžiama „Atmesti ir prašyti pakartotinio įvertinimo“ ir „OK“. Pirkimo vykdytojas sugražinamas į susipažinimo su pasiūlymais etapą ir turi iš naujo atlikti pasiūlymų vertinimą (žr. </a:t>
            </a:r>
            <a:r>
              <a:rPr lang="lt-LT" dirty="0">
                <a:hlinkClick r:id="rId7" action="ppaction://hlinksldjump"/>
              </a:rPr>
              <a:t>40-45 skaidrės</a:t>
            </a:r>
            <a:r>
              <a:rPr lang="lt-LT" dirty="0"/>
              <a:t>)</a:t>
            </a:r>
            <a:endParaRPr lang="en-US" dirty="0"/>
          </a:p>
        </p:txBody>
      </p:sp>
      <p:pic>
        <p:nvPicPr>
          <p:cNvPr id="8" name="Picture 7">
            <a:extLst>
              <a:ext uri="{FF2B5EF4-FFF2-40B4-BE49-F238E27FC236}">
                <a16:creationId xmlns:a16="http://schemas.microsoft.com/office/drawing/2014/main" id="{8BD4ECF3-18D3-4574-754D-A04875E8559F}"/>
              </a:ext>
            </a:extLst>
          </p:cNvPr>
          <p:cNvPicPr>
            <a:picLocks noChangeAspect="1"/>
          </p:cNvPicPr>
          <p:nvPr/>
        </p:nvPicPr>
        <p:blipFill>
          <a:blip r:embed="rId8"/>
          <a:stretch>
            <a:fillRect/>
          </a:stretch>
        </p:blipFill>
        <p:spPr>
          <a:xfrm>
            <a:off x="794528" y="2519006"/>
            <a:ext cx="2227628" cy="175866"/>
          </a:xfrm>
          <a:prstGeom prst="rect">
            <a:avLst/>
          </a:prstGeom>
        </p:spPr>
      </p:pic>
      <p:pic>
        <p:nvPicPr>
          <p:cNvPr id="13" name="Picture 12">
            <a:extLst>
              <a:ext uri="{FF2B5EF4-FFF2-40B4-BE49-F238E27FC236}">
                <a16:creationId xmlns:a16="http://schemas.microsoft.com/office/drawing/2014/main" id="{BA529A18-5329-E495-8FCD-26D0F1DB810E}"/>
              </a:ext>
            </a:extLst>
          </p:cNvPr>
          <p:cNvPicPr>
            <a:picLocks noChangeAspect="1"/>
          </p:cNvPicPr>
          <p:nvPr/>
        </p:nvPicPr>
        <p:blipFill>
          <a:blip r:embed="rId9"/>
          <a:stretch>
            <a:fillRect/>
          </a:stretch>
        </p:blipFill>
        <p:spPr>
          <a:xfrm>
            <a:off x="755576" y="3835995"/>
            <a:ext cx="7922757" cy="196992"/>
          </a:xfrm>
          <a:prstGeom prst="rect">
            <a:avLst/>
          </a:prstGeom>
        </p:spPr>
      </p:pic>
    </p:spTree>
    <p:extLst>
      <p:ext uri="{BB962C8B-B14F-4D97-AF65-F5344CB8AC3E}">
        <p14:creationId xmlns:p14="http://schemas.microsoft.com/office/powerpoint/2010/main" val="32323674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0C6F21B-5A51-F040-C31A-47B8DFF89A84}"/>
              </a:ext>
            </a:extLst>
          </p:cNvPr>
          <p:cNvPicPr>
            <a:picLocks noChangeAspect="1"/>
          </p:cNvPicPr>
          <p:nvPr/>
        </p:nvPicPr>
        <p:blipFill>
          <a:blip r:embed="rId2"/>
          <a:stretch>
            <a:fillRect/>
          </a:stretch>
        </p:blipFill>
        <p:spPr>
          <a:xfrm>
            <a:off x="169332" y="3382065"/>
            <a:ext cx="10397067" cy="1848002"/>
          </a:xfrm>
          <a:prstGeom prst="rect">
            <a:avLst/>
          </a:prstGeom>
        </p:spPr>
      </p:pic>
      <p:pic>
        <p:nvPicPr>
          <p:cNvPr id="6" name="Picture 5">
            <a:extLst>
              <a:ext uri="{FF2B5EF4-FFF2-40B4-BE49-F238E27FC236}">
                <a16:creationId xmlns:a16="http://schemas.microsoft.com/office/drawing/2014/main" id="{ACD426F2-6D36-6377-053B-B2D0971AB172}"/>
              </a:ext>
            </a:extLst>
          </p:cNvPr>
          <p:cNvPicPr>
            <a:picLocks noChangeAspect="1"/>
          </p:cNvPicPr>
          <p:nvPr/>
        </p:nvPicPr>
        <p:blipFill>
          <a:blip r:embed="rId3"/>
          <a:stretch>
            <a:fillRect/>
          </a:stretch>
        </p:blipFill>
        <p:spPr>
          <a:xfrm>
            <a:off x="254000" y="794476"/>
            <a:ext cx="11531600" cy="2008691"/>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a:t>Naujo proceso (žingsnio) kūrimas</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46</a:t>
            </a:fld>
            <a:endParaRPr lang="en-US"/>
          </a:p>
        </p:txBody>
      </p:sp>
      <p:sp>
        <p:nvSpPr>
          <p:cNvPr id="5" name="TextBox 4">
            <a:extLst>
              <a:ext uri="{FF2B5EF4-FFF2-40B4-BE49-F238E27FC236}">
                <a16:creationId xmlns:a16="http://schemas.microsoft.com/office/drawing/2014/main" id="{7881E0E3-FE46-A7F5-BD2F-3986B85779DC}"/>
              </a:ext>
            </a:extLst>
          </p:cNvPr>
          <p:cNvSpPr txBox="1"/>
          <p:nvPr/>
        </p:nvSpPr>
        <p:spPr>
          <a:xfrm>
            <a:off x="737311" y="2934515"/>
            <a:ext cx="5343916" cy="369332"/>
          </a:xfrm>
          <a:prstGeom prst="rect">
            <a:avLst/>
          </a:prstGeom>
          <a:solidFill>
            <a:schemeClr val="accent4">
              <a:lumMod val="20000"/>
              <a:lumOff val="80000"/>
            </a:schemeClr>
          </a:solidFill>
        </p:spPr>
        <p:txBody>
          <a:bodyPr wrap="square" lIns="91440" tIns="45720" rIns="91440" bIns="45720" rtlCol="0" anchor="t">
            <a:spAutoFit/>
          </a:bodyPr>
          <a:lstStyle/>
          <a:p>
            <a:r>
              <a:rPr lang="lt-LT" dirty="0"/>
              <a:t>Pasirenkama užduotis „Naujo proceso pradžia“</a:t>
            </a:r>
            <a:endParaRPr lang="en-US" dirty="0"/>
          </a:p>
        </p:txBody>
      </p:sp>
      <p:cxnSp>
        <p:nvCxnSpPr>
          <p:cNvPr id="8" name="Tiesioji rodyklės jungtis 7">
            <a:extLst>
              <a:ext uri="{FF2B5EF4-FFF2-40B4-BE49-F238E27FC236}">
                <a16:creationId xmlns:a16="http://schemas.microsoft.com/office/drawing/2014/main" id="{9F879C19-0574-83E7-D5BF-BC12A0CF4E82}"/>
              </a:ext>
            </a:extLst>
          </p:cNvPr>
          <p:cNvCxnSpPr>
            <a:cxnSpLocks/>
          </p:cNvCxnSpPr>
          <p:nvPr/>
        </p:nvCxnSpPr>
        <p:spPr>
          <a:xfrm flipV="1">
            <a:off x="3587326" y="2803167"/>
            <a:ext cx="0" cy="1691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Stačiakampis 6">
            <a:extLst>
              <a:ext uri="{FF2B5EF4-FFF2-40B4-BE49-F238E27FC236}">
                <a16:creationId xmlns:a16="http://schemas.microsoft.com/office/drawing/2014/main" id="{B17BB142-7BB9-25A3-3F30-757BC4D120FA}"/>
              </a:ext>
            </a:extLst>
          </p:cNvPr>
          <p:cNvSpPr/>
          <p:nvPr/>
        </p:nvSpPr>
        <p:spPr>
          <a:xfrm>
            <a:off x="2890244" y="2580702"/>
            <a:ext cx="1267290" cy="2189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čiakampis 6">
            <a:extLst>
              <a:ext uri="{FF2B5EF4-FFF2-40B4-BE49-F238E27FC236}">
                <a16:creationId xmlns:a16="http://schemas.microsoft.com/office/drawing/2014/main" id="{ACA8B83E-5CBC-30FC-9150-182DE6223877}"/>
              </a:ext>
            </a:extLst>
          </p:cNvPr>
          <p:cNvSpPr/>
          <p:nvPr/>
        </p:nvSpPr>
        <p:spPr>
          <a:xfrm>
            <a:off x="4512732" y="4536060"/>
            <a:ext cx="1295863" cy="2137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B545CBE-A778-D375-FB9D-F5D7529FE760}"/>
              </a:ext>
            </a:extLst>
          </p:cNvPr>
          <p:cNvSpPr txBox="1"/>
          <p:nvPr/>
        </p:nvSpPr>
        <p:spPr>
          <a:xfrm>
            <a:off x="1840774" y="5268528"/>
            <a:ext cx="5343916" cy="1200329"/>
          </a:xfrm>
          <a:prstGeom prst="rect">
            <a:avLst/>
          </a:prstGeom>
          <a:solidFill>
            <a:schemeClr val="accent4">
              <a:lumMod val="20000"/>
              <a:lumOff val="80000"/>
            </a:schemeClr>
          </a:solidFill>
        </p:spPr>
        <p:txBody>
          <a:bodyPr wrap="square" rtlCol="0">
            <a:spAutoFit/>
          </a:bodyPr>
          <a:lstStyle/>
          <a:p>
            <a:r>
              <a:rPr lang="lt-LT" dirty="0"/>
              <a:t>Norint pradėti naują žingsnį, t.y. pakviesti tiekėjus teikti pirminius arba galutinius pasiūlymus, priklausomai nuo to keliais etapais vykdomos neskelbiamos derybos,  spaudžiamas mygtukas „Pradėti naują vertinimo ciklą“</a:t>
            </a:r>
            <a:endParaRPr lang="en-US" dirty="0"/>
          </a:p>
        </p:txBody>
      </p:sp>
      <p:cxnSp>
        <p:nvCxnSpPr>
          <p:cNvPr id="23" name="Tiesioji rodyklės jungtis 22">
            <a:extLst>
              <a:ext uri="{FF2B5EF4-FFF2-40B4-BE49-F238E27FC236}">
                <a16:creationId xmlns:a16="http://schemas.microsoft.com/office/drawing/2014/main" id="{5DECD68D-3B33-4856-BB40-AC3E11A1DABD}"/>
              </a:ext>
            </a:extLst>
          </p:cNvPr>
          <p:cNvCxnSpPr>
            <a:cxnSpLocks/>
            <a:stCxn id="21" idx="0"/>
          </p:cNvCxnSpPr>
          <p:nvPr/>
        </p:nvCxnSpPr>
        <p:spPr>
          <a:xfrm flipV="1">
            <a:off x="4512732" y="4768807"/>
            <a:ext cx="118535" cy="4997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6" name="Paveikslėlis 25">
            <a:extLst>
              <a:ext uri="{FF2B5EF4-FFF2-40B4-BE49-F238E27FC236}">
                <a16:creationId xmlns:a16="http://schemas.microsoft.com/office/drawing/2014/main" id="{0F1FA292-6F14-9920-D7BD-AEDE6AACEDD7}"/>
              </a:ext>
            </a:extLst>
          </p:cNvPr>
          <p:cNvPicPr>
            <a:picLocks noChangeAspect="1"/>
          </p:cNvPicPr>
          <p:nvPr/>
        </p:nvPicPr>
        <p:blipFill>
          <a:blip r:embed="rId5"/>
          <a:stretch>
            <a:fillRect/>
          </a:stretch>
        </p:blipFill>
        <p:spPr>
          <a:xfrm>
            <a:off x="7429502" y="4492370"/>
            <a:ext cx="3207322" cy="1611155"/>
          </a:xfrm>
          <a:prstGeom prst="rect">
            <a:avLst/>
          </a:prstGeom>
        </p:spPr>
      </p:pic>
      <p:sp>
        <p:nvSpPr>
          <p:cNvPr id="27" name="Stačiakampis 6">
            <a:extLst>
              <a:ext uri="{FF2B5EF4-FFF2-40B4-BE49-F238E27FC236}">
                <a16:creationId xmlns:a16="http://schemas.microsoft.com/office/drawing/2014/main" id="{0F4B654F-DEB0-2295-DAE7-1BB3CE44EFD1}"/>
              </a:ext>
            </a:extLst>
          </p:cNvPr>
          <p:cNvSpPr/>
          <p:nvPr/>
        </p:nvSpPr>
        <p:spPr>
          <a:xfrm>
            <a:off x="9353550" y="5704100"/>
            <a:ext cx="628650" cy="3994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4">
            <a:extLst>
              <a:ext uri="{FF2B5EF4-FFF2-40B4-BE49-F238E27FC236}">
                <a16:creationId xmlns:a16="http://schemas.microsoft.com/office/drawing/2014/main" id="{D9CA6AD5-4A76-7E16-8080-FF4A32BF4D51}"/>
              </a:ext>
            </a:extLst>
          </p:cNvPr>
          <p:cNvSpPr/>
          <p:nvPr/>
        </p:nvSpPr>
        <p:spPr>
          <a:xfrm>
            <a:off x="2289139" y="249811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29" name="Oval 4">
            <a:extLst>
              <a:ext uri="{FF2B5EF4-FFF2-40B4-BE49-F238E27FC236}">
                <a16:creationId xmlns:a16="http://schemas.microsoft.com/office/drawing/2014/main" id="{0417BE1E-50FE-1139-E89F-EA05525E8C3B}"/>
              </a:ext>
            </a:extLst>
          </p:cNvPr>
          <p:cNvSpPr/>
          <p:nvPr/>
        </p:nvSpPr>
        <p:spPr>
          <a:xfrm>
            <a:off x="3909779" y="440425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30" name="Oval 4">
            <a:extLst>
              <a:ext uri="{FF2B5EF4-FFF2-40B4-BE49-F238E27FC236}">
                <a16:creationId xmlns:a16="http://schemas.microsoft.com/office/drawing/2014/main" id="{C82711A6-D92C-DF50-CF6F-586113E61EDE}"/>
              </a:ext>
            </a:extLst>
          </p:cNvPr>
          <p:cNvSpPr/>
          <p:nvPr/>
        </p:nvSpPr>
        <p:spPr>
          <a:xfrm>
            <a:off x="8840563" y="571178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Tree>
    <p:extLst>
      <p:ext uri="{BB962C8B-B14F-4D97-AF65-F5344CB8AC3E}">
        <p14:creationId xmlns:p14="http://schemas.microsoft.com/office/powerpoint/2010/main" val="29123881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209DC2-1D36-082B-EB49-FC405B1B3E1D}"/>
              </a:ext>
            </a:extLst>
          </p:cNvPr>
          <p:cNvPicPr>
            <a:picLocks noChangeAspect="1"/>
          </p:cNvPicPr>
          <p:nvPr/>
        </p:nvPicPr>
        <p:blipFill>
          <a:blip r:embed="rId2"/>
          <a:stretch>
            <a:fillRect/>
          </a:stretch>
        </p:blipFill>
        <p:spPr>
          <a:xfrm>
            <a:off x="105598" y="858800"/>
            <a:ext cx="11248202" cy="1998623"/>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a:t>Naujo proceso (žingsnio) kūrimas</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47</a:t>
            </a:fld>
            <a:endParaRPr lang="en-US"/>
          </a:p>
        </p:txBody>
      </p:sp>
      <p:cxnSp>
        <p:nvCxnSpPr>
          <p:cNvPr id="35" name="Tiesioji rodyklės jungtis 34">
            <a:extLst>
              <a:ext uri="{FF2B5EF4-FFF2-40B4-BE49-F238E27FC236}">
                <a16:creationId xmlns:a16="http://schemas.microsoft.com/office/drawing/2014/main" id="{48F34B6C-22DD-E192-09DB-272D27BD2962}"/>
              </a:ext>
            </a:extLst>
          </p:cNvPr>
          <p:cNvCxnSpPr>
            <a:cxnSpLocks/>
          </p:cNvCxnSpPr>
          <p:nvPr/>
        </p:nvCxnSpPr>
        <p:spPr>
          <a:xfrm flipV="1">
            <a:off x="3097007" y="2844861"/>
            <a:ext cx="76200" cy="2095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10">
            <a:extLst>
              <a:ext uri="{FF2B5EF4-FFF2-40B4-BE49-F238E27FC236}">
                <a16:creationId xmlns:a16="http://schemas.microsoft.com/office/drawing/2014/main" id="{B1F2E5DD-2DD0-C922-044A-571AB67F9C41}"/>
              </a:ext>
            </a:extLst>
          </p:cNvPr>
          <p:cNvSpPr/>
          <p:nvPr/>
        </p:nvSpPr>
        <p:spPr>
          <a:xfrm>
            <a:off x="2727403" y="2662915"/>
            <a:ext cx="815408" cy="20956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65832BFB-718B-A3BF-8312-C0299AA84465}"/>
              </a:ext>
            </a:extLst>
          </p:cNvPr>
          <p:cNvSpPr txBox="1"/>
          <p:nvPr/>
        </p:nvSpPr>
        <p:spPr>
          <a:xfrm>
            <a:off x="546671" y="3084549"/>
            <a:ext cx="5343916" cy="369332"/>
          </a:xfrm>
          <a:prstGeom prst="rect">
            <a:avLst/>
          </a:prstGeom>
          <a:solidFill>
            <a:schemeClr val="accent4">
              <a:lumMod val="20000"/>
              <a:lumOff val="80000"/>
            </a:schemeClr>
          </a:solidFill>
        </p:spPr>
        <p:txBody>
          <a:bodyPr wrap="square" lIns="91440" tIns="45720" rIns="91440" bIns="45720" rtlCol="0" anchor="t">
            <a:spAutoFit/>
          </a:bodyPr>
          <a:lstStyle/>
          <a:p>
            <a:r>
              <a:rPr lang="lt-LT"/>
              <a:t>Pasirenkama užduotis „Siųsti kvietimus“</a:t>
            </a:r>
            <a:endParaRPr lang="en-US"/>
          </a:p>
        </p:txBody>
      </p:sp>
      <p:pic>
        <p:nvPicPr>
          <p:cNvPr id="13" name="Paveikslėlis 12">
            <a:extLst>
              <a:ext uri="{FF2B5EF4-FFF2-40B4-BE49-F238E27FC236}">
                <a16:creationId xmlns:a16="http://schemas.microsoft.com/office/drawing/2014/main" id="{9507EC2C-0316-9906-3D90-ACDC1E77297F}"/>
              </a:ext>
            </a:extLst>
          </p:cNvPr>
          <p:cNvPicPr>
            <a:picLocks noChangeAspect="1"/>
          </p:cNvPicPr>
          <p:nvPr/>
        </p:nvPicPr>
        <p:blipFill>
          <a:blip r:embed="rId4"/>
          <a:stretch>
            <a:fillRect/>
          </a:stretch>
        </p:blipFill>
        <p:spPr>
          <a:xfrm>
            <a:off x="614404" y="3588785"/>
            <a:ext cx="9968929" cy="1997982"/>
          </a:xfrm>
          <a:prstGeom prst="rect">
            <a:avLst/>
          </a:prstGeom>
        </p:spPr>
      </p:pic>
      <p:sp>
        <p:nvSpPr>
          <p:cNvPr id="17" name="Rectangle 10">
            <a:extLst>
              <a:ext uri="{FF2B5EF4-FFF2-40B4-BE49-F238E27FC236}">
                <a16:creationId xmlns:a16="http://schemas.microsoft.com/office/drawing/2014/main" id="{8986D874-A5C6-8833-9CDD-1C2A23268F9B}"/>
              </a:ext>
            </a:extLst>
          </p:cNvPr>
          <p:cNvSpPr/>
          <p:nvPr/>
        </p:nvSpPr>
        <p:spPr>
          <a:xfrm>
            <a:off x="9382125" y="5238814"/>
            <a:ext cx="1038225" cy="21907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D02DAAA9-A2F0-57F8-DF24-354102017416}"/>
              </a:ext>
            </a:extLst>
          </p:cNvPr>
          <p:cNvSpPr txBox="1"/>
          <p:nvPr/>
        </p:nvSpPr>
        <p:spPr>
          <a:xfrm>
            <a:off x="7547635" y="3084549"/>
            <a:ext cx="3262579" cy="369332"/>
          </a:xfrm>
          <a:prstGeom prst="rect">
            <a:avLst/>
          </a:prstGeom>
          <a:solidFill>
            <a:schemeClr val="accent4">
              <a:lumMod val="20000"/>
              <a:lumOff val="80000"/>
            </a:schemeClr>
          </a:solidFill>
        </p:spPr>
        <p:txBody>
          <a:bodyPr wrap="square" rtlCol="0">
            <a:spAutoFit/>
          </a:bodyPr>
          <a:lstStyle/>
          <a:p>
            <a:r>
              <a:rPr lang="lt-LT"/>
              <a:t>Rodoma kuris žingsnis vykdomas</a:t>
            </a:r>
            <a:endParaRPr lang="en-US"/>
          </a:p>
        </p:txBody>
      </p:sp>
      <p:cxnSp>
        <p:nvCxnSpPr>
          <p:cNvPr id="20" name="Tiesioji rodyklės jungtis 19">
            <a:extLst>
              <a:ext uri="{FF2B5EF4-FFF2-40B4-BE49-F238E27FC236}">
                <a16:creationId xmlns:a16="http://schemas.microsoft.com/office/drawing/2014/main" id="{CA567BEE-8D96-772B-DD40-1CC7582C6348}"/>
              </a:ext>
            </a:extLst>
          </p:cNvPr>
          <p:cNvCxnSpPr>
            <a:cxnSpLocks/>
          </p:cNvCxnSpPr>
          <p:nvPr/>
        </p:nvCxnSpPr>
        <p:spPr>
          <a:xfrm flipH="1" flipV="1">
            <a:off x="7120467" y="2866202"/>
            <a:ext cx="529031" cy="2183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10">
            <a:extLst>
              <a:ext uri="{FF2B5EF4-FFF2-40B4-BE49-F238E27FC236}">
                <a16:creationId xmlns:a16="http://schemas.microsoft.com/office/drawing/2014/main" id="{3E7D41E0-1ED4-C0A8-0194-B211E3A610BB}"/>
              </a:ext>
            </a:extLst>
          </p:cNvPr>
          <p:cNvSpPr/>
          <p:nvPr/>
        </p:nvSpPr>
        <p:spPr>
          <a:xfrm>
            <a:off x="6796617" y="2656634"/>
            <a:ext cx="247650" cy="20956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998522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53604F-6E2D-6250-EC4C-E90556F7F332}"/>
              </a:ext>
            </a:extLst>
          </p:cNvPr>
          <p:cNvPicPr>
            <a:picLocks noChangeAspect="1"/>
          </p:cNvPicPr>
          <p:nvPr/>
        </p:nvPicPr>
        <p:blipFill>
          <a:blip r:embed="rId2"/>
          <a:stretch>
            <a:fillRect/>
          </a:stretch>
        </p:blipFill>
        <p:spPr>
          <a:xfrm>
            <a:off x="189439" y="2105550"/>
            <a:ext cx="8280981" cy="3765280"/>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a:t>Naujo proceso (žingsnio) kūrimas</a:t>
            </a:r>
            <a:endParaRPr lang="en-US" sz="3600">
              <a:highlight>
                <a:srgbClr val="FFFF00"/>
              </a:highlight>
            </a:endParaRPr>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48</a:t>
            </a:fld>
            <a:endParaRPr lang="en-US"/>
          </a:p>
        </p:txBody>
      </p:sp>
      <p:pic>
        <p:nvPicPr>
          <p:cNvPr id="9" name="Paveikslėlis 8">
            <a:extLst>
              <a:ext uri="{FF2B5EF4-FFF2-40B4-BE49-F238E27FC236}">
                <a16:creationId xmlns:a16="http://schemas.microsoft.com/office/drawing/2014/main" id="{4AE660AA-1F45-527E-F265-FC9516BE6BC3}"/>
              </a:ext>
            </a:extLst>
          </p:cNvPr>
          <p:cNvPicPr>
            <a:picLocks noChangeAspect="1"/>
          </p:cNvPicPr>
          <p:nvPr/>
        </p:nvPicPr>
        <p:blipFill>
          <a:blip r:embed="rId4"/>
          <a:stretch>
            <a:fillRect/>
          </a:stretch>
        </p:blipFill>
        <p:spPr>
          <a:xfrm>
            <a:off x="8578410" y="848611"/>
            <a:ext cx="3517334" cy="1655700"/>
          </a:xfrm>
          <a:prstGeom prst="rect">
            <a:avLst/>
          </a:prstGeom>
        </p:spPr>
      </p:pic>
      <p:pic>
        <p:nvPicPr>
          <p:cNvPr id="12" name="Paveikslėlis 11">
            <a:extLst>
              <a:ext uri="{FF2B5EF4-FFF2-40B4-BE49-F238E27FC236}">
                <a16:creationId xmlns:a16="http://schemas.microsoft.com/office/drawing/2014/main" id="{DEB81097-F8FA-3A8F-4988-3356DA025DE3}"/>
              </a:ext>
            </a:extLst>
          </p:cNvPr>
          <p:cNvPicPr>
            <a:picLocks noChangeAspect="1"/>
          </p:cNvPicPr>
          <p:nvPr/>
        </p:nvPicPr>
        <p:blipFill>
          <a:blip r:embed="rId5"/>
          <a:stretch>
            <a:fillRect/>
          </a:stretch>
        </p:blipFill>
        <p:spPr>
          <a:xfrm>
            <a:off x="8455667" y="2572690"/>
            <a:ext cx="3640077" cy="1170635"/>
          </a:xfrm>
          <a:prstGeom prst="rect">
            <a:avLst/>
          </a:prstGeom>
        </p:spPr>
      </p:pic>
      <p:sp>
        <p:nvSpPr>
          <p:cNvPr id="14" name="TextBox 13">
            <a:extLst>
              <a:ext uri="{FF2B5EF4-FFF2-40B4-BE49-F238E27FC236}">
                <a16:creationId xmlns:a16="http://schemas.microsoft.com/office/drawing/2014/main" id="{24EF8F11-FDA9-F617-196A-C6058D5ECA61}"/>
              </a:ext>
            </a:extLst>
          </p:cNvPr>
          <p:cNvSpPr txBox="1"/>
          <p:nvPr/>
        </p:nvSpPr>
        <p:spPr>
          <a:xfrm>
            <a:off x="1049471" y="848611"/>
            <a:ext cx="7037254" cy="1200329"/>
          </a:xfrm>
          <a:prstGeom prst="rect">
            <a:avLst/>
          </a:prstGeom>
          <a:solidFill>
            <a:schemeClr val="accent4">
              <a:lumMod val="20000"/>
              <a:lumOff val="80000"/>
            </a:schemeClr>
          </a:solidFill>
        </p:spPr>
        <p:txBody>
          <a:bodyPr wrap="square" rtlCol="0">
            <a:spAutoFit/>
          </a:bodyPr>
          <a:lstStyle/>
          <a:p>
            <a:r>
              <a:rPr lang="lt-LT" dirty="0"/>
              <a:t>Užpildomi visi privalomi laukai. Laukas „Gavėjai“ užsipildo automatiškai ir jį koreguoti nėra galimybės. </a:t>
            </a:r>
            <a:r>
              <a:rPr lang="lt-LT" dirty="0">
                <a:solidFill>
                  <a:srgbClr val="FF0000"/>
                </a:solidFill>
              </a:rPr>
              <a:t>SVARBU</a:t>
            </a:r>
            <a:r>
              <a:rPr lang="en-US" dirty="0">
                <a:solidFill>
                  <a:srgbClr val="FF0000"/>
                </a:solidFill>
              </a:rPr>
              <a:t>! </a:t>
            </a:r>
            <a:r>
              <a:rPr lang="lt-LT" dirty="0"/>
              <a:t>Šiame etape laukai „Prašymas pateikti paaiškinimą“ ir „Pasiūlymų pateikimo terminas“ automatiškai neužsipildo, todėl pirkimo vykdytojas turi užpildyti rankiniu būdu </a:t>
            </a:r>
            <a:endParaRPr lang="en-US" dirty="0"/>
          </a:p>
        </p:txBody>
      </p:sp>
      <p:sp>
        <p:nvSpPr>
          <p:cNvPr id="16" name="Rectangle 10">
            <a:extLst>
              <a:ext uri="{FF2B5EF4-FFF2-40B4-BE49-F238E27FC236}">
                <a16:creationId xmlns:a16="http://schemas.microsoft.com/office/drawing/2014/main" id="{C14FEE4F-CF6D-61E6-AC20-27D814F4840E}"/>
              </a:ext>
            </a:extLst>
          </p:cNvPr>
          <p:cNvSpPr/>
          <p:nvPr/>
        </p:nvSpPr>
        <p:spPr>
          <a:xfrm>
            <a:off x="1121632" y="3393242"/>
            <a:ext cx="6331985" cy="17072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0">
            <a:extLst>
              <a:ext uri="{FF2B5EF4-FFF2-40B4-BE49-F238E27FC236}">
                <a16:creationId xmlns:a16="http://schemas.microsoft.com/office/drawing/2014/main" id="{57C3C3A8-9195-CE0B-C5B9-8C6F275AE2D3}"/>
              </a:ext>
            </a:extLst>
          </p:cNvPr>
          <p:cNvSpPr/>
          <p:nvPr/>
        </p:nvSpPr>
        <p:spPr>
          <a:xfrm>
            <a:off x="1121633" y="3694780"/>
            <a:ext cx="6331985" cy="40978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0">
            <a:extLst>
              <a:ext uri="{FF2B5EF4-FFF2-40B4-BE49-F238E27FC236}">
                <a16:creationId xmlns:a16="http://schemas.microsoft.com/office/drawing/2014/main" id="{A0FED384-A962-D65D-9D74-CE72E86FB864}"/>
              </a:ext>
            </a:extLst>
          </p:cNvPr>
          <p:cNvSpPr/>
          <p:nvPr/>
        </p:nvSpPr>
        <p:spPr>
          <a:xfrm>
            <a:off x="1093834" y="5102890"/>
            <a:ext cx="6359783" cy="49062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0">
            <a:extLst>
              <a:ext uri="{FF2B5EF4-FFF2-40B4-BE49-F238E27FC236}">
                <a16:creationId xmlns:a16="http://schemas.microsoft.com/office/drawing/2014/main" id="{6032BF59-DEB3-5F47-7A27-70CCE4D80E14}"/>
              </a:ext>
            </a:extLst>
          </p:cNvPr>
          <p:cNvSpPr/>
          <p:nvPr/>
        </p:nvSpPr>
        <p:spPr>
          <a:xfrm>
            <a:off x="6526875" y="5693795"/>
            <a:ext cx="571065" cy="14625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4">
            <a:extLst>
              <a:ext uri="{FF2B5EF4-FFF2-40B4-BE49-F238E27FC236}">
                <a16:creationId xmlns:a16="http://schemas.microsoft.com/office/drawing/2014/main" id="{D66CE7DC-F0A9-7DEB-7760-7082D8D55D25}"/>
              </a:ext>
            </a:extLst>
          </p:cNvPr>
          <p:cNvSpPr/>
          <p:nvPr/>
        </p:nvSpPr>
        <p:spPr>
          <a:xfrm>
            <a:off x="6040701" y="557700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22" name="Oval 4">
            <a:extLst>
              <a:ext uri="{FF2B5EF4-FFF2-40B4-BE49-F238E27FC236}">
                <a16:creationId xmlns:a16="http://schemas.microsoft.com/office/drawing/2014/main" id="{E5847DE8-D724-B7EA-FF7D-A414D5911B83}"/>
              </a:ext>
            </a:extLst>
          </p:cNvPr>
          <p:cNvSpPr/>
          <p:nvPr/>
        </p:nvSpPr>
        <p:spPr>
          <a:xfrm>
            <a:off x="10108521" y="330237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23" name="Oval 4">
            <a:extLst>
              <a:ext uri="{FF2B5EF4-FFF2-40B4-BE49-F238E27FC236}">
                <a16:creationId xmlns:a16="http://schemas.microsoft.com/office/drawing/2014/main" id="{B455606F-A8CA-E639-FD2C-A6B62CE5154D}"/>
              </a:ext>
            </a:extLst>
          </p:cNvPr>
          <p:cNvSpPr/>
          <p:nvPr/>
        </p:nvSpPr>
        <p:spPr>
          <a:xfrm>
            <a:off x="10201319" y="203548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4" name="Rectangle 10">
            <a:extLst>
              <a:ext uri="{FF2B5EF4-FFF2-40B4-BE49-F238E27FC236}">
                <a16:creationId xmlns:a16="http://schemas.microsoft.com/office/drawing/2014/main" id="{1D1E5BB9-BA31-E8FA-8AB6-0D945FB88F9A}"/>
              </a:ext>
            </a:extLst>
          </p:cNvPr>
          <p:cNvSpPr/>
          <p:nvPr/>
        </p:nvSpPr>
        <p:spPr>
          <a:xfrm>
            <a:off x="10725670" y="2079671"/>
            <a:ext cx="667849" cy="38404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10">
            <a:extLst>
              <a:ext uri="{FF2B5EF4-FFF2-40B4-BE49-F238E27FC236}">
                <a16:creationId xmlns:a16="http://schemas.microsoft.com/office/drawing/2014/main" id="{6A353BE2-92D0-659B-3807-A7D9C0F5030B}"/>
              </a:ext>
            </a:extLst>
          </p:cNvPr>
          <p:cNvSpPr/>
          <p:nvPr/>
        </p:nvSpPr>
        <p:spPr>
          <a:xfrm>
            <a:off x="10646068" y="3302113"/>
            <a:ext cx="707732" cy="39266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DD2B15F1-7196-D140-89E2-CBE5F50DA097}"/>
              </a:ext>
            </a:extLst>
          </p:cNvPr>
          <p:cNvSpPr txBox="1"/>
          <p:nvPr/>
        </p:nvSpPr>
        <p:spPr>
          <a:xfrm>
            <a:off x="6786401" y="6026881"/>
            <a:ext cx="3322120" cy="369332"/>
          </a:xfrm>
          <a:prstGeom prst="rect">
            <a:avLst/>
          </a:prstGeom>
          <a:solidFill>
            <a:schemeClr val="accent4">
              <a:lumMod val="20000"/>
              <a:lumOff val="80000"/>
            </a:schemeClr>
          </a:solidFill>
        </p:spPr>
        <p:txBody>
          <a:bodyPr wrap="square" rtlCol="0">
            <a:spAutoFit/>
          </a:bodyPr>
          <a:lstStyle/>
          <a:p>
            <a:r>
              <a:rPr lang="lt-LT" dirty="0"/>
              <a:t>Išsiųstas antro žingsnio kvietimas </a:t>
            </a:r>
            <a:endParaRPr lang="en-US" dirty="0"/>
          </a:p>
        </p:txBody>
      </p:sp>
      <p:cxnSp>
        <p:nvCxnSpPr>
          <p:cNvPr id="29" name="Tiesioji rodyklės jungtis 28">
            <a:extLst>
              <a:ext uri="{FF2B5EF4-FFF2-40B4-BE49-F238E27FC236}">
                <a16:creationId xmlns:a16="http://schemas.microsoft.com/office/drawing/2014/main" id="{A111DDB9-92A5-561F-EE31-1F4E721411DB}"/>
              </a:ext>
            </a:extLst>
          </p:cNvPr>
          <p:cNvCxnSpPr>
            <a:cxnSpLocks/>
            <a:stCxn id="27" idx="0"/>
          </p:cNvCxnSpPr>
          <p:nvPr/>
        </p:nvCxnSpPr>
        <p:spPr>
          <a:xfrm flipV="1">
            <a:off x="8447461" y="5638830"/>
            <a:ext cx="1229658" cy="3880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79684B5-F1C2-FDAD-A241-D9A021A31E4F}"/>
              </a:ext>
            </a:extLst>
          </p:cNvPr>
          <p:cNvSpPr txBox="1"/>
          <p:nvPr/>
        </p:nvSpPr>
        <p:spPr>
          <a:xfrm>
            <a:off x="1193228" y="6038894"/>
            <a:ext cx="4369189" cy="369332"/>
          </a:xfrm>
          <a:prstGeom prst="rect">
            <a:avLst/>
          </a:prstGeom>
          <a:solidFill>
            <a:schemeClr val="accent4">
              <a:lumMod val="20000"/>
              <a:lumOff val="80000"/>
            </a:schemeClr>
          </a:solidFill>
        </p:spPr>
        <p:txBody>
          <a:bodyPr wrap="square" rtlCol="0">
            <a:spAutoFit/>
          </a:bodyPr>
          <a:lstStyle/>
          <a:p>
            <a:r>
              <a:rPr lang="lt-LT" dirty="0"/>
              <a:t>Išsiųstas kvietimas gali būti redaguojamas</a:t>
            </a:r>
            <a:endParaRPr lang="en-US" dirty="0"/>
          </a:p>
        </p:txBody>
      </p:sp>
      <p:pic>
        <p:nvPicPr>
          <p:cNvPr id="8" name="Picture 7">
            <a:extLst>
              <a:ext uri="{FF2B5EF4-FFF2-40B4-BE49-F238E27FC236}">
                <a16:creationId xmlns:a16="http://schemas.microsoft.com/office/drawing/2014/main" id="{97C06188-1D04-8D46-D4CA-D41D2540A8F1}"/>
              </a:ext>
            </a:extLst>
          </p:cNvPr>
          <p:cNvPicPr>
            <a:picLocks noChangeAspect="1"/>
          </p:cNvPicPr>
          <p:nvPr/>
        </p:nvPicPr>
        <p:blipFill>
          <a:blip r:embed="rId6"/>
          <a:stretch>
            <a:fillRect/>
          </a:stretch>
        </p:blipFill>
        <p:spPr>
          <a:xfrm>
            <a:off x="7586685" y="4251602"/>
            <a:ext cx="4576773" cy="1370117"/>
          </a:xfrm>
          <a:prstGeom prst="rect">
            <a:avLst/>
          </a:prstGeom>
        </p:spPr>
      </p:pic>
    </p:spTree>
    <p:extLst>
      <p:ext uri="{BB962C8B-B14F-4D97-AF65-F5344CB8AC3E}">
        <p14:creationId xmlns:p14="http://schemas.microsoft.com/office/powerpoint/2010/main" val="41953727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CF0BCB8-1143-A9ED-9E83-209FE608965C}"/>
              </a:ext>
            </a:extLst>
          </p:cNvPr>
          <p:cNvPicPr>
            <a:picLocks noChangeAspect="1"/>
          </p:cNvPicPr>
          <p:nvPr/>
        </p:nvPicPr>
        <p:blipFill>
          <a:blip r:embed="rId2"/>
          <a:stretch>
            <a:fillRect/>
          </a:stretch>
        </p:blipFill>
        <p:spPr>
          <a:xfrm>
            <a:off x="13780" y="3689261"/>
            <a:ext cx="11235267" cy="2622556"/>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49</a:t>
            </a:fld>
            <a:endParaRPr lang="en-US"/>
          </a:p>
        </p:txBody>
      </p:sp>
      <p:sp>
        <p:nvSpPr>
          <p:cNvPr id="3" name="Pavadinimas 1">
            <a:extLst>
              <a:ext uri="{FF2B5EF4-FFF2-40B4-BE49-F238E27FC236}">
                <a16:creationId xmlns:a16="http://schemas.microsoft.com/office/drawing/2014/main" id="{10D9B703-6399-0129-6809-DED512F60E2B}"/>
              </a:ext>
            </a:extLst>
          </p:cNvPr>
          <p:cNvSpPr txBox="1">
            <a:spLocks/>
          </p:cNvSpPr>
          <p:nvPr/>
        </p:nvSpPr>
        <p:spPr>
          <a:xfrm>
            <a:off x="2195027" y="197705"/>
            <a:ext cx="7801946" cy="8106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a:t>Susipažinimas su galutiniais pasiūlymais </a:t>
            </a:r>
            <a:endParaRPr lang="en-US" sz="3600" b="1"/>
          </a:p>
        </p:txBody>
      </p:sp>
      <p:pic>
        <p:nvPicPr>
          <p:cNvPr id="8" name="Paveikslėlis 7">
            <a:extLst>
              <a:ext uri="{FF2B5EF4-FFF2-40B4-BE49-F238E27FC236}">
                <a16:creationId xmlns:a16="http://schemas.microsoft.com/office/drawing/2014/main" id="{765F0006-484B-FCC6-11BD-CCD9775897D6}"/>
              </a:ext>
            </a:extLst>
          </p:cNvPr>
          <p:cNvPicPr>
            <a:picLocks noChangeAspect="1"/>
          </p:cNvPicPr>
          <p:nvPr/>
        </p:nvPicPr>
        <p:blipFill>
          <a:blip r:embed="rId4"/>
          <a:stretch>
            <a:fillRect/>
          </a:stretch>
        </p:blipFill>
        <p:spPr>
          <a:xfrm>
            <a:off x="1097513" y="1231581"/>
            <a:ext cx="9996973" cy="1731467"/>
          </a:xfrm>
          <a:prstGeom prst="rect">
            <a:avLst/>
          </a:prstGeom>
        </p:spPr>
      </p:pic>
      <p:sp>
        <p:nvSpPr>
          <p:cNvPr id="11" name="TextBox 10">
            <a:extLst>
              <a:ext uri="{FF2B5EF4-FFF2-40B4-BE49-F238E27FC236}">
                <a16:creationId xmlns:a16="http://schemas.microsoft.com/office/drawing/2014/main" id="{A6143487-A65D-7FAD-A308-6853045A48E2}"/>
              </a:ext>
            </a:extLst>
          </p:cNvPr>
          <p:cNvSpPr txBox="1"/>
          <p:nvPr/>
        </p:nvSpPr>
        <p:spPr>
          <a:xfrm>
            <a:off x="1097513" y="3147714"/>
            <a:ext cx="4865137" cy="369332"/>
          </a:xfrm>
          <a:prstGeom prst="rect">
            <a:avLst/>
          </a:prstGeom>
          <a:solidFill>
            <a:schemeClr val="accent4">
              <a:lumMod val="20000"/>
              <a:lumOff val="80000"/>
            </a:schemeClr>
          </a:solidFill>
        </p:spPr>
        <p:txBody>
          <a:bodyPr wrap="square" rtlCol="0">
            <a:spAutoFit/>
          </a:bodyPr>
          <a:lstStyle/>
          <a:p>
            <a:r>
              <a:rPr lang="lt-LT" dirty="0"/>
              <a:t>Pasirenkama užduotis „Susipažinti su pasiūlymais“</a:t>
            </a:r>
            <a:endParaRPr lang="en-US" dirty="0"/>
          </a:p>
        </p:txBody>
      </p:sp>
      <p:cxnSp>
        <p:nvCxnSpPr>
          <p:cNvPr id="28" name="Tiesioji rodyklės jungtis 27">
            <a:extLst>
              <a:ext uri="{FF2B5EF4-FFF2-40B4-BE49-F238E27FC236}">
                <a16:creationId xmlns:a16="http://schemas.microsoft.com/office/drawing/2014/main" id="{2A3B4B1A-BB9B-A159-1155-CF690A6A87B2}"/>
              </a:ext>
            </a:extLst>
          </p:cNvPr>
          <p:cNvCxnSpPr>
            <a:endCxn id="15" idx="2"/>
          </p:cNvCxnSpPr>
          <p:nvPr/>
        </p:nvCxnSpPr>
        <p:spPr>
          <a:xfrm flipV="1">
            <a:off x="3752850" y="2963048"/>
            <a:ext cx="187609" cy="1597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10">
            <a:extLst>
              <a:ext uri="{FF2B5EF4-FFF2-40B4-BE49-F238E27FC236}">
                <a16:creationId xmlns:a16="http://schemas.microsoft.com/office/drawing/2014/main" id="{A1C08070-2F5C-06DE-513C-5A4213063879}"/>
              </a:ext>
            </a:extLst>
          </p:cNvPr>
          <p:cNvSpPr/>
          <p:nvPr/>
        </p:nvSpPr>
        <p:spPr>
          <a:xfrm>
            <a:off x="702052" y="4505663"/>
            <a:ext cx="593348" cy="25260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EA381151-068B-00E6-B5ED-AB3A269E4C44}"/>
              </a:ext>
            </a:extLst>
          </p:cNvPr>
          <p:cNvSpPr txBox="1"/>
          <p:nvPr/>
        </p:nvSpPr>
        <p:spPr>
          <a:xfrm>
            <a:off x="6443840" y="3042930"/>
            <a:ext cx="4853931" cy="657536"/>
          </a:xfrm>
          <a:prstGeom prst="rect">
            <a:avLst/>
          </a:prstGeom>
          <a:solidFill>
            <a:schemeClr val="accent4">
              <a:lumMod val="20000"/>
              <a:lumOff val="80000"/>
            </a:schemeClr>
          </a:solidFill>
        </p:spPr>
        <p:txBody>
          <a:bodyPr wrap="square" rtlCol="0">
            <a:spAutoFit/>
          </a:bodyPr>
          <a:lstStyle/>
          <a:p>
            <a:r>
              <a:rPr lang="lt-LT" dirty="0"/>
              <a:t>Pateikti 2 žingsnio pasiūlymai, t.y. galutiniai pasiūlymai </a:t>
            </a:r>
            <a:endParaRPr lang="en-US" dirty="0"/>
          </a:p>
        </p:txBody>
      </p:sp>
      <p:pic>
        <p:nvPicPr>
          <p:cNvPr id="5" name="Picture 4">
            <a:extLst>
              <a:ext uri="{FF2B5EF4-FFF2-40B4-BE49-F238E27FC236}">
                <a16:creationId xmlns:a16="http://schemas.microsoft.com/office/drawing/2014/main" id="{3B9FE747-C1F8-7B9E-44F3-6E1F7D62C9DB}"/>
              </a:ext>
            </a:extLst>
          </p:cNvPr>
          <p:cNvPicPr>
            <a:picLocks noChangeAspect="1"/>
          </p:cNvPicPr>
          <p:nvPr/>
        </p:nvPicPr>
        <p:blipFill>
          <a:blip r:embed="rId5"/>
          <a:stretch>
            <a:fillRect/>
          </a:stretch>
        </p:blipFill>
        <p:spPr>
          <a:xfrm>
            <a:off x="1158951" y="2788740"/>
            <a:ext cx="2188067" cy="159764"/>
          </a:xfrm>
          <a:prstGeom prst="rect">
            <a:avLst/>
          </a:prstGeom>
        </p:spPr>
      </p:pic>
      <p:sp>
        <p:nvSpPr>
          <p:cNvPr id="15" name="Rectangle 10">
            <a:extLst>
              <a:ext uri="{FF2B5EF4-FFF2-40B4-BE49-F238E27FC236}">
                <a16:creationId xmlns:a16="http://schemas.microsoft.com/office/drawing/2014/main" id="{E894E921-A35E-0EA5-AD51-40C96E280A85}"/>
              </a:ext>
            </a:extLst>
          </p:cNvPr>
          <p:cNvSpPr/>
          <p:nvPr/>
        </p:nvSpPr>
        <p:spPr>
          <a:xfrm>
            <a:off x="3347018" y="2753480"/>
            <a:ext cx="1186882" cy="20956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BFDBDF1-A660-6F92-E716-5E71776FAA79}"/>
              </a:ext>
            </a:extLst>
          </p:cNvPr>
          <p:cNvSpPr txBox="1"/>
          <p:nvPr/>
        </p:nvSpPr>
        <p:spPr>
          <a:xfrm>
            <a:off x="7779556" y="3861335"/>
            <a:ext cx="3468271" cy="646331"/>
          </a:xfrm>
          <a:prstGeom prst="rect">
            <a:avLst/>
          </a:prstGeom>
          <a:solidFill>
            <a:schemeClr val="accent4">
              <a:lumMod val="20000"/>
              <a:lumOff val="80000"/>
            </a:schemeClr>
          </a:solidFill>
        </p:spPr>
        <p:txBody>
          <a:bodyPr wrap="square" lIns="91440" tIns="45720" rIns="91440" bIns="45720" rtlCol="0" anchor="t">
            <a:spAutoFit/>
          </a:bodyPr>
          <a:lstStyle/>
          <a:p>
            <a:r>
              <a:rPr lang="lt-LT"/>
              <a:t>Atliekami analogiški veiksmai kaip aprašyta </a:t>
            </a:r>
            <a:r>
              <a:rPr lang="lt-LT">
                <a:hlinkClick r:id="rId6" action="ppaction://hlinksldjump"/>
              </a:rPr>
              <a:t>40 skaidrėje</a:t>
            </a:r>
            <a:endParaRPr lang="en-US"/>
          </a:p>
        </p:txBody>
      </p:sp>
      <p:cxnSp>
        <p:nvCxnSpPr>
          <p:cNvPr id="44" name="Tiesioji rodyklės jungtis 43">
            <a:extLst>
              <a:ext uri="{FF2B5EF4-FFF2-40B4-BE49-F238E27FC236}">
                <a16:creationId xmlns:a16="http://schemas.microsoft.com/office/drawing/2014/main" id="{38ECB67D-DF4A-E626-03B3-DF5A45ED5B9F}"/>
              </a:ext>
            </a:extLst>
          </p:cNvPr>
          <p:cNvCxnSpPr>
            <a:cxnSpLocks/>
          </p:cNvCxnSpPr>
          <p:nvPr/>
        </p:nvCxnSpPr>
        <p:spPr>
          <a:xfrm flipH="1">
            <a:off x="1397000" y="3541948"/>
            <a:ext cx="5040626" cy="9993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3590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veikslėlis 11">
            <a:extLst>
              <a:ext uri="{FF2B5EF4-FFF2-40B4-BE49-F238E27FC236}">
                <a16:creationId xmlns:a16="http://schemas.microsoft.com/office/drawing/2014/main" id="{384D18BA-B111-F457-ACF3-86D6527AB713}"/>
              </a:ext>
            </a:extLst>
          </p:cNvPr>
          <p:cNvPicPr>
            <a:picLocks noChangeAspect="1"/>
          </p:cNvPicPr>
          <p:nvPr/>
        </p:nvPicPr>
        <p:blipFill>
          <a:blip r:embed="rId2"/>
          <a:stretch>
            <a:fillRect/>
          </a:stretch>
        </p:blipFill>
        <p:spPr>
          <a:xfrm>
            <a:off x="325248" y="1668464"/>
            <a:ext cx="11403106" cy="3701946"/>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4" name="Stačiakampis 6">
            <a:extLst>
              <a:ext uri="{FF2B5EF4-FFF2-40B4-BE49-F238E27FC236}">
                <a16:creationId xmlns:a16="http://schemas.microsoft.com/office/drawing/2014/main" id="{12341A36-0413-50E5-421D-B31529EF3E99}"/>
              </a:ext>
            </a:extLst>
          </p:cNvPr>
          <p:cNvSpPr/>
          <p:nvPr/>
        </p:nvSpPr>
        <p:spPr>
          <a:xfrm>
            <a:off x="1389530" y="2184732"/>
            <a:ext cx="188258" cy="2510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čiakampis 6">
            <a:extLst>
              <a:ext uri="{FF2B5EF4-FFF2-40B4-BE49-F238E27FC236}">
                <a16:creationId xmlns:a16="http://schemas.microsoft.com/office/drawing/2014/main" id="{4AF05D8B-DDAA-B905-6360-45FE404AB416}"/>
              </a:ext>
            </a:extLst>
          </p:cNvPr>
          <p:cNvSpPr/>
          <p:nvPr/>
        </p:nvSpPr>
        <p:spPr>
          <a:xfrm>
            <a:off x="636493" y="2470940"/>
            <a:ext cx="1281953" cy="2510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5</a:t>
            </a:fld>
            <a:endParaRPr lang="en-US"/>
          </a:p>
        </p:txBody>
      </p:sp>
      <p:sp>
        <p:nvSpPr>
          <p:cNvPr id="5" name="TextBox 4">
            <a:extLst>
              <a:ext uri="{FF2B5EF4-FFF2-40B4-BE49-F238E27FC236}">
                <a16:creationId xmlns:a16="http://schemas.microsoft.com/office/drawing/2014/main" id="{8EB17D47-4E48-FAD2-3887-576016BF07C5}"/>
              </a:ext>
            </a:extLst>
          </p:cNvPr>
          <p:cNvSpPr txBox="1"/>
          <p:nvPr/>
        </p:nvSpPr>
        <p:spPr>
          <a:xfrm>
            <a:off x="325248" y="1149634"/>
            <a:ext cx="3775526" cy="369332"/>
          </a:xfrm>
          <a:prstGeom prst="rect">
            <a:avLst/>
          </a:prstGeom>
          <a:solidFill>
            <a:schemeClr val="accent4">
              <a:lumMod val="20000"/>
              <a:lumOff val="80000"/>
            </a:schemeClr>
          </a:solidFill>
        </p:spPr>
        <p:txBody>
          <a:bodyPr wrap="square" lIns="91440" tIns="45720" rIns="91440" bIns="45720" rtlCol="0" anchor="t">
            <a:spAutoFit/>
          </a:bodyPr>
          <a:lstStyle/>
          <a:p>
            <a:r>
              <a:rPr lang="lt-LT"/>
              <a:t>Pasirenkama „Sukurti naują pirkimą“</a:t>
            </a:r>
            <a:endParaRPr lang="en-US"/>
          </a:p>
        </p:txBody>
      </p:sp>
      <p:cxnSp>
        <p:nvCxnSpPr>
          <p:cNvPr id="8" name="Tiesioji rodyklės jungtis 7">
            <a:extLst>
              <a:ext uri="{FF2B5EF4-FFF2-40B4-BE49-F238E27FC236}">
                <a16:creationId xmlns:a16="http://schemas.microsoft.com/office/drawing/2014/main" id="{D45BDE99-E955-5FD2-8F51-576DB760E871}"/>
              </a:ext>
            </a:extLst>
          </p:cNvPr>
          <p:cNvCxnSpPr/>
          <p:nvPr/>
        </p:nvCxnSpPr>
        <p:spPr>
          <a:xfrm flipH="1">
            <a:off x="1700981" y="1487590"/>
            <a:ext cx="668593" cy="9481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88391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D65428D-7E44-E4CD-4732-8B2AE0428307}"/>
              </a:ext>
            </a:extLst>
          </p:cNvPr>
          <p:cNvPicPr>
            <a:picLocks noChangeAspect="1"/>
          </p:cNvPicPr>
          <p:nvPr/>
        </p:nvPicPr>
        <p:blipFill>
          <a:blip r:embed="rId2"/>
          <a:stretch>
            <a:fillRect/>
          </a:stretch>
        </p:blipFill>
        <p:spPr>
          <a:xfrm>
            <a:off x="12935" y="958377"/>
            <a:ext cx="12192000" cy="1735239"/>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50</a:t>
            </a:fld>
            <a:endParaRPr lang="en-US"/>
          </a:p>
        </p:txBody>
      </p:sp>
      <p:sp>
        <p:nvSpPr>
          <p:cNvPr id="3" name="Pavadinimas 1">
            <a:extLst>
              <a:ext uri="{FF2B5EF4-FFF2-40B4-BE49-F238E27FC236}">
                <a16:creationId xmlns:a16="http://schemas.microsoft.com/office/drawing/2014/main" id="{10D9B703-6399-0129-6809-DED512F60E2B}"/>
              </a:ext>
            </a:extLst>
          </p:cNvPr>
          <p:cNvSpPr txBox="1">
            <a:spLocks/>
          </p:cNvSpPr>
          <p:nvPr/>
        </p:nvSpPr>
        <p:spPr>
          <a:xfrm>
            <a:off x="2195027" y="197705"/>
            <a:ext cx="7801946" cy="8106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a:t>Galutinių pasiūlymų vertinimas</a:t>
            </a:r>
            <a:endParaRPr lang="en-US" sz="3600" b="1"/>
          </a:p>
        </p:txBody>
      </p:sp>
      <p:sp>
        <p:nvSpPr>
          <p:cNvPr id="11" name="TextBox 10">
            <a:extLst>
              <a:ext uri="{FF2B5EF4-FFF2-40B4-BE49-F238E27FC236}">
                <a16:creationId xmlns:a16="http://schemas.microsoft.com/office/drawing/2014/main" id="{A6143487-A65D-7FAD-A308-6853045A48E2}"/>
              </a:ext>
            </a:extLst>
          </p:cNvPr>
          <p:cNvSpPr txBox="1"/>
          <p:nvPr/>
        </p:nvSpPr>
        <p:spPr>
          <a:xfrm>
            <a:off x="838200" y="2810771"/>
            <a:ext cx="5048194" cy="369332"/>
          </a:xfrm>
          <a:prstGeom prst="rect">
            <a:avLst/>
          </a:prstGeom>
          <a:solidFill>
            <a:schemeClr val="accent4">
              <a:lumMod val="20000"/>
              <a:lumOff val="80000"/>
            </a:schemeClr>
          </a:solidFill>
        </p:spPr>
        <p:txBody>
          <a:bodyPr wrap="square" rtlCol="0">
            <a:spAutoFit/>
          </a:bodyPr>
          <a:lstStyle/>
          <a:p>
            <a:r>
              <a:rPr lang="lt-LT" dirty="0"/>
              <a:t>Pasirenkama užduotis „Įvesti vertinimo rezultatus“</a:t>
            </a:r>
            <a:endParaRPr lang="en-US" dirty="0"/>
          </a:p>
        </p:txBody>
      </p:sp>
      <p:sp>
        <p:nvSpPr>
          <p:cNvPr id="15" name="Rectangle 10">
            <a:extLst>
              <a:ext uri="{FF2B5EF4-FFF2-40B4-BE49-F238E27FC236}">
                <a16:creationId xmlns:a16="http://schemas.microsoft.com/office/drawing/2014/main" id="{E894E921-A35E-0EA5-AD51-40C96E280A85}"/>
              </a:ext>
            </a:extLst>
          </p:cNvPr>
          <p:cNvSpPr/>
          <p:nvPr/>
        </p:nvSpPr>
        <p:spPr>
          <a:xfrm>
            <a:off x="2264343" y="2482971"/>
            <a:ext cx="1186882" cy="20956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Tiesioji rodyklės jungtis 27">
            <a:extLst>
              <a:ext uri="{FF2B5EF4-FFF2-40B4-BE49-F238E27FC236}">
                <a16:creationId xmlns:a16="http://schemas.microsoft.com/office/drawing/2014/main" id="{2A3B4B1A-BB9B-A159-1155-CF690A6A87B2}"/>
              </a:ext>
            </a:extLst>
          </p:cNvPr>
          <p:cNvCxnSpPr>
            <a:cxnSpLocks/>
          </p:cNvCxnSpPr>
          <p:nvPr/>
        </p:nvCxnSpPr>
        <p:spPr>
          <a:xfrm flipV="1">
            <a:off x="3045393" y="2710311"/>
            <a:ext cx="0" cy="1597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aveikslėlis 6">
            <a:extLst>
              <a:ext uri="{FF2B5EF4-FFF2-40B4-BE49-F238E27FC236}">
                <a16:creationId xmlns:a16="http://schemas.microsoft.com/office/drawing/2014/main" id="{3677E7AB-D0A6-5D70-7138-C30C8A71F5A4}"/>
              </a:ext>
            </a:extLst>
          </p:cNvPr>
          <p:cNvPicPr>
            <a:picLocks noChangeAspect="1"/>
          </p:cNvPicPr>
          <p:nvPr/>
        </p:nvPicPr>
        <p:blipFill>
          <a:blip r:embed="rId4"/>
          <a:stretch>
            <a:fillRect/>
          </a:stretch>
        </p:blipFill>
        <p:spPr>
          <a:xfrm>
            <a:off x="838200" y="3340523"/>
            <a:ext cx="9229725" cy="2665163"/>
          </a:xfrm>
          <a:prstGeom prst="rect">
            <a:avLst/>
          </a:prstGeom>
        </p:spPr>
      </p:pic>
      <p:sp>
        <p:nvSpPr>
          <p:cNvPr id="33" name="TextBox 32">
            <a:extLst>
              <a:ext uri="{FF2B5EF4-FFF2-40B4-BE49-F238E27FC236}">
                <a16:creationId xmlns:a16="http://schemas.microsoft.com/office/drawing/2014/main" id="{9BFDBDF1-A660-6F92-E716-5E71776FAA79}"/>
              </a:ext>
            </a:extLst>
          </p:cNvPr>
          <p:cNvSpPr txBox="1"/>
          <p:nvPr/>
        </p:nvSpPr>
        <p:spPr>
          <a:xfrm>
            <a:off x="3931694" y="5842940"/>
            <a:ext cx="3737212" cy="646331"/>
          </a:xfrm>
          <a:prstGeom prst="rect">
            <a:avLst/>
          </a:prstGeom>
          <a:solidFill>
            <a:schemeClr val="accent4">
              <a:lumMod val="20000"/>
              <a:lumOff val="80000"/>
            </a:schemeClr>
          </a:solidFill>
        </p:spPr>
        <p:txBody>
          <a:bodyPr wrap="square" lIns="91440" tIns="45720" rIns="91440" bIns="45720" rtlCol="0" anchor="t">
            <a:spAutoFit/>
          </a:bodyPr>
          <a:lstStyle/>
          <a:p>
            <a:r>
              <a:rPr lang="lt-LT" dirty="0"/>
              <a:t>Kiti veiksmai atliekami analogiškai kaip aprašyta </a:t>
            </a:r>
            <a:r>
              <a:rPr lang="lt-LT" dirty="0">
                <a:hlinkClick r:id="rId5" action="ppaction://hlinksldjump"/>
              </a:rPr>
              <a:t>42 skaidrėje</a:t>
            </a:r>
            <a:endParaRPr lang="en-US" dirty="0"/>
          </a:p>
        </p:txBody>
      </p:sp>
      <p:pic>
        <p:nvPicPr>
          <p:cNvPr id="21" name="Paveikslėlis 20">
            <a:extLst>
              <a:ext uri="{FF2B5EF4-FFF2-40B4-BE49-F238E27FC236}">
                <a16:creationId xmlns:a16="http://schemas.microsoft.com/office/drawing/2014/main" id="{026E6D03-2A29-0677-538E-480BDD0EC427}"/>
              </a:ext>
            </a:extLst>
          </p:cNvPr>
          <p:cNvPicPr>
            <a:picLocks noChangeAspect="1"/>
          </p:cNvPicPr>
          <p:nvPr/>
        </p:nvPicPr>
        <p:blipFill>
          <a:blip r:embed="rId6"/>
          <a:stretch>
            <a:fillRect/>
          </a:stretch>
        </p:blipFill>
        <p:spPr>
          <a:xfrm>
            <a:off x="10037140" y="3818141"/>
            <a:ext cx="2037432" cy="754832"/>
          </a:xfrm>
          <a:prstGeom prst="rect">
            <a:avLst/>
          </a:prstGeom>
        </p:spPr>
      </p:pic>
      <p:sp>
        <p:nvSpPr>
          <p:cNvPr id="24" name="Stačiakampis 6">
            <a:extLst>
              <a:ext uri="{FF2B5EF4-FFF2-40B4-BE49-F238E27FC236}">
                <a16:creationId xmlns:a16="http://schemas.microsoft.com/office/drawing/2014/main" id="{36A57C6F-445F-AA77-AD46-22BE55FA981C}"/>
              </a:ext>
            </a:extLst>
          </p:cNvPr>
          <p:cNvSpPr/>
          <p:nvPr/>
        </p:nvSpPr>
        <p:spPr>
          <a:xfrm>
            <a:off x="10038706" y="3740239"/>
            <a:ext cx="2037432" cy="8265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tačiakampis 6">
            <a:extLst>
              <a:ext uri="{FF2B5EF4-FFF2-40B4-BE49-F238E27FC236}">
                <a16:creationId xmlns:a16="http://schemas.microsoft.com/office/drawing/2014/main" id="{A25603BF-7D6A-132D-979A-7EF7F5D27234}"/>
              </a:ext>
            </a:extLst>
          </p:cNvPr>
          <p:cNvSpPr/>
          <p:nvPr/>
        </p:nvSpPr>
        <p:spPr>
          <a:xfrm>
            <a:off x="9719068" y="4990948"/>
            <a:ext cx="277905"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
            <a:extLst>
              <a:ext uri="{FF2B5EF4-FFF2-40B4-BE49-F238E27FC236}">
                <a16:creationId xmlns:a16="http://schemas.microsoft.com/office/drawing/2014/main" id="{75FFA322-7583-5468-1DE4-084FDCB37A8E}"/>
              </a:ext>
            </a:extLst>
          </p:cNvPr>
          <p:cNvCxnSpPr>
            <a:cxnSpLocks/>
          </p:cNvCxnSpPr>
          <p:nvPr/>
        </p:nvCxnSpPr>
        <p:spPr>
          <a:xfrm flipV="1">
            <a:off x="10067925" y="4611121"/>
            <a:ext cx="934753" cy="47622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41CB03A4-3F1B-8C74-F40F-840786DFFDBD}"/>
              </a:ext>
            </a:extLst>
          </p:cNvPr>
          <p:cNvPicPr>
            <a:picLocks noChangeAspect="1"/>
          </p:cNvPicPr>
          <p:nvPr/>
        </p:nvPicPr>
        <p:blipFill>
          <a:blip r:embed="rId7"/>
          <a:stretch>
            <a:fillRect/>
          </a:stretch>
        </p:blipFill>
        <p:spPr>
          <a:xfrm>
            <a:off x="838200" y="3660217"/>
            <a:ext cx="7350049" cy="269464"/>
          </a:xfrm>
          <a:prstGeom prst="rect">
            <a:avLst/>
          </a:prstGeom>
        </p:spPr>
      </p:pic>
    </p:spTree>
    <p:extLst>
      <p:ext uri="{BB962C8B-B14F-4D97-AF65-F5344CB8AC3E}">
        <p14:creationId xmlns:p14="http://schemas.microsoft.com/office/powerpoint/2010/main" val="18041577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B014DB1-98D6-4F07-D97D-E6AC2EA29A9B}"/>
              </a:ext>
            </a:extLst>
          </p:cNvPr>
          <p:cNvPicPr>
            <a:picLocks noChangeAspect="1"/>
          </p:cNvPicPr>
          <p:nvPr/>
        </p:nvPicPr>
        <p:blipFill>
          <a:blip r:embed="rId3"/>
          <a:stretch>
            <a:fillRect/>
          </a:stretch>
        </p:blipFill>
        <p:spPr>
          <a:xfrm>
            <a:off x="135467" y="1008332"/>
            <a:ext cx="11286066" cy="1602009"/>
          </a:xfrm>
          <a:prstGeom prst="rect">
            <a:avLst/>
          </a:prstGeom>
        </p:spPr>
      </p:pic>
      <p:pic>
        <p:nvPicPr>
          <p:cNvPr id="13" name="Picture 12">
            <a:extLst>
              <a:ext uri="{FF2B5EF4-FFF2-40B4-BE49-F238E27FC236}">
                <a16:creationId xmlns:a16="http://schemas.microsoft.com/office/drawing/2014/main" id="{1AEB4BC1-658B-A016-BF63-7E94D8EDD167}"/>
              </a:ext>
            </a:extLst>
          </p:cNvPr>
          <p:cNvPicPr>
            <a:picLocks noChangeAspect="1"/>
          </p:cNvPicPr>
          <p:nvPr/>
        </p:nvPicPr>
        <p:blipFill>
          <a:blip r:embed="rId4"/>
          <a:stretch>
            <a:fillRect/>
          </a:stretch>
        </p:blipFill>
        <p:spPr>
          <a:xfrm>
            <a:off x="860207" y="3208171"/>
            <a:ext cx="9465733" cy="2178980"/>
          </a:xfrm>
          <a:prstGeom prst="rect">
            <a:avLst/>
          </a:prstGeom>
        </p:spPr>
      </p:pic>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51</a:t>
            </a:fld>
            <a:endParaRPr lang="en-US"/>
          </a:p>
        </p:txBody>
      </p:sp>
      <p:sp>
        <p:nvSpPr>
          <p:cNvPr id="3" name="Pavadinimas 1">
            <a:extLst>
              <a:ext uri="{FF2B5EF4-FFF2-40B4-BE49-F238E27FC236}">
                <a16:creationId xmlns:a16="http://schemas.microsoft.com/office/drawing/2014/main" id="{10D9B703-6399-0129-6809-DED512F60E2B}"/>
              </a:ext>
            </a:extLst>
          </p:cNvPr>
          <p:cNvSpPr txBox="1">
            <a:spLocks/>
          </p:cNvSpPr>
          <p:nvPr/>
        </p:nvSpPr>
        <p:spPr>
          <a:xfrm>
            <a:off x="2195027" y="197705"/>
            <a:ext cx="7801946" cy="8106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a:t>Galutinių pasiūlymų vertinimas</a:t>
            </a:r>
            <a:endParaRPr lang="en-US" sz="3600" b="1"/>
          </a:p>
        </p:txBody>
      </p:sp>
      <p:sp>
        <p:nvSpPr>
          <p:cNvPr id="11" name="TextBox 10">
            <a:extLst>
              <a:ext uri="{FF2B5EF4-FFF2-40B4-BE49-F238E27FC236}">
                <a16:creationId xmlns:a16="http://schemas.microsoft.com/office/drawing/2014/main" id="{A6143487-A65D-7FAD-A308-6853045A48E2}"/>
              </a:ext>
            </a:extLst>
          </p:cNvPr>
          <p:cNvSpPr txBox="1"/>
          <p:nvPr/>
        </p:nvSpPr>
        <p:spPr>
          <a:xfrm>
            <a:off x="860207" y="2815677"/>
            <a:ext cx="6274018" cy="369332"/>
          </a:xfrm>
          <a:prstGeom prst="rect">
            <a:avLst/>
          </a:prstGeom>
          <a:solidFill>
            <a:schemeClr val="accent4">
              <a:lumMod val="20000"/>
              <a:lumOff val="80000"/>
            </a:schemeClr>
          </a:solidFill>
        </p:spPr>
        <p:txBody>
          <a:bodyPr wrap="square" rtlCol="0">
            <a:spAutoFit/>
          </a:bodyPr>
          <a:lstStyle/>
          <a:p>
            <a:r>
              <a:rPr lang="lt-LT" dirty="0"/>
              <a:t>Pasirenkama užduotis „Pasiūlymų eilė prieš atidėjimo laikotarpį“</a:t>
            </a:r>
            <a:endParaRPr lang="en-US" dirty="0"/>
          </a:p>
        </p:txBody>
      </p:sp>
      <p:cxnSp>
        <p:nvCxnSpPr>
          <p:cNvPr id="28" name="Tiesioji rodyklės jungtis 27">
            <a:extLst>
              <a:ext uri="{FF2B5EF4-FFF2-40B4-BE49-F238E27FC236}">
                <a16:creationId xmlns:a16="http://schemas.microsoft.com/office/drawing/2014/main" id="{2A3B4B1A-BB9B-A159-1155-CF690A6A87B2}"/>
              </a:ext>
            </a:extLst>
          </p:cNvPr>
          <p:cNvCxnSpPr>
            <a:cxnSpLocks/>
          </p:cNvCxnSpPr>
          <p:nvPr/>
        </p:nvCxnSpPr>
        <p:spPr>
          <a:xfrm flipV="1">
            <a:off x="2942366" y="2657708"/>
            <a:ext cx="187609" cy="1597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CAD00C20-F791-700F-395F-49F97F0F55A3}"/>
              </a:ext>
            </a:extLst>
          </p:cNvPr>
          <p:cNvSpPr txBox="1"/>
          <p:nvPr/>
        </p:nvSpPr>
        <p:spPr>
          <a:xfrm>
            <a:off x="5359399" y="5476244"/>
            <a:ext cx="3737212" cy="646331"/>
          </a:xfrm>
          <a:prstGeom prst="rect">
            <a:avLst/>
          </a:prstGeom>
          <a:solidFill>
            <a:schemeClr val="accent4">
              <a:lumMod val="20000"/>
              <a:lumOff val="80000"/>
            </a:schemeClr>
          </a:solidFill>
        </p:spPr>
        <p:txBody>
          <a:bodyPr wrap="square" lIns="91440" tIns="45720" rIns="91440" bIns="45720" rtlCol="0" anchor="t">
            <a:spAutoFit/>
          </a:bodyPr>
          <a:lstStyle/>
          <a:p>
            <a:r>
              <a:rPr lang="lt-LT"/>
              <a:t>Atliekami analogiški veiksmai kaip aprašyta </a:t>
            </a:r>
            <a:r>
              <a:rPr lang="lt-LT">
                <a:hlinkClick r:id="rId6" action="ppaction://hlinksldjump"/>
              </a:rPr>
              <a:t>43 skaidrėje</a:t>
            </a:r>
            <a:endParaRPr lang="en-US"/>
          </a:p>
        </p:txBody>
      </p:sp>
      <p:sp>
        <p:nvSpPr>
          <p:cNvPr id="15" name="Rectangle 10">
            <a:extLst>
              <a:ext uri="{FF2B5EF4-FFF2-40B4-BE49-F238E27FC236}">
                <a16:creationId xmlns:a16="http://schemas.microsoft.com/office/drawing/2014/main" id="{E894E921-A35E-0EA5-AD51-40C96E280A85}"/>
              </a:ext>
            </a:extLst>
          </p:cNvPr>
          <p:cNvSpPr/>
          <p:nvPr/>
        </p:nvSpPr>
        <p:spPr>
          <a:xfrm>
            <a:off x="2195027" y="2445057"/>
            <a:ext cx="1487291" cy="20632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844827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2F955A6-59B9-B0F3-50FB-53A262796596}"/>
              </a:ext>
            </a:extLst>
          </p:cNvPr>
          <p:cNvPicPr>
            <a:picLocks noChangeAspect="1"/>
          </p:cNvPicPr>
          <p:nvPr/>
        </p:nvPicPr>
        <p:blipFill>
          <a:blip r:embed="rId2"/>
          <a:stretch>
            <a:fillRect/>
          </a:stretch>
        </p:blipFill>
        <p:spPr>
          <a:xfrm>
            <a:off x="469292" y="3223675"/>
            <a:ext cx="10405533" cy="3277157"/>
          </a:xfrm>
          <a:prstGeom prst="rect">
            <a:avLst/>
          </a:prstGeom>
        </p:spPr>
      </p:pic>
      <p:pic>
        <p:nvPicPr>
          <p:cNvPr id="6" name="Picture 5">
            <a:extLst>
              <a:ext uri="{FF2B5EF4-FFF2-40B4-BE49-F238E27FC236}">
                <a16:creationId xmlns:a16="http://schemas.microsoft.com/office/drawing/2014/main" id="{56893607-C07E-A577-267C-96FDF46F6428}"/>
              </a:ext>
            </a:extLst>
          </p:cNvPr>
          <p:cNvPicPr>
            <a:picLocks noChangeAspect="1"/>
          </p:cNvPicPr>
          <p:nvPr/>
        </p:nvPicPr>
        <p:blipFill>
          <a:blip r:embed="rId3"/>
          <a:stretch>
            <a:fillRect/>
          </a:stretch>
        </p:blipFill>
        <p:spPr>
          <a:xfrm>
            <a:off x="469292" y="900392"/>
            <a:ext cx="11415361" cy="1564911"/>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a:t>Galutinių pasiūlymų vertinimas</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52</a:t>
            </a:fld>
            <a:endParaRPr lang="en-US"/>
          </a:p>
        </p:txBody>
      </p:sp>
      <p:cxnSp>
        <p:nvCxnSpPr>
          <p:cNvPr id="35" name="Tiesioji rodyklės jungtis 34">
            <a:extLst>
              <a:ext uri="{FF2B5EF4-FFF2-40B4-BE49-F238E27FC236}">
                <a16:creationId xmlns:a16="http://schemas.microsoft.com/office/drawing/2014/main" id="{48F34B6C-22DD-E192-09DB-272D27BD2962}"/>
              </a:ext>
            </a:extLst>
          </p:cNvPr>
          <p:cNvCxnSpPr>
            <a:cxnSpLocks/>
          </p:cNvCxnSpPr>
          <p:nvPr/>
        </p:nvCxnSpPr>
        <p:spPr>
          <a:xfrm flipV="1">
            <a:off x="3149883" y="2526915"/>
            <a:ext cx="76200" cy="2095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F1A2068-23F7-18CD-97EE-33DEDD1DD46C}"/>
              </a:ext>
            </a:extLst>
          </p:cNvPr>
          <p:cNvSpPr txBox="1"/>
          <p:nvPr/>
        </p:nvSpPr>
        <p:spPr>
          <a:xfrm>
            <a:off x="752084" y="2702562"/>
            <a:ext cx="5343916" cy="369332"/>
          </a:xfrm>
          <a:prstGeom prst="rect">
            <a:avLst/>
          </a:prstGeom>
          <a:solidFill>
            <a:schemeClr val="accent4">
              <a:lumMod val="20000"/>
              <a:lumOff val="80000"/>
            </a:schemeClr>
          </a:solidFill>
        </p:spPr>
        <p:txBody>
          <a:bodyPr wrap="square" rtlCol="0">
            <a:spAutoFit/>
          </a:bodyPr>
          <a:lstStyle/>
          <a:p>
            <a:r>
              <a:rPr lang="lt-LT" dirty="0"/>
              <a:t>Pasirenkama užduotis „Paskelbti vertinimo rezultatus“</a:t>
            </a:r>
            <a:endParaRPr lang="en-US" dirty="0"/>
          </a:p>
        </p:txBody>
      </p:sp>
      <p:sp>
        <p:nvSpPr>
          <p:cNvPr id="33" name="Rectangle 10">
            <a:extLst>
              <a:ext uri="{FF2B5EF4-FFF2-40B4-BE49-F238E27FC236}">
                <a16:creationId xmlns:a16="http://schemas.microsoft.com/office/drawing/2014/main" id="{B1F2E5DD-2DD0-C922-044A-571AB67F9C41}"/>
              </a:ext>
            </a:extLst>
          </p:cNvPr>
          <p:cNvSpPr/>
          <p:nvPr/>
        </p:nvSpPr>
        <p:spPr>
          <a:xfrm>
            <a:off x="2575492" y="2313336"/>
            <a:ext cx="1129733" cy="18908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aveikslėlis 3">
            <a:extLst>
              <a:ext uri="{FF2B5EF4-FFF2-40B4-BE49-F238E27FC236}">
                <a16:creationId xmlns:a16="http://schemas.microsoft.com/office/drawing/2014/main" id="{B04CA429-921F-908D-CA3E-6A41A41BC11D}"/>
              </a:ext>
            </a:extLst>
          </p:cNvPr>
          <p:cNvPicPr>
            <a:picLocks noChangeAspect="1"/>
          </p:cNvPicPr>
          <p:nvPr/>
        </p:nvPicPr>
        <p:blipFill>
          <a:blip r:embed="rId5"/>
          <a:stretch>
            <a:fillRect/>
          </a:stretch>
        </p:blipFill>
        <p:spPr>
          <a:xfrm>
            <a:off x="6096000" y="2370922"/>
            <a:ext cx="161947" cy="119079"/>
          </a:xfrm>
          <a:prstGeom prst="rect">
            <a:avLst/>
          </a:prstGeom>
        </p:spPr>
      </p:pic>
      <p:sp>
        <p:nvSpPr>
          <p:cNvPr id="5" name="TextBox 4">
            <a:extLst>
              <a:ext uri="{FF2B5EF4-FFF2-40B4-BE49-F238E27FC236}">
                <a16:creationId xmlns:a16="http://schemas.microsoft.com/office/drawing/2014/main" id="{7ACDDB07-FA17-67A3-3F72-82A68855C320}"/>
              </a:ext>
            </a:extLst>
          </p:cNvPr>
          <p:cNvSpPr txBox="1"/>
          <p:nvPr/>
        </p:nvSpPr>
        <p:spPr>
          <a:xfrm>
            <a:off x="3705225" y="5676245"/>
            <a:ext cx="3737212" cy="646331"/>
          </a:xfrm>
          <a:prstGeom prst="rect">
            <a:avLst/>
          </a:prstGeom>
          <a:solidFill>
            <a:schemeClr val="accent4">
              <a:lumMod val="20000"/>
              <a:lumOff val="80000"/>
            </a:schemeClr>
          </a:solidFill>
        </p:spPr>
        <p:txBody>
          <a:bodyPr wrap="square" lIns="91440" tIns="45720" rIns="91440" bIns="45720" rtlCol="0" anchor="t">
            <a:spAutoFit/>
          </a:bodyPr>
          <a:lstStyle/>
          <a:p>
            <a:r>
              <a:rPr lang="lt-LT"/>
              <a:t>Atliekami analogiški veiksmai kaip aprašyta </a:t>
            </a:r>
            <a:r>
              <a:rPr lang="lt-LT">
                <a:hlinkClick r:id="rId6" action="ppaction://hlinksldjump"/>
              </a:rPr>
              <a:t>44 skaidrėje</a:t>
            </a:r>
            <a:endParaRPr lang="en-US"/>
          </a:p>
        </p:txBody>
      </p:sp>
    </p:spTree>
    <p:extLst>
      <p:ext uri="{BB962C8B-B14F-4D97-AF65-F5344CB8AC3E}">
        <p14:creationId xmlns:p14="http://schemas.microsoft.com/office/powerpoint/2010/main" val="37839022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1B55BA2-6F9C-697D-9C41-65FBA0037C83}"/>
              </a:ext>
            </a:extLst>
          </p:cNvPr>
          <p:cNvPicPr>
            <a:picLocks noChangeAspect="1"/>
          </p:cNvPicPr>
          <p:nvPr/>
        </p:nvPicPr>
        <p:blipFill>
          <a:blip r:embed="rId3"/>
          <a:stretch>
            <a:fillRect/>
          </a:stretch>
        </p:blipFill>
        <p:spPr>
          <a:xfrm>
            <a:off x="288521" y="4467195"/>
            <a:ext cx="10126133" cy="1893593"/>
          </a:xfrm>
          <a:prstGeom prst="rect">
            <a:avLst/>
          </a:prstGeom>
        </p:spPr>
      </p:pic>
      <p:pic>
        <p:nvPicPr>
          <p:cNvPr id="15" name="Picture 14">
            <a:extLst>
              <a:ext uri="{FF2B5EF4-FFF2-40B4-BE49-F238E27FC236}">
                <a16:creationId xmlns:a16="http://schemas.microsoft.com/office/drawing/2014/main" id="{7E7D42F8-DCEA-C78A-3275-C2B503A3C6BA}"/>
              </a:ext>
            </a:extLst>
          </p:cNvPr>
          <p:cNvPicPr>
            <a:picLocks noChangeAspect="1"/>
          </p:cNvPicPr>
          <p:nvPr/>
        </p:nvPicPr>
        <p:blipFill>
          <a:blip r:embed="rId4"/>
          <a:stretch>
            <a:fillRect/>
          </a:stretch>
        </p:blipFill>
        <p:spPr>
          <a:xfrm>
            <a:off x="5882992" y="1570412"/>
            <a:ext cx="6309008" cy="2580202"/>
          </a:xfrm>
          <a:prstGeom prst="rect">
            <a:avLst/>
          </a:prstGeom>
        </p:spPr>
      </p:pic>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18565"/>
            <a:ext cx="7801946" cy="810627"/>
          </a:xfrm>
        </p:spPr>
        <p:txBody>
          <a:bodyPr>
            <a:noAutofit/>
          </a:bodyPr>
          <a:lstStyle/>
          <a:p>
            <a:pPr algn="ctr"/>
            <a:r>
              <a:rPr lang="lt-LT" sz="3600" b="1"/>
              <a:t>Galutinių pasiūlymų vertinimas</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53</a:t>
            </a:fld>
            <a:endParaRPr lang="en-US"/>
          </a:p>
        </p:txBody>
      </p:sp>
      <p:pic>
        <p:nvPicPr>
          <p:cNvPr id="3" name="Paveikslėlis 2">
            <a:extLst>
              <a:ext uri="{FF2B5EF4-FFF2-40B4-BE49-F238E27FC236}">
                <a16:creationId xmlns:a16="http://schemas.microsoft.com/office/drawing/2014/main" id="{5DD3E72E-0B81-D5D1-3306-0CD07D158141}"/>
              </a:ext>
            </a:extLst>
          </p:cNvPr>
          <p:cNvPicPr>
            <a:picLocks noChangeAspect="1"/>
          </p:cNvPicPr>
          <p:nvPr/>
        </p:nvPicPr>
        <p:blipFill>
          <a:blip r:embed="rId6"/>
          <a:srcRect t="803" r="46372" b="17013"/>
          <a:stretch/>
        </p:blipFill>
        <p:spPr>
          <a:xfrm>
            <a:off x="288521" y="1432201"/>
            <a:ext cx="5507537" cy="1320304"/>
          </a:xfrm>
          <a:prstGeom prst="rect">
            <a:avLst/>
          </a:prstGeom>
        </p:spPr>
      </p:pic>
      <p:sp>
        <p:nvSpPr>
          <p:cNvPr id="6" name="TextBox 5">
            <a:extLst>
              <a:ext uri="{FF2B5EF4-FFF2-40B4-BE49-F238E27FC236}">
                <a16:creationId xmlns:a16="http://schemas.microsoft.com/office/drawing/2014/main" id="{658EB9AD-2C18-B00E-896D-C93DB1DFF386}"/>
              </a:ext>
            </a:extLst>
          </p:cNvPr>
          <p:cNvSpPr txBox="1"/>
          <p:nvPr/>
        </p:nvSpPr>
        <p:spPr>
          <a:xfrm>
            <a:off x="288521" y="576093"/>
            <a:ext cx="11773302" cy="923330"/>
          </a:xfrm>
          <a:prstGeom prst="rect">
            <a:avLst/>
          </a:prstGeom>
          <a:solidFill>
            <a:schemeClr val="accent4">
              <a:lumMod val="20000"/>
              <a:lumOff val="80000"/>
            </a:schemeClr>
          </a:solidFill>
        </p:spPr>
        <p:txBody>
          <a:bodyPr wrap="square" lIns="91440" tIns="45720" rIns="91440" bIns="45720" rtlCol="0" anchor="t">
            <a:spAutoFit/>
          </a:bodyPr>
          <a:lstStyle/>
          <a:p>
            <a:r>
              <a:rPr lang="lt-LT" b="0" i="0" u="none" strike="noStrike" dirty="0">
                <a:solidFill>
                  <a:srgbClr val="000000"/>
                </a:solidFill>
                <a:effectLst/>
                <a:latin typeface="Calibri"/>
                <a:cs typeface="Calibri"/>
              </a:rPr>
              <a:t>Susirašinėjimo priemonėmis informavus tiekėjus apie galutinių pasiūlymų vertinimo rezultatus, prasideda atidėjimo laikotarpis </a:t>
            </a:r>
            <a:r>
              <a:rPr lang="lt-LT" b="1" i="0" u="none" strike="noStrike" dirty="0">
                <a:solidFill>
                  <a:srgbClr val="000000"/>
                </a:solidFill>
                <a:effectLst/>
                <a:latin typeface="Calibri"/>
                <a:cs typeface="Calibri"/>
              </a:rPr>
              <a:t>(kuris sistemiškai nustatytas 14 kalendorinių dienų)</a:t>
            </a:r>
            <a:r>
              <a:rPr lang="lt-LT" b="0" i="0" u="none" strike="noStrike" dirty="0">
                <a:solidFill>
                  <a:srgbClr val="000000"/>
                </a:solidFill>
                <a:effectLst/>
                <a:latin typeface="Calibri"/>
                <a:cs typeface="Calibri"/>
              </a:rPr>
              <a:t>, kurio, kai tai galima pagal teisinį reguliavimą, galima netaikyti arba užbaigti anksčiau.</a:t>
            </a:r>
            <a:r>
              <a:rPr lang="lt-LT" b="0" i="0" dirty="0">
                <a:solidFill>
                  <a:srgbClr val="000000"/>
                </a:solidFill>
                <a:effectLst/>
                <a:latin typeface="Calibri"/>
                <a:cs typeface="Calibri"/>
              </a:rPr>
              <a:t>​</a:t>
            </a:r>
            <a:r>
              <a:rPr lang="lt-LT" dirty="0">
                <a:solidFill>
                  <a:srgbClr val="000000"/>
                </a:solidFill>
                <a:latin typeface="Calibri"/>
                <a:cs typeface="Calibri"/>
              </a:rPr>
              <a:t> Norėdami netaikyti atidėjimo laikotarpio ir pereiti prie kitos užduoties:</a:t>
            </a:r>
          </a:p>
        </p:txBody>
      </p:sp>
      <p:sp>
        <p:nvSpPr>
          <p:cNvPr id="8" name="Rectangle 10">
            <a:extLst>
              <a:ext uri="{FF2B5EF4-FFF2-40B4-BE49-F238E27FC236}">
                <a16:creationId xmlns:a16="http://schemas.microsoft.com/office/drawing/2014/main" id="{A5C2DE7C-DD54-83D8-84A7-B0C260533DA1}"/>
              </a:ext>
            </a:extLst>
          </p:cNvPr>
          <p:cNvSpPr/>
          <p:nvPr/>
        </p:nvSpPr>
        <p:spPr>
          <a:xfrm>
            <a:off x="2541279" y="1467717"/>
            <a:ext cx="882083" cy="20798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4A0AF17-44AA-28E9-3A79-1924750D2C71}"/>
              </a:ext>
            </a:extLst>
          </p:cNvPr>
          <p:cNvSpPr/>
          <p:nvPr/>
        </p:nvSpPr>
        <p:spPr>
          <a:xfrm>
            <a:off x="2541279" y="1726523"/>
            <a:ext cx="1002021" cy="20798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0">
            <a:extLst>
              <a:ext uri="{FF2B5EF4-FFF2-40B4-BE49-F238E27FC236}">
                <a16:creationId xmlns:a16="http://schemas.microsoft.com/office/drawing/2014/main" id="{D6067827-AD44-2AAC-4232-E0BD8425463D}"/>
              </a:ext>
            </a:extLst>
          </p:cNvPr>
          <p:cNvSpPr/>
          <p:nvPr/>
        </p:nvSpPr>
        <p:spPr>
          <a:xfrm>
            <a:off x="6096000" y="3868409"/>
            <a:ext cx="2294467" cy="28220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aveikslėlis 18">
            <a:extLst>
              <a:ext uri="{FF2B5EF4-FFF2-40B4-BE49-F238E27FC236}">
                <a16:creationId xmlns:a16="http://schemas.microsoft.com/office/drawing/2014/main" id="{4FDBD98C-9A62-CCEB-0904-30B431187210}"/>
              </a:ext>
            </a:extLst>
          </p:cNvPr>
          <p:cNvPicPr>
            <a:picLocks noChangeAspect="1"/>
          </p:cNvPicPr>
          <p:nvPr/>
        </p:nvPicPr>
        <p:blipFill>
          <a:blip r:embed="rId7"/>
          <a:stretch>
            <a:fillRect/>
          </a:stretch>
        </p:blipFill>
        <p:spPr>
          <a:xfrm>
            <a:off x="6266905" y="3337899"/>
            <a:ext cx="1666512" cy="178556"/>
          </a:xfrm>
          <a:prstGeom prst="rect">
            <a:avLst/>
          </a:prstGeom>
        </p:spPr>
      </p:pic>
      <p:pic>
        <p:nvPicPr>
          <p:cNvPr id="21" name="Paveikslėlis 20">
            <a:extLst>
              <a:ext uri="{FF2B5EF4-FFF2-40B4-BE49-F238E27FC236}">
                <a16:creationId xmlns:a16="http://schemas.microsoft.com/office/drawing/2014/main" id="{343413EF-FC16-D3B1-C6F9-BB6A4394421C}"/>
              </a:ext>
            </a:extLst>
          </p:cNvPr>
          <p:cNvPicPr>
            <a:picLocks noChangeAspect="1"/>
          </p:cNvPicPr>
          <p:nvPr/>
        </p:nvPicPr>
        <p:blipFill>
          <a:blip r:embed="rId8"/>
          <a:stretch>
            <a:fillRect/>
          </a:stretch>
        </p:blipFill>
        <p:spPr>
          <a:xfrm>
            <a:off x="6266904" y="3029692"/>
            <a:ext cx="1666512" cy="190294"/>
          </a:xfrm>
          <a:prstGeom prst="rect">
            <a:avLst/>
          </a:prstGeom>
        </p:spPr>
      </p:pic>
      <p:pic>
        <p:nvPicPr>
          <p:cNvPr id="23" name="Paveikslėlis 22">
            <a:extLst>
              <a:ext uri="{FF2B5EF4-FFF2-40B4-BE49-F238E27FC236}">
                <a16:creationId xmlns:a16="http://schemas.microsoft.com/office/drawing/2014/main" id="{44614FF2-E49B-A964-96D3-822FF2F64A1D}"/>
              </a:ext>
            </a:extLst>
          </p:cNvPr>
          <p:cNvPicPr>
            <a:picLocks noChangeAspect="1"/>
          </p:cNvPicPr>
          <p:nvPr/>
        </p:nvPicPr>
        <p:blipFill>
          <a:blip r:embed="rId8"/>
          <a:stretch>
            <a:fillRect/>
          </a:stretch>
        </p:blipFill>
        <p:spPr>
          <a:xfrm>
            <a:off x="6266904" y="3596172"/>
            <a:ext cx="1666512" cy="190294"/>
          </a:xfrm>
          <a:prstGeom prst="rect">
            <a:avLst/>
          </a:prstGeom>
        </p:spPr>
      </p:pic>
      <p:sp>
        <p:nvSpPr>
          <p:cNvPr id="28" name="Rectangle 10">
            <a:extLst>
              <a:ext uri="{FF2B5EF4-FFF2-40B4-BE49-F238E27FC236}">
                <a16:creationId xmlns:a16="http://schemas.microsoft.com/office/drawing/2014/main" id="{B97F3C0A-558F-BA0B-5E87-69003DC0668F}"/>
              </a:ext>
            </a:extLst>
          </p:cNvPr>
          <p:cNvSpPr/>
          <p:nvPr/>
        </p:nvSpPr>
        <p:spPr>
          <a:xfrm>
            <a:off x="7362469" y="5299423"/>
            <a:ext cx="1121131" cy="25465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aveikslėlis 29">
            <a:extLst>
              <a:ext uri="{FF2B5EF4-FFF2-40B4-BE49-F238E27FC236}">
                <a16:creationId xmlns:a16="http://schemas.microsoft.com/office/drawing/2014/main" id="{85442CE1-4330-9AB4-F64A-B469A8664537}"/>
              </a:ext>
            </a:extLst>
          </p:cNvPr>
          <p:cNvPicPr>
            <a:picLocks noChangeAspect="1"/>
          </p:cNvPicPr>
          <p:nvPr/>
        </p:nvPicPr>
        <p:blipFill>
          <a:blip r:embed="rId9"/>
          <a:stretch>
            <a:fillRect/>
          </a:stretch>
        </p:blipFill>
        <p:spPr>
          <a:xfrm>
            <a:off x="3047497" y="3122325"/>
            <a:ext cx="2633901" cy="975050"/>
          </a:xfrm>
          <a:prstGeom prst="rect">
            <a:avLst/>
          </a:prstGeom>
        </p:spPr>
      </p:pic>
      <p:pic>
        <p:nvPicPr>
          <p:cNvPr id="32" name="Paveikslėlis 31">
            <a:extLst>
              <a:ext uri="{FF2B5EF4-FFF2-40B4-BE49-F238E27FC236}">
                <a16:creationId xmlns:a16="http://schemas.microsoft.com/office/drawing/2014/main" id="{8C143C66-0D14-30D3-627C-76A6047CF5B5}"/>
              </a:ext>
            </a:extLst>
          </p:cNvPr>
          <p:cNvPicPr>
            <a:picLocks noChangeAspect="1"/>
          </p:cNvPicPr>
          <p:nvPr/>
        </p:nvPicPr>
        <p:blipFill>
          <a:blip r:embed="rId10"/>
          <a:stretch>
            <a:fillRect/>
          </a:stretch>
        </p:blipFill>
        <p:spPr>
          <a:xfrm>
            <a:off x="288521" y="2870143"/>
            <a:ext cx="2701015" cy="1517335"/>
          </a:xfrm>
          <a:prstGeom prst="rect">
            <a:avLst/>
          </a:prstGeom>
        </p:spPr>
      </p:pic>
      <p:sp>
        <p:nvSpPr>
          <p:cNvPr id="37" name="Rectangle 10">
            <a:extLst>
              <a:ext uri="{FF2B5EF4-FFF2-40B4-BE49-F238E27FC236}">
                <a16:creationId xmlns:a16="http://schemas.microsoft.com/office/drawing/2014/main" id="{F49F1707-4D72-9050-15AC-284F259EC401}"/>
              </a:ext>
            </a:extLst>
          </p:cNvPr>
          <p:cNvSpPr/>
          <p:nvPr/>
        </p:nvSpPr>
        <p:spPr>
          <a:xfrm>
            <a:off x="288521" y="2937993"/>
            <a:ext cx="378229" cy="24779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10">
            <a:extLst>
              <a:ext uri="{FF2B5EF4-FFF2-40B4-BE49-F238E27FC236}">
                <a16:creationId xmlns:a16="http://schemas.microsoft.com/office/drawing/2014/main" id="{1A01D262-E2F7-5DA5-185C-846329F7F7FA}"/>
              </a:ext>
            </a:extLst>
          </p:cNvPr>
          <p:cNvSpPr/>
          <p:nvPr/>
        </p:nvSpPr>
        <p:spPr>
          <a:xfrm>
            <a:off x="4619722" y="3742890"/>
            <a:ext cx="542156" cy="35448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FF4F6BF9-F08C-2E8E-1956-92DEA98B19D1}"/>
              </a:ext>
            </a:extLst>
          </p:cNvPr>
          <p:cNvSpPr txBox="1"/>
          <p:nvPr/>
        </p:nvSpPr>
        <p:spPr>
          <a:xfrm>
            <a:off x="4149626" y="6211669"/>
            <a:ext cx="3737212" cy="646331"/>
          </a:xfrm>
          <a:prstGeom prst="rect">
            <a:avLst/>
          </a:prstGeom>
          <a:solidFill>
            <a:schemeClr val="accent4">
              <a:lumMod val="20000"/>
              <a:lumOff val="80000"/>
            </a:schemeClr>
          </a:solidFill>
        </p:spPr>
        <p:txBody>
          <a:bodyPr wrap="square" lIns="91440" tIns="45720" rIns="91440" bIns="45720" rtlCol="0" anchor="t">
            <a:spAutoFit/>
          </a:bodyPr>
          <a:lstStyle/>
          <a:p>
            <a:r>
              <a:rPr lang="lt-LT" dirty="0"/>
              <a:t>Atliekami analogiški veiksmai kaip aprašyta </a:t>
            </a:r>
            <a:r>
              <a:rPr lang="lt-LT" dirty="0">
                <a:hlinkClick r:id="rId11" action="ppaction://hlinksldjump"/>
              </a:rPr>
              <a:t>45 skaidrėje</a:t>
            </a:r>
            <a:endParaRPr lang="en-US" dirty="0"/>
          </a:p>
        </p:txBody>
      </p:sp>
    </p:spTree>
    <p:extLst>
      <p:ext uri="{BB962C8B-B14F-4D97-AF65-F5344CB8AC3E}">
        <p14:creationId xmlns:p14="http://schemas.microsoft.com/office/powerpoint/2010/main" val="25640712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002B365-0DB0-26C7-7EE0-877238B41D9C}"/>
              </a:ext>
            </a:extLst>
          </p:cNvPr>
          <p:cNvPicPr>
            <a:picLocks noChangeAspect="1"/>
          </p:cNvPicPr>
          <p:nvPr/>
        </p:nvPicPr>
        <p:blipFill>
          <a:blip r:embed="rId2"/>
          <a:stretch>
            <a:fillRect/>
          </a:stretch>
        </p:blipFill>
        <p:spPr>
          <a:xfrm>
            <a:off x="269531" y="3518658"/>
            <a:ext cx="10567802" cy="1958251"/>
          </a:xfrm>
          <a:prstGeom prst="rect">
            <a:avLst/>
          </a:prstGeom>
        </p:spPr>
      </p:pic>
      <p:pic>
        <p:nvPicPr>
          <p:cNvPr id="11" name="Picture 10">
            <a:extLst>
              <a:ext uri="{FF2B5EF4-FFF2-40B4-BE49-F238E27FC236}">
                <a16:creationId xmlns:a16="http://schemas.microsoft.com/office/drawing/2014/main" id="{2B61CEAE-1435-E4D3-FD1D-84213B48D7F8}"/>
              </a:ext>
            </a:extLst>
          </p:cNvPr>
          <p:cNvPicPr>
            <a:picLocks noChangeAspect="1"/>
          </p:cNvPicPr>
          <p:nvPr/>
        </p:nvPicPr>
        <p:blipFill>
          <a:blip r:embed="rId3"/>
          <a:stretch>
            <a:fillRect/>
          </a:stretch>
        </p:blipFill>
        <p:spPr>
          <a:xfrm>
            <a:off x="241863" y="862888"/>
            <a:ext cx="11376564" cy="1996950"/>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a:t>Galutinių pasiūlymų vertinimas</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54</a:t>
            </a:fld>
            <a:endParaRPr lang="en-US"/>
          </a:p>
        </p:txBody>
      </p:sp>
      <p:sp>
        <p:nvSpPr>
          <p:cNvPr id="12" name="Rectangle 10">
            <a:extLst>
              <a:ext uri="{FF2B5EF4-FFF2-40B4-BE49-F238E27FC236}">
                <a16:creationId xmlns:a16="http://schemas.microsoft.com/office/drawing/2014/main" id="{FF062999-64A2-B2B1-F2FE-DEBC053AD902}"/>
              </a:ext>
            </a:extLst>
          </p:cNvPr>
          <p:cNvSpPr/>
          <p:nvPr/>
        </p:nvSpPr>
        <p:spPr>
          <a:xfrm>
            <a:off x="2489768" y="2657608"/>
            <a:ext cx="1729808" cy="22031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Tiesioji rodyklės jungtis 14">
            <a:extLst>
              <a:ext uri="{FF2B5EF4-FFF2-40B4-BE49-F238E27FC236}">
                <a16:creationId xmlns:a16="http://schemas.microsoft.com/office/drawing/2014/main" id="{CE48A0EE-249E-6B20-C4D9-5A50D06EDC62}"/>
              </a:ext>
            </a:extLst>
          </p:cNvPr>
          <p:cNvCxnSpPr/>
          <p:nvPr/>
        </p:nvCxnSpPr>
        <p:spPr>
          <a:xfrm flipV="1">
            <a:off x="3543862" y="2936762"/>
            <a:ext cx="123825" cy="1485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D83D970-2A8C-FF04-68B9-1CC192D5B3E4}"/>
              </a:ext>
            </a:extLst>
          </p:cNvPr>
          <p:cNvSpPr txBox="1"/>
          <p:nvPr/>
        </p:nvSpPr>
        <p:spPr>
          <a:xfrm>
            <a:off x="1047516" y="3090113"/>
            <a:ext cx="6816960" cy="369332"/>
          </a:xfrm>
          <a:prstGeom prst="rect">
            <a:avLst/>
          </a:prstGeom>
          <a:solidFill>
            <a:schemeClr val="accent4">
              <a:lumMod val="20000"/>
              <a:lumOff val="80000"/>
            </a:schemeClr>
          </a:solidFill>
        </p:spPr>
        <p:txBody>
          <a:bodyPr wrap="square" rtlCol="0">
            <a:spAutoFit/>
          </a:bodyPr>
          <a:lstStyle/>
          <a:p>
            <a:r>
              <a:rPr lang="lt-LT" dirty="0"/>
              <a:t>Pasirenkama užduotis „ Pasiūlymų eilė po atidėjimo termino pabaigos“</a:t>
            </a:r>
            <a:endParaRPr lang="en-US" dirty="0"/>
          </a:p>
        </p:txBody>
      </p:sp>
      <p:pic>
        <p:nvPicPr>
          <p:cNvPr id="3" name="Paveikslėlis 2">
            <a:extLst>
              <a:ext uri="{FF2B5EF4-FFF2-40B4-BE49-F238E27FC236}">
                <a16:creationId xmlns:a16="http://schemas.microsoft.com/office/drawing/2014/main" id="{509F2AD0-79A6-85DE-A94D-59444B331CE1}"/>
              </a:ext>
            </a:extLst>
          </p:cNvPr>
          <p:cNvPicPr>
            <a:picLocks noChangeAspect="1"/>
          </p:cNvPicPr>
          <p:nvPr/>
        </p:nvPicPr>
        <p:blipFill>
          <a:blip r:embed="rId5"/>
          <a:stretch>
            <a:fillRect/>
          </a:stretch>
        </p:blipFill>
        <p:spPr>
          <a:xfrm>
            <a:off x="6772275" y="2571287"/>
            <a:ext cx="161947" cy="119079"/>
          </a:xfrm>
          <a:prstGeom prst="rect">
            <a:avLst/>
          </a:prstGeom>
        </p:spPr>
      </p:pic>
      <p:sp>
        <p:nvSpPr>
          <p:cNvPr id="8" name="TextBox 7">
            <a:extLst>
              <a:ext uri="{FF2B5EF4-FFF2-40B4-BE49-F238E27FC236}">
                <a16:creationId xmlns:a16="http://schemas.microsoft.com/office/drawing/2014/main" id="{35603674-9855-3BD1-15E9-23EEBDD12F52}"/>
              </a:ext>
            </a:extLst>
          </p:cNvPr>
          <p:cNvSpPr txBox="1"/>
          <p:nvPr/>
        </p:nvSpPr>
        <p:spPr>
          <a:xfrm>
            <a:off x="3543862" y="5476244"/>
            <a:ext cx="3737212" cy="646331"/>
          </a:xfrm>
          <a:prstGeom prst="rect">
            <a:avLst/>
          </a:prstGeom>
          <a:solidFill>
            <a:schemeClr val="accent4">
              <a:lumMod val="20000"/>
              <a:lumOff val="80000"/>
            </a:schemeClr>
          </a:solidFill>
        </p:spPr>
        <p:txBody>
          <a:bodyPr wrap="square" lIns="91440" tIns="45720" rIns="91440" bIns="45720" rtlCol="0" anchor="t">
            <a:spAutoFit/>
          </a:bodyPr>
          <a:lstStyle/>
          <a:p>
            <a:r>
              <a:rPr lang="lt-LT"/>
              <a:t>Atliekami analogiški veiksmai kaip aprašyta </a:t>
            </a:r>
            <a:r>
              <a:rPr lang="lt-LT">
                <a:hlinkClick r:id="rId6" action="ppaction://hlinksldjump"/>
              </a:rPr>
              <a:t>46 skaidrėje</a:t>
            </a:r>
            <a:endParaRPr lang="en-US"/>
          </a:p>
        </p:txBody>
      </p:sp>
    </p:spTree>
    <p:extLst>
      <p:ext uri="{BB962C8B-B14F-4D97-AF65-F5344CB8AC3E}">
        <p14:creationId xmlns:p14="http://schemas.microsoft.com/office/powerpoint/2010/main" val="26346044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6D5DB4ED-89CA-DD37-ED7A-B274BEDEEB14}"/>
              </a:ext>
            </a:extLst>
          </p:cNvPr>
          <p:cNvPicPr>
            <a:picLocks noChangeAspect="1"/>
          </p:cNvPicPr>
          <p:nvPr/>
        </p:nvPicPr>
        <p:blipFill>
          <a:blip r:embed="rId2"/>
          <a:stretch>
            <a:fillRect/>
          </a:stretch>
        </p:blipFill>
        <p:spPr>
          <a:xfrm>
            <a:off x="692627" y="3788244"/>
            <a:ext cx="11512308" cy="1983812"/>
          </a:xfrm>
          <a:prstGeom prst="rect">
            <a:avLst/>
          </a:prstGeom>
        </p:spPr>
      </p:pic>
      <p:pic>
        <p:nvPicPr>
          <p:cNvPr id="8" name="Picture 7">
            <a:extLst>
              <a:ext uri="{FF2B5EF4-FFF2-40B4-BE49-F238E27FC236}">
                <a16:creationId xmlns:a16="http://schemas.microsoft.com/office/drawing/2014/main" id="{B3B9E902-202D-F603-CD6D-EF1F948BE34A}"/>
              </a:ext>
            </a:extLst>
          </p:cNvPr>
          <p:cNvPicPr>
            <a:picLocks noChangeAspect="1"/>
          </p:cNvPicPr>
          <p:nvPr/>
        </p:nvPicPr>
        <p:blipFill>
          <a:blip r:embed="rId3"/>
          <a:stretch>
            <a:fillRect/>
          </a:stretch>
        </p:blipFill>
        <p:spPr>
          <a:xfrm>
            <a:off x="692627" y="931727"/>
            <a:ext cx="11201400" cy="1614617"/>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Sutarties sudarymas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55</a:t>
            </a:fld>
            <a:endParaRPr lang="en-US"/>
          </a:p>
        </p:txBody>
      </p:sp>
      <p:sp>
        <p:nvSpPr>
          <p:cNvPr id="12" name="Rectangle 10">
            <a:extLst>
              <a:ext uri="{FF2B5EF4-FFF2-40B4-BE49-F238E27FC236}">
                <a16:creationId xmlns:a16="http://schemas.microsoft.com/office/drawing/2014/main" id="{FF062999-64A2-B2B1-F2FE-DEBC053AD902}"/>
              </a:ext>
            </a:extLst>
          </p:cNvPr>
          <p:cNvSpPr/>
          <p:nvPr/>
        </p:nvSpPr>
        <p:spPr>
          <a:xfrm>
            <a:off x="2945096" y="2323603"/>
            <a:ext cx="1729808" cy="22031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Tiesioji rodyklės jungtis 14">
            <a:extLst>
              <a:ext uri="{FF2B5EF4-FFF2-40B4-BE49-F238E27FC236}">
                <a16:creationId xmlns:a16="http://schemas.microsoft.com/office/drawing/2014/main" id="{CE48A0EE-249E-6B20-C4D9-5A50D06EDC62}"/>
              </a:ext>
            </a:extLst>
          </p:cNvPr>
          <p:cNvCxnSpPr/>
          <p:nvPr/>
        </p:nvCxnSpPr>
        <p:spPr>
          <a:xfrm flipV="1">
            <a:off x="3686175" y="2584821"/>
            <a:ext cx="123825" cy="1485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D83D970-2A8C-FF04-68B9-1CC192D5B3E4}"/>
              </a:ext>
            </a:extLst>
          </p:cNvPr>
          <p:cNvSpPr txBox="1"/>
          <p:nvPr/>
        </p:nvSpPr>
        <p:spPr>
          <a:xfrm>
            <a:off x="823427" y="2740805"/>
            <a:ext cx="6816960" cy="369332"/>
          </a:xfrm>
          <a:prstGeom prst="rect">
            <a:avLst/>
          </a:prstGeom>
          <a:solidFill>
            <a:schemeClr val="accent4">
              <a:lumMod val="20000"/>
              <a:lumOff val="80000"/>
            </a:schemeClr>
          </a:solidFill>
        </p:spPr>
        <p:txBody>
          <a:bodyPr wrap="square" rtlCol="0">
            <a:spAutoFit/>
          </a:bodyPr>
          <a:lstStyle/>
          <a:p>
            <a:r>
              <a:rPr lang="lt-LT" dirty="0"/>
              <a:t>Pasirenkama užduotis „Pradėti naują ciklą arba nustatyti laimėtoją“</a:t>
            </a:r>
            <a:endParaRPr lang="en-US" dirty="0"/>
          </a:p>
        </p:txBody>
      </p:sp>
      <p:sp>
        <p:nvSpPr>
          <p:cNvPr id="11" name="TextBox 10">
            <a:extLst>
              <a:ext uri="{FF2B5EF4-FFF2-40B4-BE49-F238E27FC236}">
                <a16:creationId xmlns:a16="http://schemas.microsoft.com/office/drawing/2014/main" id="{76FBA307-05F7-D9B3-69DF-52FE4845F095}"/>
              </a:ext>
            </a:extLst>
          </p:cNvPr>
          <p:cNvSpPr txBox="1"/>
          <p:nvPr/>
        </p:nvSpPr>
        <p:spPr>
          <a:xfrm>
            <a:off x="823427" y="3137773"/>
            <a:ext cx="6816960" cy="646331"/>
          </a:xfrm>
          <a:prstGeom prst="rect">
            <a:avLst/>
          </a:prstGeom>
          <a:solidFill>
            <a:schemeClr val="accent4">
              <a:lumMod val="20000"/>
              <a:lumOff val="80000"/>
            </a:schemeClr>
          </a:solidFill>
        </p:spPr>
        <p:txBody>
          <a:bodyPr wrap="square" lIns="91440" tIns="45720" rIns="91440" bIns="45720" rtlCol="0" anchor="t">
            <a:spAutoFit/>
          </a:bodyPr>
          <a:lstStyle/>
          <a:p>
            <a:r>
              <a:rPr lang="lt-LT" dirty="0">
                <a:solidFill>
                  <a:srgbClr val="FF0000"/>
                </a:solidFill>
              </a:rPr>
              <a:t>Pastaba.</a:t>
            </a:r>
            <a:r>
              <a:rPr lang="lt-LT" dirty="0"/>
              <a:t> Po 2 žingsnio pabaigos užduoties pavadinimas iš „Pradėti naują ciklą“ pasikeičia į „Pradėti naują ciklą arba nustatyti laimėtoją“</a:t>
            </a:r>
            <a:endParaRPr lang="en-US" dirty="0"/>
          </a:p>
        </p:txBody>
      </p:sp>
      <p:sp>
        <p:nvSpPr>
          <p:cNvPr id="16" name="Rectangle 10">
            <a:extLst>
              <a:ext uri="{FF2B5EF4-FFF2-40B4-BE49-F238E27FC236}">
                <a16:creationId xmlns:a16="http://schemas.microsoft.com/office/drawing/2014/main" id="{9B4C2A71-3FDC-1272-3F39-058C93F615C1}"/>
              </a:ext>
            </a:extLst>
          </p:cNvPr>
          <p:cNvSpPr/>
          <p:nvPr/>
        </p:nvSpPr>
        <p:spPr>
          <a:xfrm>
            <a:off x="5982991" y="4644951"/>
            <a:ext cx="1035876" cy="18104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E018AD8A-CCA5-B585-69AE-8348F3DD46D4}"/>
              </a:ext>
            </a:extLst>
          </p:cNvPr>
          <p:cNvSpPr txBox="1"/>
          <p:nvPr/>
        </p:nvSpPr>
        <p:spPr>
          <a:xfrm>
            <a:off x="5089157" y="5069372"/>
            <a:ext cx="5348989" cy="1477328"/>
          </a:xfrm>
          <a:prstGeom prst="rect">
            <a:avLst/>
          </a:prstGeom>
          <a:solidFill>
            <a:schemeClr val="accent4">
              <a:lumMod val="20000"/>
              <a:lumOff val="80000"/>
            </a:schemeClr>
          </a:solidFill>
        </p:spPr>
        <p:txBody>
          <a:bodyPr wrap="square" lIns="91440" tIns="45720" rIns="91440" bIns="45720" rtlCol="0" anchor="t">
            <a:spAutoFit/>
          </a:bodyPr>
          <a:lstStyle/>
          <a:p>
            <a:r>
              <a:rPr lang="lt-LT" dirty="0"/>
              <a:t>Pirkimo vykdytojas norėdamas sudaryti sutartį turi spausti mygtuką „Sutarties sudarymas“. </a:t>
            </a:r>
            <a:r>
              <a:rPr lang="lt-LT" dirty="0">
                <a:solidFill>
                  <a:srgbClr val="FF0000"/>
                </a:solidFill>
              </a:rPr>
              <a:t>SVARBU</a:t>
            </a:r>
            <a:r>
              <a:rPr lang="en-US" dirty="0">
                <a:solidFill>
                  <a:srgbClr val="FF0000"/>
                </a:solidFill>
              </a:rPr>
              <a:t>! </a:t>
            </a:r>
            <a:r>
              <a:rPr lang="lt-LT" dirty="0"/>
              <a:t>Ši sritis atsiranda tik tuomet, kai atidėjimo terminas yra sustabdytas ir atlikta bent 2 žingsnių pirkimo procedūra, t.y. gauti pirminiai ir galutiniai pasiūlymai</a:t>
            </a:r>
            <a:endParaRPr lang="en-US" dirty="0"/>
          </a:p>
        </p:txBody>
      </p:sp>
      <p:cxnSp>
        <p:nvCxnSpPr>
          <p:cNvPr id="19" name="Tiesioji rodyklės jungtis 18">
            <a:extLst>
              <a:ext uri="{FF2B5EF4-FFF2-40B4-BE49-F238E27FC236}">
                <a16:creationId xmlns:a16="http://schemas.microsoft.com/office/drawing/2014/main" id="{BACB6108-553A-4C6C-3D3B-0AFBD2855233}"/>
              </a:ext>
            </a:extLst>
          </p:cNvPr>
          <p:cNvCxnSpPr>
            <a:cxnSpLocks/>
          </p:cNvCxnSpPr>
          <p:nvPr/>
        </p:nvCxnSpPr>
        <p:spPr>
          <a:xfrm flipV="1">
            <a:off x="6232209" y="4826000"/>
            <a:ext cx="143191" cy="3034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12E5CD8-41DF-B988-2DB5-10C9497ED582}"/>
              </a:ext>
            </a:extLst>
          </p:cNvPr>
          <p:cNvSpPr txBox="1"/>
          <p:nvPr/>
        </p:nvSpPr>
        <p:spPr>
          <a:xfrm>
            <a:off x="692627" y="5346370"/>
            <a:ext cx="4112345" cy="923330"/>
          </a:xfrm>
          <a:prstGeom prst="rect">
            <a:avLst/>
          </a:prstGeom>
          <a:solidFill>
            <a:schemeClr val="accent4">
              <a:lumMod val="20000"/>
              <a:lumOff val="80000"/>
            </a:schemeClr>
          </a:solidFill>
        </p:spPr>
        <p:txBody>
          <a:bodyPr wrap="square" lIns="91440" tIns="45720" rIns="91440" bIns="45720" rtlCol="0" anchor="t">
            <a:spAutoFit/>
          </a:bodyPr>
          <a:lstStyle/>
          <a:p>
            <a:r>
              <a:rPr lang="en-US" sz="1800" b="0" i="0" u="none" strike="noStrike" dirty="0">
                <a:solidFill>
                  <a:srgbClr val="FF0000"/>
                </a:solidFill>
                <a:effectLst/>
                <a:latin typeface="Calibri"/>
                <a:ea typeface="Calibri"/>
                <a:cs typeface="Calibri"/>
              </a:rPr>
              <a:t>Pastaba.</a:t>
            </a:r>
            <a:r>
              <a:rPr lang="en-US" sz="1800" b="0" i="0" u="none" strike="noStrike" dirty="0">
                <a:solidFill>
                  <a:srgbClr val="000000"/>
                </a:solidFill>
                <a:effectLst/>
                <a:latin typeface="Calibri"/>
                <a:ea typeface="Calibri"/>
                <a:cs typeface="Calibri"/>
              </a:rPr>
              <a:t> </a:t>
            </a:r>
            <a:r>
              <a:rPr lang="lt-LT" sz="1800" b="0" i="0" u="none" strike="noStrike" dirty="0">
                <a:solidFill>
                  <a:srgbClr val="000000"/>
                </a:solidFill>
                <a:effectLst/>
                <a:latin typeface="Calibri"/>
                <a:ea typeface="Calibri"/>
                <a:cs typeface="Calibri"/>
              </a:rPr>
              <a:t>V</a:t>
            </a:r>
            <a:r>
              <a:rPr lang="lt-LT" dirty="0">
                <a:solidFill>
                  <a:srgbClr val="000000"/>
                </a:solidFill>
                <a:latin typeface="Calibri"/>
                <a:ea typeface="Calibri"/>
                <a:cs typeface="Calibri"/>
              </a:rPr>
              <a:t>eiksmą </a:t>
            </a:r>
            <a:r>
              <a:rPr lang="lt-LT" sz="1800" b="0" i="0" u="none" strike="noStrike" dirty="0">
                <a:solidFill>
                  <a:srgbClr val="000000"/>
                </a:solidFill>
                <a:effectLst/>
                <a:latin typeface="Calibri"/>
                <a:ea typeface="Calibri"/>
                <a:cs typeface="Calibri"/>
              </a:rPr>
              <a:t>rekomenduojama pradėti vykdyti tuomet, kai su tiekėju pasirašyta sutartis</a:t>
            </a:r>
            <a:endParaRPr lang="en-US" dirty="0">
              <a:latin typeface="Calibri"/>
              <a:ea typeface="Calibri"/>
              <a:cs typeface="Calibri"/>
            </a:endParaRPr>
          </a:p>
        </p:txBody>
      </p:sp>
      <p:cxnSp>
        <p:nvCxnSpPr>
          <p:cNvPr id="6" name="Tiesioji rodyklės jungtis 5">
            <a:extLst>
              <a:ext uri="{FF2B5EF4-FFF2-40B4-BE49-F238E27FC236}">
                <a16:creationId xmlns:a16="http://schemas.microsoft.com/office/drawing/2014/main" id="{48C13ED7-2BE2-81C8-AAFD-AA7011569B74}"/>
              </a:ext>
            </a:extLst>
          </p:cNvPr>
          <p:cNvCxnSpPr>
            <a:cxnSpLocks/>
          </p:cNvCxnSpPr>
          <p:nvPr/>
        </p:nvCxnSpPr>
        <p:spPr>
          <a:xfrm flipV="1">
            <a:off x="4232273" y="4711700"/>
            <a:ext cx="1724774" cy="7285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6119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BF5BC3A-1521-CC5E-8613-0F90325D7956}"/>
              </a:ext>
            </a:extLst>
          </p:cNvPr>
          <p:cNvPicPr>
            <a:picLocks noChangeAspect="1"/>
          </p:cNvPicPr>
          <p:nvPr/>
        </p:nvPicPr>
        <p:blipFill>
          <a:blip r:embed="rId2"/>
          <a:stretch>
            <a:fillRect/>
          </a:stretch>
        </p:blipFill>
        <p:spPr>
          <a:xfrm>
            <a:off x="80856" y="1094950"/>
            <a:ext cx="11426002" cy="2835251"/>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a:t>Sutarties sudarymas </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56</a:t>
            </a:fld>
            <a:endParaRPr lang="en-US"/>
          </a:p>
        </p:txBody>
      </p:sp>
      <p:pic>
        <p:nvPicPr>
          <p:cNvPr id="46" name="Paveikslėlis 45">
            <a:extLst>
              <a:ext uri="{FF2B5EF4-FFF2-40B4-BE49-F238E27FC236}">
                <a16:creationId xmlns:a16="http://schemas.microsoft.com/office/drawing/2014/main" id="{DB8CB175-366C-A867-13C1-D8B1F51C2513}"/>
              </a:ext>
            </a:extLst>
          </p:cNvPr>
          <p:cNvPicPr>
            <a:picLocks noChangeAspect="1"/>
          </p:cNvPicPr>
          <p:nvPr/>
        </p:nvPicPr>
        <p:blipFill>
          <a:blip r:embed="rId4"/>
          <a:stretch>
            <a:fillRect/>
          </a:stretch>
        </p:blipFill>
        <p:spPr>
          <a:xfrm>
            <a:off x="4306464" y="4822972"/>
            <a:ext cx="3219899" cy="1209844"/>
          </a:xfrm>
          <a:prstGeom prst="rect">
            <a:avLst/>
          </a:prstGeom>
        </p:spPr>
      </p:pic>
      <p:sp>
        <p:nvSpPr>
          <p:cNvPr id="47" name="Rectangle 10">
            <a:extLst>
              <a:ext uri="{FF2B5EF4-FFF2-40B4-BE49-F238E27FC236}">
                <a16:creationId xmlns:a16="http://schemas.microsoft.com/office/drawing/2014/main" id="{197C1988-7A3B-0DEB-8ADA-D28ADAA0707C}"/>
              </a:ext>
            </a:extLst>
          </p:cNvPr>
          <p:cNvSpPr/>
          <p:nvPr/>
        </p:nvSpPr>
        <p:spPr>
          <a:xfrm>
            <a:off x="4306464" y="4831078"/>
            <a:ext cx="470021" cy="52802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
            <a:extLst>
              <a:ext uri="{FF2B5EF4-FFF2-40B4-BE49-F238E27FC236}">
                <a16:creationId xmlns:a16="http://schemas.microsoft.com/office/drawing/2014/main" id="{E8AD5D79-D336-D783-078D-02F47EB63F8B}"/>
              </a:ext>
            </a:extLst>
          </p:cNvPr>
          <p:cNvSpPr/>
          <p:nvPr/>
        </p:nvSpPr>
        <p:spPr>
          <a:xfrm>
            <a:off x="3732185" y="490638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4" name="TextBox 3">
            <a:extLst>
              <a:ext uri="{FF2B5EF4-FFF2-40B4-BE49-F238E27FC236}">
                <a16:creationId xmlns:a16="http://schemas.microsoft.com/office/drawing/2014/main" id="{1EBB1E52-8E42-8356-A85F-C9EB98108F7C}"/>
              </a:ext>
            </a:extLst>
          </p:cNvPr>
          <p:cNvSpPr txBox="1"/>
          <p:nvPr/>
        </p:nvSpPr>
        <p:spPr>
          <a:xfrm>
            <a:off x="7025295" y="3308635"/>
            <a:ext cx="2400581" cy="923330"/>
          </a:xfrm>
          <a:prstGeom prst="rect">
            <a:avLst/>
          </a:prstGeom>
          <a:solidFill>
            <a:schemeClr val="accent4">
              <a:lumMod val="20000"/>
              <a:lumOff val="80000"/>
            </a:schemeClr>
          </a:solidFill>
        </p:spPr>
        <p:txBody>
          <a:bodyPr wrap="square" rtlCol="0">
            <a:spAutoFit/>
          </a:bodyPr>
          <a:lstStyle/>
          <a:p>
            <a:r>
              <a:rPr lang="lt-LT" dirty="0"/>
              <a:t>Įvedama „Sutarties vertė“. Reikšmė nurodoma su PVM </a:t>
            </a:r>
            <a:endParaRPr lang="en-US" dirty="0"/>
          </a:p>
        </p:txBody>
      </p:sp>
      <p:sp>
        <p:nvSpPr>
          <p:cNvPr id="34" name="Rectangle 10">
            <a:extLst>
              <a:ext uri="{FF2B5EF4-FFF2-40B4-BE49-F238E27FC236}">
                <a16:creationId xmlns:a16="http://schemas.microsoft.com/office/drawing/2014/main" id="{6D315320-0185-2AF7-270D-920BCECE048F}"/>
              </a:ext>
            </a:extLst>
          </p:cNvPr>
          <p:cNvSpPr/>
          <p:nvPr/>
        </p:nvSpPr>
        <p:spPr>
          <a:xfrm>
            <a:off x="3652727" y="2754034"/>
            <a:ext cx="156975" cy="16170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B5346C76-011E-7475-A13D-4DE9FA72AA76}"/>
              </a:ext>
            </a:extLst>
          </p:cNvPr>
          <p:cNvSpPr txBox="1"/>
          <p:nvPr/>
        </p:nvSpPr>
        <p:spPr>
          <a:xfrm>
            <a:off x="405484" y="3000942"/>
            <a:ext cx="2400581" cy="923330"/>
          </a:xfrm>
          <a:prstGeom prst="rect">
            <a:avLst/>
          </a:prstGeom>
          <a:solidFill>
            <a:schemeClr val="accent4">
              <a:lumMod val="20000"/>
              <a:lumOff val="80000"/>
            </a:schemeClr>
          </a:solidFill>
        </p:spPr>
        <p:txBody>
          <a:bodyPr wrap="square" rtlCol="0">
            <a:spAutoFit/>
          </a:bodyPr>
          <a:lstStyle/>
          <a:p>
            <a:r>
              <a:rPr lang="lt-LT"/>
              <a:t>Pasirenkamas tiekėjas, su kuriuo bus sudaroma sutartis</a:t>
            </a:r>
            <a:endParaRPr lang="en-US"/>
          </a:p>
        </p:txBody>
      </p:sp>
      <p:cxnSp>
        <p:nvCxnSpPr>
          <p:cNvPr id="41" name="Tiesioji rodyklės jungtis 40">
            <a:extLst>
              <a:ext uri="{FF2B5EF4-FFF2-40B4-BE49-F238E27FC236}">
                <a16:creationId xmlns:a16="http://schemas.microsoft.com/office/drawing/2014/main" id="{7A95A55D-366C-6C69-7B98-9BEA3AC4CE98}"/>
              </a:ext>
            </a:extLst>
          </p:cNvPr>
          <p:cNvCxnSpPr>
            <a:cxnSpLocks/>
          </p:cNvCxnSpPr>
          <p:nvPr/>
        </p:nvCxnSpPr>
        <p:spPr>
          <a:xfrm flipV="1">
            <a:off x="2830594" y="2915607"/>
            <a:ext cx="822133" cy="5412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Tiesioji rodyklės jungtis 35">
            <a:extLst>
              <a:ext uri="{FF2B5EF4-FFF2-40B4-BE49-F238E27FC236}">
                <a16:creationId xmlns:a16="http://schemas.microsoft.com/office/drawing/2014/main" id="{D3C28D46-2B0B-F658-F747-A38773A01013}"/>
              </a:ext>
            </a:extLst>
          </p:cNvPr>
          <p:cNvCxnSpPr>
            <a:cxnSpLocks/>
          </p:cNvCxnSpPr>
          <p:nvPr/>
        </p:nvCxnSpPr>
        <p:spPr>
          <a:xfrm>
            <a:off x="3759242" y="2985500"/>
            <a:ext cx="310032" cy="10858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9" name="Paveikslėlis 28">
            <a:extLst>
              <a:ext uri="{FF2B5EF4-FFF2-40B4-BE49-F238E27FC236}">
                <a16:creationId xmlns:a16="http://schemas.microsoft.com/office/drawing/2014/main" id="{5CDC866D-4117-5F9E-D68C-BDA3C8BB4270}"/>
              </a:ext>
            </a:extLst>
          </p:cNvPr>
          <p:cNvPicPr>
            <a:picLocks noChangeAspect="1"/>
          </p:cNvPicPr>
          <p:nvPr/>
        </p:nvPicPr>
        <p:blipFill>
          <a:blip r:embed="rId5"/>
          <a:stretch>
            <a:fillRect/>
          </a:stretch>
        </p:blipFill>
        <p:spPr>
          <a:xfrm>
            <a:off x="4088129" y="3307004"/>
            <a:ext cx="2400581" cy="1162691"/>
          </a:xfrm>
          <a:prstGeom prst="rect">
            <a:avLst/>
          </a:prstGeom>
        </p:spPr>
      </p:pic>
      <p:sp>
        <p:nvSpPr>
          <p:cNvPr id="11" name="Rectangle 10">
            <a:extLst>
              <a:ext uri="{FF2B5EF4-FFF2-40B4-BE49-F238E27FC236}">
                <a16:creationId xmlns:a16="http://schemas.microsoft.com/office/drawing/2014/main" id="{EAE11D7E-36D7-6750-C253-FE0178B8AD3A}"/>
              </a:ext>
            </a:extLst>
          </p:cNvPr>
          <p:cNvSpPr/>
          <p:nvPr/>
        </p:nvSpPr>
        <p:spPr>
          <a:xfrm>
            <a:off x="8373642" y="2754164"/>
            <a:ext cx="2243557" cy="16144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Tiesioji rodyklės jungtis 13">
            <a:extLst>
              <a:ext uri="{FF2B5EF4-FFF2-40B4-BE49-F238E27FC236}">
                <a16:creationId xmlns:a16="http://schemas.microsoft.com/office/drawing/2014/main" id="{D2300E7B-B7E0-371E-0542-67E6BA30B3BF}"/>
              </a:ext>
            </a:extLst>
          </p:cNvPr>
          <p:cNvCxnSpPr>
            <a:cxnSpLocks/>
            <a:stCxn id="4" idx="1"/>
            <a:endCxn id="11" idx="0"/>
          </p:cNvCxnSpPr>
          <p:nvPr/>
        </p:nvCxnSpPr>
        <p:spPr>
          <a:xfrm flipV="1">
            <a:off x="8437235" y="2911046"/>
            <a:ext cx="542717" cy="39981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10">
            <a:extLst>
              <a:ext uri="{FF2B5EF4-FFF2-40B4-BE49-F238E27FC236}">
                <a16:creationId xmlns:a16="http://schemas.microsoft.com/office/drawing/2014/main" id="{46EF4512-703A-3BCB-1239-7B49B4980CBD}"/>
              </a:ext>
            </a:extLst>
          </p:cNvPr>
          <p:cNvSpPr/>
          <p:nvPr/>
        </p:nvSpPr>
        <p:spPr>
          <a:xfrm>
            <a:off x="10837334" y="3650705"/>
            <a:ext cx="575734" cy="2794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
            <a:extLst>
              <a:ext uri="{FF2B5EF4-FFF2-40B4-BE49-F238E27FC236}">
                <a16:creationId xmlns:a16="http://schemas.microsoft.com/office/drawing/2014/main" id="{EDE058B0-1B58-6BE4-FB85-344B80EC89D0}"/>
              </a:ext>
            </a:extLst>
          </p:cNvPr>
          <p:cNvSpPr/>
          <p:nvPr/>
        </p:nvSpPr>
        <p:spPr>
          <a:xfrm>
            <a:off x="10840586" y="323544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Tree>
    <p:extLst>
      <p:ext uri="{BB962C8B-B14F-4D97-AF65-F5344CB8AC3E}">
        <p14:creationId xmlns:p14="http://schemas.microsoft.com/office/powerpoint/2010/main" val="7045509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6564F4C-01B8-8DD7-18D0-7D3DFBA5D6D3}"/>
              </a:ext>
            </a:extLst>
          </p:cNvPr>
          <p:cNvPicPr>
            <a:picLocks noChangeAspect="1"/>
          </p:cNvPicPr>
          <p:nvPr/>
        </p:nvPicPr>
        <p:blipFill>
          <a:blip r:embed="rId2"/>
          <a:stretch>
            <a:fillRect/>
          </a:stretch>
        </p:blipFill>
        <p:spPr>
          <a:xfrm>
            <a:off x="245533" y="4474025"/>
            <a:ext cx="10998201" cy="2033476"/>
          </a:xfrm>
          <a:prstGeom prst="rect">
            <a:avLst/>
          </a:prstGeom>
        </p:spPr>
      </p:pic>
      <p:pic>
        <p:nvPicPr>
          <p:cNvPr id="11" name="Picture 10">
            <a:extLst>
              <a:ext uri="{FF2B5EF4-FFF2-40B4-BE49-F238E27FC236}">
                <a16:creationId xmlns:a16="http://schemas.microsoft.com/office/drawing/2014/main" id="{65E57292-583F-A5B0-C209-A4A340705201}"/>
              </a:ext>
            </a:extLst>
          </p:cNvPr>
          <p:cNvPicPr>
            <a:picLocks noChangeAspect="1"/>
          </p:cNvPicPr>
          <p:nvPr/>
        </p:nvPicPr>
        <p:blipFill>
          <a:blip r:embed="rId3"/>
          <a:stretch>
            <a:fillRect/>
          </a:stretch>
        </p:blipFill>
        <p:spPr>
          <a:xfrm>
            <a:off x="245533" y="3107447"/>
            <a:ext cx="11506200" cy="1335211"/>
          </a:xfrm>
          <a:prstGeom prst="rect">
            <a:avLst/>
          </a:prstGeom>
        </p:spPr>
      </p:pic>
      <p:pic>
        <p:nvPicPr>
          <p:cNvPr id="5" name="Picture 4">
            <a:extLst>
              <a:ext uri="{FF2B5EF4-FFF2-40B4-BE49-F238E27FC236}">
                <a16:creationId xmlns:a16="http://schemas.microsoft.com/office/drawing/2014/main" id="{035C42FF-BBDA-780D-A39B-52E2BA610A73}"/>
              </a:ext>
            </a:extLst>
          </p:cNvPr>
          <p:cNvPicPr>
            <a:picLocks noChangeAspect="1"/>
          </p:cNvPicPr>
          <p:nvPr/>
        </p:nvPicPr>
        <p:blipFill>
          <a:blip r:embed="rId4"/>
          <a:stretch>
            <a:fillRect/>
          </a:stretch>
        </p:blipFill>
        <p:spPr>
          <a:xfrm>
            <a:off x="245532" y="1020395"/>
            <a:ext cx="11349802" cy="1663592"/>
          </a:xfrm>
          <a:prstGeom prst="rect">
            <a:avLst/>
          </a:prstGeom>
        </p:spPr>
      </p:pic>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728133" y="121505"/>
            <a:ext cx="10867201" cy="843695"/>
          </a:xfrm>
        </p:spPr>
        <p:txBody>
          <a:bodyPr>
            <a:noAutofit/>
          </a:bodyPr>
          <a:lstStyle/>
          <a:p>
            <a:pPr algn="ctr"/>
            <a:r>
              <a:rPr lang="lt-LT" sz="3600" b="1" dirty="0"/>
              <a:t>Sutarties sudarymas (kai laimėtoju nustatytas tiekėjas sutinka sudaryti sutartį)</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57</a:t>
            </a:fld>
            <a:endParaRPr lang="en-US"/>
          </a:p>
        </p:txBody>
      </p:sp>
      <p:cxnSp>
        <p:nvCxnSpPr>
          <p:cNvPr id="15" name="Tiesioji rodyklės jungtis 14">
            <a:extLst>
              <a:ext uri="{FF2B5EF4-FFF2-40B4-BE49-F238E27FC236}">
                <a16:creationId xmlns:a16="http://schemas.microsoft.com/office/drawing/2014/main" id="{CE48A0EE-249E-6B20-C4D9-5A50D06EDC62}"/>
              </a:ext>
            </a:extLst>
          </p:cNvPr>
          <p:cNvCxnSpPr>
            <a:cxnSpLocks/>
          </p:cNvCxnSpPr>
          <p:nvPr/>
        </p:nvCxnSpPr>
        <p:spPr>
          <a:xfrm flipH="1" flipV="1">
            <a:off x="3912939" y="2603577"/>
            <a:ext cx="1521770" cy="1701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D83D970-2A8C-FF04-68B9-1CC192D5B3E4}"/>
              </a:ext>
            </a:extLst>
          </p:cNvPr>
          <p:cNvSpPr txBox="1"/>
          <p:nvPr/>
        </p:nvSpPr>
        <p:spPr>
          <a:xfrm>
            <a:off x="1469468" y="2743612"/>
            <a:ext cx="6816960" cy="369332"/>
          </a:xfrm>
          <a:prstGeom prst="rect">
            <a:avLst/>
          </a:prstGeom>
          <a:solidFill>
            <a:schemeClr val="accent4">
              <a:lumMod val="20000"/>
              <a:lumOff val="80000"/>
            </a:schemeClr>
          </a:solidFill>
        </p:spPr>
        <p:txBody>
          <a:bodyPr wrap="square" rtlCol="0">
            <a:spAutoFit/>
          </a:bodyPr>
          <a:lstStyle/>
          <a:p>
            <a:r>
              <a:rPr lang="lt-LT" dirty="0"/>
              <a:t>Pasirenkama užduotis „Įveskite laimėjusių tiekėjų atsakymus“</a:t>
            </a:r>
          </a:p>
        </p:txBody>
      </p:sp>
      <p:sp>
        <p:nvSpPr>
          <p:cNvPr id="6" name="Rectangle 10">
            <a:extLst>
              <a:ext uri="{FF2B5EF4-FFF2-40B4-BE49-F238E27FC236}">
                <a16:creationId xmlns:a16="http://schemas.microsoft.com/office/drawing/2014/main" id="{E8330321-774B-787F-60DB-98413BE6B779}"/>
              </a:ext>
            </a:extLst>
          </p:cNvPr>
          <p:cNvSpPr/>
          <p:nvPr/>
        </p:nvSpPr>
        <p:spPr>
          <a:xfrm>
            <a:off x="2551766" y="2443415"/>
            <a:ext cx="1361173" cy="21711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
            <a:extLst>
              <a:ext uri="{FF2B5EF4-FFF2-40B4-BE49-F238E27FC236}">
                <a16:creationId xmlns:a16="http://schemas.microsoft.com/office/drawing/2014/main" id="{ED2D5658-62B5-21E5-42F7-08D807EE54EB}"/>
              </a:ext>
            </a:extLst>
          </p:cNvPr>
          <p:cNvSpPr/>
          <p:nvPr/>
        </p:nvSpPr>
        <p:spPr>
          <a:xfrm>
            <a:off x="1969157" y="231964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22" name="Oval 3">
            <a:extLst>
              <a:ext uri="{FF2B5EF4-FFF2-40B4-BE49-F238E27FC236}">
                <a16:creationId xmlns:a16="http://schemas.microsoft.com/office/drawing/2014/main" id="{B5DC0FD9-F0A1-3A61-4256-8AFED4F0820B}"/>
              </a:ext>
            </a:extLst>
          </p:cNvPr>
          <p:cNvSpPr/>
          <p:nvPr/>
        </p:nvSpPr>
        <p:spPr>
          <a:xfrm>
            <a:off x="886292" y="408843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3" name="Rectangle 10">
            <a:extLst>
              <a:ext uri="{FF2B5EF4-FFF2-40B4-BE49-F238E27FC236}">
                <a16:creationId xmlns:a16="http://schemas.microsoft.com/office/drawing/2014/main" id="{7864019D-DB94-75A1-47EB-FBB4D9F5B55E}"/>
              </a:ext>
            </a:extLst>
          </p:cNvPr>
          <p:cNvSpPr/>
          <p:nvPr/>
        </p:nvSpPr>
        <p:spPr>
          <a:xfrm>
            <a:off x="1469468" y="4214778"/>
            <a:ext cx="243909" cy="21708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10">
            <a:extLst>
              <a:ext uri="{FF2B5EF4-FFF2-40B4-BE49-F238E27FC236}">
                <a16:creationId xmlns:a16="http://schemas.microsoft.com/office/drawing/2014/main" id="{86B4FCA4-62C0-70EC-0D7B-08C4CDEADF2D}"/>
              </a:ext>
            </a:extLst>
          </p:cNvPr>
          <p:cNvSpPr/>
          <p:nvPr/>
        </p:nvSpPr>
        <p:spPr>
          <a:xfrm>
            <a:off x="1521998" y="5404082"/>
            <a:ext cx="484632" cy="25436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3">
            <a:extLst>
              <a:ext uri="{FF2B5EF4-FFF2-40B4-BE49-F238E27FC236}">
                <a16:creationId xmlns:a16="http://schemas.microsoft.com/office/drawing/2014/main" id="{4CF6A078-0E97-1982-4C27-DD3DD0E8834C}"/>
              </a:ext>
            </a:extLst>
          </p:cNvPr>
          <p:cNvSpPr/>
          <p:nvPr/>
        </p:nvSpPr>
        <p:spPr>
          <a:xfrm>
            <a:off x="988446" y="529441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28" name="Rectangle 10">
            <a:extLst>
              <a:ext uri="{FF2B5EF4-FFF2-40B4-BE49-F238E27FC236}">
                <a16:creationId xmlns:a16="http://schemas.microsoft.com/office/drawing/2014/main" id="{8483FA29-62DF-6BD0-D993-52D079EFF183}"/>
              </a:ext>
            </a:extLst>
          </p:cNvPr>
          <p:cNvSpPr/>
          <p:nvPr/>
        </p:nvSpPr>
        <p:spPr>
          <a:xfrm>
            <a:off x="9016027" y="6256867"/>
            <a:ext cx="484631" cy="23247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3">
            <a:extLst>
              <a:ext uri="{FF2B5EF4-FFF2-40B4-BE49-F238E27FC236}">
                <a16:creationId xmlns:a16="http://schemas.microsoft.com/office/drawing/2014/main" id="{BE43D500-7336-E7EF-0835-95E8BAB355A0}"/>
              </a:ext>
            </a:extLst>
          </p:cNvPr>
          <p:cNvSpPr/>
          <p:nvPr/>
        </p:nvSpPr>
        <p:spPr>
          <a:xfrm>
            <a:off x="8443165" y="618107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Tree>
    <p:extLst>
      <p:ext uri="{BB962C8B-B14F-4D97-AF65-F5344CB8AC3E}">
        <p14:creationId xmlns:p14="http://schemas.microsoft.com/office/powerpoint/2010/main" val="28670158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551FA-8006-0B3B-C7A8-80C71ED0A1CF}"/>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820876FE-6E7F-7CCE-864F-749608DAA1CD}"/>
              </a:ext>
            </a:extLst>
          </p:cNvPr>
          <p:cNvPicPr>
            <a:picLocks noChangeAspect="1"/>
          </p:cNvPicPr>
          <p:nvPr/>
        </p:nvPicPr>
        <p:blipFill>
          <a:blip r:embed="rId3"/>
          <a:stretch>
            <a:fillRect/>
          </a:stretch>
        </p:blipFill>
        <p:spPr>
          <a:xfrm>
            <a:off x="850588" y="1655511"/>
            <a:ext cx="3452159" cy="1539373"/>
          </a:xfrm>
          <a:prstGeom prst="rect">
            <a:avLst/>
          </a:prstGeom>
        </p:spPr>
      </p:pic>
      <p:pic>
        <p:nvPicPr>
          <p:cNvPr id="10" name="Paveikslėlis 9">
            <a:extLst>
              <a:ext uri="{FF2B5EF4-FFF2-40B4-BE49-F238E27FC236}">
                <a16:creationId xmlns:a16="http://schemas.microsoft.com/office/drawing/2014/main" id="{9CECB7E2-191A-CBAD-F266-AB282558C94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76968"/>
            <a:ext cx="2527816" cy="1470849"/>
          </a:xfrm>
          <a:prstGeom prst="rect">
            <a:avLst/>
          </a:prstGeom>
        </p:spPr>
      </p:pic>
      <p:sp>
        <p:nvSpPr>
          <p:cNvPr id="7" name="Pavadinimas 1">
            <a:extLst>
              <a:ext uri="{FF2B5EF4-FFF2-40B4-BE49-F238E27FC236}">
                <a16:creationId xmlns:a16="http://schemas.microsoft.com/office/drawing/2014/main" id="{E283FEB4-2D6A-4011-0725-DFAF6DCB469C}"/>
              </a:ext>
            </a:extLst>
          </p:cNvPr>
          <p:cNvSpPr>
            <a:spLocks noGrp="1"/>
          </p:cNvSpPr>
          <p:nvPr>
            <p:ph type="title"/>
          </p:nvPr>
        </p:nvSpPr>
        <p:spPr>
          <a:xfrm>
            <a:off x="231057" y="338886"/>
            <a:ext cx="11729884" cy="810627"/>
          </a:xfrm>
        </p:spPr>
        <p:txBody>
          <a:bodyPr>
            <a:noAutofit/>
          </a:bodyPr>
          <a:lstStyle/>
          <a:p>
            <a:pPr algn="ctr"/>
            <a:r>
              <a:rPr lang="lt-LT" sz="3600" b="1"/>
              <a:t>Sutarties sudarymas (kai laimėtoju nustatytas tiekėjas atsisako sudaryti sutartį)</a:t>
            </a:r>
            <a:endParaRPr lang="en-US" sz="3600" b="1"/>
          </a:p>
        </p:txBody>
      </p:sp>
      <p:sp>
        <p:nvSpPr>
          <p:cNvPr id="3" name="Slide Number Placeholder 2">
            <a:extLst>
              <a:ext uri="{FF2B5EF4-FFF2-40B4-BE49-F238E27FC236}">
                <a16:creationId xmlns:a16="http://schemas.microsoft.com/office/drawing/2014/main" id="{D72FDFC0-17AF-0B12-936D-22A9F6BED1E1}"/>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58</a:t>
            </a:fld>
            <a:endParaRPr lang="en-US"/>
          </a:p>
        </p:txBody>
      </p:sp>
      <p:grpSp>
        <p:nvGrpSpPr>
          <p:cNvPr id="8" name="Grupė 7">
            <a:extLst>
              <a:ext uri="{FF2B5EF4-FFF2-40B4-BE49-F238E27FC236}">
                <a16:creationId xmlns:a16="http://schemas.microsoft.com/office/drawing/2014/main" id="{27BE8F7D-745E-2387-65D0-6B5FC8FBE8EF}"/>
              </a:ext>
            </a:extLst>
          </p:cNvPr>
          <p:cNvGrpSpPr/>
          <p:nvPr/>
        </p:nvGrpSpPr>
        <p:grpSpPr>
          <a:xfrm>
            <a:off x="5749110" y="1625246"/>
            <a:ext cx="4543470" cy="1546225"/>
            <a:chOff x="380736" y="4046383"/>
            <a:chExt cx="5236635" cy="2072054"/>
          </a:xfrm>
        </p:grpSpPr>
        <p:pic>
          <p:nvPicPr>
            <p:cNvPr id="21" name="Paveikslėlis 20">
              <a:extLst>
                <a:ext uri="{FF2B5EF4-FFF2-40B4-BE49-F238E27FC236}">
                  <a16:creationId xmlns:a16="http://schemas.microsoft.com/office/drawing/2014/main" id="{49DCFC18-C47D-10D0-E21E-587C421497F7}"/>
                </a:ext>
              </a:extLst>
            </p:cNvPr>
            <p:cNvPicPr>
              <a:picLocks noChangeAspect="1"/>
            </p:cNvPicPr>
            <p:nvPr/>
          </p:nvPicPr>
          <p:blipFill>
            <a:blip r:embed="rId5"/>
            <a:srcRect r="54772"/>
            <a:stretch/>
          </p:blipFill>
          <p:spPr>
            <a:xfrm>
              <a:off x="380736" y="4046383"/>
              <a:ext cx="5236635" cy="2072054"/>
            </a:xfrm>
            <a:prstGeom prst="rect">
              <a:avLst/>
            </a:prstGeom>
          </p:spPr>
        </p:pic>
        <p:sp>
          <p:nvSpPr>
            <p:cNvPr id="24" name="Stačiakampis 6">
              <a:extLst>
                <a:ext uri="{FF2B5EF4-FFF2-40B4-BE49-F238E27FC236}">
                  <a16:creationId xmlns:a16="http://schemas.microsoft.com/office/drawing/2014/main" id="{317CE704-7EBA-0EA2-1DD0-4E04458AF25C}"/>
                </a:ext>
              </a:extLst>
            </p:cNvPr>
            <p:cNvSpPr/>
            <p:nvPr/>
          </p:nvSpPr>
          <p:spPr>
            <a:xfrm flipV="1">
              <a:off x="1662761" y="5476972"/>
              <a:ext cx="326295" cy="2635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3">
              <a:extLst>
                <a:ext uri="{FF2B5EF4-FFF2-40B4-BE49-F238E27FC236}">
                  <a16:creationId xmlns:a16="http://schemas.microsoft.com/office/drawing/2014/main" id="{ED2FEDAD-67E4-D087-A082-4056DA116456}"/>
                </a:ext>
              </a:extLst>
            </p:cNvPr>
            <p:cNvSpPr/>
            <p:nvPr/>
          </p:nvSpPr>
          <p:spPr>
            <a:xfrm>
              <a:off x="842963" y="5195404"/>
              <a:ext cx="668968" cy="473592"/>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grpSp>
      <p:sp>
        <p:nvSpPr>
          <p:cNvPr id="4" name="TextBox 3">
            <a:extLst>
              <a:ext uri="{FF2B5EF4-FFF2-40B4-BE49-F238E27FC236}">
                <a16:creationId xmlns:a16="http://schemas.microsoft.com/office/drawing/2014/main" id="{8A23B8C8-5612-CCC4-4EBD-1E5F7016D3FF}"/>
              </a:ext>
            </a:extLst>
          </p:cNvPr>
          <p:cNvSpPr txBox="1"/>
          <p:nvPr/>
        </p:nvSpPr>
        <p:spPr>
          <a:xfrm>
            <a:off x="501623" y="1175541"/>
            <a:ext cx="11188753" cy="369332"/>
          </a:xfrm>
          <a:prstGeom prst="rect">
            <a:avLst/>
          </a:prstGeom>
          <a:solidFill>
            <a:schemeClr val="accent4">
              <a:lumMod val="20000"/>
              <a:lumOff val="80000"/>
            </a:schemeClr>
          </a:solidFill>
        </p:spPr>
        <p:txBody>
          <a:bodyPr wrap="square" lIns="91440" tIns="45720" rIns="91440" bIns="45720" rtlCol="0" anchor="t">
            <a:spAutoFit/>
          </a:bodyPr>
          <a:lstStyle/>
          <a:p>
            <a:r>
              <a:rPr lang="lt-LT"/>
              <a:t>Pasirenkama užduotis „Įveskite laimėjusių tiekėjų atsakymus“ (1) ir atliekame šiuos veiksmus (2-5):</a:t>
            </a:r>
            <a:endParaRPr lang="en-US"/>
          </a:p>
        </p:txBody>
      </p:sp>
      <p:grpSp>
        <p:nvGrpSpPr>
          <p:cNvPr id="36" name="Grupė 35">
            <a:extLst>
              <a:ext uri="{FF2B5EF4-FFF2-40B4-BE49-F238E27FC236}">
                <a16:creationId xmlns:a16="http://schemas.microsoft.com/office/drawing/2014/main" id="{E926DA06-F2C6-33B9-4CC5-893A92BE2C99}"/>
              </a:ext>
            </a:extLst>
          </p:cNvPr>
          <p:cNvGrpSpPr/>
          <p:nvPr/>
        </p:nvGrpSpPr>
        <p:grpSpPr>
          <a:xfrm>
            <a:off x="774726" y="3272915"/>
            <a:ext cx="10021499" cy="1791288"/>
            <a:chOff x="825255" y="5133596"/>
            <a:chExt cx="9582367" cy="1804286"/>
          </a:xfrm>
        </p:grpSpPr>
        <p:grpSp>
          <p:nvGrpSpPr>
            <p:cNvPr id="33" name="Grupė 32">
              <a:extLst>
                <a:ext uri="{FF2B5EF4-FFF2-40B4-BE49-F238E27FC236}">
                  <a16:creationId xmlns:a16="http://schemas.microsoft.com/office/drawing/2014/main" id="{61EBF340-09A8-A1B0-1504-69860FF20C54}"/>
                </a:ext>
              </a:extLst>
            </p:cNvPr>
            <p:cNvGrpSpPr/>
            <p:nvPr/>
          </p:nvGrpSpPr>
          <p:grpSpPr>
            <a:xfrm>
              <a:off x="825255" y="5133596"/>
              <a:ext cx="9582367" cy="1746205"/>
              <a:chOff x="849483" y="5091660"/>
              <a:chExt cx="8129834" cy="1470849"/>
            </a:xfrm>
          </p:grpSpPr>
          <p:grpSp>
            <p:nvGrpSpPr>
              <p:cNvPr id="9" name="Grupė 8">
                <a:extLst>
                  <a:ext uri="{FF2B5EF4-FFF2-40B4-BE49-F238E27FC236}">
                    <a16:creationId xmlns:a16="http://schemas.microsoft.com/office/drawing/2014/main" id="{C5BD38E8-6127-3DAB-7037-53EDBF250CBB}"/>
                  </a:ext>
                </a:extLst>
              </p:cNvPr>
              <p:cNvGrpSpPr/>
              <p:nvPr/>
            </p:nvGrpSpPr>
            <p:grpSpPr>
              <a:xfrm>
                <a:off x="849483" y="5091660"/>
                <a:ext cx="8129834" cy="1470849"/>
                <a:chOff x="562834" y="1884873"/>
                <a:chExt cx="10869693" cy="2250368"/>
              </a:xfrm>
            </p:grpSpPr>
            <p:pic>
              <p:nvPicPr>
                <p:cNvPr id="11" name="Paveikslėlis 10">
                  <a:extLst>
                    <a:ext uri="{FF2B5EF4-FFF2-40B4-BE49-F238E27FC236}">
                      <a16:creationId xmlns:a16="http://schemas.microsoft.com/office/drawing/2014/main" id="{A36F5556-B099-959D-4FE4-F81A050FD4A6}"/>
                    </a:ext>
                  </a:extLst>
                </p:cNvPr>
                <p:cNvPicPr>
                  <a:picLocks noChangeAspect="1"/>
                </p:cNvPicPr>
                <p:nvPr/>
              </p:nvPicPr>
              <p:blipFill>
                <a:blip r:embed="rId6"/>
                <a:stretch>
                  <a:fillRect/>
                </a:stretch>
              </p:blipFill>
              <p:spPr>
                <a:xfrm>
                  <a:off x="562834" y="1884873"/>
                  <a:ext cx="10869693" cy="2250368"/>
                </a:xfrm>
                <a:prstGeom prst="rect">
                  <a:avLst/>
                </a:prstGeom>
              </p:spPr>
            </p:pic>
            <p:sp>
              <p:nvSpPr>
                <p:cNvPr id="13" name="Stačiakampis 6">
                  <a:extLst>
                    <a:ext uri="{FF2B5EF4-FFF2-40B4-BE49-F238E27FC236}">
                      <a16:creationId xmlns:a16="http://schemas.microsoft.com/office/drawing/2014/main" id="{55BEFD3C-66ED-99A5-E69F-C43E90B95D70}"/>
                    </a:ext>
                  </a:extLst>
                </p:cNvPr>
                <p:cNvSpPr/>
                <p:nvPr/>
              </p:nvSpPr>
              <p:spPr>
                <a:xfrm flipV="1">
                  <a:off x="1880695" y="3364670"/>
                  <a:ext cx="8345202" cy="2591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aveikslėlis 13">
                  <a:extLst>
                    <a:ext uri="{FF2B5EF4-FFF2-40B4-BE49-F238E27FC236}">
                      <a16:creationId xmlns:a16="http://schemas.microsoft.com/office/drawing/2014/main" id="{8F60578E-9C77-2608-967E-85C19070ECE4}"/>
                    </a:ext>
                  </a:extLst>
                </p:cNvPr>
                <p:cNvPicPr>
                  <a:picLocks noChangeAspect="1"/>
                </p:cNvPicPr>
                <p:nvPr/>
              </p:nvPicPr>
              <p:blipFill>
                <a:blip r:embed="rId7"/>
                <a:stretch>
                  <a:fillRect/>
                </a:stretch>
              </p:blipFill>
              <p:spPr>
                <a:xfrm>
                  <a:off x="2336288" y="2914786"/>
                  <a:ext cx="181000" cy="190527"/>
                </a:xfrm>
                <a:prstGeom prst="rect">
                  <a:avLst/>
                </a:prstGeom>
              </p:spPr>
            </p:pic>
            <p:pic>
              <p:nvPicPr>
                <p:cNvPr id="15" name="Paveikslėlis 14">
                  <a:extLst>
                    <a:ext uri="{FF2B5EF4-FFF2-40B4-BE49-F238E27FC236}">
                      <a16:creationId xmlns:a16="http://schemas.microsoft.com/office/drawing/2014/main" id="{6BFD8586-228D-AC99-48EF-A7E245FA14BE}"/>
                    </a:ext>
                  </a:extLst>
                </p:cNvPr>
                <p:cNvPicPr>
                  <a:picLocks noChangeAspect="1"/>
                </p:cNvPicPr>
                <p:nvPr/>
              </p:nvPicPr>
              <p:blipFill>
                <a:blip r:embed="rId8"/>
                <a:stretch>
                  <a:fillRect/>
                </a:stretch>
              </p:blipFill>
              <p:spPr>
                <a:xfrm>
                  <a:off x="1777960" y="2943363"/>
                  <a:ext cx="173516" cy="161949"/>
                </a:xfrm>
                <a:prstGeom prst="rect">
                  <a:avLst/>
                </a:prstGeom>
              </p:spPr>
            </p:pic>
            <p:sp>
              <p:nvSpPr>
                <p:cNvPr id="16" name="Stačiakampis 6">
                  <a:extLst>
                    <a:ext uri="{FF2B5EF4-FFF2-40B4-BE49-F238E27FC236}">
                      <a16:creationId xmlns:a16="http://schemas.microsoft.com/office/drawing/2014/main" id="{2602481E-9AD0-84AC-A11E-CCDA7FF3C650}"/>
                    </a:ext>
                  </a:extLst>
                </p:cNvPr>
                <p:cNvSpPr/>
                <p:nvPr/>
              </p:nvSpPr>
              <p:spPr>
                <a:xfrm flipV="1">
                  <a:off x="2336288" y="2920981"/>
                  <a:ext cx="546093" cy="2591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Oval 3">
                <a:extLst>
                  <a:ext uri="{FF2B5EF4-FFF2-40B4-BE49-F238E27FC236}">
                    <a16:creationId xmlns:a16="http://schemas.microsoft.com/office/drawing/2014/main" id="{1E983246-F7F5-9E52-249F-7A65C1FA3D17}"/>
                  </a:ext>
                </a:extLst>
              </p:cNvPr>
              <p:cNvSpPr/>
              <p:nvPr/>
            </p:nvSpPr>
            <p:spPr>
              <a:xfrm>
                <a:off x="2764528" y="5674591"/>
                <a:ext cx="443204" cy="323653"/>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32" name="Oval 3">
                <a:extLst>
                  <a:ext uri="{FF2B5EF4-FFF2-40B4-BE49-F238E27FC236}">
                    <a16:creationId xmlns:a16="http://schemas.microsoft.com/office/drawing/2014/main" id="{487CFB86-FD6F-3B61-96EF-E384D17137EA}"/>
                  </a:ext>
                </a:extLst>
              </p:cNvPr>
              <p:cNvSpPr/>
              <p:nvPr/>
            </p:nvSpPr>
            <p:spPr>
              <a:xfrm>
                <a:off x="1346443" y="5993133"/>
                <a:ext cx="443204" cy="323653"/>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grpSp>
        <p:sp>
          <p:nvSpPr>
            <p:cNvPr id="34" name="Oval 3">
              <a:extLst>
                <a:ext uri="{FF2B5EF4-FFF2-40B4-BE49-F238E27FC236}">
                  <a16:creationId xmlns:a16="http://schemas.microsoft.com/office/drawing/2014/main" id="{5F526C31-54FF-2185-AC2C-939F88A0DC6B}"/>
                </a:ext>
              </a:extLst>
            </p:cNvPr>
            <p:cNvSpPr/>
            <p:nvPr/>
          </p:nvSpPr>
          <p:spPr>
            <a:xfrm>
              <a:off x="7790052" y="6553638"/>
              <a:ext cx="522390" cy="384244"/>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5</a:t>
              </a:r>
              <a:endParaRPr lang="en-GB">
                <a:solidFill>
                  <a:schemeClr val="tx1"/>
                </a:solidFill>
              </a:endParaRPr>
            </a:p>
          </p:txBody>
        </p:sp>
        <p:sp>
          <p:nvSpPr>
            <p:cNvPr id="35" name="Stačiakampis 6">
              <a:extLst>
                <a:ext uri="{FF2B5EF4-FFF2-40B4-BE49-F238E27FC236}">
                  <a16:creationId xmlns:a16="http://schemas.microsoft.com/office/drawing/2014/main" id="{ACD3A49B-ABF4-2D73-3565-566D3D2C6FB9}"/>
                </a:ext>
              </a:extLst>
            </p:cNvPr>
            <p:cNvSpPr/>
            <p:nvPr/>
          </p:nvSpPr>
          <p:spPr>
            <a:xfrm flipV="1">
              <a:off x="8396801" y="6645197"/>
              <a:ext cx="481418" cy="2011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43087BE9-46E9-822C-3F61-2286EC6BF3F9}"/>
              </a:ext>
            </a:extLst>
          </p:cNvPr>
          <p:cNvSpPr txBox="1"/>
          <p:nvPr/>
        </p:nvSpPr>
        <p:spPr>
          <a:xfrm>
            <a:off x="6150153" y="5249995"/>
            <a:ext cx="4270343" cy="1200329"/>
          </a:xfrm>
          <a:prstGeom prst="rect">
            <a:avLst/>
          </a:prstGeom>
          <a:solidFill>
            <a:schemeClr val="accent4">
              <a:lumMod val="20000"/>
              <a:lumOff val="80000"/>
            </a:schemeClr>
          </a:solidFill>
        </p:spPr>
        <p:txBody>
          <a:bodyPr wrap="square" lIns="91440" tIns="45720" rIns="91440" bIns="45720" anchor="t">
            <a:spAutoFit/>
          </a:bodyPr>
          <a:lstStyle/>
          <a:p>
            <a:r>
              <a:rPr lang="lt-LT" b="0" i="0" dirty="0">
                <a:solidFill>
                  <a:srgbClr val="FF0000"/>
                </a:solidFill>
                <a:effectLst/>
                <a:latin typeface="Calibri"/>
                <a:ea typeface="Calibri"/>
                <a:cs typeface="Calibri"/>
              </a:rPr>
              <a:t>Pastaba</a:t>
            </a:r>
            <a:r>
              <a:rPr lang="lt-LT" dirty="0">
                <a:solidFill>
                  <a:srgbClr val="FF0000"/>
                </a:solidFill>
                <a:latin typeface="Calibri"/>
                <a:ea typeface="Calibri"/>
                <a:cs typeface="Calibri"/>
              </a:rPr>
              <a:t>.</a:t>
            </a:r>
            <a:r>
              <a:rPr lang="lt-LT" b="0" i="0" dirty="0">
                <a:effectLst/>
                <a:latin typeface="Calibri"/>
                <a:ea typeface="Calibri"/>
                <a:cs typeface="Calibri"/>
              </a:rPr>
              <a:t> Jei pirkime sudaryti sutartį atsisakė vienintelis nustatytas laimėtojas, tokiu atveju pirkimas užduočių sąraše liks su užduotimi „Sutarties sudarymas atmestas“</a:t>
            </a:r>
            <a:endParaRPr lang="en-US" dirty="0">
              <a:latin typeface="Calibri"/>
              <a:ea typeface="Calibri"/>
              <a:cs typeface="Calibri"/>
            </a:endParaRPr>
          </a:p>
        </p:txBody>
      </p:sp>
      <p:grpSp>
        <p:nvGrpSpPr>
          <p:cNvPr id="43" name="Grupė 42">
            <a:extLst>
              <a:ext uri="{FF2B5EF4-FFF2-40B4-BE49-F238E27FC236}">
                <a16:creationId xmlns:a16="http://schemas.microsoft.com/office/drawing/2014/main" id="{32FA64C8-7C8C-C6B8-76D6-9D50E9866F16}"/>
              </a:ext>
            </a:extLst>
          </p:cNvPr>
          <p:cNvGrpSpPr/>
          <p:nvPr/>
        </p:nvGrpSpPr>
        <p:grpSpPr>
          <a:xfrm>
            <a:off x="448702" y="5145557"/>
            <a:ext cx="5605806" cy="1532283"/>
            <a:chOff x="593889" y="4900531"/>
            <a:chExt cx="5605806" cy="1532283"/>
          </a:xfrm>
        </p:grpSpPr>
        <p:pic>
          <p:nvPicPr>
            <p:cNvPr id="40" name="Paveikslėlis 39">
              <a:extLst>
                <a:ext uri="{FF2B5EF4-FFF2-40B4-BE49-F238E27FC236}">
                  <a16:creationId xmlns:a16="http://schemas.microsoft.com/office/drawing/2014/main" id="{946FA218-6388-1B62-21F0-E55F7B7AE4B8}"/>
                </a:ext>
              </a:extLst>
            </p:cNvPr>
            <p:cNvPicPr>
              <a:picLocks noChangeAspect="1"/>
            </p:cNvPicPr>
            <p:nvPr/>
          </p:nvPicPr>
          <p:blipFill>
            <a:blip r:embed="rId9"/>
            <a:srcRect r="54020"/>
            <a:stretch/>
          </p:blipFill>
          <p:spPr>
            <a:xfrm>
              <a:off x="593889" y="4900531"/>
              <a:ext cx="5605806" cy="1532283"/>
            </a:xfrm>
            <a:prstGeom prst="rect">
              <a:avLst/>
            </a:prstGeom>
          </p:spPr>
        </p:pic>
        <p:sp>
          <p:nvSpPr>
            <p:cNvPr id="41" name="Stačiakampis 6">
              <a:extLst>
                <a:ext uri="{FF2B5EF4-FFF2-40B4-BE49-F238E27FC236}">
                  <a16:creationId xmlns:a16="http://schemas.microsoft.com/office/drawing/2014/main" id="{F4BD2A34-1D0A-B1FA-5218-7668ED56F506}"/>
                </a:ext>
              </a:extLst>
            </p:cNvPr>
            <p:cNvSpPr/>
            <p:nvPr/>
          </p:nvSpPr>
          <p:spPr>
            <a:xfrm flipV="1">
              <a:off x="4391107" y="6198677"/>
              <a:ext cx="1426972" cy="1902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 name="Straight Arrow Connector 2">
            <a:extLst>
              <a:ext uri="{FF2B5EF4-FFF2-40B4-BE49-F238E27FC236}">
                <a16:creationId xmlns:a16="http://schemas.microsoft.com/office/drawing/2014/main" id="{5E799850-64D8-1307-539D-AF52E9D853E6}"/>
              </a:ext>
            </a:extLst>
          </p:cNvPr>
          <p:cNvCxnSpPr>
            <a:cxnSpLocks/>
            <a:stCxn id="38" idx="1"/>
          </p:cNvCxnSpPr>
          <p:nvPr/>
        </p:nvCxnSpPr>
        <p:spPr>
          <a:xfrm flipH="1">
            <a:off x="4959406" y="5850160"/>
            <a:ext cx="1190747" cy="54557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E2B02CBE-CA11-CE33-8DE9-D9F7734C493E}"/>
              </a:ext>
            </a:extLst>
          </p:cNvPr>
          <p:cNvPicPr>
            <a:picLocks noChangeAspect="1"/>
          </p:cNvPicPr>
          <p:nvPr/>
        </p:nvPicPr>
        <p:blipFill>
          <a:blip r:embed="rId10"/>
          <a:stretch>
            <a:fillRect/>
          </a:stretch>
        </p:blipFill>
        <p:spPr>
          <a:xfrm>
            <a:off x="898429" y="3616098"/>
            <a:ext cx="7110076" cy="251482"/>
          </a:xfrm>
          <a:prstGeom prst="rect">
            <a:avLst/>
          </a:prstGeom>
        </p:spPr>
      </p:pic>
      <p:sp>
        <p:nvSpPr>
          <p:cNvPr id="18" name="Oval 3">
            <a:extLst>
              <a:ext uri="{FF2B5EF4-FFF2-40B4-BE49-F238E27FC236}">
                <a16:creationId xmlns:a16="http://schemas.microsoft.com/office/drawing/2014/main" id="{42701396-2F09-D68A-815C-17E6AFAEA884}"/>
              </a:ext>
            </a:extLst>
          </p:cNvPr>
          <p:cNvSpPr/>
          <p:nvPr/>
        </p:nvSpPr>
        <p:spPr>
          <a:xfrm>
            <a:off x="2285688" y="2916474"/>
            <a:ext cx="580418" cy="35340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pic>
        <p:nvPicPr>
          <p:cNvPr id="26" name="Picture 25">
            <a:extLst>
              <a:ext uri="{FF2B5EF4-FFF2-40B4-BE49-F238E27FC236}">
                <a16:creationId xmlns:a16="http://schemas.microsoft.com/office/drawing/2014/main" id="{90836F17-50C2-B048-D14C-F82C76E0E3F7}"/>
              </a:ext>
            </a:extLst>
          </p:cNvPr>
          <p:cNvPicPr>
            <a:picLocks noChangeAspect="1"/>
          </p:cNvPicPr>
          <p:nvPr/>
        </p:nvPicPr>
        <p:blipFill>
          <a:blip r:embed="rId11"/>
          <a:stretch>
            <a:fillRect/>
          </a:stretch>
        </p:blipFill>
        <p:spPr>
          <a:xfrm>
            <a:off x="5943600" y="2197802"/>
            <a:ext cx="1518192" cy="201888"/>
          </a:xfrm>
          <a:prstGeom prst="rect">
            <a:avLst/>
          </a:prstGeom>
        </p:spPr>
      </p:pic>
      <p:pic>
        <p:nvPicPr>
          <p:cNvPr id="28" name="Picture 27">
            <a:extLst>
              <a:ext uri="{FF2B5EF4-FFF2-40B4-BE49-F238E27FC236}">
                <a16:creationId xmlns:a16="http://schemas.microsoft.com/office/drawing/2014/main" id="{99AAE403-51C7-926A-E885-6CAFCE259BBD}"/>
              </a:ext>
            </a:extLst>
          </p:cNvPr>
          <p:cNvPicPr>
            <a:picLocks noChangeAspect="1"/>
          </p:cNvPicPr>
          <p:nvPr/>
        </p:nvPicPr>
        <p:blipFill>
          <a:blip r:embed="rId12"/>
          <a:stretch>
            <a:fillRect/>
          </a:stretch>
        </p:blipFill>
        <p:spPr>
          <a:xfrm>
            <a:off x="617553" y="6443703"/>
            <a:ext cx="1225768" cy="179638"/>
          </a:xfrm>
          <a:prstGeom prst="rect">
            <a:avLst/>
          </a:prstGeom>
        </p:spPr>
      </p:pic>
    </p:spTree>
    <p:extLst>
      <p:ext uri="{BB962C8B-B14F-4D97-AF65-F5344CB8AC3E}">
        <p14:creationId xmlns:p14="http://schemas.microsoft.com/office/powerpoint/2010/main" val="3897094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0E208-2230-45D2-1E21-0A0954752285}"/>
            </a:ext>
          </a:extLst>
        </p:cNvPr>
        <p:cNvGrpSpPr/>
        <p:nvPr/>
      </p:nvGrpSpPr>
      <p:grpSpPr>
        <a:xfrm>
          <a:off x="0" y="0"/>
          <a:ext cx="0" cy="0"/>
          <a:chOff x="0" y="0"/>
          <a:chExt cx="0" cy="0"/>
        </a:xfrm>
      </p:grpSpPr>
      <p:pic>
        <p:nvPicPr>
          <p:cNvPr id="10" name="Paveikslėlis 9">
            <a:extLst>
              <a:ext uri="{FF2B5EF4-FFF2-40B4-BE49-F238E27FC236}">
                <a16:creationId xmlns:a16="http://schemas.microsoft.com/office/drawing/2014/main" id="{E9388DB0-ED65-6E91-D9D9-EC0D01F04C3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a:extLst>
              <a:ext uri="{FF2B5EF4-FFF2-40B4-BE49-F238E27FC236}">
                <a16:creationId xmlns:a16="http://schemas.microsoft.com/office/drawing/2014/main" id="{2FC21F23-A267-FD88-F609-CBD5D444646B}"/>
              </a:ext>
            </a:extLst>
          </p:cNvPr>
          <p:cNvSpPr>
            <a:spLocks noGrp="1"/>
          </p:cNvSpPr>
          <p:nvPr>
            <p:ph type="title"/>
          </p:nvPr>
        </p:nvSpPr>
        <p:spPr>
          <a:xfrm>
            <a:off x="2125828" y="327802"/>
            <a:ext cx="7801946" cy="810627"/>
          </a:xfrm>
        </p:spPr>
        <p:txBody>
          <a:bodyPr>
            <a:noAutofit/>
          </a:bodyPr>
          <a:lstStyle/>
          <a:p>
            <a:pPr algn="ctr"/>
            <a:r>
              <a:rPr lang="lt-LT" sz="3600" b="1"/>
              <a:t>Sutarties sudarymas</a:t>
            </a:r>
            <a:endParaRPr lang="en-US" sz="3600" b="1"/>
          </a:p>
        </p:txBody>
      </p:sp>
      <p:sp>
        <p:nvSpPr>
          <p:cNvPr id="3" name="Slide Number Placeholder 2">
            <a:extLst>
              <a:ext uri="{FF2B5EF4-FFF2-40B4-BE49-F238E27FC236}">
                <a16:creationId xmlns:a16="http://schemas.microsoft.com/office/drawing/2014/main" id="{10CBA5AA-9E9A-B19B-0E94-1C5CA4E78E10}"/>
              </a:ext>
            </a:extLst>
          </p:cNvPr>
          <p:cNvSpPr>
            <a:spLocks noGrp="1"/>
          </p:cNvSpPr>
          <p:nvPr>
            <p:ph type="sldNum" sz="quarter" idx="12"/>
          </p:nvPr>
        </p:nvSpPr>
        <p:spPr/>
        <p:txBody>
          <a:bodyPr/>
          <a:lstStyle/>
          <a:p>
            <a:fld id="{49EC5416-78B8-4F37-B286-A40543F63F6D}" type="slidenum">
              <a:rPr lang="en-US" smtClean="0"/>
              <a:pPr/>
              <a:t>59</a:t>
            </a:fld>
            <a:endParaRPr lang="en-US"/>
          </a:p>
        </p:txBody>
      </p:sp>
      <p:sp>
        <p:nvSpPr>
          <p:cNvPr id="25" name="TextBox 24">
            <a:extLst>
              <a:ext uri="{FF2B5EF4-FFF2-40B4-BE49-F238E27FC236}">
                <a16:creationId xmlns:a16="http://schemas.microsoft.com/office/drawing/2014/main" id="{E1ADE3A3-1DFD-5E17-AF08-6519C9A244FE}"/>
              </a:ext>
            </a:extLst>
          </p:cNvPr>
          <p:cNvSpPr txBox="1"/>
          <p:nvPr/>
        </p:nvSpPr>
        <p:spPr>
          <a:xfrm>
            <a:off x="662623" y="4095397"/>
            <a:ext cx="9398758" cy="369332"/>
          </a:xfrm>
          <a:prstGeom prst="rect">
            <a:avLst/>
          </a:prstGeom>
          <a:solidFill>
            <a:schemeClr val="accent4">
              <a:lumMod val="20000"/>
              <a:lumOff val="80000"/>
            </a:schemeClr>
          </a:solidFill>
        </p:spPr>
        <p:txBody>
          <a:bodyPr wrap="square" rtlCol="0">
            <a:spAutoFit/>
          </a:bodyPr>
          <a:lstStyle/>
          <a:p>
            <a:r>
              <a:rPr lang="lt-LT" dirty="0"/>
              <a:t>Užduoties „Įvesti duomenis apie sutartį“ pildyti nebūtina, palikite užduočių sąraše </a:t>
            </a:r>
            <a:endParaRPr lang="en-US" dirty="0"/>
          </a:p>
        </p:txBody>
      </p:sp>
      <p:pic>
        <p:nvPicPr>
          <p:cNvPr id="9" name="Picture 8">
            <a:extLst>
              <a:ext uri="{FF2B5EF4-FFF2-40B4-BE49-F238E27FC236}">
                <a16:creationId xmlns:a16="http://schemas.microsoft.com/office/drawing/2014/main" id="{BB2DE18F-581E-3454-D445-1E5C32D562BA}"/>
              </a:ext>
            </a:extLst>
          </p:cNvPr>
          <p:cNvPicPr>
            <a:picLocks noChangeAspect="1"/>
          </p:cNvPicPr>
          <p:nvPr/>
        </p:nvPicPr>
        <p:blipFill>
          <a:blip r:embed="rId3"/>
          <a:stretch>
            <a:fillRect/>
          </a:stretch>
        </p:blipFill>
        <p:spPr>
          <a:xfrm>
            <a:off x="662623" y="1713733"/>
            <a:ext cx="9398758" cy="2275276"/>
          </a:xfrm>
          <a:prstGeom prst="rect">
            <a:avLst/>
          </a:prstGeom>
        </p:spPr>
      </p:pic>
      <p:pic>
        <p:nvPicPr>
          <p:cNvPr id="16" name="Paveikslėlis 15">
            <a:extLst>
              <a:ext uri="{FF2B5EF4-FFF2-40B4-BE49-F238E27FC236}">
                <a16:creationId xmlns:a16="http://schemas.microsoft.com/office/drawing/2014/main" id="{16366313-CF2C-5CD7-292D-96507228C92D}"/>
              </a:ext>
            </a:extLst>
          </p:cNvPr>
          <p:cNvPicPr>
            <a:picLocks noChangeAspect="1"/>
          </p:cNvPicPr>
          <p:nvPr/>
        </p:nvPicPr>
        <p:blipFill>
          <a:blip r:embed="rId4"/>
          <a:stretch>
            <a:fillRect/>
          </a:stretch>
        </p:blipFill>
        <p:spPr>
          <a:xfrm>
            <a:off x="2592961" y="3563109"/>
            <a:ext cx="1628913" cy="259631"/>
          </a:xfrm>
          <a:prstGeom prst="rect">
            <a:avLst/>
          </a:prstGeom>
        </p:spPr>
      </p:pic>
    </p:spTree>
    <p:extLst>
      <p:ext uri="{BB962C8B-B14F-4D97-AF65-F5344CB8AC3E}">
        <p14:creationId xmlns:p14="http://schemas.microsoft.com/office/powerpoint/2010/main" val="3814032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221C3164-5D84-F6B1-F472-F8F383861C80}"/>
              </a:ext>
            </a:extLst>
          </p:cNvPr>
          <p:cNvPicPr>
            <a:picLocks noGrp="1" noChangeAspect="1"/>
          </p:cNvPicPr>
          <p:nvPr>
            <p:ph idx="1"/>
          </p:nvPr>
        </p:nvPicPr>
        <p:blipFill>
          <a:blip r:embed="rId3"/>
          <a:stretch>
            <a:fillRect/>
          </a:stretch>
        </p:blipFill>
        <p:spPr>
          <a:xfrm>
            <a:off x="5399193" y="2335608"/>
            <a:ext cx="5416694" cy="3150526"/>
          </a:xfrm>
        </p:spPr>
      </p:pic>
      <p:pic>
        <p:nvPicPr>
          <p:cNvPr id="3" name="Paveikslėlis 2">
            <a:extLst>
              <a:ext uri="{FF2B5EF4-FFF2-40B4-BE49-F238E27FC236}">
                <a16:creationId xmlns:a16="http://schemas.microsoft.com/office/drawing/2014/main" id="{E15F14E8-65C0-A75B-4FC5-1E791F667C3F}"/>
              </a:ext>
            </a:extLst>
          </p:cNvPr>
          <p:cNvPicPr>
            <a:picLocks noChangeAspect="1"/>
          </p:cNvPicPr>
          <p:nvPr/>
        </p:nvPicPr>
        <p:blipFill>
          <a:blip r:embed="rId4"/>
          <a:stretch>
            <a:fillRect/>
          </a:stretch>
        </p:blipFill>
        <p:spPr>
          <a:xfrm>
            <a:off x="869577" y="947109"/>
            <a:ext cx="9796826" cy="1304441"/>
          </a:xfrm>
          <a:prstGeom prst="rect">
            <a:avLst/>
          </a:prstGeom>
        </p:spPr>
      </p:pic>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94922" y="5387151"/>
            <a:ext cx="2527816" cy="1470849"/>
          </a:xfrm>
          <a:prstGeom prst="rect">
            <a:avLst/>
          </a:prstGeom>
        </p:spPr>
      </p:pic>
      <p:sp>
        <p:nvSpPr>
          <p:cNvPr id="7" name="Pavadinimas 1"/>
          <p:cNvSpPr>
            <a:spLocks noGrp="1"/>
          </p:cNvSpPr>
          <p:nvPr>
            <p:ph type="title"/>
          </p:nvPr>
        </p:nvSpPr>
        <p:spPr>
          <a:xfrm>
            <a:off x="2125828" y="194636"/>
            <a:ext cx="7801946" cy="810627"/>
          </a:xfrm>
        </p:spPr>
        <p:txBody>
          <a:bodyPr>
            <a:noAutofit/>
          </a:bodyPr>
          <a:lstStyle/>
          <a:p>
            <a:pPr algn="ctr"/>
            <a:r>
              <a:rPr lang="lt-LT" sz="3600" b="1" dirty="0"/>
              <a:t>Pirkimo kūrimas</a:t>
            </a:r>
            <a:endParaRPr lang="en-US" sz="3600" b="1" dirty="0"/>
          </a:p>
        </p:txBody>
      </p:sp>
      <p:pic>
        <p:nvPicPr>
          <p:cNvPr id="17" name="Paveikslėlis 16">
            <a:extLst>
              <a:ext uri="{FF2B5EF4-FFF2-40B4-BE49-F238E27FC236}">
                <a16:creationId xmlns:a16="http://schemas.microsoft.com/office/drawing/2014/main" id="{ED8C7A8B-743F-2767-F37A-C946B2D92ECB}"/>
              </a:ext>
            </a:extLst>
          </p:cNvPr>
          <p:cNvPicPr>
            <a:picLocks noChangeAspect="1"/>
          </p:cNvPicPr>
          <p:nvPr/>
        </p:nvPicPr>
        <p:blipFill>
          <a:blip r:embed="rId6"/>
          <a:stretch>
            <a:fillRect/>
          </a:stretch>
        </p:blipFill>
        <p:spPr>
          <a:xfrm>
            <a:off x="869577" y="2268813"/>
            <a:ext cx="4560842" cy="3737760"/>
          </a:xfrm>
          <a:prstGeom prst="rect">
            <a:avLst/>
          </a:prstGeom>
        </p:spPr>
      </p:pic>
      <p:sp>
        <p:nvSpPr>
          <p:cNvPr id="18" name="Rectangle 10">
            <a:extLst>
              <a:ext uri="{FF2B5EF4-FFF2-40B4-BE49-F238E27FC236}">
                <a16:creationId xmlns:a16="http://schemas.microsoft.com/office/drawing/2014/main" id="{58501F02-B5B0-5CAD-E345-A8772F2B6B1B}"/>
              </a:ext>
            </a:extLst>
          </p:cNvPr>
          <p:cNvSpPr/>
          <p:nvPr/>
        </p:nvSpPr>
        <p:spPr>
          <a:xfrm>
            <a:off x="10236589" y="1982583"/>
            <a:ext cx="259976" cy="2330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0">
            <a:extLst>
              <a:ext uri="{FF2B5EF4-FFF2-40B4-BE49-F238E27FC236}">
                <a16:creationId xmlns:a16="http://schemas.microsoft.com/office/drawing/2014/main" id="{CF9F9361-CE94-C7CC-2404-55EB07FA0830}"/>
              </a:ext>
            </a:extLst>
          </p:cNvPr>
          <p:cNvSpPr/>
          <p:nvPr/>
        </p:nvSpPr>
        <p:spPr>
          <a:xfrm>
            <a:off x="4478484" y="5707074"/>
            <a:ext cx="421342" cy="18274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3">
            <a:extLst>
              <a:ext uri="{FF2B5EF4-FFF2-40B4-BE49-F238E27FC236}">
                <a16:creationId xmlns:a16="http://schemas.microsoft.com/office/drawing/2014/main" id="{6AB26C5C-5AD2-A845-F564-D11A6CEB7CC6}"/>
              </a:ext>
            </a:extLst>
          </p:cNvPr>
          <p:cNvSpPr/>
          <p:nvPr/>
        </p:nvSpPr>
        <p:spPr>
          <a:xfrm>
            <a:off x="9687846" y="190557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Oval 3">
            <a:extLst>
              <a:ext uri="{FF2B5EF4-FFF2-40B4-BE49-F238E27FC236}">
                <a16:creationId xmlns:a16="http://schemas.microsoft.com/office/drawing/2014/main" id="{6F42BF21-56CE-5EA5-C510-50775D1CCB84}"/>
              </a:ext>
            </a:extLst>
          </p:cNvPr>
          <p:cNvSpPr/>
          <p:nvPr/>
        </p:nvSpPr>
        <p:spPr>
          <a:xfrm>
            <a:off x="4295489" y="525639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6</a:t>
            </a:fld>
            <a:endParaRPr lang="en-US"/>
          </a:p>
        </p:txBody>
      </p:sp>
      <p:sp>
        <p:nvSpPr>
          <p:cNvPr id="34" name="TextBox 33">
            <a:extLst>
              <a:ext uri="{FF2B5EF4-FFF2-40B4-BE49-F238E27FC236}">
                <a16:creationId xmlns:a16="http://schemas.microsoft.com/office/drawing/2014/main" id="{1AAD4555-BAE0-2876-D645-E7A3C469030F}"/>
              </a:ext>
            </a:extLst>
          </p:cNvPr>
          <p:cNvSpPr txBox="1"/>
          <p:nvPr/>
        </p:nvSpPr>
        <p:spPr>
          <a:xfrm>
            <a:off x="267308" y="5934670"/>
            <a:ext cx="9660466" cy="923330"/>
          </a:xfrm>
          <a:prstGeom prst="rect">
            <a:avLst/>
          </a:prstGeom>
          <a:solidFill>
            <a:schemeClr val="accent4">
              <a:lumMod val="20000"/>
              <a:lumOff val="80000"/>
            </a:schemeClr>
          </a:solidFill>
        </p:spPr>
        <p:txBody>
          <a:bodyPr wrap="square" lIns="91440" tIns="45720" rIns="91440" bIns="45720" rtlCol="0" anchor="t">
            <a:spAutoFit/>
          </a:bodyPr>
          <a:lstStyle/>
          <a:p>
            <a:r>
              <a:rPr lang="lt-LT" dirty="0">
                <a:solidFill>
                  <a:srgbClr val="FF0000"/>
                </a:solidFill>
              </a:rPr>
              <a:t>SVARBU</a:t>
            </a:r>
            <a:r>
              <a:rPr lang="en-GB" dirty="0">
                <a:solidFill>
                  <a:srgbClr val="FF0000"/>
                </a:solidFill>
              </a:rPr>
              <a:t>!</a:t>
            </a:r>
            <a:r>
              <a:rPr lang="en-GB" b="1" dirty="0"/>
              <a:t> </a:t>
            </a:r>
            <a:r>
              <a:rPr lang="lt-LT" dirty="0"/>
              <a:t>Vykdant mažos vertės pirkimus susiejimas su planuojamu pirkimu neprivalomas. Pirkimo duomenis galima pildyti be susiejimo. Jeigu viešinote planuojamą mažos vertės pirkimą, kurdami pirkimą susiekite jį su suvestinėje esančiu planuojamu pirkimu</a:t>
            </a:r>
            <a:endParaRPr lang="en-US" dirty="0"/>
          </a:p>
        </p:txBody>
      </p:sp>
      <p:sp>
        <p:nvSpPr>
          <p:cNvPr id="26" name="Rectangle 10">
            <a:extLst>
              <a:ext uri="{FF2B5EF4-FFF2-40B4-BE49-F238E27FC236}">
                <a16:creationId xmlns:a16="http://schemas.microsoft.com/office/drawing/2014/main" id="{809FB835-ADD7-5029-7CF1-D9CC9EF7B142}"/>
              </a:ext>
            </a:extLst>
          </p:cNvPr>
          <p:cNvSpPr/>
          <p:nvPr/>
        </p:nvSpPr>
        <p:spPr>
          <a:xfrm>
            <a:off x="9514110" y="5336978"/>
            <a:ext cx="484632" cy="17967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Arrow Connector 2">
            <a:extLst>
              <a:ext uri="{FF2B5EF4-FFF2-40B4-BE49-F238E27FC236}">
                <a16:creationId xmlns:a16="http://schemas.microsoft.com/office/drawing/2014/main" id="{11AAACB7-8548-1122-F00B-EA71D95603CC}"/>
              </a:ext>
            </a:extLst>
          </p:cNvPr>
          <p:cNvCxnSpPr>
            <a:cxnSpLocks/>
          </p:cNvCxnSpPr>
          <p:nvPr/>
        </p:nvCxnSpPr>
        <p:spPr>
          <a:xfrm flipV="1">
            <a:off x="8959373" y="5437221"/>
            <a:ext cx="535564" cy="50121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Oval 3">
            <a:extLst>
              <a:ext uri="{FF2B5EF4-FFF2-40B4-BE49-F238E27FC236}">
                <a16:creationId xmlns:a16="http://schemas.microsoft.com/office/drawing/2014/main" id="{D9BAF67D-117E-9260-8E8B-89A2378516B7}"/>
              </a:ext>
            </a:extLst>
          </p:cNvPr>
          <p:cNvSpPr/>
          <p:nvPr/>
        </p:nvSpPr>
        <p:spPr>
          <a:xfrm>
            <a:off x="10350428" y="516311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Tree>
    <p:extLst>
      <p:ext uri="{BB962C8B-B14F-4D97-AF65-F5344CB8AC3E}">
        <p14:creationId xmlns:p14="http://schemas.microsoft.com/office/powerpoint/2010/main" val="9700197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4FF82-9BEB-BC3D-AF2F-EAF3611DC2E7}"/>
            </a:ext>
          </a:extLst>
        </p:cNvPr>
        <p:cNvGrpSpPr/>
        <p:nvPr/>
      </p:nvGrpSpPr>
      <p:grpSpPr>
        <a:xfrm>
          <a:off x="0" y="0"/>
          <a:ext cx="0" cy="0"/>
          <a:chOff x="0" y="0"/>
          <a:chExt cx="0" cy="0"/>
        </a:xfrm>
      </p:grpSpPr>
      <p:grpSp>
        <p:nvGrpSpPr>
          <p:cNvPr id="50" name="Grupė 49">
            <a:extLst>
              <a:ext uri="{FF2B5EF4-FFF2-40B4-BE49-F238E27FC236}">
                <a16:creationId xmlns:a16="http://schemas.microsoft.com/office/drawing/2014/main" id="{49CDE92C-A673-E6B0-46F6-C33066049A1A}"/>
              </a:ext>
            </a:extLst>
          </p:cNvPr>
          <p:cNvGrpSpPr/>
          <p:nvPr/>
        </p:nvGrpSpPr>
        <p:grpSpPr>
          <a:xfrm>
            <a:off x="720698" y="1933032"/>
            <a:ext cx="10480705" cy="1377916"/>
            <a:chOff x="529365" y="3524218"/>
            <a:chExt cx="10824435" cy="1495866"/>
          </a:xfrm>
        </p:grpSpPr>
        <p:pic>
          <p:nvPicPr>
            <p:cNvPr id="45" name="Paveikslėlis 44">
              <a:extLst>
                <a:ext uri="{FF2B5EF4-FFF2-40B4-BE49-F238E27FC236}">
                  <a16:creationId xmlns:a16="http://schemas.microsoft.com/office/drawing/2014/main" id="{36D2706A-4FF0-E5FD-1D40-D2F08E96A642}"/>
                </a:ext>
              </a:extLst>
            </p:cNvPr>
            <p:cNvPicPr>
              <a:picLocks noChangeAspect="1"/>
            </p:cNvPicPr>
            <p:nvPr/>
          </p:nvPicPr>
          <p:blipFill>
            <a:blip r:embed="rId3"/>
            <a:stretch>
              <a:fillRect/>
            </a:stretch>
          </p:blipFill>
          <p:spPr>
            <a:xfrm>
              <a:off x="529365" y="3524218"/>
              <a:ext cx="10824435" cy="1470850"/>
            </a:xfrm>
            <a:prstGeom prst="rect">
              <a:avLst/>
            </a:prstGeom>
          </p:spPr>
        </p:pic>
        <p:sp>
          <p:nvSpPr>
            <p:cNvPr id="46" name="Oval 3">
              <a:extLst>
                <a:ext uri="{FF2B5EF4-FFF2-40B4-BE49-F238E27FC236}">
                  <a16:creationId xmlns:a16="http://schemas.microsoft.com/office/drawing/2014/main" id="{81767699-FF53-FE56-E708-4E7C09498199}"/>
                </a:ext>
              </a:extLst>
            </p:cNvPr>
            <p:cNvSpPr/>
            <p:nvPr/>
          </p:nvSpPr>
          <p:spPr>
            <a:xfrm>
              <a:off x="1130833" y="434054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47" name="Stačiakampis 6">
              <a:extLst>
                <a:ext uri="{FF2B5EF4-FFF2-40B4-BE49-F238E27FC236}">
                  <a16:creationId xmlns:a16="http://schemas.microsoft.com/office/drawing/2014/main" id="{9EFC6BD5-F1D5-B93A-9B9E-86A624B08BC4}"/>
                </a:ext>
              </a:extLst>
            </p:cNvPr>
            <p:cNvSpPr/>
            <p:nvPr/>
          </p:nvSpPr>
          <p:spPr>
            <a:xfrm flipV="1">
              <a:off x="1696826" y="4421171"/>
              <a:ext cx="429002" cy="1752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Stačiakampis 6">
              <a:extLst>
                <a:ext uri="{FF2B5EF4-FFF2-40B4-BE49-F238E27FC236}">
                  <a16:creationId xmlns:a16="http://schemas.microsoft.com/office/drawing/2014/main" id="{C4B10153-1702-38FD-BF8C-BDC790093D14}"/>
                </a:ext>
              </a:extLst>
            </p:cNvPr>
            <p:cNvSpPr/>
            <p:nvPr/>
          </p:nvSpPr>
          <p:spPr>
            <a:xfrm flipV="1">
              <a:off x="10331777" y="4724592"/>
              <a:ext cx="487074" cy="2704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
              <a:extLst>
                <a:ext uri="{FF2B5EF4-FFF2-40B4-BE49-F238E27FC236}">
                  <a16:creationId xmlns:a16="http://schemas.microsoft.com/office/drawing/2014/main" id="{A98F8B61-C874-6D45-8189-23E15F5A35F9}"/>
                </a:ext>
              </a:extLst>
            </p:cNvPr>
            <p:cNvSpPr/>
            <p:nvPr/>
          </p:nvSpPr>
          <p:spPr>
            <a:xfrm>
              <a:off x="9739884" y="463603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grpSp>
      <p:pic>
        <p:nvPicPr>
          <p:cNvPr id="10" name="Paveikslėlis 9">
            <a:extLst>
              <a:ext uri="{FF2B5EF4-FFF2-40B4-BE49-F238E27FC236}">
                <a16:creationId xmlns:a16="http://schemas.microsoft.com/office/drawing/2014/main" id="{F2203F25-0EA1-085E-2D84-56964ED700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a:extLst>
              <a:ext uri="{FF2B5EF4-FFF2-40B4-BE49-F238E27FC236}">
                <a16:creationId xmlns:a16="http://schemas.microsoft.com/office/drawing/2014/main" id="{FAC5CCE8-A5DE-AE13-2B53-86517189253D}"/>
              </a:ext>
            </a:extLst>
          </p:cNvPr>
          <p:cNvSpPr>
            <a:spLocks noGrp="1"/>
          </p:cNvSpPr>
          <p:nvPr>
            <p:ph type="title"/>
          </p:nvPr>
        </p:nvSpPr>
        <p:spPr>
          <a:xfrm>
            <a:off x="2060078" y="46257"/>
            <a:ext cx="7801946" cy="810627"/>
          </a:xfrm>
        </p:spPr>
        <p:txBody>
          <a:bodyPr>
            <a:noAutofit/>
          </a:bodyPr>
          <a:lstStyle/>
          <a:p>
            <a:pPr algn="ctr"/>
            <a:r>
              <a:rPr lang="lt-LT" sz="3600" b="1"/>
              <a:t>Sutarties sudarymas</a:t>
            </a:r>
            <a:endParaRPr lang="en-US" sz="3600" b="1"/>
          </a:p>
        </p:txBody>
      </p:sp>
      <p:sp>
        <p:nvSpPr>
          <p:cNvPr id="3" name="Slide Number Placeholder 2">
            <a:extLst>
              <a:ext uri="{FF2B5EF4-FFF2-40B4-BE49-F238E27FC236}">
                <a16:creationId xmlns:a16="http://schemas.microsoft.com/office/drawing/2014/main" id="{14EE7A6E-0972-A4AF-7C44-CD67C8FD5432}"/>
              </a:ext>
            </a:extLst>
          </p:cNvPr>
          <p:cNvSpPr>
            <a:spLocks noGrp="1"/>
          </p:cNvSpPr>
          <p:nvPr>
            <p:ph type="sldNum" sz="quarter" idx="12"/>
          </p:nvPr>
        </p:nvSpPr>
        <p:spPr>
          <a:xfrm>
            <a:off x="8619973" y="6525463"/>
            <a:ext cx="2743200" cy="365125"/>
          </a:xfrm>
        </p:spPr>
        <p:txBody>
          <a:bodyPr/>
          <a:lstStyle/>
          <a:p>
            <a:fld id="{49EC5416-78B8-4F37-B286-A40543F63F6D}" type="slidenum">
              <a:rPr lang="en-US" smtClean="0"/>
              <a:pPr/>
              <a:t>60</a:t>
            </a:fld>
            <a:endParaRPr lang="en-US" dirty="0"/>
          </a:p>
        </p:txBody>
      </p:sp>
      <p:pic>
        <p:nvPicPr>
          <p:cNvPr id="34" name="Paveikslėlis 33">
            <a:extLst>
              <a:ext uri="{FF2B5EF4-FFF2-40B4-BE49-F238E27FC236}">
                <a16:creationId xmlns:a16="http://schemas.microsoft.com/office/drawing/2014/main" id="{D030CB23-131C-B9CA-E2FC-4D69051CC369}"/>
              </a:ext>
            </a:extLst>
          </p:cNvPr>
          <p:cNvPicPr>
            <a:picLocks noChangeAspect="1"/>
          </p:cNvPicPr>
          <p:nvPr/>
        </p:nvPicPr>
        <p:blipFill>
          <a:blip r:embed="rId5"/>
          <a:srcRect l="13063" t="100001" b="-41275"/>
          <a:stretch/>
        </p:blipFill>
        <p:spPr>
          <a:xfrm>
            <a:off x="301658" y="5682901"/>
            <a:ext cx="1395168" cy="79485"/>
          </a:xfrm>
          <a:prstGeom prst="rect">
            <a:avLst/>
          </a:prstGeom>
        </p:spPr>
      </p:pic>
      <p:sp>
        <p:nvSpPr>
          <p:cNvPr id="37" name="TextBox 36">
            <a:extLst>
              <a:ext uri="{FF2B5EF4-FFF2-40B4-BE49-F238E27FC236}">
                <a16:creationId xmlns:a16="http://schemas.microsoft.com/office/drawing/2014/main" id="{735F3633-C35A-F1D1-2E11-644361967AD3}"/>
              </a:ext>
            </a:extLst>
          </p:cNvPr>
          <p:cNvSpPr txBox="1"/>
          <p:nvPr/>
        </p:nvSpPr>
        <p:spPr>
          <a:xfrm>
            <a:off x="684765" y="669201"/>
            <a:ext cx="5889227" cy="1200329"/>
          </a:xfrm>
          <a:prstGeom prst="rect">
            <a:avLst/>
          </a:prstGeom>
          <a:solidFill>
            <a:schemeClr val="accent4">
              <a:lumMod val="20000"/>
              <a:lumOff val="80000"/>
            </a:schemeClr>
          </a:solidFill>
        </p:spPr>
        <p:txBody>
          <a:bodyPr wrap="square" lIns="91440" tIns="45720" rIns="91440" bIns="45720" rtlCol="0" anchor="t">
            <a:spAutoFit/>
          </a:bodyPr>
          <a:lstStyle/>
          <a:p>
            <a:r>
              <a:rPr lang="lt-LT" dirty="0"/>
              <a:t>Jei sutartis bus sudaroma su antroje vietoje esančiu tiekėju, užduočių sąraše pasirenkama užduotis „Sutarties sudarymas atmestas“ (1), atsivėrusiame lange pasirenkama „Taip“ (2) ir spaudžiama „Pateikti“ (3)</a:t>
            </a:r>
            <a:endParaRPr lang="en-US" dirty="0"/>
          </a:p>
        </p:txBody>
      </p:sp>
      <p:grpSp>
        <p:nvGrpSpPr>
          <p:cNvPr id="41" name="Grupė 40">
            <a:extLst>
              <a:ext uri="{FF2B5EF4-FFF2-40B4-BE49-F238E27FC236}">
                <a16:creationId xmlns:a16="http://schemas.microsoft.com/office/drawing/2014/main" id="{1CFC1C9C-6285-4221-82D4-4652925A0B87}"/>
              </a:ext>
            </a:extLst>
          </p:cNvPr>
          <p:cNvGrpSpPr/>
          <p:nvPr/>
        </p:nvGrpSpPr>
        <p:grpSpPr>
          <a:xfrm>
            <a:off x="6765640" y="697788"/>
            <a:ext cx="4398847" cy="1561731"/>
            <a:chOff x="522018" y="4231218"/>
            <a:chExt cx="5312839" cy="1822575"/>
          </a:xfrm>
        </p:grpSpPr>
        <p:pic>
          <p:nvPicPr>
            <p:cNvPr id="36" name="Paveikslėlis 35">
              <a:extLst>
                <a:ext uri="{FF2B5EF4-FFF2-40B4-BE49-F238E27FC236}">
                  <a16:creationId xmlns:a16="http://schemas.microsoft.com/office/drawing/2014/main" id="{30DE8D5E-D1D7-DA2A-D3CD-67FE6D9A5C4D}"/>
                </a:ext>
              </a:extLst>
            </p:cNvPr>
            <p:cNvPicPr>
              <a:picLocks noChangeAspect="1"/>
            </p:cNvPicPr>
            <p:nvPr/>
          </p:nvPicPr>
          <p:blipFill>
            <a:blip r:embed="rId6"/>
            <a:srcRect r="58185"/>
            <a:stretch/>
          </p:blipFill>
          <p:spPr>
            <a:xfrm>
              <a:off x="522018" y="4231218"/>
              <a:ext cx="5312839" cy="1703763"/>
            </a:xfrm>
            <a:prstGeom prst="rect">
              <a:avLst/>
            </a:prstGeom>
          </p:spPr>
        </p:pic>
        <p:sp>
          <p:nvSpPr>
            <p:cNvPr id="39" name="Stačiakampis 6">
              <a:extLst>
                <a:ext uri="{FF2B5EF4-FFF2-40B4-BE49-F238E27FC236}">
                  <a16:creationId xmlns:a16="http://schemas.microsoft.com/office/drawing/2014/main" id="{A114D982-D153-ED73-2B9C-720614DDCA7E}"/>
                </a:ext>
              </a:extLst>
            </p:cNvPr>
            <p:cNvSpPr/>
            <p:nvPr/>
          </p:nvSpPr>
          <p:spPr>
            <a:xfrm flipV="1">
              <a:off x="3876614" y="5673134"/>
              <a:ext cx="1242141" cy="2618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
              <a:extLst>
                <a:ext uri="{FF2B5EF4-FFF2-40B4-BE49-F238E27FC236}">
                  <a16:creationId xmlns:a16="http://schemas.microsoft.com/office/drawing/2014/main" id="{B0A86E9C-991E-6C68-D5E0-663B21E42E77}"/>
                </a:ext>
              </a:extLst>
            </p:cNvPr>
            <p:cNvSpPr/>
            <p:nvPr/>
          </p:nvSpPr>
          <p:spPr>
            <a:xfrm>
              <a:off x="3306555" y="5669745"/>
              <a:ext cx="552303"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grpSp>
      <p:sp>
        <p:nvSpPr>
          <p:cNvPr id="58" name="TextBox 57">
            <a:extLst>
              <a:ext uri="{FF2B5EF4-FFF2-40B4-BE49-F238E27FC236}">
                <a16:creationId xmlns:a16="http://schemas.microsoft.com/office/drawing/2014/main" id="{192A228D-66A3-16BD-112C-994E6471F565}"/>
              </a:ext>
            </a:extLst>
          </p:cNvPr>
          <p:cNvSpPr txBox="1"/>
          <p:nvPr/>
        </p:nvSpPr>
        <p:spPr>
          <a:xfrm>
            <a:off x="720698" y="3578198"/>
            <a:ext cx="5623541" cy="923330"/>
          </a:xfrm>
          <a:prstGeom prst="rect">
            <a:avLst/>
          </a:prstGeom>
          <a:solidFill>
            <a:schemeClr val="accent4">
              <a:lumMod val="20000"/>
              <a:lumOff val="80000"/>
            </a:schemeClr>
          </a:solidFill>
        </p:spPr>
        <p:txBody>
          <a:bodyPr wrap="square" lIns="91440" tIns="45720" rIns="91440" bIns="45720" anchor="t">
            <a:spAutoFit/>
          </a:bodyPr>
          <a:lstStyle/>
          <a:p>
            <a:r>
              <a:rPr lang="lt-LT" b="0" i="0" dirty="0">
                <a:effectLst/>
                <a:latin typeface="Calibri"/>
                <a:ea typeface="Calibri Light"/>
                <a:cs typeface="Calibri Light"/>
              </a:rPr>
              <a:t>Atlikus šiuos veiksmus užduočių sąraše vėl bus matoma užduotis „Sudaryti sutartį“ (4) ir bus galima pasirinkti kitą laimėtoją (5)</a:t>
            </a:r>
            <a:r>
              <a:rPr lang="lt-LT" dirty="0">
                <a:ea typeface="Calibri Light"/>
                <a:cs typeface="Calibri Light"/>
              </a:rPr>
              <a:t> bei „Išsaugoti“ (6)</a:t>
            </a:r>
            <a:endParaRPr lang="en-US" dirty="0">
              <a:latin typeface="Calibri"/>
              <a:ea typeface="Calibri Light"/>
              <a:cs typeface="Calibri Light"/>
            </a:endParaRPr>
          </a:p>
        </p:txBody>
      </p:sp>
      <p:grpSp>
        <p:nvGrpSpPr>
          <p:cNvPr id="62" name="Grupė 61">
            <a:extLst>
              <a:ext uri="{FF2B5EF4-FFF2-40B4-BE49-F238E27FC236}">
                <a16:creationId xmlns:a16="http://schemas.microsoft.com/office/drawing/2014/main" id="{B12A1193-3E2E-BE24-D9AE-F3A6C49B7B63}"/>
              </a:ext>
            </a:extLst>
          </p:cNvPr>
          <p:cNvGrpSpPr/>
          <p:nvPr/>
        </p:nvGrpSpPr>
        <p:grpSpPr>
          <a:xfrm>
            <a:off x="794995" y="4725872"/>
            <a:ext cx="9196702" cy="1901449"/>
            <a:chOff x="514616" y="2485324"/>
            <a:chExt cx="10102391" cy="2074598"/>
          </a:xfrm>
        </p:grpSpPr>
        <p:pic>
          <p:nvPicPr>
            <p:cNvPr id="63" name="Paveikslėlis 62">
              <a:extLst>
                <a:ext uri="{FF2B5EF4-FFF2-40B4-BE49-F238E27FC236}">
                  <a16:creationId xmlns:a16="http://schemas.microsoft.com/office/drawing/2014/main" id="{A60D1A3A-9378-626A-06BD-17E3E8E08B3B}"/>
                </a:ext>
              </a:extLst>
            </p:cNvPr>
            <p:cNvPicPr>
              <a:picLocks noChangeAspect="1"/>
            </p:cNvPicPr>
            <p:nvPr/>
          </p:nvPicPr>
          <p:blipFill>
            <a:blip r:embed="rId7"/>
            <a:stretch>
              <a:fillRect/>
            </a:stretch>
          </p:blipFill>
          <p:spPr>
            <a:xfrm>
              <a:off x="514616" y="2485324"/>
              <a:ext cx="10102391" cy="2074598"/>
            </a:xfrm>
            <a:prstGeom prst="rect">
              <a:avLst/>
            </a:prstGeom>
          </p:spPr>
        </p:pic>
        <p:sp>
          <p:nvSpPr>
            <p:cNvPr id="64" name="Stačiakampis 6">
              <a:extLst>
                <a:ext uri="{FF2B5EF4-FFF2-40B4-BE49-F238E27FC236}">
                  <a16:creationId xmlns:a16="http://schemas.microsoft.com/office/drawing/2014/main" id="{31049FF5-3587-DFDA-7198-A3918C573940}"/>
                </a:ext>
              </a:extLst>
            </p:cNvPr>
            <p:cNvSpPr/>
            <p:nvPr/>
          </p:nvSpPr>
          <p:spPr>
            <a:xfrm flipV="1">
              <a:off x="3676454" y="3680279"/>
              <a:ext cx="247288" cy="2412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Stačiakampis 6">
              <a:extLst>
                <a:ext uri="{FF2B5EF4-FFF2-40B4-BE49-F238E27FC236}">
                  <a16:creationId xmlns:a16="http://schemas.microsoft.com/office/drawing/2014/main" id="{1BB4694F-5923-3B13-FE63-41F04C7FE86B}"/>
                </a:ext>
              </a:extLst>
            </p:cNvPr>
            <p:cNvSpPr/>
            <p:nvPr/>
          </p:nvSpPr>
          <p:spPr>
            <a:xfrm flipV="1">
              <a:off x="10096106" y="4349674"/>
              <a:ext cx="520765" cy="2102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upė 68">
            <a:extLst>
              <a:ext uri="{FF2B5EF4-FFF2-40B4-BE49-F238E27FC236}">
                <a16:creationId xmlns:a16="http://schemas.microsoft.com/office/drawing/2014/main" id="{C0B92C59-EB0B-E1DE-6098-194F4360AD3F}"/>
              </a:ext>
            </a:extLst>
          </p:cNvPr>
          <p:cNvGrpSpPr/>
          <p:nvPr/>
        </p:nvGrpSpPr>
        <p:grpSpPr>
          <a:xfrm>
            <a:off x="6828889" y="3391353"/>
            <a:ext cx="4099203" cy="1186075"/>
            <a:chOff x="5169815" y="3462659"/>
            <a:chExt cx="4099203" cy="1186075"/>
          </a:xfrm>
        </p:grpSpPr>
        <p:grpSp>
          <p:nvGrpSpPr>
            <p:cNvPr id="59" name="Grupė 58">
              <a:extLst>
                <a:ext uri="{FF2B5EF4-FFF2-40B4-BE49-F238E27FC236}">
                  <a16:creationId xmlns:a16="http://schemas.microsoft.com/office/drawing/2014/main" id="{2F13F095-37EF-23FD-2CAC-B0C8DD7FFF0B}"/>
                </a:ext>
              </a:extLst>
            </p:cNvPr>
            <p:cNvGrpSpPr/>
            <p:nvPr/>
          </p:nvGrpSpPr>
          <p:grpSpPr>
            <a:xfrm>
              <a:off x="5169815" y="3462659"/>
              <a:ext cx="4099203" cy="1186075"/>
              <a:chOff x="7484883" y="1218839"/>
              <a:chExt cx="3582186" cy="1186075"/>
            </a:xfrm>
          </p:grpSpPr>
          <p:pic>
            <p:nvPicPr>
              <p:cNvPr id="60" name="Paveikslėlis 59">
                <a:extLst>
                  <a:ext uri="{FF2B5EF4-FFF2-40B4-BE49-F238E27FC236}">
                    <a16:creationId xmlns:a16="http://schemas.microsoft.com/office/drawing/2014/main" id="{DB1D25FA-CF25-951C-4D4E-CAB0CE7FB44C}"/>
                  </a:ext>
                </a:extLst>
              </p:cNvPr>
              <p:cNvPicPr>
                <a:picLocks noChangeAspect="1"/>
              </p:cNvPicPr>
              <p:nvPr/>
            </p:nvPicPr>
            <p:blipFill>
              <a:blip r:embed="rId8"/>
              <a:stretch>
                <a:fillRect/>
              </a:stretch>
            </p:blipFill>
            <p:spPr>
              <a:xfrm>
                <a:off x="7484883" y="1218839"/>
                <a:ext cx="3582186" cy="1186075"/>
              </a:xfrm>
              <a:prstGeom prst="rect">
                <a:avLst/>
              </a:prstGeom>
            </p:spPr>
          </p:pic>
          <p:sp>
            <p:nvSpPr>
              <p:cNvPr id="61" name="Stačiakampis 6">
                <a:extLst>
                  <a:ext uri="{FF2B5EF4-FFF2-40B4-BE49-F238E27FC236}">
                    <a16:creationId xmlns:a16="http://schemas.microsoft.com/office/drawing/2014/main" id="{6C32CA93-6E4D-7C17-96DD-6F94A2A1C016}"/>
                  </a:ext>
                </a:extLst>
              </p:cNvPr>
              <p:cNvSpPr/>
              <p:nvPr/>
            </p:nvSpPr>
            <p:spPr>
              <a:xfrm flipV="1">
                <a:off x="10279798" y="2194666"/>
                <a:ext cx="674148" cy="2102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Oval 3">
              <a:extLst>
                <a:ext uri="{FF2B5EF4-FFF2-40B4-BE49-F238E27FC236}">
                  <a16:creationId xmlns:a16="http://schemas.microsoft.com/office/drawing/2014/main" id="{B23A99B7-2A41-8AA7-7B0C-37F509EC60CD}"/>
                </a:ext>
              </a:extLst>
            </p:cNvPr>
            <p:cNvSpPr/>
            <p:nvPr/>
          </p:nvSpPr>
          <p:spPr>
            <a:xfrm>
              <a:off x="7867448" y="4298186"/>
              <a:ext cx="401259" cy="329084"/>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grpSp>
      <p:sp>
        <p:nvSpPr>
          <p:cNvPr id="67" name="Oval 3">
            <a:extLst>
              <a:ext uri="{FF2B5EF4-FFF2-40B4-BE49-F238E27FC236}">
                <a16:creationId xmlns:a16="http://schemas.microsoft.com/office/drawing/2014/main" id="{B40A65DA-3A8E-714B-EC80-4AD07BC96258}"/>
              </a:ext>
            </a:extLst>
          </p:cNvPr>
          <p:cNvSpPr/>
          <p:nvPr/>
        </p:nvSpPr>
        <p:spPr>
          <a:xfrm>
            <a:off x="3247676" y="5597844"/>
            <a:ext cx="401259" cy="329084"/>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5</a:t>
            </a:r>
            <a:endParaRPr lang="en-GB">
              <a:solidFill>
                <a:schemeClr val="tx1"/>
              </a:solidFill>
            </a:endParaRPr>
          </a:p>
        </p:txBody>
      </p:sp>
      <p:sp>
        <p:nvSpPr>
          <p:cNvPr id="68" name="Oval 3">
            <a:extLst>
              <a:ext uri="{FF2B5EF4-FFF2-40B4-BE49-F238E27FC236}">
                <a16:creationId xmlns:a16="http://schemas.microsoft.com/office/drawing/2014/main" id="{7FA87D3F-6A30-9D39-4F4C-99F991A1A459}"/>
              </a:ext>
            </a:extLst>
          </p:cNvPr>
          <p:cNvSpPr/>
          <p:nvPr/>
        </p:nvSpPr>
        <p:spPr>
          <a:xfrm>
            <a:off x="9527427" y="5995669"/>
            <a:ext cx="401259" cy="329084"/>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6</a:t>
            </a:r>
            <a:endParaRPr lang="en-GB">
              <a:solidFill>
                <a:schemeClr val="tx1"/>
              </a:solidFill>
            </a:endParaRPr>
          </a:p>
        </p:txBody>
      </p:sp>
    </p:spTree>
    <p:extLst>
      <p:ext uri="{BB962C8B-B14F-4D97-AF65-F5344CB8AC3E}">
        <p14:creationId xmlns:p14="http://schemas.microsoft.com/office/powerpoint/2010/main" val="39826646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1F6D3B-913C-1ACC-8749-4A6116209162}"/>
              </a:ext>
            </a:extLst>
          </p:cNvPr>
          <p:cNvSpPr>
            <a:spLocks noGrp="1"/>
          </p:cNvSpPr>
          <p:nvPr>
            <p:ph type="sldNum" sz="quarter" idx="12"/>
          </p:nvPr>
        </p:nvSpPr>
        <p:spPr/>
        <p:txBody>
          <a:bodyPr/>
          <a:lstStyle/>
          <a:p>
            <a:fld id="{49EC5416-78B8-4F37-B286-A40543F63F6D}" type="slidenum">
              <a:rPr lang="en-US" smtClean="0"/>
              <a:pPr/>
              <a:t>61</a:t>
            </a:fld>
            <a:endParaRPr lang="en-US"/>
          </a:p>
        </p:txBody>
      </p:sp>
      <p:pic>
        <p:nvPicPr>
          <p:cNvPr id="5" name="Paveikslėlis 9">
            <a:extLst>
              <a:ext uri="{FF2B5EF4-FFF2-40B4-BE49-F238E27FC236}">
                <a16:creationId xmlns:a16="http://schemas.microsoft.com/office/drawing/2014/main" id="{E8216A0D-C81F-D177-9D53-4037C34285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6" name="Slide Number Placeholder 3">
            <a:extLst>
              <a:ext uri="{FF2B5EF4-FFF2-40B4-BE49-F238E27FC236}">
                <a16:creationId xmlns:a16="http://schemas.microsoft.com/office/drawing/2014/main" id="{FB4B6A39-09B5-06F0-7854-2DFD652A61A8}"/>
              </a:ext>
            </a:extLst>
          </p:cNvPr>
          <p:cNvSpPr>
            <a:spLocks noGrp="1"/>
          </p:cNvSpPr>
          <p:nvPr/>
        </p:nvSpPr>
        <p:spPr>
          <a:xfrm>
            <a:off x="8610600" y="647613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accent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EC5416-78B8-4F37-B286-A40543F63F6D}" type="slidenum">
              <a:rPr lang="en-US" smtClean="0"/>
              <a:pPr/>
              <a:t>61</a:t>
            </a:fld>
            <a:endParaRPr lang="en-US"/>
          </a:p>
        </p:txBody>
      </p:sp>
      <p:sp>
        <p:nvSpPr>
          <p:cNvPr id="7" name="Pavadinimas 1">
            <a:extLst>
              <a:ext uri="{FF2B5EF4-FFF2-40B4-BE49-F238E27FC236}">
                <a16:creationId xmlns:a16="http://schemas.microsoft.com/office/drawing/2014/main" id="{E4DD112F-39E6-5DAB-2F55-057DF6D2AF73}"/>
              </a:ext>
            </a:extLst>
          </p:cNvPr>
          <p:cNvSpPr>
            <a:spLocks noGrp="1"/>
          </p:cNvSpPr>
          <p:nvPr/>
        </p:nvSpPr>
        <p:spPr>
          <a:xfrm>
            <a:off x="285036" y="4814"/>
            <a:ext cx="11554689" cy="8106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a:t>Pirkimo užbaigimas, kai </a:t>
            </a:r>
            <a:r>
              <a:rPr lang="lt-LT" sz="3600" b="1">
                <a:solidFill>
                  <a:srgbClr val="222222"/>
                </a:solidFill>
              </a:rPr>
              <a:t>pirkime</a:t>
            </a:r>
            <a:r>
              <a:rPr lang="lt-LT" sz="3600" b="1" i="0">
                <a:solidFill>
                  <a:srgbClr val="222222"/>
                </a:solidFill>
                <a:effectLst/>
              </a:rPr>
              <a:t> </a:t>
            </a:r>
            <a:r>
              <a:rPr lang="lt-LT" sz="3600" b="1" i="1" u="sng">
                <a:solidFill>
                  <a:srgbClr val="222222"/>
                </a:solidFill>
                <a:effectLst/>
              </a:rPr>
              <a:t>nėra gauta pasiūlymų</a:t>
            </a:r>
            <a:endParaRPr lang="lt-LT" sz="1400" i="1" u="sng">
              <a:latin typeface="-apple-system"/>
            </a:endParaRPr>
          </a:p>
        </p:txBody>
      </p:sp>
      <p:pic>
        <p:nvPicPr>
          <p:cNvPr id="8" name="Picture 7" descr="A screenshot of a computer&#10;&#10;AI-generated content may be incorrect.">
            <a:extLst>
              <a:ext uri="{FF2B5EF4-FFF2-40B4-BE49-F238E27FC236}">
                <a16:creationId xmlns:a16="http://schemas.microsoft.com/office/drawing/2014/main" id="{C7CE1EB8-ED7F-D34C-F3B6-7B231DC1DA5A}"/>
              </a:ext>
            </a:extLst>
          </p:cNvPr>
          <p:cNvPicPr>
            <a:picLocks noChangeAspect="1"/>
          </p:cNvPicPr>
          <p:nvPr/>
        </p:nvPicPr>
        <p:blipFill>
          <a:blip r:embed="rId3"/>
          <a:stretch>
            <a:fillRect/>
          </a:stretch>
        </p:blipFill>
        <p:spPr>
          <a:xfrm>
            <a:off x="6793005" y="759951"/>
            <a:ext cx="5113959" cy="2164798"/>
          </a:xfrm>
          <a:prstGeom prst="rect">
            <a:avLst/>
          </a:prstGeom>
        </p:spPr>
      </p:pic>
      <p:pic>
        <p:nvPicPr>
          <p:cNvPr id="9" name="Picture 8" descr="A screenshot of a computer&#10;&#10;AI-generated content may be incorrect.">
            <a:extLst>
              <a:ext uri="{FF2B5EF4-FFF2-40B4-BE49-F238E27FC236}">
                <a16:creationId xmlns:a16="http://schemas.microsoft.com/office/drawing/2014/main" id="{2BE29380-9E16-BC70-3988-4D0016F5B38D}"/>
              </a:ext>
            </a:extLst>
          </p:cNvPr>
          <p:cNvPicPr>
            <a:picLocks noChangeAspect="1"/>
          </p:cNvPicPr>
          <p:nvPr/>
        </p:nvPicPr>
        <p:blipFill>
          <a:blip r:embed="rId4"/>
          <a:stretch>
            <a:fillRect/>
          </a:stretch>
        </p:blipFill>
        <p:spPr>
          <a:xfrm>
            <a:off x="163098" y="1842350"/>
            <a:ext cx="3395457" cy="1200839"/>
          </a:xfrm>
          <a:prstGeom prst="rect">
            <a:avLst/>
          </a:prstGeom>
        </p:spPr>
      </p:pic>
      <p:pic>
        <p:nvPicPr>
          <p:cNvPr id="10" name="Picture 9" descr="A green and red rectangular sign with white text&#10;&#10;AI-generated content may be incorrect.">
            <a:extLst>
              <a:ext uri="{FF2B5EF4-FFF2-40B4-BE49-F238E27FC236}">
                <a16:creationId xmlns:a16="http://schemas.microsoft.com/office/drawing/2014/main" id="{A49E3242-4C5C-2372-A890-CB948C3CA2EA}"/>
              </a:ext>
            </a:extLst>
          </p:cNvPr>
          <p:cNvPicPr>
            <a:picLocks noChangeAspect="1"/>
          </p:cNvPicPr>
          <p:nvPr/>
        </p:nvPicPr>
        <p:blipFill>
          <a:blip r:embed="rId5"/>
          <a:stretch>
            <a:fillRect/>
          </a:stretch>
        </p:blipFill>
        <p:spPr>
          <a:xfrm>
            <a:off x="3932927" y="1842350"/>
            <a:ext cx="1753015" cy="997365"/>
          </a:xfrm>
          <a:prstGeom prst="rect">
            <a:avLst/>
          </a:prstGeom>
        </p:spPr>
      </p:pic>
      <p:sp>
        <p:nvSpPr>
          <p:cNvPr id="11" name="TextBox 19">
            <a:extLst>
              <a:ext uri="{FF2B5EF4-FFF2-40B4-BE49-F238E27FC236}">
                <a16:creationId xmlns:a16="http://schemas.microsoft.com/office/drawing/2014/main" id="{52E3C673-FA0B-D767-1281-59AC03C52FDF}"/>
              </a:ext>
            </a:extLst>
          </p:cNvPr>
          <p:cNvSpPr txBox="1"/>
          <p:nvPr/>
        </p:nvSpPr>
        <p:spPr>
          <a:xfrm>
            <a:off x="197938" y="2989761"/>
            <a:ext cx="11709026" cy="369332"/>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ea typeface="Calibri"/>
                <a:cs typeface="Calibri"/>
              </a:rPr>
              <a:t>Užduotis „Paskelbti skelbimą apie sutarties skyrimą (pirkimo nutraukimą)“ pildoma tik tarptautinio pirkimo atveju </a:t>
            </a:r>
            <a:endParaRPr lang="en-US"/>
          </a:p>
        </p:txBody>
      </p:sp>
      <p:pic>
        <p:nvPicPr>
          <p:cNvPr id="12" name="Picture 11" descr="A screenshot of a computer&#10;&#10;AI-generated content may be incorrect.">
            <a:extLst>
              <a:ext uri="{FF2B5EF4-FFF2-40B4-BE49-F238E27FC236}">
                <a16:creationId xmlns:a16="http://schemas.microsoft.com/office/drawing/2014/main" id="{CCACF160-7874-E3BB-FC6A-43B7E37E8748}"/>
              </a:ext>
            </a:extLst>
          </p:cNvPr>
          <p:cNvPicPr>
            <a:picLocks noChangeAspect="1"/>
          </p:cNvPicPr>
          <p:nvPr/>
        </p:nvPicPr>
        <p:blipFill>
          <a:blip r:embed="rId6"/>
          <a:stretch>
            <a:fillRect/>
          </a:stretch>
        </p:blipFill>
        <p:spPr>
          <a:xfrm>
            <a:off x="197938" y="3320189"/>
            <a:ext cx="9243392" cy="1180398"/>
          </a:xfrm>
          <a:prstGeom prst="rect">
            <a:avLst/>
          </a:prstGeom>
        </p:spPr>
      </p:pic>
      <p:sp>
        <p:nvSpPr>
          <p:cNvPr id="13" name="TextBox 21">
            <a:extLst>
              <a:ext uri="{FF2B5EF4-FFF2-40B4-BE49-F238E27FC236}">
                <a16:creationId xmlns:a16="http://schemas.microsoft.com/office/drawing/2014/main" id="{476A3FD4-24CA-8B56-2E87-3284F39C195F}"/>
              </a:ext>
            </a:extLst>
          </p:cNvPr>
          <p:cNvSpPr txBox="1"/>
          <p:nvPr/>
        </p:nvSpPr>
        <p:spPr>
          <a:xfrm>
            <a:off x="197938" y="4435113"/>
            <a:ext cx="11709026" cy="923330"/>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ea typeface="Calibri"/>
                <a:cs typeface="Calibri"/>
              </a:rPr>
              <a:t>Skelbiamos apklausos vykdymo atveju, norint užbaigti pirkimą, eikite į užduotį „Paskelbti skelbimą apie sutarties skyrimą (pirkimo nutraukimą)“. Atsidariusiame lange pasirinkite „Praleisti skelbimo apie sutarties skyrimą pildymą (tik supaprastintiems pirkimams)“:</a:t>
            </a:r>
            <a:endParaRPr lang="en-US" dirty="0"/>
          </a:p>
        </p:txBody>
      </p:sp>
      <p:sp>
        <p:nvSpPr>
          <p:cNvPr id="14" name="TextBox 22">
            <a:extLst>
              <a:ext uri="{FF2B5EF4-FFF2-40B4-BE49-F238E27FC236}">
                <a16:creationId xmlns:a16="http://schemas.microsoft.com/office/drawing/2014/main" id="{E4EAC370-03DE-9FC9-CB12-D68357288B4A}"/>
              </a:ext>
            </a:extLst>
          </p:cNvPr>
          <p:cNvSpPr txBox="1"/>
          <p:nvPr/>
        </p:nvSpPr>
        <p:spPr>
          <a:xfrm>
            <a:off x="197938" y="5893203"/>
            <a:ext cx="9768615" cy="369332"/>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ea typeface="Calibri"/>
                <a:cs typeface="Calibri"/>
              </a:rPr>
              <a:t>Užduočių sąraše bus užduotis „Eksportuoti pirkimą“ su kuria nieko daryti nereikia, t. y. palikite sąraše</a:t>
            </a:r>
            <a:endParaRPr lang="en-US" dirty="0"/>
          </a:p>
        </p:txBody>
      </p:sp>
      <p:pic>
        <p:nvPicPr>
          <p:cNvPr id="15" name="Picture 14" descr="A green and red rectangle with red text&#10;&#10;AI-generated content may be incorrect.">
            <a:extLst>
              <a:ext uri="{FF2B5EF4-FFF2-40B4-BE49-F238E27FC236}">
                <a16:creationId xmlns:a16="http://schemas.microsoft.com/office/drawing/2014/main" id="{D130E2F2-F2D4-7A6A-6672-29C687B242C8}"/>
              </a:ext>
            </a:extLst>
          </p:cNvPr>
          <p:cNvPicPr>
            <a:picLocks noChangeAspect="1"/>
          </p:cNvPicPr>
          <p:nvPr/>
        </p:nvPicPr>
        <p:blipFill>
          <a:blip r:embed="rId7"/>
          <a:stretch>
            <a:fillRect/>
          </a:stretch>
        </p:blipFill>
        <p:spPr>
          <a:xfrm>
            <a:off x="197938" y="5302117"/>
            <a:ext cx="10209834" cy="622991"/>
          </a:xfrm>
          <a:prstGeom prst="rect">
            <a:avLst/>
          </a:prstGeom>
        </p:spPr>
      </p:pic>
      <p:pic>
        <p:nvPicPr>
          <p:cNvPr id="16" name="Picture 15" descr="A close-up of a sign&#10;&#10;AI-generated content may be incorrect.">
            <a:extLst>
              <a:ext uri="{FF2B5EF4-FFF2-40B4-BE49-F238E27FC236}">
                <a16:creationId xmlns:a16="http://schemas.microsoft.com/office/drawing/2014/main" id="{3A023A68-0133-00EB-8BC6-A81D70EBCAA6}"/>
              </a:ext>
            </a:extLst>
          </p:cNvPr>
          <p:cNvPicPr>
            <a:picLocks noChangeAspect="1"/>
          </p:cNvPicPr>
          <p:nvPr/>
        </p:nvPicPr>
        <p:blipFill>
          <a:blip r:embed="rId8"/>
          <a:stretch>
            <a:fillRect/>
          </a:stretch>
        </p:blipFill>
        <p:spPr>
          <a:xfrm>
            <a:off x="210966" y="6286641"/>
            <a:ext cx="9453218" cy="527195"/>
          </a:xfrm>
          <a:prstGeom prst="rect">
            <a:avLst/>
          </a:prstGeom>
        </p:spPr>
      </p:pic>
      <p:pic>
        <p:nvPicPr>
          <p:cNvPr id="17" name="Picture 16" descr="A screenshot of a computer&#10;&#10;AI-generated content may be incorrect.">
            <a:extLst>
              <a:ext uri="{FF2B5EF4-FFF2-40B4-BE49-F238E27FC236}">
                <a16:creationId xmlns:a16="http://schemas.microsoft.com/office/drawing/2014/main" id="{3FFF996B-34EA-8A24-3718-70D2458578B2}"/>
              </a:ext>
            </a:extLst>
          </p:cNvPr>
          <p:cNvPicPr>
            <a:picLocks noChangeAspect="1"/>
          </p:cNvPicPr>
          <p:nvPr/>
        </p:nvPicPr>
        <p:blipFill>
          <a:blip r:embed="rId9"/>
          <a:stretch>
            <a:fillRect/>
          </a:stretch>
        </p:blipFill>
        <p:spPr>
          <a:xfrm>
            <a:off x="163098" y="667998"/>
            <a:ext cx="9265479" cy="1191687"/>
          </a:xfrm>
          <a:prstGeom prst="rect">
            <a:avLst/>
          </a:prstGeom>
        </p:spPr>
      </p:pic>
    </p:spTree>
    <p:extLst>
      <p:ext uri="{BB962C8B-B14F-4D97-AF65-F5344CB8AC3E}">
        <p14:creationId xmlns:p14="http://schemas.microsoft.com/office/powerpoint/2010/main" val="13971483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9">
            <a:extLst>
              <a:ext uri="{FF2B5EF4-FFF2-40B4-BE49-F238E27FC236}">
                <a16:creationId xmlns:a16="http://schemas.microsoft.com/office/drawing/2014/main" id="{A2BCD939-FC79-D0BF-E36E-43968451416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4" name="Slide Number Placeholder 3">
            <a:extLst>
              <a:ext uri="{FF2B5EF4-FFF2-40B4-BE49-F238E27FC236}">
                <a16:creationId xmlns:a16="http://schemas.microsoft.com/office/drawing/2014/main" id="{C77960DD-A2EF-0319-C21F-135F8C970428}"/>
              </a:ext>
            </a:extLst>
          </p:cNvPr>
          <p:cNvSpPr>
            <a:spLocks noGrp="1"/>
          </p:cNvSpPr>
          <p:nvPr>
            <p:ph type="sldNum" sz="quarter" idx="12"/>
          </p:nvPr>
        </p:nvSpPr>
        <p:spPr/>
        <p:txBody>
          <a:bodyPr/>
          <a:lstStyle/>
          <a:p>
            <a:fld id="{49EC5416-78B8-4F37-B286-A40543F63F6D}" type="slidenum">
              <a:rPr lang="en-US" smtClean="0"/>
              <a:pPr/>
              <a:t>62</a:t>
            </a:fld>
            <a:endParaRPr lang="en-US"/>
          </a:p>
        </p:txBody>
      </p:sp>
      <p:sp>
        <p:nvSpPr>
          <p:cNvPr id="6" name="Pavadinimas 1">
            <a:extLst>
              <a:ext uri="{FF2B5EF4-FFF2-40B4-BE49-F238E27FC236}">
                <a16:creationId xmlns:a16="http://schemas.microsoft.com/office/drawing/2014/main" id="{6D94BDCC-EA6F-B231-A7F1-AD432CA85257}"/>
              </a:ext>
            </a:extLst>
          </p:cNvPr>
          <p:cNvSpPr>
            <a:spLocks noGrp="1"/>
          </p:cNvSpPr>
          <p:nvPr>
            <p:ph type="title"/>
          </p:nvPr>
        </p:nvSpPr>
        <p:spPr>
          <a:xfrm>
            <a:off x="318654" y="4814"/>
            <a:ext cx="11554689" cy="810627"/>
          </a:xfrm>
        </p:spPr>
        <p:txBody>
          <a:bodyPr>
            <a:noAutofit/>
          </a:bodyPr>
          <a:lstStyle/>
          <a:p>
            <a:pPr algn="ctr"/>
            <a:r>
              <a:rPr lang="lt-LT" sz="3600" b="1"/>
              <a:t>Pirkimo užbaigimas, kai </a:t>
            </a:r>
            <a:r>
              <a:rPr lang="lt-LT" sz="3600" b="1">
                <a:solidFill>
                  <a:srgbClr val="000000"/>
                </a:solidFill>
              </a:rPr>
              <a:t>visi </a:t>
            </a:r>
            <a:r>
              <a:rPr lang="lt-LT" sz="3600" b="1">
                <a:solidFill>
                  <a:srgbClr val="222222"/>
                </a:solidFill>
              </a:rPr>
              <a:t>pasiūlymai yra </a:t>
            </a:r>
            <a:r>
              <a:rPr lang="lt-LT" sz="3600" b="1" i="1" u="sng">
                <a:solidFill>
                  <a:srgbClr val="222222"/>
                </a:solidFill>
              </a:rPr>
              <a:t>atmetami</a:t>
            </a:r>
            <a:endParaRPr lang="en-US" b="1" i="1" u="sng">
              <a:ea typeface="Calibri Light"/>
              <a:cs typeface="Calibri Light"/>
            </a:endParaRPr>
          </a:p>
        </p:txBody>
      </p:sp>
      <p:pic>
        <p:nvPicPr>
          <p:cNvPr id="8" name="Picture 7" descr="A screenshot of a computer&#10;&#10;AI-generated content may be incorrect.">
            <a:extLst>
              <a:ext uri="{FF2B5EF4-FFF2-40B4-BE49-F238E27FC236}">
                <a16:creationId xmlns:a16="http://schemas.microsoft.com/office/drawing/2014/main" id="{79BC6560-D244-939A-DD04-E5C6A3BC78F9}"/>
              </a:ext>
            </a:extLst>
          </p:cNvPr>
          <p:cNvPicPr>
            <a:picLocks noChangeAspect="1"/>
          </p:cNvPicPr>
          <p:nvPr/>
        </p:nvPicPr>
        <p:blipFill>
          <a:blip r:embed="rId3"/>
          <a:stretch>
            <a:fillRect/>
          </a:stretch>
        </p:blipFill>
        <p:spPr>
          <a:xfrm>
            <a:off x="6076110" y="707091"/>
            <a:ext cx="6113369" cy="2037230"/>
          </a:xfrm>
          <a:prstGeom prst="rect">
            <a:avLst/>
          </a:prstGeom>
        </p:spPr>
      </p:pic>
      <p:sp>
        <p:nvSpPr>
          <p:cNvPr id="10" name="TextBox 9">
            <a:extLst>
              <a:ext uri="{FF2B5EF4-FFF2-40B4-BE49-F238E27FC236}">
                <a16:creationId xmlns:a16="http://schemas.microsoft.com/office/drawing/2014/main" id="{C1845E4F-4032-F29D-7D17-EF5DB42205B3}"/>
              </a:ext>
            </a:extLst>
          </p:cNvPr>
          <p:cNvSpPr txBox="1"/>
          <p:nvPr/>
        </p:nvSpPr>
        <p:spPr>
          <a:xfrm>
            <a:off x="176945" y="2749686"/>
            <a:ext cx="11180555" cy="369332"/>
          </a:xfrm>
          <a:prstGeom prst="rect">
            <a:avLst/>
          </a:prstGeom>
          <a:solidFill>
            <a:schemeClr val="accent4">
              <a:lumMod val="20000"/>
              <a:lumOff val="80000"/>
            </a:schemeClr>
          </a:solidFill>
        </p:spPr>
        <p:txBody>
          <a:bodyPr wrap="square" lIns="91440" tIns="45720" rIns="91440" bIns="45720" rtlCol="0" anchor="t">
            <a:spAutoFit/>
          </a:bodyPr>
          <a:lstStyle/>
          <a:p>
            <a:r>
              <a:rPr lang="lt-LT">
                <a:ea typeface="Calibri"/>
                <a:cs typeface="Calibri"/>
              </a:rPr>
              <a:t>Užduotis „Paskelbti skelbimą apie sutarties skyrimą (pirkimo nutraukimą)“ pildoma tik tarptautinio pirkimo atveju </a:t>
            </a:r>
          </a:p>
        </p:txBody>
      </p:sp>
      <p:sp>
        <p:nvSpPr>
          <p:cNvPr id="12" name="TextBox 11">
            <a:extLst>
              <a:ext uri="{FF2B5EF4-FFF2-40B4-BE49-F238E27FC236}">
                <a16:creationId xmlns:a16="http://schemas.microsoft.com/office/drawing/2014/main" id="{A1FCA9B1-9E83-FABD-F636-E1833A9A794B}"/>
              </a:ext>
            </a:extLst>
          </p:cNvPr>
          <p:cNvSpPr txBox="1"/>
          <p:nvPr/>
        </p:nvSpPr>
        <p:spPr>
          <a:xfrm>
            <a:off x="173245" y="3761570"/>
            <a:ext cx="11180555" cy="923330"/>
          </a:xfrm>
          <a:prstGeom prst="rect">
            <a:avLst/>
          </a:prstGeom>
          <a:solidFill>
            <a:schemeClr val="accent4">
              <a:lumMod val="20000"/>
              <a:lumOff val="80000"/>
            </a:schemeClr>
          </a:solidFill>
        </p:spPr>
        <p:txBody>
          <a:bodyPr wrap="square" lIns="91440" tIns="45720" rIns="91440" bIns="45720" rtlCol="0" anchor="t">
            <a:spAutoFit/>
          </a:bodyPr>
          <a:lstStyle/>
          <a:p>
            <a:r>
              <a:rPr lang="lt-LT">
                <a:ea typeface="Calibri"/>
                <a:cs typeface="Calibri"/>
              </a:rPr>
              <a:t>Supaprastinto pirkimo atveju, norint užbaigti pirkimą, eikite į užduotį „Paskelbti skelbimą apie sutarties skyrimą (pirkimo nutraukimą)“. Atsidariusiame lange pasirinkite „Praleisti skelbimo apie sutarties skyrimą pildymą (tik supaprastintiems pirkimams)“</a:t>
            </a:r>
            <a:endParaRPr lang="en-US"/>
          </a:p>
        </p:txBody>
      </p:sp>
      <p:sp>
        <p:nvSpPr>
          <p:cNvPr id="14" name="TextBox 13">
            <a:extLst>
              <a:ext uri="{FF2B5EF4-FFF2-40B4-BE49-F238E27FC236}">
                <a16:creationId xmlns:a16="http://schemas.microsoft.com/office/drawing/2014/main" id="{6FB628BC-D22C-831A-8EEC-A172916DF64B}"/>
              </a:ext>
            </a:extLst>
          </p:cNvPr>
          <p:cNvSpPr txBox="1"/>
          <p:nvPr/>
        </p:nvSpPr>
        <p:spPr>
          <a:xfrm>
            <a:off x="176945" y="5624876"/>
            <a:ext cx="11180555" cy="369332"/>
          </a:xfrm>
          <a:prstGeom prst="rect">
            <a:avLst/>
          </a:prstGeom>
          <a:solidFill>
            <a:schemeClr val="accent4">
              <a:lumMod val="20000"/>
              <a:lumOff val="80000"/>
            </a:schemeClr>
          </a:solidFill>
        </p:spPr>
        <p:txBody>
          <a:bodyPr wrap="square" lIns="91440" tIns="45720" rIns="91440" bIns="45720" rtlCol="0" anchor="t">
            <a:spAutoFit/>
          </a:bodyPr>
          <a:lstStyle/>
          <a:p>
            <a:r>
              <a:rPr lang="lt-LT">
                <a:ea typeface="Calibri"/>
                <a:cs typeface="Calibri"/>
              </a:rPr>
              <a:t>Užduočių sąraše bus užduotis „Eksportuoti pirkimą“ su kuria nieko daryti nereikia, t. y. palikite sąraše</a:t>
            </a:r>
            <a:endParaRPr lang="en-US"/>
          </a:p>
        </p:txBody>
      </p:sp>
      <p:pic>
        <p:nvPicPr>
          <p:cNvPr id="15" name="Picture 14" descr="A close up of a logo&#10;&#10;AI-generated content may be incorrect.">
            <a:extLst>
              <a:ext uri="{FF2B5EF4-FFF2-40B4-BE49-F238E27FC236}">
                <a16:creationId xmlns:a16="http://schemas.microsoft.com/office/drawing/2014/main" id="{ABC765F1-11A7-1FD4-5A4E-6D4597B9CEA5}"/>
              </a:ext>
            </a:extLst>
          </p:cNvPr>
          <p:cNvPicPr>
            <a:picLocks noChangeAspect="1"/>
          </p:cNvPicPr>
          <p:nvPr/>
        </p:nvPicPr>
        <p:blipFill>
          <a:blip r:embed="rId4"/>
          <a:stretch>
            <a:fillRect/>
          </a:stretch>
        </p:blipFill>
        <p:spPr>
          <a:xfrm>
            <a:off x="168088" y="6070877"/>
            <a:ext cx="9234207" cy="710453"/>
          </a:xfrm>
          <a:prstGeom prst="rect">
            <a:avLst/>
          </a:prstGeom>
        </p:spPr>
      </p:pic>
      <p:pic>
        <p:nvPicPr>
          <p:cNvPr id="16" name="Picture 15" descr="A green and red rectangle with red text&#10;&#10;AI-generated content may be incorrect.">
            <a:extLst>
              <a:ext uri="{FF2B5EF4-FFF2-40B4-BE49-F238E27FC236}">
                <a16:creationId xmlns:a16="http://schemas.microsoft.com/office/drawing/2014/main" id="{A6E297B1-15F2-1A49-D81D-79A1C9696A48}"/>
              </a:ext>
            </a:extLst>
          </p:cNvPr>
          <p:cNvPicPr>
            <a:picLocks noChangeAspect="1"/>
          </p:cNvPicPr>
          <p:nvPr/>
        </p:nvPicPr>
        <p:blipFill>
          <a:blip r:embed="rId5"/>
          <a:stretch>
            <a:fillRect/>
          </a:stretch>
        </p:blipFill>
        <p:spPr>
          <a:xfrm>
            <a:off x="165739" y="4592778"/>
            <a:ext cx="10600765" cy="1036037"/>
          </a:xfrm>
          <a:prstGeom prst="rect">
            <a:avLst/>
          </a:prstGeom>
        </p:spPr>
      </p:pic>
      <p:pic>
        <p:nvPicPr>
          <p:cNvPr id="17" name="Picture 16" descr="A close-up of a sign&#10;&#10;AI-generated content may be incorrect.">
            <a:extLst>
              <a:ext uri="{FF2B5EF4-FFF2-40B4-BE49-F238E27FC236}">
                <a16:creationId xmlns:a16="http://schemas.microsoft.com/office/drawing/2014/main" id="{E492594B-DC00-F326-D1D0-D4997677D3D1}"/>
              </a:ext>
            </a:extLst>
          </p:cNvPr>
          <p:cNvPicPr>
            <a:picLocks noChangeAspect="1"/>
          </p:cNvPicPr>
          <p:nvPr/>
        </p:nvPicPr>
        <p:blipFill>
          <a:blip r:embed="rId6"/>
          <a:stretch>
            <a:fillRect/>
          </a:stretch>
        </p:blipFill>
        <p:spPr>
          <a:xfrm>
            <a:off x="168088" y="3065873"/>
            <a:ext cx="9558618" cy="726253"/>
          </a:xfrm>
          <a:prstGeom prst="rect">
            <a:avLst/>
          </a:prstGeom>
        </p:spPr>
      </p:pic>
      <p:pic>
        <p:nvPicPr>
          <p:cNvPr id="7" name="Picture 6" descr="A screenshot of a computer&#10;&#10;AI-generated content may be incorrect.">
            <a:extLst>
              <a:ext uri="{FF2B5EF4-FFF2-40B4-BE49-F238E27FC236}">
                <a16:creationId xmlns:a16="http://schemas.microsoft.com/office/drawing/2014/main" id="{5FBF4524-0FB4-C91E-D8FF-8D56ECAC9F62}"/>
              </a:ext>
            </a:extLst>
          </p:cNvPr>
          <p:cNvPicPr>
            <a:picLocks noChangeAspect="1"/>
          </p:cNvPicPr>
          <p:nvPr/>
        </p:nvPicPr>
        <p:blipFill>
          <a:blip r:embed="rId7"/>
          <a:stretch>
            <a:fillRect/>
          </a:stretch>
        </p:blipFill>
        <p:spPr>
          <a:xfrm>
            <a:off x="168088" y="696657"/>
            <a:ext cx="8841442" cy="1027158"/>
          </a:xfrm>
          <a:prstGeom prst="rect">
            <a:avLst/>
          </a:prstGeom>
        </p:spPr>
      </p:pic>
      <p:sp>
        <p:nvSpPr>
          <p:cNvPr id="9" name="Oval 3">
            <a:extLst>
              <a:ext uri="{FF2B5EF4-FFF2-40B4-BE49-F238E27FC236}">
                <a16:creationId xmlns:a16="http://schemas.microsoft.com/office/drawing/2014/main" id="{F71A166C-3BCB-D489-21F7-87C1D23DE2DA}"/>
              </a:ext>
            </a:extLst>
          </p:cNvPr>
          <p:cNvSpPr/>
          <p:nvPr/>
        </p:nvSpPr>
        <p:spPr>
          <a:xfrm>
            <a:off x="10244868" y="229435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a:solidFill>
                  <a:schemeClr val="tx1"/>
                </a:solidFill>
              </a:rPr>
              <a:t>3</a:t>
            </a:r>
            <a:endParaRPr lang="lt-LT">
              <a:solidFill>
                <a:schemeClr val="tx1"/>
              </a:solidFill>
              <a:ea typeface="Calibri"/>
              <a:cs typeface="Calibri"/>
            </a:endParaRPr>
          </a:p>
        </p:txBody>
      </p:sp>
      <p:sp>
        <p:nvSpPr>
          <p:cNvPr id="13" name="Oval 3">
            <a:extLst>
              <a:ext uri="{FF2B5EF4-FFF2-40B4-BE49-F238E27FC236}">
                <a16:creationId xmlns:a16="http://schemas.microsoft.com/office/drawing/2014/main" id="{7518D028-54DF-3B05-3BD5-0FCAD78403F8}"/>
              </a:ext>
            </a:extLst>
          </p:cNvPr>
          <p:cNvSpPr/>
          <p:nvPr/>
        </p:nvSpPr>
        <p:spPr>
          <a:xfrm>
            <a:off x="10722239" y="172957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a:solidFill>
                  <a:schemeClr val="tx1"/>
                </a:solidFill>
              </a:rPr>
              <a:t>2</a:t>
            </a:r>
            <a:endParaRPr lang="lt-LT">
              <a:solidFill>
                <a:schemeClr val="tx1"/>
              </a:solidFill>
              <a:ea typeface="Calibri"/>
              <a:cs typeface="Calibri"/>
            </a:endParaRPr>
          </a:p>
        </p:txBody>
      </p:sp>
      <p:sp>
        <p:nvSpPr>
          <p:cNvPr id="19" name="Oval 3">
            <a:extLst>
              <a:ext uri="{FF2B5EF4-FFF2-40B4-BE49-F238E27FC236}">
                <a16:creationId xmlns:a16="http://schemas.microsoft.com/office/drawing/2014/main" id="{FA0ACBFE-32B8-6BED-14DF-9A6922ADCF4A}"/>
              </a:ext>
            </a:extLst>
          </p:cNvPr>
          <p:cNvSpPr/>
          <p:nvPr/>
        </p:nvSpPr>
        <p:spPr>
          <a:xfrm>
            <a:off x="5910433" y="120962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Tree>
    <p:extLst>
      <p:ext uri="{BB962C8B-B14F-4D97-AF65-F5344CB8AC3E}">
        <p14:creationId xmlns:p14="http://schemas.microsoft.com/office/powerpoint/2010/main" val="38578405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374071" y="2831"/>
            <a:ext cx="11387827" cy="1124391"/>
          </a:xfrm>
        </p:spPr>
        <p:txBody>
          <a:bodyPr>
            <a:noAutofit/>
          </a:bodyPr>
          <a:lstStyle/>
          <a:p>
            <a:pPr algn="ctr"/>
            <a:r>
              <a:rPr lang="lt-LT" sz="2800" b="1">
                <a:solidFill>
                  <a:srgbClr val="000000"/>
                </a:solidFill>
                <a:latin typeface="Calibri Light"/>
                <a:ea typeface="Calibri Light"/>
                <a:cs typeface="Calibri Light"/>
              </a:rPr>
              <a:t>Pirkimo nutraukimas pirkimo vykdytojo sprendimu </a:t>
            </a:r>
            <a:br>
              <a:rPr lang="lt-LT" sz="2800" b="1">
                <a:solidFill>
                  <a:srgbClr val="000000"/>
                </a:solidFill>
                <a:latin typeface="Calibri Light"/>
                <a:ea typeface="Calibri Light"/>
                <a:cs typeface="Calibri Light"/>
              </a:rPr>
            </a:br>
            <a:r>
              <a:rPr lang="lt-LT" sz="2800" b="1">
                <a:solidFill>
                  <a:srgbClr val="000000"/>
                </a:solidFill>
                <a:latin typeface="Calibri Light"/>
                <a:ea typeface="Calibri Light"/>
                <a:cs typeface="Calibri Light"/>
              </a:rPr>
              <a:t>(netaikoma, kai </a:t>
            </a:r>
            <a:r>
              <a:rPr lang="lt-LT" sz="2800" b="1">
                <a:solidFill>
                  <a:srgbClr val="222222"/>
                </a:solidFill>
                <a:latin typeface="Calibri Light"/>
                <a:ea typeface="Calibri Light"/>
                <a:cs typeface="Calibri Light"/>
              </a:rPr>
              <a:t>pasiūlymai yra atmetami arba pirkime nėra gauta pasiūlymų)</a:t>
            </a:r>
            <a:endParaRPr lang="lt-LT" sz="2800">
              <a:latin typeface="-apple-system"/>
            </a:endParaRPr>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63</a:t>
            </a:fld>
            <a:endParaRPr lang="en-US"/>
          </a:p>
        </p:txBody>
      </p:sp>
      <p:pic>
        <p:nvPicPr>
          <p:cNvPr id="11" name="Picture 10">
            <a:extLst>
              <a:ext uri="{FF2B5EF4-FFF2-40B4-BE49-F238E27FC236}">
                <a16:creationId xmlns:a16="http://schemas.microsoft.com/office/drawing/2014/main" id="{C9E475D8-C808-C240-EBBB-7909743616D6}"/>
              </a:ext>
            </a:extLst>
          </p:cNvPr>
          <p:cNvPicPr>
            <a:picLocks noChangeAspect="1"/>
          </p:cNvPicPr>
          <p:nvPr/>
        </p:nvPicPr>
        <p:blipFill>
          <a:blip r:embed="rId3"/>
          <a:stretch>
            <a:fillRect/>
          </a:stretch>
        </p:blipFill>
        <p:spPr>
          <a:xfrm>
            <a:off x="476234" y="3429000"/>
            <a:ext cx="1362687" cy="1573518"/>
          </a:xfrm>
          <a:prstGeom prst="rect">
            <a:avLst/>
          </a:prstGeom>
        </p:spPr>
      </p:pic>
      <p:sp>
        <p:nvSpPr>
          <p:cNvPr id="13" name="TextBox 12">
            <a:extLst>
              <a:ext uri="{FF2B5EF4-FFF2-40B4-BE49-F238E27FC236}">
                <a16:creationId xmlns:a16="http://schemas.microsoft.com/office/drawing/2014/main" id="{D8BEBE8A-6057-CB6E-A80B-42DAF9FD7F25}"/>
              </a:ext>
            </a:extLst>
          </p:cNvPr>
          <p:cNvSpPr txBox="1"/>
          <p:nvPr/>
        </p:nvSpPr>
        <p:spPr>
          <a:xfrm>
            <a:off x="374073" y="1139294"/>
            <a:ext cx="10564026" cy="5632311"/>
          </a:xfrm>
          <a:prstGeom prst="rect">
            <a:avLst/>
          </a:prstGeom>
          <a:noFill/>
        </p:spPr>
        <p:txBody>
          <a:bodyPr wrap="square">
            <a:spAutoFit/>
          </a:bodyPr>
          <a:lstStyle/>
          <a:p>
            <a:r>
              <a:rPr lang="lt-LT" b="0" i="0">
                <a:effectLst/>
              </a:rPr>
              <a:t>Pirkimo vykdytojui priėmus sprendimą nutraukti pirkimo procedūras:</a:t>
            </a:r>
          </a:p>
          <a:p>
            <a:pPr marL="285750" indent="-285750">
              <a:buFont typeface="Arial" panose="020B0604020202020204" pitchFamily="34" charset="0"/>
              <a:buChar char="•"/>
            </a:pPr>
            <a:r>
              <a:rPr lang="lt-LT"/>
              <a:t>p</a:t>
            </a:r>
            <a:r>
              <a:rPr lang="lt-LT" b="0" i="0">
                <a:effectLst/>
              </a:rPr>
              <a:t>rie pirkimo pavadinimo skliaustuose įrašyti NUTRAUKTAS, kad nauji tiekėjai neteiktų pasiūlymų. Tai padaryti konkretaus pirkimo aplinkoje pasirinkus mygtuką Koreguoti pirkimo informaciją (1), tuomet Pavadinimo laukelyje pridėjus (NUTRAUKTAS) (2) ir paspaudus Išsaugoti pakeitimus (3):</a:t>
            </a:r>
          </a:p>
          <a:p>
            <a:pPr marL="285750" indent="-285750">
              <a:buFont typeface="Arial" panose="020B0604020202020204" pitchFamily="34" charset="0"/>
              <a:buChar char="•"/>
            </a:pPr>
            <a:endParaRPr lang="lt-LT"/>
          </a:p>
          <a:p>
            <a:pPr marL="285750" indent="-285750">
              <a:buFont typeface="Arial" panose="020B0604020202020204" pitchFamily="34" charset="0"/>
              <a:buChar char="•"/>
            </a:pPr>
            <a:endParaRPr lang="lt-LT" b="0" i="0">
              <a:effectLst/>
            </a:endParaRPr>
          </a:p>
          <a:p>
            <a:endParaRPr lang="lt-LT" b="0" i="0">
              <a:effectLst/>
            </a:endParaRPr>
          </a:p>
          <a:p>
            <a:pPr marL="285750" indent="-285750">
              <a:buFont typeface="Arial" panose="020B0604020202020204" pitchFamily="34" charset="0"/>
              <a:buChar char="•"/>
            </a:pPr>
            <a:r>
              <a:rPr lang="lt-LT" b="0" i="0">
                <a:effectLst/>
              </a:rPr>
              <a:t>apie tokį sprendimą jis turi susirašinėjimo priemonėmis informuoti tiekėjus:</a:t>
            </a:r>
          </a:p>
          <a:p>
            <a:endParaRPr lang="lt-LT"/>
          </a:p>
          <a:p>
            <a:pPr marL="285750" indent="-285750">
              <a:buFont typeface="Arial" panose="020B0604020202020204" pitchFamily="34" charset="0"/>
              <a:buChar char="•"/>
            </a:pPr>
            <a:endParaRPr lang="lt-LT"/>
          </a:p>
          <a:p>
            <a:pPr marL="285750" indent="-285750">
              <a:buFont typeface="Arial" panose="020B0604020202020204" pitchFamily="34" charset="0"/>
              <a:buChar char="•"/>
            </a:pPr>
            <a:endParaRPr lang="lt-LT"/>
          </a:p>
          <a:p>
            <a:pPr marL="285750" indent="-285750">
              <a:buFont typeface="Arial" panose="020B0604020202020204" pitchFamily="34" charset="0"/>
              <a:buChar char="•"/>
            </a:pPr>
            <a:endParaRPr lang="lt-LT"/>
          </a:p>
          <a:p>
            <a:pPr marL="285750" indent="-285750">
              <a:buFont typeface="Arial" panose="020B0604020202020204" pitchFamily="34" charset="0"/>
              <a:buChar char="•"/>
            </a:pPr>
            <a:endParaRPr lang="lt-LT"/>
          </a:p>
          <a:p>
            <a:pPr marL="285750" indent="-285750">
              <a:buFont typeface="Arial" panose="020B0604020202020204" pitchFamily="34" charset="0"/>
              <a:buChar char="•"/>
            </a:pPr>
            <a:endParaRPr lang="lt-LT"/>
          </a:p>
          <a:p>
            <a:pPr marL="285750" indent="-285750">
              <a:buFont typeface="Arial" panose="020B0604020202020204" pitchFamily="34" charset="0"/>
              <a:buChar char="•"/>
            </a:pPr>
            <a:r>
              <a:rPr lang="lt-LT" b="0" i="0">
                <a:solidFill>
                  <a:srgbClr val="000000"/>
                </a:solidFill>
                <a:effectLst/>
                <a:latin typeface="Aptos" panose="020B0004020202020204" pitchFamily="34" charset="0"/>
              </a:rPr>
              <a:t>Pranešimą apie pirkimo nutraukimą pridėti prie pirkimo dokumentų (jei tokia sąlyga nurodyta pirkimo dokumentuose)</a:t>
            </a:r>
            <a:endParaRPr lang="lt-LT"/>
          </a:p>
          <a:p>
            <a:pPr marL="285750" indent="-285750">
              <a:buFont typeface="Arial" panose="020B0604020202020204" pitchFamily="34" charset="0"/>
              <a:buChar char="•"/>
            </a:pPr>
            <a:r>
              <a:rPr lang="lt-LT" b="0" i="0">
                <a:effectLst/>
              </a:rPr>
              <a:t>supaprastintų ir </a:t>
            </a:r>
            <a:r>
              <a:rPr lang="lt-LT"/>
              <a:t>mažos vertės pirkimų atveju j</a:t>
            </a:r>
            <a:r>
              <a:rPr lang="lt-LT" b="0" i="0">
                <a:effectLst/>
              </a:rPr>
              <a:t>okie papildomi veiksmai sistemoje neatliekami, taip pat nevykdomos su šiuo pirkimu susijusios užduotys (jos paliekamos užduočių sąraše).</a:t>
            </a:r>
          </a:p>
          <a:p>
            <a:pPr marL="285750" indent="-285750">
              <a:buFont typeface="Arial" panose="020B0604020202020204" pitchFamily="34" charset="0"/>
              <a:buChar char="•"/>
            </a:pPr>
            <a:r>
              <a:rPr lang="lt-LT"/>
              <a:t>Daugiau informacijos kaip nutraukti pirkimą rasite čia: </a:t>
            </a:r>
            <a:r>
              <a:rPr lang="lt-LT">
                <a:hlinkClick r:id="rId4"/>
              </a:rPr>
              <a:t>Dėl pirkimo procedūrų nutraukimo - Viešųjų pirkimų tarnyba</a:t>
            </a:r>
            <a:endParaRPr lang="lt-LT" b="0" i="0">
              <a:effectLst/>
            </a:endParaRPr>
          </a:p>
        </p:txBody>
      </p:sp>
      <p:pic>
        <p:nvPicPr>
          <p:cNvPr id="15" name="Picture 14">
            <a:extLst>
              <a:ext uri="{FF2B5EF4-FFF2-40B4-BE49-F238E27FC236}">
                <a16:creationId xmlns:a16="http://schemas.microsoft.com/office/drawing/2014/main" id="{0D43239A-B35D-00C1-B159-C0ED9B2D7CB8}"/>
              </a:ext>
            </a:extLst>
          </p:cNvPr>
          <p:cNvPicPr>
            <a:picLocks noChangeAspect="1"/>
          </p:cNvPicPr>
          <p:nvPr/>
        </p:nvPicPr>
        <p:blipFill>
          <a:blip r:embed="rId5"/>
          <a:stretch>
            <a:fillRect/>
          </a:stretch>
        </p:blipFill>
        <p:spPr>
          <a:xfrm>
            <a:off x="434671" y="2310559"/>
            <a:ext cx="4110263" cy="762215"/>
          </a:xfrm>
          <a:prstGeom prst="rect">
            <a:avLst/>
          </a:prstGeom>
        </p:spPr>
      </p:pic>
      <p:pic>
        <p:nvPicPr>
          <p:cNvPr id="17" name="Picture 16">
            <a:extLst>
              <a:ext uri="{FF2B5EF4-FFF2-40B4-BE49-F238E27FC236}">
                <a16:creationId xmlns:a16="http://schemas.microsoft.com/office/drawing/2014/main" id="{15799DF2-49F3-627F-8DCF-606BC83C7E76}"/>
              </a:ext>
            </a:extLst>
          </p:cNvPr>
          <p:cNvPicPr>
            <a:picLocks noChangeAspect="1"/>
          </p:cNvPicPr>
          <p:nvPr/>
        </p:nvPicPr>
        <p:blipFill>
          <a:blip r:embed="rId6"/>
          <a:stretch>
            <a:fillRect/>
          </a:stretch>
        </p:blipFill>
        <p:spPr>
          <a:xfrm>
            <a:off x="4722932" y="2250469"/>
            <a:ext cx="2881530" cy="851361"/>
          </a:xfrm>
          <a:prstGeom prst="rect">
            <a:avLst/>
          </a:prstGeom>
        </p:spPr>
      </p:pic>
      <p:pic>
        <p:nvPicPr>
          <p:cNvPr id="19" name="Picture 18">
            <a:extLst>
              <a:ext uri="{FF2B5EF4-FFF2-40B4-BE49-F238E27FC236}">
                <a16:creationId xmlns:a16="http://schemas.microsoft.com/office/drawing/2014/main" id="{3072E58D-60A4-BB8E-5E19-D748B78F0E93}"/>
              </a:ext>
            </a:extLst>
          </p:cNvPr>
          <p:cNvPicPr>
            <a:picLocks noChangeAspect="1"/>
          </p:cNvPicPr>
          <p:nvPr/>
        </p:nvPicPr>
        <p:blipFill>
          <a:blip r:embed="rId7"/>
          <a:stretch>
            <a:fillRect/>
          </a:stretch>
        </p:blipFill>
        <p:spPr>
          <a:xfrm>
            <a:off x="7782460" y="2368502"/>
            <a:ext cx="3763447" cy="646331"/>
          </a:xfrm>
          <a:prstGeom prst="rect">
            <a:avLst/>
          </a:prstGeom>
        </p:spPr>
      </p:pic>
      <p:sp>
        <p:nvSpPr>
          <p:cNvPr id="4" name="Rectangle 10">
            <a:extLst>
              <a:ext uri="{FF2B5EF4-FFF2-40B4-BE49-F238E27FC236}">
                <a16:creationId xmlns:a16="http://schemas.microsoft.com/office/drawing/2014/main" id="{07E3AAD1-F667-07EA-4DD4-6A24EFD0E57E}"/>
              </a:ext>
            </a:extLst>
          </p:cNvPr>
          <p:cNvSpPr/>
          <p:nvPr/>
        </p:nvSpPr>
        <p:spPr>
          <a:xfrm>
            <a:off x="2654251" y="2744205"/>
            <a:ext cx="1890683" cy="2849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3">
            <a:extLst>
              <a:ext uri="{FF2B5EF4-FFF2-40B4-BE49-F238E27FC236}">
                <a16:creationId xmlns:a16="http://schemas.microsoft.com/office/drawing/2014/main" id="{6D3FBA55-5E0A-9D45-9591-A03FA033826C}"/>
              </a:ext>
            </a:extLst>
          </p:cNvPr>
          <p:cNvSpPr/>
          <p:nvPr/>
        </p:nvSpPr>
        <p:spPr>
          <a:xfrm>
            <a:off x="2113880" y="267983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20" name="Rectangle 10">
            <a:extLst>
              <a:ext uri="{FF2B5EF4-FFF2-40B4-BE49-F238E27FC236}">
                <a16:creationId xmlns:a16="http://schemas.microsoft.com/office/drawing/2014/main" id="{5F57675C-59F5-97E4-ED3D-E710EFE5B1E8}"/>
              </a:ext>
            </a:extLst>
          </p:cNvPr>
          <p:cNvSpPr/>
          <p:nvPr/>
        </p:nvSpPr>
        <p:spPr>
          <a:xfrm>
            <a:off x="4802410" y="2520724"/>
            <a:ext cx="1890683" cy="2849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
            <a:extLst>
              <a:ext uri="{FF2B5EF4-FFF2-40B4-BE49-F238E27FC236}">
                <a16:creationId xmlns:a16="http://schemas.microsoft.com/office/drawing/2014/main" id="{BC898EF9-AFA9-FCED-87EB-935526EF8EFA}"/>
              </a:ext>
            </a:extLst>
          </p:cNvPr>
          <p:cNvSpPr/>
          <p:nvPr/>
        </p:nvSpPr>
        <p:spPr>
          <a:xfrm>
            <a:off x="6738829" y="244306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60" name="Rectangle 10">
            <a:extLst>
              <a:ext uri="{FF2B5EF4-FFF2-40B4-BE49-F238E27FC236}">
                <a16:creationId xmlns:a16="http://schemas.microsoft.com/office/drawing/2014/main" id="{E9E57F5C-BC19-3E45-B040-6F5F9AD11E03}"/>
              </a:ext>
            </a:extLst>
          </p:cNvPr>
          <p:cNvSpPr/>
          <p:nvPr/>
        </p:nvSpPr>
        <p:spPr>
          <a:xfrm>
            <a:off x="9932025" y="2520724"/>
            <a:ext cx="1613882" cy="37660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3">
            <a:extLst>
              <a:ext uri="{FF2B5EF4-FFF2-40B4-BE49-F238E27FC236}">
                <a16:creationId xmlns:a16="http://schemas.microsoft.com/office/drawing/2014/main" id="{DA9B9026-437C-F86D-B81A-3B451704CAAC}"/>
              </a:ext>
            </a:extLst>
          </p:cNvPr>
          <p:cNvSpPr/>
          <p:nvPr/>
        </p:nvSpPr>
        <p:spPr>
          <a:xfrm>
            <a:off x="9421867" y="250044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65" name="Rectangle 10">
            <a:extLst>
              <a:ext uri="{FF2B5EF4-FFF2-40B4-BE49-F238E27FC236}">
                <a16:creationId xmlns:a16="http://schemas.microsoft.com/office/drawing/2014/main" id="{5441CC66-7E37-6C2F-4641-53AB96A77365}"/>
              </a:ext>
            </a:extLst>
          </p:cNvPr>
          <p:cNvSpPr/>
          <p:nvPr/>
        </p:nvSpPr>
        <p:spPr>
          <a:xfrm>
            <a:off x="768518" y="4466130"/>
            <a:ext cx="1070403" cy="2037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56031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6" name="Pavadinimas 3">
            <a:extLst>
              <a:ext uri="{FF2B5EF4-FFF2-40B4-BE49-F238E27FC236}">
                <a16:creationId xmlns:a16="http://schemas.microsoft.com/office/drawing/2014/main" id="{1AE2AFA2-E48A-E1E5-D4CD-C04188C4AEB4}"/>
              </a:ext>
            </a:extLst>
          </p:cNvPr>
          <p:cNvSpPr txBox="1">
            <a:spLocks/>
          </p:cNvSpPr>
          <p:nvPr/>
        </p:nvSpPr>
        <p:spPr>
          <a:xfrm>
            <a:off x="871538" y="1157288"/>
            <a:ext cx="10272712" cy="4714876"/>
          </a:xfrm>
          <a:prstGeom prst="rect">
            <a:avLst/>
          </a:prstGeom>
        </p:spPr>
        <p:txBody>
          <a:bodyPr vert="horz" lIns="91440" tIns="45720" rIns="91440" bIns="45720" rtlCol="0" anchor="ctr">
            <a:normAutofit fontScale="97500" lnSpcReduction="10000"/>
          </a:bodyPr>
          <a:lstStyle>
            <a:defPPr>
              <a:defRPr lang="en-US"/>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t-LT" dirty="0">
                <a:latin typeface="+mn-lt"/>
              </a:rPr>
              <a:t>Dėl papildomai iškilusių klausimų galite kreiptis:</a:t>
            </a:r>
          </a:p>
          <a:p>
            <a:pPr algn="ctr"/>
            <a:endParaRPr lang="lt-LT" dirty="0">
              <a:latin typeface="+mn-lt"/>
            </a:endParaRPr>
          </a:p>
          <a:p>
            <a:pPr algn="ctr"/>
            <a:r>
              <a:rPr lang="lt-LT" dirty="0">
                <a:latin typeface="+mn-lt"/>
              </a:rPr>
              <a:t> el. paštu </a:t>
            </a:r>
            <a:r>
              <a:rPr lang="lt-LT" b="1" dirty="0">
                <a:latin typeface="+mn-lt"/>
                <a:hlinkClick r:id="rId3"/>
              </a:rPr>
              <a:t>pagalba@vpt.lt</a:t>
            </a:r>
            <a:r>
              <a:rPr lang="lt-LT" b="1" dirty="0">
                <a:latin typeface="+mn-lt"/>
              </a:rPr>
              <a:t>  </a:t>
            </a:r>
          </a:p>
          <a:p>
            <a:pPr algn="ctr"/>
            <a:r>
              <a:rPr lang="lt-LT" dirty="0">
                <a:latin typeface="+mn-lt"/>
              </a:rPr>
              <a:t>(darbo dienomis – visą darbo dieną) </a:t>
            </a:r>
          </a:p>
          <a:p>
            <a:pPr algn="ctr"/>
            <a:endParaRPr lang="lt-LT" dirty="0">
              <a:latin typeface="+mn-lt"/>
            </a:endParaRPr>
          </a:p>
          <a:p>
            <a:pPr algn="ctr"/>
            <a:r>
              <a:rPr lang="lt-LT" dirty="0">
                <a:latin typeface="+mn-lt"/>
              </a:rPr>
              <a:t>tel. </a:t>
            </a:r>
            <a:r>
              <a:rPr lang="lt-LT" b="1" dirty="0">
                <a:solidFill>
                  <a:schemeClr val="accent5"/>
                </a:solidFill>
                <a:latin typeface="+mn-lt"/>
              </a:rPr>
              <a:t>+370 5 219 7000 </a:t>
            </a:r>
          </a:p>
          <a:p>
            <a:pPr algn="ctr"/>
            <a:r>
              <a:rPr lang="lt-LT" dirty="0">
                <a:latin typeface="+mn-lt"/>
              </a:rPr>
              <a:t>(darbo dienomis 8 – 12 val.)</a:t>
            </a:r>
            <a:endParaRPr lang="lt-LT" sz="1600" dirty="0">
              <a:latin typeface="+mn-lt"/>
            </a:endParaRPr>
          </a:p>
          <a:p>
            <a:pPr algn="ctr"/>
            <a:endParaRPr lang="en-US" dirty="0"/>
          </a:p>
        </p:txBody>
      </p:sp>
    </p:spTree>
    <p:extLst>
      <p:ext uri="{BB962C8B-B14F-4D97-AF65-F5344CB8AC3E}">
        <p14:creationId xmlns:p14="http://schemas.microsoft.com/office/powerpoint/2010/main" val="399576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95027" y="79850"/>
            <a:ext cx="7801946" cy="810627"/>
          </a:xfrm>
        </p:spPr>
        <p:txBody>
          <a:bodyPr>
            <a:noAutofit/>
          </a:bodyPr>
          <a:lstStyle/>
          <a:p>
            <a:pPr algn="ctr"/>
            <a:r>
              <a:rPr lang="lt-LT" sz="3600" b="1"/>
              <a:t>Pirkimo kūrimas</a:t>
            </a:r>
            <a:endParaRPr lang="en-US" sz="3600" b="1"/>
          </a:p>
        </p:txBody>
      </p:sp>
      <p:pic>
        <p:nvPicPr>
          <p:cNvPr id="17" name="Paveikslėlis 16">
            <a:extLst>
              <a:ext uri="{FF2B5EF4-FFF2-40B4-BE49-F238E27FC236}">
                <a16:creationId xmlns:a16="http://schemas.microsoft.com/office/drawing/2014/main" id="{ED8C7A8B-743F-2767-F37A-C946B2D92ECB}"/>
              </a:ext>
            </a:extLst>
          </p:cNvPr>
          <p:cNvPicPr>
            <a:picLocks noChangeAspect="1"/>
          </p:cNvPicPr>
          <p:nvPr/>
        </p:nvPicPr>
        <p:blipFill>
          <a:blip r:embed="rId3"/>
          <a:stretch>
            <a:fillRect/>
          </a:stretch>
        </p:blipFill>
        <p:spPr>
          <a:xfrm>
            <a:off x="869577" y="2451294"/>
            <a:ext cx="4560842" cy="3737760"/>
          </a:xfrm>
          <a:prstGeom prst="rect">
            <a:avLst/>
          </a:prstGeom>
        </p:spPr>
      </p:pic>
      <p:sp>
        <p:nvSpPr>
          <p:cNvPr id="19" name="Rectangle 10">
            <a:extLst>
              <a:ext uri="{FF2B5EF4-FFF2-40B4-BE49-F238E27FC236}">
                <a16:creationId xmlns:a16="http://schemas.microsoft.com/office/drawing/2014/main" id="{CF9F9361-CE94-C7CC-2404-55EB07FA0830}"/>
              </a:ext>
            </a:extLst>
          </p:cNvPr>
          <p:cNvSpPr/>
          <p:nvPr/>
        </p:nvSpPr>
        <p:spPr>
          <a:xfrm>
            <a:off x="4470633" y="5880191"/>
            <a:ext cx="421342" cy="18274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3">
            <a:extLst>
              <a:ext uri="{FF2B5EF4-FFF2-40B4-BE49-F238E27FC236}">
                <a16:creationId xmlns:a16="http://schemas.microsoft.com/office/drawing/2014/main" id="{6F42BF21-56CE-5EA5-C510-50775D1CCB84}"/>
              </a:ext>
            </a:extLst>
          </p:cNvPr>
          <p:cNvSpPr/>
          <p:nvPr/>
        </p:nvSpPr>
        <p:spPr>
          <a:xfrm>
            <a:off x="4307894" y="545229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pic>
        <p:nvPicPr>
          <p:cNvPr id="31" name="Paveikslėlis 30">
            <a:extLst>
              <a:ext uri="{FF2B5EF4-FFF2-40B4-BE49-F238E27FC236}">
                <a16:creationId xmlns:a16="http://schemas.microsoft.com/office/drawing/2014/main" id="{20AA4D72-2386-6FAE-6222-E86E808717E1}"/>
              </a:ext>
            </a:extLst>
          </p:cNvPr>
          <p:cNvPicPr>
            <a:picLocks noChangeAspect="1"/>
          </p:cNvPicPr>
          <p:nvPr/>
        </p:nvPicPr>
        <p:blipFill>
          <a:blip r:embed="rId4"/>
          <a:srcRect l="444" t="3485" r="-1"/>
          <a:stretch/>
        </p:blipFill>
        <p:spPr>
          <a:xfrm>
            <a:off x="6254868" y="2336471"/>
            <a:ext cx="4988978" cy="3986056"/>
          </a:xfrm>
          <a:prstGeom prst="rect">
            <a:avLst/>
          </a:prstGeom>
        </p:spPr>
      </p:pic>
      <p:sp>
        <p:nvSpPr>
          <p:cNvPr id="26" name="Rectangle 10">
            <a:extLst>
              <a:ext uri="{FF2B5EF4-FFF2-40B4-BE49-F238E27FC236}">
                <a16:creationId xmlns:a16="http://schemas.microsoft.com/office/drawing/2014/main" id="{809FB835-ADD7-5029-7CF1-D9CC9EF7B142}"/>
              </a:ext>
            </a:extLst>
          </p:cNvPr>
          <p:cNvSpPr/>
          <p:nvPr/>
        </p:nvSpPr>
        <p:spPr>
          <a:xfrm>
            <a:off x="10346931" y="5813466"/>
            <a:ext cx="484632" cy="17967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3">
            <a:extLst>
              <a:ext uri="{FF2B5EF4-FFF2-40B4-BE49-F238E27FC236}">
                <a16:creationId xmlns:a16="http://schemas.microsoft.com/office/drawing/2014/main" id="{D9BAF67D-117E-9260-8E8B-89A2378516B7}"/>
              </a:ext>
            </a:extLst>
          </p:cNvPr>
          <p:cNvSpPr/>
          <p:nvPr/>
        </p:nvSpPr>
        <p:spPr>
          <a:xfrm>
            <a:off x="10903572" y="554759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32" name="Rectangle 10">
            <a:extLst>
              <a:ext uri="{FF2B5EF4-FFF2-40B4-BE49-F238E27FC236}">
                <a16:creationId xmlns:a16="http://schemas.microsoft.com/office/drawing/2014/main" id="{FDFC7C5B-53E1-E97C-E796-C43148055AA4}"/>
              </a:ext>
            </a:extLst>
          </p:cNvPr>
          <p:cNvSpPr/>
          <p:nvPr/>
        </p:nvSpPr>
        <p:spPr>
          <a:xfrm>
            <a:off x="9013881" y="3012856"/>
            <a:ext cx="612751" cy="33803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
            <a:extLst>
              <a:ext uri="{FF2B5EF4-FFF2-40B4-BE49-F238E27FC236}">
                <a16:creationId xmlns:a16="http://schemas.microsoft.com/office/drawing/2014/main" id="{AF857FBA-B129-9F85-88D0-CD0C46920730}"/>
              </a:ext>
            </a:extLst>
          </p:cNvPr>
          <p:cNvSpPr/>
          <p:nvPr/>
        </p:nvSpPr>
        <p:spPr>
          <a:xfrm>
            <a:off x="8384891" y="297077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cxnSp>
        <p:nvCxnSpPr>
          <p:cNvPr id="35" name="Straight Arrow Connector 2">
            <a:extLst>
              <a:ext uri="{FF2B5EF4-FFF2-40B4-BE49-F238E27FC236}">
                <a16:creationId xmlns:a16="http://schemas.microsoft.com/office/drawing/2014/main" id="{11AAACB7-8548-1122-F00B-EA71D95603CC}"/>
              </a:ext>
            </a:extLst>
          </p:cNvPr>
          <p:cNvCxnSpPr>
            <a:cxnSpLocks/>
          </p:cNvCxnSpPr>
          <p:nvPr/>
        </p:nvCxnSpPr>
        <p:spPr>
          <a:xfrm flipV="1">
            <a:off x="9721504" y="6041452"/>
            <a:ext cx="700941" cy="26376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7</a:t>
            </a:fld>
            <a:endParaRPr lang="en-US"/>
          </a:p>
        </p:txBody>
      </p:sp>
      <p:sp>
        <p:nvSpPr>
          <p:cNvPr id="34" name="TextBox 33">
            <a:extLst>
              <a:ext uri="{FF2B5EF4-FFF2-40B4-BE49-F238E27FC236}">
                <a16:creationId xmlns:a16="http://schemas.microsoft.com/office/drawing/2014/main" id="{1AAD4555-BAE0-2876-D645-E7A3C469030F}"/>
              </a:ext>
            </a:extLst>
          </p:cNvPr>
          <p:cNvSpPr txBox="1"/>
          <p:nvPr/>
        </p:nvSpPr>
        <p:spPr>
          <a:xfrm>
            <a:off x="3874477" y="6151081"/>
            <a:ext cx="5847027" cy="646331"/>
          </a:xfrm>
          <a:prstGeom prst="rect">
            <a:avLst/>
          </a:prstGeom>
          <a:solidFill>
            <a:schemeClr val="accent4">
              <a:lumMod val="20000"/>
              <a:lumOff val="80000"/>
            </a:schemeClr>
          </a:solidFill>
        </p:spPr>
        <p:txBody>
          <a:bodyPr wrap="square" rtlCol="0">
            <a:spAutoFit/>
          </a:bodyPr>
          <a:lstStyle/>
          <a:p>
            <a:r>
              <a:rPr lang="lt-LT"/>
              <a:t>Pirkimas susiejamas su pirkimų suvestinėje esančiu planuojamu pirkimu</a:t>
            </a:r>
            <a:endParaRPr lang="en-US"/>
          </a:p>
        </p:txBody>
      </p:sp>
      <p:sp>
        <p:nvSpPr>
          <p:cNvPr id="9" name="Arrow: Right 11">
            <a:extLst>
              <a:ext uri="{FF2B5EF4-FFF2-40B4-BE49-F238E27FC236}">
                <a16:creationId xmlns:a16="http://schemas.microsoft.com/office/drawing/2014/main" id="{81831BB9-DC45-AC26-1440-E3518280EB6E}"/>
              </a:ext>
            </a:extLst>
          </p:cNvPr>
          <p:cNvSpPr/>
          <p:nvPr/>
        </p:nvSpPr>
        <p:spPr>
          <a:xfrm>
            <a:off x="206325" y="181745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42A632E-CCA3-5E2F-005B-BB9E11D96360}"/>
              </a:ext>
            </a:extLst>
          </p:cNvPr>
          <p:cNvSpPr txBox="1"/>
          <p:nvPr/>
        </p:nvSpPr>
        <p:spPr>
          <a:xfrm>
            <a:off x="223997" y="6319615"/>
            <a:ext cx="2382419" cy="369332"/>
          </a:xfrm>
          <a:prstGeom prst="rect">
            <a:avLst/>
          </a:prstGeom>
          <a:noFill/>
        </p:spPr>
        <p:txBody>
          <a:bodyPr wrap="square">
            <a:spAutoFit/>
          </a:bodyPr>
          <a:lstStyle/>
          <a:p>
            <a:r>
              <a:rPr lang="lt-LT"/>
              <a:t>Privalomas laukas</a:t>
            </a:r>
            <a:endParaRPr lang="en-US"/>
          </a:p>
        </p:txBody>
      </p:sp>
      <p:sp>
        <p:nvSpPr>
          <p:cNvPr id="14" name="Arrow: Right 11">
            <a:extLst>
              <a:ext uri="{FF2B5EF4-FFF2-40B4-BE49-F238E27FC236}">
                <a16:creationId xmlns:a16="http://schemas.microsoft.com/office/drawing/2014/main" id="{329F0606-EC1B-BAB1-6105-9FEA3FEECDD0}"/>
              </a:ext>
            </a:extLst>
          </p:cNvPr>
          <p:cNvSpPr/>
          <p:nvPr/>
        </p:nvSpPr>
        <p:spPr>
          <a:xfrm>
            <a:off x="2033671" y="641463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avadinimas 1">
            <a:extLst>
              <a:ext uri="{FF2B5EF4-FFF2-40B4-BE49-F238E27FC236}">
                <a16:creationId xmlns:a16="http://schemas.microsoft.com/office/drawing/2014/main" id="{4DF13B51-B7B9-2F62-11F1-D8106C60FD27}"/>
              </a:ext>
            </a:extLst>
          </p:cNvPr>
          <p:cNvSpPr txBox="1">
            <a:spLocks/>
          </p:cNvSpPr>
          <p:nvPr/>
        </p:nvSpPr>
        <p:spPr>
          <a:xfrm>
            <a:off x="463522" y="784387"/>
            <a:ext cx="7008696" cy="4166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1400" b="1"/>
          </a:p>
        </p:txBody>
      </p:sp>
      <p:pic>
        <p:nvPicPr>
          <p:cNvPr id="3" name="Paveikslėlis 2">
            <a:extLst>
              <a:ext uri="{FF2B5EF4-FFF2-40B4-BE49-F238E27FC236}">
                <a16:creationId xmlns:a16="http://schemas.microsoft.com/office/drawing/2014/main" id="{E15F14E8-65C0-A75B-4FC5-1E791F667C3F}"/>
              </a:ext>
            </a:extLst>
          </p:cNvPr>
          <p:cNvPicPr>
            <a:picLocks noChangeAspect="1"/>
          </p:cNvPicPr>
          <p:nvPr/>
        </p:nvPicPr>
        <p:blipFill>
          <a:blip r:embed="rId5"/>
          <a:stretch>
            <a:fillRect/>
          </a:stretch>
        </p:blipFill>
        <p:spPr>
          <a:xfrm>
            <a:off x="869577" y="1116056"/>
            <a:ext cx="10374269" cy="1304441"/>
          </a:xfrm>
          <a:prstGeom prst="rect">
            <a:avLst/>
          </a:prstGeom>
        </p:spPr>
      </p:pic>
      <p:sp>
        <p:nvSpPr>
          <p:cNvPr id="18" name="Rectangle 10">
            <a:extLst>
              <a:ext uri="{FF2B5EF4-FFF2-40B4-BE49-F238E27FC236}">
                <a16:creationId xmlns:a16="http://schemas.microsoft.com/office/drawing/2014/main" id="{58501F02-B5B0-5CAD-E345-A8772F2B6B1B}"/>
              </a:ext>
            </a:extLst>
          </p:cNvPr>
          <p:cNvSpPr/>
          <p:nvPr/>
        </p:nvSpPr>
        <p:spPr>
          <a:xfrm>
            <a:off x="10798104" y="2149987"/>
            <a:ext cx="259976" cy="2330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3">
            <a:extLst>
              <a:ext uri="{FF2B5EF4-FFF2-40B4-BE49-F238E27FC236}">
                <a16:creationId xmlns:a16="http://schemas.microsoft.com/office/drawing/2014/main" id="{6AB26C5C-5AD2-A845-F564-D11A6CEB7CC6}"/>
              </a:ext>
            </a:extLst>
          </p:cNvPr>
          <p:cNvSpPr/>
          <p:nvPr/>
        </p:nvSpPr>
        <p:spPr>
          <a:xfrm>
            <a:off x="10114947" y="207548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4" name="TextBox 3">
            <a:extLst>
              <a:ext uri="{FF2B5EF4-FFF2-40B4-BE49-F238E27FC236}">
                <a16:creationId xmlns:a16="http://schemas.microsoft.com/office/drawing/2014/main" id="{5AED8756-EED2-DB4E-8C7B-1CFC5F139CD4}"/>
              </a:ext>
            </a:extLst>
          </p:cNvPr>
          <p:cNvSpPr txBox="1"/>
          <p:nvPr/>
        </p:nvSpPr>
        <p:spPr>
          <a:xfrm>
            <a:off x="858371" y="781515"/>
            <a:ext cx="8661849" cy="369332"/>
          </a:xfrm>
          <a:prstGeom prst="rect">
            <a:avLst/>
          </a:prstGeom>
          <a:solidFill>
            <a:schemeClr val="accent4">
              <a:lumMod val="20000"/>
              <a:lumOff val="80000"/>
            </a:schemeClr>
          </a:solidFill>
        </p:spPr>
        <p:txBody>
          <a:bodyPr wrap="square" lIns="91440" tIns="45720" rIns="91440" bIns="45720" rtlCol="0" anchor="t">
            <a:spAutoFit/>
          </a:bodyPr>
          <a:lstStyle/>
          <a:p>
            <a:r>
              <a:rPr lang="lt-LT"/>
              <a:t>Pirkimo susiejimas su pirkimų suvestinės eilute, kuri buvo panaudota kuriant kitą pirkimą: </a:t>
            </a:r>
          </a:p>
        </p:txBody>
      </p:sp>
    </p:spTree>
    <p:extLst>
      <p:ext uri="{BB962C8B-B14F-4D97-AF65-F5344CB8AC3E}">
        <p14:creationId xmlns:p14="http://schemas.microsoft.com/office/powerpoint/2010/main" val="682975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18" name="TextBox 17">
            <a:extLst>
              <a:ext uri="{FF2B5EF4-FFF2-40B4-BE49-F238E27FC236}">
                <a16:creationId xmlns:a16="http://schemas.microsoft.com/office/drawing/2014/main" id="{22511967-4393-0242-0FA9-59C1F9E70AE2}"/>
              </a:ext>
            </a:extLst>
          </p:cNvPr>
          <p:cNvSpPr txBox="1"/>
          <p:nvPr/>
        </p:nvSpPr>
        <p:spPr>
          <a:xfrm>
            <a:off x="1262188" y="5011985"/>
            <a:ext cx="2455003" cy="369332"/>
          </a:xfrm>
          <a:prstGeom prst="rect">
            <a:avLst/>
          </a:prstGeom>
          <a:noFill/>
        </p:spPr>
        <p:txBody>
          <a:bodyPr wrap="square" rtlCol="0">
            <a:spAutoFit/>
          </a:bodyPr>
          <a:lstStyle/>
          <a:p>
            <a:r>
              <a:rPr lang="lt-LT"/>
              <a:t>Privalomi laukai </a:t>
            </a:r>
            <a:endParaRPr lang="en-US"/>
          </a:p>
        </p:txBody>
      </p:sp>
      <p:sp>
        <p:nvSpPr>
          <p:cNvPr id="19" name="Arrow: Right 11">
            <a:extLst>
              <a:ext uri="{FF2B5EF4-FFF2-40B4-BE49-F238E27FC236}">
                <a16:creationId xmlns:a16="http://schemas.microsoft.com/office/drawing/2014/main" id="{75A00CE5-0D58-EEB8-7EA9-7EDA02AC092D}"/>
              </a:ext>
            </a:extLst>
          </p:cNvPr>
          <p:cNvSpPr/>
          <p:nvPr/>
        </p:nvSpPr>
        <p:spPr>
          <a:xfrm>
            <a:off x="556218" y="281940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11">
            <a:extLst>
              <a:ext uri="{FF2B5EF4-FFF2-40B4-BE49-F238E27FC236}">
                <a16:creationId xmlns:a16="http://schemas.microsoft.com/office/drawing/2014/main" id="{905726A6-82EE-4DAF-1F27-73C7403D82E2}"/>
              </a:ext>
            </a:extLst>
          </p:cNvPr>
          <p:cNvSpPr/>
          <p:nvPr/>
        </p:nvSpPr>
        <p:spPr>
          <a:xfrm>
            <a:off x="580669" y="157946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11">
            <a:extLst>
              <a:ext uri="{FF2B5EF4-FFF2-40B4-BE49-F238E27FC236}">
                <a16:creationId xmlns:a16="http://schemas.microsoft.com/office/drawing/2014/main" id="{86669198-86E8-AF5E-B218-991C1E6DDE63}"/>
              </a:ext>
            </a:extLst>
          </p:cNvPr>
          <p:cNvSpPr/>
          <p:nvPr/>
        </p:nvSpPr>
        <p:spPr>
          <a:xfrm>
            <a:off x="2917872" y="510700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8</a:t>
            </a:fld>
            <a:endParaRPr lang="en-US"/>
          </a:p>
        </p:txBody>
      </p:sp>
      <p:sp>
        <p:nvSpPr>
          <p:cNvPr id="13" name="TextBox 12">
            <a:extLst>
              <a:ext uri="{FF2B5EF4-FFF2-40B4-BE49-F238E27FC236}">
                <a16:creationId xmlns:a16="http://schemas.microsoft.com/office/drawing/2014/main" id="{7D16D7A0-F2ED-E52D-326B-33C4448A5CA9}"/>
              </a:ext>
            </a:extLst>
          </p:cNvPr>
          <p:cNvSpPr txBox="1"/>
          <p:nvPr/>
        </p:nvSpPr>
        <p:spPr>
          <a:xfrm>
            <a:off x="1262189" y="5476412"/>
            <a:ext cx="6536789" cy="369332"/>
          </a:xfrm>
          <a:prstGeom prst="rect">
            <a:avLst/>
          </a:prstGeom>
          <a:noFill/>
        </p:spPr>
        <p:txBody>
          <a:bodyPr wrap="none" rtlCol="0">
            <a:spAutoFit/>
          </a:bodyPr>
          <a:lstStyle/>
          <a:p>
            <a:r>
              <a:rPr lang="lt-LT" dirty="0">
                <a:solidFill>
                  <a:srgbClr val="FF0000"/>
                </a:solidFill>
              </a:rPr>
              <a:t>SVARBU</a:t>
            </a:r>
            <a:r>
              <a:rPr lang="en-US" dirty="0">
                <a:solidFill>
                  <a:srgbClr val="FF0000"/>
                </a:solidFill>
              </a:rPr>
              <a:t>!</a:t>
            </a:r>
            <a:r>
              <a:rPr lang="en-US" dirty="0"/>
              <a:t> </a:t>
            </a:r>
            <a:r>
              <a:rPr lang="lt-LT" dirty="0"/>
              <a:t>Prašome nepildyti laukų, kurie nėra pažymėti rodyklėmis</a:t>
            </a:r>
            <a:endParaRPr lang="en-US" dirty="0"/>
          </a:p>
        </p:txBody>
      </p:sp>
      <p:sp>
        <p:nvSpPr>
          <p:cNvPr id="21" name="TextBox 20">
            <a:extLst>
              <a:ext uri="{FF2B5EF4-FFF2-40B4-BE49-F238E27FC236}">
                <a16:creationId xmlns:a16="http://schemas.microsoft.com/office/drawing/2014/main" id="{E4588928-50C8-3DAB-1BA5-363AC1E4171B}"/>
              </a:ext>
            </a:extLst>
          </p:cNvPr>
          <p:cNvSpPr txBox="1"/>
          <p:nvPr/>
        </p:nvSpPr>
        <p:spPr>
          <a:xfrm>
            <a:off x="1262445" y="3926478"/>
            <a:ext cx="10011338" cy="923330"/>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lt-LT" dirty="0"/>
              <a:t>Pasirinkus pirkimų suvestinėje pirkimą, laukas „Pavadinimas“ užpildomas automatiškai. Šis laukas gali būti koreguojamas.</a:t>
            </a:r>
          </a:p>
          <a:p>
            <a:pPr marL="285750" indent="-285750">
              <a:buFont typeface="Arial" panose="020B0604020202020204" pitchFamily="34" charset="0"/>
              <a:buChar char="•"/>
            </a:pPr>
            <a:r>
              <a:rPr lang="lt-LT" dirty="0"/>
              <a:t>Užpildomas pirkimo aprašymo laukas</a:t>
            </a:r>
            <a:endParaRPr lang="en-US" dirty="0"/>
          </a:p>
        </p:txBody>
      </p:sp>
      <p:pic>
        <p:nvPicPr>
          <p:cNvPr id="23" name="Paveikslėlis 22">
            <a:extLst>
              <a:ext uri="{FF2B5EF4-FFF2-40B4-BE49-F238E27FC236}">
                <a16:creationId xmlns:a16="http://schemas.microsoft.com/office/drawing/2014/main" id="{8D887F0F-2256-8C17-8B49-6C2689B73888}"/>
              </a:ext>
            </a:extLst>
          </p:cNvPr>
          <p:cNvPicPr>
            <a:picLocks noChangeAspect="1"/>
          </p:cNvPicPr>
          <p:nvPr/>
        </p:nvPicPr>
        <p:blipFill>
          <a:blip r:embed="rId3"/>
          <a:stretch>
            <a:fillRect/>
          </a:stretch>
        </p:blipFill>
        <p:spPr>
          <a:xfrm>
            <a:off x="1262444" y="1071806"/>
            <a:ext cx="10011338" cy="2763432"/>
          </a:xfrm>
          <a:prstGeom prst="rect">
            <a:avLst/>
          </a:prstGeom>
        </p:spPr>
      </p:pic>
      <p:sp>
        <p:nvSpPr>
          <p:cNvPr id="3" name="Rectangle 10">
            <a:extLst>
              <a:ext uri="{FF2B5EF4-FFF2-40B4-BE49-F238E27FC236}">
                <a16:creationId xmlns:a16="http://schemas.microsoft.com/office/drawing/2014/main" id="{FEA282B9-78BC-1871-779B-1CC8580E9D88}"/>
              </a:ext>
            </a:extLst>
          </p:cNvPr>
          <p:cNvSpPr/>
          <p:nvPr/>
        </p:nvSpPr>
        <p:spPr>
          <a:xfrm>
            <a:off x="1341117" y="1758760"/>
            <a:ext cx="9853991" cy="23308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10">
            <a:extLst>
              <a:ext uri="{FF2B5EF4-FFF2-40B4-BE49-F238E27FC236}">
                <a16:creationId xmlns:a16="http://schemas.microsoft.com/office/drawing/2014/main" id="{672EC011-31E1-C552-1B56-EDB7919B5163}"/>
              </a:ext>
            </a:extLst>
          </p:cNvPr>
          <p:cNvSpPr/>
          <p:nvPr/>
        </p:nvSpPr>
        <p:spPr>
          <a:xfrm>
            <a:off x="1355458" y="2998695"/>
            <a:ext cx="9839650" cy="65385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9656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aveikslėlis 10">
            <a:extLst>
              <a:ext uri="{FF2B5EF4-FFF2-40B4-BE49-F238E27FC236}">
                <a16:creationId xmlns:a16="http://schemas.microsoft.com/office/drawing/2014/main" id="{E7F379DC-1A13-AB39-723C-8F8FA4454371}"/>
              </a:ext>
            </a:extLst>
          </p:cNvPr>
          <p:cNvPicPr>
            <a:picLocks noChangeAspect="1"/>
          </p:cNvPicPr>
          <p:nvPr/>
        </p:nvPicPr>
        <p:blipFill>
          <a:blip r:embed="rId2"/>
          <a:stretch>
            <a:fillRect/>
          </a:stretch>
        </p:blipFill>
        <p:spPr>
          <a:xfrm>
            <a:off x="1228008" y="962333"/>
            <a:ext cx="9752550" cy="1387014"/>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069799" y="159714"/>
            <a:ext cx="7801946" cy="810627"/>
          </a:xfrm>
        </p:spPr>
        <p:txBody>
          <a:bodyPr>
            <a:noAutofit/>
          </a:bodyPr>
          <a:lstStyle/>
          <a:p>
            <a:pPr algn="ctr"/>
            <a:r>
              <a:rPr lang="lt-LT" sz="3600" b="1"/>
              <a:t>Pirkimo kūrimas</a:t>
            </a:r>
            <a:endParaRPr lang="en-US" sz="3600" b="1"/>
          </a:p>
        </p:txBody>
      </p:sp>
      <p:sp>
        <p:nvSpPr>
          <p:cNvPr id="4" name="TextBox 3">
            <a:extLst>
              <a:ext uri="{FF2B5EF4-FFF2-40B4-BE49-F238E27FC236}">
                <a16:creationId xmlns:a16="http://schemas.microsoft.com/office/drawing/2014/main" id="{898FE243-B5E7-63E7-6588-350944B65745}"/>
              </a:ext>
            </a:extLst>
          </p:cNvPr>
          <p:cNvSpPr txBox="1"/>
          <p:nvPr/>
        </p:nvSpPr>
        <p:spPr>
          <a:xfrm>
            <a:off x="1228010" y="2399383"/>
            <a:ext cx="9733228" cy="640772"/>
          </a:xfrm>
          <a:prstGeom prst="rect">
            <a:avLst/>
          </a:prstGeom>
          <a:solidFill>
            <a:schemeClr val="accent4">
              <a:lumMod val="20000"/>
              <a:lumOff val="80000"/>
            </a:schemeClr>
          </a:solidFill>
        </p:spPr>
        <p:txBody>
          <a:bodyPr wrap="square" rtlCol="0">
            <a:spAutoFit/>
          </a:bodyPr>
          <a:lstStyle/>
          <a:p>
            <a:r>
              <a:rPr lang="lt-LT" dirty="0"/>
              <a:t>Pasirinkus pirkimų suvestinėje pirkimą, laukas „Pirkimo objekto tipas“ užpildomas automatiškai. Šis laukas gali būti koreguojamas</a:t>
            </a:r>
            <a:endParaRPr lang="en-US" dirty="0"/>
          </a:p>
        </p:txBody>
      </p:sp>
      <p:sp>
        <p:nvSpPr>
          <p:cNvPr id="12" name="Rectangle 10">
            <a:extLst>
              <a:ext uri="{FF2B5EF4-FFF2-40B4-BE49-F238E27FC236}">
                <a16:creationId xmlns:a16="http://schemas.microsoft.com/office/drawing/2014/main" id="{DF67D916-04F2-7BBC-4C14-62BF10761A49}"/>
              </a:ext>
            </a:extLst>
          </p:cNvPr>
          <p:cNvSpPr/>
          <p:nvPr/>
        </p:nvSpPr>
        <p:spPr>
          <a:xfrm flipH="1" flipV="1">
            <a:off x="10744879" y="1153807"/>
            <a:ext cx="235679" cy="24712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4CA1EC57-1729-CBEA-1CDC-C2562E81E99C}"/>
              </a:ext>
            </a:extLst>
          </p:cNvPr>
          <p:cNvSpPr txBox="1"/>
          <p:nvPr/>
        </p:nvSpPr>
        <p:spPr>
          <a:xfrm>
            <a:off x="1228008" y="3187677"/>
            <a:ext cx="9733230" cy="369332"/>
          </a:xfrm>
          <a:prstGeom prst="rect">
            <a:avLst/>
          </a:prstGeom>
          <a:noFill/>
        </p:spPr>
        <p:txBody>
          <a:bodyPr wrap="square" rtlCol="0">
            <a:spAutoFit/>
          </a:bodyPr>
          <a:lstStyle/>
          <a:p>
            <a:r>
              <a:rPr lang="lt-LT" dirty="0">
                <a:solidFill>
                  <a:srgbClr val="FF0000"/>
                </a:solidFill>
              </a:rPr>
              <a:t>SVARBU</a:t>
            </a:r>
            <a:r>
              <a:rPr lang="en-US" dirty="0">
                <a:solidFill>
                  <a:srgbClr val="FF0000"/>
                </a:solidFill>
              </a:rPr>
              <a:t>!</a:t>
            </a:r>
            <a:r>
              <a:rPr lang="lt-LT" dirty="0"/>
              <a:t> Pasirinkus pirkimo objektą „Paslaugos“, atsiranda papildomas laukas, kurio prašome nepildyti</a:t>
            </a:r>
            <a:endParaRPr lang="en-US" dirty="0"/>
          </a:p>
        </p:txBody>
      </p:sp>
      <p:pic>
        <p:nvPicPr>
          <p:cNvPr id="18" name="Paveikslėlis 17">
            <a:extLst>
              <a:ext uri="{FF2B5EF4-FFF2-40B4-BE49-F238E27FC236}">
                <a16:creationId xmlns:a16="http://schemas.microsoft.com/office/drawing/2014/main" id="{EB829AA2-36A7-9A3B-5E1C-157D9D5BC9FB}"/>
              </a:ext>
            </a:extLst>
          </p:cNvPr>
          <p:cNvPicPr>
            <a:picLocks noChangeAspect="1"/>
          </p:cNvPicPr>
          <p:nvPr/>
        </p:nvPicPr>
        <p:blipFill>
          <a:blip r:embed="rId4"/>
          <a:stretch>
            <a:fillRect/>
          </a:stretch>
        </p:blipFill>
        <p:spPr>
          <a:xfrm>
            <a:off x="1247332" y="3571453"/>
            <a:ext cx="9697337" cy="545776"/>
          </a:xfrm>
          <a:prstGeom prst="rect">
            <a:avLst/>
          </a:prstGeom>
        </p:spPr>
      </p:pic>
      <p:sp>
        <p:nvSpPr>
          <p:cNvPr id="19" name="TextBox 18">
            <a:extLst>
              <a:ext uri="{FF2B5EF4-FFF2-40B4-BE49-F238E27FC236}">
                <a16:creationId xmlns:a16="http://schemas.microsoft.com/office/drawing/2014/main" id="{8013B0A7-41AB-BD9D-BD8E-51F8B9137DDF}"/>
              </a:ext>
            </a:extLst>
          </p:cNvPr>
          <p:cNvSpPr txBox="1"/>
          <p:nvPr/>
        </p:nvSpPr>
        <p:spPr>
          <a:xfrm>
            <a:off x="1228008" y="4264752"/>
            <a:ext cx="9733230" cy="646331"/>
          </a:xfrm>
          <a:prstGeom prst="rect">
            <a:avLst/>
          </a:prstGeom>
          <a:noFill/>
        </p:spPr>
        <p:txBody>
          <a:bodyPr wrap="square" rtlCol="0">
            <a:spAutoFit/>
          </a:bodyPr>
          <a:lstStyle/>
          <a:p>
            <a:r>
              <a:rPr lang="lt-LT" dirty="0">
                <a:solidFill>
                  <a:srgbClr val="FF0000"/>
                </a:solidFill>
              </a:rPr>
              <a:t>SVARBU</a:t>
            </a:r>
            <a:r>
              <a:rPr lang="en-US" dirty="0">
                <a:solidFill>
                  <a:srgbClr val="FF0000"/>
                </a:solidFill>
              </a:rPr>
              <a:t>!</a:t>
            </a:r>
            <a:r>
              <a:rPr lang="lt-LT" dirty="0"/>
              <a:t> Pasirinkus pirkimo objektą „Darbai“, atsiranda papildomi laukai, kurių prašome nepildyti. </a:t>
            </a:r>
            <a:r>
              <a:rPr lang="lt-LT" sz="1800" b="0" i="0" u="none" strike="noStrike" dirty="0">
                <a:solidFill>
                  <a:srgbClr val="000000"/>
                </a:solidFill>
                <a:effectLst/>
                <a:latin typeface="Calibri" panose="020F0502020204030204" pitchFamily="34" charset="0"/>
              </a:rPr>
              <a:t>Lauke „Kita sutarties forma“ nurodoma „Darbų sutartis“. Kitų laukų prašome nepildyti</a:t>
            </a:r>
            <a:r>
              <a:rPr lang="lt-LT" sz="1800" b="0" i="0" dirty="0">
                <a:solidFill>
                  <a:srgbClr val="000000"/>
                </a:solidFill>
                <a:effectLst/>
                <a:latin typeface="Calibri" panose="020F0502020204030204" pitchFamily="34" charset="0"/>
              </a:rPr>
              <a:t>​</a:t>
            </a:r>
            <a:endParaRPr lang="en-US" dirty="0"/>
          </a:p>
        </p:txBody>
      </p:sp>
      <p:pic>
        <p:nvPicPr>
          <p:cNvPr id="21" name="Paveikslėlis 20">
            <a:extLst>
              <a:ext uri="{FF2B5EF4-FFF2-40B4-BE49-F238E27FC236}">
                <a16:creationId xmlns:a16="http://schemas.microsoft.com/office/drawing/2014/main" id="{E8776956-7A92-6A68-7367-1604527E130B}"/>
              </a:ext>
            </a:extLst>
          </p:cNvPr>
          <p:cNvPicPr>
            <a:picLocks noChangeAspect="1"/>
          </p:cNvPicPr>
          <p:nvPr/>
        </p:nvPicPr>
        <p:blipFill>
          <a:blip r:embed="rId5"/>
          <a:stretch>
            <a:fillRect/>
          </a:stretch>
        </p:blipFill>
        <p:spPr>
          <a:xfrm>
            <a:off x="1247331" y="4870296"/>
            <a:ext cx="9697338" cy="1555801"/>
          </a:xfrm>
          <a:prstGeom prst="rect">
            <a:avLst/>
          </a:prstGeom>
        </p:spPr>
      </p:pic>
      <p:sp>
        <p:nvSpPr>
          <p:cNvPr id="2" name="Slide Number Placeholder 1">
            <a:extLst>
              <a:ext uri="{FF2B5EF4-FFF2-40B4-BE49-F238E27FC236}">
                <a16:creationId xmlns:a16="http://schemas.microsoft.com/office/drawing/2014/main" id="{87FD7454-D56C-B111-2274-81BBBE9C393F}"/>
              </a:ext>
            </a:extLst>
          </p:cNvPr>
          <p:cNvSpPr>
            <a:spLocks noGrp="1"/>
          </p:cNvSpPr>
          <p:nvPr>
            <p:ph type="sldNum" sz="quarter" idx="12"/>
          </p:nvPr>
        </p:nvSpPr>
        <p:spPr/>
        <p:txBody>
          <a:bodyPr/>
          <a:lstStyle/>
          <a:p>
            <a:fld id="{49EC5416-78B8-4F37-B286-A40543F63F6D}" type="slidenum">
              <a:rPr lang="en-US" smtClean="0"/>
              <a:pPr/>
              <a:t>9</a:t>
            </a:fld>
            <a:endParaRPr lang="en-US"/>
          </a:p>
        </p:txBody>
      </p:sp>
      <p:sp>
        <p:nvSpPr>
          <p:cNvPr id="5" name="TextBox 4">
            <a:extLst>
              <a:ext uri="{FF2B5EF4-FFF2-40B4-BE49-F238E27FC236}">
                <a16:creationId xmlns:a16="http://schemas.microsoft.com/office/drawing/2014/main" id="{CAA67B73-ADBB-13C1-B888-9E0E8D960CFF}"/>
              </a:ext>
            </a:extLst>
          </p:cNvPr>
          <p:cNvSpPr txBox="1"/>
          <p:nvPr/>
        </p:nvSpPr>
        <p:spPr>
          <a:xfrm>
            <a:off x="1146152" y="6426098"/>
            <a:ext cx="6096000" cy="369332"/>
          </a:xfrm>
          <a:prstGeom prst="rect">
            <a:avLst/>
          </a:prstGeom>
          <a:noFill/>
        </p:spPr>
        <p:txBody>
          <a:bodyPr wrap="square">
            <a:spAutoFit/>
          </a:bodyPr>
          <a:lstStyle/>
          <a:p>
            <a:r>
              <a:rPr lang="lt-LT"/>
              <a:t>Privalomas laukas</a:t>
            </a:r>
            <a:endParaRPr lang="en-US"/>
          </a:p>
        </p:txBody>
      </p:sp>
      <p:sp>
        <p:nvSpPr>
          <p:cNvPr id="6" name="Arrow: Right 11">
            <a:extLst>
              <a:ext uri="{FF2B5EF4-FFF2-40B4-BE49-F238E27FC236}">
                <a16:creationId xmlns:a16="http://schemas.microsoft.com/office/drawing/2014/main" id="{44A04DA0-1033-433C-8B3B-E975E1C46B82}"/>
              </a:ext>
            </a:extLst>
          </p:cNvPr>
          <p:cNvSpPr/>
          <p:nvPr/>
        </p:nvSpPr>
        <p:spPr>
          <a:xfrm>
            <a:off x="2944768" y="653019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11">
            <a:extLst>
              <a:ext uri="{FF2B5EF4-FFF2-40B4-BE49-F238E27FC236}">
                <a16:creationId xmlns:a16="http://schemas.microsoft.com/office/drawing/2014/main" id="{3FC74080-185F-B385-939F-20293185026C}"/>
              </a:ext>
            </a:extLst>
          </p:cNvPr>
          <p:cNvSpPr/>
          <p:nvPr/>
        </p:nvSpPr>
        <p:spPr>
          <a:xfrm>
            <a:off x="527589" y="97451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888048"/>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3F6609890774D45AB71C439A41F178C" ma:contentTypeVersion="7" ma:contentTypeDescription="Create a new document." ma:contentTypeScope="" ma:versionID="7fbae126675165fafe50e0bcf5c6004e">
  <xsd:schema xmlns:xsd="http://www.w3.org/2001/XMLSchema" xmlns:xs="http://www.w3.org/2001/XMLSchema" xmlns:p="http://schemas.microsoft.com/office/2006/metadata/properties" xmlns:ns2="994b468e-a809-43ef-a798-31deceb9e172" targetNamespace="http://schemas.microsoft.com/office/2006/metadata/properties" ma:root="true" ma:fieldsID="b2976fa63390ffda2fc0513ae9d2ec1b" ns2:_="">
    <xsd:import namespace="994b468e-a809-43ef-a798-31deceb9e17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b468e-a809-43ef-a798-31deceb9e1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7C87326-BD66-4135-870F-EF10FF13280A}">
  <ds:schemaRefs>
    <ds:schemaRef ds:uri="http://schemas.microsoft.com/sharepoint/v3/contenttype/forms"/>
  </ds:schemaRefs>
</ds:datastoreItem>
</file>

<file path=customXml/itemProps2.xml><?xml version="1.0" encoding="utf-8"?>
<ds:datastoreItem xmlns:ds="http://schemas.openxmlformats.org/officeDocument/2006/customXml" ds:itemID="{195A4BA2-C50E-4759-A25A-B023E76E59FB}">
  <ds:schemaRefs>
    <ds:schemaRef ds:uri="994b468e-a809-43ef-a798-31deceb9e17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9CCB5AC-D550-45B4-AC72-296DFA990DC3}">
  <ds:schemaRefs>
    <ds:schemaRef ds:uri="http://schemas.openxmlformats.org/package/2006/metadata/core-properties"/>
    <ds:schemaRef ds:uri="http://www.w3.org/XML/1998/namespace"/>
    <ds:schemaRef ds:uri="http://purl.org/dc/dcmitype/"/>
    <ds:schemaRef ds:uri="http://schemas.microsoft.com/office/2006/metadata/properties"/>
    <ds:schemaRef ds:uri="http://schemas.microsoft.com/office/2006/documentManagement/types"/>
    <ds:schemaRef ds:uri="http://purl.org/dc/elements/1.1/"/>
    <ds:schemaRef ds:uri="994b468e-a809-43ef-a798-31deceb9e172"/>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3053</Words>
  <Application>Microsoft Office PowerPoint</Application>
  <PresentationFormat>Widescreen</PresentationFormat>
  <Paragraphs>454</Paragraphs>
  <Slides>64</Slides>
  <Notes>11</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tema</vt:lpstr>
      <vt:lpstr>      Skelbiamos apklausos su derybomis vykdymas Centrinės viešųjų pirkimų informacinės sistemos (CVP IS) priemonėmis (2 žingsnių)</vt:lpstr>
      <vt:lpstr>PowerPoint Presentation</vt:lpstr>
      <vt:lpstr>Prisijungimas prie CVP IS </vt:lpstr>
      <vt:lpstr>Prisijungimas prie CVP IS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Susipažinimas su pirminiais pasiūlymais</vt:lpstr>
      <vt:lpstr>Susipažinimas su pirminiais pasiūlymais</vt:lpstr>
      <vt:lpstr>Susipažinimas su pirminiais pasiūlymais </vt:lpstr>
      <vt:lpstr>Susipažinimas su priminiais pasiūlymais </vt:lpstr>
      <vt:lpstr>Pirminių pasiūlymų vertinimas</vt:lpstr>
      <vt:lpstr>Pirminių pasiūlymų vertinimas</vt:lpstr>
      <vt:lpstr>Pirminių pasiūlymų vertinimas</vt:lpstr>
      <vt:lpstr>Pirminių pasiūlymų vertinimas</vt:lpstr>
      <vt:lpstr>Pirminių pasiūlymų vertinimas</vt:lpstr>
      <vt:lpstr>Naujo proceso (žingsnio) kūrimas</vt:lpstr>
      <vt:lpstr>Naujo proceso (žingsnio) kūrimas</vt:lpstr>
      <vt:lpstr>Naujo proceso (žingsnio) kūrimas</vt:lpstr>
      <vt:lpstr>PowerPoint Presentation</vt:lpstr>
      <vt:lpstr>PowerPoint Presentation</vt:lpstr>
      <vt:lpstr>PowerPoint Presentation</vt:lpstr>
      <vt:lpstr>Galutinių pasiūlymų vertinimas</vt:lpstr>
      <vt:lpstr>Galutinių pasiūlymų vertinimas</vt:lpstr>
      <vt:lpstr>Galutinių pasiūlymų vertinimas</vt:lpstr>
      <vt:lpstr>Sutarties sudarymas</vt:lpstr>
      <vt:lpstr>Sutarties sudarymas </vt:lpstr>
      <vt:lpstr>Sutarties sudarymas (kai laimėtoju nustatytas tiekėjas sutinka sudaryti sutartį)</vt:lpstr>
      <vt:lpstr>Sutarties sudarymas (kai laimėtoju nustatytas tiekėjas atsisako sudaryti sutartį)</vt:lpstr>
      <vt:lpstr>Sutarties sudarymas</vt:lpstr>
      <vt:lpstr>Sutarties sudarymas</vt:lpstr>
      <vt:lpstr>PowerPoint Presentation</vt:lpstr>
      <vt:lpstr>Pirkimo užbaigimas, kai visi pasiūlymai yra atmetami</vt:lpstr>
      <vt:lpstr>Pirkimo nutraukimas pirkimo vykdytojo sprendimu  (netaikoma, kai pasiūlymai yra atmetami arba pirkime nėra gauta pasiūlymų)</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cp:lastModifiedBy>Lina Romančikaitė-Klingienė</cp:lastModifiedBy>
  <cp:revision>56</cp:revision>
  <dcterms:created xsi:type="dcterms:W3CDTF">2016-01-12T08:28:32Z</dcterms:created>
  <dcterms:modified xsi:type="dcterms:W3CDTF">2026-05-19T11:45:14Z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0x010100C3F6609890774D45AB71C439A41F178C</vt:lpwstr>
  </property>
  <property fmtid="{D5CDD505-2E9C-101B-9397-08002B2CF9AE}" pid="3" name="MediaServiceImageTags">
    <vt:lpwstr/>
  </property>
</Properties>
</file>