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5"/>
  </p:notesMasterIdLst>
  <p:sldIdLst>
    <p:sldId id="256" r:id="rId5"/>
    <p:sldId id="423" r:id="rId6"/>
    <p:sldId id="516" r:id="rId7"/>
    <p:sldId id="517" r:id="rId8"/>
    <p:sldId id="288" r:id="rId9"/>
    <p:sldId id="444" r:id="rId10"/>
    <p:sldId id="415" r:id="rId11"/>
    <p:sldId id="424" r:id="rId12"/>
    <p:sldId id="504" r:id="rId13"/>
    <p:sldId id="421" r:id="rId14"/>
    <p:sldId id="425" r:id="rId15"/>
    <p:sldId id="429" r:id="rId16"/>
    <p:sldId id="427" r:id="rId17"/>
    <p:sldId id="428" r:id="rId18"/>
    <p:sldId id="430" r:id="rId19"/>
    <p:sldId id="431" r:id="rId20"/>
    <p:sldId id="432" r:id="rId21"/>
    <p:sldId id="435" r:id="rId22"/>
    <p:sldId id="433" r:id="rId23"/>
    <p:sldId id="434" r:id="rId24"/>
    <p:sldId id="437" r:id="rId25"/>
    <p:sldId id="438" r:id="rId26"/>
    <p:sldId id="439" r:id="rId27"/>
    <p:sldId id="441" r:id="rId28"/>
    <p:sldId id="501" r:id="rId29"/>
    <p:sldId id="442" r:id="rId30"/>
    <p:sldId id="443" r:id="rId31"/>
    <p:sldId id="445" r:id="rId32"/>
    <p:sldId id="447" r:id="rId33"/>
    <p:sldId id="446" r:id="rId34"/>
    <p:sldId id="451" r:id="rId35"/>
    <p:sldId id="450" r:id="rId36"/>
    <p:sldId id="453" r:id="rId37"/>
    <p:sldId id="452" r:id="rId38"/>
    <p:sldId id="455" r:id="rId39"/>
    <p:sldId id="502" r:id="rId40"/>
    <p:sldId id="457" r:id="rId41"/>
    <p:sldId id="458" r:id="rId42"/>
    <p:sldId id="494" r:id="rId43"/>
    <p:sldId id="460" r:id="rId44"/>
    <p:sldId id="495" r:id="rId45"/>
    <p:sldId id="496" r:id="rId46"/>
    <p:sldId id="465" r:id="rId47"/>
    <p:sldId id="468" r:id="rId48"/>
    <p:sldId id="473" r:id="rId49"/>
    <p:sldId id="474" r:id="rId50"/>
    <p:sldId id="477" r:id="rId51"/>
    <p:sldId id="475" r:id="rId52"/>
    <p:sldId id="491" r:id="rId53"/>
    <p:sldId id="485" r:id="rId54"/>
    <p:sldId id="483" r:id="rId55"/>
    <p:sldId id="487" r:id="rId56"/>
    <p:sldId id="486" r:id="rId57"/>
    <p:sldId id="511" r:id="rId58"/>
    <p:sldId id="510" r:id="rId59"/>
    <p:sldId id="512" r:id="rId60"/>
    <p:sldId id="514" r:id="rId61"/>
    <p:sldId id="515" r:id="rId62"/>
    <p:sldId id="509" r:id="rId63"/>
    <p:sldId id="500"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D48CB9-0469-80DB-B05A-CDE2C9B938A5}" name="Toma Samulionytė" initials="TS" userId="S::toma.samulionyte@vpt.lt::823f10fa-3c4f-44c0-b951-51cb19d7d88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16" clrIdx="0">
    <p:extLst>
      <p:ext uri="{19B8F6BF-5375-455C-9EA6-DF929625EA0E}">
        <p15:presenceInfo xmlns:p15="http://schemas.microsoft.com/office/powerpoint/2012/main" userId="S::Ausra.Mazuliene@vpt.lt::f25d8a55-4e67-43bb-95c8-94a38df513b4" providerId="AD"/>
      </p:ext>
    </p:extLst>
  </p:cmAuthor>
  <p:cmAuthor id="2" name="Viktorija Namavičienė" initials="VN" lastIdx="8" clrIdx="1">
    <p:extLst>
      <p:ext uri="{19B8F6BF-5375-455C-9EA6-DF929625EA0E}">
        <p15:presenceInfo xmlns:p15="http://schemas.microsoft.com/office/powerpoint/2012/main" userId="S::viktorija.namaviciene@vpt.lt::770ee7b1-26ef-4989-be86-9956931060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E21259-D829-A0B8-BDB2-0D1D12725C46}" v="5" dt="2026-05-19T11:50:19.976"/>
    <p1510:client id="{D110FEEC-9D99-4538-A01E-BE74BB6D93B5}" v="12" dt="2026-05-18T20:49:12.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snapToGrid="0">
      <p:cViewPr varScale="1">
        <p:scale>
          <a:sx n="78" d="100"/>
          <a:sy n="78" d="100"/>
        </p:scale>
        <p:origin x="835"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a Samulionytė" userId="S::toma.samulionyte@vpt.lt::823f10fa-3c4f-44c0-b951-51cb19d7d884" providerId="AD" clId="Web-{58E21259-D829-A0B8-BDB2-0D1D12725C46}"/>
    <pc:docChg chg="modSld">
      <pc:chgData name="Toma Samulionytė" userId="S::toma.samulionyte@vpt.lt::823f10fa-3c4f-44c0-b951-51cb19d7d884" providerId="AD" clId="Web-{58E21259-D829-A0B8-BDB2-0D1D12725C46}" dt="2026-05-19T11:50:18.695" v="1" actId="20577"/>
      <pc:docMkLst>
        <pc:docMk/>
      </pc:docMkLst>
      <pc:sldChg chg="modSp">
        <pc:chgData name="Toma Samulionytė" userId="S::toma.samulionyte@vpt.lt::823f10fa-3c4f-44c0-b951-51cb19d7d884" providerId="AD" clId="Web-{58E21259-D829-A0B8-BDB2-0D1D12725C46}" dt="2026-05-19T11:50:18.695" v="1" actId="20577"/>
        <pc:sldMkLst>
          <pc:docMk/>
          <pc:sldMk cId="3155751863" sldId="256"/>
        </pc:sldMkLst>
        <pc:spChg chg="mod">
          <ac:chgData name="Toma Samulionytė" userId="S::toma.samulionyte@vpt.lt::823f10fa-3c4f-44c0-b951-51cb19d7d884" providerId="AD" clId="Web-{58E21259-D829-A0B8-BDB2-0D1D12725C46}" dt="2026-05-19T11:50:18.695" v="1" actId="20577"/>
          <ac:spMkLst>
            <pc:docMk/>
            <pc:sldMk cId="3155751863" sldId="256"/>
            <ac:spMk id="3" creationId="{0C25C5B2-43E3-2C20-C255-40C87B7ED103}"/>
          </ac:spMkLst>
        </pc:spChg>
      </pc:sldChg>
    </pc:docChg>
  </pc:docChgLst>
  <pc:docChgLst>
    <pc:chgData name="Lina Romančikaitė-Klingienė" userId="d1af1793-c0b7-432c-a16f-b1ace8e8d6de" providerId="ADAL" clId="{80877D61-A286-4B8E-8F6B-757A58249312}"/>
    <pc:docChg chg="undo custSel addSld delSld modSld">
      <pc:chgData name="Lina Romančikaitė-Klingienė" userId="d1af1793-c0b7-432c-a16f-b1ace8e8d6de" providerId="ADAL" clId="{80877D61-A286-4B8E-8F6B-757A58249312}" dt="2026-05-18T21:59:18.762" v="351" actId="20577"/>
      <pc:docMkLst>
        <pc:docMk/>
      </pc:docMkLst>
      <pc:sldChg chg="modSp mod">
        <pc:chgData name="Lina Romančikaitė-Klingienė" userId="d1af1793-c0b7-432c-a16f-b1ace8e8d6de" providerId="ADAL" clId="{80877D61-A286-4B8E-8F6B-757A58249312}" dt="2026-05-18T07:50:42.420" v="12" actId="20577"/>
        <pc:sldMkLst>
          <pc:docMk/>
          <pc:sldMk cId="3155751863" sldId="256"/>
        </pc:sldMkLst>
        <pc:spChg chg="mod">
          <ac:chgData name="Lina Romančikaitė-Klingienė" userId="d1af1793-c0b7-432c-a16f-b1ace8e8d6de" providerId="ADAL" clId="{80877D61-A286-4B8E-8F6B-757A58249312}" dt="2026-05-18T07:50:37.422" v="9" actId="14100"/>
          <ac:spMkLst>
            <pc:docMk/>
            <pc:sldMk cId="3155751863" sldId="256"/>
            <ac:spMk id="2" creationId="{00000000-0000-0000-0000-000000000000}"/>
          </ac:spMkLst>
        </pc:spChg>
        <pc:spChg chg="mod">
          <ac:chgData name="Lina Romančikaitė-Klingienė" userId="d1af1793-c0b7-432c-a16f-b1ace8e8d6de" providerId="ADAL" clId="{80877D61-A286-4B8E-8F6B-757A58249312}" dt="2026-05-18T07:50:42.420" v="12" actId="20577"/>
          <ac:spMkLst>
            <pc:docMk/>
            <pc:sldMk cId="3155751863" sldId="256"/>
            <ac:spMk id="3" creationId="{0C25C5B2-43E3-2C20-C255-40C87B7ED103}"/>
          </ac:spMkLst>
        </pc:spChg>
      </pc:sldChg>
      <pc:sldChg chg="del">
        <pc:chgData name="Lina Romančikaitė-Klingienė" userId="d1af1793-c0b7-432c-a16f-b1ace8e8d6de" providerId="ADAL" clId="{80877D61-A286-4B8E-8F6B-757A58249312}" dt="2026-05-18T20:00:45.759" v="29" actId="47"/>
        <pc:sldMkLst>
          <pc:docMk/>
          <pc:sldMk cId="3180558089" sldId="289"/>
        </pc:sldMkLst>
      </pc:sldChg>
      <pc:sldChg chg="del">
        <pc:chgData name="Lina Romančikaitė-Klingienė" userId="d1af1793-c0b7-432c-a16f-b1ace8e8d6de" providerId="ADAL" clId="{80877D61-A286-4B8E-8F6B-757A58249312}" dt="2026-05-18T20:00:45.759" v="29" actId="47"/>
        <pc:sldMkLst>
          <pc:docMk/>
          <pc:sldMk cId="2207453347" sldId="413"/>
        </pc:sldMkLst>
      </pc:sldChg>
      <pc:sldChg chg="modSp mod">
        <pc:chgData name="Lina Romančikaitė-Klingienė" userId="d1af1793-c0b7-432c-a16f-b1ace8e8d6de" providerId="ADAL" clId="{80877D61-A286-4B8E-8F6B-757A58249312}" dt="2026-05-18T20:02:39.278" v="40" actId="20577"/>
        <pc:sldMkLst>
          <pc:docMk/>
          <pc:sldMk cId="970019771" sldId="415"/>
        </pc:sldMkLst>
        <pc:spChg chg="mod">
          <ac:chgData name="Lina Romančikaitė-Klingienė" userId="d1af1793-c0b7-432c-a16f-b1ace8e8d6de" providerId="ADAL" clId="{80877D61-A286-4B8E-8F6B-757A58249312}" dt="2026-05-18T20:02:39.278" v="40" actId="20577"/>
          <ac:spMkLst>
            <pc:docMk/>
            <pc:sldMk cId="970019771" sldId="415"/>
            <ac:spMk id="34" creationId="{1AAD4555-BAE0-2876-D645-E7A3C469030F}"/>
          </ac:spMkLst>
        </pc:spChg>
      </pc:sldChg>
      <pc:sldChg chg="modSp mod">
        <pc:chgData name="Lina Romančikaitė-Klingienė" userId="d1af1793-c0b7-432c-a16f-b1ace8e8d6de" providerId="ADAL" clId="{80877D61-A286-4B8E-8F6B-757A58249312}" dt="2026-05-18T20:03:28.701" v="54" actId="20577"/>
        <pc:sldMkLst>
          <pc:docMk/>
          <pc:sldMk cId="1521887226" sldId="421"/>
        </pc:sldMkLst>
        <pc:spChg chg="mod">
          <ac:chgData name="Lina Romančikaitė-Klingienė" userId="d1af1793-c0b7-432c-a16f-b1ace8e8d6de" providerId="ADAL" clId="{80877D61-A286-4B8E-8F6B-757A58249312}" dt="2026-05-18T20:03:28.701" v="54" actId="20577"/>
          <ac:spMkLst>
            <pc:docMk/>
            <pc:sldMk cId="1521887226" sldId="421"/>
            <ac:spMk id="4" creationId="{898FE243-B5E7-63E7-6588-350944B65745}"/>
          </ac:spMkLst>
        </pc:spChg>
      </pc:sldChg>
      <pc:sldChg chg="modSp mod">
        <pc:chgData name="Lina Romančikaitė-Klingienė" userId="d1af1793-c0b7-432c-a16f-b1ace8e8d6de" providerId="ADAL" clId="{80877D61-A286-4B8E-8F6B-757A58249312}" dt="2026-05-18T20:49:06.206" v="338" actId="20577"/>
        <pc:sldMkLst>
          <pc:docMk/>
          <pc:sldMk cId="2847815327" sldId="423"/>
        </pc:sldMkLst>
        <pc:spChg chg="mod">
          <ac:chgData name="Lina Romančikaitė-Klingienė" userId="d1af1793-c0b7-432c-a16f-b1ace8e8d6de" providerId="ADAL" clId="{80877D61-A286-4B8E-8F6B-757A58249312}" dt="2026-05-18T20:49:06.206" v="338" actId="20577"/>
          <ac:spMkLst>
            <pc:docMk/>
            <pc:sldMk cId="2847815327" sldId="423"/>
            <ac:spMk id="7" creationId="{00000000-0000-0000-0000-000000000000}"/>
          </ac:spMkLst>
        </pc:spChg>
      </pc:sldChg>
      <pc:sldChg chg="modSp mod">
        <pc:chgData name="Lina Romančikaitė-Klingienė" userId="d1af1793-c0b7-432c-a16f-b1ace8e8d6de" providerId="ADAL" clId="{80877D61-A286-4B8E-8F6B-757A58249312}" dt="2026-05-18T20:02:58.544" v="42" actId="6549"/>
        <pc:sldMkLst>
          <pc:docMk/>
          <pc:sldMk cId="4239656631" sldId="424"/>
        </pc:sldMkLst>
        <pc:spChg chg="mod">
          <ac:chgData name="Lina Romančikaitė-Klingienė" userId="d1af1793-c0b7-432c-a16f-b1ace8e8d6de" providerId="ADAL" clId="{80877D61-A286-4B8E-8F6B-757A58249312}" dt="2026-05-18T20:02:58.544" v="42" actId="6549"/>
          <ac:spMkLst>
            <pc:docMk/>
            <pc:sldMk cId="4239656631" sldId="424"/>
            <ac:spMk id="13" creationId="{7D16D7A0-F2ED-E52D-326B-33C4448A5CA9}"/>
          </ac:spMkLst>
        </pc:spChg>
        <pc:spChg chg="mod">
          <ac:chgData name="Lina Romančikaitė-Klingienė" userId="d1af1793-c0b7-432c-a16f-b1ace8e8d6de" providerId="ADAL" clId="{80877D61-A286-4B8E-8F6B-757A58249312}" dt="2026-05-18T20:02:54.660" v="41" actId="20577"/>
          <ac:spMkLst>
            <pc:docMk/>
            <pc:sldMk cId="4239656631" sldId="424"/>
            <ac:spMk id="21" creationId="{E4588928-50C8-3DAB-1BA5-363AC1E4171B}"/>
          </ac:spMkLst>
        </pc:spChg>
      </pc:sldChg>
      <pc:sldChg chg="modSp mod">
        <pc:chgData name="Lina Romančikaitė-Klingienė" userId="d1af1793-c0b7-432c-a16f-b1ace8e8d6de" providerId="ADAL" clId="{80877D61-A286-4B8E-8F6B-757A58249312}" dt="2026-05-18T20:03:40.441" v="55" actId="6549"/>
        <pc:sldMkLst>
          <pc:docMk/>
          <pc:sldMk cId="1723682491" sldId="425"/>
        </pc:sldMkLst>
        <pc:spChg chg="mod">
          <ac:chgData name="Lina Romančikaitė-Klingienė" userId="d1af1793-c0b7-432c-a16f-b1ace8e8d6de" providerId="ADAL" clId="{80877D61-A286-4B8E-8F6B-757A58249312}" dt="2026-05-18T20:03:40.441" v="55" actId="6549"/>
          <ac:spMkLst>
            <pc:docMk/>
            <pc:sldMk cId="1723682491" sldId="425"/>
            <ac:spMk id="13" creationId="{7D16D7A0-F2ED-E52D-326B-33C4448A5CA9}"/>
          </ac:spMkLst>
        </pc:spChg>
      </pc:sldChg>
      <pc:sldChg chg="modSp mod">
        <pc:chgData name="Lina Romančikaitė-Klingienė" userId="d1af1793-c0b7-432c-a16f-b1ace8e8d6de" providerId="ADAL" clId="{80877D61-A286-4B8E-8F6B-757A58249312}" dt="2026-05-18T20:04:19.362" v="66" actId="1076"/>
        <pc:sldMkLst>
          <pc:docMk/>
          <pc:sldMk cId="4045242563" sldId="427"/>
        </pc:sldMkLst>
        <pc:spChg chg="mod">
          <ac:chgData name="Lina Romančikaitė-Klingienė" userId="d1af1793-c0b7-432c-a16f-b1ace8e8d6de" providerId="ADAL" clId="{80877D61-A286-4B8E-8F6B-757A58249312}" dt="2026-05-18T20:04:13.330" v="64" actId="20577"/>
          <ac:spMkLst>
            <pc:docMk/>
            <pc:sldMk cId="4045242563" sldId="427"/>
            <ac:spMk id="29" creationId="{EA14E14F-4085-30A7-EAF5-81C87C0C34C6}"/>
          </ac:spMkLst>
        </pc:spChg>
        <pc:spChg chg="mod">
          <ac:chgData name="Lina Romančikaitė-Klingienė" userId="d1af1793-c0b7-432c-a16f-b1ace8e8d6de" providerId="ADAL" clId="{80877D61-A286-4B8E-8F6B-757A58249312}" dt="2026-05-18T20:04:19.362" v="66" actId="1076"/>
          <ac:spMkLst>
            <pc:docMk/>
            <pc:sldMk cId="4045242563" sldId="427"/>
            <ac:spMk id="34" creationId="{6C3615C1-C5A0-B84A-9153-DAD7B018A131}"/>
          </ac:spMkLst>
        </pc:spChg>
        <pc:spChg chg="mod">
          <ac:chgData name="Lina Romančikaitė-Klingienė" userId="d1af1793-c0b7-432c-a16f-b1ace8e8d6de" providerId="ADAL" clId="{80877D61-A286-4B8E-8F6B-757A58249312}" dt="2026-05-18T20:04:14.701" v="65" actId="20577"/>
          <ac:spMkLst>
            <pc:docMk/>
            <pc:sldMk cId="4045242563" sldId="427"/>
            <ac:spMk id="36" creationId="{9FB7320A-D45A-6B41-C103-BC088EDC5753}"/>
          </ac:spMkLst>
        </pc:spChg>
      </pc:sldChg>
      <pc:sldChg chg="modSp mod">
        <pc:chgData name="Lina Romančikaitė-Klingienė" userId="d1af1793-c0b7-432c-a16f-b1ace8e8d6de" providerId="ADAL" clId="{80877D61-A286-4B8E-8F6B-757A58249312}" dt="2026-05-18T20:04:33.485" v="68" actId="20577"/>
        <pc:sldMkLst>
          <pc:docMk/>
          <pc:sldMk cId="894664470" sldId="428"/>
        </pc:sldMkLst>
        <pc:spChg chg="mod">
          <ac:chgData name="Lina Romančikaitė-Klingienė" userId="d1af1793-c0b7-432c-a16f-b1ace8e8d6de" providerId="ADAL" clId="{80877D61-A286-4B8E-8F6B-757A58249312}" dt="2026-05-18T20:04:30.087" v="67" actId="14100"/>
          <ac:spMkLst>
            <pc:docMk/>
            <pc:sldMk cId="894664470" sldId="428"/>
            <ac:spMk id="9" creationId="{5B1C3F19-4B21-B28E-3807-B06960930C26}"/>
          </ac:spMkLst>
        </pc:spChg>
        <pc:spChg chg="mod">
          <ac:chgData name="Lina Romančikaitė-Klingienė" userId="d1af1793-c0b7-432c-a16f-b1ace8e8d6de" providerId="ADAL" clId="{80877D61-A286-4B8E-8F6B-757A58249312}" dt="2026-05-18T20:04:33.485" v="68" actId="20577"/>
          <ac:spMkLst>
            <pc:docMk/>
            <pc:sldMk cId="894664470" sldId="428"/>
            <ac:spMk id="20" creationId="{6C240592-9851-B253-9F3E-5608EFF79030}"/>
          </ac:spMkLst>
        </pc:spChg>
      </pc:sldChg>
      <pc:sldChg chg="modSp mod">
        <pc:chgData name="Lina Romančikaitė-Klingienė" userId="d1af1793-c0b7-432c-a16f-b1ace8e8d6de" providerId="ADAL" clId="{80877D61-A286-4B8E-8F6B-757A58249312}" dt="2026-05-18T20:04:07.866" v="63" actId="1076"/>
        <pc:sldMkLst>
          <pc:docMk/>
          <pc:sldMk cId="3869749987" sldId="429"/>
        </pc:sldMkLst>
        <pc:spChg chg="mod">
          <ac:chgData name="Lina Romančikaitė-Klingienė" userId="d1af1793-c0b7-432c-a16f-b1ace8e8d6de" providerId="ADAL" clId="{80877D61-A286-4B8E-8F6B-757A58249312}" dt="2026-05-18T20:03:47.627" v="57" actId="20577"/>
          <ac:spMkLst>
            <pc:docMk/>
            <pc:sldMk cId="3869749987" sldId="429"/>
            <ac:spMk id="5" creationId="{DCB40CBC-E0C5-4815-0255-6BB11F990E77}"/>
          </ac:spMkLst>
        </pc:spChg>
        <pc:spChg chg="mod">
          <ac:chgData name="Lina Romančikaitė-Klingienė" userId="d1af1793-c0b7-432c-a16f-b1ace8e8d6de" providerId="ADAL" clId="{80877D61-A286-4B8E-8F6B-757A58249312}" dt="2026-05-18T20:03:59.343" v="60" actId="1076"/>
          <ac:spMkLst>
            <pc:docMk/>
            <pc:sldMk cId="3869749987" sldId="429"/>
            <ac:spMk id="28" creationId="{30C918AB-1D0A-89BD-59EC-CF45A29D32C8}"/>
          </ac:spMkLst>
        </pc:spChg>
        <pc:spChg chg="mod">
          <ac:chgData name="Lina Romančikaitė-Klingienė" userId="d1af1793-c0b7-432c-a16f-b1ace8e8d6de" providerId="ADAL" clId="{80877D61-A286-4B8E-8F6B-757A58249312}" dt="2026-05-18T20:03:48.911" v="58" actId="20577"/>
          <ac:spMkLst>
            <pc:docMk/>
            <pc:sldMk cId="3869749987" sldId="429"/>
            <ac:spMk id="31" creationId="{FD4DA0BD-9C20-3443-8784-6DB924B25C6D}"/>
          </ac:spMkLst>
        </pc:spChg>
        <pc:spChg chg="mod">
          <ac:chgData name="Lina Romančikaitė-Klingienė" userId="d1af1793-c0b7-432c-a16f-b1ace8e8d6de" providerId="ADAL" clId="{80877D61-A286-4B8E-8F6B-757A58249312}" dt="2026-05-18T20:03:51.289" v="59" actId="20577"/>
          <ac:spMkLst>
            <pc:docMk/>
            <pc:sldMk cId="3869749987" sldId="429"/>
            <ac:spMk id="38" creationId="{54DF3442-D0A6-B9D9-D208-BE46B65A1517}"/>
          </ac:spMkLst>
        </pc:spChg>
        <pc:spChg chg="mod">
          <ac:chgData name="Lina Romančikaitė-Klingienė" userId="d1af1793-c0b7-432c-a16f-b1ace8e8d6de" providerId="ADAL" clId="{80877D61-A286-4B8E-8F6B-757A58249312}" dt="2026-05-18T20:04:07.866" v="63" actId="1076"/>
          <ac:spMkLst>
            <pc:docMk/>
            <pc:sldMk cId="3869749987" sldId="429"/>
            <ac:spMk id="52" creationId="{E30DF23D-B8AC-C29B-45FB-940C44357811}"/>
          </ac:spMkLst>
        </pc:spChg>
      </pc:sldChg>
      <pc:sldChg chg="delSp modSp mod">
        <pc:chgData name="Lina Romančikaitė-Klingienė" userId="d1af1793-c0b7-432c-a16f-b1ace8e8d6de" providerId="ADAL" clId="{80877D61-A286-4B8E-8F6B-757A58249312}" dt="2026-05-18T20:04:51.997" v="71" actId="14100"/>
        <pc:sldMkLst>
          <pc:docMk/>
          <pc:sldMk cId="2111647397" sldId="430"/>
        </pc:sldMkLst>
        <pc:spChg chg="mod">
          <ac:chgData name="Lina Romančikaitė-Klingienė" userId="d1af1793-c0b7-432c-a16f-b1ace8e8d6de" providerId="ADAL" clId="{80877D61-A286-4B8E-8F6B-757A58249312}" dt="2026-04-28T06:27:45.362" v="8" actId="1076"/>
          <ac:spMkLst>
            <pc:docMk/>
            <pc:sldMk cId="2111647397" sldId="430"/>
            <ac:spMk id="14" creationId="{FE543E6C-2107-9AC5-1554-BB76E8E7BE9D}"/>
          </ac:spMkLst>
        </pc:spChg>
        <pc:spChg chg="mod">
          <ac:chgData name="Lina Romančikaitė-Klingienė" userId="d1af1793-c0b7-432c-a16f-b1ace8e8d6de" providerId="ADAL" clId="{80877D61-A286-4B8E-8F6B-757A58249312}" dt="2026-05-18T20:04:51.997" v="71" actId="14100"/>
          <ac:spMkLst>
            <pc:docMk/>
            <pc:sldMk cId="2111647397" sldId="430"/>
            <ac:spMk id="20" creationId="{6C240592-9851-B253-9F3E-5608EFF79030}"/>
          </ac:spMkLst>
        </pc:spChg>
      </pc:sldChg>
      <pc:sldChg chg="modSp mod">
        <pc:chgData name="Lina Romančikaitė-Klingienė" userId="d1af1793-c0b7-432c-a16f-b1ace8e8d6de" providerId="ADAL" clId="{80877D61-A286-4B8E-8F6B-757A58249312}" dt="2026-05-18T20:05:47.787" v="83" actId="14100"/>
        <pc:sldMkLst>
          <pc:docMk/>
          <pc:sldMk cId="2205555136" sldId="431"/>
        </pc:sldMkLst>
        <pc:spChg chg="mod">
          <ac:chgData name="Lina Romančikaitė-Klingienė" userId="d1af1793-c0b7-432c-a16f-b1ace8e8d6de" providerId="ADAL" clId="{80877D61-A286-4B8E-8F6B-757A58249312}" dt="2026-05-18T20:05:42.335" v="81" actId="14100"/>
          <ac:spMkLst>
            <pc:docMk/>
            <pc:sldMk cId="2205555136" sldId="431"/>
            <ac:spMk id="3" creationId="{0F4FA27A-E05A-F961-B312-85DC24A6CEF4}"/>
          </ac:spMkLst>
        </pc:spChg>
        <pc:spChg chg="mod">
          <ac:chgData name="Lina Romančikaitė-Klingienė" userId="d1af1793-c0b7-432c-a16f-b1ace8e8d6de" providerId="ADAL" clId="{80877D61-A286-4B8E-8F6B-757A58249312}" dt="2026-05-18T20:05:37.851" v="80" actId="14100"/>
          <ac:spMkLst>
            <pc:docMk/>
            <pc:sldMk cId="2205555136" sldId="431"/>
            <ac:spMk id="5" creationId="{67B0BB3F-EE52-9C66-C88D-72AD061AFE8A}"/>
          </ac:spMkLst>
        </pc:spChg>
        <pc:spChg chg="mod">
          <ac:chgData name="Lina Romančikaitė-Klingienė" userId="d1af1793-c0b7-432c-a16f-b1ace8e8d6de" providerId="ADAL" clId="{80877D61-A286-4B8E-8F6B-757A58249312}" dt="2026-05-18T20:05:33.081" v="78" actId="14100"/>
          <ac:spMkLst>
            <pc:docMk/>
            <pc:sldMk cId="2205555136" sldId="431"/>
            <ac:spMk id="6" creationId="{8AF5DEAE-4EC5-264D-83F6-C5459447D36A}"/>
          </ac:spMkLst>
        </pc:spChg>
        <pc:spChg chg="mod">
          <ac:chgData name="Lina Romančikaitė-Klingienė" userId="d1af1793-c0b7-432c-a16f-b1ace8e8d6de" providerId="ADAL" clId="{80877D61-A286-4B8E-8F6B-757A58249312}" dt="2026-05-18T20:05:35.860" v="79" actId="14100"/>
          <ac:spMkLst>
            <pc:docMk/>
            <pc:sldMk cId="2205555136" sldId="431"/>
            <ac:spMk id="19" creationId="{665A1788-A569-19E3-EE1B-1852AA45CD5A}"/>
          </ac:spMkLst>
        </pc:spChg>
        <pc:spChg chg="mod">
          <ac:chgData name="Lina Romančikaitė-Klingienė" userId="d1af1793-c0b7-432c-a16f-b1ace8e8d6de" providerId="ADAL" clId="{80877D61-A286-4B8E-8F6B-757A58249312}" dt="2026-05-18T20:05:47.787" v="83" actId="14100"/>
          <ac:spMkLst>
            <pc:docMk/>
            <pc:sldMk cId="2205555136" sldId="431"/>
            <ac:spMk id="20" creationId="{6C240592-9851-B253-9F3E-5608EFF79030}"/>
          </ac:spMkLst>
        </pc:spChg>
        <pc:spChg chg="mod">
          <ac:chgData name="Lina Romančikaitė-Klingienė" userId="d1af1793-c0b7-432c-a16f-b1ace8e8d6de" providerId="ADAL" clId="{80877D61-A286-4B8E-8F6B-757A58249312}" dt="2026-05-18T20:05:44.744" v="82" actId="14100"/>
          <ac:spMkLst>
            <pc:docMk/>
            <pc:sldMk cId="2205555136" sldId="431"/>
            <ac:spMk id="22" creationId="{E01FAE3A-DB33-B9CF-9074-19DEC94CDBEE}"/>
          </ac:spMkLst>
        </pc:spChg>
        <pc:cxnChg chg="mod">
          <ac:chgData name="Lina Romančikaitė-Klingienė" userId="d1af1793-c0b7-432c-a16f-b1ace8e8d6de" providerId="ADAL" clId="{80877D61-A286-4B8E-8F6B-757A58249312}" dt="2026-05-18T20:05:44.744" v="82" actId="14100"/>
          <ac:cxnSpMkLst>
            <pc:docMk/>
            <pc:sldMk cId="2205555136" sldId="431"/>
            <ac:cxnSpMk id="24" creationId="{DD505714-C58B-40E4-8BAA-7442DE6B5970}"/>
          </ac:cxnSpMkLst>
        </pc:cxnChg>
        <pc:cxnChg chg="mod">
          <ac:chgData name="Lina Romančikaitė-Klingienė" userId="d1af1793-c0b7-432c-a16f-b1ace8e8d6de" providerId="ADAL" clId="{80877D61-A286-4B8E-8F6B-757A58249312}" dt="2026-05-18T20:05:42.335" v="81" actId="14100"/>
          <ac:cxnSpMkLst>
            <pc:docMk/>
            <pc:sldMk cId="2205555136" sldId="431"/>
            <ac:cxnSpMk id="33" creationId="{5B0CA72F-E0EE-505A-EF72-FC5892117F2F}"/>
          </ac:cxnSpMkLst>
        </pc:cxnChg>
        <pc:cxnChg chg="mod">
          <ac:chgData name="Lina Romančikaitė-Klingienė" userId="d1af1793-c0b7-432c-a16f-b1ace8e8d6de" providerId="ADAL" clId="{80877D61-A286-4B8E-8F6B-757A58249312}" dt="2026-05-18T20:05:37.851" v="80" actId="14100"/>
          <ac:cxnSpMkLst>
            <pc:docMk/>
            <pc:sldMk cId="2205555136" sldId="431"/>
            <ac:cxnSpMk id="35" creationId="{FE00BB1F-03F2-C3F5-5AD0-3348E3D142A4}"/>
          </ac:cxnSpMkLst>
        </pc:cxnChg>
      </pc:sldChg>
      <pc:sldChg chg="modSp mod">
        <pc:chgData name="Lina Romančikaitė-Klingienė" userId="d1af1793-c0b7-432c-a16f-b1ace8e8d6de" providerId="ADAL" clId="{80877D61-A286-4B8E-8F6B-757A58249312}" dt="2026-05-18T20:08:11.503" v="95" actId="1076"/>
        <pc:sldMkLst>
          <pc:docMk/>
          <pc:sldMk cId="4089463927" sldId="432"/>
        </pc:sldMkLst>
        <pc:spChg chg="mod">
          <ac:chgData name="Lina Romančikaitė-Klingienė" userId="d1af1793-c0b7-432c-a16f-b1ace8e8d6de" providerId="ADAL" clId="{80877D61-A286-4B8E-8F6B-757A58249312}" dt="2026-05-18T20:07:47.172" v="94" actId="6549"/>
          <ac:spMkLst>
            <pc:docMk/>
            <pc:sldMk cId="4089463927" sldId="432"/>
            <ac:spMk id="3" creationId="{AD53A188-9AAB-E9D9-66B2-80A0162160CC}"/>
          </ac:spMkLst>
        </pc:spChg>
        <pc:spChg chg="mod">
          <ac:chgData name="Lina Romančikaitė-Klingienė" userId="d1af1793-c0b7-432c-a16f-b1ace8e8d6de" providerId="ADAL" clId="{80877D61-A286-4B8E-8F6B-757A58249312}" dt="2026-05-18T20:07:07.366" v="87" actId="1076"/>
          <ac:spMkLst>
            <pc:docMk/>
            <pc:sldMk cId="4089463927" sldId="432"/>
            <ac:spMk id="4" creationId="{2EFBCBFF-335C-7913-8801-140FA7B75470}"/>
          </ac:spMkLst>
        </pc:spChg>
        <pc:spChg chg="mod">
          <ac:chgData name="Lina Romančikaitė-Klingienė" userId="d1af1793-c0b7-432c-a16f-b1ace8e8d6de" providerId="ADAL" clId="{80877D61-A286-4B8E-8F6B-757A58249312}" dt="2026-05-18T20:07:14.644" v="89" actId="1076"/>
          <ac:spMkLst>
            <pc:docMk/>
            <pc:sldMk cId="4089463927" sldId="432"/>
            <ac:spMk id="18" creationId="{22511967-4393-0242-0FA9-59C1F9E70AE2}"/>
          </ac:spMkLst>
        </pc:spChg>
        <pc:spChg chg="mod">
          <ac:chgData name="Lina Romančikaitė-Klingienė" userId="d1af1793-c0b7-432c-a16f-b1ace8e8d6de" providerId="ADAL" clId="{80877D61-A286-4B8E-8F6B-757A58249312}" dt="2026-05-18T20:07:27.173" v="93" actId="20577"/>
          <ac:spMkLst>
            <pc:docMk/>
            <pc:sldMk cId="4089463927" sldId="432"/>
            <ac:spMk id="20" creationId="{6C240592-9851-B253-9F3E-5608EFF79030}"/>
          </ac:spMkLst>
        </pc:spChg>
        <pc:spChg chg="mod">
          <ac:chgData name="Lina Romančikaitė-Klingienė" userId="d1af1793-c0b7-432c-a16f-b1ace8e8d6de" providerId="ADAL" clId="{80877D61-A286-4B8E-8F6B-757A58249312}" dt="2026-05-18T20:08:11.503" v="95" actId="1076"/>
          <ac:spMkLst>
            <pc:docMk/>
            <pc:sldMk cId="4089463927" sldId="432"/>
            <ac:spMk id="28" creationId="{86669198-86E8-AF5E-B218-991C1E6DDE63}"/>
          </ac:spMkLst>
        </pc:spChg>
      </pc:sldChg>
      <pc:sldChg chg="modSp mod">
        <pc:chgData name="Lina Romančikaitė-Klingienė" userId="d1af1793-c0b7-432c-a16f-b1ace8e8d6de" providerId="ADAL" clId="{80877D61-A286-4B8E-8F6B-757A58249312}" dt="2026-05-18T20:08:33.237" v="98" actId="6549"/>
        <pc:sldMkLst>
          <pc:docMk/>
          <pc:sldMk cId="1611526457" sldId="433"/>
        </pc:sldMkLst>
        <pc:spChg chg="mod">
          <ac:chgData name="Lina Romančikaitė-Klingienė" userId="d1af1793-c0b7-432c-a16f-b1ace8e8d6de" providerId="ADAL" clId="{80877D61-A286-4B8E-8F6B-757A58249312}" dt="2026-05-18T20:08:28.164" v="97" actId="6549"/>
          <ac:spMkLst>
            <pc:docMk/>
            <pc:sldMk cId="1611526457" sldId="433"/>
            <ac:spMk id="22" creationId="{1F639495-537C-165D-37A1-909458E4CC72}"/>
          </ac:spMkLst>
        </pc:spChg>
        <pc:spChg chg="mod">
          <ac:chgData name="Lina Romančikaitė-Klingienė" userId="d1af1793-c0b7-432c-a16f-b1ace8e8d6de" providerId="ADAL" clId="{80877D61-A286-4B8E-8F6B-757A58249312}" dt="2026-05-18T20:08:33.237" v="98" actId="6549"/>
          <ac:spMkLst>
            <pc:docMk/>
            <pc:sldMk cId="1611526457" sldId="433"/>
            <ac:spMk id="46" creationId="{CB0B3D1A-215C-866C-DABA-878D8FD9A889}"/>
          </ac:spMkLst>
        </pc:spChg>
      </pc:sldChg>
      <pc:sldChg chg="modSp mod">
        <pc:chgData name="Lina Romančikaitė-Klingienė" userId="d1af1793-c0b7-432c-a16f-b1ace8e8d6de" providerId="ADAL" clId="{80877D61-A286-4B8E-8F6B-757A58249312}" dt="2026-05-18T20:08:40.957" v="99" actId="6549"/>
        <pc:sldMkLst>
          <pc:docMk/>
          <pc:sldMk cId="3579091817" sldId="434"/>
        </pc:sldMkLst>
        <pc:spChg chg="mod">
          <ac:chgData name="Lina Romančikaitė-Klingienė" userId="d1af1793-c0b7-432c-a16f-b1ace8e8d6de" providerId="ADAL" clId="{80877D61-A286-4B8E-8F6B-757A58249312}" dt="2026-05-18T20:08:40.957" v="99" actId="6549"/>
          <ac:spMkLst>
            <pc:docMk/>
            <pc:sldMk cId="3579091817" sldId="434"/>
            <ac:spMk id="33" creationId="{91BB8493-BE3F-558D-62FF-3F05EB96F80A}"/>
          </ac:spMkLst>
        </pc:spChg>
      </pc:sldChg>
      <pc:sldChg chg="modSp mod">
        <pc:chgData name="Lina Romančikaitė-Klingienė" userId="d1af1793-c0b7-432c-a16f-b1ace8e8d6de" providerId="ADAL" clId="{80877D61-A286-4B8E-8F6B-757A58249312}" dt="2026-05-18T20:08:19.425" v="96" actId="6549"/>
        <pc:sldMkLst>
          <pc:docMk/>
          <pc:sldMk cId="3601803283" sldId="435"/>
        </pc:sldMkLst>
        <pc:spChg chg="mod">
          <ac:chgData name="Lina Romančikaitė-Klingienė" userId="d1af1793-c0b7-432c-a16f-b1ace8e8d6de" providerId="ADAL" clId="{80877D61-A286-4B8E-8F6B-757A58249312}" dt="2026-05-18T20:08:19.425" v="96" actId="6549"/>
          <ac:spMkLst>
            <pc:docMk/>
            <pc:sldMk cId="3601803283" sldId="435"/>
            <ac:spMk id="25" creationId="{D2C760D3-8B44-E912-4DFB-58BF86E23701}"/>
          </ac:spMkLst>
        </pc:spChg>
      </pc:sldChg>
      <pc:sldChg chg="modSp mod">
        <pc:chgData name="Lina Romančikaitė-Klingienė" userId="d1af1793-c0b7-432c-a16f-b1ace8e8d6de" providerId="ADAL" clId="{80877D61-A286-4B8E-8F6B-757A58249312}" dt="2026-05-18T20:08:47.126" v="100" actId="6549"/>
        <pc:sldMkLst>
          <pc:docMk/>
          <pc:sldMk cId="2545513100" sldId="437"/>
        </pc:sldMkLst>
        <pc:spChg chg="mod">
          <ac:chgData name="Lina Romančikaitė-Klingienė" userId="d1af1793-c0b7-432c-a16f-b1ace8e8d6de" providerId="ADAL" clId="{80877D61-A286-4B8E-8F6B-757A58249312}" dt="2026-05-18T20:08:47.126" v="100" actId="6549"/>
          <ac:spMkLst>
            <pc:docMk/>
            <pc:sldMk cId="2545513100" sldId="437"/>
            <ac:spMk id="25" creationId="{D2C760D3-8B44-E912-4DFB-58BF86E23701}"/>
          </ac:spMkLst>
        </pc:spChg>
      </pc:sldChg>
      <pc:sldChg chg="modSp mod">
        <pc:chgData name="Lina Romančikaitė-Klingienė" userId="d1af1793-c0b7-432c-a16f-b1ace8e8d6de" providerId="ADAL" clId="{80877D61-A286-4B8E-8F6B-757A58249312}" dt="2026-05-18T20:08:59.709" v="103" actId="20577"/>
        <pc:sldMkLst>
          <pc:docMk/>
          <pc:sldMk cId="3756747634" sldId="438"/>
        </pc:sldMkLst>
        <pc:spChg chg="mod">
          <ac:chgData name="Lina Romančikaitė-Klingienė" userId="d1af1793-c0b7-432c-a16f-b1ace8e8d6de" providerId="ADAL" clId="{80877D61-A286-4B8E-8F6B-757A58249312}" dt="2026-05-18T20:08:53.300" v="101" actId="6549"/>
          <ac:spMkLst>
            <pc:docMk/>
            <pc:sldMk cId="3756747634" sldId="438"/>
            <ac:spMk id="2" creationId="{2293B548-66D1-F67B-568E-33BC25CB9F1C}"/>
          </ac:spMkLst>
        </pc:spChg>
        <pc:spChg chg="mod">
          <ac:chgData name="Lina Romančikaitė-Klingienė" userId="d1af1793-c0b7-432c-a16f-b1ace8e8d6de" providerId="ADAL" clId="{80877D61-A286-4B8E-8F6B-757A58249312}" dt="2026-05-18T20:08:59.709" v="103" actId="20577"/>
          <ac:spMkLst>
            <pc:docMk/>
            <pc:sldMk cId="3756747634" sldId="438"/>
            <ac:spMk id="6" creationId="{28DB3E54-3F8B-0941-49CF-C937C6FC4D30}"/>
          </ac:spMkLst>
        </pc:spChg>
      </pc:sldChg>
      <pc:sldChg chg="modSp mod">
        <pc:chgData name="Lina Romančikaitė-Klingienė" userId="d1af1793-c0b7-432c-a16f-b1ace8e8d6de" providerId="ADAL" clId="{80877D61-A286-4B8E-8F6B-757A58249312}" dt="2026-05-18T20:09:30.050" v="107" actId="20577"/>
        <pc:sldMkLst>
          <pc:docMk/>
          <pc:sldMk cId="229710210" sldId="441"/>
        </pc:sldMkLst>
        <pc:spChg chg="mod">
          <ac:chgData name="Lina Romančikaitė-Klingienė" userId="d1af1793-c0b7-432c-a16f-b1ace8e8d6de" providerId="ADAL" clId="{80877D61-A286-4B8E-8F6B-757A58249312}" dt="2026-05-18T20:09:24.941" v="104" actId="20577"/>
          <ac:spMkLst>
            <pc:docMk/>
            <pc:sldMk cId="229710210" sldId="441"/>
            <ac:spMk id="2" creationId="{2293B548-66D1-F67B-568E-33BC25CB9F1C}"/>
          </ac:spMkLst>
        </pc:spChg>
        <pc:spChg chg="mod">
          <ac:chgData name="Lina Romančikaitė-Klingienė" userId="d1af1793-c0b7-432c-a16f-b1ace8e8d6de" providerId="ADAL" clId="{80877D61-A286-4B8E-8F6B-757A58249312}" dt="2026-05-18T20:09:28.639" v="106" actId="20577"/>
          <ac:spMkLst>
            <pc:docMk/>
            <pc:sldMk cId="229710210" sldId="441"/>
            <ac:spMk id="5" creationId="{182946A0-1F14-BC7F-AFA6-51FB8F3662C7}"/>
          </ac:spMkLst>
        </pc:spChg>
        <pc:spChg chg="mod">
          <ac:chgData name="Lina Romančikaitė-Klingienė" userId="d1af1793-c0b7-432c-a16f-b1ace8e8d6de" providerId="ADAL" clId="{80877D61-A286-4B8E-8F6B-757A58249312}" dt="2026-05-18T20:09:30.050" v="107" actId="20577"/>
          <ac:spMkLst>
            <pc:docMk/>
            <pc:sldMk cId="229710210" sldId="441"/>
            <ac:spMk id="36" creationId="{989E05D3-C9F0-C91B-7C8F-9F0DE8603E79}"/>
          </ac:spMkLst>
        </pc:spChg>
      </pc:sldChg>
      <pc:sldChg chg="modSp mod">
        <pc:chgData name="Lina Romančikaitė-Klingienė" userId="d1af1793-c0b7-432c-a16f-b1ace8e8d6de" providerId="ADAL" clId="{80877D61-A286-4B8E-8F6B-757A58249312}" dt="2026-05-18T20:10:23.581" v="116" actId="6549"/>
        <pc:sldMkLst>
          <pc:docMk/>
          <pc:sldMk cId="357384760" sldId="442"/>
        </pc:sldMkLst>
        <pc:spChg chg="mod">
          <ac:chgData name="Lina Romančikaitė-Klingienė" userId="d1af1793-c0b7-432c-a16f-b1ace8e8d6de" providerId="ADAL" clId="{80877D61-A286-4B8E-8F6B-757A58249312}" dt="2026-05-18T20:10:21.768" v="115" actId="6549"/>
          <ac:spMkLst>
            <pc:docMk/>
            <pc:sldMk cId="357384760" sldId="442"/>
            <ac:spMk id="5" creationId="{AF000486-176D-9A70-BE8F-2705AD5EDBAE}"/>
          </ac:spMkLst>
        </pc:spChg>
        <pc:spChg chg="mod">
          <ac:chgData name="Lina Romančikaitė-Klingienė" userId="d1af1793-c0b7-432c-a16f-b1ace8e8d6de" providerId="ADAL" clId="{80877D61-A286-4B8E-8F6B-757A58249312}" dt="2026-05-18T20:10:23.581" v="116" actId="6549"/>
          <ac:spMkLst>
            <pc:docMk/>
            <pc:sldMk cId="357384760" sldId="442"/>
            <ac:spMk id="19" creationId="{0B1ACB8E-DB90-D765-B62F-869DEDFEB9AE}"/>
          </ac:spMkLst>
        </pc:spChg>
        <pc:spChg chg="mod">
          <ac:chgData name="Lina Romančikaitė-Klingienė" userId="d1af1793-c0b7-432c-a16f-b1ace8e8d6de" providerId="ADAL" clId="{80877D61-A286-4B8E-8F6B-757A58249312}" dt="2026-05-18T20:10:19.951" v="114" actId="6549"/>
          <ac:spMkLst>
            <pc:docMk/>
            <pc:sldMk cId="357384760" sldId="442"/>
            <ac:spMk id="25" creationId="{D2C760D3-8B44-E912-4DFB-58BF86E23701}"/>
          </ac:spMkLst>
        </pc:spChg>
      </pc:sldChg>
      <pc:sldChg chg="modSp mod">
        <pc:chgData name="Lina Romančikaitė-Klingienė" userId="d1af1793-c0b7-432c-a16f-b1ace8e8d6de" providerId="ADAL" clId="{80877D61-A286-4B8E-8F6B-757A58249312}" dt="2026-05-18T20:10:36.264" v="117" actId="6549"/>
        <pc:sldMkLst>
          <pc:docMk/>
          <pc:sldMk cId="2637224289" sldId="443"/>
        </pc:sldMkLst>
        <pc:spChg chg="mod">
          <ac:chgData name="Lina Romančikaitė-Klingienė" userId="d1af1793-c0b7-432c-a16f-b1ace8e8d6de" providerId="ADAL" clId="{80877D61-A286-4B8E-8F6B-757A58249312}" dt="2026-05-18T20:10:36.264" v="117" actId="6549"/>
          <ac:spMkLst>
            <pc:docMk/>
            <pc:sldMk cId="2637224289" sldId="443"/>
            <ac:spMk id="25" creationId="{D2C760D3-8B44-E912-4DFB-58BF86E23701}"/>
          </ac:spMkLst>
        </pc:spChg>
      </pc:sldChg>
      <pc:sldChg chg="modSp mod">
        <pc:chgData name="Lina Romančikaitė-Klingienė" userId="d1af1793-c0b7-432c-a16f-b1ace8e8d6de" providerId="ADAL" clId="{80877D61-A286-4B8E-8F6B-757A58249312}" dt="2026-05-18T20:02:30.678" v="37" actId="1076"/>
        <pc:sldMkLst>
          <pc:docMk/>
          <pc:sldMk cId="3720685657" sldId="444"/>
        </pc:sldMkLst>
        <pc:spChg chg="mod">
          <ac:chgData name="Lina Romančikaitė-Klingienė" userId="d1af1793-c0b7-432c-a16f-b1ace8e8d6de" providerId="ADAL" clId="{80877D61-A286-4B8E-8F6B-757A58249312}" dt="2026-05-18T20:02:13.608" v="33" actId="20577"/>
          <ac:spMkLst>
            <pc:docMk/>
            <pc:sldMk cId="3720685657" sldId="444"/>
            <ac:spMk id="8" creationId="{D9D9FAC6-97A6-BEAF-6DE7-B1A5F45FB437}"/>
          </ac:spMkLst>
        </pc:spChg>
        <pc:spChg chg="mod">
          <ac:chgData name="Lina Romančikaitė-Klingienė" userId="d1af1793-c0b7-432c-a16f-b1ace8e8d6de" providerId="ADAL" clId="{80877D61-A286-4B8E-8F6B-757A58249312}" dt="2026-05-18T20:02:24.852" v="36" actId="1076"/>
          <ac:spMkLst>
            <pc:docMk/>
            <pc:sldMk cId="3720685657" sldId="444"/>
            <ac:spMk id="12" creationId="{6AB26C5C-5AD2-A845-F564-D11A6CEB7CC6}"/>
          </ac:spMkLst>
        </pc:spChg>
        <pc:spChg chg="mod">
          <ac:chgData name="Lina Romančikaitė-Klingienė" userId="d1af1793-c0b7-432c-a16f-b1ace8e8d6de" providerId="ADAL" clId="{80877D61-A286-4B8E-8F6B-757A58249312}" dt="2026-05-18T20:02:30.678" v="37" actId="1076"/>
          <ac:spMkLst>
            <pc:docMk/>
            <pc:sldMk cId="3720685657" sldId="444"/>
            <ac:spMk id="27" creationId="{D9BAF67D-117E-9260-8E8B-89A2378516B7}"/>
          </ac:spMkLst>
        </pc:spChg>
      </pc:sldChg>
      <pc:sldChg chg="modSp mod">
        <pc:chgData name="Lina Romančikaitė-Klingienė" userId="d1af1793-c0b7-432c-a16f-b1ace8e8d6de" providerId="ADAL" clId="{80877D61-A286-4B8E-8F6B-757A58249312}" dt="2026-05-18T21:59:18.762" v="351" actId="20577"/>
        <pc:sldMkLst>
          <pc:docMk/>
          <pc:sldMk cId="4190477386" sldId="445"/>
        </pc:sldMkLst>
        <pc:spChg chg="mod">
          <ac:chgData name="Lina Romančikaitė-Klingienė" userId="d1af1793-c0b7-432c-a16f-b1ace8e8d6de" providerId="ADAL" clId="{80877D61-A286-4B8E-8F6B-757A58249312}" dt="2026-05-18T21:59:18.762" v="351" actId="20577"/>
          <ac:spMkLst>
            <pc:docMk/>
            <pc:sldMk cId="4190477386" sldId="445"/>
            <ac:spMk id="25" creationId="{D2C760D3-8B44-E912-4DFB-58BF86E23701}"/>
          </ac:spMkLst>
        </pc:spChg>
      </pc:sldChg>
      <pc:sldChg chg="modSp mod">
        <pc:chgData name="Lina Romančikaitė-Klingienė" userId="d1af1793-c0b7-432c-a16f-b1ace8e8d6de" providerId="ADAL" clId="{80877D61-A286-4B8E-8F6B-757A58249312}" dt="2026-05-18T20:11:25.722" v="122" actId="6549"/>
        <pc:sldMkLst>
          <pc:docMk/>
          <pc:sldMk cId="3756953933" sldId="446"/>
        </pc:sldMkLst>
        <pc:spChg chg="mod">
          <ac:chgData name="Lina Romančikaitė-Klingienė" userId="d1af1793-c0b7-432c-a16f-b1ace8e8d6de" providerId="ADAL" clId="{80877D61-A286-4B8E-8F6B-757A58249312}" dt="2026-05-18T20:11:25.722" v="122" actId="6549"/>
          <ac:spMkLst>
            <pc:docMk/>
            <pc:sldMk cId="3756953933" sldId="446"/>
            <ac:spMk id="49" creationId="{FAF4D839-B8AF-ED8F-9C0D-E98C97A0407A}"/>
          </ac:spMkLst>
        </pc:spChg>
        <pc:spChg chg="mod">
          <ac:chgData name="Lina Romančikaitė-Klingienė" userId="d1af1793-c0b7-432c-a16f-b1ace8e8d6de" providerId="ADAL" clId="{80877D61-A286-4B8E-8F6B-757A58249312}" dt="2026-05-18T20:11:23.228" v="121" actId="20577"/>
          <ac:spMkLst>
            <pc:docMk/>
            <pc:sldMk cId="3756953933" sldId="446"/>
            <ac:spMk id="54" creationId="{FCC7269B-BF26-6B0C-9EB2-31A98C09E305}"/>
          </ac:spMkLst>
        </pc:spChg>
      </pc:sldChg>
      <pc:sldChg chg="modSp mod">
        <pc:chgData name="Lina Romančikaitė-Klingienė" userId="d1af1793-c0b7-432c-a16f-b1ace8e8d6de" providerId="ADAL" clId="{80877D61-A286-4B8E-8F6B-757A58249312}" dt="2026-05-18T20:12:50.911" v="134" actId="20577"/>
        <pc:sldMkLst>
          <pc:docMk/>
          <pc:sldMk cId="2286576398" sldId="450"/>
        </pc:sldMkLst>
        <pc:spChg chg="mod">
          <ac:chgData name="Lina Romančikaitė-Klingienė" userId="d1af1793-c0b7-432c-a16f-b1ace8e8d6de" providerId="ADAL" clId="{80877D61-A286-4B8E-8F6B-757A58249312}" dt="2026-05-18T20:12:44.914" v="131" actId="20577"/>
          <ac:spMkLst>
            <pc:docMk/>
            <pc:sldMk cId="2286576398" sldId="450"/>
            <ac:spMk id="6" creationId="{49EE5983-B037-3A6B-B226-D36CC578E40E}"/>
          </ac:spMkLst>
        </pc:spChg>
        <pc:spChg chg="mod">
          <ac:chgData name="Lina Romančikaitė-Klingienė" userId="d1af1793-c0b7-432c-a16f-b1ace8e8d6de" providerId="ADAL" clId="{80877D61-A286-4B8E-8F6B-757A58249312}" dt="2026-05-18T20:12:50.911" v="134" actId="20577"/>
          <ac:spMkLst>
            <pc:docMk/>
            <pc:sldMk cId="2286576398" sldId="450"/>
            <ac:spMk id="65" creationId="{737A8342-3C37-ECFB-E6A9-EA3EEB7549B0}"/>
          </ac:spMkLst>
        </pc:spChg>
        <pc:spChg chg="mod">
          <ac:chgData name="Lina Romančikaitė-Klingienė" userId="d1af1793-c0b7-432c-a16f-b1ace8e8d6de" providerId="ADAL" clId="{80877D61-A286-4B8E-8F6B-757A58249312}" dt="2026-05-18T20:12:47.187" v="132" actId="20577"/>
          <ac:spMkLst>
            <pc:docMk/>
            <pc:sldMk cId="2286576398" sldId="450"/>
            <ac:spMk id="83" creationId="{B21A2F67-8498-06E9-74D7-1C68CB977D55}"/>
          </ac:spMkLst>
        </pc:spChg>
      </pc:sldChg>
      <pc:sldChg chg="modSp mod">
        <pc:chgData name="Lina Romančikaitė-Klingienė" userId="d1af1793-c0b7-432c-a16f-b1ace8e8d6de" providerId="ADAL" clId="{80877D61-A286-4B8E-8F6B-757A58249312}" dt="2026-05-18T20:12:25.816" v="130" actId="6549"/>
        <pc:sldMkLst>
          <pc:docMk/>
          <pc:sldMk cId="1567821581" sldId="451"/>
        </pc:sldMkLst>
        <pc:spChg chg="mod">
          <ac:chgData name="Lina Romančikaitė-Klingienė" userId="d1af1793-c0b7-432c-a16f-b1ace8e8d6de" providerId="ADAL" clId="{80877D61-A286-4B8E-8F6B-757A58249312}" dt="2026-05-18T20:12:06.341" v="129" actId="20577"/>
          <ac:spMkLst>
            <pc:docMk/>
            <pc:sldMk cId="1567821581" sldId="451"/>
            <ac:spMk id="6" creationId="{49EE5983-B037-3A6B-B226-D36CC578E40E}"/>
          </ac:spMkLst>
        </pc:spChg>
        <pc:spChg chg="mod">
          <ac:chgData name="Lina Romančikaitė-Klingienė" userId="d1af1793-c0b7-432c-a16f-b1ace8e8d6de" providerId="ADAL" clId="{80877D61-A286-4B8E-8F6B-757A58249312}" dt="2026-05-18T20:12:25.816" v="130" actId="6549"/>
          <ac:spMkLst>
            <pc:docMk/>
            <pc:sldMk cId="1567821581" sldId="451"/>
            <ac:spMk id="25" creationId="{6AF6FCF2-5AFC-DBC0-F5CD-78A7E7FCB27A}"/>
          </ac:spMkLst>
        </pc:spChg>
      </pc:sldChg>
      <pc:sldChg chg="modSp mod">
        <pc:chgData name="Lina Romančikaitė-Klingienė" userId="d1af1793-c0b7-432c-a16f-b1ace8e8d6de" providerId="ADAL" clId="{80877D61-A286-4B8E-8F6B-757A58249312}" dt="2026-05-18T20:13:17.386" v="139" actId="20577"/>
        <pc:sldMkLst>
          <pc:docMk/>
          <pc:sldMk cId="1236134691" sldId="452"/>
        </pc:sldMkLst>
        <pc:spChg chg="mod">
          <ac:chgData name="Lina Romančikaitė-Klingienė" userId="d1af1793-c0b7-432c-a16f-b1ace8e8d6de" providerId="ADAL" clId="{80877D61-A286-4B8E-8F6B-757A58249312}" dt="2026-05-18T20:13:17.386" v="139" actId="20577"/>
          <ac:spMkLst>
            <pc:docMk/>
            <pc:sldMk cId="1236134691" sldId="452"/>
            <ac:spMk id="18" creationId="{DEB3731D-A453-B9DE-F5C8-EE203A953BBB}"/>
          </ac:spMkLst>
        </pc:spChg>
      </pc:sldChg>
      <pc:sldChg chg="modSp mod">
        <pc:chgData name="Lina Romančikaitė-Klingienė" userId="d1af1793-c0b7-432c-a16f-b1ace8e8d6de" providerId="ADAL" clId="{80877D61-A286-4B8E-8F6B-757A58249312}" dt="2026-05-18T20:13:07.837" v="138" actId="20577"/>
        <pc:sldMkLst>
          <pc:docMk/>
          <pc:sldMk cId="1449229909" sldId="453"/>
        </pc:sldMkLst>
        <pc:spChg chg="mod">
          <ac:chgData name="Lina Romančikaitė-Klingienė" userId="d1af1793-c0b7-432c-a16f-b1ace8e8d6de" providerId="ADAL" clId="{80877D61-A286-4B8E-8F6B-757A58249312}" dt="2026-05-18T20:13:03.880" v="135" actId="20577"/>
          <ac:spMkLst>
            <pc:docMk/>
            <pc:sldMk cId="1449229909" sldId="453"/>
            <ac:spMk id="15" creationId="{B41C036D-CADA-4BE4-70C7-18A1DCE57802}"/>
          </ac:spMkLst>
        </pc:spChg>
        <pc:spChg chg="mod">
          <ac:chgData name="Lina Romančikaitė-Klingienė" userId="d1af1793-c0b7-432c-a16f-b1ace8e8d6de" providerId="ADAL" clId="{80877D61-A286-4B8E-8F6B-757A58249312}" dt="2026-05-18T20:13:07.837" v="138" actId="20577"/>
          <ac:spMkLst>
            <pc:docMk/>
            <pc:sldMk cId="1449229909" sldId="453"/>
            <ac:spMk id="30" creationId="{87CE5DB9-D753-15D1-CF2B-FA069DEF6864}"/>
          </ac:spMkLst>
        </pc:spChg>
        <pc:spChg chg="mod">
          <ac:chgData name="Lina Romančikaitė-Klingienė" userId="d1af1793-c0b7-432c-a16f-b1ace8e8d6de" providerId="ADAL" clId="{80877D61-A286-4B8E-8F6B-757A58249312}" dt="2026-05-18T20:13:05.805" v="137" actId="20577"/>
          <ac:spMkLst>
            <pc:docMk/>
            <pc:sldMk cId="1449229909" sldId="453"/>
            <ac:spMk id="65" creationId="{737A8342-3C37-ECFB-E6A9-EA3EEB7549B0}"/>
          </ac:spMkLst>
        </pc:spChg>
      </pc:sldChg>
      <pc:sldChg chg="modSp mod">
        <pc:chgData name="Lina Romančikaitė-Klingienė" userId="d1af1793-c0b7-432c-a16f-b1ace8e8d6de" providerId="ADAL" clId="{80877D61-A286-4B8E-8F6B-757A58249312}" dt="2026-05-18T20:17:55.399" v="140" actId="6549"/>
        <pc:sldMkLst>
          <pc:docMk/>
          <pc:sldMk cId="3350642649" sldId="455"/>
        </pc:sldMkLst>
        <pc:spChg chg="mod">
          <ac:chgData name="Lina Romančikaitė-Klingienė" userId="d1af1793-c0b7-432c-a16f-b1ace8e8d6de" providerId="ADAL" clId="{80877D61-A286-4B8E-8F6B-757A58249312}" dt="2026-05-18T20:17:55.399" v="140" actId="6549"/>
          <ac:spMkLst>
            <pc:docMk/>
            <pc:sldMk cId="3350642649" sldId="455"/>
            <ac:spMk id="9" creationId="{91EF75E9-3CC6-C4F2-2C09-9CB74CB3A48D}"/>
          </ac:spMkLst>
        </pc:spChg>
      </pc:sldChg>
      <pc:sldChg chg="modSp mod">
        <pc:chgData name="Lina Romančikaitė-Klingienė" userId="d1af1793-c0b7-432c-a16f-b1ace8e8d6de" providerId="ADAL" clId="{80877D61-A286-4B8E-8F6B-757A58249312}" dt="2026-05-18T19:59:15.395" v="19" actId="6549"/>
        <pc:sldMkLst>
          <pc:docMk/>
          <pc:sldMk cId="3223792900" sldId="457"/>
        </pc:sldMkLst>
        <pc:spChg chg="mod">
          <ac:chgData name="Lina Romančikaitė-Klingienė" userId="d1af1793-c0b7-432c-a16f-b1ace8e8d6de" providerId="ADAL" clId="{80877D61-A286-4B8E-8F6B-757A58249312}" dt="2026-05-18T19:59:15.395" v="19" actId="6549"/>
          <ac:spMkLst>
            <pc:docMk/>
            <pc:sldMk cId="3223792900" sldId="457"/>
            <ac:spMk id="2" creationId="{74E7E3C8-D89E-F8E4-E937-118DC18DDF71}"/>
          </ac:spMkLst>
        </pc:spChg>
        <pc:spChg chg="mod">
          <ac:chgData name="Lina Romančikaitė-Klingienė" userId="d1af1793-c0b7-432c-a16f-b1ace8e8d6de" providerId="ADAL" clId="{80877D61-A286-4B8E-8F6B-757A58249312}" dt="2026-05-18T19:58:51.596" v="16" actId="14100"/>
          <ac:spMkLst>
            <pc:docMk/>
            <pc:sldMk cId="3223792900" sldId="457"/>
            <ac:spMk id="25" creationId="{D2C760D3-8B44-E912-4DFB-58BF86E23701}"/>
          </ac:spMkLst>
        </pc:spChg>
      </pc:sldChg>
      <pc:sldChg chg="modSp mod">
        <pc:chgData name="Lina Romančikaitė-Klingienė" userId="d1af1793-c0b7-432c-a16f-b1ace8e8d6de" providerId="ADAL" clId="{80877D61-A286-4B8E-8F6B-757A58249312}" dt="2026-05-18T20:19:18.482" v="142" actId="6549"/>
        <pc:sldMkLst>
          <pc:docMk/>
          <pc:sldMk cId="3804805305" sldId="465"/>
        </pc:sldMkLst>
        <pc:spChg chg="mod">
          <ac:chgData name="Lina Romančikaitė-Klingienė" userId="d1af1793-c0b7-432c-a16f-b1ace8e8d6de" providerId="ADAL" clId="{80877D61-A286-4B8E-8F6B-757A58249312}" dt="2026-05-18T20:19:18.482" v="142" actId="6549"/>
          <ac:spMkLst>
            <pc:docMk/>
            <pc:sldMk cId="3804805305" sldId="465"/>
            <ac:spMk id="24" creationId="{0FC61247-2CD9-E352-626D-BD6CD9288A34}"/>
          </ac:spMkLst>
        </pc:spChg>
      </pc:sldChg>
      <pc:sldChg chg="modSp mod">
        <pc:chgData name="Lina Romančikaitė-Klingienė" userId="d1af1793-c0b7-432c-a16f-b1ace8e8d6de" providerId="ADAL" clId="{80877D61-A286-4B8E-8F6B-757A58249312}" dt="2026-05-18T20:20:14.865" v="151" actId="6549"/>
        <pc:sldMkLst>
          <pc:docMk/>
          <pc:sldMk cId="3298200559" sldId="468"/>
        </pc:sldMkLst>
        <pc:spChg chg="mod">
          <ac:chgData name="Lina Romančikaitė-Klingienė" userId="d1af1793-c0b7-432c-a16f-b1ace8e8d6de" providerId="ADAL" clId="{80877D61-A286-4B8E-8F6B-757A58249312}" dt="2026-05-18T20:20:01.909" v="147" actId="20577"/>
          <ac:spMkLst>
            <pc:docMk/>
            <pc:sldMk cId="3298200559" sldId="468"/>
            <ac:spMk id="40" creationId="{302B69E7-E749-7CA8-8D91-A068289FC89D}"/>
          </ac:spMkLst>
        </pc:spChg>
        <pc:spChg chg="mod">
          <ac:chgData name="Lina Romančikaitė-Klingienė" userId="d1af1793-c0b7-432c-a16f-b1ace8e8d6de" providerId="ADAL" clId="{80877D61-A286-4B8E-8F6B-757A58249312}" dt="2026-05-18T20:19:27.430" v="144" actId="20577"/>
          <ac:spMkLst>
            <pc:docMk/>
            <pc:sldMk cId="3298200559" sldId="468"/>
            <ac:spMk id="54" creationId="{5C9E086A-7226-8D5E-F473-E21BD6EE0DBC}"/>
          </ac:spMkLst>
        </pc:spChg>
        <pc:spChg chg="mod">
          <ac:chgData name="Lina Romančikaitė-Klingienė" userId="d1af1793-c0b7-432c-a16f-b1ace8e8d6de" providerId="ADAL" clId="{80877D61-A286-4B8E-8F6B-757A58249312}" dt="2026-05-18T20:20:14.865" v="151" actId="6549"/>
          <ac:spMkLst>
            <pc:docMk/>
            <pc:sldMk cId="3298200559" sldId="468"/>
            <ac:spMk id="55" creationId="{B2456E88-4415-1705-91E8-4FE562A7FF6F}"/>
          </ac:spMkLst>
        </pc:spChg>
        <pc:spChg chg="mod">
          <ac:chgData name="Lina Romančikaitė-Klingienė" userId="d1af1793-c0b7-432c-a16f-b1ace8e8d6de" providerId="ADAL" clId="{80877D61-A286-4B8E-8F6B-757A58249312}" dt="2026-05-18T20:19:29.328" v="145" actId="20577"/>
          <ac:spMkLst>
            <pc:docMk/>
            <pc:sldMk cId="3298200559" sldId="468"/>
            <ac:spMk id="59" creationId="{489C828F-38C5-B910-1798-67F1CCFE7E97}"/>
          </ac:spMkLst>
        </pc:spChg>
      </pc:sldChg>
      <pc:sldChg chg="modSp mod">
        <pc:chgData name="Lina Romančikaitė-Klingienė" userId="d1af1793-c0b7-432c-a16f-b1ace8e8d6de" providerId="ADAL" clId="{80877D61-A286-4B8E-8F6B-757A58249312}" dt="2026-05-18T20:20:58.605" v="153" actId="20577"/>
        <pc:sldMkLst>
          <pc:docMk/>
          <pc:sldMk cId="676479420" sldId="473"/>
        </pc:sldMkLst>
        <pc:spChg chg="mod">
          <ac:chgData name="Lina Romančikaitė-Klingienė" userId="d1af1793-c0b7-432c-a16f-b1ace8e8d6de" providerId="ADAL" clId="{80877D61-A286-4B8E-8F6B-757A58249312}" dt="2026-05-18T20:20:54.830" v="152" actId="20577"/>
          <ac:spMkLst>
            <pc:docMk/>
            <pc:sldMk cId="676479420" sldId="473"/>
            <ac:spMk id="8" creationId="{F75B26A3-7587-6DAF-6861-94BB5A590359}"/>
          </ac:spMkLst>
        </pc:spChg>
        <pc:spChg chg="mod">
          <ac:chgData name="Lina Romančikaitė-Klingienė" userId="d1af1793-c0b7-432c-a16f-b1ace8e8d6de" providerId="ADAL" clId="{80877D61-A286-4B8E-8F6B-757A58249312}" dt="2026-05-18T20:20:58.605" v="153" actId="20577"/>
          <ac:spMkLst>
            <pc:docMk/>
            <pc:sldMk cId="676479420" sldId="473"/>
            <ac:spMk id="35" creationId="{71F4CC86-ECBA-0499-69D9-2D0126C72245}"/>
          </ac:spMkLst>
        </pc:spChg>
      </pc:sldChg>
      <pc:sldChg chg="modSp mod">
        <pc:chgData name="Lina Romančikaitė-Klingienė" userId="d1af1793-c0b7-432c-a16f-b1ace8e8d6de" providerId="ADAL" clId="{80877D61-A286-4B8E-8F6B-757A58249312}" dt="2026-05-18T20:21:08.920" v="155" actId="6549"/>
        <pc:sldMkLst>
          <pc:docMk/>
          <pc:sldMk cId="1136436369" sldId="474"/>
        </pc:sldMkLst>
        <pc:spChg chg="mod">
          <ac:chgData name="Lina Romančikaitė-Klingienė" userId="d1af1793-c0b7-432c-a16f-b1ace8e8d6de" providerId="ADAL" clId="{80877D61-A286-4B8E-8F6B-757A58249312}" dt="2026-05-18T20:21:04.910" v="154" actId="20577"/>
          <ac:spMkLst>
            <pc:docMk/>
            <pc:sldMk cId="1136436369" sldId="474"/>
            <ac:spMk id="24" creationId="{8DBA08C7-57BB-1EF4-E110-EE5DB8FD7A7E}"/>
          </ac:spMkLst>
        </pc:spChg>
        <pc:spChg chg="mod">
          <ac:chgData name="Lina Romančikaitė-Klingienė" userId="d1af1793-c0b7-432c-a16f-b1ace8e8d6de" providerId="ADAL" clId="{80877D61-A286-4B8E-8F6B-757A58249312}" dt="2026-05-18T20:21:08.920" v="155" actId="6549"/>
          <ac:spMkLst>
            <pc:docMk/>
            <pc:sldMk cId="1136436369" sldId="474"/>
            <ac:spMk id="35" creationId="{00C6B53D-E843-33A5-4A77-E4B225BFBBC0}"/>
          </ac:spMkLst>
        </pc:spChg>
      </pc:sldChg>
      <pc:sldChg chg="modSp mod">
        <pc:chgData name="Lina Romančikaitė-Klingienė" userId="d1af1793-c0b7-432c-a16f-b1ace8e8d6de" providerId="ADAL" clId="{80877D61-A286-4B8E-8F6B-757A58249312}" dt="2026-05-18T20:21:45.668" v="159" actId="6549"/>
        <pc:sldMkLst>
          <pc:docMk/>
          <pc:sldMk cId="1593018553" sldId="475"/>
        </pc:sldMkLst>
        <pc:spChg chg="mod">
          <ac:chgData name="Lina Romančikaitė-Klingienė" userId="d1af1793-c0b7-432c-a16f-b1ace8e8d6de" providerId="ADAL" clId="{80877D61-A286-4B8E-8F6B-757A58249312}" dt="2026-05-18T20:21:27.782" v="158" actId="20577"/>
          <ac:spMkLst>
            <pc:docMk/>
            <pc:sldMk cId="1593018553" sldId="475"/>
            <ac:spMk id="19" creationId="{6945B61F-E836-F01E-0894-8B79D4ABB31F}"/>
          </ac:spMkLst>
        </pc:spChg>
        <pc:spChg chg="mod">
          <ac:chgData name="Lina Romančikaitė-Klingienė" userId="d1af1793-c0b7-432c-a16f-b1ace8e8d6de" providerId="ADAL" clId="{80877D61-A286-4B8E-8F6B-757A58249312}" dt="2026-05-18T20:21:45.668" v="159" actId="6549"/>
          <ac:spMkLst>
            <pc:docMk/>
            <pc:sldMk cId="1593018553" sldId="475"/>
            <ac:spMk id="39" creationId="{4B4626C4-AA56-00DD-F37E-337388990244}"/>
          </ac:spMkLst>
        </pc:spChg>
      </pc:sldChg>
      <pc:sldChg chg="modSp mod">
        <pc:chgData name="Lina Romančikaitė-Klingienė" userId="d1af1793-c0b7-432c-a16f-b1ace8e8d6de" providerId="ADAL" clId="{80877D61-A286-4B8E-8F6B-757A58249312}" dt="2026-05-18T20:21:18.561" v="157" actId="20577"/>
        <pc:sldMkLst>
          <pc:docMk/>
          <pc:sldMk cId="3252527966" sldId="477"/>
        </pc:sldMkLst>
        <pc:spChg chg="mod">
          <ac:chgData name="Lina Romančikaitė-Klingienė" userId="d1af1793-c0b7-432c-a16f-b1ace8e8d6de" providerId="ADAL" clId="{80877D61-A286-4B8E-8F6B-757A58249312}" dt="2026-05-18T20:21:15.616" v="156" actId="20577"/>
          <ac:spMkLst>
            <pc:docMk/>
            <pc:sldMk cId="3252527966" sldId="477"/>
            <ac:spMk id="8" creationId="{CD916F2F-5EFF-5637-0193-34710DD02112}"/>
          </ac:spMkLst>
        </pc:spChg>
        <pc:spChg chg="mod">
          <ac:chgData name="Lina Romančikaitė-Klingienė" userId="d1af1793-c0b7-432c-a16f-b1ace8e8d6de" providerId="ADAL" clId="{80877D61-A286-4B8E-8F6B-757A58249312}" dt="2026-05-18T20:21:18.561" v="157" actId="20577"/>
          <ac:spMkLst>
            <pc:docMk/>
            <pc:sldMk cId="3252527966" sldId="477"/>
            <ac:spMk id="23" creationId="{1B995408-8122-E13A-F926-163AEACEFF14}"/>
          </ac:spMkLst>
        </pc:spChg>
      </pc:sldChg>
      <pc:sldChg chg="modSp mod">
        <pc:chgData name="Lina Romančikaitė-Klingienė" userId="d1af1793-c0b7-432c-a16f-b1ace8e8d6de" providerId="ADAL" clId="{80877D61-A286-4B8E-8F6B-757A58249312}" dt="2026-05-18T20:23:14.536" v="167" actId="20577"/>
        <pc:sldMkLst>
          <pc:docMk/>
          <pc:sldMk cId="1503742273" sldId="483"/>
        </pc:sldMkLst>
        <pc:spChg chg="mod">
          <ac:chgData name="Lina Romančikaitė-Klingienė" userId="d1af1793-c0b7-432c-a16f-b1ace8e8d6de" providerId="ADAL" clId="{80877D61-A286-4B8E-8F6B-757A58249312}" dt="2026-05-18T20:23:14.536" v="167" actId="20577"/>
          <ac:spMkLst>
            <pc:docMk/>
            <pc:sldMk cId="1503742273" sldId="483"/>
            <ac:spMk id="11" creationId="{CA6368BB-4704-A6A2-7F6B-037646A166B3}"/>
          </ac:spMkLst>
        </pc:spChg>
        <pc:spChg chg="mod">
          <ac:chgData name="Lina Romančikaitė-Klingienė" userId="d1af1793-c0b7-432c-a16f-b1ace8e8d6de" providerId="ADAL" clId="{80877D61-A286-4B8E-8F6B-757A58249312}" dt="2026-05-18T20:23:09.529" v="166" actId="6549"/>
          <ac:spMkLst>
            <pc:docMk/>
            <pc:sldMk cId="1503742273" sldId="483"/>
            <ac:spMk id="15" creationId="{891D6F44-77AC-5F42-C858-BC3FD4FBE4A6}"/>
          </ac:spMkLst>
        </pc:spChg>
      </pc:sldChg>
      <pc:sldChg chg="modSp mod">
        <pc:chgData name="Lina Romančikaitė-Klingienė" userId="d1af1793-c0b7-432c-a16f-b1ace8e8d6de" providerId="ADAL" clId="{80877D61-A286-4B8E-8F6B-757A58249312}" dt="2026-05-18T20:22:59.509" v="165" actId="6549"/>
        <pc:sldMkLst>
          <pc:docMk/>
          <pc:sldMk cId="4034665567" sldId="485"/>
        </pc:sldMkLst>
        <pc:spChg chg="mod">
          <ac:chgData name="Lina Romančikaitė-Klingienė" userId="d1af1793-c0b7-432c-a16f-b1ace8e8d6de" providerId="ADAL" clId="{80877D61-A286-4B8E-8F6B-757A58249312}" dt="2026-05-18T20:22:53.632" v="164" actId="20577"/>
          <ac:spMkLst>
            <pc:docMk/>
            <pc:sldMk cId="4034665567" sldId="485"/>
            <ac:spMk id="11" creationId="{DBEF4C5F-49DC-D21A-774F-E59F601A0524}"/>
          </ac:spMkLst>
        </pc:spChg>
        <pc:spChg chg="mod">
          <ac:chgData name="Lina Romančikaitė-Klingienė" userId="d1af1793-c0b7-432c-a16f-b1ace8e8d6de" providerId="ADAL" clId="{80877D61-A286-4B8E-8F6B-757A58249312}" dt="2026-05-18T20:22:59.509" v="165" actId="6549"/>
          <ac:spMkLst>
            <pc:docMk/>
            <pc:sldMk cId="4034665567" sldId="485"/>
            <ac:spMk id="30" creationId="{47B4A00F-2C5C-1576-93E0-07936978AE30}"/>
          </ac:spMkLst>
        </pc:spChg>
      </pc:sldChg>
      <pc:sldChg chg="modSp mod">
        <pc:chgData name="Lina Romančikaitė-Klingienė" userId="d1af1793-c0b7-432c-a16f-b1ace8e8d6de" providerId="ADAL" clId="{80877D61-A286-4B8E-8F6B-757A58249312}" dt="2026-05-18T20:24:19.493" v="189" actId="6549"/>
        <pc:sldMkLst>
          <pc:docMk/>
          <pc:sldMk cId="574317543" sldId="486"/>
        </pc:sldMkLst>
        <pc:spChg chg="mod">
          <ac:chgData name="Lina Romančikaitė-Klingienė" userId="d1af1793-c0b7-432c-a16f-b1ace8e8d6de" providerId="ADAL" clId="{80877D61-A286-4B8E-8F6B-757A58249312}" dt="2026-05-18T20:24:19.493" v="189" actId="6549"/>
          <ac:spMkLst>
            <pc:docMk/>
            <pc:sldMk cId="574317543" sldId="486"/>
            <ac:spMk id="19" creationId="{58495184-E64D-38AF-15BC-BB35FDC34BA6}"/>
          </ac:spMkLst>
        </pc:spChg>
      </pc:sldChg>
      <pc:sldChg chg="modSp mod">
        <pc:chgData name="Lina Romančikaitė-Klingienė" userId="d1af1793-c0b7-432c-a16f-b1ace8e8d6de" providerId="ADAL" clId="{80877D61-A286-4B8E-8F6B-757A58249312}" dt="2026-05-18T20:49:34.430" v="339" actId="1076"/>
        <pc:sldMkLst>
          <pc:docMk/>
          <pc:sldMk cId="902991243" sldId="487"/>
        </pc:sldMkLst>
        <pc:spChg chg="mod">
          <ac:chgData name="Lina Romančikaitė-Klingienė" userId="d1af1793-c0b7-432c-a16f-b1ace8e8d6de" providerId="ADAL" clId="{80877D61-A286-4B8E-8F6B-757A58249312}" dt="2026-05-18T20:49:34.430" v="339" actId="1076"/>
          <ac:spMkLst>
            <pc:docMk/>
            <pc:sldMk cId="902991243" sldId="487"/>
            <ac:spMk id="3" creationId="{9AD6E186-2111-1A15-D24C-B8C947811596}"/>
          </ac:spMkLst>
        </pc:spChg>
        <pc:spChg chg="mod">
          <ac:chgData name="Lina Romančikaitė-Klingienė" userId="d1af1793-c0b7-432c-a16f-b1ace8e8d6de" providerId="ADAL" clId="{80877D61-A286-4B8E-8F6B-757A58249312}" dt="2026-05-18T20:23:28.446" v="168" actId="6549"/>
          <ac:spMkLst>
            <pc:docMk/>
            <pc:sldMk cId="902991243" sldId="487"/>
            <ac:spMk id="13" creationId="{3793A312-C872-7FC2-802C-C13948E80F79}"/>
          </ac:spMkLst>
        </pc:spChg>
        <pc:spChg chg="mod">
          <ac:chgData name="Lina Romančikaitė-Klingienė" userId="d1af1793-c0b7-432c-a16f-b1ace8e8d6de" providerId="ADAL" clId="{80877D61-A286-4B8E-8F6B-757A58249312}" dt="2026-05-18T20:23:33.827" v="170" actId="20577"/>
          <ac:spMkLst>
            <pc:docMk/>
            <pc:sldMk cId="902991243" sldId="487"/>
            <ac:spMk id="19" creationId="{966A1349-D67E-D919-0A7A-AEAD721F65FF}"/>
          </ac:spMkLst>
        </pc:spChg>
        <pc:spChg chg="mod">
          <ac:chgData name="Lina Romančikaitė-Klingienė" userId="d1af1793-c0b7-432c-a16f-b1ace8e8d6de" providerId="ADAL" clId="{80877D61-A286-4B8E-8F6B-757A58249312}" dt="2026-05-18T20:23:31.552" v="169" actId="6549"/>
          <ac:spMkLst>
            <pc:docMk/>
            <pc:sldMk cId="902991243" sldId="487"/>
            <ac:spMk id="27" creationId="{79F4FD8A-EA6C-D2CA-7462-89776A818555}"/>
          </ac:spMkLst>
        </pc:spChg>
        <pc:spChg chg="mod">
          <ac:chgData name="Lina Romančikaitė-Klingienė" userId="d1af1793-c0b7-432c-a16f-b1ace8e8d6de" providerId="ADAL" clId="{80877D61-A286-4B8E-8F6B-757A58249312}" dt="2026-05-18T20:23:39.106" v="173" actId="14100"/>
          <ac:spMkLst>
            <pc:docMk/>
            <pc:sldMk cId="902991243" sldId="487"/>
            <ac:spMk id="54" creationId="{D14DA290-DCB4-F7E2-E8E5-967C23D5079C}"/>
          </ac:spMkLst>
        </pc:spChg>
      </pc:sldChg>
      <pc:sldChg chg="modSp mod">
        <pc:chgData name="Lina Romančikaitė-Klingienė" userId="d1af1793-c0b7-432c-a16f-b1ace8e8d6de" providerId="ADAL" clId="{80877D61-A286-4B8E-8F6B-757A58249312}" dt="2026-05-18T20:19:08.458" v="141" actId="20577"/>
        <pc:sldMkLst>
          <pc:docMk/>
          <pc:sldMk cId="3242618062" sldId="496"/>
        </pc:sldMkLst>
        <pc:spChg chg="mod">
          <ac:chgData name="Lina Romančikaitė-Klingienė" userId="d1af1793-c0b7-432c-a16f-b1ace8e8d6de" providerId="ADAL" clId="{80877D61-A286-4B8E-8F6B-757A58249312}" dt="2026-05-18T20:19:08.458" v="141" actId="20577"/>
          <ac:spMkLst>
            <pc:docMk/>
            <pc:sldMk cId="3242618062" sldId="496"/>
            <ac:spMk id="6" creationId="{0A5E1F05-4933-3EFA-4460-E0467E175D4D}"/>
          </ac:spMkLst>
        </pc:spChg>
      </pc:sldChg>
      <pc:sldChg chg="delSp modSp mod">
        <pc:chgData name="Lina Romančikaitė-Klingienė" userId="d1af1793-c0b7-432c-a16f-b1ace8e8d6de" providerId="ADAL" clId="{80877D61-A286-4B8E-8F6B-757A58249312}" dt="2026-05-18T20:01:54.437" v="32" actId="478"/>
        <pc:sldMkLst>
          <pc:docMk/>
          <pc:sldMk cId="399576431" sldId="500"/>
        </pc:sldMkLst>
        <pc:spChg chg="del mod">
          <ac:chgData name="Lina Romančikaitė-Klingienė" userId="d1af1793-c0b7-432c-a16f-b1ace8e8d6de" providerId="ADAL" clId="{80877D61-A286-4B8E-8F6B-757A58249312}" dt="2026-05-18T20:01:54.437" v="32" actId="478"/>
          <ac:spMkLst>
            <pc:docMk/>
            <pc:sldMk cId="399576431" sldId="500"/>
            <ac:spMk id="3" creationId="{9AD6E186-2111-1A15-D24C-B8C947811596}"/>
          </ac:spMkLst>
        </pc:spChg>
        <pc:spChg chg="mod">
          <ac:chgData name="Lina Romančikaitė-Klingienė" userId="d1af1793-c0b7-432c-a16f-b1ace8e8d6de" providerId="ADAL" clId="{80877D61-A286-4B8E-8F6B-757A58249312}" dt="2026-05-18T20:01:44.971" v="30" actId="2711"/>
          <ac:spMkLst>
            <pc:docMk/>
            <pc:sldMk cId="399576431" sldId="500"/>
            <ac:spMk id="6" creationId="{1AE2AFA2-E48A-E1E5-D4CD-C04188C4AEB4}"/>
          </ac:spMkLst>
        </pc:spChg>
      </pc:sldChg>
      <pc:sldChg chg="modSp mod">
        <pc:chgData name="Lina Romančikaitė-Klingienė" userId="d1af1793-c0b7-432c-a16f-b1ace8e8d6de" providerId="ADAL" clId="{80877D61-A286-4B8E-8F6B-757A58249312}" dt="2026-05-18T20:10:09.683" v="113" actId="20577"/>
        <pc:sldMkLst>
          <pc:docMk/>
          <pc:sldMk cId="962864486" sldId="501"/>
        </pc:sldMkLst>
        <pc:spChg chg="mod">
          <ac:chgData name="Lina Romančikaitė-Klingienė" userId="d1af1793-c0b7-432c-a16f-b1ace8e8d6de" providerId="ADAL" clId="{80877D61-A286-4B8E-8F6B-757A58249312}" dt="2026-05-18T20:10:09.683" v="113" actId="20577"/>
          <ac:spMkLst>
            <pc:docMk/>
            <pc:sldMk cId="962864486" sldId="501"/>
            <ac:spMk id="11" creationId="{998F5886-6887-8535-3D30-CA92E0C2E546}"/>
          </ac:spMkLst>
        </pc:spChg>
      </pc:sldChg>
      <pc:sldChg chg="modSp mod">
        <pc:chgData name="Lina Romančikaitė-Klingienė" userId="d1af1793-c0b7-432c-a16f-b1ace8e8d6de" providerId="ADAL" clId="{80877D61-A286-4B8E-8F6B-757A58249312}" dt="2026-05-18T20:03:11.112" v="46" actId="20577"/>
        <pc:sldMkLst>
          <pc:docMk/>
          <pc:sldMk cId="3695766328" sldId="504"/>
        </pc:sldMkLst>
        <pc:spChg chg="mod">
          <ac:chgData name="Lina Romančikaitė-Klingienė" userId="d1af1793-c0b7-432c-a16f-b1ace8e8d6de" providerId="ADAL" clId="{80877D61-A286-4B8E-8F6B-757A58249312}" dt="2026-05-18T20:03:05.119" v="44" actId="20577"/>
          <ac:spMkLst>
            <pc:docMk/>
            <pc:sldMk cId="3695766328" sldId="504"/>
            <ac:spMk id="4" creationId="{898FE243-B5E7-63E7-6588-350944B65745}"/>
          </ac:spMkLst>
        </pc:spChg>
        <pc:spChg chg="mod">
          <ac:chgData name="Lina Romančikaitė-Klingienė" userId="d1af1793-c0b7-432c-a16f-b1ace8e8d6de" providerId="ADAL" clId="{80877D61-A286-4B8E-8F6B-757A58249312}" dt="2026-05-18T20:03:08.926" v="45" actId="6549"/>
          <ac:spMkLst>
            <pc:docMk/>
            <pc:sldMk cId="3695766328" sldId="504"/>
            <ac:spMk id="16" creationId="{4CA1EC57-1729-CBEA-1CDC-C2562E81E99C}"/>
          </ac:spMkLst>
        </pc:spChg>
        <pc:spChg chg="mod">
          <ac:chgData name="Lina Romančikaitė-Klingienė" userId="d1af1793-c0b7-432c-a16f-b1ace8e8d6de" providerId="ADAL" clId="{80877D61-A286-4B8E-8F6B-757A58249312}" dt="2026-05-18T20:03:11.112" v="46" actId="20577"/>
          <ac:spMkLst>
            <pc:docMk/>
            <pc:sldMk cId="3695766328" sldId="504"/>
            <ac:spMk id="19" creationId="{8013B0A7-41AB-BD9D-BD8E-51F8B9137DDF}"/>
          </ac:spMkLst>
        </pc:spChg>
      </pc:sldChg>
      <pc:sldChg chg="modSp mod">
        <pc:chgData name="Lina Romančikaitė-Klingienė" userId="d1af1793-c0b7-432c-a16f-b1ace8e8d6de" providerId="ADAL" clId="{80877D61-A286-4B8E-8F6B-757A58249312}" dt="2026-05-18T20:50:06.263" v="344" actId="1076"/>
        <pc:sldMkLst>
          <pc:docMk/>
          <pc:sldMk cId="455603187" sldId="509"/>
        </pc:sldMkLst>
        <pc:spChg chg="mod">
          <ac:chgData name="Lina Romančikaitė-Klingienė" userId="d1af1793-c0b7-432c-a16f-b1ace8e8d6de" providerId="ADAL" clId="{80877D61-A286-4B8E-8F6B-757A58249312}" dt="2026-05-18T20:50:06.263" v="344" actId="1076"/>
          <ac:spMkLst>
            <pc:docMk/>
            <pc:sldMk cId="455603187" sldId="509"/>
            <ac:spMk id="3" creationId="{9AD6E186-2111-1A15-D24C-B8C947811596}"/>
          </ac:spMkLst>
        </pc:spChg>
        <pc:spChg chg="mod">
          <ac:chgData name="Lina Romančikaitė-Klingienė" userId="d1af1793-c0b7-432c-a16f-b1ace8e8d6de" providerId="ADAL" clId="{80877D61-A286-4B8E-8F6B-757A58249312}" dt="2026-05-18T20:50:02.999" v="343" actId="1076"/>
          <ac:spMkLst>
            <pc:docMk/>
            <pc:sldMk cId="455603187" sldId="509"/>
            <ac:spMk id="13" creationId="{D8BEBE8A-6057-CB6E-A80B-42DAF9FD7F25}"/>
          </ac:spMkLst>
        </pc:spChg>
      </pc:sldChg>
      <pc:sldChg chg="modSp mod">
        <pc:chgData name="Lina Romančikaitė-Klingienė" userId="d1af1793-c0b7-432c-a16f-b1ace8e8d6de" providerId="ADAL" clId="{80877D61-A286-4B8E-8F6B-757A58249312}" dt="2026-05-18T20:26:20.706" v="230" actId="20577"/>
        <pc:sldMkLst>
          <pc:docMk/>
          <pc:sldMk cId="3982664642" sldId="510"/>
        </pc:sldMkLst>
        <pc:spChg chg="mod">
          <ac:chgData name="Lina Romančikaitė-Klingienė" userId="d1af1793-c0b7-432c-a16f-b1ace8e8d6de" providerId="ADAL" clId="{80877D61-A286-4B8E-8F6B-757A58249312}" dt="2026-05-18T20:26:20.706" v="230" actId="20577"/>
          <ac:spMkLst>
            <pc:docMk/>
            <pc:sldMk cId="3982664642" sldId="510"/>
            <ac:spMk id="58" creationId="{192A228D-66A3-16BD-112C-994E6471F565}"/>
          </ac:spMkLst>
        </pc:spChg>
      </pc:sldChg>
      <pc:sldChg chg="modSp mod">
        <pc:chgData name="Lina Romančikaitė-Klingienė" userId="d1af1793-c0b7-432c-a16f-b1ace8e8d6de" providerId="ADAL" clId="{80877D61-A286-4B8E-8F6B-757A58249312}" dt="2026-05-18T20:25:18.768" v="209" actId="14100"/>
        <pc:sldMkLst>
          <pc:docMk/>
          <pc:sldMk cId="389709486" sldId="511"/>
        </pc:sldMkLst>
        <pc:spChg chg="mod">
          <ac:chgData name="Lina Romančikaitė-Klingienė" userId="d1af1793-c0b7-432c-a16f-b1ace8e8d6de" providerId="ADAL" clId="{80877D61-A286-4B8E-8F6B-757A58249312}" dt="2026-05-18T20:24:43.675" v="199" actId="6549"/>
          <ac:spMkLst>
            <pc:docMk/>
            <pc:sldMk cId="389709486" sldId="511"/>
            <ac:spMk id="4" creationId="{8A23B8C8-5612-CCC4-4EBD-1E5F7016D3FF}"/>
          </ac:spMkLst>
        </pc:spChg>
        <pc:spChg chg="mod">
          <ac:chgData name="Lina Romančikaitė-Klingienė" userId="d1af1793-c0b7-432c-a16f-b1ace8e8d6de" providerId="ADAL" clId="{80877D61-A286-4B8E-8F6B-757A58249312}" dt="2026-05-18T20:25:14.738" v="208" actId="1076"/>
          <ac:spMkLst>
            <pc:docMk/>
            <pc:sldMk cId="389709486" sldId="511"/>
            <ac:spMk id="38" creationId="{43087BE9-46E9-822C-3F61-2286EC6BF3F9}"/>
          </ac:spMkLst>
        </pc:spChg>
        <pc:cxnChg chg="mod">
          <ac:chgData name="Lina Romančikaitė-Klingienė" userId="d1af1793-c0b7-432c-a16f-b1ace8e8d6de" providerId="ADAL" clId="{80877D61-A286-4B8E-8F6B-757A58249312}" dt="2026-05-18T20:25:18.768" v="209" actId="14100"/>
          <ac:cxnSpMkLst>
            <pc:docMk/>
            <pc:sldMk cId="389709486" sldId="511"/>
            <ac:cxnSpMk id="22" creationId="{5E799850-64D8-1307-539D-AF52E9D853E6}"/>
          </ac:cxnSpMkLst>
        </pc:cxnChg>
      </pc:sldChg>
      <pc:sldChg chg="modSp mod">
        <pc:chgData name="Lina Romančikaitė-Klingienė" userId="d1af1793-c0b7-432c-a16f-b1ace8e8d6de" providerId="ADAL" clId="{80877D61-A286-4B8E-8F6B-757A58249312}" dt="2026-05-18T20:26:42.225" v="235" actId="6549"/>
        <pc:sldMkLst>
          <pc:docMk/>
          <pc:sldMk cId="3814032200" sldId="512"/>
        </pc:sldMkLst>
        <pc:spChg chg="mod">
          <ac:chgData name="Lina Romančikaitė-Klingienė" userId="d1af1793-c0b7-432c-a16f-b1ace8e8d6de" providerId="ADAL" clId="{80877D61-A286-4B8E-8F6B-757A58249312}" dt="2026-05-18T20:26:42.225" v="235" actId="6549"/>
          <ac:spMkLst>
            <pc:docMk/>
            <pc:sldMk cId="3814032200" sldId="512"/>
            <ac:spMk id="2" creationId="{3679A9D1-51EE-7608-28B6-601A0C73220D}"/>
          </ac:spMkLst>
        </pc:spChg>
        <pc:spChg chg="mod">
          <ac:chgData name="Lina Romančikaitė-Klingienė" userId="d1af1793-c0b7-432c-a16f-b1ace8e8d6de" providerId="ADAL" clId="{80877D61-A286-4B8E-8F6B-757A58249312}" dt="2026-05-18T20:26:35.510" v="234" actId="20577"/>
          <ac:spMkLst>
            <pc:docMk/>
            <pc:sldMk cId="3814032200" sldId="512"/>
            <ac:spMk id="25" creationId="{E1ADE3A3-1DFD-5E17-AF08-6519C9A244FE}"/>
          </ac:spMkLst>
        </pc:spChg>
      </pc:sldChg>
      <pc:sldChg chg="modSp mod">
        <pc:chgData name="Lina Romančikaitė-Klingienė" userId="d1af1793-c0b7-432c-a16f-b1ace8e8d6de" providerId="ADAL" clId="{80877D61-A286-4B8E-8F6B-757A58249312}" dt="2026-05-18T20:49:42.355" v="340" actId="1076"/>
        <pc:sldMkLst>
          <pc:docMk/>
          <pc:sldMk cId="1399491563" sldId="514"/>
        </pc:sldMkLst>
        <pc:spChg chg="mod">
          <ac:chgData name="Lina Romančikaitė-Klingienė" userId="d1af1793-c0b7-432c-a16f-b1ace8e8d6de" providerId="ADAL" clId="{80877D61-A286-4B8E-8F6B-757A58249312}" dt="2026-05-18T20:49:42.355" v="340" actId="1076"/>
          <ac:spMkLst>
            <pc:docMk/>
            <pc:sldMk cId="1399491563" sldId="514"/>
            <ac:spMk id="4" creationId="{FB4B6A39-09B5-06F0-7854-2DFD652A61A8}"/>
          </ac:spMkLst>
        </pc:spChg>
        <pc:spChg chg="mod">
          <ac:chgData name="Lina Romančikaitė-Klingienė" userId="d1af1793-c0b7-432c-a16f-b1ace8e8d6de" providerId="ADAL" clId="{80877D61-A286-4B8E-8F6B-757A58249312}" dt="2026-05-18T20:28:36.456" v="287" actId="20577"/>
          <ac:spMkLst>
            <pc:docMk/>
            <pc:sldMk cId="1399491563" sldId="514"/>
            <ac:spMk id="22" creationId="{476A3FD4-24CA-8B56-2E87-3284F39C195F}"/>
          </ac:spMkLst>
        </pc:spChg>
        <pc:spChg chg="mod">
          <ac:chgData name="Lina Romančikaitė-Klingienė" userId="d1af1793-c0b7-432c-a16f-b1ace8e8d6de" providerId="ADAL" clId="{80877D61-A286-4B8E-8F6B-757A58249312}" dt="2026-05-18T20:28:51.332" v="288" actId="20577"/>
          <ac:spMkLst>
            <pc:docMk/>
            <pc:sldMk cId="1399491563" sldId="514"/>
            <ac:spMk id="23" creationId="{E4EAC370-03DE-9FC9-CB12-D68357288B4A}"/>
          </ac:spMkLst>
        </pc:spChg>
        <pc:picChg chg="mod">
          <ac:chgData name="Lina Romančikaitė-Klingienė" userId="d1af1793-c0b7-432c-a16f-b1ace8e8d6de" providerId="ADAL" clId="{80877D61-A286-4B8E-8F6B-757A58249312}" dt="2026-05-18T20:27:15.166" v="239" actId="1076"/>
          <ac:picMkLst>
            <pc:docMk/>
            <pc:sldMk cId="1399491563" sldId="514"/>
            <ac:picMk id="24" creationId="{D130E2F2-F2D4-7A6A-6672-29C687B242C8}"/>
          </ac:picMkLst>
        </pc:picChg>
        <pc:picChg chg="mod">
          <ac:chgData name="Lina Romančikaitė-Klingienė" userId="d1af1793-c0b7-432c-a16f-b1ace8e8d6de" providerId="ADAL" clId="{80877D61-A286-4B8E-8F6B-757A58249312}" dt="2026-05-18T20:27:09.147" v="237" actId="1076"/>
          <ac:picMkLst>
            <pc:docMk/>
            <pc:sldMk cId="1399491563" sldId="514"/>
            <ac:picMk id="25" creationId="{3A023A68-0133-00EB-8BC6-A81D70EBCAA6}"/>
          </ac:picMkLst>
        </pc:picChg>
      </pc:sldChg>
      <pc:sldChg chg="modSp mod">
        <pc:chgData name="Lina Romančikaitė-Klingienė" userId="d1af1793-c0b7-432c-a16f-b1ace8e8d6de" providerId="ADAL" clId="{80877D61-A286-4B8E-8F6B-757A58249312}" dt="2026-05-18T20:49:50.117" v="341" actId="1076"/>
        <pc:sldMkLst>
          <pc:docMk/>
          <pc:sldMk cId="3857840558" sldId="515"/>
        </pc:sldMkLst>
        <pc:spChg chg="mod">
          <ac:chgData name="Lina Romančikaitė-Klingienė" userId="d1af1793-c0b7-432c-a16f-b1ace8e8d6de" providerId="ADAL" clId="{80877D61-A286-4B8E-8F6B-757A58249312}" dt="2026-05-18T20:49:50.117" v="341" actId="1076"/>
          <ac:spMkLst>
            <pc:docMk/>
            <pc:sldMk cId="3857840558" sldId="515"/>
            <ac:spMk id="4" creationId="{C77960DD-A2EF-0319-C21F-135F8C970428}"/>
          </ac:spMkLst>
        </pc:spChg>
        <pc:spChg chg="mod">
          <ac:chgData name="Lina Romančikaitė-Klingienė" userId="d1af1793-c0b7-432c-a16f-b1ace8e8d6de" providerId="ADAL" clId="{80877D61-A286-4B8E-8F6B-757A58249312}" dt="2026-05-18T20:29:04.235" v="289"/>
          <ac:spMkLst>
            <pc:docMk/>
            <pc:sldMk cId="3857840558" sldId="515"/>
            <ac:spMk id="12" creationId="{A1FCA9B1-9E83-FABD-F636-E1833A9A794B}"/>
          </ac:spMkLst>
        </pc:spChg>
      </pc:sldChg>
      <pc:sldChg chg="add">
        <pc:chgData name="Lina Romančikaitė-Klingienė" userId="d1af1793-c0b7-432c-a16f-b1ace8e8d6de" providerId="ADAL" clId="{80877D61-A286-4B8E-8F6B-757A58249312}" dt="2026-05-18T20:00:41.957" v="28"/>
        <pc:sldMkLst>
          <pc:docMk/>
          <pc:sldMk cId="1673437134" sldId="516"/>
        </pc:sldMkLst>
      </pc:sldChg>
      <pc:sldChg chg="add">
        <pc:chgData name="Lina Romančikaitė-Klingienė" userId="d1af1793-c0b7-432c-a16f-b1ace8e8d6de" providerId="ADAL" clId="{80877D61-A286-4B8E-8F6B-757A58249312}" dt="2026-05-18T20:00:41.957" v="28"/>
        <pc:sldMkLst>
          <pc:docMk/>
          <pc:sldMk cId="2208921477" sldId="517"/>
        </pc:sldMkLst>
      </pc:sldChg>
    </pc:docChg>
  </pc:docChgLst>
  <pc:docChgLst>
    <pc:chgData name="Toma Samulionytė" userId="S::toma.samulionyte@vpt.lt::823f10fa-3c4f-44c0-b951-51cb19d7d884" providerId="AD" clId="Web-{B3D28201-F19F-61B5-615A-A3A24D001EA5}"/>
    <pc:docChg chg="modSld">
      <pc:chgData name="Toma Samulionytė" userId="S::toma.samulionyte@vpt.lt::823f10fa-3c4f-44c0-b951-51cb19d7d884" providerId="AD" clId="Web-{B3D28201-F19F-61B5-615A-A3A24D001EA5}" dt="2026-05-16T16:10:39.042" v="19" actId="20577"/>
      <pc:docMkLst>
        <pc:docMk/>
      </pc:docMkLst>
      <pc:sldChg chg="addSp modSp">
        <pc:chgData name="Toma Samulionytė" userId="S::toma.samulionyte@vpt.lt::823f10fa-3c4f-44c0-b951-51cb19d7d884" providerId="AD" clId="Web-{B3D28201-F19F-61B5-615A-A3A24D001EA5}" dt="2026-05-16T13:50:14.071" v="5" actId="14100"/>
        <pc:sldMkLst>
          <pc:docMk/>
          <pc:sldMk cId="894664470" sldId="428"/>
        </pc:sldMkLst>
        <pc:spChg chg="add mod">
          <ac:chgData name="Toma Samulionytė" userId="S::toma.samulionyte@vpt.lt::823f10fa-3c4f-44c0-b951-51cb19d7d884" providerId="AD" clId="Web-{B3D28201-F19F-61B5-615A-A3A24D001EA5}" dt="2026-05-16T13:49:56.102" v="2" actId="20577"/>
          <ac:spMkLst>
            <pc:docMk/>
            <pc:sldMk cId="894664470" sldId="428"/>
            <ac:spMk id="9" creationId="{5B1C3F19-4B21-B28E-3807-B06960930C26}"/>
          </ac:spMkLst>
        </pc:spChg>
        <pc:cxnChg chg="add mod">
          <ac:chgData name="Toma Samulionytė" userId="S::toma.samulionyte@vpt.lt::823f10fa-3c4f-44c0-b951-51cb19d7d884" providerId="AD" clId="Web-{B3D28201-F19F-61B5-615A-A3A24D001EA5}" dt="2026-05-16T13:50:14.071" v="5" actId="14100"/>
          <ac:cxnSpMkLst>
            <pc:docMk/>
            <pc:sldMk cId="894664470" sldId="428"/>
            <ac:cxnSpMk id="13" creationId="{022E1A35-38E8-0C0D-99A7-F6723B8C278B}"/>
          </ac:cxnSpMkLst>
        </pc:cxnChg>
      </pc:sldChg>
      <pc:sldChg chg="addSp modSp">
        <pc:chgData name="Toma Samulionytė" userId="S::toma.samulionyte@vpt.lt::823f10fa-3c4f-44c0-b951-51cb19d7d884" providerId="AD" clId="Web-{B3D28201-F19F-61B5-615A-A3A24D001EA5}" dt="2026-05-16T13:57:09.091" v="13" actId="1076"/>
        <pc:sldMkLst>
          <pc:docMk/>
          <pc:sldMk cId="4089463927" sldId="432"/>
        </pc:sldMkLst>
        <pc:spChg chg="mod">
          <ac:chgData name="Toma Samulionytė" userId="S::toma.samulionyte@vpt.lt::823f10fa-3c4f-44c0-b951-51cb19d7d884" providerId="AD" clId="Web-{B3D28201-F19F-61B5-615A-A3A24D001EA5}" dt="2026-05-16T13:56:20.810" v="7" actId="1076"/>
          <ac:spMkLst>
            <pc:docMk/>
            <pc:sldMk cId="4089463927" sldId="432"/>
            <ac:spMk id="3" creationId="{AD53A188-9AAB-E9D9-66B2-80A0162160CC}"/>
          </ac:spMkLst>
        </pc:spChg>
        <pc:spChg chg="add mod">
          <ac:chgData name="Toma Samulionytė" userId="S::toma.samulionyte@vpt.lt::823f10fa-3c4f-44c0-b951-51cb19d7d884" providerId="AD" clId="Web-{B3D28201-F19F-61B5-615A-A3A24D001EA5}" dt="2026-05-16T13:56:55.763" v="12" actId="1076"/>
          <ac:spMkLst>
            <pc:docMk/>
            <pc:sldMk cId="4089463927" sldId="432"/>
            <ac:spMk id="4" creationId="{2EFBCBFF-335C-7913-8801-140FA7B75470}"/>
          </ac:spMkLst>
        </pc:spChg>
        <pc:spChg chg="mod">
          <ac:chgData name="Toma Samulionytė" userId="S::toma.samulionyte@vpt.lt::823f10fa-3c4f-44c0-b951-51cb19d7d884" providerId="AD" clId="Web-{B3D28201-F19F-61B5-615A-A3A24D001EA5}" dt="2026-05-16T13:56:24.779" v="8" actId="1076"/>
          <ac:spMkLst>
            <pc:docMk/>
            <pc:sldMk cId="4089463927" sldId="432"/>
            <ac:spMk id="18" creationId="{22511967-4393-0242-0FA9-59C1F9E70AE2}"/>
          </ac:spMkLst>
        </pc:spChg>
        <pc:spChg chg="mod">
          <ac:chgData name="Toma Samulionytė" userId="S::toma.samulionyte@vpt.lt::823f10fa-3c4f-44c0-b951-51cb19d7d884" providerId="AD" clId="Web-{B3D28201-F19F-61B5-615A-A3A24D001EA5}" dt="2026-05-16T13:57:09.091" v="13" actId="1076"/>
          <ac:spMkLst>
            <pc:docMk/>
            <pc:sldMk cId="4089463927" sldId="432"/>
            <ac:spMk id="28" creationId="{86669198-86E8-AF5E-B218-991C1E6DDE63}"/>
          </ac:spMkLst>
        </pc:spChg>
      </pc:sldChg>
      <pc:sldChg chg="modSp">
        <pc:chgData name="Toma Samulionytė" userId="S::toma.samulionyte@vpt.lt::823f10fa-3c4f-44c0-b951-51cb19d7d884" providerId="AD" clId="Web-{B3D28201-F19F-61B5-615A-A3A24D001EA5}" dt="2026-05-16T13:44:45.960" v="0" actId="20577"/>
        <pc:sldMkLst>
          <pc:docMk/>
          <pc:sldMk cId="357384760" sldId="442"/>
        </pc:sldMkLst>
        <pc:spChg chg="mod">
          <ac:chgData name="Toma Samulionytė" userId="S::toma.samulionyte@vpt.lt::823f10fa-3c4f-44c0-b951-51cb19d7d884" providerId="AD" clId="Web-{B3D28201-F19F-61B5-615A-A3A24D001EA5}" dt="2026-05-16T13:44:45.960" v="0" actId="20577"/>
          <ac:spMkLst>
            <pc:docMk/>
            <pc:sldMk cId="357384760" sldId="442"/>
            <ac:spMk id="5" creationId="{AF000486-176D-9A70-BE8F-2705AD5EDBAE}"/>
          </ac:spMkLst>
        </pc:spChg>
      </pc:sldChg>
      <pc:sldChg chg="modSp">
        <pc:chgData name="Toma Samulionytė" userId="S::toma.samulionyte@vpt.lt::823f10fa-3c4f-44c0-b951-51cb19d7d884" providerId="AD" clId="Web-{B3D28201-F19F-61B5-615A-A3A24D001EA5}" dt="2026-05-16T16:09:33.370" v="15" actId="20577"/>
        <pc:sldMkLst>
          <pc:docMk/>
          <pc:sldMk cId="3350642649" sldId="455"/>
        </pc:sldMkLst>
        <pc:spChg chg="mod">
          <ac:chgData name="Toma Samulionytė" userId="S::toma.samulionyte@vpt.lt::823f10fa-3c4f-44c0-b951-51cb19d7d884" providerId="AD" clId="Web-{B3D28201-F19F-61B5-615A-A3A24D001EA5}" dt="2026-05-16T16:09:33.370" v="15" actId="20577"/>
          <ac:spMkLst>
            <pc:docMk/>
            <pc:sldMk cId="3350642649" sldId="455"/>
            <ac:spMk id="9" creationId="{91EF75E9-3CC6-C4F2-2C09-9CB74CB3A48D}"/>
          </ac:spMkLst>
        </pc:spChg>
      </pc:sldChg>
      <pc:sldChg chg="modSp">
        <pc:chgData name="Toma Samulionytė" userId="S::toma.samulionyte@vpt.lt::823f10fa-3c4f-44c0-b951-51cb19d7d884" providerId="AD" clId="Web-{B3D28201-F19F-61B5-615A-A3A24D001EA5}" dt="2026-05-16T16:10:39.042" v="19" actId="20577"/>
        <pc:sldMkLst>
          <pc:docMk/>
          <pc:sldMk cId="884235311" sldId="460"/>
        </pc:sldMkLst>
        <pc:spChg chg="mod">
          <ac:chgData name="Toma Samulionytė" userId="S::toma.samulionyte@vpt.lt::823f10fa-3c4f-44c0-b951-51cb19d7d884" providerId="AD" clId="Web-{B3D28201-F19F-61B5-615A-A3A24D001EA5}" dt="2026-05-16T16:10:39.042" v="19" actId="20577"/>
          <ac:spMkLst>
            <pc:docMk/>
            <pc:sldMk cId="884235311" sldId="460"/>
            <ac:spMk id="19" creationId="{D68D5DD5-6128-009B-904A-EDA625A50593}"/>
          </ac:spMkLst>
        </pc:spChg>
      </pc:sldChg>
    </pc:docChg>
  </pc:docChgLst>
  <pc:docChgLst>
    <pc:chgData name="Toma Samulionytė" userId="S::toma.samulionyte@vpt.lt::823f10fa-3c4f-44c0-b951-51cb19d7d884" providerId="AD" clId="Web-{4DDEA0A8-CC9B-2110-55EB-E8D405624320}"/>
    <pc:docChg chg="mod addSld delSld modSld sldOrd">
      <pc:chgData name="Toma Samulionytė" userId="S::toma.samulionyte@vpt.lt::823f10fa-3c4f-44c0-b951-51cb19d7d884" providerId="AD" clId="Web-{4DDEA0A8-CC9B-2110-55EB-E8D405624320}" dt="2026-05-15T18:49:33.039" v="337" actId="20577"/>
      <pc:docMkLst>
        <pc:docMk/>
      </pc:docMkLst>
      <pc:sldChg chg="modSp">
        <pc:chgData name="Toma Samulionytė" userId="S::toma.samulionyte@vpt.lt::823f10fa-3c4f-44c0-b951-51cb19d7d884" providerId="AD" clId="Web-{4DDEA0A8-CC9B-2110-55EB-E8D405624320}" dt="2026-05-15T18:49:33.039" v="337" actId="20577"/>
        <pc:sldMkLst>
          <pc:docMk/>
          <pc:sldMk cId="3155751863" sldId="256"/>
        </pc:sldMkLst>
        <pc:spChg chg="mod">
          <ac:chgData name="Toma Samulionytė" userId="S::toma.samulionyte@vpt.lt::823f10fa-3c4f-44c0-b951-51cb19d7d884" providerId="AD" clId="Web-{4DDEA0A8-CC9B-2110-55EB-E8D405624320}" dt="2026-05-15T18:49:33.039" v="337" actId="20577"/>
          <ac:spMkLst>
            <pc:docMk/>
            <pc:sldMk cId="3155751863" sldId="256"/>
            <ac:spMk id="3" creationId="{0C25C5B2-43E3-2C20-C255-40C87B7ED103}"/>
          </ac:spMkLst>
        </pc:spChg>
      </pc:sldChg>
      <pc:sldChg chg="modSp">
        <pc:chgData name="Toma Samulionytė" userId="S::toma.samulionyte@vpt.lt::823f10fa-3c4f-44c0-b951-51cb19d7d884" providerId="AD" clId="Web-{4DDEA0A8-CC9B-2110-55EB-E8D405624320}" dt="2026-05-15T17:36:44.145" v="99" actId="1076"/>
        <pc:sldMkLst>
          <pc:docMk/>
          <pc:sldMk cId="970019771" sldId="415"/>
        </pc:sldMkLst>
        <pc:spChg chg="mod">
          <ac:chgData name="Toma Samulionytė" userId="S::toma.samulionyte@vpt.lt::823f10fa-3c4f-44c0-b951-51cb19d7d884" providerId="AD" clId="Web-{4DDEA0A8-CC9B-2110-55EB-E8D405624320}" dt="2026-05-15T17:36:44.145" v="99" actId="1076"/>
          <ac:spMkLst>
            <pc:docMk/>
            <pc:sldMk cId="970019771" sldId="415"/>
            <ac:spMk id="12" creationId="{6AB26C5C-5AD2-A845-F564-D11A6CEB7CC6}"/>
          </ac:spMkLst>
        </pc:spChg>
      </pc:sldChg>
      <pc:sldChg chg="modSp">
        <pc:chgData name="Toma Samulionytė" userId="S::toma.samulionyte@vpt.lt::823f10fa-3c4f-44c0-b951-51cb19d7d884" providerId="AD" clId="Web-{4DDEA0A8-CC9B-2110-55EB-E8D405624320}" dt="2026-05-15T17:38:59.509" v="110" actId="1076"/>
        <pc:sldMkLst>
          <pc:docMk/>
          <pc:sldMk cId="1521887226" sldId="421"/>
        </pc:sldMkLst>
        <pc:spChg chg="mod">
          <ac:chgData name="Toma Samulionytė" userId="S::toma.samulionyte@vpt.lt::823f10fa-3c4f-44c0-b951-51cb19d7d884" providerId="AD" clId="Web-{4DDEA0A8-CC9B-2110-55EB-E8D405624320}" dt="2026-05-15T17:38:55.243" v="109" actId="1076"/>
          <ac:spMkLst>
            <pc:docMk/>
            <pc:sldMk cId="1521887226" sldId="421"/>
            <ac:spMk id="3" creationId="{6C5FEFB8-CC34-F37C-1ACE-D805FF93151D}"/>
          </ac:spMkLst>
        </pc:spChg>
        <pc:spChg chg="mod">
          <ac:chgData name="Toma Samulionytė" userId="S::toma.samulionyte@vpt.lt::823f10fa-3c4f-44c0-b951-51cb19d7d884" providerId="AD" clId="Web-{4DDEA0A8-CC9B-2110-55EB-E8D405624320}" dt="2026-05-15T17:38:45.727" v="106" actId="1076"/>
          <ac:spMkLst>
            <pc:docMk/>
            <pc:sldMk cId="1521887226" sldId="421"/>
            <ac:spMk id="4" creationId="{898FE243-B5E7-63E7-6588-350944B65745}"/>
          </ac:spMkLst>
        </pc:spChg>
        <pc:spChg chg="mod">
          <ac:chgData name="Toma Samulionytė" userId="S::toma.samulionyte@vpt.lt::823f10fa-3c4f-44c0-b951-51cb19d7d884" providerId="AD" clId="Web-{4DDEA0A8-CC9B-2110-55EB-E8D405624320}" dt="2026-05-15T17:38:59.509" v="110" actId="1076"/>
          <ac:spMkLst>
            <pc:docMk/>
            <pc:sldMk cId="1521887226" sldId="421"/>
            <ac:spMk id="7" creationId="{00000000-0000-0000-0000-000000000000}"/>
          </ac:spMkLst>
        </pc:spChg>
        <pc:spChg chg="mod">
          <ac:chgData name="Toma Samulionytė" userId="S::toma.samulionyte@vpt.lt::823f10fa-3c4f-44c0-b951-51cb19d7d884" providerId="AD" clId="Web-{4DDEA0A8-CC9B-2110-55EB-E8D405624320}" dt="2026-05-15T17:38:52.852" v="108" actId="1076"/>
          <ac:spMkLst>
            <pc:docMk/>
            <pc:sldMk cId="1521887226" sldId="421"/>
            <ac:spMk id="8" creationId="{0FD0558D-942A-25CC-21A7-9EA0BEA2D11E}"/>
          </ac:spMkLst>
        </pc:spChg>
        <pc:picChg chg="mod">
          <ac:chgData name="Toma Samulionytė" userId="S::toma.samulionyte@vpt.lt::823f10fa-3c4f-44c0-b951-51cb19d7d884" providerId="AD" clId="Web-{4DDEA0A8-CC9B-2110-55EB-E8D405624320}" dt="2026-05-15T17:38:48.368" v="107" actId="1076"/>
          <ac:picMkLst>
            <pc:docMk/>
            <pc:sldMk cId="1521887226" sldId="421"/>
            <ac:picMk id="22" creationId="{FE56CAF8-9D38-4542-AE53-9CF206651568}"/>
          </ac:picMkLst>
        </pc:picChg>
      </pc:sldChg>
      <pc:sldChg chg="modSp">
        <pc:chgData name="Toma Samulionytė" userId="S::toma.samulionyte@vpt.lt::823f10fa-3c4f-44c0-b951-51cb19d7d884" providerId="AD" clId="Web-{4DDEA0A8-CC9B-2110-55EB-E8D405624320}" dt="2026-05-15T17:30:40.975" v="75" actId="20577"/>
        <pc:sldMkLst>
          <pc:docMk/>
          <pc:sldMk cId="2847815327" sldId="423"/>
        </pc:sldMkLst>
        <pc:spChg chg="mod">
          <ac:chgData name="Toma Samulionytė" userId="S::toma.samulionyte@vpt.lt::823f10fa-3c4f-44c0-b951-51cb19d7d884" providerId="AD" clId="Web-{4DDEA0A8-CC9B-2110-55EB-E8D405624320}" dt="2026-05-15T17:30:40.975" v="75" actId="20577"/>
          <ac:spMkLst>
            <pc:docMk/>
            <pc:sldMk cId="2847815327" sldId="423"/>
            <ac:spMk id="7" creationId="{00000000-0000-0000-0000-000000000000}"/>
          </ac:spMkLst>
        </pc:spChg>
      </pc:sldChg>
      <pc:sldChg chg="modSp">
        <pc:chgData name="Toma Samulionytė" userId="S::toma.samulionyte@vpt.lt::823f10fa-3c4f-44c0-b951-51cb19d7d884" providerId="AD" clId="Web-{4DDEA0A8-CC9B-2110-55EB-E8D405624320}" dt="2026-05-15T17:39:17.384" v="112" actId="1076"/>
        <pc:sldMkLst>
          <pc:docMk/>
          <pc:sldMk cId="1723682491" sldId="425"/>
        </pc:sldMkLst>
        <pc:spChg chg="mod">
          <ac:chgData name="Toma Samulionytė" userId="S::toma.samulionyte@vpt.lt::823f10fa-3c4f-44c0-b951-51cb19d7d884" providerId="AD" clId="Web-{4DDEA0A8-CC9B-2110-55EB-E8D405624320}" dt="2026-05-15T17:39:17.384" v="112" actId="1076"/>
          <ac:spMkLst>
            <pc:docMk/>
            <pc:sldMk cId="1723682491" sldId="425"/>
            <ac:spMk id="8" creationId="{B932833B-9E71-3E57-A4FA-C677543F1A84}"/>
          </ac:spMkLst>
        </pc:spChg>
        <pc:picChg chg="mod">
          <ac:chgData name="Toma Samulionytė" userId="S::toma.samulionyte@vpt.lt::823f10fa-3c4f-44c0-b951-51cb19d7d884" providerId="AD" clId="Web-{4DDEA0A8-CC9B-2110-55EB-E8D405624320}" dt="2026-05-15T17:39:15.243" v="111" actId="1076"/>
          <ac:picMkLst>
            <pc:docMk/>
            <pc:sldMk cId="1723682491" sldId="425"/>
            <ac:picMk id="6" creationId="{75574F2C-8FEE-596D-3DC7-773AC8C0403A}"/>
          </ac:picMkLst>
        </pc:picChg>
      </pc:sldChg>
      <pc:sldChg chg="modSp">
        <pc:chgData name="Toma Samulionytė" userId="S::toma.samulionyte@vpt.lt::823f10fa-3c4f-44c0-b951-51cb19d7d884" providerId="AD" clId="Web-{4DDEA0A8-CC9B-2110-55EB-E8D405624320}" dt="2026-05-15T17:40:10.290" v="114" actId="1076"/>
        <pc:sldMkLst>
          <pc:docMk/>
          <pc:sldMk cId="4045242563" sldId="427"/>
        </pc:sldMkLst>
        <pc:spChg chg="mod">
          <ac:chgData name="Toma Samulionytė" userId="S::toma.samulionyte@vpt.lt::823f10fa-3c4f-44c0-b951-51cb19d7d884" providerId="AD" clId="Web-{4DDEA0A8-CC9B-2110-55EB-E8D405624320}" dt="2026-05-15T17:40:10.290" v="114" actId="1076"/>
          <ac:spMkLst>
            <pc:docMk/>
            <pc:sldMk cId="4045242563" sldId="427"/>
            <ac:spMk id="36" creationId="{9FB7320A-D45A-6B41-C103-BC088EDC5753}"/>
          </ac:spMkLst>
        </pc:spChg>
      </pc:sldChg>
      <pc:sldChg chg="modSp">
        <pc:chgData name="Toma Samulionytė" userId="S::toma.samulionyte@vpt.lt::823f10fa-3c4f-44c0-b951-51cb19d7d884" providerId="AD" clId="Web-{4DDEA0A8-CC9B-2110-55EB-E8D405624320}" dt="2026-05-15T17:41:19.403" v="123" actId="1076"/>
        <pc:sldMkLst>
          <pc:docMk/>
          <pc:sldMk cId="894664470" sldId="428"/>
        </pc:sldMkLst>
        <pc:spChg chg="mod">
          <ac:chgData name="Toma Samulionytė" userId="S::toma.samulionyte@vpt.lt::823f10fa-3c4f-44c0-b951-51cb19d7d884" providerId="AD" clId="Web-{4DDEA0A8-CC9B-2110-55EB-E8D405624320}" dt="2026-05-15T17:41:16.106" v="121" actId="1076"/>
          <ac:spMkLst>
            <pc:docMk/>
            <pc:sldMk cId="894664470" sldId="428"/>
            <ac:spMk id="8" creationId="{B932833B-9E71-3E57-A4FA-C677543F1A84}"/>
          </ac:spMkLst>
        </pc:spChg>
        <pc:spChg chg="mod">
          <ac:chgData name="Toma Samulionytė" userId="S::toma.samulionyte@vpt.lt::823f10fa-3c4f-44c0-b951-51cb19d7d884" providerId="AD" clId="Web-{4DDEA0A8-CC9B-2110-55EB-E8D405624320}" dt="2026-05-15T17:41:19.403" v="123" actId="1076"/>
          <ac:spMkLst>
            <pc:docMk/>
            <pc:sldMk cId="894664470" sldId="428"/>
            <ac:spMk id="11" creationId="{F50F4172-417B-3E09-1706-82E1C416FF3F}"/>
          </ac:spMkLst>
        </pc:spChg>
        <pc:spChg chg="mod">
          <ac:chgData name="Toma Samulionytė" userId="S::toma.samulionyte@vpt.lt::823f10fa-3c4f-44c0-b951-51cb19d7d884" providerId="AD" clId="Web-{4DDEA0A8-CC9B-2110-55EB-E8D405624320}" dt="2026-05-15T17:41:17.684" v="122" actId="1076"/>
          <ac:spMkLst>
            <pc:docMk/>
            <pc:sldMk cId="894664470" sldId="428"/>
            <ac:spMk id="12" creationId="{DF35BB44-7FA8-9599-A7AD-AD48302D1345}"/>
          </ac:spMkLst>
        </pc:spChg>
        <pc:spChg chg="mod">
          <ac:chgData name="Toma Samulionytė" userId="S::toma.samulionyte@vpt.lt::823f10fa-3c4f-44c0-b951-51cb19d7d884" providerId="AD" clId="Web-{4DDEA0A8-CC9B-2110-55EB-E8D405624320}" dt="2026-05-15T17:41:12.044" v="120" actId="1076"/>
          <ac:spMkLst>
            <pc:docMk/>
            <pc:sldMk cId="894664470" sldId="428"/>
            <ac:spMk id="15" creationId="{42062F33-AEA3-6E35-5F8C-89E07EF25065}"/>
          </ac:spMkLst>
        </pc:spChg>
        <pc:spChg chg="mod">
          <ac:chgData name="Toma Samulionytė" userId="S::toma.samulionyte@vpt.lt::823f10fa-3c4f-44c0-b951-51cb19d7d884" providerId="AD" clId="Web-{4DDEA0A8-CC9B-2110-55EB-E8D405624320}" dt="2026-05-15T17:41:10.122" v="119" actId="1076"/>
          <ac:spMkLst>
            <pc:docMk/>
            <pc:sldMk cId="894664470" sldId="428"/>
            <ac:spMk id="19" creationId="{75A00CE5-0D58-EEB8-7EA9-7EDA02AC092D}"/>
          </ac:spMkLst>
        </pc:spChg>
        <pc:spChg chg="mod">
          <ac:chgData name="Toma Samulionytė" userId="S::toma.samulionyte@vpt.lt::823f10fa-3c4f-44c0-b951-51cb19d7d884" providerId="AD" clId="Web-{4DDEA0A8-CC9B-2110-55EB-E8D405624320}" dt="2026-05-15T17:41:02.731" v="117" actId="20577"/>
          <ac:spMkLst>
            <pc:docMk/>
            <pc:sldMk cId="894664470" sldId="428"/>
            <ac:spMk id="20" creationId="{6C240592-9851-B253-9F3E-5608EFF79030}"/>
          </ac:spMkLst>
        </pc:spChg>
        <pc:picChg chg="mod">
          <ac:chgData name="Toma Samulionytė" userId="S::toma.samulionyte@vpt.lt::823f10fa-3c4f-44c0-b951-51cb19d7d884" providerId="AD" clId="Web-{4DDEA0A8-CC9B-2110-55EB-E8D405624320}" dt="2026-05-15T17:41:07.403" v="118" actId="1076"/>
          <ac:picMkLst>
            <pc:docMk/>
            <pc:sldMk cId="894664470" sldId="428"/>
            <ac:picMk id="22" creationId="{67EA6248-8E6F-6AE0-7744-65C340C31F39}"/>
          </ac:picMkLst>
        </pc:picChg>
      </pc:sldChg>
      <pc:sldChg chg="modSp">
        <pc:chgData name="Toma Samulionytė" userId="S::toma.samulionyte@vpt.lt::823f10fa-3c4f-44c0-b951-51cb19d7d884" providerId="AD" clId="Web-{4DDEA0A8-CC9B-2110-55EB-E8D405624320}" dt="2026-05-15T17:40:15.731" v="115" actId="1076"/>
        <pc:sldMkLst>
          <pc:docMk/>
          <pc:sldMk cId="3869749987" sldId="429"/>
        </pc:sldMkLst>
        <pc:spChg chg="mod">
          <ac:chgData name="Toma Samulionytė" userId="S::toma.samulionyte@vpt.lt::823f10fa-3c4f-44c0-b951-51cb19d7d884" providerId="AD" clId="Web-{4DDEA0A8-CC9B-2110-55EB-E8D405624320}" dt="2026-05-15T17:39:49.368" v="113" actId="1076"/>
          <ac:spMkLst>
            <pc:docMk/>
            <pc:sldMk cId="3869749987" sldId="429"/>
            <ac:spMk id="7" creationId="{00000000-0000-0000-0000-000000000000}"/>
          </ac:spMkLst>
        </pc:spChg>
        <pc:spChg chg="mod">
          <ac:chgData name="Toma Samulionytė" userId="S::toma.samulionyte@vpt.lt::823f10fa-3c4f-44c0-b951-51cb19d7d884" providerId="AD" clId="Web-{4DDEA0A8-CC9B-2110-55EB-E8D405624320}" dt="2026-05-15T17:40:15.731" v="115" actId="1076"/>
          <ac:spMkLst>
            <pc:docMk/>
            <pc:sldMk cId="3869749987" sldId="429"/>
            <ac:spMk id="38" creationId="{54DF3442-D0A6-B9D9-D208-BE46B65A1517}"/>
          </ac:spMkLst>
        </pc:spChg>
      </pc:sldChg>
      <pc:sldChg chg="modSp">
        <pc:chgData name="Toma Samulionytė" userId="S::toma.samulionyte@vpt.lt::823f10fa-3c4f-44c0-b951-51cb19d7d884" providerId="AD" clId="Web-{4DDEA0A8-CC9B-2110-55EB-E8D405624320}" dt="2026-05-15T17:42:34.887" v="128" actId="20577"/>
        <pc:sldMkLst>
          <pc:docMk/>
          <pc:sldMk cId="2205555136" sldId="431"/>
        </pc:sldMkLst>
        <pc:spChg chg="mod">
          <ac:chgData name="Toma Samulionytė" userId="S::toma.samulionyte@vpt.lt::823f10fa-3c4f-44c0-b951-51cb19d7d884" providerId="AD" clId="Web-{4DDEA0A8-CC9B-2110-55EB-E8D405624320}" dt="2026-05-15T17:42:13.262" v="124" actId="1076"/>
          <ac:spMkLst>
            <pc:docMk/>
            <pc:sldMk cId="2205555136" sldId="431"/>
            <ac:spMk id="7" creationId="{00000000-0000-0000-0000-000000000000}"/>
          </ac:spMkLst>
        </pc:spChg>
        <pc:spChg chg="mod">
          <ac:chgData name="Toma Samulionytė" userId="S::toma.samulionyte@vpt.lt::823f10fa-3c4f-44c0-b951-51cb19d7d884" providerId="AD" clId="Web-{4DDEA0A8-CC9B-2110-55EB-E8D405624320}" dt="2026-05-15T17:42:34.887" v="128" actId="20577"/>
          <ac:spMkLst>
            <pc:docMk/>
            <pc:sldMk cId="2205555136" sldId="431"/>
            <ac:spMk id="22" creationId="{E01FAE3A-DB33-B9CF-9074-19DEC94CDBEE}"/>
          </ac:spMkLst>
        </pc:spChg>
      </pc:sldChg>
      <pc:sldChg chg="modSp">
        <pc:chgData name="Toma Samulionytė" userId="S::toma.samulionyte@vpt.lt::823f10fa-3c4f-44c0-b951-51cb19d7d884" providerId="AD" clId="Web-{4DDEA0A8-CC9B-2110-55EB-E8D405624320}" dt="2026-05-15T17:43:33.844" v="134" actId="1076"/>
        <pc:sldMkLst>
          <pc:docMk/>
          <pc:sldMk cId="4089463927" sldId="432"/>
        </pc:sldMkLst>
        <pc:spChg chg="mod">
          <ac:chgData name="Toma Samulionytė" userId="S::toma.samulionyte@vpt.lt::823f10fa-3c4f-44c0-b951-51cb19d7d884" providerId="AD" clId="Web-{4DDEA0A8-CC9B-2110-55EB-E8D405624320}" dt="2026-05-15T17:43:23.376" v="132" actId="1076"/>
          <ac:spMkLst>
            <pc:docMk/>
            <pc:sldMk cId="4089463927" sldId="432"/>
            <ac:spMk id="3" creationId="{AD53A188-9AAB-E9D9-66B2-80A0162160CC}"/>
          </ac:spMkLst>
        </pc:spChg>
        <pc:spChg chg="mod">
          <ac:chgData name="Toma Samulionytė" userId="S::toma.samulionyte@vpt.lt::823f10fa-3c4f-44c0-b951-51cb19d7d884" providerId="AD" clId="Web-{4DDEA0A8-CC9B-2110-55EB-E8D405624320}" dt="2026-05-15T17:42:59.860" v="129" actId="1076"/>
          <ac:spMkLst>
            <pc:docMk/>
            <pc:sldMk cId="4089463927" sldId="432"/>
            <ac:spMk id="7" creationId="{00000000-0000-0000-0000-000000000000}"/>
          </ac:spMkLst>
        </pc:spChg>
        <pc:spChg chg="mod">
          <ac:chgData name="Toma Samulionytė" userId="S::toma.samulionyte@vpt.lt::823f10fa-3c4f-44c0-b951-51cb19d7d884" providerId="AD" clId="Web-{4DDEA0A8-CC9B-2110-55EB-E8D405624320}" dt="2026-05-15T17:43:26.532" v="133" actId="1076"/>
          <ac:spMkLst>
            <pc:docMk/>
            <pc:sldMk cId="4089463927" sldId="432"/>
            <ac:spMk id="18" creationId="{22511967-4393-0242-0FA9-59C1F9E70AE2}"/>
          </ac:spMkLst>
        </pc:spChg>
        <pc:spChg chg="mod">
          <ac:chgData name="Toma Samulionytė" userId="S::toma.samulionyte@vpt.lt::823f10fa-3c4f-44c0-b951-51cb19d7d884" providerId="AD" clId="Web-{4DDEA0A8-CC9B-2110-55EB-E8D405624320}" dt="2026-05-15T17:43:14.313" v="131" actId="14100"/>
          <ac:spMkLst>
            <pc:docMk/>
            <pc:sldMk cId="4089463927" sldId="432"/>
            <ac:spMk id="20" creationId="{6C240592-9851-B253-9F3E-5608EFF79030}"/>
          </ac:spMkLst>
        </pc:spChg>
        <pc:spChg chg="mod">
          <ac:chgData name="Toma Samulionytė" userId="S::toma.samulionyte@vpt.lt::823f10fa-3c4f-44c0-b951-51cb19d7d884" providerId="AD" clId="Web-{4DDEA0A8-CC9B-2110-55EB-E8D405624320}" dt="2026-05-15T17:43:33.844" v="134" actId="1076"/>
          <ac:spMkLst>
            <pc:docMk/>
            <pc:sldMk cId="4089463927" sldId="432"/>
            <ac:spMk id="28" creationId="{86669198-86E8-AF5E-B218-991C1E6DDE63}"/>
          </ac:spMkLst>
        </pc:spChg>
      </pc:sldChg>
      <pc:sldChg chg="modSp">
        <pc:chgData name="Toma Samulionytė" userId="S::toma.samulionyte@vpt.lt::823f10fa-3c4f-44c0-b951-51cb19d7d884" providerId="AD" clId="Web-{4DDEA0A8-CC9B-2110-55EB-E8D405624320}" dt="2026-05-15T17:44:01.375" v="135" actId="1076"/>
        <pc:sldMkLst>
          <pc:docMk/>
          <pc:sldMk cId="3601803283" sldId="435"/>
        </pc:sldMkLst>
        <pc:spChg chg="mod">
          <ac:chgData name="Toma Samulionytė" userId="S::toma.samulionyte@vpt.lt::823f10fa-3c4f-44c0-b951-51cb19d7d884" providerId="AD" clId="Web-{4DDEA0A8-CC9B-2110-55EB-E8D405624320}" dt="2026-05-15T17:44:01.375" v="135" actId="1076"/>
          <ac:spMkLst>
            <pc:docMk/>
            <pc:sldMk cId="3601803283" sldId="435"/>
            <ac:spMk id="2" creationId="{2293B548-66D1-F67B-568E-33BC25CB9F1C}"/>
          </ac:spMkLst>
        </pc:spChg>
      </pc:sldChg>
      <pc:sldChg chg="modSp">
        <pc:chgData name="Toma Samulionytė" userId="S::toma.samulionyte@vpt.lt::823f10fa-3c4f-44c0-b951-51cb19d7d884" providerId="AD" clId="Web-{4DDEA0A8-CC9B-2110-55EB-E8D405624320}" dt="2026-05-15T17:46:47.144" v="152" actId="1076"/>
        <pc:sldMkLst>
          <pc:docMk/>
          <pc:sldMk cId="3756747634" sldId="438"/>
        </pc:sldMkLst>
        <pc:spChg chg="mod">
          <ac:chgData name="Toma Samulionytė" userId="S::toma.samulionyte@vpt.lt::823f10fa-3c4f-44c0-b951-51cb19d7d884" providerId="AD" clId="Web-{4DDEA0A8-CC9B-2110-55EB-E8D405624320}" dt="2026-05-15T17:46:47.144" v="152" actId="1076"/>
          <ac:spMkLst>
            <pc:docMk/>
            <pc:sldMk cId="3756747634" sldId="438"/>
            <ac:spMk id="6" creationId="{28DB3E54-3F8B-0941-49CF-C937C6FC4D30}"/>
          </ac:spMkLst>
        </pc:spChg>
      </pc:sldChg>
      <pc:sldChg chg="modSp">
        <pc:chgData name="Toma Samulionytė" userId="S::toma.samulionyte@vpt.lt::823f10fa-3c4f-44c0-b951-51cb19d7d884" providerId="AD" clId="Web-{4DDEA0A8-CC9B-2110-55EB-E8D405624320}" dt="2026-05-15T17:47:29.925" v="153" actId="20577"/>
        <pc:sldMkLst>
          <pc:docMk/>
          <pc:sldMk cId="229710210" sldId="441"/>
        </pc:sldMkLst>
        <pc:spChg chg="mod">
          <ac:chgData name="Toma Samulionytė" userId="S::toma.samulionyte@vpt.lt::823f10fa-3c4f-44c0-b951-51cb19d7d884" providerId="AD" clId="Web-{4DDEA0A8-CC9B-2110-55EB-E8D405624320}" dt="2026-05-15T17:47:29.925" v="153" actId="20577"/>
          <ac:spMkLst>
            <pc:docMk/>
            <pc:sldMk cId="229710210" sldId="441"/>
            <ac:spMk id="5" creationId="{182946A0-1F14-BC7F-AFA6-51FB8F3662C7}"/>
          </ac:spMkLst>
        </pc:spChg>
      </pc:sldChg>
      <pc:sldChg chg="modSp">
        <pc:chgData name="Toma Samulionytė" userId="S::toma.samulionyte@vpt.lt::823f10fa-3c4f-44c0-b951-51cb19d7d884" providerId="AD" clId="Web-{4DDEA0A8-CC9B-2110-55EB-E8D405624320}" dt="2026-05-15T17:53:13.408" v="166" actId="20577"/>
        <pc:sldMkLst>
          <pc:docMk/>
          <pc:sldMk cId="357384760" sldId="442"/>
        </pc:sldMkLst>
        <pc:spChg chg="mod">
          <ac:chgData name="Toma Samulionytė" userId="S::toma.samulionyte@vpt.lt::823f10fa-3c4f-44c0-b951-51cb19d7d884" providerId="AD" clId="Web-{4DDEA0A8-CC9B-2110-55EB-E8D405624320}" dt="2026-05-15T17:53:13.408" v="166" actId="20577"/>
          <ac:spMkLst>
            <pc:docMk/>
            <pc:sldMk cId="357384760" sldId="442"/>
            <ac:spMk id="19" creationId="{0B1ACB8E-DB90-D765-B62F-869DEDFEB9AE}"/>
          </ac:spMkLst>
        </pc:spChg>
      </pc:sldChg>
      <pc:sldChg chg="modSp">
        <pc:chgData name="Toma Samulionytė" userId="S::toma.samulionyte@vpt.lt::823f10fa-3c4f-44c0-b951-51cb19d7d884" providerId="AD" clId="Web-{4DDEA0A8-CC9B-2110-55EB-E8D405624320}" dt="2026-05-15T17:37:42.993" v="104" actId="20577"/>
        <pc:sldMkLst>
          <pc:docMk/>
          <pc:sldMk cId="3720685657" sldId="444"/>
        </pc:sldMkLst>
        <pc:spChg chg="mod">
          <ac:chgData name="Toma Samulionytė" userId="S::toma.samulionyte@vpt.lt::823f10fa-3c4f-44c0-b951-51cb19d7d884" providerId="AD" clId="Web-{4DDEA0A8-CC9B-2110-55EB-E8D405624320}" dt="2026-05-15T17:37:42.993" v="104" actId="20577"/>
          <ac:spMkLst>
            <pc:docMk/>
            <pc:sldMk cId="3720685657" sldId="444"/>
            <ac:spMk id="8" creationId="{D9D9FAC6-97A6-BEAF-6DE7-B1A5F45FB437}"/>
          </ac:spMkLst>
        </pc:spChg>
      </pc:sldChg>
      <pc:sldChg chg="addSp delSp modSp">
        <pc:chgData name="Toma Samulionytė" userId="S::toma.samulionyte@vpt.lt::823f10fa-3c4f-44c0-b951-51cb19d7d884" providerId="AD" clId="Web-{4DDEA0A8-CC9B-2110-55EB-E8D405624320}" dt="2026-05-15T17:55:23.345" v="191" actId="14100"/>
        <pc:sldMkLst>
          <pc:docMk/>
          <pc:sldMk cId="4190477386" sldId="445"/>
        </pc:sldMkLst>
        <pc:spChg chg="mod">
          <ac:chgData name="Toma Samulionytė" userId="S::toma.samulionyte@vpt.lt::823f10fa-3c4f-44c0-b951-51cb19d7d884" providerId="AD" clId="Web-{4DDEA0A8-CC9B-2110-55EB-E8D405624320}" dt="2026-05-15T17:53:51.393" v="168" actId="1076"/>
          <ac:spMkLst>
            <pc:docMk/>
            <pc:sldMk cId="4190477386" sldId="445"/>
            <ac:spMk id="25" creationId="{D2C760D3-8B44-E912-4DFB-58BF86E23701}"/>
          </ac:spMkLst>
        </pc:spChg>
        <pc:cxnChg chg="mod topLvl">
          <ac:chgData name="Toma Samulionytė" userId="S::toma.samulionyte@vpt.lt::823f10fa-3c4f-44c0-b951-51cb19d7d884" providerId="AD" clId="Web-{4DDEA0A8-CC9B-2110-55EB-E8D405624320}" dt="2026-05-15T17:55:17.377" v="190" actId="14100"/>
          <ac:cxnSpMkLst>
            <pc:docMk/>
            <pc:sldMk cId="4190477386" sldId="445"/>
            <ac:cxnSpMk id="16" creationId="{F1631EA5-5E57-BE17-BA76-48EE540C9A71}"/>
          </ac:cxnSpMkLst>
        </pc:cxnChg>
        <pc:cxnChg chg="mod topLvl">
          <ac:chgData name="Toma Samulionytė" userId="S::toma.samulionyte@vpt.lt::823f10fa-3c4f-44c0-b951-51cb19d7d884" providerId="AD" clId="Web-{4DDEA0A8-CC9B-2110-55EB-E8D405624320}" dt="2026-05-15T17:55:23.345" v="191" actId="14100"/>
          <ac:cxnSpMkLst>
            <pc:docMk/>
            <pc:sldMk cId="4190477386" sldId="445"/>
            <ac:cxnSpMk id="20" creationId="{96C37464-85AA-636D-43CA-F302C55E9E03}"/>
          </ac:cxnSpMkLst>
        </pc:cxnChg>
        <pc:cxnChg chg="mod topLvl">
          <ac:chgData name="Toma Samulionytė" userId="S::toma.samulionyte@vpt.lt::823f10fa-3c4f-44c0-b951-51cb19d7d884" providerId="AD" clId="Web-{4DDEA0A8-CC9B-2110-55EB-E8D405624320}" dt="2026-05-15T17:54:48.174" v="182" actId="14100"/>
          <ac:cxnSpMkLst>
            <pc:docMk/>
            <pc:sldMk cId="4190477386" sldId="445"/>
            <ac:cxnSpMk id="23" creationId="{FDBCC15B-B844-70F0-CC57-BBFD7BAC9B59}"/>
          </ac:cxnSpMkLst>
        </pc:cxnChg>
      </pc:sldChg>
      <pc:sldChg chg="modSp">
        <pc:chgData name="Toma Samulionytė" userId="S::toma.samulionyte@vpt.lt::823f10fa-3c4f-44c0-b951-51cb19d7d884" providerId="AD" clId="Web-{4DDEA0A8-CC9B-2110-55EB-E8D405624320}" dt="2026-05-15T17:58:35.596" v="196" actId="20577"/>
        <pc:sldMkLst>
          <pc:docMk/>
          <pc:sldMk cId="3756953933" sldId="446"/>
        </pc:sldMkLst>
        <pc:spChg chg="mod">
          <ac:chgData name="Toma Samulionytė" userId="S::toma.samulionyte@vpt.lt::823f10fa-3c4f-44c0-b951-51cb19d7d884" providerId="AD" clId="Web-{4DDEA0A8-CC9B-2110-55EB-E8D405624320}" dt="2026-05-15T17:58:35.596" v="196" actId="20577"/>
          <ac:spMkLst>
            <pc:docMk/>
            <pc:sldMk cId="3756953933" sldId="446"/>
            <ac:spMk id="49" creationId="{FAF4D839-B8AF-ED8F-9C0D-E98C97A0407A}"/>
          </ac:spMkLst>
        </pc:spChg>
        <pc:spChg chg="mod">
          <ac:chgData name="Toma Samulionytė" userId="S::toma.samulionyte@vpt.lt::823f10fa-3c4f-44c0-b951-51cb19d7d884" providerId="AD" clId="Web-{4DDEA0A8-CC9B-2110-55EB-E8D405624320}" dt="2026-05-15T17:56:24.798" v="194" actId="20577"/>
          <ac:spMkLst>
            <pc:docMk/>
            <pc:sldMk cId="3756953933" sldId="446"/>
            <ac:spMk id="54" creationId="{FCC7269B-BF26-6B0C-9EB2-31A98C09E305}"/>
          </ac:spMkLst>
        </pc:spChg>
      </pc:sldChg>
      <pc:sldChg chg="modSp">
        <pc:chgData name="Toma Samulionytė" userId="S::toma.samulionyte@vpt.lt::823f10fa-3c4f-44c0-b951-51cb19d7d884" providerId="AD" clId="Web-{4DDEA0A8-CC9B-2110-55EB-E8D405624320}" dt="2026-05-15T17:55:49.017" v="192" actId="1076"/>
        <pc:sldMkLst>
          <pc:docMk/>
          <pc:sldMk cId="626183060" sldId="447"/>
        </pc:sldMkLst>
        <pc:spChg chg="mod">
          <ac:chgData name="Toma Samulionytė" userId="S::toma.samulionyte@vpt.lt::823f10fa-3c4f-44c0-b951-51cb19d7d884" providerId="AD" clId="Web-{4DDEA0A8-CC9B-2110-55EB-E8D405624320}" dt="2026-05-15T17:55:49.017" v="192" actId="1076"/>
          <ac:spMkLst>
            <pc:docMk/>
            <pc:sldMk cId="626183060" sldId="447"/>
            <ac:spMk id="23" creationId="{B4CDDFAE-0135-F834-603B-8C28455B4407}"/>
          </ac:spMkLst>
        </pc:spChg>
      </pc:sldChg>
      <pc:sldChg chg="modSp">
        <pc:chgData name="Toma Samulionytė" userId="S::toma.samulionyte@vpt.lt::823f10fa-3c4f-44c0-b951-51cb19d7d884" providerId="AD" clId="Web-{4DDEA0A8-CC9B-2110-55EB-E8D405624320}" dt="2026-05-15T17:59:19.393" v="198" actId="1076"/>
        <pc:sldMkLst>
          <pc:docMk/>
          <pc:sldMk cId="1236134691" sldId="452"/>
        </pc:sldMkLst>
        <pc:spChg chg="mod">
          <ac:chgData name="Toma Samulionytė" userId="S::toma.samulionyte@vpt.lt::823f10fa-3c4f-44c0-b951-51cb19d7d884" providerId="AD" clId="Web-{4DDEA0A8-CC9B-2110-55EB-E8D405624320}" dt="2026-05-15T17:59:19.393" v="198" actId="1076"/>
          <ac:spMkLst>
            <pc:docMk/>
            <pc:sldMk cId="1236134691" sldId="452"/>
            <ac:spMk id="23" creationId="{B4CDDFAE-0135-F834-603B-8C28455B4407}"/>
          </ac:spMkLst>
        </pc:spChg>
      </pc:sldChg>
      <pc:sldChg chg="modSp">
        <pc:chgData name="Toma Samulionytė" userId="S::toma.samulionyte@vpt.lt::823f10fa-3c4f-44c0-b951-51cb19d7d884" providerId="AD" clId="Web-{4DDEA0A8-CC9B-2110-55EB-E8D405624320}" dt="2026-05-15T17:59:09.784" v="197" actId="20577"/>
        <pc:sldMkLst>
          <pc:docMk/>
          <pc:sldMk cId="1449229909" sldId="453"/>
        </pc:sldMkLst>
        <pc:spChg chg="mod">
          <ac:chgData name="Toma Samulionytė" userId="S::toma.samulionyte@vpt.lt::823f10fa-3c4f-44c0-b951-51cb19d7d884" providerId="AD" clId="Web-{4DDEA0A8-CC9B-2110-55EB-E8D405624320}" dt="2026-05-15T17:59:09.784" v="197" actId="20577"/>
          <ac:spMkLst>
            <pc:docMk/>
            <pc:sldMk cId="1449229909" sldId="453"/>
            <ac:spMk id="30" creationId="{87CE5DB9-D753-15D1-CF2B-FA069DEF6864}"/>
          </ac:spMkLst>
        </pc:spChg>
      </pc:sldChg>
      <pc:sldChg chg="modSp">
        <pc:chgData name="Toma Samulionytė" userId="S::toma.samulionyte@vpt.lt::823f10fa-3c4f-44c0-b951-51cb19d7d884" providerId="AD" clId="Web-{4DDEA0A8-CC9B-2110-55EB-E8D405624320}" dt="2026-05-15T17:59:40.549" v="199" actId="1076"/>
        <pc:sldMkLst>
          <pc:docMk/>
          <pc:sldMk cId="3350642649" sldId="455"/>
        </pc:sldMkLst>
        <pc:spChg chg="mod">
          <ac:chgData name="Toma Samulionytė" userId="S::toma.samulionyte@vpt.lt::823f10fa-3c4f-44c0-b951-51cb19d7d884" providerId="AD" clId="Web-{4DDEA0A8-CC9B-2110-55EB-E8D405624320}" dt="2026-05-15T17:59:40.549" v="199" actId="1076"/>
          <ac:spMkLst>
            <pc:docMk/>
            <pc:sldMk cId="3350642649" sldId="455"/>
            <ac:spMk id="7" creationId="{00000000-0000-0000-0000-000000000000}"/>
          </ac:spMkLst>
        </pc:spChg>
      </pc:sldChg>
      <pc:sldChg chg="modSp">
        <pc:chgData name="Toma Samulionytė" userId="S::toma.samulionyte@vpt.lt::823f10fa-3c4f-44c0-b951-51cb19d7d884" providerId="AD" clId="Web-{4DDEA0A8-CC9B-2110-55EB-E8D405624320}" dt="2026-05-15T18:42:13.243" v="321" actId="20577"/>
        <pc:sldMkLst>
          <pc:docMk/>
          <pc:sldMk cId="3223792900" sldId="457"/>
        </pc:sldMkLst>
        <pc:spChg chg="mod">
          <ac:chgData name="Toma Samulionytė" userId="S::toma.samulionyte@vpt.lt::823f10fa-3c4f-44c0-b951-51cb19d7d884" providerId="AD" clId="Web-{4DDEA0A8-CC9B-2110-55EB-E8D405624320}" dt="2026-05-15T18:42:13.243" v="321" actId="20577"/>
          <ac:spMkLst>
            <pc:docMk/>
            <pc:sldMk cId="3223792900" sldId="457"/>
            <ac:spMk id="2" creationId="{74E7E3C8-D89E-F8E4-E937-118DC18DDF71}"/>
          </ac:spMkLst>
        </pc:spChg>
        <pc:spChg chg="mod">
          <ac:chgData name="Toma Samulionytė" userId="S::toma.samulionyte@vpt.lt::823f10fa-3c4f-44c0-b951-51cb19d7d884" providerId="AD" clId="Web-{4DDEA0A8-CC9B-2110-55EB-E8D405624320}" dt="2026-05-15T18:03:40.551" v="206" actId="20577"/>
          <ac:spMkLst>
            <pc:docMk/>
            <pc:sldMk cId="3223792900" sldId="457"/>
            <ac:spMk id="25" creationId="{D2C760D3-8B44-E912-4DFB-58BF86E23701}"/>
          </ac:spMkLst>
        </pc:spChg>
      </pc:sldChg>
      <pc:sldChg chg="modSp">
        <pc:chgData name="Toma Samulionytė" userId="S::toma.samulionyte@vpt.lt::823f10fa-3c4f-44c0-b951-51cb19d7d884" providerId="AD" clId="Web-{4DDEA0A8-CC9B-2110-55EB-E8D405624320}" dt="2026-05-15T18:04:42.832" v="219" actId="20577"/>
        <pc:sldMkLst>
          <pc:docMk/>
          <pc:sldMk cId="36475621" sldId="458"/>
        </pc:sldMkLst>
        <pc:spChg chg="mod">
          <ac:chgData name="Toma Samulionytė" userId="S::toma.samulionyte@vpt.lt::823f10fa-3c4f-44c0-b951-51cb19d7d884" providerId="AD" clId="Web-{4DDEA0A8-CC9B-2110-55EB-E8D405624320}" dt="2026-05-15T18:04:42.832" v="219" actId="20577"/>
          <ac:spMkLst>
            <pc:docMk/>
            <pc:sldMk cId="36475621" sldId="458"/>
            <ac:spMk id="19" creationId="{D68D5DD5-6128-009B-904A-EDA625A50593}"/>
          </ac:spMkLst>
        </pc:spChg>
        <pc:picChg chg="mod">
          <ac:chgData name="Toma Samulionytė" userId="S::toma.samulionyte@vpt.lt::823f10fa-3c4f-44c0-b951-51cb19d7d884" providerId="AD" clId="Web-{4DDEA0A8-CC9B-2110-55EB-E8D405624320}" dt="2026-05-15T18:03:55.301" v="211" actId="1076"/>
          <ac:picMkLst>
            <pc:docMk/>
            <pc:sldMk cId="36475621" sldId="458"/>
            <ac:picMk id="14" creationId="{5684E321-9684-EDD9-827D-7D82CF9C200D}"/>
          </ac:picMkLst>
        </pc:picChg>
      </pc:sldChg>
      <pc:sldChg chg="modSp">
        <pc:chgData name="Toma Samulionytė" userId="S::toma.samulionyte@vpt.lt::823f10fa-3c4f-44c0-b951-51cb19d7d884" providerId="AD" clId="Web-{4DDEA0A8-CC9B-2110-55EB-E8D405624320}" dt="2026-05-15T18:16:26.523" v="262" actId="20577"/>
        <pc:sldMkLst>
          <pc:docMk/>
          <pc:sldMk cId="884235311" sldId="460"/>
        </pc:sldMkLst>
        <pc:spChg chg="mod">
          <ac:chgData name="Toma Samulionytė" userId="S::toma.samulionyte@vpt.lt::823f10fa-3c4f-44c0-b951-51cb19d7d884" providerId="AD" clId="Web-{4DDEA0A8-CC9B-2110-55EB-E8D405624320}" dt="2026-05-15T18:16:26.523" v="262" actId="20577"/>
          <ac:spMkLst>
            <pc:docMk/>
            <pc:sldMk cId="884235311" sldId="460"/>
            <ac:spMk id="19" creationId="{D68D5DD5-6128-009B-904A-EDA625A50593}"/>
          </ac:spMkLst>
        </pc:spChg>
      </pc:sldChg>
      <pc:sldChg chg="modSp">
        <pc:chgData name="Toma Samulionytė" userId="S::toma.samulionyte@vpt.lt::823f10fa-3c4f-44c0-b951-51cb19d7d884" providerId="AD" clId="Web-{4DDEA0A8-CC9B-2110-55EB-E8D405624320}" dt="2026-05-15T18:18:18.679" v="269" actId="1076"/>
        <pc:sldMkLst>
          <pc:docMk/>
          <pc:sldMk cId="3804805305" sldId="465"/>
        </pc:sldMkLst>
        <pc:spChg chg="mod">
          <ac:chgData name="Toma Samulionytė" userId="S::toma.samulionyte@vpt.lt::823f10fa-3c4f-44c0-b951-51cb19d7d884" providerId="AD" clId="Web-{4DDEA0A8-CC9B-2110-55EB-E8D405624320}" dt="2026-05-15T18:18:03.820" v="268" actId="20577"/>
          <ac:spMkLst>
            <pc:docMk/>
            <pc:sldMk cId="3804805305" sldId="465"/>
            <ac:spMk id="11" creationId="{F39F230C-D1CE-BC1F-8422-434C14DF3871}"/>
          </ac:spMkLst>
        </pc:spChg>
        <pc:spChg chg="mod">
          <ac:chgData name="Toma Samulionytė" userId="S::toma.samulionyte@vpt.lt::823f10fa-3c4f-44c0-b951-51cb19d7d884" providerId="AD" clId="Web-{4DDEA0A8-CC9B-2110-55EB-E8D405624320}" dt="2026-05-15T18:18:18.679" v="269" actId="1076"/>
          <ac:spMkLst>
            <pc:docMk/>
            <pc:sldMk cId="3804805305" sldId="465"/>
            <ac:spMk id="31" creationId="{29E623B9-A017-699D-531B-E73EDC2813E1}"/>
          </ac:spMkLst>
        </pc:spChg>
      </pc:sldChg>
      <pc:sldChg chg="modSp">
        <pc:chgData name="Toma Samulionytė" userId="S::toma.samulionyte@vpt.lt::823f10fa-3c4f-44c0-b951-51cb19d7d884" providerId="AD" clId="Web-{4DDEA0A8-CC9B-2110-55EB-E8D405624320}" dt="2026-05-15T18:20:50.603" v="273" actId="20577"/>
        <pc:sldMkLst>
          <pc:docMk/>
          <pc:sldMk cId="3298200559" sldId="468"/>
        </pc:sldMkLst>
        <pc:spChg chg="mod">
          <ac:chgData name="Toma Samulionytė" userId="S::toma.samulionyte@vpt.lt::823f10fa-3c4f-44c0-b951-51cb19d7d884" providerId="AD" clId="Web-{4DDEA0A8-CC9B-2110-55EB-E8D405624320}" dt="2026-05-15T18:20:50.603" v="273" actId="20577"/>
          <ac:spMkLst>
            <pc:docMk/>
            <pc:sldMk cId="3298200559" sldId="468"/>
            <ac:spMk id="40" creationId="{302B69E7-E749-7CA8-8D91-A068289FC89D}"/>
          </ac:spMkLst>
        </pc:spChg>
        <pc:spChg chg="mod">
          <ac:chgData name="Toma Samulionytė" userId="S::toma.samulionyte@vpt.lt::823f10fa-3c4f-44c0-b951-51cb19d7d884" providerId="AD" clId="Web-{4DDEA0A8-CC9B-2110-55EB-E8D405624320}" dt="2026-05-15T18:18:48.117" v="270" actId="20577"/>
          <ac:spMkLst>
            <pc:docMk/>
            <pc:sldMk cId="3298200559" sldId="468"/>
            <ac:spMk id="59" creationId="{489C828F-38C5-B910-1798-67F1CCFE7E97}"/>
          </ac:spMkLst>
        </pc:spChg>
      </pc:sldChg>
      <pc:sldChg chg="modSp">
        <pc:chgData name="Toma Samulionytė" userId="S::toma.samulionyte@vpt.lt::823f10fa-3c4f-44c0-b951-51cb19d7d884" providerId="AD" clId="Web-{4DDEA0A8-CC9B-2110-55EB-E8D405624320}" dt="2026-05-15T18:22:20.530" v="274" actId="1076"/>
        <pc:sldMkLst>
          <pc:docMk/>
          <pc:sldMk cId="676479420" sldId="473"/>
        </pc:sldMkLst>
        <pc:spChg chg="mod">
          <ac:chgData name="Toma Samulionytė" userId="S::toma.samulionyte@vpt.lt::823f10fa-3c4f-44c0-b951-51cb19d7d884" providerId="AD" clId="Web-{4DDEA0A8-CC9B-2110-55EB-E8D405624320}" dt="2026-05-15T18:22:20.530" v="274" actId="1076"/>
          <ac:spMkLst>
            <pc:docMk/>
            <pc:sldMk cId="676479420" sldId="473"/>
            <ac:spMk id="37" creationId="{9B37B8AA-9CCF-C169-8E48-09E728868EFF}"/>
          </ac:spMkLst>
        </pc:spChg>
      </pc:sldChg>
      <pc:sldChg chg="modSp">
        <pc:chgData name="Toma Samulionytė" userId="S::toma.samulionyte@vpt.lt::823f10fa-3c4f-44c0-b951-51cb19d7d884" providerId="AD" clId="Web-{4DDEA0A8-CC9B-2110-55EB-E8D405624320}" dt="2026-05-15T18:24:04.701" v="278" actId="1076"/>
        <pc:sldMkLst>
          <pc:docMk/>
          <pc:sldMk cId="1136436369" sldId="474"/>
        </pc:sldMkLst>
        <pc:spChg chg="mod">
          <ac:chgData name="Toma Samulionytė" userId="S::toma.samulionyte@vpt.lt::823f10fa-3c4f-44c0-b951-51cb19d7d884" providerId="AD" clId="Web-{4DDEA0A8-CC9B-2110-55EB-E8D405624320}" dt="2026-05-15T18:24:04.701" v="278" actId="1076"/>
          <ac:spMkLst>
            <pc:docMk/>
            <pc:sldMk cId="1136436369" sldId="474"/>
            <ac:spMk id="7" creationId="{00000000-0000-0000-0000-000000000000}"/>
          </ac:spMkLst>
        </pc:spChg>
        <pc:spChg chg="mod">
          <ac:chgData name="Toma Samulionytė" userId="S::toma.samulionyte@vpt.lt::823f10fa-3c4f-44c0-b951-51cb19d7d884" providerId="AD" clId="Web-{4DDEA0A8-CC9B-2110-55EB-E8D405624320}" dt="2026-05-15T18:23:50.827" v="276" actId="1076"/>
          <ac:spMkLst>
            <pc:docMk/>
            <pc:sldMk cId="1136436369" sldId="474"/>
            <ac:spMk id="20" creationId="{212755E0-E28B-6879-4773-633A6CAF02DF}"/>
          </ac:spMkLst>
        </pc:spChg>
      </pc:sldChg>
      <pc:sldChg chg="modSp">
        <pc:chgData name="Toma Samulionytė" userId="S::toma.samulionyte@vpt.lt::823f10fa-3c4f-44c0-b951-51cb19d7d884" providerId="AD" clId="Web-{4DDEA0A8-CC9B-2110-55EB-E8D405624320}" dt="2026-05-15T18:24:00.483" v="277" actId="1076"/>
        <pc:sldMkLst>
          <pc:docMk/>
          <pc:sldMk cId="3252527966" sldId="477"/>
        </pc:sldMkLst>
        <pc:spChg chg="mod">
          <ac:chgData name="Toma Samulionytė" userId="S::toma.samulionyte@vpt.lt::823f10fa-3c4f-44c0-b951-51cb19d7d884" providerId="AD" clId="Web-{4DDEA0A8-CC9B-2110-55EB-E8D405624320}" dt="2026-05-15T18:24:00.483" v="277" actId="1076"/>
          <ac:spMkLst>
            <pc:docMk/>
            <pc:sldMk cId="3252527966" sldId="477"/>
            <ac:spMk id="7" creationId="{00000000-0000-0000-0000-000000000000}"/>
          </ac:spMkLst>
        </pc:spChg>
      </pc:sldChg>
      <pc:sldChg chg="modSp">
        <pc:chgData name="Toma Samulionytė" userId="S::toma.samulionyte@vpt.lt::823f10fa-3c4f-44c0-b951-51cb19d7d884" providerId="AD" clId="Web-{4DDEA0A8-CC9B-2110-55EB-E8D405624320}" dt="2026-05-15T18:30:50.886" v="282" actId="20577"/>
        <pc:sldMkLst>
          <pc:docMk/>
          <pc:sldMk cId="1503742273" sldId="483"/>
        </pc:sldMkLst>
        <pc:spChg chg="mod">
          <ac:chgData name="Toma Samulionytė" userId="S::toma.samulionyte@vpt.lt::823f10fa-3c4f-44c0-b951-51cb19d7d884" providerId="AD" clId="Web-{4DDEA0A8-CC9B-2110-55EB-E8D405624320}" dt="2026-05-15T18:30:50.886" v="282" actId="20577"/>
          <ac:spMkLst>
            <pc:docMk/>
            <pc:sldMk cId="1503742273" sldId="483"/>
            <ac:spMk id="15" creationId="{891D6F44-77AC-5F42-C858-BC3FD4FBE4A6}"/>
          </ac:spMkLst>
        </pc:spChg>
      </pc:sldChg>
      <pc:sldChg chg="modSp">
        <pc:chgData name="Toma Samulionytė" userId="S::toma.samulionyte@vpt.lt::823f10fa-3c4f-44c0-b951-51cb19d7d884" providerId="AD" clId="Web-{4DDEA0A8-CC9B-2110-55EB-E8D405624320}" dt="2026-05-15T18:31:06.542" v="283" actId="20577"/>
        <pc:sldMkLst>
          <pc:docMk/>
          <pc:sldMk cId="902991243" sldId="487"/>
        </pc:sldMkLst>
        <pc:spChg chg="mod">
          <ac:chgData name="Toma Samulionytė" userId="S::toma.samulionyte@vpt.lt::823f10fa-3c4f-44c0-b951-51cb19d7d884" providerId="AD" clId="Web-{4DDEA0A8-CC9B-2110-55EB-E8D405624320}" dt="2026-05-15T18:31:06.542" v="283" actId="20577"/>
          <ac:spMkLst>
            <pc:docMk/>
            <pc:sldMk cId="902991243" sldId="487"/>
            <ac:spMk id="13" creationId="{3793A312-C872-7FC2-802C-C13948E80F79}"/>
          </ac:spMkLst>
        </pc:spChg>
      </pc:sldChg>
      <pc:sldChg chg="modSp">
        <pc:chgData name="Toma Samulionytė" userId="S::toma.samulionyte@vpt.lt::823f10fa-3c4f-44c0-b951-51cb19d7d884" providerId="AD" clId="Web-{4DDEA0A8-CC9B-2110-55EB-E8D405624320}" dt="2026-05-15T18:24:29.514" v="280" actId="1076"/>
        <pc:sldMkLst>
          <pc:docMk/>
          <pc:sldMk cId="1129025558" sldId="491"/>
        </pc:sldMkLst>
        <pc:spChg chg="mod">
          <ac:chgData name="Toma Samulionytė" userId="S::toma.samulionyte@vpt.lt::823f10fa-3c4f-44c0-b951-51cb19d7d884" providerId="AD" clId="Web-{4DDEA0A8-CC9B-2110-55EB-E8D405624320}" dt="2026-05-15T18:24:29.514" v="280" actId="1076"/>
          <ac:spMkLst>
            <pc:docMk/>
            <pc:sldMk cId="1129025558" sldId="491"/>
            <ac:spMk id="17" creationId="{38F1DA80-078F-C548-DF18-B37A282E4AA6}"/>
          </ac:spMkLst>
        </pc:spChg>
        <pc:spChg chg="mod">
          <ac:chgData name="Toma Samulionytė" userId="S::toma.samulionyte@vpt.lt::823f10fa-3c4f-44c0-b951-51cb19d7d884" providerId="AD" clId="Web-{4DDEA0A8-CC9B-2110-55EB-E8D405624320}" dt="2026-05-15T18:24:24.951" v="279" actId="1076"/>
          <ac:spMkLst>
            <pc:docMk/>
            <pc:sldMk cId="1129025558" sldId="491"/>
            <ac:spMk id="18" creationId="{3DF49B62-F9AF-3886-79BD-78A15035DB6C}"/>
          </ac:spMkLst>
        </pc:spChg>
      </pc:sldChg>
      <pc:sldChg chg="addSp delSp modSp">
        <pc:chgData name="Toma Samulionytė" userId="S::toma.samulionyte@vpt.lt::823f10fa-3c4f-44c0-b951-51cb19d7d884" providerId="AD" clId="Web-{4DDEA0A8-CC9B-2110-55EB-E8D405624320}" dt="2026-05-15T18:45:14.492" v="331" actId="20577"/>
        <pc:sldMkLst>
          <pc:docMk/>
          <pc:sldMk cId="3573623840" sldId="494"/>
        </pc:sldMkLst>
        <pc:spChg chg="mod">
          <ac:chgData name="Toma Samulionytė" userId="S::toma.samulionyte@vpt.lt::823f10fa-3c4f-44c0-b951-51cb19d7d884" providerId="AD" clId="Web-{4DDEA0A8-CC9B-2110-55EB-E8D405624320}" dt="2026-05-15T18:11:51.384" v="252" actId="1076"/>
          <ac:spMkLst>
            <pc:docMk/>
            <pc:sldMk cId="3573623840" sldId="494"/>
            <ac:spMk id="24" creationId="{DA1E1412-12E5-3A75-8022-CC751892DD77}"/>
          </ac:spMkLst>
        </pc:spChg>
        <pc:spChg chg="mod">
          <ac:chgData name="Toma Samulionytė" userId="S::toma.samulionyte@vpt.lt::823f10fa-3c4f-44c0-b951-51cb19d7d884" providerId="AD" clId="Web-{4DDEA0A8-CC9B-2110-55EB-E8D405624320}" dt="2026-05-15T18:12:18.915" v="259" actId="1076"/>
          <ac:spMkLst>
            <pc:docMk/>
            <pc:sldMk cId="3573623840" sldId="494"/>
            <ac:spMk id="25" creationId="{7F09BF4F-709A-B6CD-8E4D-2AC3707DDCCA}"/>
          </ac:spMkLst>
        </pc:spChg>
        <pc:spChg chg="mod">
          <ac:chgData name="Toma Samulionytė" userId="S::toma.samulionyte@vpt.lt::823f10fa-3c4f-44c0-b951-51cb19d7d884" providerId="AD" clId="Web-{4DDEA0A8-CC9B-2110-55EB-E8D405624320}" dt="2026-05-15T18:11:48.352" v="251" actId="1076"/>
          <ac:spMkLst>
            <pc:docMk/>
            <pc:sldMk cId="3573623840" sldId="494"/>
            <ac:spMk id="26" creationId="{6BFF4827-BBF0-0FB1-4B70-70FA8E4B6637}"/>
          </ac:spMkLst>
        </pc:spChg>
        <pc:spChg chg="mod">
          <ac:chgData name="Toma Samulionytė" userId="S::toma.samulionyte@vpt.lt::823f10fa-3c4f-44c0-b951-51cb19d7d884" providerId="AD" clId="Web-{4DDEA0A8-CC9B-2110-55EB-E8D405624320}" dt="2026-05-15T18:45:14.492" v="331" actId="20577"/>
          <ac:spMkLst>
            <pc:docMk/>
            <pc:sldMk cId="3573623840" sldId="494"/>
            <ac:spMk id="28" creationId="{26B1AA4D-C976-93EE-9325-DC7862EB1FB9}"/>
          </ac:spMkLst>
        </pc:spChg>
        <pc:picChg chg="add mod ord">
          <ac:chgData name="Toma Samulionytė" userId="S::toma.samulionyte@vpt.lt::823f10fa-3c4f-44c0-b951-51cb19d7d884" providerId="AD" clId="Web-{4DDEA0A8-CC9B-2110-55EB-E8D405624320}" dt="2026-05-15T18:12:02.665" v="255"/>
          <ac:picMkLst>
            <pc:docMk/>
            <pc:sldMk cId="3573623840" sldId="494"/>
            <ac:picMk id="11" creationId="{A93ED2CA-C8CF-69C2-0F66-22B2958CD259}"/>
          </ac:picMkLst>
        </pc:picChg>
        <pc:picChg chg="mod">
          <ac:chgData name="Toma Samulionytė" userId="S::toma.samulionyte@vpt.lt::823f10fa-3c4f-44c0-b951-51cb19d7d884" providerId="AD" clId="Web-{4DDEA0A8-CC9B-2110-55EB-E8D405624320}" dt="2026-05-15T18:11:46.259" v="250" actId="1076"/>
          <ac:picMkLst>
            <pc:docMk/>
            <pc:sldMk cId="3573623840" sldId="494"/>
            <ac:picMk id="13" creationId="{D89D94F9-3F1A-0F11-F0C9-DA9120A5D9D0}"/>
          </ac:picMkLst>
        </pc:picChg>
        <pc:cxnChg chg="mod">
          <ac:chgData name="Toma Samulionytė" userId="S::toma.samulionyte@vpt.lt::823f10fa-3c4f-44c0-b951-51cb19d7d884" providerId="AD" clId="Web-{4DDEA0A8-CC9B-2110-55EB-E8D405624320}" dt="2026-05-15T18:12:11.274" v="258" actId="14100"/>
          <ac:cxnSpMkLst>
            <pc:docMk/>
            <pc:sldMk cId="3573623840" sldId="494"/>
            <ac:cxnSpMk id="29" creationId="{82CC244B-D342-8E1C-DD78-401E183F9F94}"/>
          </ac:cxnSpMkLst>
        </pc:cxnChg>
      </pc:sldChg>
      <pc:sldChg chg="addSp delSp modSp">
        <pc:chgData name="Toma Samulionytė" userId="S::toma.samulionyte@vpt.lt::823f10fa-3c4f-44c0-b951-51cb19d7d884" providerId="AD" clId="Web-{4DDEA0A8-CC9B-2110-55EB-E8D405624320}" dt="2026-05-15T18:17:14.242" v="265" actId="20577"/>
        <pc:sldMkLst>
          <pc:docMk/>
          <pc:sldMk cId="2140950452" sldId="495"/>
        </pc:sldMkLst>
        <pc:spChg chg="add del mod">
          <ac:chgData name="Toma Samulionytė" userId="S::toma.samulionyte@vpt.lt::823f10fa-3c4f-44c0-b951-51cb19d7d884" providerId="AD" clId="Web-{4DDEA0A8-CC9B-2110-55EB-E8D405624320}" dt="2026-05-15T18:17:14.242" v="265" actId="20577"/>
          <ac:spMkLst>
            <pc:docMk/>
            <pc:sldMk cId="2140950452" sldId="495"/>
            <ac:spMk id="19" creationId="{D68D5DD5-6128-009B-904A-EDA625A50593}"/>
          </ac:spMkLst>
        </pc:spChg>
      </pc:sldChg>
      <pc:sldChg chg="modSp">
        <pc:chgData name="Toma Samulionytė" userId="S::toma.samulionyte@vpt.lt::823f10fa-3c4f-44c0-b951-51cb19d7d884" providerId="AD" clId="Web-{4DDEA0A8-CC9B-2110-55EB-E8D405624320}" dt="2026-05-15T18:17:47.148" v="267" actId="1076"/>
        <pc:sldMkLst>
          <pc:docMk/>
          <pc:sldMk cId="3242618062" sldId="496"/>
        </pc:sldMkLst>
        <pc:spChg chg="mod">
          <ac:chgData name="Toma Samulionytė" userId="S::toma.samulionyte@vpt.lt::823f10fa-3c4f-44c0-b951-51cb19d7d884" providerId="AD" clId="Web-{4DDEA0A8-CC9B-2110-55EB-E8D405624320}" dt="2026-05-15T18:17:25.992" v="266" actId="20577"/>
          <ac:spMkLst>
            <pc:docMk/>
            <pc:sldMk cId="3242618062" sldId="496"/>
            <ac:spMk id="6" creationId="{0A5E1F05-4933-3EFA-4460-E0467E175D4D}"/>
          </ac:spMkLst>
        </pc:spChg>
        <pc:spChg chg="mod">
          <ac:chgData name="Toma Samulionytė" userId="S::toma.samulionyte@vpt.lt::823f10fa-3c4f-44c0-b951-51cb19d7d884" providerId="AD" clId="Web-{4DDEA0A8-CC9B-2110-55EB-E8D405624320}" dt="2026-05-15T18:17:47.148" v="267" actId="1076"/>
          <ac:spMkLst>
            <pc:docMk/>
            <pc:sldMk cId="3242618062" sldId="496"/>
            <ac:spMk id="23" creationId="{868E5DE0-6653-4571-0726-9A642443A8A3}"/>
          </ac:spMkLst>
        </pc:spChg>
      </pc:sldChg>
      <pc:sldChg chg="addSp delSp modSp">
        <pc:chgData name="Toma Samulionytė" userId="S::toma.samulionyte@vpt.lt::823f10fa-3c4f-44c0-b951-51cb19d7d884" providerId="AD" clId="Web-{4DDEA0A8-CC9B-2110-55EB-E8D405624320}" dt="2026-05-15T18:44:43.227" v="329"/>
        <pc:sldMkLst>
          <pc:docMk/>
          <pc:sldMk cId="399576431" sldId="500"/>
        </pc:sldMkLst>
        <pc:spChg chg="add">
          <ac:chgData name="Toma Samulionytė" userId="S::toma.samulionyte@vpt.lt::823f10fa-3c4f-44c0-b951-51cb19d7d884" providerId="AD" clId="Web-{4DDEA0A8-CC9B-2110-55EB-E8D405624320}" dt="2026-05-15T18:44:43.227" v="329"/>
          <ac:spMkLst>
            <pc:docMk/>
            <pc:sldMk cId="399576431" sldId="500"/>
            <ac:spMk id="6" creationId="{1AE2AFA2-E48A-E1E5-D4CD-C04188C4AEB4}"/>
          </ac:spMkLst>
        </pc:spChg>
      </pc:sldChg>
      <pc:sldChg chg="modSp">
        <pc:chgData name="Toma Samulionytė" userId="S::toma.samulionyte@vpt.lt::823f10fa-3c4f-44c0-b951-51cb19d7d884" providerId="AD" clId="Web-{4DDEA0A8-CC9B-2110-55EB-E8D405624320}" dt="2026-05-15T17:53:04.955" v="165" actId="20577"/>
        <pc:sldMkLst>
          <pc:docMk/>
          <pc:sldMk cId="962864486" sldId="501"/>
        </pc:sldMkLst>
        <pc:spChg chg="mod">
          <ac:chgData name="Toma Samulionytė" userId="S::toma.samulionyte@vpt.lt::823f10fa-3c4f-44c0-b951-51cb19d7d884" providerId="AD" clId="Web-{4DDEA0A8-CC9B-2110-55EB-E8D405624320}" dt="2026-05-15T17:53:04.955" v="165" actId="20577"/>
          <ac:spMkLst>
            <pc:docMk/>
            <pc:sldMk cId="962864486" sldId="501"/>
            <ac:spMk id="11" creationId="{998F5886-6887-8535-3D30-CA92E0C2E546}"/>
          </ac:spMkLst>
        </pc:spChg>
      </pc:sldChg>
      <pc:sldChg chg="modSp">
        <pc:chgData name="Toma Samulionytė" userId="S::toma.samulionyte@vpt.lt::823f10fa-3c4f-44c0-b951-51cb19d7d884" providerId="AD" clId="Web-{4DDEA0A8-CC9B-2110-55EB-E8D405624320}" dt="2026-05-15T18:01:43.864" v="200" actId="1076"/>
        <pc:sldMkLst>
          <pc:docMk/>
          <pc:sldMk cId="443714930" sldId="502"/>
        </pc:sldMkLst>
        <pc:spChg chg="mod">
          <ac:chgData name="Toma Samulionytė" userId="S::toma.samulionyte@vpt.lt::823f10fa-3c4f-44c0-b951-51cb19d7d884" providerId="AD" clId="Web-{4DDEA0A8-CC9B-2110-55EB-E8D405624320}" dt="2026-05-15T18:01:43.864" v="200" actId="1076"/>
          <ac:spMkLst>
            <pc:docMk/>
            <pc:sldMk cId="443714930" sldId="502"/>
            <ac:spMk id="15" creationId="{692A7CB3-5716-3572-6AA9-C04848889D9A}"/>
          </ac:spMkLst>
        </pc:spChg>
      </pc:sldChg>
      <pc:sldChg chg="modSp">
        <pc:chgData name="Toma Samulionytė" userId="S::toma.samulionyte@vpt.lt::823f10fa-3c4f-44c0-b951-51cb19d7d884" providerId="AD" clId="Web-{4DDEA0A8-CC9B-2110-55EB-E8D405624320}" dt="2026-05-15T17:38:35.743" v="105" actId="1076"/>
        <pc:sldMkLst>
          <pc:docMk/>
          <pc:sldMk cId="3695766328" sldId="504"/>
        </pc:sldMkLst>
        <pc:spChg chg="mod">
          <ac:chgData name="Toma Samulionytė" userId="S::toma.samulionyte@vpt.lt::823f10fa-3c4f-44c0-b951-51cb19d7d884" providerId="AD" clId="Web-{4DDEA0A8-CC9B-2110-55EB-E8D405624320}" dt="2026-05-15T17:38:35.743" v="105" actId="1076"/>
          <ac:spMkLst>
            <pc:docMk/>
            <pc:sldMk cId="3695766328" sldId="504"/>
            <ac:spMk id="15" creationId="{8ECC4CCA-9AFE-A3AF-BC4F-54777E8ED610}"/>
          </ac:spMkLst>
        </pc:spChg>
      </pc:sldChg>
      <pc:sldChg chg="modSp">
        <pc:chgData name="Toma Samulionytė" userId="S::toma.samulionyte@vpt.lt::823f10fa-3c4f-44c0-b951-51cb19d7d884" providerId="AD" clId="Web-{4DDEA0A8-CC9B-2110-55EB-E8D405624320}" dt="2026-05-15T18:44:01.805" v="326" actId="1076"/>
        <pc:sldMkLst>
          <pc:docMk/>
          <pc:sldMk cId="455603187" sldId="509"/>
        </pc:sldMkLst>
        <pc:spChg chg="mod">
          <ac:chgData name="Toma Samulionytė" userId="S::toma.samulionyte@vpt.lt::823f10fa-3c4f-44c0-b951-51cb19d7d884" providerId="AD" clId="Web-{4DDEA0A8-CC9B-2110-55EB-E8D405624320}" dt="2026-05-15T18:44:01.805" v="326" actId="1076"/>
          <ac:spMkLst>
            <pc:docMk/>
            <pc:sldMk cId="455603187" sldId="509"/>
            <ac:spMk id="7" creationId="{00000000-0000-0000-0000-000000000000}"/>
          </ac:spMkLst>
        </pc:spChg>
      </pc:sldChg>
      <pc:sldChg chg="addSp delSp modSp">
        <pc:chgData name="Toma Samulionytė" userId="S::toma.samulionyte@vpt.lt::823f10fa-3c4f-44c0-b951-51cb19d7d884" providerId="AD" clId="Web-{4DDEA0A8-CC9B-2110-55EB-E8D405624320}" dt="2026-05-15T18:38:13.323" v="307" actId="20577"/>
        <pc:sldMkLst>
          <pc:docMk/>
          <pc:sldMk cId="3982664642" sldId="510"/>
        </pc:sldMkLst>
        <pc:spChg chg="mod">
          <ac:chgData name="Toma Samulionytė" userId="S::toma.samulionyte@vpt.lt::823f10fa-3c4f-44c0-b951-51cb19d7d884" providerId="AD" clId="Web-{4DDEA0A8-CC9B-2110-55EB-E8D405624320}" dt="2026-05-15T18:38:13.323" v="307" actId="20577"/>
          <ac:spMkLst>
            <pc:docMk/>
            <pc:sldMk cId="3982664642" sldId="510"/>
            <ac:spMk id="37" creationId="{735F3633-C35A-F1D1-2E11-644361967AD3}"/>
          </ac:spMkLst>
        </pc:spChg>
        <pc:spChg chg="mod">
          <ac:chgData name="Toma Samulionytė" userId="S::toma.samulionyte@vpt.lt::823f10fa-3c4f-44c0-b951-51cb19d7d884" providerId="AD" clId="Web-{4DDEA0A8-CC9B-2110-55EB-E8D405624320}" dt="2026-05-15T18:32:35.964" v="285" actId="1076"/>
          <ac:spMkLst>
            <pc:docMk/>
            <pc:sldMk cId="3982664642" sldId="510"/>
            <ac:spMk id="40" creationId="{B0A86E9C-991E-6C68-D5E0-663B21E42E77}"/>
          </ac:spMkLst>
        </pc:spChg>
        <pc:spChg chg="mod">
          <ac:chgData name="Toma Samulionytė" userId="S::toma.samulionyte@vpt.lt::823f10fa-3c4f-44c0-b951-51cb19d7d884" providerId="AD" clId="Web-{4DDEA0A8-CC9B-2110-55EB-E8D405624320}" dt="2026-05-15T18:38:10.542" v="306" actId="20577"/>
          <ac:spMkLst>
            <pc:docMk/>
            <pc:sldMk cId="3982664642" sldId="510"/>
            <ac:spMk id="58" creationId="{192A228D-66A3-16BD-112C-994E6471F565}"/>
          </ac:spMkLst>
        </pc:spChg>
        <pc:spChg chg="mod">
          <ac:chgData name="Toma Samulionytė" userId="S::toma.samulionyte@vpt.lt::823f10fa-3c4f-44c0-b951-51cb19d7d884" providerId="AD" clId="Web-{4DDEA0A8-CC9B-2110-55EB-E8D405624320}" dt="2026-05-15T18:32:41.277" v="286" actId="1076"/>
          <ac:spMkLst>
            <pc:docMk/>
            <pc:sldMk cId="3982664642" sldId="510"/>
            <ac:spMk id="66" creationId="{B23A99B7-2A41-8AA7-7B0C-37F509EC60CD}"/>
          </ac:spMkLst>
        </pc:spChg>
        <pc:grpChg chg="mod">
          <ac:chgData name="Toma Samulionytė" userId="S::toma.samulionyte@vpt.lt::823f10fa-3c4f-44c0-b951-51cb19d7d884" providerId="AD" clId="Web-{4DDEA0A8-CC9B-2110-55EB-E8D405624320}" dt="2026-05-15T18:36:48.714" v="299" actId="1076"/>
          <ac:grpSpMkLst>
            <pc:docMk/>
            <pc:sldMk cId="3982664642" sldId="510"/>
            <ac:grpSpMk id="41" creationId="{1CFC1C9C-6285-4221-82D4-4652925A0B87}"/>
          </ac:grpSpMkLst>
        </pc:grpChg>
        <pc:grpChg chg="add del mod">
          <ac:chgData name="Toma Samulionytė" userId="S::toma.samulionyte@vpt.lt::823f10fa-3c4f-44c0-b951-51cb19d7d884" providerId="AD" clId="Web-{4DDEA0A8-CC9B-2110-55EB-E8D405624320}" dt="2026-05-15T18:37:50.354" v="304" actId="14100"/>
          <ac:grpSpMkLst>
            <pc:docMk/>
            <pc:sldMk cId="3982664642" sldId="510"/>
            <ac:grpSpMk id="50" creationId="{49CDE92C-A673-E6B0-46F6-C33066049A1A}"/>
          </ac:grpSpMkLst>
        </pc:grpChg>
        <pc:grpChg chg="mod">
          <ac:chgData name="Toma Samulionytė" userId="S::toma.samulionyte@vpt.lt::823f10fa-3c4f-44c0-b951-51cb19d7d884" providerId="AD" clId="Web-{4DDEA0A8-CC9B-2110-55EB-E8D405624320}" dt="2026-05-15T18:37:24.573" v="301" actId="1076"/>
          <ac:grpSpMkLst>
            <pc:docMk/>
            <pc:sldMk cId="3982664642" sldId="510"/>
            <ac:grpSpMk id="69" creationId="{C0B92C59-EB0B-E1DE-6098-194F4360AD3F}"/>
          </ac:grpSpMkLst>
        </pc:grpChg>
        <pc:picChg chg="add mod ord">
          <ac:chgData name="Toma Samulionytė" userId="S::toma.samulionyte@vpt.lt::823f10fa-3c4f-44c0-b951-51cb19d7d884" providerId="AD" clId="Web-{4DDEA0A8-CC9B-2110-55EB-E8D405624320}" dt="2026-05-15T18:37:32.229" v="302" actId="1076"/>
          <ac:picMkLst>
            <pc:docMk/>
            <pc:sldMk cId="3982664642" sldId="510"/>
            <ac:picMk id="2" creationId="{21A79F24-FF12-EF80-A8FF-B8622D5BDE56}"/>
          </ac:picMkLst>
        </pc:picChg>
      </pc:sldChg>
      <pc:sldChg chg="modSp">
        <pc:chgData name="Toma Samulionytė" userId="S::toma.samulionyte@vpt.lt::823f10fa-3c4f-44c0-b951-51cb19d7d884" providerId="AD" clId="Web-{4DDEA0A8-CC9B-2110-55EB-E8D405624320}" dt="2026-05-15T18:38:30.323" v="311" actId="20577"/>
        <pc:sldMkLst>
          <pc:docMk/>
          <pc:sldMk cId="3814032200" sldId="512"/>
        </pc:sldMkLst>
        <pc:spChg chg="mod">
          <ac:chgData name="Toma Samulionytė" userId="S::toma.samulionyte@vpt.lt::823f10fa-3c4f-44c0-b951-51cb19d7d884" providerId="AD" clId="Web-{4DDEA0A8-CC9B-2110-55EB-E8D405624320}" dt="2026-05-15T18:38:30.323" v="311" actId="20577"/>
          <ac:spMkLst>
            <pc:docMk/>
            <pc:sldMk cId="3814032200" sldId="512"/>
            <ac:spMk id="2" creationId="{3679A9D1-51EE-7608-28B6-601A0C73220D}"/>
          </ac:spMkLst>
        </pc:spChg>
      </pc:sldChg>
      <pc:sldChg chg="add">
        <pc:chgData name="Toma Samulionytė" userId="S::toma.samulionyte@vpt.lt::823f10fa-3c4f-44c0-b951-51cb19d7d884" providerId="AD" clId="Web-{4DDEA0A8-CC9B-2110-55EB-E8D405624320}" dt="2026-05-15T18:39:23.198" v="315"/>
        <pc:sldMkLst>
          <pc:docMk/>
          <pc:sldMk cId="1399491563" sldId="514"/>
        </pc:sldMkLst>
      </pc:sldChg>
      <pc:sldChg chg="add ord">
        <pc:chgData name="Toma Samulionytė" userId="S::toma.samulionyte@vpt.lt::823f10fa-3c4f-44c0-b951-51cb19d7d884" providerId="AD" clId="Web-{4DDEA0A8-CC9B-2110-55EB-E8D405624320}" dt="2026-05-15T18:39:58.026" v="318"/>
        <pc:sldMkLst>
          <pc:docMk/>
          <pc:sldMk cId="3857840558" sldId="51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19/05/2026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C1CEC2-438D-46D7-B767-1EACDABC8F8C}" type="slidenum">
              <a:rPr lang="en-GB" smtClean="0"/>
              <a:t>3</a:t>
            </a:fld>
            <a:endParaRPr lang="en-GB"/>
          </a:p>
        </p:txBody>
      </p:sp>
    </p:spTree>
    <p:extLst>
      <p:ext uri="{BB962C8B-B14F-4D97-AF65-F5344CB8AC3E}">
        <p14:creationId xmlns:p14="http://schemas.microsoft.com/office/powerpoint/2010/main" val="327810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47</a:t>
            </a:fld>
            <a:endParaRPr lang="en-GB"/>
          </a:p>
        </p:txBody>
      </p:sp>
    </p:spTree>
    <p:extLst>
      <p:ext uri="{BB962C8B-B14F-4D97-AF65-F5344CB8AC3E}">
        <p14:creationId xmlns:p14="http://schemas.microsoft.com/office/powerpoint/2010/main" val="1135530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48</a:t>
            </a:fld>
            <a:endParaRPr lang="en-GB"/>
          </a:p>
        </p:txBody>
      </p:sp>
    </p:spTree>
    <p:extLst>
      <p:ext uri="{BB962C8B-B14F-4D97-AF65-F5344CB8AC3E}">
        <p14:creationId xmlns:p14="http://schemas.microsoft.com/office/powerpoint/2010/main" val="3441303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49</a:t>
            </a:fld>
            <a:endParaRPr lang="en-GB"/>
          </a:p>
        </p:txBody>
      </p:sp>
    </p:spTree>
    <p:extLst>
      <p:ext uri="{BB962C8B-B14F-4D97-AF65-F5344CB8AC3E}">
        <p14:creationId xmlns:p14="http://schemas.microsoft.com/office/powerpoint/2010/main" val="1056908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50</a:t>
            </a:fld>
            <a:endParaRPr lang="en-GB"/>
          </a:p>
        </p:txBody>
      </p:sp>
    </p:spTree>
    <p:extLst>
      <p:ext uri="{BB962C8B-B14F-4D97-AF65-F5344CB8AC3E}">
        <p14:creationId xmlns:p14="http://schemas.microsoft.com/office/powerpoint/2010/main" val="3346469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51</a:t>
            </a:fld>
            <a:endParaRPr lang="en-GB"/>
          </a:p>
        </p:txBody>
      </p:sp>
    </p:spTree>
    <p:extLst>
      <p:ext uri="{BB962C8B-B14F-4D97-AF65-F5344CB8AC3E}">
        <p14:creationId xmlns:p14="http://schemas.microsoft.com/office/powerpoint/2010/main" val="2326166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52</a:t>
            </a:fld>
            <a:endParaRPr lang="en-GB"/>
          </a:p>
        </p:txBody>
      </p:sp>
    </p:spTree>
    <p:extLst>
      <p:ext uri="{BB962C8B-B14F-4D97-AF65-F5344CB8AC3E}">
        <p14:creationId xmlns:p14="http://schemas.microsoft.com/office/powerpoint/2010/main" val="2025273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53</a:t>
            </a:fld>
            <a:endParaRPr lang="en-GB"/>
          </a:p>
        </p:txBody>
      </p:sp>
    </p:spTree>
    <p:extLst>
      <p:ext uri="{BB962C8B-B14F-4D97-AF65-F5344CB8AC3E}">
        <p14:creationId xmlns:p14="http://schemas.microsoft.com/office/powerpoint/2010/main" val="782763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AA53-3E3C-C40F-B5EB-5C4DC64F23C2}"/>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875763F4-1825-4F06-DACA-3DE317005893}"/>
              </a:ext>
            </a:extLst>
          </p:cNvPr>
          <p:cNvSpPr>
            <a:spLocks noGrp="1" noRot="1" noChangeAspect="1"/>
          </p:cNvSpPr>
          <p:nvPr>
            <p:ph type="sldImg"/>
          </p:nvPr>
        </p:nvSpPr>
        <p:spPr/>
        <p:txBody>
          <a:bodyPr/>
          <a:lstStyle/>
          <a:p>
            <a:endParaRPr lang="en-US"/>
          </a:p>
        </p:txBody>
      </p:sp>
      <p:sp>
        <p:nvSpPr>
          <p:cNvPr id="3" name="Pastabų vietos rezervavimo ženklas 2">
            <a:extLst>
              <a:ext uri="{FF2B5EF4-FFF2-40B4-BE49-F238E27FC236}">
                <a16:creationId xmlns:a16="http://schemas.microsoft.com/office/drawing/2014/main" id="{5026403A-66B2-4F2B-ABE6-441F4DEC04CA}"/>
              </a:ext>
            </a:extLst>
          </p:cNvPr>
          <p:cNvSpPr>
            <a:spLocks noGrp="1"/>
          </p:cNvSpPr>
          <p:nvPr>
            <p:ph type="body" idx="1"/>
          </p:nvPr>
        </p:nvSpPr>
        <p:spPr/>
        <p:txBody>
          <a:bodyPr/>
          <a:lstStyle/>
          <a:p>
            <a:endParaRPr lang="en-US"/>
          </a:p>
        </p:txBody>
      </p:sp>
      <p:sp>
        <p:nvSpPr>
          <p:cNvPr id="4" name="Skaidrės numerio vietos rezervavimo ženklas 3">
            <a:extLst>
              <a:ext uri="{FF2B5EF4-FFF2-40B4-BE49-F238E27FC236}">
                <a16:creationId xmlns:a16="http://schemas.microsoft.com/office/drawing/2014/main" id="{AB73EF4C-4712-3728-18CF-6EA8217EAA95}"/>
              </a:ext>
            </a:extLst>
          </p:cNvPr>
          <p:cNvSpPr>
            <a:spLocks noGrp="1"/>
          </p:cNvSpPr>
          <p:nvPr>
            <p:ph type="sldNum" sz="quarter" idx="5"/>
          </p:nvPr>
        </p:nvSpPr>
        <p:spPr/>
        <p:txBody>
          <a:bodyPr/>
          <a:lstStyle/>
          <a:p>
            <a:fld id="{83C1CEC2-438D-46D7-B767-1EACDABC8F8C}" type="slidenum">
              <a:rPr lang="en-GB" smtClean="0"/>
              <a:t>54</a:t>
            </a:fld>
            <a:endParaRPr lang="en-GB"/>
          </a:p>
        </p:txBody>
      </p:sp>
    </p:spTree>
    <p:extLst>
      <p:ext uri="{BB962C8B-B14F-4D97-AF65-F5344CB8AC3E}">
        <p14:creationId xmlns:p14="http://schemas.microsoft.com/office/powerpoint/2010/main" val="1821493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1F932-575B-4E43-9275-924F6A5F2227}"/>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CBEF9C8B-BB9E-4F99-1AF1-8D7E46BA5EB6}"/>
              </a:ext>
            </a:extLst>
          </p:cNvPr>
          <p:cNvSpPr>
            <a:spLocks noGrp="1" noRot="1" noChangeAspect="1"/>
          </p:cNvSpPr>
          <p:nvPr>
            <p:ph type="sldImg"/>
          </p:nvPr>
        </p:nvSpPr>
        <p:spPr/>
        <p:txBody>
          <a:bodyPr/>
          <a:lstStyle/>
          <a:p>
            <a:endParaRPr lang="en-US"/>
          </a:p>
        </p:txBody>
      </p:sp>
      <p:sp>
        <p:nvSpPr>
          <p:cNvPr id="3" name="Pastabų vietos rezervavimo ženklas 2">
            <a:extLst>
              <a:ext uri="{FF2B5EF4-FFF2-40B4-BE49-F238E27FC236}">
                <a16:creationId xmlns:a16="http://schemas.microsoft.com/office/drawing/2014/main" id="{11960DDA-0863-9987-2BB7-FAD72C89DF6B}"/>
              </a:ext>
            </a:extLst>
          </p:cNvPr>
          <p:cNvSpPr>
            <a:spLocks noGrp="1"/>
          </p:cNvSpPr>
          <p:nvPr>
            <p:ph type="body" idx="1"/>
          </p:nvPr>
        </p:nvSpPr>
        <p:spPr/>
        <p:txBody>
          <a:bodyPr/>
          <a:lstStyle/>
          <a:p>
            <a:endParaRPr lang="en-US"/>
          </a:p>
        </p:txBody>
      </p:sp>
      <p:sp>
        <p:nvSpPr>
          <p:cNvPr id="4" name="Skaidrės numerio vietos rezervavimo ženklas 3">
            <a:extLst>
              <a:ext uri="{FF2B5EF4-FFF2-40B4-BE49-F238E27FC236}">
                <a16:creationId xmlns:a16="http://schemas.microsoft.com/office/drawing/2014/main" id="{6CE18E55-91F5-F34C-E5A5-610D510BF8C3}"/>
              </a:ext>
            </a:extLst>
          </p:cNvPr>
          <p:cNvSpPr>
            <a:spLocks noGrp="1"/>
          </p:cNvSpPr>
          <p:nvPr>
            <p:ph type="sldNum" sz="quarter" idx="5"/>
          </p:nvPr>
        </p:nvSpPr>
        <p:spPr/>
        <p:txBody>
          <a:bodyPr/>
          <a:lstStyle/>
          <a:p>
            <a:fld id="{83C1CEC2-438D-46D7-B767-1EACDABC8F8C}" type="slidenum">
              <a:rPr lang="en-GB" smtClean="0"/>
              <a:t>55</a:t>
            </a:fld>
            <a:endParaRPr lang="en-GB"/>
          </a:p>
        </p:txBody>
      </p:sp>
    </p:spTree>
    <p:extLst>
      <p:ext uri="{BB962C8B-B14F-4D97-AF65-F5344CB8AC3E}">
        <p14:creationId xmlns:p14="http://schemas.microsoft.com/office/powerpoint/2010/main" val="36026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C1CEC2-438D-46D7-B767-1EACDABC8F8C}" type="slidenum">
              <a:rPr lang="en-GB" smtClean="0"/>
              <a:t>4</a:t>
            </a:fld>
            <a:endParaRPr lang="en-GB"/>
          </a:p>
        </p:txBody>
      </p:sp>
    </p:spTree>
    <p:extLst>
      <p:ext uri="{BB962C8B-B14F-4D97-AF65-F5344CB8AC3E}">
        <p14:creationId xmlns:p14="http://schemas.microsoft.com/office/powerpoint/2010/main" val="214919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13</a:t>
            </a:fld>
            <a:endParaRPr lang="en-GB"/>
          </a:p>
        </p:txBody>
      </p:sp>
    </p:spTree>
    <p:extLst>
      <p:ext uri="{BB962C8B-B14F-4D97-AF65-F5344CB8AC3E}">
        <p14:creationId xmlns:p14="http://schemas.microsoft.com/office/powerpoint/2010/main" val="1661205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26</a:t>
            </a:fld>
            <a:endParaRPr lang="en-GB"/>
          </a:p>
        </p:txBody>
      </p:sp>
    </p:spTree>
    <p:extLst>
      <p:ext uri="{BB962C8B-B14F-4D97-AF65-F5344CB8AC3E}">
        <p14:creationId xmlns:p14="http://schemas.microsoft.com/office/powerpoint/2010/main" val="292281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28</a:t>
            </a:fld>
            <a:endParaRPr lang="en-GB"/>
          </a:p>
        </p:txBody>
      </p:sp>
    </p:spTree>
    <p:extLst>
      <p:ext uri="{BB962C8B-B14F-4D97-AF65-F5344CB8AC3E}">
        <p14:creationId xmlns:p14="http://schemas.microsoft.com/office/powerpoint/2010/main" val="1212951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43</a:t>
            </a:fld>
            <a:endParaRPr lang="en-GB"/>
          </a:p>
        </p:txBody>
      </p:sp>
    </p:spTree>
    <p:extLst>
      <p:ext uri="{BB962C8B-B14F-4D97-AF65-F5344CB8AC3E}">
        <p14:creationId xmlns:p14="http://schemas.microsoft.com/office/powerpoint/2010/main" val="905593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44</a:t>
            </a:fld>
            <a:endParaRPr lang="en-GB"/>
          </a:p>
        </p:txBody>
      </p:sp>
    </p:spTree>
    <p:extLst>
      <p:ext uri="{BB962C8B-B14F-4D97-AF65-F5344CB8AC3E}">
        <p14:creationId xmlns:p14="http://schemas.microsoft.com/office/powerpoint/2010/main" val="3629994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45</a:t>
            </a:fld>
            <a:endParaRPr lang="en-GB"/>
          </a:p>
        </p:txBody>
      </p:sp>
    </p:spTree>
    <p:extLst>
      <p:ext uri="{BB962C8B-B14F-4D97-AF65-F5344CB8AC3E}">
        <p14:creationId xmlns:p14="http://schemas.microsoft.com/office/powerpoint/2010/main" val="3079507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46</a:t>
            </a:fld>
            <a:endParaRPr lang="en-GB"/>
          </a:p>
        </p:txBody>
      </p:sp>
    </p:spTree>
    <p:extLst>
      <p:ext uri="{BB962C8B-B14F-4D97-AF65-F5344CB8AC3E}">
        <p14:creationId xmlns:p14="http://schemas.microsoft.com/office/powerpoint/2010/main" val="6998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5/19/2026</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5/19/2026</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5/19/2026</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5/19/2026</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slide" Target="slide57.xml"/><Relationship Id="rId3" Type="http://schemas.openxmlformats.org/officeDocument/2006/relationships/slide" Target="slide3.xml"/><Relationship Id="rId7" Type="http://schemas.openxmlformats.org/officeDocument/2006/relationships/slide" Target="slide5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44.xml"/><Relationship Id="rId5" Type="http://schemas.openxmlformats.org/officeDocument/2006/relationships/slide" Target="slide38.xml"/><Relationship Id="rId10" Type="http://schemas.openxmlformats.org/officeDocument/2006/relationships/slide" Target="slide59.xml"/><Relationship Id="rId4" Type="http://schemas.openxmlformats.org/officeDocument/2006/relationships/slide" Target="slide5.xml"/><Relationship Id="rId9" Type="http://schemas.openxmlformats.org/officeDocument/2006/relationships/slide" Target="slide58.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1.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png"/><Relationship Id="rId4" Type="http://schemas.openxmlformats.org/officeDocument/2006/relationships/diagramData" Target="../diagrams/data1.xml"/><Relationship Id="rId9" Type="http://schemas.openxmlformats.org/officeDocument/2006/relationships/hyperlink" Target="https://viesiejipirkimai.lt/epps/home.do"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3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9.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slide" Target="slide30.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hyperlink" Target="https://vpt.lrv.lt/public/canonical/1743522381/19113/Skelbimas_apie_pirkim%C4%85_2025_04_01.pptx"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36.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8" Type="http://schemas.openxmlformats.org/officeDocument/2006/relationships/slide" Target="slide57.xml"/><Relationship Id="rId3" Type="http://schemas.openxmlformats.org/officeDocument/2006/relationships/image" Target="../media/image1.png"/><Relationship Id="rId7" Type="http://schemas.openxmlformats.org/officeDocument/2006/relationships/image" Target="../media/image78.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79.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81.png"/></Relationships>
</file>

<file path=ppt/slides/_rels/slide4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54.png"/><Relationship Id="rId4" Type="http://schemas.openxmlformats.org/officeDocument/2006/relationships/image" Target="../media/image83.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86.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8" Type="http://schemas.openxmlformats.org/officeDocument/2006/relationships/hyperlink" Target="https://klausk.vpt.lt/hc/lt/articles/21224825513244-Ar-CVP-IS-pildant-pirkime-u%C5%BEduot%C4%AF-%C4%AFvesti-vertinimo-rezultatus-pasi%C5%ABlymo-kaina-nurodoma-su-PVM-ar-be-PVM" TargetMode="External"/><Relationship Id="rId3" Type="http://schemas.openxmlformats.org/officeDocument/2006/relationships/image" Target="../media/image1.png"/><Relationship Id="rId7" Type="http://schemas.openxmlformats.org/officeDocument/2006/relationships/image" Target="../media/image9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9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54.png"/><Relationship Id="rId4" Type="http://schemas.openxmlformats.org/officeDocument/2006/relationships/image" Target="../media/image92.png"/></Relationships>
</file>

<file path=ppt/slides/_rels/slide46.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4.png"/><Relationship Id="rId7"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1.png"/><Relationship Id="rId4" Type="http://schemas.openxmlformats.org/officeDocument/2006/relationships/image" Target="../media/image95.png"/></Relationships>
</file>

<file path=ppt/slides/_rels/slide4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png"/><Relationship Id="rId4" Type="http://schemas.openxmlformats.org/officeDocument/2006/relationships/image" Target="../media/image10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png"/><Relationship Id="rId7" Type="http://schemas.openxmlformats.org/officeDocument/2006/relationships/image" Target="../media/image10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51.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9.png"/><Relationship Id="rId7" Type="http://schemas.openxmlformats.org/officeDocument/2006/relationships/image" Target="../media/image1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image" Target="../media/image110.png"/><Relationship Id="rId10" Type="http://schemas.openxmlformats.org/officeDocument/2006/relationships/image" Target="../media/image114.png"/><Relationship Id="rId4" Type="http://schemas.openxmlformats.org/officeDocument/2006/relationships/image" Target="../media/image1.png"/><Relationship Id="rId9" Type="http://schemas.openxmlformats.org/officeDocument/2006/relationships/image" Target="../media/image113.png"/></Relationships>
</file>

<file path=ppt/slides/_rels/slide52.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png"/><Relationship Id="rId7" Type="http://schemas.openxmlformats.org/officeDocument/2006/relationships/image" Target="../media/image1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5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png"/><Relationship Id="rId4" Type="http://schemas.openxmlformats.org/officeDocument/2006/relationships/image" Target="../media/image121.png"/></Relationships>
</file>

<file path=ppt/slides/_rels/slide54.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png"/><Relationship Id="rId7" Type="http://schemas.openxmlformats.org/officeDocument/2006/relationships/image" Target="../media/image1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22.png"/><Relationship Id="rId9" Type="http://schemas.openxmlformats.org/officeDocument/2006/relationships/image" Target="../media/image125.png"/></Relationships>
</file>

<file path=ppt/slides/_rels/slide55.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6.jpeg"/><Relationship Id="rId7" Type="http://schemas.openxmlformats.org/officeDocument/2006/relationships/image" Target="../media/image1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 Id="rId9" Type="http://schemas.openxmlformats.org/officeDocument/2006/relationships/image" Target="../media/image138.png"/></Relationships>
</file>

<file path=ppt/slides/_rels/slide58.xml.rels><?xml version="1.0" encoding="UTF-8" standalone="yes"?>
<Relationships xmlns="http://schemas.openxmlformats.org/package/2006/relationships"><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59.xml.rels><?xml version="1.0" encoding="UTF-8" standalone="yes"?>
<Relationships xmlns="http://schemas.openxmlformats.org/package/2006/relationships"><Relationship Id="rId3" Type="http://schemas.openxmlformats.org/officeDocument/2006/relationships/image" Target="../media/image144.png"/><Relationship Id="rId7" Type="http://schemas.openxmlformats.org/officeDocument/2006/relationships/image" Target="../media/image14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hyperlink" Target="https://vpt.lrv.lt/lt/naujienos-3/del-pirkimo-proceduru-nutraukim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hyperlink" Target="mailto:pagalba@vpt.l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33717" y="2250142"/>
            <a:ext cx="10650359" cy="2698376"/>
          </a:xfrm>
        </p:spPr>
        <p:txBody>
          <a:bodyPr>
            <a:normAutofit fontScale="90000"/>
          </a:bodyPr>
          <a:lstStyle/>
          <a:p>
            <a:pPr>
              <a:lnSpc>
                <a:spcPts val="5130"/>
              </a:lnSpc>
            </a:pPr>
            <a:br>
              <a:rPr lang="en-US" sz="5400" dirty="0"/>
            </a:br>
            <a:br>
              <a:rPr lang="en-US" sz="5400" dirty="0"/>
            </a:br>
            <a:r>
              <a:rPr lang="lt-LT" sz="5400" b="1" dirty="0"/>
              <a:t> </a:t>
            </a:r>
            <a:br>
              <a:rPr lang="lt-LT" sz="4800" dirty="0"/>
            </a:br>
            <a:br>
              <a:rPr lang="lt-LT" sz="4800" dirty="0"/>
            </a:br>
            <a:r>
              <a:rPr lang="lt-LT" sz="4900" b="1" dirty="0">
                <a:cs typeface="Times New Roman" panose="02020603050405020304" pitchFamily="18" charset="0"/>
              </a:rPr>
              <a:t> </a:t>
            </a:r>
            <a:r>
              <a:rPr lang="lt-LT" sz="4900" b="1" spc="-5" dirty="0">
                <a:cs typeface="Times New Roman" panose="02020603050405020304" pitchFamily="18" charset="0"/>
              </a:rPr>
              <a:t>Skelbiamos apklausos</a:t>
            </a:r>
            <a:r>
              <a:rPr lang="lt-LT" sz="4900" b="1" spc="5" dirty="0">
                <a:cs typeface="Times New Roman" panose="02020603050405020304" pitchFamily="18" charset="0"/>
              </a:rPr>
              <a:t> </a:t>
            </a:r>
            <a:r>
              <a:rPr lang="lt-LT" sz="4900" b="1" spc="-5" dirty="0">
                <a:cs typeface="Times New Roman" panose="02020603050405020304" pitchFamily="18" charset="0"/>
              </a:rPr>
              <a:t>v</a:t>
            </a:r>
            <a:r>
              <a:rPr lang="lt-LT" sz="4900" b="1" spc="-20" dirty="0">
                <a:cs typeface="Times New Roman" panose="02020603050405020304" pitchFamily="18" charset="0"/>
              </a:rPr>
              <a:t>y</a:t>
            </a:r>
            <a:r>
              <a:rPr lang="lt-LT" sz="4900" b="1" spc="-160" dirty="0">
                <a:cs typeface="Times New Roman" panose="02020603050405020304" pitchFamily="18" charset="0"/>
              </a:rPr>
              <a:t>k</a:t>
            </a:r>
            <a:r>
              <a:rPr lang="lt-LT" sz="4900" b="1" spc="-25" dirty="0">
                <a:cs typeface="Times New Roman" panose="02020603050405020304" pitchFamily="18" charset="0"/>
              </a:rPr>
              <a:t>dymas </a:t>
            </a:r>
            <a:r>
              <a:rPr lang="lt-LT" sz="4900" b="1" dirty="0">
                <a:cs typeface="Times New Roman" panose="02020603050405020304" pitchFamily="18" charset="0"/>
              </a:rPr>
              <a:t>Ce</a:t>
            </a:r>
            <a:r>
              <a:rPr lang="lt-LT" sz="4900" b="1" spc="-50" dirty="0">
                <a:cs typeface="Times New Roman" panose="02020603050405020304" pitchFamily="18" charset="0"/>
              </a:rPr>
              <a:t>n</a:t>
            </a:r>
            <a:r>
              <a:rPr lang="lt-LT" sz="4900" b="1" dirty="0">
                <a:cs typeface="Times New Roman" panose="02020603050405020304" pitchFamily="18" charset="0"/>
              </a:rPr>
              <a:t>trin</a:t>
            </a:r>
            <a:r>
              <a:rPr lang="lt-LT" sz="4900" b="1" spc="-15" dirty="0">
                <a:cs typeface="Times New Roman" panose="02020603050405020304" pitchFamily="18" charset="0"/>
              </a:rPr>
              <a:t>ė</a:t>
            </a:r>
            <a:r>
              <a:rPr lang="lt-LT" sz="4900" b="1" dirty="0">
                <a:cs typeface="Times New Roman" panose="02020603050405020304" pitchFamily="18" charset="0"/>
              </a:rPr>
              <a:t>s vi</a:t>
            </a:r>
            <a:r>
              <a:rPr lang="lt-LT" sz="4900" b="1" spc="-20" dirty="0">
                <a:cs typeface="Times New Roman" panose="02020603050405020304" pitchFamily="18" charset="0"/>
              </a:rPr>
              <a:t>e</a:t>
            </a:r>
            <a:r>
              <a:rPr lang="lt-LT" sz="4900" b="1" dirty="0">
                <a:cs typeface="Times New Roman" panose="02020603050405020304" pitchFamily="18" charset="0"/>
              </a:rPr>
              <a:t>šųjų</a:t>
            </a:r>
            <a:r>
              <a:rPr lang="lt-LT" sz="4900" b="1" spc="-20" dirty="0">
                <a:cs typeface="Times New Roman" panose="02020603050405020304" pitchFamily="18" charset="0"/>
              </a:rPr>
              <a:t> </a:t>
            </a:r>
            <a:r>
              <a:rPr lang="lt-LT" sz="4900" b="1" dirty="0">
                <a:cs typeface="Times New Roman" panose="02020603050405020304" pitchFamily="18" charset="0"/>
              </a:rPr>
              <a:t>pirkimų i</a:t>
            </a:r>
            <a:r>
              <a:rPr lang="lt-LT" sz="4900" b="1" spc="-20" dirty="0">
                <a:cs typeface="Times New Roman" panose="02020603050405020304" pitchFamily="18" charset="0"/>
              </a:rPr>
              <a:t>n</a:t>
            </a:r>
            <a:r>
              <a:rPr lang="lt-LT" sz="4900" b="1" spc="-110" dirty="0">
                <a:cs typeface="Times New Roman" panose="02020603050405020304" pitchFamily="18" charset="0"/>
              </a:rPr>
              <a:t>f</a:t>
            </a:r>
            <a:r>
              <a:rPr lang="lt-LT" sz="4900" b="1" dirty="0">
                <a:cs typeface="Times New Roman" panose="02020603050405020304" pitchFamily="18" charset="0"/>
              </a:rPr>
              <a:t>or</a:t>
            </a:r>
            <a:r>
              <a:rPr lang="lt-LT" sz="4900" b="1" spc="5" dirty="0">
                <a:cs typeface="Times New Roman" panose="02020603050405020304" pitchFamily="18" charset="0"/>
              </a:rPr>
              <a:t>m</a:t>
            </a:r>
            <a:r>
              <a:rPr lang="lt-LT" sz="4900" b="1" dirty="0">
                <a:cs typeface="Times New Roman" panose="02020603050405020304" pitchFamily="18" charset="0"/>
              </a:rPr>
              <a:t>acinės si</a:t>
            </a:r>
            <a:r>
              <a:rPr lang="lt-LT" sz="4900" b="1" spc="-65" dirty="0">
                <a:cs typeface="Times New Roman" panose="02020603050405020304" pitchFamily="18" charset="0"/>
              </a:rPr>
              <a:t>s</a:t>
            </a:r>
            <a:r>
              <a:rPr lang="lt-LT" sz="4900" b="1" spc="-50" dirty="0">
                <a:cs typeface="Times New Roman" panose="02020603050405020304" pitchFamily="18" charset="0"/>
              </a:rPr>
              <a:t>t</a:t>
            </a:r>
            <a:r>
              <a:rPr lang="lt-LT" sz="4900" b="1" dirty="0">
                <a:cs typeface="Times New Roman" panose="02020603050405020304" pitchFamily="18" charset="0"/>
              </a:rPr>
              <a:t>em</a:t>
            </a:r>
            <a:r>
              <a:rPr lang="lt-LT" sz="4900" b="1" spc="10" dirty="0">
                <a:cs typeface="Times New Roman" panose="02020603050405020304" pitchFamily="18" charset="0"/>
              </a:rPr>
              <a:t>o</a:t>
            </a:r>
            <a:r>
              <a:rPr lang="lt-LT" sz="4900" b="1" dirty="0">
                <a:cs typeface="Times New Roman" panose="02020603050405020304" pitchFamily="18" charset="0"/>
              </a:rPr>
              <a:t>s</a:t>
            </a:r>
            <a:r>
              <a:rPr lang="lt-LT" sz="4900" b="1" spc="-20" dirty="0">
                <a:cs typeface="Times New Roman" panose="02020603050405020304" pitchFamily="18" charset="0"/>
              </a:rPr>
              <a:t> </a:t>
            </a:r>
            <a:r>
              <a:rPr lang="lt-LT" sz="4900" b="1" dirty="0">
                <a:cs typeface="Times New Roman" panose="02020603050405020304" pitchFamily="18" charset="0"/>
              </a:rPr>
              <a:t>(CVP</a:t>
            </a:r>
            <a:r>
              <a:rPr lang="lt-LT" sz="4900" b="1" spc="20" dirty="0">
                <a:cs typeface="Times New Roman" panose="02020603050405020304" pitchFamily="18" charset="0"/>
              </a:rPr>
              <a:t> </a:t>
            </a:r>
            <a:r>
              <a:rPr lang="lt-LT" sz="4900" b="1" dirty="0">
                <a:cs typeface="Times New Roman" panose="02020603050405020304" pitchFamily="18" charset="0"/>
              </a:rPr>
              <a:t>IS) priemonėmis (vienas vokas)</a:t>
            </a:r>
            <a:endParaRPr lang="lt-LT" sz="4900" b="1" dirty="0">
              <a:solidFill>
                <a:srgbClr val="FF0000"/>
              </a:solidFill>
              <a:cs typeface="Times New Roman" panose="02020603050405020304"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95284"/>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213847" y="577850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a:cs typeface="Calibri"/>
              </a:rPr>
              <a:t>Galioja nuo</a:t>
            </a:r>
            <a:r>
              <a:rPr lang="en-US" dirty="0">
                <a:cs typeface="Calibri"/>
              </a:rPr>
              <a:t> </a:t>
            </a:r>
            <a:r>
              <a:rPr lang="lt-LT" dirty="0">
                <a:cs typeface="Calibri"/>
              </a:rPr>
              <a:t>2026-05-20</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E56CAF8-9D38-4542-AE53-9CF206651568}"/>
              </a:ext>
            </a:extLst>
          </p:cNvPr>
          <p:cNvPicPr>
            <a:picLocks noChangeAspect="1"/>
          </p:cNvPicPr>
          <p:nvPr/>
        </p:nvPicPr>
        <p:blipFill>
          <a:blip r:embed="rId2"/>
          <a:stretch>
            <a:fillRect/>
          </a:stretch>
        </p:blipFill>
        <p:spPr>
          <a:xfrm>
            <a:off x="631603" y="2028622"/>
            <a:ext cx="11290891" cy="136120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83820" y="329767"/>
            <a:ext cx="7801946" cy="810627"/>
          </a:xfrm>
        </p:spPr>
        <p:txBody>
          <a:bodyPr>
            <a:noAutofit/>
          </a:bodyPr>
          <a:lstStyle/>
          <a:p>
            <a:pPr algn="ctr"/>
            <a:r>
              <a:rPr lang="lt-LT" sz="3600" b="1"/>
              <a:t>Pirkimo kūrimas</a:t>
            </a:r>
            <a:endParaRPr lang="en-US" sz="3600" b="1"/>
          </a:p>
        </p:txBody>
      </p:sp>
      <p:sp>
        <p:nvSpPr>
          <p:cNvPr id="4" name="TextBox 3">
            <a:extLst>
              <a:ext uri="{FF2B5EF4-FFF2-40B4-BE49-F238E27FC236}">
                <a16:creationId xmlns:a16="http://schemas.microsoft.com/office/drawing/2014/main" id="{898FE243-B5E7-63E7-6588-350944B65745}"/>
              </a:ext>
            </a:extLst>
          </p:cNvPr>
          <p:cNvSpPr txBox="1"/>
          <p:nvPr/>
        </p:nvSpPr>
        <p:spPr>
          <a:xfrm>
            <a:off x="631603" y="3586467"/>
            <a:ext cx="11290890" cy="369332"/>
          </a:xfrm>
          <a:prstGeom prst="rect">
            <a:avLst/>
          </a:prstGeom>
          <a:solidFill>
            <a:schemeClr val="accent4">
              <a:lumMod val="20000"/>
              <a:lumOff val="80000"/>
            </a:schemeClr>
          </a:solidFill>
        </p:spPr>
        <p:txBody>
          <a:bodyPr wrap="square" lIns="91440" tIns="45720" rIns="91440" bIns="45720" rtlCol="0" anchor="t">
            <a:spAutoFit/>
          </a:bodyPr>
          <a:lstStyle/>
          <a:p>
            <a:r>
              <a:rPr lang="lt-LT" dirty="0">
                <a:cs typeface="Calibri"/>
              </a:rPr>
              <a:t>Suvestinėje pasirinkus skelbiamos apklausos pirkimo būdą, „Direktyvos“ ir „Pirkimo būdo“ laukai užsipildo automatiškai</a:t>
            </a:r>
            <a:endParaRPr lang="en-US" dirty="0">
              <a:cs typeface="Calibri"/>
            </a:endParaRPr>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3" name="Arrow: Right 11">
            <a:extLst>
              <a:ext uri="{FF2B5EF4-FFF2-40B4-BE49-F238E27FC236}">
                <a16:creationId xmlns:a16="http://schemas.microsoft.com/office/drawing/2014/main" id="{6C5FEFB8-CC34-F37C-1ACE-D805FF93151D}"/>
              </a:ext>
            </a:extLst>
          </p:cNvPr>
          <p:cNvSpPr/>
          <p:nvPr/>
        </p:nvSpPr>
        <p:spPr>
          <a:xfrm>
            <a:off x="269506" y="2394249"/>
            <a:ext cx="352592" cy="157062"/>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0FD0558D-942A-25CC-21A7-9EA0BEA2D11E}"/>
              </a:ext>
            </a:extLst>
          </p:cNvPr>
          <p:cNvSpPr/>
          <p:nvPr/>
        </p:nvSpPr>
        <p:spPr>
          <a:xfrm>
            <a:off x="269506" y="3111414"/>
            <a:ext cx="352592" cy="157062"/>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1A49B8C-46C0-D4D9-05B2-7D8C6675575E}"/>
              </a:ext>
            </a:extLst>
          </p:cNvPr>
          <p:cNvSpPr txBox="1"/>
          <p:nvPr/>
        </p:nvSpPr>
        <p:spPr>
          <a:xfrm>
            <a:off x="1009192" y="6172401"/>
            <a:ext cx="6096000" cy="369332"/>
          </a:xfrm>
          <a:prstGeom prst="rect">
            <a:avLst/>
          </a:prstGeom>
          <a:noFill/>
        </p:spPr>
        <p:txBody>
          <a:bodyPr wrap="square">
            <a:spAutoFit/>
          </a:bodyPr>
          <a:lstStyle/>
          <a:p>
            <a:r>
              <a:rPr lang="lt-LT"/>
              <a:t>Privalomi laukai</a:t>
            </a:r>
            <a:endParaRPr lang="en-US"/>
          </a:p>
        </p:txBody>
      </p:sp>
      <p:sp>
        <p:nvSpPr>
          <p:cNvPr id="18" name="Arrow: Right 11">
            <a:extLst>
              <a:ext uri="{FF2B5EF4-FFF2-40B4-BE49-F238E27FC236}">
                <a16:creationId xmlns:a16="http://schemas.microsoft.com/office/drawing/2014/main" id="{BEFFFE77-A230-E53F-8BF4-CDF77E0E5FB6}"/>
              </a:ext>
            </a:extLst>
          </p:cNvPr>
          <p:cNvSpPr/>
          <p:nvPr/>
        </p:nvSpPr>
        <p:spPr>
          <a:xfrm>
            <a:off x="2671499" y="622883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188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1261182" y="5185635"/>
            <a:ext cx="3650067" cy="369332"/>
          </a:xfrm>
          <a:prstGeom prst="rect">
            <a:avLst/>
          </a:prstGeom>
          <a:noFill/>
        </p:spPr>
        <p:txBody>
          <a:bodyPr wrap="square" rtlCol="0">
            <a:spAutoFit/>
          </a:bodyPr>
          <a:lstStyle/>
          <a:p>
            <a:r>
              <a:rPr lang="lt-LT"/>
              <a:t>Neprivalomas laukas </a:t>
            </a:r>
            <a:endParaRPr lang="en-US"/>
          </a:p>
        </p:txBody>
      </p:sp>
      <p:sp>
        <p:nvSpPr>
          <p:cNvPr id="5" name="Arrow: Right 17">
            <a:extLst>
              <a:ext uri="{FF2B5EF4-FFF2-40B4-BE49-F238E27FC236}">
                <a16:creationId xmlns:a16="http://schemas.microsoft.com/office/drawing/2014/main" id="{DDFB6C8F-C4C8-6C3B-E358-FC6D8B680A39}"/>
              </a:ext>
            </a:extLst>
          </p:cNvPr>
          <p:cNvSpPr/>
          <p:nvPr/>
        </p:nvSpPr>
        <p:spPr>
          <a:xfrm>
            <a:off x="3409138" y="5270683"/>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D16D7A0-F2ED-E52D-326B-33C4448A5CA9}"/>
              </a:ext>
            </a:extLst>
          </p:cNvPr>
          <p:cNvSpPr txBox="1"/>
          <p:nvPr/>
        </p:nvSpPr>
        <p:spPr>
          <a:xfrm>
            <a:off x="1261182" y="5511717"/>
            <a:ext cx="6536789" cy="369332"/>
          </a:xfrm>
          <a:prstGeom prst="rect">
            <a:avLst/>
          </a:prstGeom>
          <a:noFill/>
        </p:spPr>
        <p:txBody>
          <a:bodyPr wrap="non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pic>
        <p:nvPicPr>
          <p:cNvPr id="6" name="Paveikslėlis 5">
            <a:extLst>
              <a:ext uri="{FF2B5EF4-FFF2-40B4-BE49-F238E27FC236}">
                <a16:creationId xmlns:a16="http://schemas.microsoft.com/office/drawing/2014/main" id="{75574F2C-8FEE-596D-3DC7-773AC8C0403A}"/>
              </a:ext>
            </a:extLst>
          </p:cNvPr>
          <p:cNvPicPr>
            <a:picLocks noChangeAspect="1"/>
          </p:cNvPicPr>
          <p:nvPr/>
        </p:nvPicPr>
        <p:blipFill>
          <a:blip r:embed="rId3"/>
          <a:srcRect b="28831"/>
          <a:stretch/>
        </p:blipFill>
        <p:spPr>
          <a:xfrm>
            <a:off x="1424659" y="1785456"/>
            <a:ext cx="9927498" cy="1948902"/>
          </a:xfrm>
          <a:prstGeom prst="rect">
            <a:avLst/>
          </a:prstGeom>
        </p:spPr>
      </p:pic>
      <p:sp>
        <p:nvSpPr>
          <p:cNvPr id="8" name="Arrow: Right 17">
            <a:extLst>
              <a:ext uri="{FF2B5EF4-FFF2-40B4-BE49-F238E27FC236}">
                <a16:creationId xmlns:a16="http://schemas.microsoft.com/office/drawing/2014/main" id="{B932833B-9E71-3E57-A4FA-C677543F1A84}"/>
              </a:ext>
            </a:extLst>
          </p:cNvPr>
          <p:cNvSpPr/>
          <p:nvPr/>
        </p:nvSpPr>
        <p:spPr>
          <a:xfrm>
            <a:off x="631414" y="1946336"/>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368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aveikslėlis 54">
            <a:extLst>
              <a:ext uri="{FF2B5EF4-FFF2-40B4-BE49-F238E27FC236}">
                <a16:creationId xmlns:a16="http://schemas.microsoft.com/office/drawing/2014/main" id="{B3BFB1FD-81E7-F0F8-4D44-653AD6661783}"/>
              </a:ext>
            </a:extLst>
          </p:cNvPr>
          <p:cNvPicPr>
            <a:picLocks noChangeAspect="1"/>
          </p:cNvPicPr>
          <p:nvPr/>
        </p:nvPicPr>
        <p:blipFill>
          <a:blip r:embed="rId2"/>
          <a:stretch>
            <a:fillRect/>
          </a:stretch>
        </p:blipFill>
        <p:spPr>
          <a:xfrm>
            <a:off x="1365423" y="907790"/>
            <a:ext cx="9710638" cy="73523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03416" y="126096"/>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12</a:t>
            </a:fld>
            <a:endParaRPr lang="en-US"/>
          </a:p>
        </p:txBody>
      </p:sp>
      <p:sp>
        <p:nvSpPr>
          <p:cNvPr id="14" name="TextBox 13">
            <a:extLst>
              <a:ext uri="{FF2B5EF4-FFF2-40B4-BE49-F238E27FC236}">
                <a16:creationId xmlns:a16="http://schemas.microsoft.com/office/drawing/2014/main" id="{D116A65E-779E-62D0-30E5-26B40D2861E7}"/>
              </a:ext>
            </a:extLst>
          </p:cNvPr>
          <p:cNvSpPr txBox="1"/>
          <p:nvPr/>
        </p:nvSpPr>
        <p:spPr>
          <a:xfrm>
            <a:off x="786649" y="5996911"/>
            <a:ext cx="9123526" cy="646331"/>
          </a:xfrm>
          <a:prstGeom prst="rect">
            <a:avLst/>
          </a:prstGeom>
          <a:noFill/>
        </p:spPr>
        <p:txBody>
          <a:bodyPr wrap="square" rtlCol="0">
            <a:spAutoFit/>
          </a:bodyPr>
          <a:lstStyle/>
          <a:p>
            <a:r>
              <a:rPr lang="lt-LT"/>
              <a:t>Nors šiame žingsnyje laukas nėra privalomas, jis bus privalomas kitame, todėl rekomenduojame jį užpildyti iš karto </a:t>
            </a:r>
            <a:endParaRPr lang="en-US"/>
          </a:p>
        </p:txBody>
      </p:sp>
      <p:sp>
        <p:nvSpPr>
          <p:cNvPr id="15" name="Arrow: Right 11">
            <a:extLst>
              <a:ext uri="{FF2B5EF4-FFF2-40B4-BE49-F238E27FC236}">
                <a16:creationId xmlns:a16="http://schemas.microsoft.com/office/drawing/2014/main" id="{33FA6618-6B07-B756-CCB0-FB7AE506180B}"/>
              </a:ext>
            </a:extLst>
          </p:cNvPr>
          <p:cNvSpPr/>
          <p:nvPr/>
        </p:nvSpPr>
        <p:spPr>
          <a:xfrm flipV="1">
            <a:off x="640325" y="947438"/>
            <a:ext cx="618563" cy="21020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1">
            <a:extLst>
              <a:ext uri="{FF2B5EF4-FFF2-40B4-BE49-F238E27FC236}">
                <a16:creationId xmlns:a16="http://schemas.microsoft.com/office/drawing/2014/main" id="{03CBDBA6-AB65-2DA4-99E8-C1216FBCA8EE}"/>
              </a:ext>
            </a:extLst>
          </p:cNvPr>
          <p:cNvSpPr/>
          <p:nvPr/>
        </p:nvSpPr>
        <p:spPr>
          <a:xfrm>
            <a:off x="2682650" y="63864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aveikslėlis 25">
            <a:extLst>
              <a:ext uri="{FF2B5EF4-FFF2-40B4-BE49-F238E27FC236}">
                <a16:creationId xmlns:a16="http://schemas.microsoft.com/office/drawing/2014/main" id="{B8F0E035-1B53-916C-9100-CEA1DC16ABA4}"/>
              </a:ext>
            </a:extLst>
          </p:cNvPr>
          <p:cNvPicPr>
            <a:picLocks noChangeAspect="1"/>
          </p:cNvPicPr>
          <p:nvPr/>
        </p:nvPicPr>
        <p:blipFill>
          <a:blip r:embed="rId4"/>
          <a:stretch>
            <a:fillRect/>
          </a:stretch>
        </p:blipFill>
        <p:spPr>
          <a:xfrm>
            <a:off x="1426302" y="2002411"/>
            <a:ext cx="7536956" cy="3668690"/>
          </a:xfrm>
          <a:prstGeom prst="rect">
            <a:avLst/>
          </a:prstGeom>
        </p:spPr>
      </p:pic>
      <p:sp>
        <p:nvSpPr>
          <p:cNvPr id="27" name="Rectangle 10">
            <a:extLst>
              <a:ext uri="{FF2B5EF4-FFF2-40B4-BE49-F238E27FC236}">
                <a16:creationId xmlns:a16="http://schemas.microsoft.com/office/drawing/2014/main" id="{F1AB78CB-F4F5-091F-11E5-542360C6EF27}"/>
              </a:ext>
            </a:extLst>
          </p:cNvPr>
          <p:cNvSpPr/>
          <p:nvPr/>
        </p:nvSpPr>
        <p:spPr>
          <a:xfrm>
            <a:off x="10668116" y="1132690"/>
            <a:ext cx="158462" cy="4714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3">
            <a:extLst>
              <a:ext uri="{FF2B5EF4-FFF2-40B4-BE49-F238E27FC236}">
                <a16:creationId xmlns:a16="http://schemas.microsoft.com/office/drawing/2014/main" id="{30C918AB-1D0A-89BD-59EC-CF45A29D32C8}"/>
              </a:ext>
            </a:extLst>
          </p:cNvPr>
          <p:cNvSpPr/>
          <p:nvPr/>
        </p:nvSpPr>
        <p:spPr>
          <a:xfrm>
            <a:off x="10115784" y="116875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9" name="Rectangle 10">
            <a:extLst>
              <a:ext uri="{FF2B5EF4-FFF2-40B4-BE49-F238E27FC236}">
                <a16:creationId xmlns:a16="http://schemas.microsoft.com/office/drawing/2014/main" id="{5B6741D6-30C8-30B0-16EC-B9ADE8E8583B}"/>
              </a:ext>
            </a:extLst>
          </p:cNvPr>
          <p:cNvSpPr/>
          <p:nvPr/>
        </p:nvSpPr>
        <p:spPr>
          <a:xfrm>
            <a:off x="4542319" y="2814918"/>
            <a:ext cx="818576"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4">
            <a:extLst>
              <a:ext uri="{FF2B5EF4-FFF2-40B4-BE49-F238E27FC236}">
                <a16:creationId xmlns:a16="http://schemas.microsoft.com/office/drawing/2014/main" id="{7E3F5C01-293A-2093-667C-A3A3B0DD2315}"/>
              </a:ext>
            </a:extLst>
          </p:cNvPr>
          <p:cNvSpPr/>
          <p:nvPr/>
        </p:nvSpPr>
        <p:spPr>
          <a:xfrm>
            <a:off x="3514736" y="27319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1" name="TextBox 30">
            <a:extLst>
              <a:ext uri="{FF2B5EF4-FFF2-40B4-BE49-F238E27FC236}">
                <a16:creationId xmlns:a16="http://schemas.microsoft.com/office/drawing/2014/main" id="{FD4DA0BD-9C20-3443-8784-6DB924B25C6D}"/>
              </a:ext>
            </a:extLst>
          </p:cNvPr>
          <p:cNvSpPr txBox="1"/>
          <p:nvPr/>
        </p:nvSpPr>
        <p:spPr>
          <a:xfrm>
            <a:off x="8241111" y="2618823"/>
            <a:ext cx="3675394" cy="923330"/>
          </a:xfrm>
          <a:prstGeom prst="rect">
            <a:avLst/>
          </a:prstGeom>
          <a:solidFill>
            <a:schemeClr val="accent4">
              <a:lumMod val="20000"/>
              <a:lumOff val="80000"/>
            </a:schemeClr>
          </a:solidFill>
        </p:spPr>
        <p:txBody>
          <a:bodyPr wrap="square" rtlCol="0">
            <a:spAutoFit/>
          </a:bodyPr>
          <a:lstStyle/>
          <a:p>
            <a:r>
              <a:rPr lang="lt-LT" dirty="0"/>
              <a:t>Norėdami pasirinkti reikiamą BVPŽ kodą, du kartus spustelėkite jo pavadinimą</a:t>
            </a:r>
          </a:p>
        </p:txBody>
      </p:sp>
      <p:cxnSp>
        <p:nvCxnSpPr>
          <p:cNvPr id="33" name="Straight Arrow Connector 2">
            <a:extLst>
              <a:ext uri="{FF2B5EF4-FFF2-40B4-BE49-F238E27FC236}">
                <a16:creationId xmlns:a16="http://schemas.microsoft.com/office/drawing/2014/main" id="{AAABDE2C-469A-886F-1D12-A2FA8E4D2E1E}"/>
              </a:ext>
            </a:extLst>
          </p:cNvPr>
          <p:cNvCxnSpPr>
            <a:cxnSpLocks/>
            <a:stCxn id="31" idx="1"/>
          </p:cNvCxnSpPr>
          <p:nvPr/>
        </p:nvCxnSpPr>
        <p:spPr>
          <a:xfrm flipH="1" flipV="1">
            <a:off x="5383085" y="2888863"/>
            <a:ext cx="2858026" cy="1916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4DF3442-D0A6-B9D9-D208-BE46B65A1517}"/>
              </a:ext>
            </a:extLst>
          </p:cNvPr>
          <p:cNvSpPr txBox="1"/>
          <p:nvPr/>
        </p:nvSpPr>
        <p:spPr>
          <a:xfrm>
            <a:off x="1492620" y="5170347"/>
            <a:ext cx="3629513" cy="646331"/>
          </a:xfrm>
          <a:prstGeom prst="rect">
            <a:avLst/>
          </a:prstGeom>
          <a:solidFill>
            <a:schemeClr val="accent4">
              <a:lumMod val="20000"/>
              <a:lumOff val="80000"/>
            </a:schemeClr>
          </a:solidFill>
        </p:spPr>
        <p:txBody>
          <a:bodyPr wrap="square" rtlCol="0">
            <a:spAutoFit/>
          </a:bodyPr>
          <a:lstStyle/>
          <a:p>
            <a:r>
              <a:rPr lang="lt-LT" dirty="0"/>
              <a:t>Pasirinktas BVPŽ kodas matomas prie pasirinktų elementų</a:t>
            </a:r>
            <a:endParaRPr lang="en-US" dirty="0"/>
          </a:p>
        </p:txBody>
      </p:sp>
      <p:cxnSp>
        <p:nvCxnSpPr>
          <p:cNvPr id="39" name="Straight Arrow Connector 2">
            <a:extLst>
              <a:ext uri="{FF2B5EF4-FFF2-40B4-BE49-F238E27FC236}">
                <a16:creationId xmlns:a16="http://schemas.microsoft.com/office/drawing/2014/main" id="{BF73F5FA-E483-7DDE-765A-7FB2B58B7672}"/>
              </a:ext>
            </a:extLst>
          </p:cNvPr>
          <p:cNvCxnSpPr>
            <a:cxnSpLocks/>
          </p:cNvCxnSpPr>
          <p:nvPr/>
        </p:nvCxnSpPr>
        <p:spPr>
          <a:xfrm flipV="1">
            <a:off x="2239531" y="4769762"/>
            <a:ext cx="0" cy="4005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CC3D9E1-05C7-2CB3-F230-174283927BF3}"/>
              </a:ext>
            </a:extLst>
          </p:cNvPr>
          <p:cNvSpPr txBox="1"/>
          <p:nvPr/>
        </p:nvSpPr>
        <p:spPr>
          <a:xfrm>
            <a:off x="8278087" y="3846432"/>
            <a:ext cx="3675394" cy="923330"/>
          </a:xfrm>
          <a:prstGeom prst="rect">
            <a:avLst/>
          </a:prstGeom>
          <a:solidFill>
            <a:schemeClr val="accent4">
              <a:lumMod val="20000"/>
              <a:lumOff val="80000"/>
            </a:schemeClr>
          </a:solidFill>
        </p:spPr>
        <p:txBody>
          <a:bodyPr wrap="square" rtlCol="0">
            <a:spAutoFit/>
          </a:bodyPr>
          <a:lstStyle/>
          <a:p>
            <a:r>
              <a:rPr lang="lt-LT"/>
              <a:t>Norėdami pašalinti BVPŽ kodą iš pasirinktų elementų, pažymėkite jį ir spauskite mygtuką:</a:t>
            </a:r>
            <a:endParaRPr lang="en-US"/>
          </a:p>
        </p:txBody>
      </p:sp>
      <p:cxnSp>
        <p:nvCxnSpPr>
          <p:cNvPr id="43" name="Straight Arrow Connector 2">
            <a:extLst>
              <a:ext uri="{FF2B5EF4-FFF2-40B4-BE49-F238E27FC236}">
                <a16:creationId xmlns:a16="http://schemas.microsoft.com/office/drawing/2014/main" id="{5B10B8B5-AF3D-08E7-60A5-F125332F1445}"/>
              </a:ext>
            </a:extLst>
          </p:cNvPr>
          <p:cNvCxnSpPr>
            <a:cxnSpLocks/>
          </p:cNvCxnSpPr>
          <p:nvPr/>
        </p:nvCxnSpPr>
        <p:spPr>
          <a:xfrm flipH="1">
            <a:off x="7081813" y="4493932"/>
            <a:ext cx="1196274" cy="2035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10">
            <a:extLst>
              <a:ext uri="{FF2B5EF4-FFF2-40B4-BE49-F238E27FC236}">
                <a16:creationId xmlns:a16="http://schemas.microsoft.com/office/drawing/2014/main" id="{096AE599-965F-5125-A9C3-233B46F57148}"/>
              </a:ext>
            </a:extLst>
          </p:cNvPr>
          <p:cNvSpPr/>
          <p:nvPr/>
        </p:nvSpPr>
        <p:spPr>
          <a:xfrm>
            <a:off x="7736541" y="4598894"/>
            <a:ext cx="269137" cy="4967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2">
            <a:extLst>
              <a:ext uri="{FF2B5EF4-FFF2-40B4-BE49-F238E27FC236}">
                <a16:creationId xmlns:a16="http://schemas.microsoft.com/office/drawing/2014/main" id="{2671E134-EA6C-4C81-A8E1-B325CA541B7B}"/>
              </a:ext>
            </a:extLst>
          </p:cNvPr>
          <p:cNvCxnSpPr>
            <a:cxnSpLocks/>
          </p:cNvCxnSpPr>
          <p:nvPr/>
        </p:nvCxnSpPr>
        <p:spPr>
          <a:xfrm flipH="1">
            <a:off x="8049545" y="4697525"/>
            <a:ext cx="1306891" cy="2821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Rectangle 10">
            <a:extLst>
              <a:ext uri="{FF2B5EF4-FFF2-40B4-BE49-F238E27FC236}">
                <a16:creationId xmlns:a16="http://schemas.microsoft.com/office/drawing/2014/main" id="{5EE9D0FF-5A29-ADFE-B114-B27B25531985}"/>
              </a:ext>
            </a:extLst>
          </p:cNvPr>
          <p:cNvSpPr/>
          <p:nvPr/>
        </p:nvSpPr>
        <p:spPr>
          <a:xfrm>
            <a:off x="8408896" y="5387151"/>
            <a:ext cx="475128" cy="19783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4">
            <a:extLst>
              <a:ext uri="{FF2B5EF4-FFF2-40B4-BE49-F238E27FC236}">
                <a16:creationId xmlns:a16="http://schemas.microsoft.com/office/drawing/2014/main" id="{E30DF23D-B8AC-C29B-45FB-940C44357811}"/>
              </a:ext>
            </a:extLst>
          </p:cNvPr>
          <p:cNvSpPr/>
          <p:nvPr/>
        </p:nvSpPr>
        <p:spPr>
          <a:xfrm>
            <a:off x="7331485" y="526525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53" name="TextBox 52">
            <a:extLst>
              <a:ext uri="{FF2B5EF4-FFF2-40B4-BE49-F238E27FC236}">
                <a16:creationId xmlns:a16="http://schemas.microsoft.com/office/drawing/2014/main" id="{26E2DDE5-8DF5-0A3F-D77B-90FCCE3E0D10}"/>
              </a:ext>
            </a:extLst>
          </p:cNvPr>
          <p:cNvSpPr txBox="1"/>
          <p:nvPr/>
        </p:nvSpPr>
        <p:spPr>
          <a:xfrm>
            <a:off x="1356458" y="1661779"/>
            <a:ext cx="2463110" cy="369332"/>
          </a:xfrm>
          <a:prstGeom prst="rect">
            <a:avLst/>
          </a:prstGeom>
          <a:noFill/>
        </p:spPr>
        <p:txBody>
          <a:bodyPr wrap="none" rtlCol="0">
            <a:spAutoFit/>
          </a:bodyPr>
          <a:lstStyle/>
          <a:p>
            <a:r>
              <a:rPr lang="lt-LT"/>
              <a:t>BVPŽ kodo pasirinkimas:</a:t>
            </a:r>
            <a:endParaRPr lang="en-US"/>
          </a:p>
        </p:txBody>
      </p:sp>
      <p:sp>
        <p:nvSpPr>
          <p:cNvPr id="5" name="TextBox 4">
            <a:extLst>
              <a:ext uri="{FF2B5EF4-FFF2-40B4-BE49-F238E27FC236}">
                <a16:creationId xmlns:a16="http://schemas.microsoft.com/office/drawing/2014/main" id="{DCB40CBC-E0C5-4815-0255-6BB11F990E77}"/>
              </a:ext>
            </a:extLst>
          </p:cNvPr>
          <p:cNvSpPr txBox="1"/>
          <p:nvPr/>
        </p:nvSpPr>
        <p:spPr>
          <a:xfrm>
            <a:off x="8255716" y="1768899"/>
            <a:ext cx="3675393" cy="646331"/>
          </a:xfrm>
          <a:prstGeom prst="rect">
            <a:avLst/>
          </a:prstGeom>
          <a:solidFill>
            <a:schemeClr val="accent4">
              <a:lumMod val="20000"/>
              <a:lumOff val="80000"/>
            </a:schemeClr>
          </a:solidFill>
        </p:spPr>
        <p:txBody>
          <a:bodyPr wrap="square">
            <a:spAutoFit/>
          </a:bodyPr>
          <a:lstStyle/>
          <a:p>
            <a:r>
              <a:rPr lang="lt-LT" dirty="0"/>
              <a:t>Norėdami išskleisti BVPŽ kodą, spustelkite skaičių arba „+“</a:t>
            </a:r>
            <a:endParaRPr lang="en-US" dirty="0"/>
          </a:p>
        </p:txBody>
      </p:sp>
      <p:cxnSp>
        <p:nvCxnSpPr>
          <p:cNvPr id="8" name="Straight Arrow Connector 2">
            <a:extLst>
              <a:ext uri="{FF2B5EF4-FFF2-40B4-BE49-F238E27FC236}">
                <a16:creationId xmlns:a16="http://schemas.microsoft.com/office/drawing/2014/main" id="{0915E1DA-53B9-C0AE-0027-BFEDB354D6A7}"/>
              </a:ext>
            </a:extLst>
          </p:cNvPr>
          <p:cNvCxnSpPr>
            <a:cxnSpLocks/>
            <a:stCxn id="5" idx="1"/>
          </p:cNvCxnSpPr>
          <p:nvPr/>
        </p:nvCxnSpPr>
        <p:spPr>
          <a:xfrm flipH="1">
            <a:off x="4645841" y="2092065"/>
            <a:ext cx="3609875" cy="25506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0">
            <a:extLst>
              <a:ext uri="{FF2B5EF4-FFF2-40B4-BE49-F238E27FC236}">
                <a16:creationId xmlns:a16="http://schemas.microsoft.com/office/drawing/2014/main" id="{96B654AA-6416-E76A-6F4C-07602157FCB3}"/>
              </a:ext>
            </a:extLst>
          </p:cNvPr>
          <p:cNvSpPr/>
          <p:nvPr/>
        </p:nvSpPr>
        <p:spPr>
          <a:xfrm>
            <a:off x="4012306" y="2260251"/>
            <a:ext cx="606033"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974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5" name="TextBox 4">
            <a:extLst>
              <a:ext uri="{FF2B5EF4-FFF2-40B4-BE49-F238E27FC236}">
                <a16:creationId xmlns:a16="http://schemas.microsoft.com/office/drawing/2014/main" id="{B1EB6315-C9DD-AECD-CE39-8CB7C6358FC7}"/>
              </a:ext>
            </a:extLst>
          </p:cNvPr>
          <p:cNvSpPr txBox="1"/>
          <p:nvPr/>
        </p:nvSpPr>
        <p:spPr>
          <a:xfrm>
            <a:off x="1432830" y="1014778"/>
            <a:ext cx="10310935" cy="369332"/>
          </a:xfrm>
          <a:prstGeom prst="rect">
            <a:avLst/>
          </a:prstGeom>
          <a:noFill/>
        </p:spPr>
        <p:txBody>
          <a:bodyPr wrap="square" rtlCol="0">
            <a:spAutoFit/>
          </a:bodyPr>
          <a:lstStyle/>
          <a:p>
            <a:r>
              <a:rPr lang="lt-LT"/>
              <a:t>BVPŽ kodo pasirinkimas naudojant paieškos funkciją:</a:t>
            </a:r>
            <a:endParaRPr lang="en-US"/>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13</a:t>
            </a:fld>
            <a:endParaRPr lang="en-US"/>
          </a:p>
        </p:txBody>
      </p:sp>
      <p:pic>
        <p:nvPicPr>
          <p:cNvPr id="18" name="Paveikslėlis 17">
            <a:extLst>
              <a:ext uri="{FF2B5EF4-FFF2-40B4-BE49-F238E27FC236}">
                <a16:creationId xmlns:a16="http://schemas.microsoft.com/office/drawing/2014/main" id="{26C7CD3A-207D-9476-9EB4-031FD03DAF7C}"/>
              </a:ext>
            </a:extLst>
          </p:cNvPr>
          <p:cNvPicPr>
            <a:picLocks noChangeAspect="1"/>
          </p:cNvPicPr>
          <p:nvPr/>
        </p:nvPicPr>
        <p:blipFill>
          <a:blip r:embed="rId4"/>
          <a:stretch>
            <a:fillRect/>
          </a:stretch>
        </p:blipFill>
        <p:spPr>
          <a:xfrm>
            <a:off x="1432830" y="1374457"/>
            <a:ext cx="9377199" cy="4468765"/>
          </a:xfrm>
          <a:prstGeom prst="rect">
            <a:avLst/>
          </a:prstGeom>
        </p:spPr>
      </p:pic>
      <p:sp>
        <p:nvSpPr>
          <p:cNvPr id="19" name="Rectangle 10">
            <a:extLst>
              <a:ext uri="{FF2B5EF4-FFF2-40B4-BE49-F238E27FC236}">
                <a16:creationId xmlns:a16="http://schemas.microsoft.com/office/drawing/2014/main" id="{ADC12883-D361-E072-66EF-06107310F690}"/>
              </a:ext>
            </a:extLst>
          </p:cNvPr>
          <p:cNvSpPr/>
          <p:nvPr/>
        </p:nvSpPr>
        <p:spPr>
          <a:xfrm>
            <a:off x="1673891" y="1668107"/>
            <a:ext cx="451937" cy="2570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EEE5A1D3-CDD7-8FEB-877C-C122F787FCA0}"/>
              </a:ext>
            </a:extLst>
          </p:cNvPr>
          <p:cNvSpPr/>
          <p:nvPr/>
        </p:nvSpPr>
        <p:spPr>
          <a:xfrm>
            <a:off x="3783105" y="1638258"/>
            <a:ext cx="358589" cy="2868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EF2368EC-2BFB-B91D-DFA6-3387EBF42131}"/>
              </a:ext>
            </a:extLst>
          </p:cNvPr>
          <p:cNvSpPr/>
          <p:nvPr/>
        </p:nvSpPr>
        <p:spPr>
          <a:xfrm>
            <a:off x="1673891" y="3155902"/>
            <a:ext cx="887506" cy="28687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12B09E1A-3E82-5A4F-C0FB-0D646BBC259A}"/>
              </a:ext>
            </a:extLst>
          </p:cNvPr>
          <p:cNvSpPr/>
          <p:nvPr/>
        </p:nvSpPr>
        <p:spPr>
          <a:xfrm>
            <a:off x="1784111" y="2605553"/>
            <a:ext cx="1317812" cy="1979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3849421D-0FBD-A9CE-0829-CC181351BB9E}"/>
              </a:ext>
            </a:extLst>
          </p:cNvPr>
          <p:cNvSpPr/>
          <p:nvPr/>
        </p:nvSpPr>
        <p:spPr>
          <a:xfrm>
            <a:off x="1139655" y="15709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6" name="Oval 4">
            <a:extLst>
              <a:ext uri="{FF2B5EF4-FFF2-40B4-BE49-F238E27FC236}">
                <a16:creationId xmlns:a16="http://schemas.microsoft.com/office/drawing/2014/main" id="{9AC32C58-D8E3-D2E2-465C-90E2335AB1A7}"/>
              </a:ext>
            </a:extLst>
          </p:cNvPr>
          <p:cNvSpPr/>
          <p:nvPr/>
        </p:nvSpPr>
        <p:spPr>
          <a:xfrm>
            <a:off x="3249407" y="15896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7" name="Oval 5">
            <a:extLst>
              <a:ext uri="{FF2B5EF4-FFF2-40B4-BE49-F238E27FC236}">
                <a16:creationId xmlns:a16="http://schemas.microsoft.com/office/drawing/2014/main" id="{43A3E82A-F10F-FC6C-D4A0-8C05C525EFBB}"/>
              </a:ext>
            </a:extLst>
          </p:cNvPr>
          <p:cNvSpPr/>
          <p:nvPr/>
        </p:nvSpPr>
        <p:spPr>
          <a:xfrm>
            <a:off x="1139655" y="2572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28" name="Oval 6">
            <a:extLst>
              <a:ext uri="{FF2B5EF4-FFF2-40B4-BE49-F238E27FC236}">
                <a16:creationId xmlns:a16="http://schemas.microsoft.com/office/drawing/2014/main" id="{6BC40FE4-4FA3-A352-F1A1-C960DE62D5D2}"/>
              </a:ext>
            </a:extLst>
          </p:cNvPr>
          <p:cNvSpPr/>
          <p:nvPr/>
        </p:nvSpPr>
        <p:spPr>
          <a:xfrm>
            <a:off x="1139655" y="32050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29" name="TextBox 28">
            <a:extLst>
              <a:ext uri="{FF2B5EF4-FFF2-40B4-BE49-F238E27FC236}">
                <a16:creationId xmlns:a16="http://schemas.microsoft.com/office/drawing/2014/main" id="{EA14E14F-4085-30A7-EAF5-81C87C0C34C6}"/>
              </a:ext>
            </a:extLst>
          </p:cNvPr>
          <p:cNvSpPr txBox="1"/>
          <p:nvPr/>
        </p:nvSpPr>
        <p:spPr>
          <a:xfrm>
            <a:off x="4643718" y="2263596"/>
            <a:ext cx="4168589" cy="646331"/>
          </a:xfrm>
          <a:prstGeom prst="rect">
            <a:avLst/>
          </a:prstGeom>
          <a:solidFill>
            <a:schemeClr val="accent4">
              <a:lumMod val="20000"/>
              <a:lumOff val="80000"/>
            </a:schemeClr>
          </a:solidFill>
        </p:spPr>
        <p:txBody>
          <a:bodyPr wrap="square" rtlCol="0">
            <a:spAutoFit/>
          </a:bodyPr>
          <a:lstStyle/>
          <a:p>
            <a:r>
              <a:rPr lang="lt-LT" dirty="0"/>
              <a:t>Norėdami pasirinkti reikiamą BVPŽ kodą, du kartus spustelėkite jo pavadinimą</a:t>
            </a:r>
          </a:p>
        </p:txBody>
      </p:sp>
      <p:cxnSp>
        <p:nvCxnSpPr>
          <p:cNvPr id="30" name="Straight Arrow Connector 2">
            <a:extLst>
              <a:ext uri="{FF2B5EF4-FFF2-40B4-BE49-F238E27FC236}">
                <a16:creationId xmlns:a16="http://schemas.microsoft.com/office/drawing/2014/main" id="{46A64692-6E6F-5F97-89C3-35EC54B38FEB}"/>
              </a:ext>
            </a:extLst>
          </p:cNvPr>
          <p:cNvCxnSpPr>
            <a:cxnSpLocks/>
            <a:stCxn id="29" idx="1"/>
          </p:cNvCxnSpPr>
          <p:nvPr/>
        </p:nvCxnSpPr>
        <p:spPr>
          <a:xfrm flipH="1">
            <a:off x="3261747" y="2586762"/>
            <a:ext cx="1381971" cy="1289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10">
            <a:extLst>
              <a:ext uri="{FF2B5EF4-FFF2-40B4-BE49-F238E27FC236}">
                <a16:creationId xmlns:a16="http://schemas.microsoft.com/office/drawing/2014/main" id="{F7484BCE-2C07-F645-582F-6FE2B13AB49D}"/>
              </a:ext>
            </a:extLst>
          </p:cNvPr>
          <p:cNvSpPr/>
          <p:nvPr/>
        </p:nvSpPr>
        <p:spPr>
          <a:xfrm>
            <a:off x="10174941" y="5483543"/>
            <a:ext cx="584229" cy="2717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6">
            <a:extLst>
              <a:ext uri="{FF2B5EF4-FFF2-40B4-BE49-F238E27FC236}">
                <a16:creationId xmlns:a16="http://schemas.microsoft.com/office/drawing/2014/main" id="{6C3615C1-C5A0-B84A-9153-DAD7B018A131}"/>
              </a:ext>
            </a:extLst>
          </p:cNvPr>
          <p:cNvSpPr/>
          <p:nvPr/>
        </p:nvSpPr>
        <p:spPr>
          <a:xfrm>
            <a:off x="8998889" y="54274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36" name="TextBox 35">
            <a:extLst>
              <a:ext uri="{FF2B5EF4-FFF2-40B4-BE49-F238E27FC236}">
                <a16:creationId xmlns:a16="http://schemas.microsoft.com/office/drawing/2014/main" id="{9FB7320A-D45A-6B41-C103-BC088EDC5753}"/>
              </a:ext>
            </a:extLst>
          </p:cNvPr>
          <p:cNvSpPr txBox="1"/>
          <p:nvPr/>
        </p:nvSpPr>
        <p:spPr>
          <a:xfrm>
            <a:off x="1435859" y="5257125"/>
            <a:ext cx="3254922" cy="646331"/>
          </a:xfrm>
          <a:prstGeom prst="rect">
            <a:avLst/>
          </a:prstGeom>
          <a:solidFill>
            <a:schemeClr val="accent4">
              <a:lumMod val="20000"/>
              <a:lumOff val="80000"/>
            </a:schemeClr>
          </a:solidFill>
        </p:spPr>
        <p:txBody>
          <a:bodyPr wrap="square">
            <a:spAutoFit/>
          </a:bodyPr>
          <a:lstStyle/>
          <a:p>
            <a:r>
              <a:rPr lang="lt-LT" dirty="0"/>
              <a:t>Pasirinktas BVPŽ kodas matomas prie pasirinktų elementų</a:t>
            </a:r>
            <a:endParaRPr lang="en-US" dirty="0"/>
          </a:p>
        </p:txBody>
      </p:sp>
      <p:cxnSp>
        <p:nvCxnSpPr>
          <p:cNvPr id="38" name="Straight Arrow Connector 2">
            <a:extLst>
              <a:ext uri="{FF2B5EF4-FFF2-40B4-BE49-F238E27FC236}">
                <a16:creationId xmlns:a16="http://schemas.microsoft.com/office/drawing/2014/main" id="{A6F6D9E3-926A-136E-E46D-F6867D981885}"/>
              </a:ext>
            </a:extLst>
          </p:cNvPr>
          <p:cNvCxnSpPr>
            <a:cxnSpLocks/>
          </p:cNvCxnSpPr>
          <p:nvPr/>
        </p:nvCxnSpPr>
        <p:spPr>
          <a:xfrm flipV="1">
            <a:off x="2017059" y="4763172"/>
            <a:ext cx="0" cy="4924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242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veikslėlis 21">
            <a:extLst>
              <a:ext uri="{FF2B5EF4-FFF2-40B4-BE49-F238E27FC236}">
                <a16:creationId xmlns:a16="http://schemas.microsoft.com/office/drawing/2014/main" id="{67EA6248-8E6F-6AE0-7744-65C340C31F39}"/>
              </a:ext>
            </a:extLst>
          </p:cNvPr>
          <p:cNvPicPr>
            <a:picLocks noChangeAspect="1"/>
          </p:cNvPicPr>
          <p:nvPr/>
        </p:nvPicPr>
        <p:blipFill>
          <a:blip r:embed="rId2"/>
          <a:stretch>
            <a:fillRect/>
          </a:stretch>
        </p:blipFill>
        <p:spPr>
          <a:xfrm>
            <a:off x="1609209" y="744278"/>
            <a:ext cx="9307677" cy="26711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30033" y="116397"/>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665018" y="5971418"/>
            <a:ext cx="9105360"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19" name="Arrow: Right 11">
            <a:extLst>
              <a:ext uri="{FF2B5EF4-FFF2-40B4-BE49-F238E27FC236}">
                <a16:creationId xmlns:a16="http://schemas.microsoft.com/office/drawing/2014/main" id="{75A00CE5-0D58-EEB8-7EA9-7EDA02AC092D}"/>
              </a:ext>
            </a:extLst>
          </p:cNvPr>
          <p:cNvSpPr/>
          <p:nvPr/>
        </p:nvSpPr>
        <p:spPr>
          <a:xfrm>
            <a:off x="831759" y="297292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4546038" y="633417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14</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665018" y="5687944"/>
            <a:ext cx="3650067" cy="369332"/>
          </a:xfrm>
          <a:prstGeom prst="rect">
            <a:avLst/>
          </a:prstGeom>
          <a:noFill/>
        </p:spPr>
        <p:txBody>
          <a:bodyPr wrap="square" rtlCol="0">
            <a:spAutoFit/>
          </a:bodyPr>
          <a:lstStyle/>
          <a:p>
            <a:r>
              <a:rPr lang="lt-LT"/>
              <a:t>Neprivalomi laukai </a:t>
            </a:r>
            <a:endParaRPr lang="en-US"/>
          </a:p>
        </p:txBody>
      </p:sp>
      <p:sp>
        <p:nvSpPr>
          <p:cNvPr id="5" name="Arrow: Right 17">
            <a:extLst>
              <a:ext uri="{FF2B5EF4-FFF2-40B4-BE49-F238E27FC236}">
                <a16:creationId xmlns:a16="http://schemas.microsoft.com/office/drawing/2014/main" id="{DDFB6C8F-C4C8-6C3B-E358-FC6D8B680A39}"/>
              </a:ext>
            </a:extLst>
          </p:cNvPr>
          <p:cNvSpPr/>
          <p:nvPr/>
        </p:nvSpPr>
        <p:spPr>
          <a:xfrm>
            <a:off x="2624391" y="578296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7">
            <a:extLst>
              <a:ext uri="{FF2B5EF4-FFF2-40B4-BE49-F238E27FC236}">
                <a16:creationId xmlns:a16="http://schemas.microsoft.com/office/drawing/2014/main" id="{B932833B-9E71-3E57-A4FA-C677543F1A84}"/>
              </a:ext>
            </a:extLst>
          </p:cNvPr>
          <p:cNvSpPr/>
          <p:nvPr/>
        </p:nvSpPr>
        <p:spPr>
          <a:xfrm>
            <a:off x="827108" y="1899147"/>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1">
            <a:extLst>
              <a:ext uri="{FF2B5EF4-FFF2-40B4-BE49-F238E27FC236}">
                <a16:creationId xmlns:a16="http://schemas.microsoft.com/office/drawing/2014/main" id="{F50F4172-417B-3E09-1706-82E1C416FF3F}"/>
              </a:ext>
            </a:extLst>
          </p:cNvPr>
          <p:cNvSpPr/>
          <p:nvPr/>
        </p:nvSpPr>
        <p:spPr>
          <a:xfrm>
            <a:off x="831759" y="84858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831759" y="131989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7">
            <a:extLst>
              <a:ext uri="{FF2B5EF4-FFF2-40B4-BE49-F238E27FC236}">
                <a16:creationId xmlns:a16="http://schemas.microsoft.com/office/drawing/2014/main" id="{42062F33-AEA3-6E35-5F8C-89E07EF25065}"/>
              </a:ext>
            </a:extLst>
          </p:cNvPr>
          <p:cNvSpPr/>
          <p:nvPr/>
        </p:nvSpPr>
        <p:spPr>
          <a:xfrm>
            <a:off x="831758" y="2521561"/>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2014643" y="875325"/>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2030156" y="1310747"/>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574235" y="3435500"/>
            <a:ext cx="10952747" cy="2308324"/>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a:buFont typeface="Arial" panose="020B0604020202020204" pitchFamily="34" charset="0"/>
              <a:buChar char="•"/>
            </a:pPr>
            <a:r>
              <a:rPr lang="lt-LT" dirty="0"/>
              <a:t>Pirkimo informacijos laukelis „Numatoma vertė (EUR)“ nėra privalomas pildyti, todėl, jei numatoma pirkimo vertė nėra viešinama, jis paliekamas tuščias (0 rašyti nereikia). Pildant skelbimus apie pirkimą taip pat neprivaloma pildyti numatomos vertės laukelių, jei numatoma vertė nėra viešinama.</a:t>
            </a:r>
            <a:endParaRPr lang="lt-LT" dirty="0">
              <a:ea typeface="Calibri"/>
              <a:cs typeface="Calibri"/>
            </a:endParaRPr>
          </a:p>
          <a:p>
            <a:pPr marL="285750" indent="-285750">
              <a:buFont typeface="Arial" panose="020B0604020202020204" pitchFamily="34" charset="0"/>
              <a:buChar char="•"/>
            </a:pPr>
            <a:r>
              <a:rPr lang="lt-LT" dirty="0"/>
              <a:t>Pastaba. Lauke „Pasiūlymų vertinimui naudojama vertė (neskelbiama) (EUR)“ turi būti nurodoma kaina arba sąnaudos be PVM, kurios bus naudojamos vertinant, ar pasiūlyme nurodyta kaina ar sąnaudos nėra per didelės, nepriimtinos. Ši vertė bus matoma tik pirkimo vykdytojui. Jei pirkimas skaidomas į dalis, šiame lauke įrašykite bendrą visų pirkimo dalių vertę, o Vidiniuose dokumentuose turėsite pateikti informaciją dėl kiekvienos pirkimo dalies atskirai</a:t>
            </a:r>
            <a:endParaRPr lang="lt-LT" dirty="0">
              <a:ea typeface="Calibri"/>
              <a:cs typeface="Calibri"/>
            </a:endParaRPr>
          </a:p>
        </p:txBody>
      </p:sp>
      <p:sp>
        <p:nvSpPr>
          <p:cNvPr id="4" name="Rectangle 10">
            <a:extLst>
              <a:ext uri="{FF2B5EF4-FFF2-40B4-BE49-F238E27FC236}">
                <a16:creationId xmlns:a16="http://schemas.microsoft.com/office/drawing/2014/main" id="{B604C8B2-F4AD-EEA8-7A88-E67A715741ED}"/>
              </a:ext>
            </a:extLst>
          </p:cNvPr>
          <p:cNvSpPr/>
          <p:nvPr/>
        </p:nvSpPr>
        <p:spPr>
          <a:xfrm>
            <a:off x="1602243" y="2517588"/>
            <a:ext cx="9307677" cy="25042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10">
            <a:extLst>
              <a:ext uri="{FF2B5EF4-FFF2-40B4-BE49-F238E27FC236}">
                <a16:creationId xmlns:a16="http://schemas.microsoft.com/office/drawing/2014/main" id="{ED6120B4-7903-B269-2299-67C109FA9549}"/>
              </a:ext>
            </a:extLst>
          </p:cNvPr>
          <p:cNvSpPr/>
          <p:nvPr/>
        </p:nvSpPr>
        <p:spPr>
          <a:xfrm>
            <a:off x="1620414" y="2961405"/>
            <a:ext cx="9307678" cy="20194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12">
            <a:extLst>
              <a:ext uri="{FF2B5EF4-FFF2-40B4-BE49-F238E27FC236}">
                <a16:creationId xmlns:a16="http://schemas.microsoft.com/office/drawing/2014/main" id="{5B1C3F19-4B21-B28E-3807-B06960930C26}"/>
              </a:ext>
            </a:extLst>
          </p:cNvPr>
          <p:cNvSpPr txBox="1"/>
          <p:nvPr/>
        </p:nvSpPr>
        <p:spPr>
          <a:xfrm>
            <a:off x="3823617" y="743769"/>
            <a:ext cx="7104476" cy="646331"/>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solidFill>
                  <a:srgbClr val="FF0000"/>
                </a:solidFill>
                <a:ea typeface="Calibri"/>
                <a:cs typeface="Calibri"/>
              </a:rPr>
              <a:t>SVARBU!</a:t>
            </a:r>
            <a:r>
              <a:rPr lang="lt-LT" dirty="0">
                <a:ea typeface="Calibri"/>
                <a:cs typeface="Calibri"/>
              </a:rPr>
              <a:t> Šis laukas nėra apie pirkimo skaidymą į dalis. Jis </a:t>
            </a:r>
            <a:r>
              <a:rPr lang="lt-LT">
                <a:ea typeface="Calibri"/>
                <a:cs typeface="Calibri"/>
              </a:rPr>
              <a:t>visada pasirenkamas „Ne“</a:t>
            </a:r>
            <a:endParaRPr lang="lt-LT" dirty="0">
              <a:ea typeface="Calibri"/>
              <a:cs typeface="Calibri"/>
            </a:endParaRPr>
          </a:p>
        </p:txBody>
      </p:sp>
      <p:cxnSp>
        <p:nvCxnSpPr>
          <p:cNvPr id="13" name="Straight Arrow Connector 12">
            <a:extLst>
              <a:ext uri="{FF2B5EF4-FFF2-40B4-BE49-F238E27FC236}">
                <a16:creationId xmlns:a16="http://schemas.microsoft.com/office/drawing/2014/main" id="{022E1A35-38E8-0C0D-99A7-F6723B8C278B}"/>
              </a:ext>
            </a:extLst>
          </p:cNvPr>
          <p:cNvCxnSpPr>
            <a:cxnSpLocks/>
          </p:cNvCxnSpPr>
          <p:nvPr/>
        </p:nvCxnSpPr>
        <p:spPr>
          <a:xfrm flipH="1" flipV="1">
            <a:off x="2405616" y="1023631"/>
            <a:ext cx="1492624" cy="8930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4664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D3727B58-3309-C818-8795-F6FBC5A22A4F}"/>
              </a:ext>
            </a:extLst>
          </p:cNvPr>
          <p:cNvPicPr>
            <a:picLocks noChangeAspect="1"/>
          </p:cNvPicPr>
          <p:nvPr/>
        </p:nvPicPr>
        <p:blipFill>
          <a:blip r:embed="rId2"/>
          <a:stretch>
            <a:fillRect/>
          </a:stretch>
        </p:blipFill>
        <p:spPr>
          <a:xfrm>
            <a:off x="1361221" y="1026958"/>
            <a:ext cx="10146457" cy="236610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838200" y="5863553"/>
            <a:ext cx="9430933"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28" name="Arrow: Right 11">
            <a:extLst>
              <a:ext uri="{FF2B5EF4-FFF2-40B4-BE49-F238E27FC236}">
                <a16:creationId xmlns:a16="http://schemas.microsoft.com/office/drawing/2014/main" id="{86669198-86E8-AF5E-B218-991C1E6DDE63}"/>
              </a:ext>
            </a:extLst>
          </p:cNvPr>
          <p:cNvSpPr/>
          <p:nvPr/>
        </p:nvSpPr>
        <p:spPr>
          <a:xfrm>
            <a:off x="2998617" y="62000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15</a:t>
            </a:fld>
            <a:endParaRPr lang="en-US"/>
          </a:p>
        </p:txBody>
      </p:sp>
      <p:sp>
        <p:nvSpPr>
          <p:cNvPr id="12" name="Arrow: Right 11">
            <a:extLst>
              <a:ext uri="{FF2B5EF4-FFF2-40B4-BE49-F238E27FC236}">
                <a16:creationId xmlns:a16="http://schemas.microsoft.com/office/drawing/2014/main" id="{DF35BB44-7FA8-9599-A7AD-AD48302D1345}"/>
              </a:ext>
            </a:extLst>
          </p:cNvPr>
          <p:cNvSpPr/>
          <p:nvPr/>
        </p:nvSpPr>
        <p:spPr>
          <a:xfrm>
            <a:off x="684322" y="151272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383458" y="2601967"/>
            <a:ext cx="407242" cy="1785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170860" y="3093032"/>
            <a:ext cx="230985"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895927" y="3474145"/>
            <a:ext cx="10611751" cy="1754326"/>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Lauke „Prašymas pateikti paaiškinimą“ nustatoma data ir laikas, iki kada tiekėjai gali pateikti prašymus dėl pirkimo dokumentų paaiškinimo.</a:t>
            </a:r>
          </a:p>
          <a:p>
            <a:pPr marL="285750" indent="-285750">
              <a:buFont typeface="Arial" panose="020B0604020202020204" pitchFamily="34" charset="0"/>
              <a:buChar char="•"/>
            </a:pPr>
            <a:r>
              <a:rPr lang="lt-LT" dirty="0"/>
              <a:t>Jei laukas „Susipažinimo su pasiūlymais data“ neužpildomas, kitame žingsnyje jis automatiškai nustatomas pagal lauką „Pasiūlymų arba paraiškų dalyvauti pirkime pateikimo terminas“. Galimybė atlikti susipažinimo su pasiūlymais procedūrą atsiras tik praėjus 30 min. po lauke „Pasiūlymų arba paraiškų dalyvauti pirkime pateikimo terminas“ nustatyto termino</a:t>
            </a:r>
          </a:p>
        </p:txBody>
      </p:sp>
      <p:sp>
        <p:nvSpPr>
          <p:cNvPr id="9" name="Arrow: Right 11">
            <a:extLst>
              <a:ext uri="{FF2B5EF4-FFF2-40B4-BE49-F238E27FC236}">
                <a16:creationId xmlns:a16="http://schemas.microsoft.com/office/drawing/2014/main" id="{47B1AC75-6DBD-8020-FC74-734AAEC286BD}"/>
              </a:ext>
            </a:extLst>
          </p:cNvPr>
          <p:cNvSpPr/>
          <p:nvPr/>
        </p:nvSpPr>
        <p:spPr>
          <a:xfrm>
            <a:off x="672885" y="200038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672884" y="240990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684322" y="288533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6146564" y="1651453"/>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flipV="1">
            <a:off x="6146564" y="2115035"/>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71CD598E-E23A-2161-8934-512A9ED86292}"/>
              </a:ext>
            </a:extLst>
          </p:cNvPr>
          <p:cNvSpPr/>
          <p:nvPr/>
        </p:nvSpPr>
        <p:spPr>
          <a:xfrm>
            <a:off x="8550087" y="1672141"/>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4FD950AA-127A-86A7-1C2F-BC38C13255C2}"/>
              </a:ext>
            </a:extLst>
          </p:cNvPr>
          <p:cNvSpPr/>
          <p:nvPr/>
        </p:nvSpPr>
        <p:spPr>
          <a:xfrm>
            <a:off x="11061187" y="1672142"/>
            <a:ext cx="358588" cy="24457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0">
            <a:extLst>
              <a:ext uri="{FF2B5EF4-FFF2-40B4-BE49-F238E27FC236}">
                <a16:creationId xmlns:a16="http://schemas.microsoft.com/office/drawing/2014/main" id="{25A227CE-EB80-629D-4F70-FA23B82F90FC}"/>
              </a:ext>
            </a:extLst>
          </p:cNvPr>
          <p:cNvSpPr/>
          <p:nvPr/>
        </p:nvSpPr>
        <p:spPr>
          <a:xfrm>
            <a:off x="8550087" y="2126173"/>
            <a:ext cx="358588" cy="23114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10">
            <a:extLst>
              <a:ext uri="{FF2B5EF4-FFF2-40B4-BE49-F238E27FC236}">
                <a16:creationId xmlns:a16="http://schemas.microsoft.com/office/drawing/2014/main" id="{62529BC7-5C11-75C4-C4C7-A5BA930EDE45}"/>
              </a:ext>
            </a:extLst>
          </p:cNvPr>
          <p:cNvSpPr/>
          <p:nvPr/>
        </p:nvSpPr>
        <p:spPr>
          <a:xfrm>
            <a:off x="11066929" y="21564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aveikslėlis 4">
            <a:extLst>
              <a:ext uri="{FF2B5EF4-FFF2-40B4-BE49-F238E27FC236}">
                <a16:creationId xmlns:a16="http://schemas.microsoft.com/office/drawing/2014/main" id="{719A20E4-F2DF-6718-A5D8-DAE33D789364}"/>
              </a:ext>
            </a:extLst>
          </p:cNvPr>
          <p:cNvPicPr>
            <a:picLocks noChangeAspect="1"/>
          </p:cNvPicPr>
          <p:nvPr/>
        </p:nvPicPr>
        <p:blipFill>
          <a:blip r:embed="rId4"/>
          <a:stretch>
            <a:fillRect/>
          </a:stretch>
        </p:blipFill>
        <p:spPr>
          <a:xfrm>
            <a:off x="1473988" y="1714278"/>
            <a:ext cx="618360" cy="158768"/>
          </a:xfrm>
          <a:prstGeom prst="rect">
            <a:avLst/>
          </a:prstGeom>
        </p:spPr>
      </p:pic>
    </p:spTree>
    <p:extLst>
      <p:ext uri="{BB962C8B-B14F-4D97-AF65-F5344CB8AC3E}">
        <p14:creationId xmlns:p14="http://schemas.microsoft.com/office/powerpoint/2010/main" val="211164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D56E44D-E95D-AE4E-D545-4A2BD1A5D662}"/>
              </a:ext>
            </a:extLst>
          </p:cNvPr>
          <p:cNvPicPr>
            <a:picLocks noChangeAspect="1"/>
          </p:cNvPicPr>
          <p:nvPr/>
        </p:nvPicPr>
        <p:blipFill>
          <a:blip r:embed="rId2"/>
          <a:stretch>
            <a:fillRect/>
          </a:stretch>
        </p:blipFill>
        <p:spPr>
          <a:xfrm>
            <a:off x="1284085" y="938765"/>
            <a:ext cx="4919985" cy="4240122"/>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226949"/>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678950" y="6096050"/>
            <a:ext cx="6855994"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5924092" y="648617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16</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652651" y="95476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655414" y="15023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11">
            <a:extLst>
              <a:ext uri="{FF2B5EF4-FFF2-40B4-BE49-F238E27FC236}">
                <a16:creationId xmlns:a16="http://schemas.microsoft.com/office/drawing/2014/main" id="{47B1AC75-6DBD-8020-FC74-734AAEC286BD}"/>
              </a:ext>
            </a:extLst>
          </p:cNvPr>
          <p:cNvSpPr/>
          <p:nvPr/>
        </p:nvSpPr>
        <p:spPr>
          <a:xfrm>
            <a:off x="678951" y="212425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646515" y="267180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646514" y="324493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1877653" y="1128100"/>
            <a:ext cx="496349"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flipV="1">
            <a:off x="1339960" y="1679113"/>
            <a:ext cx="510988" cy="2420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4E4AA4CC-2BC9-87C9-C2DF-C16F3C10858F}"/>
              </a:ext>
            </a:extLst>
          </p:cNvPr>
          <p:cNvSpPr/>
          <p:nvPr/>
        </p:nvSpPr>
        <p:spPr>
          <a:xfrm>
            <a:off x="663808" y="500220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2">
            <a:extLst>
              <a:ext uri="{FF2B5EF4-FFF2-40B4-BE49-F238E27FC236}">
                <a16:creationId xmlns:a16="http://schemas.microsoft.com/office/drawing/2014/main" id="{689EAEE5-EBC8-778D-F7DD-193C19FB6994}"/>
              </a:ext>
            </a:extLst>
          </p:cNvPr>
          <p:cNvCxnSpPr>
            <a:cxnSpLocks/>
          </p:cNvCxnSpPr>
          <p:nvPr/>
        </p:nvCxnSpPr>
        <p:spPr>
          <a:xfrm flipH="1">
            <a:off x="3576902" y="2376869"/>
            <a:ext cx="3144967" cy="7776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2">
            <a:extLst>
              <a:ext uri="{FF2B5EF4-FFF2-40B4-BE49-F238E27FC236}">
                <a16:creationId xmlns:a16="http://schemas.microsoft.com/office/drawing/2014/main" id="{5B0CA72F-E0EE-505A-EF72-FC5892117F2F}"/>
              </a:ext>
            </a:extLst>
          </p:cNvPr>
          <p:cNvCxnSpPr>
            <a:cxnSpLocks/>
            <a:stCxn id="3" idx="1"/>
          </p:cNvCxnSpPr>
          <p:nvPr/>
        </p:nvCxnSpPr>
        <p:spPr>
          <a:xfrm flipH="1">
            <a:off x="2220686" y="1264547"/>
            <a:ext cx="4019857" cy="8314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2">
            <a:extLst>
              <a:ext uri="{FF2B5EF4-FFF2-40B4-BE49-F238E27FC236}">
                <a16:creationId xmlns:a16="http://schemas.microsoft.com/office/drawing/2014/main" id="{FE00BB1F-03F2-C3F5-5AD0-3348E3D142A4}"/>
              </a:ext>
            </a:extLst>
          </p:cNvPr>
          <p:cNvCxnSpPr>
            <a:cxnSpLocks/>
            <a:stCxn id="5" idx="1"/>
          </p:cNvCxnSpPr>
          <p:nvPr/>
        </p:nvCxnSpPr>
        <p:spPr>
          <a:xfrm flipH="1">
            <a:off x="2615227" y="1804872"/>
            <a:ext cx="3621733" cy="75551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2">
            <a:extLst>
              <a:ext uri="{FF2B5EF4-FFF2-40B4-BE49-F238E27FC236}">
                <a16:creationId xmlns:a16="http://schemas.microsoft.com/office/drawing/2014/main" id="{05F96A4F-8CEC-6347-30A9-E32386C80F98}"/>
              </a:ext>
            </a:extLst>
          </p:cNvPr>
          <p:cNvCxnSpPr>
            <a:cxnSpLocks/>
          </p:cNvCxnSpPr>
          <p:nvPr/>
        </p:nvCxnSpPr>
        <p:spPr>
          <a:xfrm flipH="1" flipV="1">
            <a:off x="2294205" y="4847435"/>
            <a:ext cx="3942752" cy="76123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Arrow: Right 11">
            <a:extLst>
              <a:ext uri="{FF2B5EF4-FFF2-40B4-BE49-F238E27FC236}">
                <a16:creationId xmlns:a16="http://schemas.microsoft.com/office/drawing/2014/main" id="{06015ED0-4552-402F-3535-FD4D9F612176}"/>
              </a:ext>
            </a:extLst>
          </p:cNvPr>
          <p:cNvSpPr/>
          <p:nvPr/>
        </p:nvSpPr>
        <p:spPr>
          <a:xfrm>
            <a:off x="663808" y="381416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11">
            <a:extLst>
              <a:ext uri="{FF2B5EF4-FFF2-40B4-BE49-F238E27FC236}">
                <a16:creationId xmlns:a16="http://schemas.microsoft.com/office/drawing/2014/main" id="{D9ADBD67-FCCC-840C-ED3E-4FD9E460BAC8}"/>
              </a:ext>
            </a:extLst>
          </p:cNvPr>
          <p:cNvSpPr/>
          <p:nvPr/>
        </p:nvSpPr>
        <p:spPr>
          <a:xfrm>
            <a:off x="678950" y="441135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F4FA27A-E05A-F961-B312-85DC24A6CEF4}"/>
              </a:ext>
            </a:extLst>
          </p:cNvPr>
          <p:cNvSpPr txBox="1"/>
          <p:nvPr/>
        </p:nvSpPr>
        <p:spPr>
          <a:xfrm>
            <a:off x="6240543" y="941381"/>
            <a:ext cx="5872799" cy="646331"/>
          </a:xfrm>
          <a:prstGeom prst="rect">
            <a:avLst/>
          </a:prstGeom>
          <a:solidFill>
            <a:schemeClr val="accent4">
              <a:lumMod val="20000"/>
              <a:lumOff val="80000"/>
            </a:schemeClr>
          </a:solidFill>
        </p:spPr>
        <p:txBody>
          <a:bodyPr wrap="square" rtlCol="0">
            <a:spAutoFit/>
          </a:bodyPr>
          <a:lstStyle/>
          <a:p>
            <a:r>
              <a:rPr lang="lt-LT" dirty="0"/>
              <a:t>Nurodoma, ar p</a:t>
            </a:r>
            <a:r>
              <a:rPr lang="lt-LT" dirty="0">
                <a:solidFill>
                  <a:srgbClr val="333333"/>
                </a:solidFill>
              </a:rPr>
              <a:t>irkimas yra susijęs su projektu ir (arba) programa, finansuojama Europos Sąjungos lėšomis</a:t>
            </a:r>
            <a:endParaRPr lang="lt-LT" dirty="0"/>
          </a:p>
        </p:txBody>
      </p:sp>
      <p:sp>
        <p:nvSpPr>
          <p:cNvPr id="5" name="TextBox 4">
            <a:extLst>
              <a:ext uri="{FF2B5EF4-FFF2-40B4-BE49-F238E27FC236}">
                <a16:creationId xmlns:a16="http://schemas.microsoft.com/office/drawing/2014/main" id="{67B0BB3F-EE52-9C66-C88D-72AD061AFE8A}"/>
              </a:ext>
            </a:extLst>
          </p:cNvPr>
          <p:cNvSpPr txBox="1"/>
          <p:nvPr/>
        </p:nvSpPr>
        <p:spPr>
          <a:xfrm>
            <a:off x="6236960" y="1620206"/>
            <a:ext cx="5876382" cy="369332"/>
          </a:xfrm>
          <a:prstGeom prst="rect">
            <a:avLst/>
          </a:prstGeom>
          <a:solidFill>
            <a:schemeClr val="accent4">
              <a:lumMod val="20000"/>
              <a:lumOff val="80000"/>
            </a:schemeClr>
          </a:solidFill>
        </p:spPr>
        <p:txBody>
          <a:bodyPr wrap="square" rtlCol="0">
            <a:spAutoFit/>
          </a:bodyPr>
          <a:lstStyle/>
          <a:p>
            <a:r>
              <a:rPr lang="lt-LT" dirty="0"/>
              <a:t>Pasirenkamas pasiūlymų vertinimo kriterijus</a:t>
            </a:r>
          </a:p>
        </p:txBody>
      </p:sp>
      <p:sp>
        <p:nvSpPr>
          <p:cNvPr id="19" name="TextBox 18">
            <a:extLst>
              <a:ext uri="{FF2B5EF4-FFF2-40B4-BE49-F238E27FC236}">
                <a16:creationId xmlns:a16="http://schemas.microsoft.com/office/drawing/2014/main" id="{665A1788-A569-19E3-EE1B-1852AA45CD5A}"/>
              </a:ext>
            </a:extLst>
          </p:cNvPr>
          <p:cNvSpPr txBox="1"/>
          <p:nvPr/>
        </p:nvSpPr>
        <p:spPr>
          <a:xfrm>
            <a:off x="6236959" y="2045475"/>
            <a:ext cx="5876383" cy="923330"/>
          </a:xfrm>
          <a:prstGeom prst="rect">
            <a:avLst/>
          </a:prstGeom>
          <a:solidFill>
            <a:schemeClr val="accent4">
              <a:lumMod val="20000"/>
              <a:lumOff val="80000"/>
            </a:schemeClr>
          </a:solidFill>
        </p:spPr>
        <p:txBody>
          <a:bodyPr wrap="square" rtlCol="0">
            <a:spAutoFit/>
          </a:bodyPr>
          <a:lstStyle/>
          <a:p>
            <a:r>
              <a:rPr lang="lt-LT" dirty="0"/>
              <a:t>Pasirenkama, ar pirkimas skaidomas į dalis. Jei „Taip“, tuomet nurodomas pirkimo dalių skaičius. Kitame žingsnyje bus privaloma užpildyti pirkimo dalių pavadinimus</a:t>
            </a:r>
          </a:p>
        </p:txBody>
      </p:sp>
      <p:cxnSp>
        <p:nvCxnSpPr>
          <p:cNvPr id="27" name="Straight Arrow Connector 2">
            <a:extLst>
              <a:ext uri="{FF2B5EF4-FFF2-40B4-BE49-F238E27FC236}">
                <a16:creationId xmlns:a16="http://schemas.microsoft.com/office/drawing/2014/main" id="{F27E6211-AA1A-031C-FB1E-984BFBCD92CD}"/>
              </a:ext>
            </a:extLst>
          </p:cNvPr>
          <p:cNvCxnSpPr>
            <a:cxnSpLocks/>
          </p:cNvCxnSpPr>
          <p:nvPr/>
        </p:nvCxnSpPr>
        <p:spPr>
          <a:xfrm flipH="1">
            <a:off x="2344074" y="2526530"/>
            <a:ext cx="3870104" cy="114180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8AF5DEAE-4EC5-264D-83F6-C5459447D36A}"/>
              </a:ext>
            </a:extLst>
          </p:cNvPr>
          <p:cNvSpPr txBox="1"/>
          <p:nvPr/>
        </p:nvSpPr>
        <p:spPr>
          <a:xfrm>
            <a:off x="6236957" y="3027284"/>
            <a:ext cx="5876385" cy="1754326"/>
          </a:xfrm>
          <a:prstGeom prst="rect">
            <a:avLst/>
          </a:prstGeom>
          <a:solidFill>
            <a:schemeClr val="accent4">
              <a:lumMod val="20000"/>
              <a:lumOff val="80000"/>
            </a:schemeClr>
          </a:solidFill>
        </p:spPr>
        <p:txBody>
          <a:bodyPr wrap="square" rtlCol="0">
            <a:spAutoFit/>
          </a:bodyPr>
          <a:lstStyle/>
          <a:p>
            <a:r>
              <a:rPr lang="lt-LT" dirty="0">
                <a:solidFill>
                  <a:srgbClr val="000000"/>
                </a:solidFill>
              </a:rPr>
              <a:t>Nurodoma</a:t>
            </a:r>
            <a:r>
              <a:rPr lang="lt-LT" dirty="0"/>
              <a:t> informacija dėl kelių pirkimo dalių gali būti pateikti pasiūlymai. Ši informacija automatiškai nepersikelia į skelbimą apie pirkimą. Pastaba. Jei tiekėjams leidžiama teikti pasiūlymus į visas pirkimo dalis, pasirenkama „Didžiausias Dalis (-ių) skaičius“ ir nurodoma lauke „Dalis (-ių) skaičius“ nurodytas skaičius  </a:t>
            </a:r>
            <a:endParaRPr lang="en-US" dirty="0"/>
          </a:p>
        </p:txBody>
      </p:sp>
      <p:cxnSp>
        <p:nvCxnSpPr>
          <p:cNvPr id="16" name="Straight Arrow Connector 2">
            <a:extLst>
              <a:ext uri="{FF2B5EF4-FFF2-40B4-BE49-F238E27FC236}">
                <a16:creationId xmlns:a16="http://schemas.microsoft.com/office/drawing/2014/main" id="{AC3FE7C1-3107-A86E-4A9B-C93C013711D5}"/>
              </a:ext>
            </a:extLst>
          </p:cNvPr>
          <p:cNvCxnSpPr>
            <a:cxnSpLocks/>
          </p:cNvCxnSpPr>
          <p:nvPr/>
        </p:nvCxnSpPr>
        <p:spPr>
          <a:xfrm flipH="1">
            <a:off x="4042250" y="4226565"/>
            <a:ext cx="2191123" cy="6943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6C240592-9851-B253-9F3E-5608EFF79030}"/>
              </a:ext>
            </a:extLst>
          </p:cNvPr>
          <p:cNvSpPr txBox="1"/>
          <p:nvPr/>
        </p:nvSpPr>
        <p:spPr>
          <a:xfrm>
            <a:off x="6233374" y="5403032"/>
            <a:ext cx="5876384" cy="646331"/>
          </a:xfrm>
          <a:prstGeom prst="rect">
            <a:avLst/>
          </a:prstGeom>
          <a:solidFill>
            <a:schemeClr val="accent4">
              <a:lumMod val="20000"/>
              <a:lumOff val="80000"/>
            </a:schemeClr>
          </a:solidFill>
        </p:spPr>
        <p:txBody>
          <a:bodyPr wrap="square" rtlCol="0">
            <a:spAutoFit/>
          </a:bodyPr>
          <a:lstStyle/>
          <a:p>
            <a:r>
              <a:rPr lang="lt-LT" dirty="0">
                <a:solidFill>
                  <a:srgbClr val="000000"/>
                </a:solidFill>
              </a:rPr>
              <a:t>Nurodoma informacija</a:t>
            </a:r>
            <a:r>
              <a:rPr lang="en-US" dirty="0">
                <a:solidFill>
                  <a:srgbClr val="000000"/>
                </a:solidFill>
              </a:rPr>
              <a:t>, </a:t>
            </a:r>
            <a:r>
              <a:rPr lang="lt-LT" dirty="0">
                <a:solidFill>
                  <a:srgbClr val="000000"/>
                </a:solidFill>
              </a:rPr>
              <a:t>ar</a:t>
            </a:r>
            <a:r>
              <a:rPr lang="en-US" dirty="0">
                <a:solidFill>
                  <a:srgbClr val="000000"/>
                </a:solidFill>
              </a:rPr>
              <a:t> </a:t>
            </a:r>
            <a:r>
              <a:rPr lang="lt-LT" dirty="0">
                <a:solidFill>
                  <a:srgbClr val="000000"/>
                </a:solidFill>
              </a:rPr>
              <a:t>pirkimo vykdytojas leidžia teikti alternatyvius pasiūlymus</a:t>
            </a:r>
            <a:endParaRPr lang="en-US" dirty="0"/>
          </a:p>
        </p:txBody>
      </p:sp>
      <p:sp>
        <p:nvSpPr>
          <p:cNvPr id="4" name="Rectangle 10">
            <a:extLst>
              <a:ext uri="{FF2B5EF4-FFF2-40B4-BE49-F238E27FC236}">
                <a16:creationId xmlns:a16="http://schemas.microsoft.com/office/drawing/2014/main" id="{24B0CE0D-BCAC-EA27-FAD5-7FC8DD32694A}"/>
              </a:ext>
            </a:extLst>
          </p:cNvPr>
          <p:cNvSpPr/>
          <p:nvPr/>
        </p:nvSpPr>
        <p:spPr>
          <a:xfrm flipV="1">
            <a:off x="1325919" y="4296003"/>
            <a:ext cx="2653723" cy="2946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E01FAE3A-DB33-B9CF-9074-19DEC94CDBEE}"/>
              </a:ext>
            </a:extLst>
          </p:cNvPr>
          <p:cNvSpPr txBox="1"/>
          <p:nvPr/>
        </p:nvSpPr>
        <p:spPr>
          <a:xfrm>
            <a:off x="6233373" y="4952146"/>
            <a:ext cx="5876385" cy="369332"/>
          </a:xfrm>
          <a:prstGeom prst="rect">
            <a:avLst/>
          </a:prstGeom>
          <a:solidFill>
            <a:schemeClr val="accent4">
              <a:lumMod val="20000"/>
              <a:lumOff val="80000"/>
            </a:schemeClr>
          </a:solidFill>
        </p:spPr>
        <p:txBody>
          <a:bodyPr wrap="square" lIns="91440" tIns="45720" rIns="91440" bIns="45720" rtlCol="0" anchor="t">
            <a:spAutoFit/>
          </a:bodyPr>
          <a:lstStyle/>
          <a:p>
            <a:r>
              <a:rPr lang="lt-LT" dirty="0">
                <a:solidFill>
                  <a:srgbClr val="FF0000"/>
                </a:solidFill>
              </a:rPr>
              <a:t>SVARBU</a:t>
            </a:r>
            <a:r>
              <a:rPr lang="en-US" dirty="0">
                <a:solidFill>
                  <a:srgbClr val="FF0000"/>
                </a:solidFill>
              </a:rPr>
              <a:t>! </a:t>
            </a:r>
            <a:r>
              <a:rPr lang="lt-LT" dirty="0"/>
              <a:t>Nesirinkti </a:t>
            </a:r>
            <a:r>
              <a:rPr lang="lt-LT" dirty="0">
                <a:solidFill>
                  <a:srgbClr val="000000"/>
                </a:solidFill>
              </a:rPr>
              <a:t>„Visas Dalis (-ių)“</a:t>
            </a:r>
            <a:endParaRPr lang="en-US" dirty="0"/>
          </a:p>
        </p:txBody>
      </p:sp>
      <p:cxnSp>
        <p:nvCxnSpPr>
          <p:cNvPr id="24" name="Straight Arrow Connector 2">
            <a:extLst>
              <a:ext uri="{FF2B5EF4-FFF2-40B4-BE49-F238E27FC236}">
                <a16:creationId xmlns:a16="http://schemas.microsoft.com/office/drawing/2014/main" id="{DD505714-C58B-40E4-8BAA-7442DE6B5970}"/>
              </a:ext>
            </a:extLst>
          </p:cNvPr>
          <p:cNvCxnSpPr>
            <a:cxnSpLocks/>
            <a:stCxn id="22" idx="1"/>
          </p:cNvCxnSpPr>
          <p:nvPr/>
        </p:nvCxnSpPr>
        <p:spPr>
          <a:xfrm flipH="1" flipV="1">
            <a:off x="5246914" y="4719039"/>
            <a:ext cx="986459" cy="41777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10">
            <a:extLst>
              <a:ext uri="{FF2B5EF4-FFF2-40B4-BE49-F238E27FC236}">
                <a16:creationId xmlns:a16="http://schemas.microsoft.com/office/drawing/2014/main" id="{F549001D-24BA-6C65-DE93-17404B5E6E11}"/>
              </a:ext>
            </a:extLst>
          </p:cNvPr>
          <p:cNvSpPr/>
          <p:nvPr/>
        </p:nvSpPr>
        <p:spPr>
          <a:xfrm flipV="1">
            <a:off x="4042250" y="4353544"/>
            <a:ext cx="1127910" cy="2933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5555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5A967158-EA2D-532A-F900-ADC4527E450A}"/>
              </a:ext>
            </a:extLst>
          </p:cNvPr>
          <p:cNvPicPr>
            <a:picLocks noChangeAspect="1"/>
          </p:cNvPicPr>
          <p:nvPr/>
        </p:nvPicPr>
        <p:blipFill>
          <a:blip r:embed="rId2"/>
          <a:stretch>
            <a:fillRect/>
          </a:stretch>
        </p:blipFill>
        <p:spPr>
          <a:xfrm>
            <a:off x="1404172" y="906612"/>
            <a:ext cx="10064847" cy="32194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81857" y="193331"/>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1402976" y="5706253"/>
            <a:ext cx="9105360"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19" name="Arrow: Right 11">
            <a:extLst>
              <a:ext uri="{FF2B5EF4-FFF2-40B4-BE49-F238E27FC236}">
                <a16:creationId xmlns:a16="http://schemas.microsoft.com/office/drawing/2014/main" id="{75A00CE5-0D58-EEB8-7EA9-7EDA02AC092D}"/>
              </a:ext>
            </a:extLst>
          </p:cNvPr>
          <p:cNvSpPr/>
          <p:nvPr/>
        </p:nvSpPr>
        <p:spPr>
          <a:xfrm>
            <a:off x="730616" y="326037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715209" y="585012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17</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1402976" y="6325831"/>
            <a:ext cx="8709219" cy="369332"/>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sp>
        <p:nvSpPr>
          <p:cNvPr id="11" name="Arrow: Right 11">
            <a:extLst>
              <a:ext uri="{FF2B5EF4-FFF2-40B4-BE49-F238E27FC236}">
                <a16:creationId xmlns:a16="http://schemas.microsoft.com/office/drawing/2014/main" id="{F50F4172-417B-3E09-1706-82E1C416FF3F}"/>
              </a:ext>
            </a:extLst>
          </p:cNvPr>
          <p:cNvSpPr/>
          <p:nvPr/>
        </p:nvSpPr>
        <p:spPr>
          <a:xfrm>
            <a:off x="730616" y="10110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730616" y="13680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1036747" y="110070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026588" y="1495697"/>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1402976" y="4134074"/>
            <a:ext cx="10062533" cy="923330"/>
          </a:xfrm>
          <a:prstGeom prst="rect">
            <a:avLst/>
          </a:prstGeom>
          <a:solidFill>
            <a:schemeClr val="accent4">
              <a:lumMod val="20000"/>
              <a:lumOff val="80000"/>
            </a:schemeClr>
          </a:solidFill>
        </p:spPr>
        <p:txBody>
          <a:bodyPr wrap="square" rtlCol="0">
            <a:spAutoFit/>
          </a:bodyPr>
          <a:lstStyle/>
          <a:p>
            <a:r>
              <a:rPr lang="lt-LT" dirty="0"/>
              <a:t>Pasirinkami laukai „Sutarties trukmė mėnesiais arba metais, išskyrus pratęsimus“ ir „Pasiūlymo galiojimo terminas dienomis arba mėnesiais“, taip pat skelbimo kalba bei asmenų, susipažįstančių su pasiūlymais skaičius. </a:t>
            </a:r>
          </a:p>
        </p:txBody>
      </p:sp>
      <p:sp>
        <p:nvSpPr>
          <p:cNvPr id="9" name="Arrow: Right 11">
            <a:extLst>
              <a:ext uri="{FF2B5EF4-FFF2-40B4-BE49-F238E27FC236}">
                <a16:creationId xmlns:a16="http://schemas.microsoft.com/office/drawing/2014/main" id="{8D1B5A48-3030-9D47-DF54-70C016569E33}"/>
              </a:ext>
            </a:extLst>
          </p:cNvPr>
          <p:cNvSpPr/>
          <p:nvPr/>
        </p:nvSpPr>
        <p:spPr>
          <a:xfrm>
            <a:off x="715210" y="291061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8DBC6653-72DF-6041-BEDC-C8FC8E8CB265}"/>
              </a:ext>
            </a:extLst>
          </p:cNvPr>
          <p:cNvSpPr/>
          <p:nvPr/>
        </p:nvSpPr>
        <p:spPr>
          <a:xfrm>
            <a:off x="1486045" y="3038778"/>
            <a:ext cx="324826"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D7520306-822A-E65A-198B-B15206480D94}"/>
              </a:ext>
            </a:extLst>
          </p:cNvPr>
          <p:cNvSpPr/>
          <p:nvPr/>
        </p:nvSpPr>
        <p:spPr>
          <a:xfrm>
            <a:off x="1486045" y="3400913"/>
            <a:ext cx="441367"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90C9CF21-3F03-1037-9ABF-11C78CC3E440}"/>
              </a:ext>
            </a:extLst>
          </p:cNvPr>
          <p:cNvSpPr/>
          <p:nvPr/>
        </p:nvSpPr>
        <p:spPr>
          <a:xfrm>
            <a:off x="10614212" y="3789170"/>
            <a:ext cx="770964"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6AE9D6BF-13AB-4AD1-DD2B-7EE747F7C872}"/>
              </a:ext>
            </a:extLst>
          </p:cNvPr>
          <p:cNvSpPr/>
          <p:nvPr/>
        </p:nvSpPr>
        <p:spPr>
          <a:xfrm>
            <a:off x="1507264" y="1489059"/>
            <a:ext cx="4947323" cy="1979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E0D019B2-A1A3-F07E-3685-B1984BA99AC7}"/>
              </a:ext>
            </a:extLst>
          </p:cNvPr>
          <p:cNvSpPr/>
          <p:nvPr/>
        </p:nvSpPr>
        <p:spPr>
          <a:xfrm>
            <a:off x="1507264" y="1087411"/>
            <a:ext cx="4947322" cy="1979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EFBCBFF-335C-7913-8801-140FA7B75470}"/>
              </a:ext>
            </a:extLst>
          </p:cNvPr>
          <p:cNvSpPr txBox="1"/>
          <p:nvPr/>
        </p:nvSpPr>
        <p:spPr>
          <a:xfrm>
            <a:off x="1402976" y="5086675"/>
            <a:ext cx="10037740" cy="646331"/>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ea typeface="Calibri"/>
                <a:cs typeface="Calibri"/>
              </a:rPr>
              <a:t>Lauke „Asmenų, susipažįstančių su pasiūlymais</a:t>
            </a:r>
            <a:r>
              <a:rPr lang="en-US" dirty="0">
                <a:ea typeface="Calibri"/>
                <a:cs typeface="Calibri"/>
              </a:rPr>
              <a:t>,</a:t>
            </a:r>
            <a:r>
              <a:rPr lang="lt-LT" dirty="0">
                <a:ea typeface="Calibri"/>
                <a:cs typeface="Calibri"/>
              </a:rPr>
              <a:t> skaičius“ automatiškai nurodomas „Vienas“. Šis laukas gali būti koreguojamas</a:t>
            </a:r>
          </a:p>
        </p:txBody>
      </p:sp>
    </p:spTree>
    <p:extLst>
      <p:ext uri="{BB962C8B-B14F-4D97-AF65-F5344CB8AC3E}">
        <p14:creationId xmlns:p14="http://schemas.microsoft.com/office/powerpoint/2010/main" val="4089463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3163340B-5D61-A03F-C0B1-708BC52BD019}"/>
              </a:ext>
            </a:extLst>
          </p:cNvPr>
          <p:cNvPicPr>
            <a:picLocks noChangeAspect="1"/>
          </p:cNvPicPr>
          <p:nvPr/>
        </p:nvPicPr>
        <p:blipFill>
          <a:blip r:embed="rId2"/>
          <a:srcRect l="-1008"/>
          <a:stretch/>
        </p:blipFill>
        <p:spPr>
          <a:xfrm>
            <a:off x="1311601" y="5180820"/>
            <a:ext cx="9314294" cy="767053"/>
          </a:xfrm>
          <a:prstGeom prst="rect">
            <a:avLst/>
          </a:prstGeom>
        </p:spPr>
      </p:pic>
      <p:pic>
        <p:nvPicPr>
          <p:cNvPr id="5" name="Paveikslėlis 4">
            <a:extLst>
              <a:ext uri="{FF2B5EF4-FFF2-40B4-BE49-F238E27FC236}">
                <a16:creationId xmlns:a16="http://schemas.microsoft.com/office/drawing/2014/main" id="{294371D2-BC06-9E68-B54E-4A30DC6779C3}"/>
              </a:ext>
            </a:extLst>
          </p:cNvPr>
          <p:cNvPicPr>
            <a:picLocks noChangeAspect="1"/>
          </p:cNvPicPr>
          <p:nvPr/>
        </p:nvPicPr>
        <p:blipFill rotWithShape="1">
          <a:blip r:embed="rId3"/>
          <a:srcRect l="-124" r="1" b="37924"/>
          <a:stretch/>
        </p:blipFill>
        <p:spPr bwMode="auto">
          <a:xfrm>
            <a:off x="1415560" y="3320705"/>
            <a:ext cx="9210335" cy="1919293"/>
          </a:xfrm>
          <a:prstGeom prst="rect">
            <a:avLst/>
          </a:prstGeom>
          <a:ln>
            <a:noFill/>
          </a:ln>
          <a:extLst>
            <a:ext uri="{53640926-AAD7-44D8-BBD7-CCE9431645EC}">
              <a14:shadowObscured xmlns:a14="http://schemas.microsoft.com/office/drawing/2010/main"/>
            </a:ext>
          </a:extLst>
        </p:spPr>
      </p:pic>
      <p:pic>
        <p:nvPicPr>
          <p:cNvPr id="14" name="Paveikslėlis 13">
            <a:extLst>
              <a:ext uri="{FF2B5EF4-FFF2-40B4-BE49-F238E27FC236}">
                <a16:creationId xmlns:a16="http://schemas.microsoft.com/office/drawing/2014/main" id="{3C4A5317-4A9A-697B-DD4A-CB690B591A45}"/>
              </a:ext>
            </a:extLst>
          </p:cNvPr>
          <p:cNvPicPr>
            <a:picLocks noChangeAspect="1"/>
          </p:cNvPicPr>
          <p:nvPr/>
        </p:nvPicPr>
        <p:blipFill>
          <a:blip r:embed="rId4"/>
          <a:srcRect r="38827"/>
          <a:stretch/>
        </p:blipFill>
        <p:spPr>
          <a:xfrm>
            <a:off x="6239580" y="1086810"/>
            <a:ext cx="4688512" cy="2122031"/>
          </a:xfrm>
          <a:prstGeom prst="rect">
            <a:avLst/>
          </a:prstGeom>
        </p:spPr>
      </p:pic>
      <p:pic>
        <p:nvPicPr>
          <p:cNvPr id="6" name="Paveikslėlis 5">
            <a:extLst>
              <a:ext uri="{FF2B5EF4-FFF2-40B4-BE49-F238E27FC236}">
                <a16:creationId xmlns:a16="http://schemas.microsoft.com/office/drawing/2014/main" id="{CFC3DDC7-A971-B0DF-E856-FB8B267BC7A2}"/>
              </a:ext>
            </a:extLst>
          </p:cNvPr>
          <p:cNvPicPr>
            <a:picLocks noChangeAspect="1"/>
          </p:cNvPicPr>
          <p:nvPr/>
        </p:nvPicPr>
        <p:blipFill>
          <a:blip r:embed="rId5"/>
          <a:stretch>
            <a:fillRect/>
          </a:stretch>
        </p:blipFill>
        <p:spPr>
          <a:xfrm>
            <a:off x="1535968" y="1287477"/>
            <a:ext cx="3691304" cy="1527436"/>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3786371" y="2279329"/>
            <a:ext cx="707142" cy="4181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6"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6239580" y="1435218"/>
            <a:ext cx="268766" cy="2961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1366197" y="957178"/>
            <a:ext cx="4477831" cy="369332"/>
          </a:xfrm>
          <a:prstGeom prst="rect">
            <a:avLst/>
          </a:prstGeom>
          <a:noFill/>
        </p:spPr>
        <p:txBody>
          <a:bodyPr wrap="square" rtlCol="0">
            <a:spAutoFit/>
          </a:bodyPr>
          <a:lstStyle/>
          <a:p>
            <a:r>
              <a:rPr lang="lt-LT"/>
              <a:t>Paspaudus „Sukurti pirkimą“:</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18</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4553098" y="5547459"/>
            <a:ext cx="1277775" cy="369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
            <a:extLst>
              <a:ext uri="{FF2B5EF4-FFF2-40B4-BE49-F238E27FC236}">
                <a16:creationId xmlns:a16="http://schemas.microsoft.com/office/drawing/2014/main" id="{36A5EEA8-8DAC-DE09-FBB6-57100C3D64BD}"/>
              </a:ext>
            </a:extLst>
          </p:cNvPr>
          <p:cNvSpPr/>
          <p:nvPr/>
        </p:nvSpPr>
        <p:spPr>
          <a:xfrm>
            <a:off x="3179682" y="22793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0" name="Oval 4">
            <a:extLst>
              <a:ext uri="{FF2B5EF4-FFF2-40B4-BE49-F238E27FC236}">
                <a16:creationId xmlns:a16="http://schemas.microsoft.com/office/drawing/2014/main" id="{39731E4F-E775-7F4F-2FBE-391EEDF3D5D1}"/>
              </a:ext>
            </a:extLst>
          </p:cNvPr>
          <p:cNvSpPr/>
          <p:nvPr/>
        </p:nvSpPr>
        <p:spPr>
          <a:xfrm>
            <a:off x="5611368" y="13473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1" name="Oval 5">
            <a:extLst>
              <a:ext uri="{FF2B5EF4-FFF2-40B4-BE49-F238E27FC236}">
                <a16:creationId xmlns:a16="http://schemas.microsoft.com/office/drawing/2014/main" id="{0DD35F93-AD71-B885-A4CC-E0FF088511B6}"/>
              </a:ext>
            </a:extLst>
          </p:cNvPr>
          <p:cNvSpPr/>
          <p:nvPr/>
        </p:nvSpPr>
        <p:spPr>
          <a:xfrm>
            <a:off x="3652394" y="55327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cxnSp>
        <p:nvCxnSpPr>
          <p:cNvPr id="23" name="Straight Arrow Connector 2">
            <a:extLst>
              <a:ext uri="{FF2B5EF4-FFF2-40B4-BE49-F238E27FC236}">
                <a16:creationId xmlns:a16="http://schemas.microsoft.com/office/drawing/2014/main" id="{9AA81AFB-67DD-771D-66DA-24CEC0A72457}"/>
              </a:ext>
            </a:extLst>
          </p:cNvPr>
          <p:cNvCxnSpPr>
            <a:cxnSpLocks/>
            <a:stCxn id="22" idx="3"/>
          </p:cNvCxnSpPr>
          <p:nvPr/>
        </p:nvCxnSpPr>
        <p:spPr>
          <a:xfrm flipV="1">
            <a:off x="5471387" y="2279329"/>
            <a:ext cx="1643714" cy="7783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
            <a:extLst>
              <a:ext uri="{FF2B5EF4-FFF2-40B4-BE49-F238E27FC236}">
                <a16:creationId xmlns:a16="http://schemas.microsoft.com/office/drawing/2014/main" id="{94264B09-DAEF-7063-8238-2CBA0DB6C244}"/>
              </a:ext>
            </a:extLst>
          </p:cNvPr>
          <p:cNvCxnSpPr>
            <a:cxnSpLocks/>
          </p:cNvCxnSpPr>
          <p:nvPr/>
        </p:nvCxnSpPr>
        <p:spPr>
          <a:xfrm flipH="1">
            <a:off x="2125828" y="3166081"/>
            <a:ext cx="2109373" cy="23982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1513791" y="6210215"/>
            <a:ext cx="5843016" cy="369332"/>
          </a:xfrm>
          <a:prstGeom prst="rect">
            <a:avLst/>
          </a:prstGeom>
          <a:solidFill>
            <a:schemeClr val="accent4">
              <a:lumMod val="20000"/>
              <a:lumOff val="80000"/>
            </a:schemeClr>
          </a:solidFill>
        </p:spPr>
        <p:txBody>
          <a:bodyPr wrap="square" rtlCol="0">
            <a:spAutoFit/>
          </a:bodyPr>
          <a:lstStyle/>
          <a:p>
            <a:r>
              <a:rPr lang="lt-LT" dirty="0"/>
              <a:t>Pasirenkama užduotis „Baigti pildyti pirkimo informaciją“</a:t>
            </a:r>
            <a:endParaRPr lang="en-US" dirty="0"/>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5049428" y="5916791"/>
            <a:ext cx="0" cy="3074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1F639495-537C-165D-37A1-909458E4CC72}"/>
              </a:ext>
            </a:extLst>
          </p:cNvPr>
          <p:cNvSpPr txBox="1"/>
          <p:nvPr/>
        </p:nvSpPr>
        <p:spPr>
          <a:xfrm>
            <a:off x="3140418" y="2873040"/>
            <a:ext cx="2330969" cy="369332"/>
          </a:xfrm>
          <a:prstGeom prst="rect">
            <a:avLst/>
          </a:prstGeom>
          <a:solidFill>
            <a:schemeClr val="accent4">
              <a:lumMod val="20000"/>
              <a:lumOff val="80000"/>
            </a:schemeClr>
          </a:solidFill>
        </p:spPr>
        <p:txBody>
          <a:bodyPr wrap="square" rtlCol="0">
            <a:spAutoFit/>
          </a:bodyPr>
          <a:lstStyle/>
          <a:p>
            <a:r>
              <a:rPr lang="lt-LT"/>
              <a:t>Pirkimo pavadinimas</a:t>
            </a:r>
            <a:endParaRPr lang="en-US"/>
          </a:p>
        </p:txBody>
      </p:sp>
    </p:spTree>
    <p:extLst>
      <p:ext uri="{BB962C8B-B14F-4D97-AF65-F5344CB8AC3E}">
        <p14:creationId xmlns:p14="http://schemas.microsoft.com/office/powerpoint/2010/main" val="3601803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aveikslėlis 34">
            <a:extLst>
              <a:ext uri="{FF2B5EF4-FFF2-40B4-BE49-F238E27FC236}">
                <a16:creationId xmlns:a16="http://schemas.microsoft.com/office/drawing/2014/main" id="{0EB0979C-9A33-7E91-F038-2AB0453FF6AA}"/>
              </a:ext>
            </a:extLst>
          </p:cNvPr>
          <p:cNvPicPr>
            <a:picLocks noChangeAspect="1"/>
          </p:cNvPicPr>
          <p:nvPr/>
        </p:nvPicPr>
        <p:blipFill>
          <a:blip r:embed="rId2"/>
          <a:stretch>
            <a:fillRect/>
          </a:stretch>
        </p:blipFill>
        <p:spPr>
          <a:xfrm>
            <a:off x="1281950" y="3166422"/>
            <a:ext cx="9466264" cy="97144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43726" y="126563"/>
            <a:ext cx="7801946" cy="810627"/>
          </a:xfrm>
        </p:spPr>
        <p:txBody>
          <a:bodyPr>
            <a:noAutofit/>
          </a:bodyPr>
          <a:lstStyle/>
          <a:p>
            <a:pPr algn="ctr"/>
            <a:r>
              <a:rPr lang="lt-LT" sz="3600" b="1" dirty="0"/>
              <a:t>Pirkimo kūrimas</a:t>
            </a: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19</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1439872" y="3838764"/>
            <a:ext cx="9213517" cy="239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F639495-537C-165D-37A1-909458E4CC72}"/>
              </a:ext>
            </a:extLst>
          </p:cNvPr>
          <p:cNvSpPr txBox="1"/>
          <p:nvPr/>
        </p:nvSpPr>
        <p:spPr>
          <a:xfrm>
            <a:off x="1281951" y="2441026"/>
            <a:ext cx="9466263" cy="646331"/>
          </a:xfrm>
          <a:prstGeom prst="rect">
            <a:avLst/>
          </a:prstGeom>
          <a:solidFill>
            <a:schemeClr val="accent4">
              <a:lumMod val="20000"/>
              <a:lumOff val="80000"/>
            </a:schemeClr>
          </a:solidFill>
        </p:spPr>
        <p:txBody>
          <a:bodyPr wrap="square" rtlCol="0">
            <a:spAutoFit/>
          </a:bodyPr>
          <a:lstStyle/>
          <a:p>
            <a:r>
              <a:rPr lang="lt-LT" dirty="0"/>
              <a:t>Jei pirkimas skaidomas į dalis, vykdant užduotį „Baigti pildyti pirkimo informaciją“ atsiranda privalomi laukai „Dalis (-ių) Pavadinimas“</a:t>
            </a:r>
            <a:endParaRPr lang="en-US" dirty="0"/>
          </a:p>
        </p:txBody>
      </p:sp>
      <p:pic>
        <p:nvPicPr>
          <p:cNvPr id="33" name="Paveikslėlis 32">
            <a:extLst>
              <a:ext uri="{FF2B5EF4-FFF2-40B4-BE49-F238E27FC236}">
                <a16:creationId xmlns:a16="http://schemas.microsoft.com/office/drawing/2014/main" id="{33CC75CE-192C-7212-0B0E-8B4015064C4E}"/>
              </a:ext>
            </a:extLst>
          </p:cNvPr>
          <p:cNvPicPr>
            <a:picLocks noChangeAspect="1"/>
          </p:cNvPicPr>
          <p:nvPr/>
        </p:nvPicPr>
        <p:blipFill>
          <a:blip r:embed="rId4"/>
          <a:srcRect t="17860" b="18218"/>
          <a:stretch/>
        </p:blipFill>
        <p:spPr>
          <a:xfrm>
            <a:off x="1281952" y="854238"/>
            <a:ext cx="9466263" cy="1499831"/>
          </a:xfrm>
          <a:prstGeom prst="rect">
            <a:avLst/>
          </a:prstGeom>
        </p:spPr>
      </p:pic>
      <p:sp>
        <p:nvSpPr>
          <p:cNvPr id="37" name="TextBox 36">
            <a:extLst>
              <a:ext uri="{FF2B5EF4-FFF2-40B4-BE49-F238E27FC236}">
                <a16:creationId xmlns:a16="http://schemas.microsoft.com/office/drawing/2014/main" id="{08581AB8-DF1A-3B26-6D7F-8D39BCE0B603}"/>
              </a:ext>
            </a:extLst>
          </p:cNvPr>
          <p:cNvSpPr txBox="1"/>
          <p:nvPr/>
        </p:nvSpPr>
        <p:spPr>
          <a:xfrm>
            <a:off x="1223551" y="6291468"/>
            <a:ext cx="6096000" cy="369332"/>
          </a:xfrm>
          <a:prstGeom prst="rect">
            <a:avLst/>
          </a:prstGeom>
          <a:noFill/>
        </p:spPr>
        <p:txBody>
          <a:bodyPr wrap="square">
            <a:spAutoFit/>
          </a:bodyPr>
          <a:lstStyle/>
          <a:p>
            <a:r>
              <a:rPr lang="lt-LT"/>
              <a:t>Privalomas laukas</a:t>
            </a:r>
            <a:endParaRPr lang="en-US"/>
          </a:p>
        </p:txBody>
      </p:sp>
      <p:sp>
        <p:nvSpPr>
          <p:cNvPr id="38" name="Arrow: Right 11">
            <a:extLst>
              <a:ext uri="{FF2B5EF4-FFF2-40B4-BE49-F238E27FC236}">
                <a16:creationId xmlns:a16="http://schemas.microsoft.com/office/drawing/2014/main" id="{95FDBB9A-5979-858F-B912-2B28E41C60DC}"/>
              </a:ext>
            </a:extLst>
          </p:cNvPr>
          <p:cNvSpPr/>
          <p:nvPr/>
        </p:nvSpPr>
        <p:spPr>
          <a:xfrm>
            <a:off x="3109364" y="63864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11">
            <a:extLst>
              <a:ext uri="{FF2B5EF4-FFF2-40B4-BE49-F238E27FC236}">
                <a16:creationId xmlns:a16="http://schemas.microsoft.com/office/drawing/2014/main" id="{4C9720C2-EF80-FF6A-32AF-B99322AF31F9}"/>
              </a:ext>
            </a:extLst>
          </p:cNvPr>
          <p:cNvSpPr/>
          <p:nvPr/>
        </p:nvSpPr>
        <p:spPr>
          <a:xfrm>
            <a:off x="568563" y="318629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Right 11">
            <a:extLst>
              <a:ext uri="{FF2B5EF4-FFF2-40B4-BE49-F238E27FC236}">
                <a16:creationId xmlns:a16="http://schemas.microsoft.com/office/drawing/2014/main" id="{F7A3D518-5BEF-7111-EF7F-8D3F259E5C18}"/>
              </a:ext>
            </a:extLst>
          </p:cNvPr>
          <p:cNvSpPr/>
          <p:nvPr/>
        </p:nvSpPr>
        <p:spPr>
          <a:xfrm>
            <a:off x="568563" y="362876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tačiakampis 6">
            <a:extLst>
              <a:ext uri="{FF2B5EF4-FFF2-40B4-BE49-F238E27FC236}">
                <a16:creationId xmlns:a16="http://schemas.microsoft.com/office/drawing/2014/main" id="{5E785759-74D6-22F0-7FCA-BC68BF3E9C63}"/>
              </a:ext>
            </a:extLst>
          </p:cNvPr>
          <p:cNvSpPr/>
          <p:nvPr/>
        </p:nvSpPr>
        <p:spPr>
          <a:xfrm>
            <a:off x="1443786" y="3358818"/>
            <a:ext cx="9213516" cy="2218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aveikslėlis 44">
            <a:extLst>
              <a:ext uri="{FF2B5EF4-FFF2-40B4-BE49-F238E27FC236}">
                <a16:creationId xmlns:a16="http://schemas.microsoft.com/office/drawing/2014/main" id="{38D50284-6947-C34A-E840-7FD2C7B9C48D}"/>
              </a:ext>
            </a:extLst>
          </p:cNvPr>
          <p:cNvPicPr>
            <a:picLocks noChangeAspect="1"/>
          </p:cNvPicPr>
          <p:nvPr/>
        </p:nvPicPr>
        <p:blipFill>
          <a:blip r:embed="rId5"/>
          <a:stretch>
            <a:fillRect/>
          </a:stretch>
        </p:blipFill>
        <p:spPr>
          <a:xfrm>
            <a:off x="1281950" y="4676895"/>
            <a:ext cx="9525230" cy="1437350"/>
          </a:xfrm>
          <a:prstGeom prst="rect">
            <a:avLst/>
          </a:prstGeom>
        </p:spPr>
      </p:pic>
      <p:sp>
        <p:nvSpPr>
          <p:cNvPr id="46" name="TextBox 45">
            <a:extLst>
              <a:ext uri="{FF2B5EF4-FFF2-40B4-BE49-F238E27FC236}">
                <a16:creationId xmlns:a16="http://schemas.microsoft.com/office/drawing/2014/main" id="{CB0B3D1A-215C-866C-DABA-878D8FD9A889}"/>
              </a:ext>
            </a:extLst>
          </p:cNvPr>
          <p:cNvSpPr txBox="1"/>
          <p:nvPr/>
        </p:nvSpPr>
        <p:spPr>
          <a:xfrm>
            <a:off x="1281951" y="4218927"/>
            <a:ext cx="9466263" cy="369332"/>
          </a:xfrm>
          <a:prstGeom prst="rect">
            <a:avLst/>
          </a:prstGeom>
          <a:solidFill>
            <a:schemeClr val="accent4">
              <a:lumMod val="20000"/>
              <a:lumOff val="80000"/>
            </a:schemeClr>
          </a:solidFill>
        </p:spPr>
        <p:txBody>
          <a:bodyPr wrap="square" rtlCol="0">
            <a:spAutoFit/>
          </a:bodyPr>
          <a:lstStyle/>
          <a:p>
            <a:r>
              <a:rPr lang="lt-LT" dirty="0"/>
              <a:t>Įsitikinus, kad visa pirkimo informacija nurodyta teisingai, spaudžiama „Išsaugoti pakeitimus“</a:t>
            </a:r>
            <a:endParaRPr lang="en-US" dirty="0"/>
          </a:p>
        </p:txBody>
      </p:sp>
      <p:sp>
        <p:nvSpPr>
          <p:cNvPr id="47" name="Stačiakampis 6">
            <a:extLst>
              <a:ext uri="{FF2B5EF4-FFF2-40B4-BE49-F238E27FC236}">
                <a16:creationId xmlns:a16="http://schemas.microsoft.com/office/drawing/2014/main" id="{684A68DA-41F3-A533-4B4B-7E351FC72A0C}"/>
              </a:ext>
            </a:extLst>
          </p:cNvPr>
          <p:cNvSpPr/>
          <p:nvPr/>
        </p:nvSpPr>
        <p:spPr>
          <a:xfrm>
            <a:off x="9731590" y="5487559"/>
            <a:ext cx="921799" cy="239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2">
            <a:extLst>
              <a:ext uri="{FF2B5EF4-FFF2-40B4-BE49-F238E27FC236}">
                <a16:creationId xmlns:a16="http://schemas.microsoft.com/office/drawing/2014/main" id="{C0A15343-8EAE-8D65-BF98-4F0DA60F212F}"/>
              </a:ext>
            </a:extLst>
          </p:cNvPr>
          <p:cNvCxnSpPr>
            <a:cxnSpLocks/>
          </p:cNvCxnSpPr>
          <p:nvPr/>
        </p:nvCxnSpPr>
        <p:spPr>
          <a:xfrm>
            <a:off x="9389611" y="4616312"/>
            <a:ext cx="592589" cy="8365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526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1360393" y="2298656"/>
            <a:ext cx="9892553" cy="3416320"/>
          </a:xfrm>
          <a:prstGeom prst="rect">
            <a:avLst/>
          </a:prstGeom>
        </p:spPr>
        <p:txBody>
          <a:bodyPr wrap="square" lIns="91440" tIns="45720" rIns="91440" bIns="45720" anchor="t">
            <a:spAutoFit/>
          </a:bodyPr>
          <a:lstStyle/>
          <a:p>
            <a:pPr marL="742950" indent="-742950">
              <a:buAutoNum type="arabicPeriod"/>
            </a:pPr>
            <a:r>
              <a:rPr lang="lt-LT" sz="2400" dirty="0">
                <a:cs typeface="Times New Roman"/>
              </a:rPr>
              <a:t>Prisijungimas prie CVP IS (</a:t>
            </a:r>
            <a:r>
              <a:rPr lang="lt-LT" sz="2400" dirty="0">
                <a:cs typeface="Times New Roman"/>
                <a:hlinkClick r:id="rId3" action="ppaction://hlinksldjump"/>
              </a:rPr>
              <a:t>skaidrės Nr. 3-4</a:t>
            </a:r>
            <a:r>
              <a:rPr lang="lt-LT" sz="2400" dirty="0">
                <a:cs typeface="Times New Roman"/>
              </a:rPr>
              <a:t>); </a:t>
            </a:r>
          </a:p>
          <a:p>
            <a:pPr marL="742950" indent="-742950">
              <a:buAutoNum type="arabicPeriod"/>
            </a:pPr>
            <a:r>
              <a:rPr lang="lt-LT" sz="2400" dirty="0">
                <a:cs typeface="Times New Roman"/>
              </a:rPr>
              <a:t>Pirkimo</a:t>
            </a:r>
            <a:r>
              <a:rPr lang="en-US" sz="2400" dirty="0">
                <a:cs typeface="Times New Roman"/>
              </a:rPr>
              <a:t> </a:t>
            </a:r>
            <a:r>
              <a:rPr lang="lt-LT" sz="2400" dirty="0">
                <a:cs typeface="Times New Roman"/>
              </a:rPr>
              <a:t>kūrimas (</a:t>
            </a:r>
            <a:r>
              <a:rPr lang="lt-LT" sz="2400" dirty="0">
                <a:cs typeface="Times New Roman"/>
                <a:hlinkClick r:id="rId4" action="ppaction://hlinksldjump"/>
              </a:rPr>
              <a:t>skaidrės 5-37</a:t>
            </a:r>
            <a:r>
              <a:rPr lang="lt-LT" sz="2400" dirty="0">
                <a:cs typeface="Times New Roman"/>
              </a:rPr>
              <a:t>); </a:t>
            </a:r>
            <a:endParaRPr lang="lt-LT" sz="2400" dirty="0">
              <a:ea typeface="Calibri"/>
              <a:cs typeface="Times New Roman" panose="02020603050405020304" pitchFamily="18" charset="0"/>
            </a:endParaRPr>
          </a:p>
          <a:p>
            <a:pPr marL="742950" indent="-742950">
              <a:buAutoNum type="arabicPeriod"/>
            </a:pPr>
            <a:r>
              <a:rPr lang="lt-LT" sz="2400" dirty="0">
                <a:cs typeface="Times New Roman"/>
              </a:rPr>
              <a:t>Susipažinimo su pasiūlymais (</a:t>
            </a:r>
            <a:r>
              <a:rPr lang="lt-LT" sz="2400" dirty="0">
                <a:cs typeface="Times New Roman"/>
                <a:hlinkClick r:id="rId5" action="ppaction://hlinksldjump"/>
              </a:rPr>
              <a:t>skaidrės 38-43</a:t>
            </a:r>
            <a:r>
              <a:rPr lang="lt-LT" sz="2400" dirty="0">
                <a:cs typeface="Times New Roman"/>
              </a:rPr>
              <a:t>); </a:t>
            </a:r>
            <a:endParaRPr lang="lt-LT" sz="2400" dirty="0">
              <a:ea typeface="Calibri"/>
              <a:cs typeface="Times New Roman"/>
            </a:endParaRPr>
          </a:p>
          <a:p>
            <a:pPr marL="742950" indent="-742950">
              <a:buAutoNum type="arabicPeriod"/>
            </a:pPr>
            <a:r>
              <a:rPr lang="lt-LT" sz="2400" dirty="0">
                <a:cs typeface="Times New Roman"/>
              </a:rPr>
              <a:t>Pasiūlymų vertinimas, pasiūlymų eilės nustatymas (</a:t>
            </a:r>
            <a:r>
              <a:rPr lang="lt-LT" sz="2400" dirty="0">
                <a:cs typeface="Times New Roman"/>
                <a:hlinkClick r:id="rId6" action="ppaction://hlinksldjump"/>
              </a:rPr>
              <a:t>skaidrės 44-51</a:t>
            </a:r>
            <a:r>
              <a:rPr lang="lt-LT" sz="2400" dirty="0">
                <a:cs typeface="Times New Roman"/>
              </a:rPr>
              <a:t>);</a:t>
            </a:r>
            <a:endParaRPr lang="lt-LT" sz="2400" dirty="0">
              <a:ea typeface="Calibri"/>
              <a:cs typeface="Calibri"/>
            </a:endParaRPr>
          </a:p>
          <a:p>
            <a:pPr marL="742950" indent="-742950">
              <a:buAutoNum type="arabicPeriod"/>
            </a:pPr>
            <a:r>
              <a:rPr lang="lt-LT" sz="2400" dirty="0">
                <a:cs typeface="Times New Roman"/>
              </a:rPr>
              <a:t>Sutarties sudarymas (</a:t>
            </a:r>
            <a:r>
              <a:rPr lang="lt-LT" sz="2400" dirty="0">
                <a:cs typeface="Times New Roman"/>
                <a:hlinkClick r:id="rId7" action="ppaction://hlinksldjump"/>
              </a:rPr>
              <a:t>skaidrės 52-56</a:t>
            </a:r>
            <a:r>
              <a:rPr lang="lt-LT" sz="2400" dirty="0">
                <a:cs typeface="Times New Roman"/>
              </a:rPr>
              <a:t>);</a:t>
            </a:r>
          </a:p>
          <a:p>
            <a:pPr marL="742950" indent="-742950">
              <a:buAutoNum type="arabicPeriod"/>
            </a:pPr>
            <a:r>
              <a:rPr lang="lt-LT" sz="2400" dirty="0">
                <a:ea typeface="Calibri"/>
                <a:cs typeface="Times New Roman"/>
              </a:rPr>
              <a:t>Pirkimo užbaigimas, kai pirkime nėra gauta pasiūlymų (</a:t>
            </a:r>
            <a:r>
              <a:rPr lang="lt-LT" sz="2400" dirty="0">
                <a:ea typeface="Calibri"/>
                <a:cs typeface="Times New Roman"/>
                <a:hlinkClick r:id="rId8" action="ppaction://hlinksldjump"/>
              </a:rPr>
              <a:t>skaidrė Nr. 57</a:t>
            </a:r>
            <a:r>
              <a:rPr lang="lt-LT" sz="2400" dirty="0">
                <a:ea typeface="Calibri"/>
                <a:cs typeface="Times New Roman"/>
              </a:rPr>
              <a:t>);</a:t>
            </a:r>
          </a:p>
          <a:p>
            <a:pPr marL="742950" indent="-742950">
              <a:buAutoNum type="arabicPeriod"/>
            </a:pPr>
            <a:r>
              <a:rPr lang="lt-LT" sz="2400" dirty="0"/>
              <a:t>Pirkimo užbaigimas, kai </a:t>
            </a:r>
            <a:r>
              <a:rPr lang="lt-LT" sz="2400" dirty="0">
                <a:solidFill>
                  <a:srgbClr val="000000"/>
                </a:solidFill>
              </a:rPr>
              <a:t>visi </a:t>
            </a:r>
            <a:r>
              <a:rPr lang="lt-LT" sz="2400" dirty="0">
                <a:solidFill>
                  <a:srgbClr val="222222"/>
                </a:solidFill>
              </a:rPr>
              <a:t>pasiūlymai yra atmetami </a:t>
            </a:r>
            <a:r>
              <a:rPr lang="lt-LT" sz="2400" dirty="0">
                <a:ea typeface="Calibri"/>
                <a:cs typeface="Times New Roman"/>
              </a:rPr>
              <a:t>(</a:t>
            </a:r>
            <a:r>
              <a:rPr lang="lt-LT" sz="2400" dirty="0">
                <a:ea typeface="Calibri"/>
                <a:cs typeface="Times New Roman"/>
                <a:hlinkClick r:id="rId9" action="ppaction://hlinksldjump"/>
              </a:rPr>
              <a:t>skaidrė Nr. 58</a:t>
            </a:r>
            <a:r>
              <a:rPr lang="lt-LT" sz="2400" dirty="0">
                <a:ea typeface="Calibri"/>
                <a:cs typeface="Times New Roman"/>
              </a:rPr>
              <a:t>);</a:t>
            </a:r>
          </a:p>
          <a:p>
            <a:pPr marL="742950" indent="-742950">
              <a:buAutoNum type="arabicPeriod"/>
            </a:pPr>
            <a:r>
              <a:rPr lang="lt-LT" sz="2400" dirty="0"/>
              <a:t>Pirkimo nutraukimas pirkimo vykdytojo sprendimu (</a:t>
            </a:r>
            <a:r>
              <a:rPr lang="lt-LT" sz="2400" dirty="0">
                <a:hlinkClick r:id="rId10" action="ppaction://hlinksldjump"/>
              </a:rPr>
              <a:t>skaidrė Nr. 59</a:t>
            </a:r>
            <a:r>
              <a:rPr lang="lt-LT" sz="2400" dirty="0"/>
              <a:t>)</a:t>
            </a:r>
            <a:endParaRPr lang="lt-LT" sz="2400" dirty="0">
              <a:ea typeface="Calibri"/>
              <a:cs typeface="Times New Roman"/>
            </a:endParaRPr>
          </a:p>
          <a:p>
            <a:pPr marL="742950" indent="-742950">
              <a:buAutoNum type="arabicPeriod"/>
            </a:pPr>
            <a:endParaRPr lang="lt-LT" sz="2400" dirty="0">
              <a:ea typeface="Calibri"/>
              <a:cs typeface="Times New Roman"/>
            </a:endParaRPr>
          </a:p>
        </p:txBody>
      </p:sp>
      <p:sp>
        <p:nvSpPr>
          <p:cNvPr id="2" name="Slide Number Placeholder 1">
            <a:extLst>
              <a:ext uri="{FF2B5EF4-FFF2-40B4-BE49-F238E27FC236}">
                <a16:creationId xmlns:a16="http://schemas.microsoft.com/office/drawing/2014/main" id="{C9E65A75-27E3-F427-B4ED-632C99145136}"/>
              </a:ext>
            </a:extLst>
          </p:cNvPr>
          <p:cNvSpPr>
            <a:spLocks noGrp="1"/>
          </p:cNvSpPr>
          <p:nvPr>
            <p:ph type="sldNum" sz="quarter" idx="12"/>
          </p:nvPr>
        </p:nvSpPr>
        <p:spPr/>
        <p:txBody>
          <a:bodyPr/>
          <a:lstStyle/>
          <a:p>
            <a:fld id="{49EC5416-78B8-4F37-B286-A40543F63F6D}" type="slidenum">
              <a:rPr lang="en-US" smtClean="0"/>
              <a:pPr/>
              <a:t>2</a:t>
            </a:fld>
            <a:endParaRPr lang="en-US"/>
          </a:p>
        </p:txBody>
      </p:sp>
      <p:sp>
        <p:nvSpPr>
          <p:cNvPr id="3" name="TextBox 2">
            <a:extLst>
              <a:ext uri="{FF2B5EF4-FFF2-40B4-BE49-F238E27FC236}">
                <a16:creationId xmlns:a16="http://schemas.microsoft.com/office/drawing/2014/main" id="{79092CE9-B4F9-2F81-5F30-7C0B4020F481}"/>
              </a:ext>
            </a:extLst>
          </p:cNvPr>
          <p:cNvSpPr txBox="1"/>
          <p:nvPr/>
        </p:nvSpPr>
        <p:spPr>
          <a:xfrm>
            <a:off x="1461246" y="1122417"/>
            <a:ext cx="3729872" cy="646331"/>
          </a:xfrm>
          <a:prstGeom prst="rect">
            <a:avLst/>
          </a:prstGeom>
          <a:noFill/>
        </p:spPr>
        <p:txBody>
          <a:bodyPr wrap="square" rtlCol="0">
            <a:spAutoFit/>
          </a:bodyPr>
          <a:lstStyle/>
          <a:p>
            <a:r>
              <a:rPr lang="lt-LT" sz="3600"/>
              <a:t>TURINYS</a:t>
            </a:r>
            <a:endParaRPr lang="en-US" sz="3600"/>
          </a:p>
        </p:txBody>
      </p:sp>
    </p:spTree>
    <p:extLst>
      <p:ext uri="{BB962C8B-B14F-4D97-AF65-F5344CB8AC3E}">
        <p14:creationId xmlns:p14="http://schemas.microsoft.com/office/powerpoint/2010/main" val="284781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aveikslėlis 28">
            <a:extLst>
              <a:ext uri="{FF2B5EF4-FFF2-40B4-BE49-F238E27FC236}">
                <a16:creationId xmlns:a16="http://schemas.microsoft.com/office/drawing/2014/main" id="{C0758380-8400-DE69-36D7-51DF124E9A70}"/>
              </a:ext>
            </a:extLst>
          </p:cNvPr>
          <p:cNvPicPr>
            <a:picLocks noChangeAspect="1"/>
          </p:cNvPicPr>
          <p:nvPr/>
        </p:nvPicPr>
        <p:blipFill>
          <a:blip r:embed="rId2"/>
          <a:srcRect t="28427"/>
          <a:stretch/>
        </p:blipFill>
        <p:spPr>
          <a:xfrm>
            <a:off x="939881" y="3259028"/>
            <a:ext cx="10483671" cy="1378535"/>
          </a:xfrm>
          <a:prstGeom prst="rect">
            <a:avLst/>
          </a:prstGeom>
        </p:spPr>
      </p:pic>
      <p:pic>
        <p:nvPicPr>
          <p:cNvPr id="11" name="Paveikslėlis 10">
            <a:extLst>
              <a:ext uri="{FF2B5EF4-FFF2-40B4-BE49-F238E27FC236}">
                <a16:creationId xmlns:a16="http://schemas.microsoft.com/office/drawing/2014/main" id="{FA4F5976-00F0-127A-CA4A-9EB8B6F8FE81}"/>
              </a:ext>
            </a:extLst>
          </p:cNvPr>
          <p:cNvPicPr>
            <a:picLocks noChangeAspect="1"/>
          </p:cNvPicPr>
          <p:nvPr/>
        </p:nvPicPr>
        <p:blipFill>
          <a:blip r:embed="rId3"/>
          <a:stretch>
            <a:fillRect/>
          </a:stretch>
        </p:blipFill>
        <p:spPr>
          <a:xfrm>
            <a:off x="799473" y="1505765"/>
            <a:ext cx="3143420" cy="1297014"/>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2699899" y="2326288"/>
            <a:ext cx="685800" cy="404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9" name="Stačiakampis 6">
            <a:extLst>
              <a:ext uri="{FF2B5EF4-FFF2-40B4-BE49-F238E27FC236}">
                <a16:creationId xmlns:a16="http://schemas.microsoft.com/office/drawing/2014/main" id="{4AF05D8B-DDAA-B905-6360-45FE404AB416}"/>
              </a:ext>
            </a:extLst>
          </p:cNvPr>
          <p:cNvSpPr/>
          <p:nvPr/>
        </p:nvSpPr>
        <p:spPr>
          <a:xfrm>
            <a:off x="971809" y="4089766"/>
            <a:ext cx="1773173" cy="339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710332" y="1095721"/>
            <a:ext cx="3797043" cy="369332"/>
          </a:xfrm>
          <a:prstGeom prst="rect">
            <a:avLst/>
          </a:prstGeom>
          <a:noFill/>
        </p:spPr>
        <p:txBody>
          <a:bodyPr wrap="square" rtlCol="0">
            <a:spAutoFit/>
          </a:bodyPr>
          <a:lstStyle/>
          <a:p>
            <a:r>
              <a:rPr lang="lt-LT"/>
              <a:t>Paspaudus „Išsaugoti pakeitimus“:</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20</a:t>
            </a:fld>
            <a:endParaRPr lang="en-US"/>
          </a:p>
        </p:txBody>
      </p:sp>
      <p:sp>
        <p:nvSpPr>
          <p:cNvPr id="13" name="Oval 3">
            <a:extLst>
              <a:ext uri="{FF2B5EF4-FFF2-40B4-BE49-F238E27FC236}">
                <a16:creationId xmlns:a16="http://schemas.microsoft.com/office/drawing/2014/main" id="{978A11E2-1183-EA28-7F84-08A4FCD8A077}"/>
              </a:ext>
            </a:extLst>
          </p:cNvPr>
          <p:cNvSpPr/>
          <p:nvPr/>
        </p:nvSpPr>
        <p:spPr>
          <a:xfrm>
            <a:off x="2124221" y="23362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pic>
        <p:nvPicPr>
          <p:cNvPr id="15" name="Paveikslėlis 14">
            <a:extLst>
              <a:ext uri="{FF2B5EF4-FFF2-40B4-BE49-F238E27FC236}">
                <a16:creationId xmlns:a16="http://schemas.microsoft.com/office/drawing/2014/main" id="{542FDFEB-AC32-A62D-5883-4C00AA06F343}"/>
              </a:ext>
            </a:extLst>
          </p:cNvPr>
          <p:cNvPicPr>
            <a:picLocks noChangeAspect="1"/>
          </p:cNvPicPr>
          <p:nvPr/>
        </p:nvPicPr>
        <p:blipFill>
          <a:blip r:embed="rId5"/>
          <a:stretch>
            <a:fillRect/>
          </a:stretch>
        </p:blipFill>
        <p:spPr>
          <a:xfrm>
            <a:off x="4216609" y="1486847"/>
            <a:ext cx="2901549" cy="1356220"/>
          </a:xfrm>
          <a:prstGeom prst="rect">
            <a:avLst/>
          </a:prstGeom>
        </p:spPr>
      </p:pic>
      <p:sp>
        <p:nvSpPr>
          <p:cNvPr id="16" name="Oval 3">
            <a:extLst>
              <a:ext uri="{FF2B5EF4-FFF2-40B4-BE49-F238E27FC236}">
                <a16:creationId xmlns:a16="http://schemas.microsoft.com/office/drawing/2014/main" id="{4366AD6F-8DF2-AD76-93DB-1B38F23A6964}"/>
              </a:ext>
            </a:extLst>
          </p:cNvPr>
          <p:cNvSpPr/>
          <p:nvPr/>
        </p:nvSpPr>
        <p:spPr>
          <a:xfrm>
            <a:off x="5267641" y="237702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7" name="Stačiakampis 6">
            <a:extLst>
              <a:ext uri="{FF2B5EF4-FFF2-40B4-BE49-F238E27FC236}">
                <a16:creationId xmlns:a16="http://schemas.microsoft.com/office/drawing/2014/main" id="{D2A42EC5-9223-43F2-496F-702978111104}"/>
              </a:ext>
            </a:extLst>
          </p:cNvPr>
          <p:cNvSpPr/>
          <p:nvPr/>
        </p:nvSpPr>
        <p:spPr>
          <a:xfrm>
            <a:off x="5908001" y="2391884"/>
            <a:ext cx="685800" cy="3839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aveikslėlis 18">
            <a:extLst>
              <a:ext uri="{FF2B5EF4-FFF2-40B4-BE49-F238E27FC236}">
                <a16:creationId xmlns:a16="http://schemas.microsoft.com/office/drawing/2014/main" id="{3A7762A5-5380-CCAF-8FAA-834CE12C046B}"/>
              </a:ext>
            </a:extLst>
          </p:cNvPr>
          <p:cNvPicPr>
            <a:picLocks noChangeAspect="1"/>
          </p:cNvPicPr>
          <p:nvPr/>
        </p:nvPicPr>
        <p:blipFill>
          <a:blip r:embed="rId6"/>
          <a:stretch>
            <a:fillRect/>
          </a:stretch>
        </p:blipFill>
        <p:spPr>
          <a:xfrm>
            <a:off x="7528664" y="1507095"/>
            <a:ext cx="3192711" cy="1369235"/>
          </a:xfrm>
          <a:prstGeom prst="rect">
            <a:avLst/>
          </a:prstGeom>
        </p:spPr>
      </p:pic>
      <p:sp>
        <p:nvSpPr>
          <p:cNvPr id="20" name="Oval 3">
            <a:extLst>
              <a:ext uri="{FF2B5EF4-FFF2-40B4-BE49-F238E27FC236}">
                <a16:creationId xmlns:a16="http://schemas.microsoft.com/office/drawing/2014/main" id="{D128C328-16A9-3069-414A-B38A26DF3D0F}"/>
              </a:ext>
            </a:extLst>
          </p:cNvPr>
          <p:cNvSpPr/>
          <p:nvPr/>
        </p:nvSpPr>
        <p:spPr>
          <a:xfrm>
            <a:off x="8809550" y="23918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1" name="Stačiakampis 6">
            <a:extLst>
              <a:ext uri="{FF2B5EF4-FFF2-40B4-BE49-F238E27FC236}">
                <a16:creationId xmlns:a16="http://schemas.microsoft.com/office/drawing/2014/main" id="{7EB6A99F-EC61-2045-71EA-861E560E2C31}"/>
              </a:ext>
            </a:extLst>
          </p:cNvPr>
          <p:cNvSpPr/>
          <p:nvPr/>
        </p:nvSpPr>
        <p:spPr>
          <a:xfrm>
            <a:off x="9381979" y="2377020"/>
            <a:ext cx="685800" cy="404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čiakampis 6">
            <a:extLst>
              <a:ext uri="{FF2B5EF4-FFF2-40B4-BE49-F238E27FC236}">
                <a16:creationId xmlns:a16="http://schemas.microsoft.com/office/drawing/2014/main" id="{5F25A7A3-01E0-8E08-DD7A-22EBA0589EB6}"/>
              </a:ext>
            </a:extLst>
          </p:cNvPr>
          <p:cNvSpPr/>
          <p:nvPr/>
        </p:nvSpPr>
        <p:spPr>
          <a:xfrm flipV="1">
            <a:off x="953881" y="3221199"/>
            <a:ext cx="320213" cy="339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
            <a:extLst>
              <a:ext uri="{FF2B5EF4-FFF2-40B4-BE49-F238E27FC236}">
                <a16:creationId xmlns:a16="http://schemas.microsoft.com/office/drawing/2014/main" id="{DC47A2C5-CD44-7955-CAD3-5912DE1439D5}"/>
              </a:ext>
            </a:extLst>
          </p:cNvPr>
          <p:cNvSpPr/>
          <p:nvPr/>
        </p:nvSpPr>
        <p:spPr>
          <a:xfrm>
            <a:off x="314841" y="325902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33" name="TextBox 32">
            <a:extLst>
              <a:ext uri="{FF2B5EF4-FFF2-40B4-BE49-F238E27FC236}">
                <a16:creationId xmlns:a16="http://schemas.microsoft.com/office/drawing/2014/main" id="{91BB8493-BE3F-558D-62FF-3F05EB96F80A}"/>
              </a:ext>
            </a:extLst>
          </p:cNvPr>
          <p:cNvSpPr txBox="1"/>
          <p:nvPr/>
        </p:nvSpPr>
        <p:spPr>
          <a:xfrm>
            <a:off x="4942107" y="4796889"/>
            <a:ext cx="5522260" cy="646331"/>
          </a:xfrm>
          <a:prstGeom prst="rect">
            <a:avLst/>
          </a:prstGeom>
          <a:solidFill>
            <a:schemeClr val="accent4">
              <a:lumMod val="20000"/>
              <a:lumOff val="80000"/>
            </a:schemeClr>
          </a:solidFill>
        </p:spPr>
        <p:txBody>
          <a:bodyPr wrap="square" rtlCol="0">
            <a:spAutoFit/>
          </a:bodyPr>
          <a:lstStyle/>
          <a:p>
            <a:r>
              <a:rPr lang="lt-LT" dirty="0"/>
              <a:t>Pranešimas, kad pirkimo informacija išsaugota ir galima atlikti sekantį pirkimo kūrimo veiksmą (4)</a:t>
            </a:r>
            <a:endParaRPr lang="en-US" dirty="0"/>
          </a:p>
        </p:txBody>
      </p:sp>
      <p:cxnSp>
        <p:nvCxnSpPr>
          <p:cNvPr id="34" name="Straight Arrow Connector 2">
            <a:extLst>
              <a:ext uri="{FF2B5EF4-FFF2-40B4-BE49-F238E27FC236}">
                <a16:creationId xmlns:a16="http://schemas.microsoft.com/office/drawing/2014/main" id="{6ED5B1C4-6976-9863-278F-CCC185CEA34E}"/>
              </a:ext>
            </a:extLst>
          </p:cNvPr>
          <p:cNvCxnSpPr>
            <a:cxnSpLocks/>
          </p:cNvCxnSpPr>
          <p:nvPr/>
        </p:nvCxnSpPr>
        <p:spPr>
          <a:xfrm flipH="1" flipV="1">
            <a:off x="2823882" y="4338918"/>
            <a:ext cx="2118225" cy="6169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909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a:extLst>
              <a:ext uri="{FF2B5EF4-FFF2-40B4-BE49-F238E27FC236}">
                <a16:creationId xmlns:a16="http://schemas.microsoft.com/office/drawing/2014/main" id="{C93D2E0B-73F8-4C7A-D08E-BE8361168EC3}"/>
              </a:ext>
            </a:extLst>
          </p:cNvPr>
          <p:cNvPicPr>
            <a:picLocks noChangeAspect="1"/>
          </p:cNvPicPr>
          <p:nvPr/>
        </p:nvPicPr>
        <p:blipFill>
          <a:blip r:embed="rId2"/>
          <a:srcRect r="964"/>
          <a:stretch/>
        </p:blipFill>
        <p:spPr>
          <a:xfrm>
            <a:off x="737207" y="2892876"/>
            <a:ext cx="10717585" cy="844426"/>
          </a:xfrm>
          <a:prstGeom prst="rect">
            <a:avLst/>
          </a:prstGeom>
        </p:spPr>
      </p:pic>
      <p:pic>
        <p:nvPicPr>
          <p:cNvPr id="5" name="Paveikslėlis 4">
            <a:extLst>
              <a:ext uri="{FF2B5EF4-FFF2-40B4-BE49-F238E27FC236}">
                <a16:creationId xmlns:a16="http://schemas.microsoft.com/office/drawing/2014/main" id="{294371D2-BC06-9E68-B54E-4A30DC6779C3}"/>
              </a:ext>
            </a:extLst>
          </p:cNvPr>
          <p:cNvPicPr>
            <a:picLocks noChangeAspect="1"/>
          </p:cNvPicPr>
          <p:nvPr/>
        </p:nvPicPr>
        <p:blipFill rotWithShape="1">
          <a:blip r:embed="rId3"/>
          <a:srcRect l="-124" t="14504" b="37924"/>
          <a:stretch/>
        </p:blipFill>
        <p:spPr bwMode="auto">
          <a:xfrm>
            <a:off x="737207" y="1277370"/>
            <a:ext cx="10717585" cy="1711550"/>
          </a:xfrm>
          <a:prstGeom prst="rect">
            <a:avLst/>
          </a:prstGeom>
          <a:ln>
            <a:noFill/>
          </a:ln>
          <a:extLst>
            <a:ext uri="{53640926-AAD7-44D8-BBD7-CCE9431645EC}">
              <a14:shadowObscured xmlns:a14="http://schemas.microsoft.com/office/drawing/2010/main"/>
            </a:ext>
          </a:extLst>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95026" y="302517"/>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21</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4363324" y="3265615"/>
            <a:ext cx="865398" cy="3074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4690840" y="3637309"/>
            <a:ext cx="0" cy="3074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737208" y="3944770"/>
            <a:ext cx="5650324" cy="369332"/>
          </a:xfrm>
          <a:prstGeom prst="rect">
            <a:avLst/>
          </a:prstGeom>
          <a:solidFill>
            <a:schemeClr val="accent4">
              <a:lumMod val="20000"/>
              <a:lumOff val="80000"/>
            </a:schemeClr>
          </a:solidFill>
        </p:spPr>
        <p:txBody>
          <a:bodyPr wrap="square" rtlCol="0">
            <a:spAutoFit/>
          </a:bodyPr>
          <a:lstStyle/>
          <a:p>
            <a:r>
              <a:rPr lang="lt-LT" dirty="0"/>
              <a:t>Pasirenkama užduotis „Priskirti naudotojus“</a:t>
            </a:r>
            <a:endParaRPr lang="en-US" dirty="0"/>
          </a:p>
        </p:txBody>
      </p:sp>
    </p:spTree>
    <p:extLst>
      <p:ext uri="{BB962C8B-B14F-4D97-AF65-F5344CB8AC3E}">
        <p14:creationId xmlns:p14="http://schemas.microsoft.com/office/powerpoint/2010/main" val="2545513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8E4CEF24-F84B-9D9E-0B44-6F8BD06C9975}"/>
              </a:ext>
            </a:extLst>
          </p:cNvPr>
          <p:cNvPicPr>
            <a:picLocks noChangeAspect="1"/>
          </p:cNvPicPr>
          <p:nvPr/>
        </p:nvPicPr>
        <p:blipFill>
          <a:blip r:embed="rId2"/>
          <a:stretch>
            <a:fillRect/>
          </a:stretch>
        </p:blipFill>
        <p:spPr>
          <a:xfrm>
            <a:off x="4676320" y="4656468"/>
            <a:ext cx="6355757" cy="1382865"/>
          </a:xfrm>
          <a:prstGeom prst="rect">
            <a:avLst/>
          </a:prstGeom>
        </p:spPr>
      </p:pic>
      <p:pic>
        <p:nvPicPr>
          <p:cNvPr id="8" name="Paveikslėlis 7">
            <a:extLst>
              <a:ext uri="{FF2B5EF4-FFF2-40B4-BE49-F238E27FC236}">
                <a16:creationId xmlns:a16="http://schemas.microsoft.com/office/drawing/2014/main" id="{15187BD0-DE71-56D8-635E-D97479CA6670}"/>
              </a:ext>
            </a:extLst>
          </p:cNvPr>
          <p:cNvPicPr>
            <a:picLocks noChangeAspect="1"/>
          </p:cNvPicPr>
          <p:nvPr/>
        </p:nvPicPr>
        <p:blipFill>
          <a:blip r:embed="rId3"/>
          <a:srcRect t="11798"/>
          <a:stretch/>
        </p:blipFill>
        <p:spPr>
          <a:xfrm>
            <a:off x="1009720" y="1115830"/>
            <a:ext cx="10623176" cy="3134963"/>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4672992" y="5692589"/>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445706" y="3336930"/>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22</a:t>
            </a:fld>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875891" y="4470737"/>
            <a:ext cx="3609219" cy="1754326"/>
          </a:xfrm>
          <a:prstGeom prst="rect">
            <a:avLst/>
          </a:prstGeom>
          <a:solidFill>
            <a:schemeClr val="accent4">
              <a:lumMod val="20000"/>
              <a:lumOff val="80000"/>
            </a:schemeClr>
          </a:solidFill>
        </p:spPr>
        <p:txBody>
          <a:bodyPr wrap="square" rtlCol="0">
            <a:spAutoFit/>
          </a:bodyPr>
          <a:lstStyle/>
          <a:p>
            <a:r>
              <a:rPr lang="lt-LT" dirty="0"/>
              <a:t>Automatiškai priskiriamas pirkimą kuriantis naudotojas.</a:t>
            </a:r>
            <a:r>
              <a:rPr lang="lt-LT" dirty="0">
                <a:solidFill>
                  <a:srgbClr val="FF0000"/>
                </a:solidFill>
              </a:rPr>
              <a:t> </a:t>
            </a:r>
          </a:p>
          <a:p>
            <a:r>
              <a:rPr lang="lt-LT" dirty="0">
                <a:solidFill>
                  <a:srgbClr val="FF0000"/>
                </a:solidFill>
              </a:rPr>
              <a:t>SVARBU</a:t>
            </a:r>
            <a:r>
              <a:rPr lang="en-US" dirty="0">
                <a:solidFill>
                  <a:srgbClr val="FF0000"/>
                </a:solidFill>
              </a:rPr>
              <a:t>!</a:t>
            </a:r>
            <a:r>
              <a:rPr lang="lt-LT" dirty="0"/>
              <a:t> Naudotojui būtina priskirti vaidmenį „Vykdytojas + Pasiūlymus atidarantis asmuo + Kandidatas į Pagrindinius vertintojus“</a:t>
            </a:r>
            <a:endParaRPr lang="en-US" dirty="0"/>
          </a:p>
        </p:txBody>
      </p:sp>
      <p:cxnSp>
        <p:nvCxnSpPr>
          <p:cNvPr id="26" name="Straight Arrow Connector 2">
            <a:extLst>
              <a:ext uri="{FF2B5EF4-FFF2-40B4-BE49-F238E27FC236}">
                <a16:creationId xmlns:a16="http://schemas.microsoft.com/office/drawing/2014/main" id="{B71C9393-22DD-C4D2-164F-025367D50F21}"/>
              </a:ext>
            </a:extLst>
          </p:cNvPr>
          <p:cNvCxnSpPr>
            <a:cxnSpLocks/>
            <a:stCxn id="9" idx="2"/>
          </p:cNvCxnSpPr>
          <p:nvPr/>
        </p:nvCxnSpPr>
        <p:spPr>
          <a:xfrm>
            <a:off x="9584772" y="3566275"/>
            <a:ext cx="1259423" cy="130889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
            <a:extLst>
              <a:ext uri="{FF2B5EF4-FFF2-40B4-BE49-F238E27FC236}">
                <a16:creationId xmlns:a16="http://schemas.microsoft.com/office/drawing/2014/main" id="{8EC10D31-BFF3-644A-3473-DE93A3655F35}"/>
              </a:ext>
            </a:extLst>
          </p:cNvPr>
          <p:cNvCxnSpPr>
            <a:cxnSpLocks/>
          </p:cNvCxnSpPr>
          <p:nvPr/>
        </p:nvCxnSpPr>
        <p:spPr>
          <a:xfrm flipH="1" flipV="1">
            <a:off x="1347805" y="3566275"/>
            <a:ext cx="463066" cy="9044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2">
            <a:extLst>
              <a:ext uri="{FF2B5EF4-FFF2-40B4-BE49-F238E27FC236}">
                <a16:creationId xmlns:a16="http://schemas.microsoft.com/office/drawing/2014/main" id="{8AFA59AD-DA76-74AE-BC16-EC0740079697}"/>
              </a:ext>
            </a:extLst>
          </p:cNvPr>
          <p:cNvCxnSpPr>
            <a:cxnSpLocks/>
          </p:cNvCxnSpPr>
          <p:nvPr/>
        </p:nvCxnSpPr>
        <p:spPr>
          <a:xfrm flipV="1">
            <a:off x="3437172" y="5842499"/>
            <a:ext cx="1193377" cy="280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7" name="Oval 3">
            <a:extLst>
              <a:ext uri="{FF2B5EF4-FFF2-40B4-BE49-F238E27FC236}">
                <a16:creationId xmlns:a16="http://schemas.microsoft.com/office/drawing/2014/main" id="{0ACDA9E1-D59C-E56A-CEAE-88C4952F6E2F}"/>
              </a:ext>
            </a:extLst>
          </p:cNvPr>
          <p:cNvSpPr/>
          <p:nvPr/>
        </p:nvSpPr>
        <p:spPr>
          <a:xfrm>
            <a:off x="8818614" y="32595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8" name="Oval 4">
            <a:extLst>
              <a:ext uri="{FF2B5EF4-FFF2-40B4-BE49-F238E27FC236}">
                <a16:creationId xmlns:a16="http://schemas.microsoft.com/office/drawing/2014/main" id="{BD6F7B16-FDC5-4643-618D-5E0152D3C0EB}"/>
              </a:ext>
            </a:extLst>
          </p:cNvPr>
          <p:cNvSpPr/>
          <p:nvPr/>
        </p:nvSpPr>
        <p:spPr>
          <a:xfrm>
            <a:off x="8130404" y="55303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9" name="Oval 5">
            <a:extLst>
              <a:ext uri="{FF2B5EF4-FFF2-40B4-BE49-F238E27FC236}">
                <a16:creationId xmlns:a16="http://schemas.microsoft.com/office/drawing/2014/main" id="{63708A39-E16B-1160-2ABC-776295FE8951}"/>
              </a:ext>
            </a:extLst>
          </p:cNvPr>
          <p:cNvSpPr/>
          <p:nvPr/>
        </p:nvSpPr>
        <p:spPr>
          <a:xfrm>
            <a:off x="446668" y="11384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40" name="Stačiakampis 6">
            <a:extLst>
              <a:ext uri="{FF2B5EF4-FFF2-40B4-BE49-F238E27FC236}">
                <a16:creationId xmlns:a16="http://schemas.microsoft.com/office/drawing/2014/main" id="{81B42A63-03A2-BB0D-538A-0C3601DDF3B8}"/>
              </a:ext>
            </a:extLst>
          </p:cNvPr>
          <p:cNvSpPr/>
          <p:nvPr/>
        </p:nvSpPr>
        <p:spPr>
          <a:xfrm>
            <a:off x="973346" y="1128352"/>
            <a:ext cx="305829"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DB3E54-3F8B-0941-49CF-C937C6FC4D30}"/>
              </a:ext>
            </a:extLst>
          </p:cNvPr>
          <p:cNvSpPr txBox="1"/>
          <p:nvPr/>
        </p:nvSpPr>
        <p:spPr>
          <a:xfrm>
            <a:off x="877849" y="6321313"/>
            <a:ext cx="10631030" cy="338554"/>
          </a:xfrm>
          <a:prstGeom prst="rect">
            <a:avLst/>
          </a:prstGeom>
          <a:noFill/>
        </p:spPr>
        <p:txBody>
          <a:bodyPr wrap="square" lIns="91440" tIns="45720" rIns="91440" bIns="45720" anchor="t">
            <a:spAutoFit/>
          </a:bodyPr>
          <a:lstStyle/>
          <a:p>
            <a:r>
              <a:rPr lang="lt-LT" sz="1600" dirty="0">
                <a:solidFill>
                  <a:srgbClr val="FF0000"/>
                </a:solidFill>
              </a:rPr>
              <a:t>Pastaba.</a:t>
            </a:r>
            <a:r>
              <a:rPr lang="lt-LT" sz="1600" dirty="0"/>
              <a:t> Daugiau informacijos apie naudotojų vaidmenis galite rasti skaidrėse „Pirkimo vykdytojo paskyros valdymas“</a:t>
            </a:r>
            <a:endParaRPr lang="en-GB" sz="1600" dirty="0"/>
          </a:p>
        </p:txBody>
      </p:sp>
    </p:spTree>
    <p:extLst>
      <p:ext uri="{BB962C8B-B14F-4D97-AF65-F5344CB8AC3E}">
        <p14:creationId xmlns:p14="http://schemas.microsoft.com/office/powerpoint/2010/main" val="3756747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veikslėlis 36">
            <a:extLst>
              <a:ext uri="{FF2B5EF4-FFF2-40B4-BE49-F238E27FC236}">
                <a16:creationId xmlns:a16="http://schemas.microsoft.com/office/drawing/2014/main" id="{9552266E-9833-2C27-19F5-751FA415DD24}"/>
              </a:ext>
            </a:extLst>
          </p:cNvPr>
          <p:cNvPicPr>
            <a:picLocks noChangeAspect="1"/>
          </p:cNvPicPr>
          <p:nvPr/>
        </p:nvPicPr>
        <p:blipFill>
          <a:blip r:embed="rId2"/>
          <a:stretch>
            <a:fillRect/>
          </a:stretch>
        </p:blipFill>
        <p:spPr>
          <a:xfrm>
            <a:off x="3244019" y="2987769"/>
            <a:ext cx="5000610" cy="3647862"/>
          </a:xfrm>
          <a:prstGeom prst="rect">
            <a:avLst/>
          </a:prstGeom>
        </p:spPr>
      </p:pic>
      <p:pic>
        <p:nvPicPr>
          <p:cNvPr id="6" name="Paveikslėlis 5">
            <a:extLst>
              <a:ext uri="{FF2B5EF4-FFF2-40B4-BE49-F238E27FC236}">
                <a16:creationId xmlns:a16="http://schemas.microsoft.com/office/drawing/2014/main" id="{D6797310-69CF-F834-FBFE-134FE31B3868}"/>
              </a:ext>
            </a:extLst>
          </p:cNvPr>
          <p:cNvPicPr>
            <a:picLocks noChangeAspect="1"/>
          </p:cNvPicPr>
          <p:nvPr/>
        </p:nvPicPr>
        <p:blipFill>
          <a:blip r:embed="rId3"/>
          <a:stretch>
            <a:fillRect/>
          </a:stretch>
        </p:blipFill>
        <p:spPr>
          <a:xfrm>
            <a:off x="905044" y="1359727"/>
            <a:ext cx="10720598" cy="158658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flipV="1">
            <a:off x="6015318" y="2429663"/>
            <a:ext cx="5540188" cy="319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23</a:t>
            </a:fld>
            <a:endParaRPr lang="en-US"/>
          </a:p>
        </p:txBody>
      </p:sp>
      <p:sp>
        <p:nvSpPr>
          <p:cNvPr id="17" name="Stačiakampis 6">
            <a:extLst>
              <a:ext uri="{FF2B5EF4-FFF2-40B4-BE49-F238E27FC236}">
                <a16:creationId xmlns:a16="http://schemas.microsoft.com/office/drawing/2014/main" id="{10886BA9-FBDA-E394-1B34-D26612552893}"/>
              </a:ext>
            </a:extLst>
          </p:cNvPr>
          <p:cNvSpPr/>
          <p:nvPr/>
        </p:nvSpPr>
        <p:spPr>
          <a:xfrm>
            <a:off x="3398298" y="3453261"/>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čiakampis 6">
            <a:extLst>
              <a:ext uri="{FF2B5EF4-FFF2-40B4-BE49-F238E27FC236}">
                <a16:creationId xmlns:a16="http://schemas.microsoft.com/office/drawing/2014/main" id="{F894F872-04C5-D927-4C30-8502157C25C1}"/>
              </a:ext>
            </a:extLst>
          </p:cNvPr>
          <p:cNvSpPr/>
          <p:nvPr/>
        </p:nvSpPr>
        <p:spPr>
          <a:xfrm flipV="1">
            <a:off x="7684971" y="4517917"/>
            <a:ext cx="475129"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8FAC9FB8-054D-852B-778F-7DA671077107}"/>
              </a:ext>
            </a:extLst>
          </p:cNvPr>
          <p:cNvSpPr/>
          <p:nvPr/>
        </p:nvSpPr>
        <p:spPr>
          <a:xfrm flipV="1">
            <a:off x="3398299" y="5958424"/>
            <a:ext cx="205514"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čiakampis 6">
            <a:extLst>
              <a:ext uri="{FF2B5EF4-FFF2-40B4-BE49-F238E27FC236}">
                <a16:creationId xmlns:a16="http://schemas.microsoft.com/office/drawing/2014/main" id="{6D830E83-DB1A-E476-654D-748F6A80827E}"/>
              </a:ext>
            </a:extLst>
          </p:cNvPr>
          <p:cNvSpPr/>
          <p:nvPr/>
        </p:nvSpPr>
        <p:spPr>
          <a:xfrm flipV="1">
            <a:off x="7607344" y="6300099"/>
            <a:ext cx="546847"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E406FB-BDDA-9C43-415B-8C5CC6E1BD79}"/>
              </a:ext>
            </a:extLst>
          </p:cNvPr>
          <p:cNvSpPr txBox="1"/>
          <p:nvPr/>
        </p:nvSpPr>
        <p:spPr>
          <a:xfrm>
            <a:off x="8762478" y="3374788"/>
            <a:ext cx="2949388" cy="369332"/>
          </a:xfrm>
          <a:prstGeom prst="rect">
            <a:avLst/>
          </a:prstGeom>
          <a:solidFill>
            <a:schemeClr val="accent4">
              <a:lumMod val="20000"/>
              <a:lumOff val="80000"/>
            </a:schemeClr>
          </a:solidFill>
        </p:spPr>
        <p:txBody>
          <a:bodyPr wrap="square" rtlCol="0">
            <a:spAutoFit/>
          </a:bodyPr>
          <a:lstStyle/>
          <a:p>
            <a:r>
              <a:rPr lang="lt-LT" dirty="0"/>
              <a:t>Pasirenkama pagal vaidmenį</a:t>
            </a:r>
            <a:endParaRPr lang="en-US" dirty="0"/>
          </a:p>
        </p:txBody>
      </p:sp>
      <p:cxnSp>
        <p:nvCxnSpPr>
          <p:cNvPr id="22" name="Straight Arrow Connector 2">
            <a:extLst>
              <a:ext uri="{FF2B5EF4-FFF2-40B4-BE49-F238E27FC236}">
                <a16:creationId xmlns:a16="http://schemas.microsoft.com/office/drawing/2014/main" id="{CC30EB8E-65B7-E7F5-C629-3A421AADE291}"/>
              </a:ext>
            </a:extLst>
          </p:cNvPr>
          <p:cNvCxnSpPr>
            <a:cxnSpLocks/>
          </p:cNvCxnSpPr>
          <p:nvPr/>
        </p:nvCxnSpPr>
        <p:spPr>
          <a:xfrm flipH="1" flipV="1">
            <a:off x="9359153" y="2835263"/>
            <a:ext cx="376518" cy="5072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B9474C5F-1DB7-E8F3-CB5D-7A3A6EB502EF}"/>
              </a:ext>
            </a:extLst>
          </p:cNvPr>
          <p:cNvSpPr/>
          <p:nvPr/>
        </p:nvSpPr>
        <p:spPr>
          <a:xfrm>
            <a:off x="11625642" y="23974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8" name="Oval 4">
            <a:extLst>
              <a:ext uri="{FF2B5EF4-FFF2-40B4-BE49-F238E27FC236}">
                <a16:creationId xmlns:a16="http://schemas.microsoft.com/office/drawing/2014/main" id="{8E53D99E-4A85-EE33-CF1C-CBA1581C32C0}"/>
              </a:ext>
            </a:extLst>
          </p:cNvPr>
          <p:cNvSpPr/>
          <p:nvPr/>
        </p:nvSpPr>
        <p:spPr>
          <a:xfrm>
            <a:off x="2764275" y="33900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9" name="Oval 5">
            <a:extLst>
              <a:ext uri="{FF2B5EF4-FFF2-40B4-BE49-F238E27FC236}">
                <a16:creationId xmlns:a16="http://schemas.microsoft.com/office/drawing/2014/main" id="{5C50C0E6-D5DC-7971-B852-D66A901B12F8}"/>
              </a:ext>
            </a:extLst>
          </p:cNvPr>
          <p:cNvSpPr/>
          <p:nvPr/>
        </p:nvSpPr>
        <p:spPr>
          <a:xfrm>
            <a:off x="8249748" y="442409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0" name="Oval 6">
            <a:extLst>
              <a:ext uri="{FF2B5EF4-FFF2-40B4-BE49-F238E27FC236}">
                <a16:creationId xmlns:a16="http://schemas.microsoft.com/office/drawing/2014/main" id="{759F4D3E-C1B3-6F40-6888-38DE875D613B}"/>
              </a:ext>
            </a:extLst>
          </p:cNvPr>
          <p:cNvSpPr/>
          <p:nvPr/>
        </p:nvSpPr>
        <p:spPr>
          <a:xfrm>
            <a:off x="2759387" y="58866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32" name="Oval 7">
            <a:extLst>
              <a:ext uri="{FF2B5EF4-FFF2-40B4-BE49-F238E27FC236}">
                <a16:creationId xmlns:a16="http://schemas.microsoft.com/office/drawing/2014/main" id="{E8E0D460-6522-0C09-565C-4508E213FF51}"/>
              </a:ext>
            </a:extLst>
          </p:cNvPr>
          <p:cNvSpPr/>
          <p:nvPr/>
        </p:nvSpPr>
        <p:spPr>
          <a:xfrm>
            <a:off x="8277846" y="623409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5</a:t>
            </a:r>
          </a:p>
        </p:txBody>
      </p:sp>
      <p:sp>
        <p:nvSpPr>
          <p:cNvPr id="4" name="TextBox 3">
            <a:extLst>
              <a:ext uri="{FF2B5EF4-FFF2-40B4-BE49-F238E27FC236}">
                <a16:creationId xmlns:a16="http://schemas.microsoft.com/office/drawing/2014/main" id="{5516D89B-D2C8-519E-D319-67278BD2DAD1}"/>
              </a:ext>
            </a:extLst>
          </p:cNvPr>
          <p:cNvSpPr txBox="1"/>
          <p:nvPr/>
        </p:nvSpPr>
        <p:spPr>
          <a:xfrm>
            <a:off x="903881" y="909889"/>
            <a:ext cx="10720598" cy="369332"/>
          </a:xfrm>
          <a:prstGeom prst="rect">
            <a:avLst/>
          </a:prstGeom>
          <a:solidFill>
            <a:schemeClr val="accent4">
              <a:lumMod val="20000"/>
              <a:lumOff val="80000"/>
            </a:schemeClr>
          </a:solidFill>
        </p:spPr>
        <p:txBody>
          <a:bodyPr wrap="square" rtlCol="0">
            <a:spAutoFit/>
          </a:bodyPr>
          <a:lstStyle/>
          <a:p>
            <a:r>
              <a:rPr lang="lt-LT" dirty="0"/>
              <a:t>Norint pirkimui priskirti daugiau naudotojų:</a:t>
            </a:r>
          </a:p>
        </p:txBody>
      </p:sp>
    </p:spTree>
    <p:extLst>
      <p:ext uri="{BB962C8B-B14F-4D97-AF65-F5344CB8AC3E}">
        <p14:creationId xmlns:p14="http://schemas.microsoft.com/office/powerpoint/2010/main" val="758240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93B548-66D1-F67B-568E-33BC25CB9F1C}"/>
              </a:ext>
            </a:extLst>
          </p:cNvPr>
          <p:cNvSpPr txBox="1"/>
          <p:nvPr/>
        </p:nvSpPr>
        <p:spPr>
          <a:xfrm>
            <a:off x="907319" y="2605643"/>
            <a:ext cx="4285923" cy="1200329"/>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a:t>
            </a:r>
            <a:r>
              <a:rPr lang="lt-LT" dirty="0"/>
              <a:t> Bent vienam naudotojui būtina priskirti vaidmenį „Vykdytojas + Pasiūlymus atidarantis asmuo + Kandidatas į Pagrindinius vertintojus“</a:t>
            </a:r>
            <a:endParaRPr lang="en-US" dirty="0"/>
          </a:p>
        </p:txBody>
      </p:sp>
      <p:pic>
        <p:nvPicPr>
          <p:cNvPr id="18" name="Paveikslėlis 17">
            <a:extLst>
              <a:ext uri="{FF2B5EF4-FFF2-40B4-BE49-F238E27FC236}">
                <a16:creationId xmlns:a16="http://schemas.microsoft.com/office/drawing/2014/main" id="{D9819F33-5943-4F07-478D-DBC6E65A76DF}"/>
              </a:ext>
            </a:extLst>
          </p:cNvPr>
          <p:cNvPicPr>
            <a:picLocks noChangeAspect="1"/>
          </p:cNvPicPr>
          <p:nvPr/>
        </p:nvPicPr>
        <p:blipFill>
          <a:blip r:embed="rId2"/>
          <a:stretch>
            <a:fillRect/>
          </a:stretch>
        </p:blipFill>
        <p:spPr>
          <a:xfrm>
            <a:off x="907319" y="4050128"/>
            <a:ext cx="10338905" cy="1427077"/>
          </a:xfrm>
          <a:prstGeom prst="rect">
            <a:avLst/>
          </a:prstGeom>
        </p:spPr>
      </p:pic>
      <p:pic>
        <p:nvPicPr>
          <p:cNvPr id="13" name="Paveikslėlis 12">
            <a:extLst>
              <a:ext uri="{FF2B5EF4-FFF2-40B4-BE49-F238E27FC236}">
                <a16:creationId xmlns:a16="http://schemas.microsoft.com/office/drawing/2014/main" id="{D7493311-D7A8-7F5F-5B63-192325B0AA8E}"/>
              </a:ext>
            </a:extLst>
          </p:cNvPr>
          <p:cNvPicPr>
            <a:picLocks noChangeAspect="1"/>
          </p:cNvPicPr>
          <p:nvPr/>
        </p:nvPicPr>
        <p:blipFill>
          <a:blip r:embed="rId3"/>
          <a:stretch>
            <a:fillRect/>
          </a:stretch>
        </p:blipFill>
        <p:spPr>
          <a:xfrm>
            <a:off x="6210395" y="2543953"/>
            <a:ext cx="5378902" cy="1374608"/>
          </a:xfrm>
          <a:prstGeom prst="rect">
            <a:avLst/>
          </a:prstGeom>
        </p:spPr>
      </p:pic>
      <p:pic>
        <p:nvPicPr>
          <p:cNvPr id="6" name="Paveikslėlis 5">
            <a:extLst>
              <a:ext uri="{FF2B5EF4-FFF2-40B4-BE49-F238E27FC236}">
                <a16:creationId xmlns:a16="http://schemas.microsoft.com/office/drawing/2014/main" id="{8B5CA826-44C1-CE6B-D1F2-3E238D315895}"/>
              </a:ext>
            </a:extLst>
          </p:cNvPr>
          <p:cNvPicPr>
            <a:picLocks noChangeAspect="1"/>
          </p:cNvPicPr>
          <p:nvPr/>
        </p:nvPicPr>
        <p:blipFill>
          <a:blip r:embed="rId4"/>
          <a:srcRect t="20674"/>
          <a:stretch/>
        </p:blipFill>
        <p:spPr>
          <a:xfrm>
            <a:off x="907320" y="814924"/>
            <a:ext cx="10715500" cy="1740025"/>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6210395" y="3746016"/>
            <a:ext cx="2996979" cy="200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570518" y="1669351"/>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24</a:t>
            </a:fld>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a:stCxn id="9" idx="2"/>
          </p:cNvCxnSpPr>
          <p:nvPr/>
        </p:nvCxnSpPr>
        <p:spPr>
          <a:xfrm>
            <a:off x="9709584" y="1898696"/>
            <a:ext cx="1786128" cy="6687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2">
            <a:extLst>
              <a:ext uri="{FF2B5EF4-FFF2-40B4-BE49-F238E27FC236}">
                <a16:creationId xmlns:a16="http://schemas.microsoft.com/office/drawing/2014/main" id="{8AFA59AD-DA76-74AE-BC16-EC0740079697}"/>
              </a:ext>
            </a:extLst>
          </p:cNvPr>
          <p:cNvCxnSpPr>
            <a:cxnSpLocks/>
          </p:cNvCxnSpPr>
          <p:nvPr/>
        </p:nvCxnSpPr>
        <p:spPr>
          <a:xfrm>
            <a:off x="4213412" y="3766199"/>
            <a:ext cx="385280" cy="8512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Stačiakampis 6">
            <a:extLst>
              <a:ext uri="{FF2B5EF4-FFF2-40B4-BE49-F238E27FC236}">
                <a16:creationId xmlns:a16="http://schemas.microsoft.com/office/drawing/2014/main" id="{AB4FCC4A-EFA7-8E6A-804A-54412A630A31}"/>
              </a:ext>
            </a:extLst>
          </p:cNvPr>
          <p:cNvSpPr/>
          <p:nvPr/>
        </p:nvSpPr>
        <p:spPr>
          <a:xfrm>
            <a:off x="3272118" y="4700987"/>
            <a:ext cx="3442905"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
            <a:extLst>
              <a:ext uri="{FF2B5EF4-FFF2-40B4-BE49-F238E27FC236}">
                <a16:creationId xmlns:a16="http://schemas.microsoft.com/office/drawing/2014/main" id="{EF10BE95-94DA-AC3D-E238-55298178D062}"/>
              </a:ext>
            </a:extLst>
          </p:cNvPr>
          <p:cNvSpPr/>
          <p:nvPr/>
        </p:nvSpPr>
        <p:spPr>
          <a:xfrm>
            <a:off x="8958778" y="15614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3" name="Oval 4">
            <a:extLst>
              <a:ext uri="{FF2B5EF4-FFF2-40B4-BE49-F238E27FC236}">
                <a16:creationId xmlns:a16="http://schemas.microsoft.com/office/drawing/2014/main" id="{48727BE0-18E8-6638-94EB-1242C006AD3F}"/>
              </a:ext>
            </a:extLst>
          </p:cNvPr>
          <p:cNvSpPr/>
          <p:nvPr/>
        </p:nvSpPr>
        <p:spPr>
          <a:xfrm>
            <a:off x="5657255" y="362431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4" name="Oval 5">
            <a:extLst>
              <a:ext uri="{FF2B5EF4-FFF2-40B4-BE49-F238E27FC236}">
                <a16:creationId xmlns:a16="http://schemas.microsoft.com/office/drawing/2014/main" id="{338BFF10-08CB-2904-5351-F7CE935978BB}"/>
              </a:ext>
            </a:extLst>
          </p:cNvPr>
          <p:cNvSpPr/>
          <p:nvPr/>
        </p:nvSpPr>
        <p:spPr>
          <a:xfrm>
            <a:off x="6835511" y="461746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6" name="TextBox 35">
            <a:extLst>
              <a:ext uri="{FF2B5EF4-FFF2-40B4-BE49-F238E27FC236}">
                <a16:creationId xmlns:a16="http://schemas.microsoft.com/office/drawing/2014/main" id="{989E05D3-C9F0-C91B-7C8F-9F0DE8603E79}"/>
              </a:ext>
            </a:extLst>
          </p:cNvPr>
          <p:cNvSpPr txBox="1"/>
          <p:nvPr/>
        </p:nvSpPr>
        <p:spPr>
          <a:xfrm>
            <a:off x="6653225" y="5604117"/>
            <a:ext cx="3630952" cy="923330"/>
          </a:xfrm>
          <a:prstGeom prst="rect">
            <a:avLst/>
          </a:prstGeom>
          <a:solidFill>
            <a:schemeClr val="accent4">
              <a:lumMod val="20000"/>
              <a:lumOff val="80000"/>
            </a:schemeClr>
          </a:solidFill>
        </p:spPr>
        <p:txBody>
          <a:bodyPr wrap="square" rtlCol="0">
            <a:spAutoFit/>
          </a:bodyPr>
          <a:lstStyle/>
          <a:p>
            <a:r>
              <a:rPr lang="lt-LT" dirty="0"/>
              <a:t>Priskirtus naudotojus galima atsieti nuo pirkimo arba pakeisti kitu naudotoju</a:t>
            </a:r>
            <a:endParaRPr lang="en-US" dirty="0"/>
          </a:p>
        </p:txBody>
      </p:sp>
      <p:cxnSp>
        <p:nvCxnSpPr>
          <p:cNvPr id="42" name="Straight Arrow Connector 2">
            <a:extLst>
              <a:ext uri="{FF2B5EF4-FFF2-40B4-BE49-F238E27FC236}">
                <a16:creationId xmlns:a16="http://schemas.microsoft.com/office/drawing/2014/main" id="{6443B8FD-D7B7-57A1-69DB-6C7E703443FB}"/>
              </a:ext>
            </a:extLst>
          </p:cNvPr>
          <p:cNvCxnSpPr>
            <a:cxnSpLocks/>
          </p:cNvCxnSpPr>
          <p:nvPr/>
        </p:nvCxnSpPr>
        <p:spPr>
          <a:xfrm flipV="1">
            <a:off x="8830730" y="4894201"/>
            <a:ext cx="1075770" cy="7272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7" name="Paveikslėlis 46">
            <a:extLst>
              <a:ext uri="{FF2B5EF4-FFF2-40B4-BE49-F238E27FC236}">
                <a16:creationId xmlns:a16="http://schemas.microsoft.com/office/drawing/2014/main" id="{9FF0447C-6441-4BDF-2A10-95558AADECCA}"/>
              </a:ext>
            </a:extLst>
          </p:cNvPr>
          <p:cNvPicPr>
            <a:picLocks noChangeAspect="1"/>
          </p:cNvPicPr>
          <p:nvPr/>
        </p:nvPicPr>
        <p:blipFill>
          <a:blip r:embed="rId6"/>
          <a:stretch>
            <a:fillRect/>
          </a:stretch>
        </p:blipFill>
        <p:spPr>
          <a:xfrm>
            <a:off x="2467895" y="5612959"/>
            <a:ext cx="3351876" cy="879916"/>
          </a:xfrm>
          <a:prstGeom prst="rect">
            <a:avLst/>
          </a:prstGeom>
        </p:spPr>
      </p:pic>
      <p:sp>
        <p:nvSpPr>
          <p:cNvPr id="49" name="Stačiakampis 6">
            <a:extLst>
              <a:ext uri="{FF2B5EF4-FFF2-40B4-BE49-F238E27FC236}">
                <a16:creationId xmlns:a16="http://schemas.microsoft.com/office/drawing/2014/main" id="{4A19225D-1175-0069-C876-1B6F504A82B7}"/>
              </a:ext>
            </a:extLst>
          </p:cNvPr>
          <p:cNvSpPr/>
          <p:nvPr/>
        </p:nvSpPr>
        <p:spPr>
          <a:xfrm>
            <a:off x="9386047" y="4677199"/>
            <a:ext cx="1174377"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čiakampis 6">
            <a:extLst>
              <a:ext uri="{FF2B5EF4-FFF2-40B4-BE49-F238E27FC236}">
                <a16:creationId xmlns:a16="http://schemas.microsoft.com/office/drawing/2014/main" id="{869DDA86-39F4-872A-658A-A7C0BC1AAA68}"/>
              </a:ext>
            </a:extLst>
          </p:cNvPr>
          <p:cNvSpPr/>
          <p:nvPr/>
        </p:nvSpPr>
        <p:spPr>
          <a:xfrm>
            <a:off x="2470401" y="5617588"/>
            <a:ext cx="354907" cy="367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
            <a:extLst>
              <a:ext uri="{FF2B5EF4-FFF2-40B4-BE49-F238E27FC236}">
                <a16:creationId xmlns:a16="http://schemas.microsoft.com/office/drawing/2014/main" id="{1A68CD42-93F6-6462-8C5C-6E83BF8B32EB}"/>
              </a:ext>
            </a:extLst>
          </p:cNvPr>
          <p:cNvSpPr/>
          <p:nvPr/>
        </p:nvSpPr>
        <p:spPr>
          <a:xfrm>
            <a:off x="1874547" y="56129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5" name="TextBox 4">
            <a:extLst>
              <a:ext uri="{FF2B5EF4-FFF2-40B4-BE49-F238E27FC236}">
                <a16:creationId xmlns:a16="http://schemas.microsoft.com/office/drawing/2014/main" id="{182946A0-1F14-BC7F-AFA6-51FB8F3662C7}"/>
              </a:ext>
            </a:extLst>
          </p:cNvPr>
          <p:cNvSpPr txBox="1"/>
          <p:nvPr/>
        </p:nvSpPr>
        <p:spPr>
          <a:xfrm>
            <a:off x="5043062" y="976279"/>
            <a:ext cx="3626113"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solidFill>
                  <a:srgbClr val="FF0000"/>
                </a:solidFill>
              </a:rPr>
              <a:t>Pastaba.</a:t>
            </a:r>
            <a:r>
              <a:rPr lang="lt-LT" dirty="0"/>
              <a:t> Priskirtas naudotojas el. paštu gaus pranešimus, susijusius su CVP IS priskirtu pirkimu</a:t>
            </a:r>
            <a:endParaRPr lang="en-US" dirty="0"/>
          </a:p>
        </p:txBody>
      </p:sp>
      <p:cxnSp>
        <p:nvCxnSpPr>
          <p:cNvPr id="8" name="Straight Arrow Connector 2">
            <a:extLst>
              <a:ext uri="{FF2B5EF4-FFF2-40B4-BE49-F238E27FC236}">
                <a16:creationId xmlns:a16="http://schemas.microsoft.com/office/drawing/2014/main" id="{934B6F8F-B873-4670-EDEB-E151639A23B0}"/>
              </a:ext>
            </a:extLst>
          </p:cNvPr>
          <p:cNvCxnSpPr>
            <a:cxnSpLocks/>
            <a:stCxn id="5" idx="1"/>
          </p:cNvCxnSpPr>
          <p:nvPr/>
        </p:nvCxnSpPr>
        <p:spPr>
          <a:xfrm flipH="1">
            <a:off x="2825308" y="1437944"/>
            <a:ext cx="2217754" cy="32748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10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dirty="0"/>
              <a:t>Pirkimo kūrimas</a:t>
            </a: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25</a:t>
            </a:fld>
            <a:endParaRPr lang="en-US"/>
          </a:p>
        </p:txBody>
      </p:sp>
      <p:sp>
        <p:nvSpPr>
          <p:cNvPr id="11" name="TextBox 10">
            <a:extLst>
              <a:ext uri="{FF2B5EF4-FFF2-40B4-BE49-F238E27FC236}">
                <a16:creationId xmlns:a16="http://schemas.microsoft.com/office/drawing/2014/main" id="{998F5886-6887-8535-3D30-CA92E0C2E546}"/>
              </a:ext>
            </a:extLst>
          </p:cNvPr>
          <p:cNvSpPr txBox="1"/>
          <p:nvPr/>
        </p:nvSpPr>
        <p:spPr>
          <a:xfrm>
            <a:off x="1217484" y="1490906"/>
            <a:ext cx="10552021" cy="923330"/>
          </a:xfrm>
          <a:prstGeom prst="rect">
            <a:avLst/>
          </a:prstGeom>
          <a:solidFill>
            <a:schemeClr val="accent4">
              <a:lumMod val="20000"/>
              <a:lumOff val="80000"/>
            </a:schemeClr>
          </a:solidFill>
        </p:spPr>
        <p:txBody>
          <a:bodyPr wrap="square" lIns="91440" tIns="45720" rIns="91440" bIns="45720" rtlCol="0" anchor="t">
            <a:spAutoFit/>
          </a:bodyPr>
          <a:lstStyle/>
          <a:p>
            <a:pPr algn="just"/>
            <a:r>
              <a:rPr lang="lt-LT" dirty="0">
                <a:solidFill>
                  <a:srgbClr val="FF0000"/>
                </a:solidFill>
              </a:rPr>
              <a:t>Pastaba</a:t>
            </a:r>
            <a:r>
              <a:rPr lang="lt-LT" dirty="0"/>
              <a:t>. Jei kuriant pirkimą pagrindinėje pirkimo informacijoje (</a:t>
            </a:r>
            <a:r>
              <a:rPr lang="lt-LT" dirty="0">
                <a:hlinkClick r:id="rId3" action="ppaction://hlinksldjump"/>
              </a:rPr>
              <a:t>17 skaidrė</a:t>
            </a:r>
            <a:r>
              <a:rPr lang="lt-LT" dirty="0"/>
              <a:t>) buvo pasirinkti 2 asmenys, susipažįstantys su pasiūlymais, ir (arba) į konkretaus pirkimo procesą norima įtraukti daugiau vartotojų, vadovaukitės mokymo skaidrėse „Pirkimo vykdytojo paskyros valdymas“ pateikta informacija</a:t>
            </a:r>
            <a:endParaRPr lang="en-US" dirty="0">
              <a:ea typeface="Calibri"/>
              <a:cs typeface="Calibri"/>
            </a:endParaRPr>
          </a:p>
        </p:txBody>
      </p:sp>
      <p:pic>
        <p:nvPicPr>
          <p:cNvPr id="6" name="Paveikslėlis 5">
            <a:extLst>
              <a:ext uri="{FF2B5EF4-FFF2-40B4-BE49-F238E27FC236}">
                <a16:creationId xmlns:a16="http://schemas.microsoft.com/office/drawing/2014/main" id="{47274293-2350-72A7-E77F-A309DEBBE239}"/>
              </a:ext>
            </a:extLst>
          </p:cNvPr>
          <p:cNvPicPr>
            <a:picLocks noChangeAspect="1"/>
          </p:cNvPicPr>
          <p:nvPr/>
        </p:nvPicPr>
        <p:blipFill>
          <a:blip r:embed="rId4"/>
          <a:stretch>
            <a:fillRect/>
          </a:stretch>
        </p:blipFill>
        <p:spPr>
          <a:xfrm>
            <a:off x="1217484" y="3058851"/>
            <a:ext cx="10552021" cy="1746746"/>
          </a:xfrm>
          <a:prstGeom prst="rect">
            <a:avLst/>
          </a:prstGeom>
        </p:spPr>
      </p:pic>
      <p:sp>
        <p:nvSpPr>
          <p:cNvPr id="8" name="Stačiakampis 6">
            <a:extLst>
              <a:ext uri="{FF2B5EF4-FFF2-40B4-BE49-F238E27FC236}">
                <a16:creationId xmlns:a16="http://schemas.microsoft.com/office/drawing/2014/main" id="{33B6E148-D78D-B27A-6E42-6B28BA526986}"/>
              </a:ext>
            </a:extLst>
          </p:cNvPr>
          <p:cNvSpPr/>
          <p:nvPr/>
        </p:nvSpPr>
        <p:spPr>
          <a:xfrm>
            <a:off x="1890526" y="4187140"/>
            <a:ext cx="407406" cy="203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864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0C47575B-07F6-6193-F8D1-C6E02A44EEF3}"/>
              </a:ext>
            </a:extLst>
          </p:cNvPr>
          <p:cNvPicPr>
            <a:picLocks noChangeAspect="1"/>
          </p:cNvPicPr>
          <p:nvPr/>
        </p:nvPicPr>
        <p:blipFill>
          <a:blip r:embed="rId3"/>
          <a:stretch>
            <a:fillRect/>
          </a:stretch>
        </p:blipFill>
        <p:spPr>
          <a:xfrm>
            <a:off x="977154" y="993214"/>
            <a:ext cx="9362800" cy="1980442"/>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26</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2823882" y="2520405"/>
            <a:ext cx="1425387" cy="195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3742763" y="2709643"/>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977153" y="3020718"/>
            <a:ext cx="5876320" cy="369332"/>
          </a:xfrm>
          <a:prstGeom prst="rect">
            <a:avLst/>
          </a:prstGeom>
          <a:solidFill>
            <a:schemeClr val="accent4">
              <a:lumMod val="20000"/>
              <a:lumOff val="80000"/>
            </a:schemeClr>
          </a:solidFill>
        </p:spPr>
        <p:txBody>
          <a:bodyPr wrap="square" rtlCol="0">
            <a:spAutoFit/>
          </a:bodyPr>
          <a:lstStyle/>
          <a:p>
            <a:r>
              <a:rPr lang="lt-LT" dirty="0"/>
              <a:t>Pasirenkama užduotis „Patvirtinti nešališkumo deklaraciją“</a:t>
            </a:r>
            <a:endParaRPr lang="en-US" dirty="0"/>
          </a:p>
        </p:txBody>
      </p:sp>
      <p:pic>
        <p:nvPicPr>
          <p:cNvPr id="9" name="Paveikslėlis 8">
            <a:extLst>
              <a:ext uri="{FF2B5EF4-FFF2-40B4-BE49-F238E27FC236}">
                <a16:creationId xmlns:a16="http://schemas.microsoft.com/office/drawing/2014/main" id="{2D8C27DA-BF44-05D0-B902-1CB252F2B84D}"/>
              </a:ext>
            </a:extLst>
          </p:cNvPr>
          <p:cNvPicPr>
            <a:picLocks noChangeAspect="1"/>
          </p:cNvPicPr>
          <p:nvPr/>
        </p:nvPicPr>
        <p:blipFill>
          <a:blip r:embed="rId5"/>
          <a:stretch>
            <a:fillRect/>
          </a:stretch>
        </p:blipFill>
        <p:spPr>
          <a:xfrm>
            <a:off x="977153" y="3467951"/>
            <a:ext cx="9362800" cy="3048007"/>
          </a:xfrm>
          <a:prstGeom prst="rect">
            <a:avLst/>
          </a:prstGeom>
        </p:spPr>
      </p:pic>
      <p:sp>
        <p:nvSpPr>
          <p:cNvPr id="18" name="Stačiakampis 6">
            <a:extLst>
              <a:ext uri="{FF2B5EF4-FFF2-40B4-BE49-F238E27FC236}">
                <a16:creationId xmlns:a16="http://schemas.microsoft.com/office/drawing/2014/main" id="{DF58F150-330C-CCFF-FC7C-AA7571F29693}"/>
              </a:ext>
            </a:extLst>
          </p:cNvPr>
          <p:cNvSpPr/>
          <p:nvPr/>
        </p:nvSpPr>
        <p:spPr>
          <a:xfrm>
            <a:off x="9686481" y="6176683"/>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1ACB8E-DB90-D765-B62F-869DEDFEB9AE}"/>
              </a:ext>
            </a:extLst>
          </p:cNvPr>
          <p:cNvSpPr txBox="1"/>
          <p:nvPr/>
        </p:nvSpPr>
        <p:spPr>
          <a:xfrm>
            <a:off x="4249269" y="5236854"/>
            <a:ext cx="5100919" cy="1200329"/>
          </a:xfrm>
          <a:prstGeom prst="rect">
            <a:avLst/>
          </a:prstGeom>
          <a:solidFill>
            <a:schemeClr val="accent4">
              <a:lumMod val="20000"/>
              <a:lumOff val="80000"/>
            </a:schemeClr>
          </a:solidFill>
        </p:spPr>
        <p:txBody>
          <a:bodyPr wrap="square" lIns="91440" tIns="45720" rIns="91440" bIns="45720" rtlCol="0" anchor="t">
            <a:spAutoFit/>
          </a:bodyPr>
          <a:lstStyle/>
          <a:p>
            <a:r>
              <a:rPr lang="lt-LT" dirty="0"/>
              <a:t>Susipažinus su nešališkumo deklaracija, pasirenkama „Priimti“. </a:t>
            </a:r>
            <a:r>
              <a:rPr lang="lt-LT" dirty="0">
                <a:solidFill>
                  <a:srgbClr val="0D0D0D"/>
                </a:solidFill>
                <a:latin typeface="Calibri"/>
                <a:ea typeface="Calibri"/>
                <a:cs typeface="Calibri"/>
              </a:rPr>
              <a:t>Pasirinkus </a:t>
            </a:r>
            <a:r>
              <a:rPr lang="lt-LT" b="0" i="0" dirty="0">
                <a:solidFill>
                  <a:srgbClr val="0D0D0D"/>
                </a:solidFill>
                <a:effectLst/>
                <a:latin typeface="Calibri"/>
                <a:ea typeface="Calibri"/>
                <a:cs typeface="Calibri"/>
              </a:rPr>
              <a:t>„Atmesti“, paskirtas asmuo nebegali dalyvauti pirkimo procese, o pirkimo vykdytojas privalo paskirti kitą vertintoją</a:t>
            </a:r>
            <a:endParaRPr lang="lt-LT" dirty="0">
              <a:latin typeface="Calibri"/>
              <a:ea typeface="Calibri"/>
              <a:cs typeface="Calibri"/>
            </a:endParaRPr>
          </a:p>
        </p:txBody>
      </p:sp>
      <p:cxnSp>
        <p:nvCxnSpPr>
          <p:cNvPr id="20" name="Straight Arrow Connector 2">
            <a:extLst>
              <a:ext uri="{FF2B5EF4-FFF2-40B4-BE49-F238E27FC236}">
                <a16:creationId xmlns:a16="http://schemas.microsoft.com/office/drawing/2014/main" id="{C5FDA736-4E6E-D137-B046-469B07974BD4}"/>
              </a:ext>
            </a:extLst>
          </p:cNvPr>
          <p:cNvCxnSpPr>
            <a:cxnSpLocks/>
          </p:cNvCxnSpPr>
          <p:nvPr/>
        </p:nvCxnSpPr>
        <p:spPr>
          <a:xfrm flipH="1">
            <a:off x="1593866" y="5540188"/>
            <a:ext cx="2655403" cy="3245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3B4F9F74-E6A4-61AD-F1DE-FB6B96D00AC0}"/>
              </a:ext>
            </a:extLst>
          </p:cNvPr>
          <p:cNvSpPr/>
          <p:nvPr/>
        </p:nvSpPr>
        <p:spPr>
          <a:xfrm>
            <a:off x="4327440" y="24009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8" name="Oval 4">
            <a:extLst>
              <a:ext uri="{FF2B5EF4-FFF2-40B4-BE49-F238E27FC236}">
                <a16:creationId xmlns:a16="http://schemas.microsoft.com/office/drawing/2014/main" id="{6735CD32-9756-1AAA-E19F-BBEBDD3A9E0F}"/>
              </a:ext>
            </a:extLst>
          </p:cNvPr>
          <p:cNvSpPr/>
          <p:nvPr/>
        </p:nvSpPr>
        <p:spPr>
          <a:xfrm>
            <a:off x="478834" y="58031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9" name="Oval 5">
            <a:extLst>
              <a:ext uri="{FF2B5EF4-FFF2-40B4-BE49-F238E27FC236}">
                <a16:creationId xmlns:a16="http://schemas.microsoft.com/office/drawing/2014/main" id="{4BC57DBC-A55A-BC3F-713B-86FE813C6CB5}"/>
              </a:ext>
            </a:extLst>
          </p:cNvPr>
          <p:cNvSpPr/>
          <p:nvPr/>
        </p:nvSpPr>
        <p:spPr>
          <a:xfrm>
            <a:off x="9685458" y="57071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2" name="Stačiakampis 6">
            <a:extLst>
              <a:ext uri="{FF2B5EF4-FFF2-40B4-BE49-F238E27FC236}">
                <a16:creationId xmlns:a16="http://schemas.microsoft.com/office/drawing/2014/main" id="{5915EF91-6860-65A5-75CF-7A61E453AA84}"/>
              </a:ext>
            </a:extLst>
          </p:cNvPr>
          <p:cNvSpPr/>
          <p:nvPr/>
        </p:nvSpPr>
        <p:spPr>
          <a:xfrm>
            <a:off x="1111624" y="5864786"/>
            <a:ext cx="463897" cy="2264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F000486-176D-9A70-BE8F-2705AD5EDBAE}"/>
              </a:ext>
            </a:extLst>
          </p:cNvPr>
          <p:cNvSpPr txBox="1"/>
          <p:nvPr/>
        </p:nvSpPr>
        <p:spPr>
          <a:xfrm>
            <a:off x="4402934" y="1260292"/>
            <a:ext cx="3386132"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solidFill>
                  <a:srgbClr val="FF0000"/>
                </a:solidFill>
              </a:rPr>
              <a:t>Pastaba.</a:t>
            </a:r>
            <a:r>
              <a:rPr lang="lt-LT" dirty="0"/>
              <a:t> Kiekvienas pirkime priskirtas naudotojas šią užduotį atlieka savo paskyroje</a:t>
            </a:r>
            <a:endParaRPr lang="en-US" dirty="0"/>
          </a:p>
        </p:txBody>
      </p:sp>
      <p:cxnSp>
        <p:nvCxnSpPr>
          <p:cNvPr id="6" name="Straight Arrow Connector 2">
            <a:extLst>
              <a:ext uri="{FF2B5EF4-FFF2-40B4-BE49-F238E27FC236}">
                <a16:creationId xmlns:a16="http://schemas.microsoft.com/office/drawing/2014/main" id="{AB6EC5A0-D1F2-E81E-EBAF-C555CE83FEDC}"/>
              </a:ext>
            </a:extLst>
          </p:cNvPr>
          <p:cNvCxnSpPr>
            <a:cxnSpLocks/>
          </p:cNvCxnSpPr>
          <p:nvPr/>
        </p:nvCxnSpPr>
        <p:spPr>
          <a:xfrm flipH="1">
            <a:off x="3536575" y="1721957"/>
            <a:ext cx="790865" cy="7478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84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BB67F265-F176-2743-BDA6-F250C6D341BA}"/>
              </a:ext>
            </a:extLst>
          </p:cNvPr>
          <p:cNvPicPr>
            <a:picLocks noChangeAspect="1"/>
          </p:cNvPicPr>
          <p:nvPr/>
        </p:nvPicPr>
        <p:blipFill>
          <a:blip r:embed="rId2"/>
          <a:srcRect l="464"/>
          <a:stretch/>
        </p:blipFill>
        <p:spPr>
          <a:xfrm>
            <a:off x="963466" y="1413173"/>
            <a:ext cx="10189732" cy="1545353"/>
          </a:xfrm>
          <a:prstGeom prst="rect">
            <a:avLst/>
          </a:prstGeom>
        </p:spPr>
      </p:pic>
      <p:pic>
        <p:nvPicPr>
          <p:cNvPr id="11" name="Paveikslėlis 10">
            <a:extLst>
              <a:ext uri="{FF2B5EF4-FFF2-40B4-BE49-F238E27FC236}">
                <a16:creationId xmlns:a16="http://schemas.microsoft.com/office/drawing/2014/main" id="{A83695F3-5AEC-37C8-E807-31006A1FC236}"/>
              </a:ext>
            </a:extLst>
          </p:cNvPr>
          <p:cNvPicPr>
            <a:picLocks noChangeAspect="1"/>
          </p:cNvPicPr>
          <p:nvPr/>
        </p:nvPicPr>
        <p:blipFill>
          <a:blip r:embed="rId3"/>
          <a:stretch>
            <a:fillRect/>
          </a:stretch>
        </p:blipFill>
        <p:spPr>
          <a:xfrm>
            <a:off x="963466" y="2951138"/>
            <a:ext cx="10189731" cy="406271"/>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27</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963465" y="3500592"/>
            <a:ext cx="4704003" cy="369332"/>
          </a:xfrm>
          <a:prstGeom prst="rect">
            <a:avLst/>
          </a:prstGeom>
          <a:solidFill>
            <a:schemeClr val="accent4">
              <a:lumMod val="20000"/>
              <a:lumOff val="80000"/>
            </a:schemeClr>
          </a:solidFill>
        </p:spPr>
        <p:txBody>
          <a:bodyPr wrap="square" rtlCol="0">
            <a:spAutoFit/>
          </a:bodyPr>
          <a:lstStyle/>
          <a:p>
            <a:r>
              <a:rPr lang="lt-LT" dirty="0"/>
              <a:t>Pasirenkama užduotis „Nustatyti pirkimo eigą“</a:t>
            </a:r>
            <a:endParaRPr lang="en-US" dirty="0"/>
          </a:p>
        </p:txBody>
      </p:sp>
      <p:pic>
        <p:nvPicPr>
          <p:cNvPr id="16" name="Paveikslėlis 15">
            <a:extLst>
              <a:ext uri="{FF2B5EF4-FFF2-40B4-BE49-F238E27FC236}">
                <a16:creationId xmlns:a16="http://schemas.microsoft.com/office/drawing/2014/main" id="{9B3A5B86-192E-E7BE-30D6-728A8543997C}"/>
              </a:ext>
            </a:extLst>
          </p:cNvPr>
          <p:cNvPicPr>
            <a:picLocks noChangeAspect="1"/>
          </p:cNvPicPr>
          <p:nvPr/>
        </p:nvPicPr>
        <p:blipFill>
          <a:blip r:embed="rId5"/>
          <a:stretch>
            <a:fillRect/>
          </a:stretch>
        </p:blipFill>
        <p:spPr>
          <a:xfrm>
            <a:off x="2492064" y="3154273"/>
            <a:ext cx="1013136" cy="231668"/>
          </a:xfrm>
          <a:prstGeom prst="rect">
            <a:avLst/>
          </a:prstGeom>
        </p:spPr>
      </p:pic>
    </p:spTree>
    <p:extLst>
      <p:ext uri="{BB962C8B-B14F-4D97-AF65-F5344CB8AC3E}">
        <p14:creationId xmlns:p14="http://schemas.microsoft.com/office/powerpoint/2010/main" val="2637224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DB58E2EB-C57E-36B4-0487-B1639F586E87}"/>
              </a:ext>
            </a:extLst>
          </p:cNvPr>
          <p:cNvPicPr>
            <a:picLocks noChangeAspect="1"/>
          </p:cNvPicPr>
          <p:nvPr/>
        </p:nvPicPr>
        <p:blipFill>
          <a:blip r:embed="rId3"/>
          <a:stretch>
            <a:fillRect/>
          </a:stretch>
        </p:blipFill>
        <p:spPr>
          <a:xfrm>
            <a:off x="664180" y="852932"/>
            <a:ext cx="11062447" cy="2895619"/>
          </a:xfrm>
          <a:prstGeom prst="rect">
            <a:avLst/>
          </a:prstGeom>
        </p:spPr>
      </p:pic>
      <p:pic>
        <p:nvPicPr>
          <p:cNvPr id="78" name="Paveikslėlis 77">
            <a:extLst>
              <a:ext uri="{FF2B5EF4-FFF2-40B4-BE49-F238E27FC236}">
                <a16:creationId xmlns:a16="http://schemas.microsoft.com/office/drawing/2014/main" id="{AC360986-B2AB-CB96-D482-37EEF84F54D0}"/>
              </a:ext>
            </a:extLst>
          </p:cNvPr>
          <p:cNvPicPr>
            <a:picLocks noChangeAspect="1"/>
          </p:cNvPicPr>
          <p:nvPr/>
        </p:nvPicPr>
        <p:blipFill>
          <a:blip r:embed="rId4"/>
          <a:stretch>
            <a:fillRect/>
          </a:stretch>
        </p:blipFill>
        <p:spPr>
          <a:xfrm>
            <a:off x="8476306" y="4087403"/>
            <a:ext cx="3279840" cy="1511941"/>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39693" y="10137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570039" y="6492875"/>
            <a:ext cx="2743200" cy="365125"/>
          </a:xfrm>
        </p:spPr>
        <p:txBody>
          <a:bodyPr/>
          <a:lstStyle/>
          <a:p>
            <a:fld id="{49EC5416-78B8-4F37-B286-A40543F63F6D}" type="slidenum">
              <a:rPr lang="en-US" smtClean="0"/>
              <a:pPr/>
              <a:t>28</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1547163" y="4259257"/>
            <a:ext cx="4647450" cy="1477328"/>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 </a:t>
            </a:r>
            <a:r>
              <a:rPr lang="lt-LT" dirty="0"/>
              <a:t>Nustačius pirkimo eigą, jos keisti nebus galima. Pirkimo etapus reikia pasirinkti: </a:t>
            </a:r>
          </a:p>
          <a:p>
            <a:r>
              <a:rPr lang="lt-LT" b="1" dirty="0"/>
              <a:t>„Sukūrimas“ – „Ne sistemoje“;</a:t>
            </a:r>
          </a:p>
          <a:p>
            <a:r>
              <a:rPr lang="lt-LT" b="1" dirty="0"/>
              <a:t>„Pasiūlymų pateikimas“ – „Sistemoje“;</a:t>
            </a:r>
          </a:p>
          <a:p>
            <a:r>
              <a:rPr lang="lt-LT" b="1" dirty="0"/>
              <a:t>„Vertinimas“ – „Ne sistemoje“</a:t>
            </a:r>
          </a:p>
        </p:txBody>
      </p:sp>
      <p:sp>
        <p:nvSpPr>
          <p:cNvPr id="12" name="Rectangle 10">
            <a:extLst>
              <a:ext uri="{FF2B5EF4-FFF2-40B4-BE49-F238E27FC236}">
                <a16:creationId xmlns:a16="http://schemas.microsoft.com/office/drawing/2014/main" id="{076EDB81-392E-B8C7-5DE2-D108CE4DB945}"/>
              </a:ext>
            </a:extLst>
          </p:cNvPr>
          <p:cNvSpPr/>
          <p:nvPr/>
        </p:nvSpPr>
        <p:spPr>
          <a:xfrm>
            <a:off x="8492772" y="2435774"/>
            <a:ext cx="2342824"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0E71605F-2629-682E-72F4-2A0B7F62FDA6}"/>
              </a:ext>
            </a:extLst>
          </p:cNvPr>
          <p:cNvSpPr/>
          <p:nvPr/>
        </p:nvSpPr>
        <p:spPr>
          <a:xfrm>
            <a:off x="8492769" y="2979999"/>
            <a:ext cx="2342825"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B47BA231-A4EA-B251-4475-A33DEE6ABDE0}"/>
              </a:ext>
            </a:extLst>
          </p:cNvPr>
          <p:cNvSpPr/>
          <p:nvPr/>
        </p:nvSpPr>
        <p:spPr>
          <a:xfrm flipV="1">
            <a:off x="8492771" y="2698960"/>
            <a:ext cx="2342823" cy="28103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10">
            <a:extLst>
              <a:ext uri="{FF2B5EF4-FFF2-40B4-BE49-F238E27FC236}">
                <a16:creationId xmlns:a16="http://schemas.microsoft.com/office/drawing/2014/main" id="{6B10F349-FA24-D605-013E-22968F51CA83}"/>
              </a:ext>
            </a:extLst>
          </p:cNvPr>
          <p:cNvSpPr/>
          <p:nvPr/>
        </p:nvSpPr>
        <p:spPr>
          <a:xfrm>
            <a:off x="10322974" y="3384420"/>
            <a:ext cx="1210235"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3">
            <a:extLst>
              <a:ext uri="{FF2B5EF4-FFF2-40B4-BE49-F238E27FC236}">
                <a16:creationId xmlns:a16="http://schemas.microsoft.com/office/drawing/2014/main" id="{1D16228A-700D-2D53-28A8-531D5804C7E7}"/>
              </a:ext>
            </a:extLst>
          </p:cNvPr>
          <p:cNvSpPr/>
          <p:nvPr/>
        </p:nvSpPr>
        <p:spPr>
          <a:xfrm>
            <a:off x="11031268" y="2302824"/>
            <a:ext cx="496552" cy="299246"/>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74" name="Oval 4">
            <a:extLst>
              <a:ext uri="{FF2B5EF4-FFF2-40B4-BE49-F238E27FC236}">
                <a16:creationId xmlns:a16="http://schemas.microsoft.com/office/drawing/2014/main" id="{57B9D69F-A81C-6B0E-88EA-94AA682DB5E0}"/>
              </a:ext>
            </a:extLst>
          </p:cNvPr>
          <p:cNvSpPr/>
          <p:nvPr/>
        </p:nvSpPr>
        <p:spPr>
          <a:xfrm>
            <a:off x="11040778" y="2628191"/>
            <a:ext cx="480662" cy="31670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75" name="Oval 5">
            <a:extLst>
              <a:ext uri="{FF2B5EF4-FFF2-40B4-BE49-F238E27FC236}">
                <a16:creationId xmlns:a16="http://schemas.microsoft.com/office/drawing/2014/main" id="{E7EBA262-AAB9-3707-2DF1-05FF526DFBC6}"/>
              </a:ext>
            </a:extLst>
          </p:cNvPr>
          <p:cNvSpPr/>
          <p:nvPr/>
        </p:nvSpPr>
        <p:spPr>
          <a:xfrm>
            <a:off x="11044003" y="2962067"/>
            <a:ext cx="480662" cy="32141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76" name="Oval 6">
            <a:extLst>
              <a:ext uri="{FF2B5EF4-FFF2-40B4-BE49-F238E27FC236}">
                <a16:creationId xmlns:a16="http://schemas.microsoft.com/office/drawing/2014/main" id="{D01D7F52-FBB3-AE47-5E63-681CBFF554AF}"/>
              </a:ext>
            </a:extLst>
          </p:cNvPr>
          <p:cNvSpPr/>
          <p:nvPr/>
        </p:nvSpPr>
        <p:spPr>
          <a:xfrm>
            <a:off x="10674324" y="3656962"/>
            <a:ext cx="507534" cy="29544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80" name="Rectangle 10">
            <a:extLst>
              <a:ext uri="{FF2B5EF4-FFF2-40B4-BE49-F238E27FC236}">
                <a16:creationId xmlns:a16="http://schemas.microsoft.com/office/drawing/2014/main" id="{B35D09CA-CD76-B69C-8849-8FDD9A734137}"/>
              </a:ext>
            </a:extLst>
          </p:cNvPr>
          <p:cNvSpPr/>
          <p:nvPr/>
        </p:nvSpPr>
        <p:spPr>
          <a:xfrm>
            <a:off x="10464397" y="5140716"/>
            <a:ext cx="618563" cy="35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6">
            <a:extLst>
              <a:ext uri="{FF2B5EF4-FFF2-40B4-BE49-F238E27FC236}">
                <a16:creationId xmlns:a16="http://schemas.microsoft.com/office/drawing/2014/main" id="{F21A871B-97E5-C884-B38B-25D922CD0624}"/>
              </a:ext>
            </a:extLst>
          </p:cNvPr>
          <p:cNvSpPr/>
          <p:nvPr/>
        </p:nvSpPr>
        <p:spPr>
          <a:xfrm>
            <a:off x="9862459" y="5140716"/>
            <a:ext cx="507534" cy="29544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cxnSp>
        <p:nvCxnSpPr>
          <p:cNvPr id="20" name="Straight Arrow Connector 2">
            <a:extLst>
              <a:ext uri="{FF2B5EF4-FFF2-40B4-BE49-F238E27FC236}">
                <a16:creationId xmlns:a16="http://schemas.microsoft.com/office/drawing/2014/main" id="{96C37464-85AA-636D-43CA-F302C55E9E03}"/>
              </a:ext>
            </a:extLst>
          </p:cNvPr>
          <p:cNvCxnSpPr>
            <a:cxnSpLocks/>
          </p:cNvCxnSpPr>
          <p:nvPr/>
        </p:nvCxnSpPr>
        <p:spPr>
          <a:xfrm flipV="1">
            <a:off x="6243915" y="2917921"/>
            <a:ext cx="2232392" cy="20677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
            <a:extLst>
              <a:ext uri="{FF2B5EF4-FFF2-40B4-BE49-F238E27FC236}">
                <a16:creationId xmlns:a16="http://schemas.microsoft.com/office/drawing/2014/main" id="{FDBCC15B-B844-70F0-CC57-BBFD7BAC9B59}"/>
              </a:ext>
            </a:extLst>
          </p:cNvPr>
          <p:cNvCxnSpPr>
            <a:cxnSpLocks/>
          </p:cNvCxnSpPr>
          <p:nvPr/>
        </p:nvCxnSpPr>
        <p:spPr>
          <a:xfrm flipV="1">
            <a:off x="6221506" y="3178802"/>
            <a:ext cx="2237647" cy="186431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2">
            <a:extLst>
              <a:ext uri="{FF2B5EF4-FFF2-40B4-BE49-F238E27FC236}">
                <a16:creationId xmlns:a16="http://schemas.microsoft.com/office/drawing/2014/main" id="{F1631EA5-5E57-BE17-BA76-48EE540C9A71}"/>
              </a:ext>
            </a:extLst>
          </p:cNvPr>
          <p:cNvCxnSpPr>
            <a:cxnSpLocks/>
          </p:cNvCxnSpPr>
          <p:nvPr/>
        </p:nvCxnSpPr>
        <p:spPr>
          <a:xfrm flipV="1">
            <a:off x="6232706" y="2646299"/>
            <a:ext cx="2232394" cy="238346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0477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8C678F13-3D25-751C-53CB-24658CA99F5F}"/>
              </a:ext>
            </a:extLst>
          </p:cNvPr>
          <p:cNvPicPr>
            <a:picLocks noChangeAspect="1"/>
          </p:cNvPicPr>
          <p:nvPr/>
        </p:nvPicPr>
        <p:blipFill>
          <a:blip r:embed="rId2"/>
          <a:stretch>
            <a:fillRect/>
          </a:stretch>
        </p:blipFill>
        <p:spPr>
          <a:xfrm>
            <a:off x="618564" y="3949948"/>
            <a:ext cx="11205882" cy="2096857"/>
          </a:xfrm>
          <a:prstGeom prst="rect">
            <a:avLst/>
          </a:prstGeom>
        </p:spPr>
      </p:pic>
      <p:pic>
        <p:nvPicPr>
          <p:cNvPr id="6" name="Paveikslėlis 5">
            <a:extLst>
              <a:ext uri="{FF2B5EF4-FFF2-40B4-BE49-F238E27FC236}">
                <a16:creationId xmlns:a16="http://schemas.microsoft.com/office/drawing/2014/main" id="{923396A4-A4BB-20CF-DB19-872BC22EF2FA}"/>
              </a:ext>
            </a:extLst>
          </p:cNvPr>
          <p:cNvPicPr>
            <a:picLocks noChangeAspect="1"/>
          </p:cNvPicPr>
          <p:nvPr/>
        </p:nvPicPr>
        <p:blipFill>
          <a:blip r:embed="rId3"/>
          <a:stretch>
            <a:fillRect/>
          </a:stretch>
        </p:blipFill>
        <p:spPr>
          <a:xfrm>
            <a:off x="618564" y="1016244"/>
            <a:ext cx="11205882" cy="284715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29</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10596282" y="1875923"/>
            <a:ext cx="1228164" cy="33986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10369854" y="2587760"/>
            <a:ext cx="1286435" cy="2354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10">
            <a:extLst>
              <a:ext uri="{FF2B5EF4-FFF2-40B4-BE49-F238E27FC236}">
                <a16:creationId xmlns:a16="http://schemas.microsoft.com/office/drawing/2014/main" id="{830476B1-BC41-57A5-9F03-01B21962B00F}"/>
              </a:ext>
            </a:extLst>
          </p:cNvPr>
          <p:cNvSpPr/>
          <p:nvPr/>
        </p:nvSpPr>
        <p:spPr>
          <a:xfrm>
            <a:off x="1348139" y="5141687"/>
            <a:ext cx="973719" cy="2354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9986413" y="18310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9739884" y="24856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6" name="Oval 5">
            <a:extLst>
              <a:ext uri="{FF2B5EF4-FFF2-40B4-BE49-F238E27FC236}">
                <a16:creationId xmlns:a16="http://schemas.microsoft.com/office/drawing/2014/main" id="{8AB21387-1BE8-5ED8-2BB4-C878C49B2718}"/>
              </a:ext>
            </a:extLst>
          </p:cNvPr>
          <p:cNvSpPr/>
          <p:nvPr/>
        </p:nvSpPr>
        <p:spPr>
          <a:xfrm>
            <a:off x="2448444" y="50673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Tree>
    <p:extLst>
      <p:ext uri="{BB962C8B-B14F-4D97-AF65-F5344CB8AC3E}">
        <p14:creationId xmlns:p14="http://schemas.microsoft.com/office/powerpoint/2010/main" val="62618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 </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882362" y="911356"/>
            <a:ext cx="10649743" cy="646331"/>
          </a:xfrm>
          <a:prstGeom prst="rect">
            <a:avLst/>
          </a:prstGeom>
          <a:noFill/>
        </p:spPr>
        <p:txBody>
          <a:bodyPr wrap="square" lIns="91440" tIns="45720" rIns="91440" bIns="45720" anchor="t">
            <a:spAutoFit/>
          </a:bodyPr>
          <a:lstStyle/>
          <a:p>
            <a:pPr>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Prisijunkite prie CVP IS aplinkos</a:t>
            </a:r>
            <a:r>
              <a:rPr lang="lt-LT" dirty="0">
                <a:solidFill>
                  <a:prstClr val="black"/>
                </a:solidFill>
                <a:latin typeface="Calibri"/>
              </a:rPr>
              <a:t>, naudodamiesi šia</a:t>
            </a:r>
            <a:r>
              <a:rPr kumimoji="0" lang="lt-LT" sz="1800" b="0" i="0" u="none" strike="noStrike" kern="1200" cap="none" spc="0" normalizeH="0" baseline="0" noProof="0" dirty="0">
                <a:ln>
                  <a:noFill/>
                </a:ln>
                <a:solidFill>
                  <a:prstClr val="black"/>
                </a:solidFill>
                <a:effectLst/>
                <a:uLnTx/>
                <a:uFillTx/>
                <a:latin typeface="Calibri"/>
                <a:ea typeface="+mn-ea"/>
                <a:cs typeface="+mn-cs"/>
              </a:rPr>
              <a:t> nuoroda </a:t>
            </a:r>
            <a:r>
              <a:rPr kumimoji="0" lang="lt-LT" sz="1800" b="0" i="0" u="none" strike="noStrike" kern="1200" cap="none" spc="0" normalizeH="0" baseline="0" noProof="0" dirty="0">
                <a:ln>
                  <a:noFill/>
                </a:ln>
                <a:solidFill>
                  <a:prstClr val="black"/>
                </a:solidFill>
                <a:effectLst/>
                <a:uLnTx/>
                <a:uFillTx/>
                <a:ea typeface="+mn-lt"/>
                <a:cs typeface="+mn-lt"/>
                <a:hlinkClick r:id="rId9">
                  <a:extLst>
                    <a:ext uri="{A12FA001-AC4F-418D-AE19-62706E023703}">
                      <ahyp:hlinkClr xmlns:ahyp="http://schemas.microsoft.com/office/drawing/2018/hyperlinkcolor" val="tx"/>
                    </a:ext>
                  </a:extLst>
                </a:hlinkClick>
              </a:rPr>
              <a:t>https://viesiejipirkimai.lt/epps/home.do</a:t>
            </a:r>
            <a:endParaRPr kumimoji="0" lang="lt-LT" sz="1800" b="0" i="0" u="none" strike="noStrike" kern="1200" cap="none" spc="0" normalizeH="0" baseline="0" noProof="0" dirty="0">
              <a:ln>
                <a:noFill/>
              </a:ln>
              <a:solidFill>
                <a:prstClr val="black"/>
              </a:solidFill>
              <a:effectLst/>
              <a:uLnTx/>
              <a:uFillTx/>
              <a:ea typeface="+mn-lt"/>
              <a:cs typeface="+mn-lt"/>
            </a:endParaRPr>
          </a:p>
          <a:p>
            <a:pPr marL="0" marR="0" lvl="0" indent="0" algn="l" defTabSz="914400">
              <a:lnSpc>
                <a:spcPct val="100000"/>
              </a:lnSpc>
              <a:spcBef>
                <a:spcPts val="0"/>
              </a:spcBef>
              <a:spcAft>
                <a:spcPts val="0"/>
              </a:spcAft>
              <a:buClrTx/>
              <a:buSzTx/>
              <a:buFontTx/>
              <a:buNone/>
              <a:tabLst/>
              <a:defRPr/>
            </a:pPr>
            <a:endParaRPr lang="lt-LT" sz="1800" b="0" i="0" u="none" strike="noStrike" kern="1200" cap="none" spc="0" normalizeH="0" baseline="0" noProof="0" dirty="0">
              <a:ln>
                <a:noFill/>
              </a:ln>
              <a:solidFill>
                <a:srgbClr val="FF0000"/>
              </a:solidFill>
              <a:effectLst/>
              <a:uLnTx/>
              <a:uFillTx/>
              <a:latin typeface="Calibri"/>
              <a:cs typeface="Calibri"/>
            </a:endParaRPr>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3</a:t>
            </a:fld>
            <a:endParaRPr lang="en-US"/>
          </a:p>
        </p:txBody>
      </p:sp>
      <p:grpSp>
        <p:nvGrpSpPr>
          <p:cNvPr id="4" name="Group 3">
            <a:extLst>
              <a:ext uri="{FF2B5EF4-FFF2-40B4-BE49-F238E27FC236}">
                <a16:creationId xmlns:a16="http://schemas.microsoft.com/office/drawing/2014/main" id="{C0AFBCC8-695E-8688-BF7D-70219BEA365E}"/>
              </a:ext>
            </a:extLst>
          </p:cNvPr>
          <p:cNvGrpSpPr/>
          <p:nvPr/>
        </p:nvGrpSpPr>
        <p:grpSpPr>
          <a:xfrm>
            <a:off x="748047" y="1794958"/>
            <a:ext cx="10949667" cy="3805105"/>
            <a:chOff x="-51879" y="3103754"/>
            <a:chExt cx="10949667" cy="3805105"/>
          </a:xfrm>
        </p:grpSpPr>
        <p:pic>
          <p:nvPicPr>
            <p:cNvPr id="5" name="Picture 4">
              <a:extLst>
                <a:ext uri="{FF2B5EF4-FFF2-40B4-BE49-F238E27FC236}">
                  <a16:creationId xmlns:a16="http://schemas.microsoft.com/office/drawing/2014/main" id="{9202A37B-1E4D-D36D-43D2-C4AB5E525B50}"/>
                </a:ext>
              </a:extLst>
            </p:cNvPr>
            <p:cNvPicPr>
              <a:picLocks noChangeAspect="1"/>
            </p:cNvPicPr>
            <p:nvPr/>
          </p:nvPicPr>
          <p:blipFill>
            <a:blip r:embed="rId10"/>
            <a:stretch>
              <a:fillRect/>
            </a:stretch>
          </p:blipFill>
          <p:spPr>
            <a:xfrm>
              <a:off x="-51879" y="3103754"/>
              <a:ext cx="10871226" cy="3805105"/>
            </a:xfrm>
            <a:prstGeom prst="rect">
              <a:avLst/>
            </a:prstGeom>
          </p:spPr>
        </p:pic>
        <p:sp>
          <p:nvSpPr>
            <p:cNvPr id="8" name="Stačiakampis 6">
              <a:extLst>
                <a:ext uri="{FF2B5EF4-FFF2-40B4-BE49-F238E27FC236}">
                  <a16:creationId xmlns:a16="http://schemas.microsoft.com/office/drawing/2014/main" id="{D9465418-CE98-A51E-ACBF-E248D689D44C}"/>
                </a:ext>
              </a:extLst>
            </p:cNvPr>
            <p:cNvSpPr/>
            <p:nvPr/>
          </p:nvSpPr>
          <p:spPr>
            <a:xfrm>
              <a:off x="10134401" y="3269582"/>
              <a:ext cx="763387" cy="3105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1673437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aveikslėlis 44">
            <a:extLst>
              <a:ext uri="{FF2B5EF4-FFF2-40B4-BE49-F238E27FC236}">
                <a16:creationId xmlns:a16="http://schemas.microsoft.com/office/drawing/2014/main" id="{FA6BE22E-78C4-BE3A-FB00-D342437697F7}"/>
              </a:ext>
            </a:extLst>
          </p:cNvPr>
          <p:cNvPicPr>
            <a:picLocks noChangeAspect="1"/>
          </p:cNvPicPr>
          <p:nvPr/>
        </p:nvPicPr>
        <p:blipFill>
          <a:blip r:embed="rId2"/>
          <a:stretch>
            <a:fillRect/>
          </a:stretch>
        </p:blipFill>
        <p:spPr>
          <a:xfrm>
            <a:off x="662111" y="3254005"/>
            <a:ext cx="10237695" cy="2660708"/>
          </a:xfrm>
          <a:prstGeom prst="rect">
            <a:avLst/>
          </a:prstGeom>
        </p:spPr>
      </p:pic>
      <p:pic>
        <p:nvPicPr>
          <p:cNvPr id="30" name="Paveikslėlis 29">
            <a:extLst>
              <a:ext uri="{FF2B5EF4-FFF2-40B4-BE49-F238E27FC236}">
                <a16:creationId xmlns:a16="http://schemas.microsoft.com/office/drawing/2014/main" id="{CCCDC835-5EDE-41CE-84C9-D553478CC4DD}"/>
              </a:ext>
            </a:extLst>
          </p:cNvPr>
          <p:cNvPicPr>
            <a:picLocks noChangeAspect="1"/>
          </p:cNvPicPr>
          <p:nvPr/>
        </p:nvPicPr>
        <p:blipFill>
          <a:blip r:embed="rId3"/>
          <a:stretch>
            <a:fillRect/>
          </a:stretch>
        </p:blipFill>
        <p:spPr>
          <a:xfrm>
            <a:off x="662110" y="985900"/>
            <a:ext cx="10931495" cy="218053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30</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7824332" y="2546134"/>
            <a:ext cx="1481033"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5821659" y="3877400"/>
            <a:ext cx="1456704" cy="2011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8368284" y="20761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2387423" y="37606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6" name="Oval 5">
            <a:extLst>
              <a:ext uri="{FF2B5EF4-FFF2-40B4-BE49-F238E27FC236}">
                <a16:creationId xmlns:a16="http://schemas.microsoft.com/office/drawing/2014/main" id="{8AB21387-1BE8-5ED8-2BB4-C878C49B2718}"/>
              </a:ext>
            </a:extLst>
          </p:cNvPr>
          <p:cNvSpPr/>
          <p:nvPr/>
        </p:nvSpPr>
        <p:spPr>
          <a:xfrm>
            <a:off x="7372650" y="37931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7" name="Rectangle 10">
            <a:extLst>
              <a:ext uri="{FF2B5EF4-FFF2-40B4-BE49-F238E27FC236}">
                <a16:creationId xmlns:a16="http://schemas.microsoft.com/office/drawing/2014/main" id="{99D7CBC8-6394-5128-32CB-71C847DF8619}"/>
              </a:ext>
            </a:extLst>
          </p:cNvPr>
          <p:cNvSpPr/>
          <p:nvPr/>
        </p:nvSpPr>
        <p:spPr>
          <a:xfrm>
            <a:off x="736931" y="3830452"/>
            <a:ext cx="1551336"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10">
            <a:extLst>
              <a:ext uri="{FF2B5EF4-FFF2-40B4-BE49-F238E27FC236}">
                <a16:creationId xmlns:a16="http://schemas.microsoft.com/office/drawing/2014/main" id="{B138023E-B52B-1EFA-B703-4F9BAD82A713}"/>
              </a:ext>
            </a:extLst>
          </p:cNvPr>
          <p:cNvSpPr/>
          <p:nvPr/>
        </p:nvSpPr>
        <p:spPr>
          <a:xfrm>
            <a:off x="736931" y="5064597"/>
            <a:ext cx="699247"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5">
            <a:extLst>
              <a:ext uri="{FF2B5EF4-FFF2-40B4-BE49-F238E27FC236}">
                <a16:creationId xmlns:a16="http://schemas.microsoft.com/office/drawing/2014/main" id="{CA1324C3-E0D9-F2A3-05B6-2D783FBC93AB}"/>
              </a:ext>
            </a:extLst>
          </p:cNvPr>
          <p:cNvSpPr/>
          <p:nvPr/>
        </p:nvSpPr>
        <p:spPr>
          <a:xfrm>
            <a:off x="1460837" y="477228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43" name="Rectangle 10">
            <a:extLst>
              <a:ext uri="{FF2B5EF4-FFF2-40B4-BE49-F238E27FC236}">
                <a16:creationId xmlns:a16="http://schemas.microsoft.com/office/drawing/2014/main" id="{99BB9D17-922D-BE87-C96C-9367372D0BF8}"/>
              </a:ext>
            </a:extLst>
          </p:cNvPr>
          <p:cNvSpPr/>
          <p:nvPr/>
        </p:nvSpPr>
        <p:spPr>
          <a:xfrm>
            <a:off x="5696478" y="5036006"/>
            <a:ext cx="1541808" cy="20116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5">
            <a:extLst>
              <a:ext uri="{FF2B5EF4-FFF2-40B4-BE49-F238E27FC236}">
                <a16:creationId xmlns:a16="http://schemas.microsoft.com/office/drawing/2014/main" id="{DF41BCF9-7F62-BF0E-447C-21BB8756741C}"/>
              </a:ext>
            </a:extLst>
          </p:cNvPr>
          <p:cNvSpPr/>
          <p:nvPr/>
        </p:nvSpPr>
        <p:spPr>
          <a:xfrm>
            <a:off x="7353430" y="49748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47" name="Rectangle 10">
            <a:extLst>
              <a:ext uri="{FF2B5EF4-FFF2-40B4-BE49-F238E27FC236}">
                <a16:creationId xmlns:a16="http://schemas.microsoft.com/office/drawing/2014/main" id="{5264769F-1B61-7AB7-B40D-9E701C188BF6}"/>
              </a:ext>
            </a:extLst>
          </p:cNvPr>
          <p:cNvSpPr/>
          <p:nvPr/>
        </p:nvSpPr>
        <p:spPr>
          <a:xfrm>
            <a:off x="10155735" y="5608565"/>
            <a:ext cx="744071"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FAF4D839-B8AF-ED8F-9C0D-E98C97A0407A}"/>
              </a:ext>
            </a:extLst>
          </p:cNvPr>
          <p:cNvSpPr txBox="1"/>
          <p:nvPr/>
        </p:nvSpPr>
        <p:spPr>
          <a:xfrm>
            <a:off x="8087570" y="2950010"/>
            <a:ext cx="3914422" cy="2308324"/>
          </a:xfrm>
          <a:prstGeom prst="rect">
            <a:avLst/>
          </a:prstGeom>
          <a:solidFill>
            <a:schemeClr val="accent4">
              <a:lumMod val="20000"/>
              <a:lumOff val="80000"/>
            </a:schemeClr>
          </a:solidFill>
        </p:spPr>
        <p:txBody>
          <a:bodyPr wrap="square" lIns="91440" tIns="45720" rIns="91440" bIns="45720" rtlCol="0" anchor="t">
            <a:spAutoFit/>
          </a:bodyPr>
          <a:lstStyle/>
          <a:p>
            <a:r>
              <a:rPr lang="lt-LT" sz="1800" dirty="0"/>
              <a:t>Įkeltas dokumentas bus rodomas viešai tik po to, kai bus paskelbtas pirkimas ir dokumento statusas nustatytas kaip „</a:t>
            </a:r>
            <a:r>
              <a:rPr lang="lt-LT" sz="1800" b="1" dirty="0"/>
              <a:t>Galutinis</a:t>
            </a:r>
            <a:r>
              <a:rPr lang="lt-LT" sz="1800" dirty="0"/>
              <a:t>“. </a:t>
            </a:r>
            <a:r>
              <a:rPr lang="lt-LT" sz="1800" dirty="0">
                <a:solidFill>
                  <a:srgbClr val="FF0000"/>
                </a:solidFill>
              </a:rPr>
              <a:t>SVARBU</a:t>
            </a:r>
            <a:r>
              <a:rPr lang="en-US" sz="1800" dirty="0">
                <a:solidFill>
                  <a:srgbClr val="FF0000"/>
                </a:solidFill>
              </a:rPr>
              <a:t>!</a:t>
            </a:r>
            <a:r>
              <a:rPr lang="en-US" sz="1800" dirty="0"/>
              <a:t> </a:t>
            </a:r>
            <a:r>
              <a:rPr lang="lt-LT" sz="1800" dirty="0"/>
              <a:t>Kai dokumento statusas yra „</a:t>
            </a:r>
            <a:r>
              <a:rPr lang="lt-LT" sz="1800" b="1" dirty="0"/>
              <a:t>Galutinis</a:t>
            </a:r>
            <a:r>
              <a:rPr lang="lt-LT" sz="1800" dirty="0"/>
              <a:t>“, jis negali būti redaguojamas ar panaikinamas, tokį dokumentą galima tik atsiimti (</a:t>
            </a:r>
            <a:r>
              <a:rPr lang="lt-LT" dirty="0"/>
              <a:t>žr. </a:t>
            </a:r>
            <a:r>
              <a:rPr lang="lt-LT" sz="1800" dirty="0">
                <a:hlinkClick r:id="rId5" action="ppaction://hlinksldjump">
                  <a:extLst>
                    <a:ext uri="{A12FA001-AC4F-418D-AE19-62706E023703}">
                      <ahyp:hlinkClr xmlns:ahyp="http://schemas.microsoft.com/office/drawing/2018/hyperlinkcolor" val="tx"/>
                    </a:ext>
                  </a:extLst>
                </a:hlinkClick>
              </a:rPr>
              <a:t>33 skaidrę</a:t>
            </a:r>
            <a:r>
              <a:rPr lang="lt-LT" sz="1800" dirty="0"/>
              <a:t>)</a:t>
            </a:r>
          </a:p>
        </p:txBody>
      </p:sp>
      <p:cxnSp>
        <p:nvCxnSpPr>
          <p:cNvPr id="50" name="Straight Arrow Connector 2">
            <a:extLst>
              <a:ext uri="{FF2B5EF4-FFF2-40B4-BE49-F238E27FC236}">
                <a16:creationId xmlns:a16="http://schemas.microsoft.com/office/drawing/2014/main" id="{509A2051-76D2-DD26-5EFB-EC11FDCA5430}"/>
              </a:ext>
            </a:extLst>
          </p:cNvPr>
          <p:cNvCxnSpPr>
            <a:cxnSpLocks/>
          </p:cNvCxnSpPr>
          <p:nvPr/>
        </p:nvCxnSpPr>
        <p:spPr>
          <a:xfrm flipH="1">
            <a:off x="6804212" y="4181105"/>
            <a:ext cx="1283358" cy="8409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2">
            <a:extLst>
              <a:ext uri="{FF2B5EF4-FFF2-40B4-BE49-F238E27FC236}">
                <a16:creationId xmlns:a16="http://schemas.microsoft.com/office/drawing/2014/main" id="{1736F87C-514A-0CF2-B012-084761775FE8}"/>
              </a:ext>
            </a:extLst>
          </p:cNvPr>
          <p:cNvCxnSpPr>
            <a:cxnSpLocks/>
          </p:cNvCxnSpPr>
          <p:nvPr/>
        </p:nvCxnSpPr>
        <p:spPr>
          <a:xfrm flipV="1">
            <a:off x="4966447" y="5226712"/>
            <a:ext cx="720791" cy="2956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FCC7269B-BF26-6B0C-9EB2-31A98C09E305}"/>
              </a:ext>
            </a:extLst>
          </p:cNvPr>
          <p:cNvSpPr txBox="1"/>
          <p:nvPr/>
        </p:nvSpPr>
        <p:spPr>
          <a:xfrm>
            <a:off x="1333998" y="5491175"/>
            <a:ext cx="5103015"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t>Kai dokumento statusas „</a:t>
            </a:r>
            <a:r>
              <a:rPr lang="lt-LT" b="1" dirty="0"/>
              <a:t>Projektas</a:t>
            </a:r>
            <a:r>
              <a:rPr lang="lt-LT" dirty="0"/>
              <a:t>“, toks dokumentas nematomas viešai, jis gali būti koreguojamas ar panaikinamas (žr. </a:t>
            </a:r>
            <a:r>
              <a:rPr lang="lt-LT" dirty="0">
                <a:hlinkClick r:id="rId6" action="ppaction://hlinksldjump"/>
              </a:rPr>
              <a:t>31-32</a:t>
            </a:r>
            <a:r>
              <a:rPr lang="lt-LT" dirty="0">
                <a:solidFill>
                  <a:srgbClr val="FF0000"/>
                </a:solidFill>
                <a:hlinkClick r:id="rId6" action="ppaction://hlinksldjump"/>
              </a:rPr>
              <a:t> </a:t>
            </a:r>
            <a:r>
              <a:rPr lang="lt-LT" dirty="0">
                <a:hlinkClick r:id="rId6" action="ppaction://hlinksldjump"/>
              </a:rPr>
              <a:t>skaidres</a:t>
            </a:r>
            <a:r>
              <a:rPr lang="lt-LT" dirty="0"/>
              <a:t>)</a:t>
            </a:r>
          </a:p>
        </p:txBody>
      </p:sp>
      <p:sp>
        <p:nvSpPr>
          <p:cNvPr id="42" name="Oval 5">
            <a:extLst>
              <a:ext uri="{FF2B5EF4-FFF2-40B4-BE49-F238E27FC236}">
                <a16:creationId xmlns:a16="http://schemas.microsoft.com/office/drawing/2014/main" id="{8508850A-B09B-A5FB-6393-F2E8E7B44C5D}"/>
              </a:ext>
            </a:extLst>
          </p:cNvPr>
          <p:cNvSpPr/>
          <p:nvPr/>
        </p:nvSpPr>
        <p:spPr>
          <a:xfrm>
            <a:off x="10214231" y="51869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6</a:t>
            </a:r>
            <a:endParaRPr lang="en-GB">
              <a:solidFill>
                <a:schemeClr val="tx1"/>
              </a:solidFill>
            </a:endParaRPr>
          </a:p>
        </p:txBody>
      </p:sp>
    </p:spTree>
    <p:extLst>
      <p:ext uri="{BB962C8B-B14F-4D97-AF65-F5344CB8AC3E}">
        <p14:creationId xmlns:p14="http://schemas.microsoft.com/office/powerpoint/2010/main" val="3756953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a:extLst>
              <a:ext uri="{FF2B5EF4-FFF2-40B4-BE49-F238E27FC236}">
                <a16:creationId xmlns:a16="http://schemas.microsoft.com/office/drawing/2014/main" id="{B991C282-25F7-656B-60E8-51980387E762}"/>
              </a:ext>
            </a:extLst>
          </p:cNvPr>
          <p:cNvPicPr>
            <a:picLocks noChangeAspect="1"/>
          </p:cNvPicPr>
          <p:nvPr/>
        </p:nvPicPr>
        <p:blipFill>
          <a:blip r:embed="rId2"/>
          <a:stretch>
            <a:fillRect/>
          </a:stretch>
        </p:blipFill>
        <p:spPr>
          <a:xfrm>
            <a:off x="332002" y="3861228"/>
            <a:ext cx="7745506" cy="2513477"/>
          </a:xfrm>
          <a:prstGeom prst="rect">
            <a:avLst/>
          </a:prstGeom>
        </p:spPr>
      </p:pic>
      <p:pic>
        <p:nvPicPr>
          <p:cNvPr id="9" name="Paveikslėlis 8">
            <a:extLst>
              <a:ext uri="{FF2B5EF4-FFF2-40B4-BE49-F238E27FC236}">
                <a16:creationId xmlns:a16="http://schemas.microsoft.com/office/drawing/2014/main" id="{460384EC-CA78-EDD1-4EA2-E55A0DE2DD61}"/>
              </a:ext>
            </a:extLst>
          </p:cNvPr>
          <p:cNvPicPr>
            <a:picLocks noChangeAspect="1"/>
          </p:cNvPicPr>
          <p:nvPr/>
        </p:nvPicPr>
        <p:blipFill>
          <a:blip r:embed="rId3"/>
          <a:srcRect t="17709"/>
          <a:stretch/>
        </p:blipFill>
        <p:spPr>
          <a:xfrm>
            <a:off x="332002" y="1416643"/>
            <a:ext cx="11389597" cy="234315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31</a:t>
            </a:fld>
            <a:endParaRPr lang="en-US"/>
          </a:p>
        </p:txBody>
      </p:sp>
      <p:sp>
        <p:nvSpPr>
          <p:cNvPr id="15" name="Rectangle 10">
            <a:extLst>
              <a:ext uri="{FF2B5EF4-FFF2-40B4-BE49-F238E27FC236}">
                <a16:creationId xmlns:a16="http://schemas.microsoft.com/office/drawing/2014/main" id="{5E3DB787-4A8C-4236-2B3A-786B12A02738}"/>
              </a:ext>
            </a:extLst>
          </p:cNvPr>
          <p:cNvSpPr/>
          <p:nvPr/>
        </p:nvSpPr>
        <p:spPr>
          <a:xfrm>
            <a:off x="10975095" y="2953438"/>
            <a:ext cx="240062" cy="26860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214459" y="23813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10402772" y="29056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40" name="Rectangle 10">
            <a:extLst>
              <a:ext uri="{FF2B5EF4-FFF2-40B4-BE49-F238E27FC236}">
                <a16:creationId xmlns:a16="http://schemas.microsoft.com/office/drawing/2014/main" id="{B138023E-B52B-1EFA-B703-4F9BAD82A713}"/>
              </a:ext>
            </a:extLst>
          </p:cNvPr>
          <p:cNvSpPr/>
          <p:nvPr/>
        </p:nvSpPr>
        <p:spPr>
          <a:xfrm>
            <a:off x="279691" y="2920305"/>
            <a:ext cx="354168"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5">
            <a:extLst>
              <a:ext uri="{FF2B5EF4-FFF2-40B4-BE49-F238E27FC236}">
                <a16:creationId xmlns:a16="http://schemas.microsoft.com/office/drawing/2014/main" id="{8508850A-B09B-A5FB-6393-F2E8E7B44C5D}"/>
              </a:ext>
            </a:extLst>
          </p:cNvPr>
          <p:cNvSpPr/>
          <p:nvPr/>
        </p:nvSpPr>
        <p:spPr>
          <a:xfrm>
            <a:off x="5427284" y="532264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43" name="Rectangle 10">
            <a:extLst>
              <a:ext uri="{FF2B5EF4-FFF2-40B4-BE49-F238E27FC236}">
                <a16:creationId xmlns:a16="http://schemas.microsoft.com/office/drawing/2014/main" id="{99BB9D17-922D-BE87-C96C-9367372D0BF8}"/>
              </a:ext>
            </a:extLst>
          </p:cNvPr>
          <p:cNvSpPr/>
          <p:nvPr/>
        </p:nvSpPr>
        <p:spPr>
          <a:xfrm>
            <a:off x="421341" y="4231341"/>
            <a:ext cx="1515035"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9EE5983-B037-3A6B-B226-D36CC578E40E}"/>
              </a:ext>
            </a:extLst>
          </p:cNvPr>
          <p:cNvSpPr txBox="1"/>
          <p:nvPr/>
        </p:nvSpPr>
        <p:spPr>
          <a:xfrm>
            <a:off x="332001" y="992094"/>
            <a:ext cx="7036987" cy="369332"/>
          </a:xfrm>
          <a:prstGeom prst="rect">
            <a:avLst/>
          </a:prstGeom>
          <a:noFill/>
        </p:spPr>
        <p:txBody>
          <a:bodyPr wrap="square" rtlCol="0">
            <a:spAutoFit/>
          </a:bodyPr>
          <a:lstStyle/>
          <a:p>
            <a:r>
              <a:rPr lang="lt-LT" dirty="0"/>
              <a:t>Dokumento, kurio statusas „Projektas“, koregavimas ir panaikinimas:</a:t>
            </a:r>
            <a:endParaRPr lang="en-US" dirty="0"/>
          </a:p>
        </p:txBody>
      </p:sp>
      <p:sp>
        <p:nvSpPr>
          <p:cNvPr id="17" name="Rectangle 10">
            <a:extLst>
              <a:ext uri="{FF2B5EF4-FFF2-40B4-BE49-F238E27FC236}">
                <a16:creationId xmlns:a16="http://schemas.microsoft.com/office/drawing/2014/main" id="{681A5B61-1780-52A6-68B6-B80E90289ACE}"/>
              </a:ext>
            </a:extLst>
          </p:cNvPr>
          <p:cNvSpPr/>
          <p:nvPr/>
        </p:nvSpPr>
        <p:spPr>
          <a:xfrm>
            <a:off x="4320988" y="4231340"/>
            <a:ext cx="1515035"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0">
            <a:extLst>
              <a:ext uri="{FF2B5EF4-FFF2-40B4-BE49-F238E27FC236}">
                <a16:creationId xmlns:a16="http://schemas.microsoft.com/office/drawing/2014/main" id="{1EC723ED-E927-7AB9-8F95-616F3D36C9D7}"/>
              </a:ext>
            </a:extLst>
          </p:cNvPr>
          <p:cNvSpPr/>
          <p:nvPr/>
        </p:nvSpPr>
        <p:spPr>
          <a:xfrm>
            <a:off x="4320988" y="4616329"/>
            <a:ext cx="3693459" cy="52941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EBD86528-1327-31D6-95D3-13693C5316C3}"/>
              </a:ext>
            </a:extLst>
          </p:cNvPr>
          <p:cNvSpPr/>
          <p:nvPr/>
        </p:nvSpPr>
        <p:spPr>
          <a:xfrm>
            <a:off x="421341" y="5449827"/>
            <a:ext cx="564778"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76695FAF-D9C4-419E-8C48-01682C564844}"/>
              </a:ext>
            </a:extLst>
          </p:cNvPr>
          <p:cNvSpPr/>
          <p:nvPr/>
        </p:nvSpPr>
        <p:spPr>
          <a:xfrm>
            <a:off x="4796116" y="5407095"/>
            <a:ext cx="564778"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7503456" y="6122576"/>
            <a:ext cx="574051" cy="2480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5">
            <a:extLst>
              <a:ext uri="{FF2B5EF4-FFF2-40B4-BE49-F238E27FC236}">
                <a16:creationId xmlns:a16="http://schemas.microsoft.com/office/drawing/2014/main" id="{E3D3C9D9-B8AE-1113-43C4-3DF64ECF923A}"/>
              </a:ext>
            </a:extLst>
          </p:cNvPr>
          <p:cNvSpPr/>
          <p:nvPr/>
        </p:nvSpPr>
        <p:spPr>
          <a:xfrm>
            <a:off x="7498592" y="56878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5" name="TextBox 24">
            <a:extLst>
              <a:ext uri="{FF2B5EF4-FFF2-40B4-BE49-F238E27FC236}">
                <a16:creationId xmlns:a16="http://schemas.microsoft.com/office/drawing/2014/main" id="{6AF6FCF2-5AFC-DBC0-F5CD-78A7E7FCB27A}"/>
              </a:ext>
            </a:extLst>
          </p:cNvPr>
          <p:cNvSpPr txBox="1"/>
          <p:nvPr/>
        </p:nvSpPr>
        <p:spPr>
          <a:xfrm>
            <a:off x="8267611" y="4446493"/>
            <a:ext cx="3503048" cy="1477328"/>
          </a:xfrm>
          <a:prstGeom prst="rect">
            <a:avLst/>
          </a:prstGeom>
          <a:solidFill>
            <a:schemeClr val="accent4">
              <a:lumMod val="20000"/>
              <a:lumOff val="80000"/>
            </a:schemeClr>
          </a:solidFill>
        </p:spPr>
        <p:txBody>
          <a:bodyPr wrap="square" rtlCol="0">
            <a:spAutoFit/>
          </a:bodyPr>
          <a:lstStyle/>
          <a:p>
            <a:r>
              <a:rPr lang="lt-LT" dirty="0"/>
              <a:t>Pakoregavus informaciją ir įkėlus pakoreguotą priedą, užpildomas laukas „Skirtumai nuo ankstesnių versijų“ bei pažymimas dokumento statusas „Galutinis“ (3)</a:t>
            </a:r>
            <a:endParaRPr lang="en-US" dirty="0"/>
          </a:p>
        </p:txBody>
      </p:sp>
      <p:sp>
        <p:nvSpPr>
          <p:cNvPr id="2" name="TextBox 1">
            <a:extLst>
              <a:ext uri="{FF2B5EF4-FFF2-40B4-BE49-F238E27FC236}">
                <a16:creationId xmlns:a16="http://schemas.microsoft.com/office/drawing/2014/main" id="{F7E1DA05-D106-7742-8DDC-104075574A98}"/>
              </a:ext>
            </a:extLst>
          </p:cNvPr>
          <p:cNvSpPr txBox="1"/>
          <p:nvPr/>
        </p:nvSpPr>
        <p:spPr>
          <a:xfrm>
            <a:off x="8139123" y="3438485"/>
            <a:ext cx="3371772" cy="923330"/>
          </a:xfrm>
          <a:prstGeom prst="rect">
            <a:avLst/>
          </a:prstGeom>
          <a:solidFill>
            <a:schemeClr val="accent4">
              <a:lumMod val="20000"/>
              <a:lumOff val="80000"/>
            </a:schemeClr>
          </a:solidFill>
        </p:spPr>
        <p:txBody>
          <a:bodyPr wrap="square" rtlCol="0">
            <a:spAutoFit/>
          </a:bodyPr>
          <a:lstStyle/>
          <a:p>
            <a:r>
              <a:rPr lang="lt-LT"/>
              <a:t>Norėdami panaikinti dokumento projektą, pažymime dokumentą (1) ir spaudžiame:</a:t>
            </a:r>
            <a:endParaRPr lang="en-US"/>
          </a:p>
        </p:txBody>
      </p:sp>
      <p:cxnSp>
        <p:nvCxnSpPr>
          <p:cNvPr id="4" name="Connector: Elbow 1">
            <a:extLst>
              <a:ext uri="{FF2B5EF4-FFF2-40B4-BE49-F238E27FC236}">
                <a16:creationId xmlns:a16="http://schemas.microsoft.com/office/drawing/2014/main" id="{705395FA-F10D-EA57-A06C-74EB250AE593}"/>
              </a:ext>
            </a:extLst>
          </p:cNvPr>
          <p:cNvCxnSpPr>
            <a:cxnSpLocks/>
          </p:cNvCxnSpPr>
          <p:nvPr/>
        </p:nvCxnSpPr>
        <p:spPr>
          <a:xfrm flipV="1">
            <a:off x="10058403" y="3145463"/>
            <a:ext cx="1259858" cy="1085877"/>
          </a:xfrm>
          <a:prstGeom prst="bentConnector3">
            <a:avLst>
              <a:gd name="adj1" fmla="val 99098"/>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821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aveikslėlis 81">
            <a:extLst>
              <a:ext uri="{FF2B5EF4-FFF2-40B4-BE49-F238E27FC236}">
                <a16:creationId xmlns:a16="http://schemas.microsoft.com/office/drawing/2014/main" id="{5B9DFF13-E366-3019-7727-70CFC06F5FFC}"/>
              </a:ext>
            </a:extLst>
          </p:cNvPr>
          <p:cNvPicPr>
            <a:picLocks noChangeAspect="1"/>
          </p:cNvPicPr>
          <p:nvPr/>
        </p:nvPicPr>
        <p:blipFill>
          <a:blip r:embed="rId2"/>
          <a:stretch>
            <a:fillRect/>
          </a:stretch>
        </p:blipFill>
        <p:spPr>
          <a:xfrm>
            <a:off x="394449" y="1003832"/>
            <a:ext cx="11325826" cy="2046468"/>
          </a:xfrm>
          <a:prstGeom prst="rect">
            <a:avLst/>
          </a:prstGeom>
        </p:spPr>
      </p:pic>
      <p:pic>
        <p:nvPicPr>
          <p:cNvPr id="73" name="Paveikslėlis 72">
            <a:extLst>
              <a:ext uri="{FF2B5EF4-FFF2-40B4-BE49-F238E27FC236}">
                <a16:creationId xmlns:a16="http://schemas.microsoft.com/office/drawing/2014/main" id="{46F12BD2-CAC6-6BE6-B17A-FF7C6BE2D7CF}"/>
              </a:ext>
            </a:extLst>
          </p:cNvPr>
          <p:cNvPicPr>
            <a:picLocks noChangeAspect="1"/>
          </p:cNvPicPr>
          <p:nvPr/>
        </p:nvPicPr>
        <p:blipFill>
          <a:blip r:embed="rId3"/>
          <a:stretch>
            <a:fillRect/>
          </a:stretch>
        </p:blipFill>
        <p:spPr>
          <a:xfrm>
            <a:off x="4572683" y="3101836"/>
            <a:ext cx="7147585" cy="1637059"/>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84400" y="16709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32</a:t>
            </a:fld>
            <a:endParaRPr lang="en-US"/>
          </a:p>
        </p:txBody>
      </p:sp>
      <p:sp>
        <p:nvSpPr>
          <p:cNvPr id="43" name="Rectangle 10">
            <a:extLst>
              <a:ext uri="{FF2B5EF4-FFF2-40B4-BE49-F238E27FC236}">
                <a16:creationId xmlns:a16="http://schemas.microsoft.com/office/drawing/2014/main" id="{99BB9D17-922D-BE87-C96C-9367372D0BF8}"/>
              </a:ext>
            </a:extLst>
          </p:cNvPr>
          <p:cNvSpPr/>
          <p:nvPr/>
        </p:nvSpPr>
        <p:spPr>
          <a:xfrm>
            <a:off x="421341" y="2534873"/>
            <a:ext cx="268943"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9EE5983-B037-3A6B-B226-D36CC578E40E}"/>
              </a:ext>
            </a:extLst>
          </p:cNvPr>
          <p:cNvSpPr txBox="1"/>
          <p:nvPr/>
        </p:nvSpPr>
        <p:spPr>
          <a:xfrm>
            <a:off x="3720354" y="1772476"/>
            <a:ext cx="6266328" cy="369332"/>
          </a:xfrm>
          <a:prstGeom prst="rect">
            <a:avLst/>
          </a:prstGeom>
          <a:solidFill>
            <a:schemeClr val="accent4">
              <a:lumMod val="20000"/>
              <a:lumOff val="80000"/>
            </a:schemeClr>
          </a:solidFill>
        </p:spPr>
        <p:txBody>
          <a:bodyPr wrap="square" rtlCol="0">
            <a:spAutoFit/>
          </a:bodyPr>
          <a:lstStyle/>
          <a:p>
            <a:r>
              <a:rPr lang="lt-LT" dirty="0"/>
              <a:t>Dokumento statusas iš „</a:t>
            </a:r>
            <a:r>
              <a:rPr lang="lt-LT" b="1" dirty="0"/>
              <a:t>Projektas</a:t>
            </a:r>
            <a:r>
              <a:rPr lang="lt-LT" dirty="0"/>
              <a:t>“ pasikeitė į „</a:t>
            </a:r>
            <a:r>
              <a:rPr lang="lt-LT" b="1" dirty="0"/>
              <a:t>Galutinis</a:t>
            </a:r>
            <a:r>
              <a:rPr lang="lt-LT" dirty="0"/>
              <a:t>“</a:t>
            </a:r>
            <a:endParaRPr lang="en-US" dirty="0"/>
          </a:p>
        </p:txBody>
      </p:sp>
      <p:sp>
        <p:nvSpPr>
          <p:cNvPr id="17" name="Rectangle 10">
            <a:extLst>
              <a:ext uri="{FF2B5EF4-FFF2-40B4-BE49-F238E27FC236}">
                <a16:creationId xmlns:a16="http://schemas.microsoft.com/office/drawing/2014/main" id="{681A5B61-1780-52A6-68B6-B80E90289ACE}"/>
              </a:ext>
            </a:extLst>
          </p:cNvPr>
          <p:cNvSpPr/>
          <p:nvPr/>
        </p:nvSpPr>
        <p:spPr>
          <a:xfrm>
            <a:off x="6956612" y="1434425"/>
            <a:ext cx="802340"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8585947" y="2507074"/>
            <a:ext cx="268942" cy="2429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Arrow Connector 2">
            <a:extLst>
              <a:ext uri="{FF2B5EF4-FFF2-40B4-BE49-F238E27FC236}">
                <a16:creationId xmlns:a16="http://schemas.microsoft.com/office/drawing/2014/main" id="{AE8A3CB0-C4E1-3BF2-AB30-E60AB13021E9}"/>
              </a:ext>
            </a:extLst>
          </p:cNvPr>
          <p:cNvCxnSpPr>
            <a:cxnSpLocks/>
          </p:cNvCxnSpPr>
          <p:nvPr/>
        </p:nvCxnSpPr>
        <p:spPr>
          <a:xfrm>
            <a:off x="7046259" y="2115264"/>
            <a:ext cx="712693" cy="4430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2">
            <a:extLst>
              <a:ext uri="{FF2B5EF4-FFF2-40B4-BE49-F238E27FC236}">
                <a16:creationId xmlns:a16="http://schemas.microsoft.com/office/drawing/2014/main" id="{4A061F89-7D46-B1BD-9143-77B5F390639C}"/>
              </a:ext>
            </a:extLst>
          </p:cNvPr>
          <p:cNvCxnSpPr>
            <a:cxnSpLocks/>
          </p:cNvCxnSpPr>
          <p:nvPr/>
        </p:nvCxnSpPr>
        <p:spPr>
          <a:xfrm flipH="1">
            <a:off x="7767762" y="2615108"/>
            <a:ext cx="800566" cy="4002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8" name="Oval 3">
            <a:extLst>
              <a:ext uri="{FF2B5EF4-FFF2-40B4-BE49-F238E27FC236}">
                <a16:creationId xmlns:a16="http://schemas.microsoft.com/office/drawing/2014/main" id="{1E4C64D7-76A8-9BCD-11E4-50FEA51DCE3B}"/>
              </a:ext>
            </a:extLst>
          </p:cNvPr>
          <p:cNvSpPr/>
          <p:nvPr/>
        </p:nvSpPr>
        <p:spPr>
          <a:xfrm>
            <a:off x="313496" y="19703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59" name="Oval 3">
            <a:extLst>
              <a:ext uri="{FF2B5EF4-FFF2-40B4-BE49-F238E27FC236}">
                <a16:creationId xmlns:a16="http://schemas.microsoft.com/office/drawing/2014/main" id="{046AD734-D170-BD64-C653-90B04BBB22F0}"/>
              </a:ext>
            </a:extLst>
          </p:cNvPr>
          <p:cNvSpPr/>
          <p:nvPr/>
        </p:nvSpPr>
        <p:spPr>
          <a:xfrm>
            <a:off x="6360460" y="128072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62" name="Oval 3">
            <a:extLst>
              <a:ext uri="{FF2B5EF4-FFF2-40B4-BE49-F238E27FC236}">
                <a16:creationId xmlns:a16="http://schemas.microsoft.com/office/drawing/2014/main" id="{E966306D-5B62-8824-416F-8A8585E11A3D}"/>
              </a:ext>
            </a:extLst>
          </p:cNvPr>
          <p:cNvSpPr/>
          <p:nvPr/>
        </p:nvSpPr>
        <p:spPr>
          <a:xfrm>
            <a:off x="354582" y="43604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64" name="Paveikslėlis 63">
            <a:extLst>
              <a:ext uri="{FF2B5EF4-FFF2-40B4-BE49-F238E27FC236}">
                <a16:creationId xmlns:a16="http://schemas.microsoft.com/office/drawing/2014/main" id="{8C2F4D35-E447-1F46-1465-D8CB6E6ADF49}"/>
              </a:ext>
            </a:extLst>
          </p:cNvPr>
          <p:cNvPicPr>
            <a:picLocks noChangeAspect="1"/>
          </p:cNvPicPr>
          <p:nvPr/>
        </p:nvPicPr>
        <p:blipFill>
          <a:blip r:embed="rId5"/>
          <a:srcRect r="19252"/>
          <a:stretch/>
        </p:blipFill>
        <p:spPr>
          <a:xfrm>
            <a:off x="354582" y="4750138"/>
            <a:ext cx="4568689" cy="1802803"/>
          </a:xfrm>
          <a:prstGeom prst="rect">
            <a:avLst/>
          </a:prstGeom>
        </p:spPr>
      </p:pic>
      <p:sp>
        <p:nvSpPr>
          <p:cNvPr id="83" name="TextBox 82">
            <a:extLst>
              <a:ext uri="{FF2B5EF4-FFF2-40B4-BE49-F238E27FC236}">
                <a16:creationId xmlns:a16="http://schemas.microsoft.com/office/drawing/2014/main" id="{B21A2F67-8498-06E9-74D7-1C68CB977D55}"/>
              </a:ext>
            </a:extLst>
          </p:cNvPr>
          <p:cNvSpPr txBox="1"/>
          <p:nvPr/>
        </p:nvSpPr>
        <p:spPr>
          <a:xfrm>
            <a:off x="929524" y="3429000"/>
            <a:ext cx="3415013" cy="923330"/>
          </a:xfrm>
          <a:prstGeom prst="rect">
            <a:avLst/>
          </a:prstGeom>
          <a:solidFill>
            <a:schemeClr val="accent4">
              <a:lumMod val="20000"/>
              <a:lumOff val="80000"/>
            </a:schemeClr>
          </a:solidFill>
        </p:spPr>
        <p:txBody>
          <a:bodyPr wrap="square" rtlCol="0">
            <a:spAutoFit/>
          </a:bodyPr>
          <a:lstStyle/>
          <a:p>
            <a:r>
              <a:rPr lang="lt-LT" dirty="0"/>
              <a:t>Pasirinkus funkciją „Peržiūrėti“ (2), matoma paskutinės dokumento versijos informacija (3)</a:t>
            </a:r>
            <a:endParaRPr lang="en-US" dirty="0"/>
          </a:p>
        </p:txBody>
      </p:sp>
      <p:cxnSp>
        <p:nvCxnSpPr>
          <p:cNvPr id="84" name="Straight Arrow Connector 2">
            <a:extLst>
              <a:ext uri="{FF2B5EF4-FFF2-40B4-BE49-F238E27FC236}">
                <a16:creationId xmlns:a16="http://schemas.microsoft.com/office/drawing/2014/main" id="{8AD9702A-832B-63C1-0114-35C9FBE31001}"/>
              </a:ext>
            </a:extLst>
          </p:cNvPr>
          <p:cNvCxnSpPr>
            <a:cxnSpLocks/>
          </p:cNvCxnSpPr>
          <p:nvPr/>
        </p:nvCxnSpPr>
        <p:spPr>
          <a:xfrm>
            <a:off x="2213471" y="4352330"/>
            <a:ext cx="0" cy="373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Rectangle 10">
            <a:extLst>
              <a:ext uri="{FF2B5EF4-FFF2-40B4-BE49-F238E27FC236}">
                <a16:creationId xmlns:a16="http://schemas.microsoft.com/office/drawing/2014/main" id="{1D9C30D0-90E6-F88C-FC2F-83F841396080}"/>
              </a:ext>
            </a:extLst>
          </p:cNvPr>
          <p:cNvSpPr/>
          <p:nvPr/>
        </p:nvSpPr>
        <p:spPr>
          <a:xfrm>
            <a:off x="4572683" y="3076406"/>
            <a:ext cx="7147585" cy="16624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737A8342-3C37-ECFB-E6A9-EA3EEB7549B0}"/>
              </a:ext>
            </a:extLst>
          </p:cNvPr>
          <p:cNvSpPr txBox="1"/>
          <p:nvPr/>
        </p:nvSpPr>
        <p:spPr>
          <a:xfrm>
            <a:off x="5559045" y="4867149"/>
            <a:ext cx="4679577" cy="1754326"/>
          </a:xfrm>
          <a:prstGeom prst="rect">
            <a:avLst/>
          </a:prstGeom>
          <a:solidFill>
            <a:schemeClr val="accent4">
              <a:lumMod val="20000"/>
              <a:lumOff val="80000"/>
            </a:schemeClr>
          </a:solidFill>
        </p:spPr>
        <p:txBody>
          <a:bodyPr wrap="square" rtlCol="0">
            <a:spAutoFit/>
          </a:bodyPr>
          <a:lstStyle/>
          <a:p>
            <a:r>
              <a:rPr lang="lt-LT" dirty="0"/>
              <a:t>Įkeltų dokumentų visas versijas ir pakeitimų aprašymus pirkimo vykdytojas gali matyti skiltyje „Dokumentų versijos“. Tiekėjams matoma tik dokumentas, kurio statusas „Galutinis“ ir pakeitimų aprašymas skiltyje „Pakeitimai“</a:t>
            </a:r>
            <a:endParaRPr lang="en-US" dirty="0"/>
          </a:p>
        </p:txBody>
      </p:sp>
      <p:cxnSp>
        <p:nvCxnSpPr>
          <p:cNvPr id="41" name="Straight Arrow Connector 2">
            <a:extLst>
              <a:ext uri="{FF2B5EF4-FFF2-40B4-BE49-F238E27FC236}">
                <a16:creationId xmlns:a16="http://schemas.microsoft.com/office/drawing/2014/main" id="{69B9EB37-1E42-1B4A-3900-DF0246465BC4}"/>
              </a:ext>
            </a:extLst>
          </p:cNvPr>
          <p:cNvCxnSpPr>
            <a:cxnSpLocks/>
          </p:cNvCxnSpPr>
          <p:nvPr/>
        </p:nvCxnSpPr>
        <p:spPr>
          <a:xfrm flipH="1" flipV="1">
            <a:off x="8794577" y="2790064"/>
            <a:ext cx="985917" cy="20770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576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aveikslėlis 22">
            <a:extLst>
              <a:ext uri="{FF2B5EF4-FFF2-40B4-BE49-F238E27FC236}">
                <a16:creationId xmlns:a16="http://schemas.microsoft.com/office/drawing/2014/main" id="{D5C37EB6-5FC7-44F8-ADF4-2AA5EA9D6244}"/>
              </a:ext>
            </a:extLst>
          </p:cNvPr>
          <p:cNvPicPr>
            <a:picLocks noChangeAspect="1"/>
          </p:cNvPicPr>
          <p:nvPr/>
        </p:nvPicPr>
        <p:blipFill>
          <a:blip r:embed="rId2"/>
          <a:srcRect t="24713"/>
          <a:stretch/>
        </p:blipFill>
        <p:spPr>
          <a:xfrm>
            <a:off x="469583" y="4381901"/>
            <a:ext cx="11226440" cy="1212859"/>
          </a:xfrm>
          <a:prstGeom prst="rect">
            <a:avLst/>
          </a:prstGeom>
        </p:spPr>
      </p:pic>
      <p:pic>
        <p:nvPicPr>
          <p:cNvPr id="12" name="Paveikslėlis 11">
            <a:extLst>
              <a:ext uri="{FF2B5EF4-FFF2-40B4-BE49-F238E27FC236}">
                <a16:creationId xmlns:a16="http://schemas.microsoft.com/office/drawing/2014/main" id="{69829F63-AB9E-2381-112B-9DA84EB87B70}"/>
              </a:ext>
            </a:extLst>
          </p:cNvPr>
          <p:cNvPicPr>
            <a:picLocks noChangeAspect="1"/>
          </p:cNvPicPr>
          <p:nvPr/>
        </p:nvPicPr>
        <p:blipFill>
          <a:blip r:embed="rId3"/>
          <a:srcRect r="78077"/>
          <a:stretch/>
        </p:blipFill>
        <p:spPr>
          <a:xfrm>
            <a:off x="4659355" y="3419983"/>
            <a:ext cx="2496165" cy="821397"/>
          </a:xfrm>
          <a:prstGeom prst="rect">
            <a:avLst/>
          </a:prstGeom>
        </p:spPr>
      </p:pic>
      <p:pic>
        <p:nvPicPr>
          <p:cNvPr id="8" name="Paveikslėlis 7">
            <a:extLst>
              <a:ext uri="{FF2B5EF4-FFF2-40B4-BE49-F238E27FC236}">
                <a16:creationId xmlns:a16="http://schemas.microsoft.com/office/drawing/2014/main" id="{FB8F0201-D01D-7E6F-10AE-800AE848C937}"/>
              </a:ext>
            </a:extLst>
          </p:cNvPr>
          <p:cNvPicPr>
            <a:picLocks noChangeAspect="1"/>
          </p:cNvPicPr>
          <p:nvPr/>
        </p:nvPicPr>
        <p:blipFill>
          <a:blip r:embed="rId4"/>
          <a:stretch>
            <a:fillRect/>
          </a:stretch>
        </p:blipFill>
        <p:spPr>
          <a:xfrm>
            <a:off x="1283159" y="3369389"/>
            <a:ext cx="2934492" cy="923330"/>
          </a:xfrm>
          <a:prstGeom prst="rect">
            <a:avLst/>
          </a:prstGeom>
        </p:spPr>
      </p:pic>
      <p:pic>
        <p:nvPicPr>
          <p:cNvPr id="82" name="Paveikslėlis 81">
            <a:extLst>
              <a:ext uri="{FF2B5EF4-FFF2-40B4-BE49-F238E27FC236}">
                <a16:creationId xmlns:a16="http://schemas.microsoft.com/office/drawing/2014/main" id="{5B9DFF13-E366-3019-7727-70CFC06F5FFC}"/>
              </a:ext>
            </a:extLst>
          </p:cNvPr>
          <p:cNvPicPr>
            <a:picLocks noChangeAspect="1"/>
          </p:cNvPicPr>
          <p:nvPr/>
        </p:nvPicPr>
        <p:blipFill>
          <a:blip r:embed="rId5"/>
          <a:stretch>
            <a:fillRect/>
          </a:stretch>
        </p:blipFill>
        <p:spPr>
          <a:xfrm>
            <a:off x="469584" y="1280599"/>
            <a:ext cx="11226441" cy="2028510"/>
          </a:xfrm>
          <a:prstGeom prst="rect">
            <a:avLst/>
          </a:prstGeom>
        </p:spPr>
      </p:pic>
      <p:pic>
        <p:nvPicPr>
          <p:cNvPr id="10" name="Paveikslėlis 9"/>
          <p:cNvPicPr>
            <a:picLocks noChangeAspect="1"/>
          </p:cNvPicPr>
          <p:nvPr/>
        </p:nvPicPr>
        <p:blipFill rotWithShape="1">
          <a:blip r:embed="rId6"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84400" y="16709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33</a:t>
            </a:fld>
            <a:endParaRPr lang="en-US"/>
          </a:p>
        </p:txBody>
      </p:sp>
      <p:sp>
        <p:nvSpPr>
          <p:cNvPr id="43" name="Rectangle 10">
            <a:extLst>
              <a:ext uri="{FF2B5EF4-FFF2-40B4-BE49-F238E27FC236}">
                <a16:creationId xmlns:a16="http://schemas.microsoft.com/office/drawing/2014/main" id="{99BB9D17-922D-BE87-C96C-9367372D0BF8}"/>
              </a:ext>
            </a:extLst>
          </p:cNvPr>
          <p:cNvSpPr/>
          <p:nvPr/>
        </p:nvSpPr>
        <p:spPr>
          <a:xfrm>
            <a:off x="499392" y="2763672"/>
            <a:ext cx="251013" cy="2667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9278470" y="1710006"/>
            <a:ext cx="607875" cy="2971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Arrow Connector 2">
            <a:extLst>
              <a:ext uri="{FF2B5EF4-FFF2-40B4-BE49-F238E27FC236}">
                <a16:creationId xmlns:a16="http://schemas.microsoft.com/office/drawing/2014/main" id="{4A061F89-7D46-B1BD-9143-77B5F390639C}"/>
              </a:ext>
            </a:extLst>
          </p:cNvPr>
          <p:cNvCxnSpPr>
            <a:cxnSpLocks/>
          </p:cNvCxnSpPr>
          <p:nvPr/>
        </p:nvCxnSpPr>
        <p:spPr>
          <a:xfrm flipH="1">
            <a:off x="8265459" y="4595774"/>
            <a:ext cx="1282673" cy="70945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8" name="Oval 3">
            <a:extLst>
              <a:ext uri="{FF2B5EF4-FFF2-40B4-BE49-F238E27FC236}">
                <a16:creationId xmlns:a16="http://schemas.microsoft.com/office/drawing/2014/main" id="{1E4C64D7-76A8-9BCD-11E4-50FEA51DCE3B}"/>
              </a:ext>
            </a:extLst>
          </p:cNvPr>
          <p:cNvSpPr/>
          <p:nvPr/>
        </p:nvSpPr>
        <p:spPr>
          <a:xfrm>
            <a:off x="508089" y="22345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59" name="Oval 3">
            <a:extLst>
              <a:ext uri="{FF2B5EF4-FFF2-40B4-BE49-F238E27FC236}">
                <a16:creationId xmlns:a16="http://schemas.microsoft.com/office/drawing/2014/main" id="{046AD734-D170-BD64-C653-90B04BBB22F0}"/>
              </a:ext>
            </a:extLst>
          </p:cNvPr>
          <p:cNvSpPr/>
          <p:nvPr/>
        </p:nvSpPr>
        <p:spPr>
          <a:xfrm>
            <a:off x="8850985" y="19831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62" name="Oval 3">
            <a:extLst>
              <a:ext uri="{FF2B5EF4-FFF2-40B4-BE49-F238E27FC236}">
                <a16:creationId xmlns:a16="http://schemas.microsoft.com/office/drawing/2014/main" id="{E966306D-5B62-8824-416F-8A8585E11A3D}"/>
              </a:ext>
            </a:extLst>
          </p:cNvPr>
          <p:cNvSpPr/>
          <p:nvPr/>
        </p:nvSpPr>
        <p:spPr>
          <a:xfrm>
            <a:off x="2497952" y="38891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65" name="TextBox 64">
            <a:extLst>
              <a:ext uri="{FF2B5EF4-FFF2-40B4-BE49-F238E27FC236}">
                <a16:creationId xmlns:a16="http://schemas.microsoft.com/office/drawing/2014/main" id="{737A8342-3C37-ECFB-E6A9-EA3EEB7549B0}"/>
              </a:ext>
            </a:extLst>
          </p:cNvPr>
          <p:cNvSpPr txBox="1"/>
          <p:nvPr/>
        </p:nvSpPr>
        <p:spPr>
          <a:xfrm>
            <a:off x="9548132" y="4055651"/>
            <a:ext cx="2395479" cy="923330"/>
          </a:xfrm>
          <a:prstGeom prst="rect">
            <a:avLst/>
          </a:prstGeom>
          <a:solidFill>
            <a:schemeClr val="accent4">
              <a:lumMod val="20000"/>
              <a:lumOff val="80000"/>
            </a:schemeClr>
          </a:solidFill>
        </p:spPr>
        <p:txBody>
          <a:bodyPr wrap="square" rtlCol="0">
            <a:spAutoFit/>
          </a:bodyPr>
          <a:lstStyle/>
          <a:p>
            <a:r>
              <a:rPr lang="lt-LT" sz="1800" dirty="0"/>
              <a:t>Dokumento statusas iš „</a:t>
            </a:r>
            <a:r>
              <a:rPr lang="lt-LT" sz="1800" b="1" dirty="0"/>
              <a:t>Galutinis</a:t>
            </a:r>
            <a:r>
              <a:rPr lang="lt-LT" sz="1800" dirty="0"/>
              <a:t>“, pasikeitė į „</a:t>
            </a:r>
            <a:r>
              <a:rPr lang="lt-LT" sz="1800" b="1" dirty="0"/>
              <a:t>Atšaukiama</a:t>
            </a:r>
            <a:r>
              <a:rPr lang="lt-LT" sz="1800" dirty="0"/>
              <a:t>“</a:t>
            </a:r>
            <a:endParaRPr lang="en-US" dirty="0"/>
          </a:p>
        </p:txBody>
      </p:sp>
      <p:cxnSp>
        <p:nvCxnSpPr>
          <p:cNvPr id="76" name="Straight Arrow Connector 2">
            <a:extLst>
              <a:ext uri="{FF2B5EF4-FFF2-40B4-BE49-F238E27FC236}">
                <a16:creationId xmlns:a16="http://schemas.microsoft.com/office/drawing/2014/main" id="{7521F794-B94A-C27B-1908-C1D07F432B27}"/>
              </a:ext>
            </a:extLst>
          </p:cNvPr>
          <p:cNvCxnSpPr>
            <a:cxnSpLocks/>
            <a:stCxn id="15" idx="1"/>
          </p:cNvCxnSpPr>
          <p:nvPr/>
        </p:nvCxnSpPr>
        <p:spPr>
          <a:xfrm flipH="1">
            <a:off x="6924111" y="3838236"/>
            <a:ext cx="336347" cy="1492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2">
            <a:extLst>
              <a:ext uri="{FF2B5EF4-FFF2-40B4-BE49-F238E27FC236}">
                <a16:creationId xmlns:a16="http://schemas.microsoft.com/office/drawing/2014/main" id="{8AD9702A-832B-63C1-0114-35C9FBE31001}"/>
              </a:ext>
            </a:extLst>
          </p:cNvPr>
          <p:cNvCxnSpPr>
            <a:cxnSpLocks/>
          </p:cNvCxnSpPr>
          <p:nvPr/>
        </p:nvCxnSpPr>
        <p:spPr>
          <a:xfrm>
            <a:off x="7155520" y="4801792"/>
            <a:ext cx="0" cy="373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510FD90B-66EE-6862-E5C9-924B27CACCE2}"/>
              </a:ext>
            </a:extLst>
          </p:cNvPr>
          <p:cNvSpPr txBox="1"/>
          <p:nvPr/>
        </p:nvSpPr>
        <p:spPr>
          <a:xfrm>
            <a:off x="469583" y="945375"/>
            <a:ext cx="6083107" cy="369332"/>
          </a:xfrm>
          <a:prstGeom prst="rect">
            <a:avLst/>
          </a:prstGeom>
          <a:noFill/>
        </p:spPr>
        <p:txBody>
          <a:bodyPr wrap="square">
            <a:spAutoFit/>
          </a:bodyPr>
          <a:lstStyle/>
          <a:p>
            <a:r>
              <a:rPr lang="lt-LT"/>
              <a:t>Dokumento, kurio statusas „Galutinis“, atsiėmimas:</a:t>
            </a:r>
            <a:endParaRPr lang="en-US"/>
          </a:p>
        </p:txBody>
      </p:sp>
      <p:sp>
        <p:nvSpPr>
          <p:cNvPr id="9" name="Rectangle 10">
            <a:extLst>
              <a:ext uri="{FF2B5EF4-FFF2-40B4-BE49-F238E27FC236}">
                <a16:creationId xmlns:a16="http://schemas.microsoft.com/office/drawing/2014/main" id="{B3DF20FF-084F-59DF-6015-CB269AFD5890}"/>
              </a:ext>
            </a:extLst>
          </p:cNvPr>
          <p:cNvSpPr/>
          <p:nvPr/>
        </p:nvSpPr>
        <p:spPr>
          <a:xfrm>
            <a:off x="3053864" y="3889111"/>
            <a:ext cx="594771" cy="333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41C036D-CADA-4BE4-70C7-18A1DCE57802}"/>
              </a:ext>
            </a:extLst>
          </p:cNvPr>
          <p:cNvSpPr txBox="1"/>
          <p:nvPr/>
        </p:nvSpPr>
        <p:spPr>
          <a:xfrm>
            <a:off x="7260458" y="3376571"/>
            <a:ext cx="2182736" cy="923330"/>
          </a:xfrm>
          <a:prstGeom prst="rect">
            <a:avLst/>
          </a:prstGeom>
          <a:solidFill>
            <a:schemeClr val="accent4">
              <a:lumMod val="20000"/>
              <a:lumOff val="80000"/>
            </a:schemeClr>
          </a:solidFill>
        </p:spPr>
        <p:txBody>
          <a:bodyPr wrap="square">
            <a:spAutoFit/>
          </a:bodyPr>
          <a:lstStyle/>
          <a:p>
            <a:r>
              <a:rPr lang="lt-LT" dirty="0"/>
              <a:t>Pranešimas, kad dokumentas sėkmingai atsiimtas</a:t>
            </a:r>
            <a:endParaRPr lang="en-US" dirty="0">
              <a:solidFill>
                <a:srgbClr val="FF0000"/>
              </a:solidFill>
            </a:endParaRPr>
          </a:p>
        </p:txBody>
      </p:sp>
      <p:sp>
        <p:nvSpPr>
          <p:cNvPr id="16" name="Rectangle 10">
            <a:extLst>
              <a:ext uri="{FF2B5EF4-FFF2-40B4-BE49-F238E27FC236}">
                <a16:creationId xmlns:a16="http://schemas.microsoft.com/office/drawing/2014/main" id="{D07122C9-56AF-1B34-43C1-954C3EF331E5}"/>
              </a:ext>
            </a:extLst>
          </p:cNvPr>
          <p:cNvSpPr/>
          <p:nvPr/>
        </p:nvSpPr>
        <p:spPr>
          <a:xfrm>
            <a:off x="4691988" y="3896098"/>
            <a:ext cx="2197736" cy="2667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10">
            <a:extLst>
              <a:ext uri="{FF2B5EF4-FFF2-40B4-BE49-F238E27FC236}">
                <a16:creationId xmlns:a16="http://schemas.microsoft.com/office/drawing/2014/main" id="{01AC5376-12C5-0DA5-1D05-81DEB48EA05A}"/>
              </a:ext>
            </a:extLst>
          </p:cNvPr>
          <p:cNvSpPr/>
          <p:nvPr/>
        </p:nvSpPr>
        <p:spPr>
          <a:xfrm>
            <a:off x="7844118" y="5372693"/>
            <a:ext cx="600636" cy="2258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87CE5DB9-D753-15D1-CF2B-FA069DEF6864}"/>
              </a:ext>
            </a:extLst>
          </p:cNvPr>
          <p:cNvSpPr txBox="1"/>
          <p:nvPr/>
        </p:nvSpPr>
        <p:spPr>
          <a:xfrm>
            <a:off x="469583" y="5758943"/>
            <a:ext cx="7652441" cy="646331"/>
          </a:xfrm>
          <a:prstGeom prst="rect">
            <a:avLst/>
          </a:prstGeom>
          <a:solidFill>
            <a:schemeClr val="accent4">
              <a:lumMod val="20000"/>
              <a:lumOff val="80000"/>
            </a:schemeClr>
          </a:solidFill>
        </p:spPr>
        <p:txBody>
          <a:bodyPr wrap="square" lIns="91440" tIns="45720" rIns="91440" bIns="45720" rtlCol="0" anchor="t">
            <a:spAutoFit/>
          </a:bodyPr>
          <a:lstStyle/>
          <a:p>
            <a:r>
              <a:rPr lang="lt-LT" dirty="0">
                <a:solidFill>
                  <a:srgbClr val="FF0000"/>
                </a:solidFill>
              </a:rPr>
              <a:t>Pastaba.</a:t>
            </a:r>
            <a:r>
              <a:rPr lang="lt-LT" dirty="0"/>
              <a:t> Dokumentą, kurio statusas „Atšaukiama“, mato tik pirkimo vykdytojas. Viešai šis dokumentas nėra matomas</a:t>
            </a:r>
            <a:endParaRPr lang="en-US" dirty="0"/>
          </a:p>
        </p:txBody>
      </p:sp>
    </p:spTree>
    <p:extLst>
      <p:ext uri="{BB962C8B-B14F-4D97-AF65-F5344CB8AC3E}">
        <p14:creationId xmlns:p14="http://schemas.microsoft.com/office/powerpoint/2010/main" val="1449229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F3C0F737-F9B2-577C-139A-0D6ED749BF71}"/>
              </a:ext>
            </a:extLst>
          </p:cNvPr>
          <p:cNvPicPr>
            <a:picLocks noChangeAspect="1"/>
          </p:cNvPicPr>
          <p:nvPr/>
        </p:nvPicPr>
        <p:blipFill>
          <a:blip r:embed="rId2"/>
          <a:stretch>
            <a:fillRect/>
          </a:stretch>
        </p:blipFill>
        <p:spPr>
          <a:xfrm>
            <a:off x="824095" y="1268874"/>
            <a:ext cx="10543809" cy="29032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34</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10247974" y="2003467"/>
            <a:ext cx="1228164" cy="33986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10040471" y="2960196"/>
            <a:ext cx="1302207" cy="20346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9657192" y="19622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9421868" y="28359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17" name="TextBox 16">
            <a:extLst>
              <a:ext uri="{FF2B5EF4-FFF2-40B4-BE49-F238E27FC236}">
                <a16:creationId xmlns:a16="http://schemas.microsoft.com/office/drawing/2014/main" id="{C83F9CD0-C408-1A89-D44E-94A17DB6CB17}"/>
              </a:ext>
            </a:extLst>
          </p:cNvPr>
          <p:cNvSpPr txBox="1"/>
          <p:nvPr/>
        </p:nvSpPr>
        <p:spPr>
          <a:xfrm>
            <a:off x="824095" y="902525"/>
            <a:ext cx="4770601" cy="369332"/>
          </a:xfrm>
          <a:prstGeom prst="rect">
            <a:avLst/>
          </a:prstGeom>
          <a:noFill/>
        </p:spPr>
        <p:txBody>
          <a:bodyPr wrap="none" rtlCol="0">
            <a:spAutoFit/>
          </a:bodyPr>
          <a:lstStyle/>
          <a:p>
            <a:r>
              <a:rPr lang="lt-LT"/>
              <a:t>Dokumentų įkėlimas į sritį „Vidiniai dokumentai“:</a:t>
            </a:r>
            <a:endParaRPr lang="en-US"/>
          </a:p>
        </p:txBody>
      </p:sp>
      <p:sp>
        <p:nvSpPr>
          <p:cNvPr id="18" name="TextBox 17">
            <a:extLst>
              <a:ext uri="{FF2B5EF4-FFF2-40B4-BE49-F238E27FC236}">
                <a16:creationId xmlns:a16="http://schemas.microsoft.com/office/drawing/2014/main" id="{DEB3731D-A453-B9DE-F5C8-EE203A953BBB}"/>
              </a:ext>
            </a:extLst>
          </p:cNvPr>
          <p:cNvSpPr txBox="1"/>
          <p:nvPr/>
        </p:nvSpPr>
        <p:spPr>
          <a:xfrm>
            <a:off x="824095" y="4248048"/>
            <a:ext cx="10543809" cy="1477328"/>
          </a:xfrm>
          <a:prstGeom prst="rect">
            <a:avLst/>
          </a:prstGeom>
          <a:solidFill>
            <a:schemeClr val="accent4">
              <a:lumMod val="20000"/>
              <a:lumOff val="80000"/>
            </a:schemeClr>
          </a:solidFill>
        </p:spPr>
        <p:txBody>
          <a:bodyPr wrap="square" rtlCol="0">
            <a:spAutoFit/>
          </a:bodyPr>
          <a:lstStyle/>
          <a:p>
            <a:pPr algn="just"/>
            <a:r>
              <a:rPr lang="lt-LT" dirty="0">
                <a:solidFill>
                  <a:srgbClr val="FF0000"/>
                </a:solidFill>
                <a:effectLst/>
              </a:rPr>
              <a:t>SVARBU! </a:t>
            </a:r>
            <a:r>
              <a:rPr lang="lt-LT" dirty="0">
                <a:effectLst/>
              </a:rPr>
              <a:t>Srityje „Vidiniai dokumentai“ pateikiama informacija nėra viešai prieinama. Šioje srityje įkeliamas dokumentas, kuriame nurodoma kaina arba sąnaudos, kurios bus naudojamos vertinant, ar pasiūlyme nurodyta kaina arba sąnaudos nėra per didelės ir pirkimo vykdytojui nepriimtinos, kaip nustatyta Viešųjų pirkimų tarnybos direktoriaus 2024 m. lapkričio 29 d. įsakymo Nr. 1S-190 „D</a:t>
            </a:r>
            <a:r>
              <a:rPr lang="lt-LT" i="0" dirty="0">
                <a:effectLst/>
              </a:rPr>
              <a:t>ėl Skelbimų rengimo ir išsiuntimo skelbti Centrinės viešųjų pirkimų informacinės sistemos priemonėmis tvarkos aprašo patvirtinimo</a:t>
            </a:r>
            <a:r>
              <a:rPr lang="lt-LT" dirty="0">
                <a:effectLst/>
              </a:rPr>
              <a:t>“ 13 punkte</a:t>
            </a:r>
            <a:endParaRPr lang="en-US" dirty="0"/>
          </a:p>
        </p:txBody>
      </p:sp>
    </p:spTree>
    <p:extLst>
      <p:ext uri="{BB962C8B-B14F-4D97-AF65-F5344CB8AC3E}">
        <p14:creationId xmlns:p14="http://schemas.microsoft.com/office/powerpoint/2010/main" val="1236134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5A232358-E3B8-E387-EF7A-60112778F752}"/>
              </a:ext>
            </a:extLst>
          </p:cNvPr>
          <p:cNvPicPr>
            <a:picLocks noChangeAspect="1"/>
          </p:cNvPicPr>
          <p:nvPr/>
        </p:nvPicPr>
        <p:blipFill>
          <a:blip r:embed="rId2"/>
          <a:stretch>
            <a:fillRect/>
          </a:stretch>
        </p:blipFill>
        <p:spPr>
          <a:xfrm>
            <a:off x="555890" y="1034319"/>
            <a:ext cx="11134164" cy="181075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81857" y="215743"/>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35</a:t>
            </a:fld>
            <a:endParaRPr lang="en-US"/>
          </a:p>
        </p:txBody>
      </p:sp>
      <p:sp>
        <p:nvSpPr>
          <p:cNvPr id="9" name="TextBox 8">
            <a:extLst>
              <a:ext uri="{FF2B5EF4-FFF2-40B4-BE49-F238E27FC236}">
                <a16:creationId xmlns:a16="http://schemas.microsoft.com/office/drawing/2014/main" id="{91EF75E9-3CC6-C4F2-2C09-9CB74CB3A48D}"/>
              </a:ext>
            </a:extLst>
          </p:cNvPr>
          <p:cNvSpPr txBox="1"/>
          <p:nvPr/>
        </p:nvSpPr>
        <p:spPr>
          <a:xfrm>
            <a:off x="8471647" y="3797652"/>
            <a:ext cx="3218407" cy="1470849"/>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Pastaba. Dokumentai į sritį „Vidiniai dokumentai“ keliami,  koreguojami ar naikinami tokiu pačiu būdu, kaip ir pirkimo dokumentai (žr. </a:t>
            </a:r>
            <a:r>
              <a:rPr lang="lt-LT" dirty="0">
                <a:hlinkClick r:id="rId4" action="ppaction://hlinksldjump"/>
              </a:rPr>
              <a:t>30-33 skaidres</a:t>
            </a:r>
            <a:r>
              <a:rPr lang="lt-LT" dirty="0"/>
              <a:t>)</a:t>
            </a:r>
            <a:endParaRPr lang="en-US" dirty="0"/>
          </a:p>
        </p:txBody>
      </p:sp>
      <p:sp>
        <p:nvSpPr>
          <p:cNvPr id="16" name="Rectangle 10">
            <a:extLst>
              <a:ext uri="{FF2B5EF4-FFF2-40B4-BE49-F238E27FC236}">
                <a16:creationId xmlns:a16="http://schemas.microsoft.com/office/drawing/2014/main" id="{A074E84D-F507-0282-E29A-92B700C694FA}"/>
              </a:ext>
            </a:extLst>
          </p:cNvPr>
          <p:cNvSpPr/>
          <p:nvPr/>
        </p:nvSpPr>
        <p:spPr>
          <a:xfrm>
            <a:off x="8262083" y="2529680"/>
            <a:ext cx="1067475" cy="2587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aveikslėlis 18">
            <a:extLst>
              <a:ext uri="{FF2B5EF4-FFF2-40B4-BE49-F238E27FC236}">
                <a16:creationId xmlns:a16="http://schemas.microsoft.com/office/drawing/2014/main" id="{0DACEA27-3915-F918-6609-47A6AAC83CD4}"/>
              </a:ext>
            </a:extLst>
          </p:cNvPr>
          <p:cNvPicPr>
            <a:picLocks noChangeAspect="1"/>
          </p:cNvPicPr>
          <p:nvPr/>
        </p:nvPicPr>
        <p:blipFill>
          <a:blip r:embed="rId5"/>
          <a:stretch>
            <a:fillRect/>
          </a:stretch>
        </p:blipFill>
        <p:spPr>
          <a:xfrm>
            <a:off x="556763" y="3062445"/>
            <a:ext cx="7388092" cy="2941261"/>
          </a:xfrm>
          <a:prstGeom prst="rect">
            <a:avLst/>
          </a:prstGeom>
        </p:spPr>
      </p:pic>
    </p:spTree>
    <p:extLst>
      <p:ext uri="{BB962C8B-B14F-4D97-AF65-F5344CB8AC3E}">
        <p14:creationId xmlns:p14="http://schemas.microsoft.com/office/powerpoint/2010/main" val="3350642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86583BCD-143B-5A22-E5CF-8960A58CDDA9}"/>
              </a:ext>
            </a:extLst>
          </p:cNvPr>
          <p:cNvPicPr>
            <a:picLocks noChangeAspect="1"/>
          </p:cNvPicPr>
          <p:nvPr/>
        </p:nvPicPr>
        <p:blipFill>
          <a:blip r:embed="rId2"/>
          <a:stretch>
            <a:fillRect/>
          </a:stretch>
        </p:blipFill>
        <p:spPr>
          <a:xfrm>
            <a:off x="956935" y="1380319"/>
            <a:ext cx="9687280" cy="182929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36</a:t>
            </a:fld>
            <a:endParaRPr lang="en-US"/>
          </a:p>
        </p:txBody>
      </p:sp>
      <p:sp>
        <p:nvSpPr>
          <p:cNvPr id="9" name="TextBox 8">
            <a:extLst>
              <a:ext uri="{FF2B5EF4-FFF2-40B4-BE49-F238E27FC236}">
                <a16:creationId xmlns:a16="http://schemas.microsoft.com/office/drawing/2014/main" id="{91EF75E9-3CC6-C4F2-2C09-9CB74CB3A48D}"/>
              </a:ext>
            </a:extLst>
          </p:cNvPr>
          <p:cNvSpPr txBox="1"/>
          <p:nvPr/>
        </p:nvSpPr>
        <p:spPr>
          <a:xfrm>
            <a:off x="912988" y="1012825"/>
            <a:ext cx="4742745" cy="369332"/>
          </a:xfrm>
          <a:prstGeom prst="rect">
            <a:avLst/>
          </a:prstGeom>
          <a:noFill/>
        </p:spPr>
        <p:txBody>
          <a:bodyPr wrap="square" rtlCol="0">
            <a:spAutoFit/>
          </a:bodyPr>
          <a:lstStyle/>
          <a:p>
            <a:r>
              <a:rPr lang="lt-LT"/>
              <a:t>Sukurto pirkimo informaciją galima peržiūrėti:</a:t>
            </a:r>
            <a:endParaRPr lang="en-US"/>
          </a:p>
        </p:txBody>
      </p:sp>
      <p:sp>
        <p:nvSpPr>
          <p:cNvPr id="16" name="Rectangle 10">
            <a:extLst>
              <a:ext uri="{FF2B5EF4-FFF2-40B4-BE49-F238E27FC236}">
                <a16:creationId xmlns:a16="http://schemas.microsoft.com/office/drawing/2014/main" id="{A074E84D-F507-0282-E29A-92B700C694FA}"/>
              </a:ext>
            </a:extLst>
          </p:cNvPr>
          <p:cNvSpPr/>
          <p:nvPr/>
        </p:nvSpPr>
        <p:spPr>
          <a:xfrm>
            <a:off x="956935" y="1363578"/>
            <a:ext cx="297746" cy="30390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CF3DE0C3-BE79-E97C-6FA9-6E79C653AB43}"/>
              </a:ext>
            </a:extLst>
          </p:cNvPr>
          <p:cNvSpPr/>
          <p:nvPr/>
        </p:nvSpPr>
        <p:spPr>
          <a:xfrm>
            <a:off x="1014037" y="2950576"/>
            <a:ext cx="1067495" cy="2057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BC45D4D-AF09-ABC5-0764-797FCC157480}"/>
              </a:ext>
            </a:extLst>
          </p:cNvPr>
          <p:cNvSpPr/>
          <p:nvPr/>
        </p:nvSpPr>
        <p:spPr>
          <a:xfrm>
            <a:off x="355683" y="13635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8" name="Oval 3">
            <a:extLst>
              <a:ext uri="{FF2B5EF4-FFF2-40B4-BE49-F238E27FC236}">
                <a16:creationId xmlns:a16="http://schemas.microsoft.com/office/drawing/2014/main" id="{AF6E2C8E-2610-5383-6634-10633964F81F}"/>
              </a:ext>
            </a:extLst>
          </p:cNvPr>
          <p:cNvSpPr/>
          <p:nvPr/>
        </p:nvSpPr>
        <p:spPr>
          <a:xfrm>
            <a:off x="355683" y="285181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13" name="Paveikslėlis 12">
            <a:extLst>
              <a:ext uri="{FF2B5EF4-FFF2-40B4-BE49-F238E27FC236}">
                <a16:creationId xmlns:a16="http://schemas.microsoft.com/office/drawing/2014/main" id="{969D69C7-EFE5-CA14-A500-C212897BDCC9}"/>
              </a:ext>
            </a:extLst>
          </p:cNvPr>
          <p:cNvPicPr>
            <a:picLocks noChangeAspect="1"/>
          </p:cNvPicPr>
          <p:nvPr/>
        </p:nvPicPr>
        <p:blipFill>
          <a:blip r:embed="rId4"/>
          <a:stretch>
            <a:fillRect/>
          </a:stretch>
        </p:blipFill>
        <p:spPr>
          <a:xfrm>
            <a:off x="956935" y="3307444"/>
            <a:ext cx="9687280" cy="3014123"/>
          </a:xfrm>
          <a:prstGeom prst="rect">
            <a:avLst/>
          </a:prstGeom>
        </p:spPr>
      </p:pic>
      <p:sp>
        <p:nvSpPr>
          <p:cNvPr id="14" name="Rectangle 10">
            <a:extLst>
              <a:ext uri="{FF2B5EF4-FFF2-40B4-BE49-F238E27FC236}">
                <a16:creationId xmlns:a16="http://schemas.microsoft.com/office/drawing/2014/main" id="{9ACFDE11-BE01-93F1-38C0-CD7E898F5669}"/>
              </a:ext>
            </a:extLst>
          </p:cNvPr>
          <p:cNvSpPr/>
          <p:nvPr/>
        </p:nvSpPr>
        <p:spPr>
          <a:xfrm>
            <a:off x="9338733" y="3805709"/>
            <a:ext cx="1305481" cy="14708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3">
            <a:extLst>
              <a:ext uri="{FF2B5EF4-FFF2-40B4-BE49-F238E27FC236}">
                <a16:creationId xmlns:a16="http://schemas.microsoft.com/office/drawing/2014/main" id="{692A7CB3-5716-3572-6AA9-C04848889D9A}"/>
              </a:ext>
            </a:extLst>
          </p:cNvPr>
          <p:cNvSpPr/>
          <p:nvPr/>
        </p:nvSpPr>
        <p:spPr>
          <a:xfrm>
            <a:off x="8733490" y="361434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443714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06106373-88A3-90FE-9929-2B79EE7B151A}"/>
              </a:ext>
            </a:extLst>
          </p:cNvPr>
          <p:cNvPicPr>
            <a:picLocks noChangeAspect="1"/>
          </p:cNvPicPr>
          <p:nvPr/>
        </p:nvPicPr>
        <p:blipFill>
          <a:blip r:embed="rId2"/>
          <a:srcRect t="89925"/>
          <a:stretch/>
        </p:blipFill>
        <p:spPr>
          <a:xfrm>
            <a:off x="779930" y="3040197"/>
            <a:ext cx="10345269" cy="48992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37</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779932" y="3651366"/>
            <a:ext cx="10345267"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t>Įsitikinus, kad sukelti visi pirkimo dokumentai, pasirenkama užduotis „Paskelbti skelbimą apie pirkimą“. Skelbimo pildymo instrukciją rasite mokymo skaidrėse „</a:t>
            </a:r>
            <a:r>
              <a:rPr lang="lt-LT" dirty="0">
                <a:hlinkClick r:id="rId4"/>
              </a:rPr>
              <a:t>Skelbimas apie pirkimą</a:t>
            </a:r>
            <a:r>
              <a:rPr lang="lt-LT" dirty="0"/>
              <a:t>“</a:t>
            </a:r>
            <a:endParaRPr lang="en-US" dirty="0"/>
          </a:p>
          <a:p>
            <a:r>
              <a:rPr lang="lt-LT" dirty="0"/>
              <a:t> </a:t>
            </a:r>
            <a:endParaRPr lang="en-US" dirty="0"/>
          </a:p>
        </p:txBody>
      </p:sp>
      <p:pic>
        <p:nvPicPr>
          <p:cNvPr id="16" name="Paveikslėlis 15">
            <a:extLst>
              <a:ext uri="{FF2B5EF4-FFF2-40B4-BE49-F238E27FC236}">
                <a16:creationId xmlns:a16="http://schemas.microsoft.com/office/drawing/2014/main" id="{9B3A5B86-192E-E7BE-30D6-728A8543997C}"/>
              </a:ext>
            </a:extLst>
          </p:cNvPr>
          <p:cNvPicPr>
            <a:picLocks noChangeAspect="1"/>
          </p:cNvPicPr>
          <p:nvPr/>
        </p:nvPicPr>
        <p:blipFill>
          <a:blip r:embed="rId5"/>
          <a:stretch>
            <a:fillRect/>
          </a:stretch>
        </p:blipFill>
        <p:spPr>
          <a:xfrm>
            <a:off x="3218205" y="3309250"/>
            <a:ext cx="1425511" cy="231668"/>
          </a:xfrm>
          <a:prstGeom prst="rect">
            <a:avLst/>
          </a:prstGeom>
        </p:spPr>
      </p:pic>
      <p:pic>
        <p:nvPicPr>
          <p:cNvPr id="4" name="Paveikslėlis 3">
            <a:extLst>
              <a:ext uri="{FF2B5EF4-FFF2-40B4-BE49-F238E27FC236}">
                <a16:creationId xmlns:a16="http://schemas.microsoft.com/office/drawing/2014/main" id="{4C19324C-7CB4-D788-BAB4-4972FBCD31A2}"/>
              </a:ext>
            </a:extLst>
          </p:cNvPr>
          <p:cNvPicPr>
            <a:picLocks noChangeAspect="1"/>
          </p:cNvPicPr>
          <p:nvPr/>
        </p:nvPicPr>
        <p:blipFill>
          <a:blip r:embed="rId2"/>
          <a:srcRect b="62793"/>
          <a:stretch/>
        </p:blipFill>
        <p:spPr>
          <a:xfrm>
            <a:off x="788893" y="1234010"/>
            <a:ext cx="10336306" cy="1809270"/>
          </a:xfrm>
          <a:prstGeom prst="rect">
            <a:avLst/>
          </a:prstGeom>
        </p:spPr>
      </p:pic>
      <p:sp>
        <p:nvSpPr>
          <p:cNvPr id="2" name="TextBox 1">
            <a:extLst>
              <a:ext uri="{FF2B5EF4-FFF2-40B4-BE49-F238E27FC236}">
                <a16:creationId xmlns:a16="http://schemas.microsoft.com/office/drawing/2014/main" id="{74E7E3C8-D89E-F8E4-E937-118DC18DDF71}"/>
              </a:ext>
            </a:extLst>
          </p:cNvPr>
          <p:cNvSpPr txBox="1"/>
          <p:nvPr/>
        </p:nvSpPr>
        <p:spPr>
          <a:xfrm>
            <a:off x="788893" y="4962146"/>
            <a:ext cx="10345267" cy="369332"/>
          </a:xfrm>
          <a:prstGeom prst="rect">
            <a:avLst/>
          </a:prstGeom>
          <a:solidFill>
            <a:schemeClr val="accent4">
              <a:lumMod val="20000"/>
              <a:lumOff val="80000"/>
            </a:schemeClr>
          </a:solidFill>
        </p:spPr>
        <p:txBody>
          <a:bodyPr wrap="square" lIns="91440" tIns="45720" rIns="91440" bIns="45720" rtlCol="0" anchor="t">
            <a:spAutoFit/>
          </a:bodyPr>
          <a:lstStyle/>
          <a:p>
            <a:r>
              <a:rPr lang="lt-LT" dirty="0">
                <a:solidFill>
                  <a:srgbClr val="FF0000"/>
                </a:solidFill>
              </a:rPr>
              <a:t>SVARBU!</a:t>
            </a:r>
            <a:r>
              <a:rPr lang="lt-LT" dirty="0"/>
              <a:t> Skelbiamos apklausos atveju pildoma </a:t>
            </a:r>
            <a:r>
              <a:rPr lang="lt-LT" b="1" dirty="0"/>
              <a:t>Nacionalinio skelbimo apie pirkimą</a:t>
            </a:r>
            <a:r>
              <a:rPr lang="lt-LT" dirty="0"/>
              <a:t> forma</a:t>
            </a:r>
            <a:endParaRPr lang="en-US" dirty="0"/>
          </a:p>
        </p:txBody>
      </p:sp>
    </p:spTree>
    <p:extLst>
      <p:ext uri="{BB962C8B-B14F-4D97-AF65-F5344CB8AC3E}">
        <p14:creationId xmlns:p14="http://schemas.microsoft.com/office/powerpoint/2010/main" val="3223792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veikslėlis 17">
            <a:extLst>
              <a:ext uri="{FF2B5EF4-FFF2-40B4-BE49-F238E27FC236}">
                <a16:creationId xmlns:a16="http://schemas.microsoft.com/office/drawing/2014/main" id="{2EA5EDF5-80B2-CD62-2F1C-4BB336CBBB39}"/>
              </a:ext>
            </a:extLst>
          </p:cNvPr>
          <p:cNvPicPr>
            <a:picLocks noChangeAspect="1"/>
          </p:cNvPicPr>
          <p:nvPr/>
        </p:nvPicPr>
        <p:blipFill>
          <a:blip r:embed="rId2"/>
          <a:stretch>
            <a:fillRect/>
          </a:stretch>
        </p:blipFill>
        <p:spPr>
          <a:xfrm>
            <a:off x="754186" y="2821877"/>
            <a:ext cx="10839339" cy="42939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Susipažinimas su pasiūlymais</a:t>
            </a: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38</a:t>
            </a:fld>
            <a:endParaRPr lang="en-US"/>
          </a:p>
        </p:txBody>
      </p:sp>
      <p:pic>
        <p:nvPicPr>
          <p:cNvPr id="14" name="Paveikslėlis 13">
            <a:extLst>
              <a:ext uri="{FF2B5EF4-FFF2-40B4-BE49-F238E27FC236}">
                <a16:creationId xmlns:a16="http://schemas.microsoft.com/office/drawing/2014/main" id="{5684E321-9684-EDD9-827D-7D82CF9C200D}"/>
              </a:ext>
            </a:extLst>
          </p:cNvPr>
          <p:cNvPicPr>
            <a:picLocks noChangeAspect="1"/>
          </p:cNvPicPr>
          <p:nvPr/>
        </p:nvPicPr>
        <p:blipFill>
          <a:blip r:embed="rId4"/>
          <a:srcRect b="40719"/>
          <a:stretch/>
        </p:blipFill>
        <p:spPr>
          <a:xfrm>
            <a:off x="754186" y="1185809"/>
            <a:ext cx="10835508" cy="1652502"/>
          </a:xfrm>
          <a:prstGeom prst="rect">
            <a:avLst/>
          </a:prstGeom>
        </p:spPr>
      </p:pic>
      <p:sp>
        <p:nvSpPr>
          <p:cNvPr id="15" name="Rectangle 10">
            <a:extLst>
              <a:ext uri="{FF2B5EF4-FFF2-40B4-BE49-F238E27FC236}">
                <a16:creationId xmlns:a16="http://schemas.microsoft.com/office/drawing/2014/main" id="{F607E2CE-26F5-1AFD-1AAD-7029CA07F028}"/>
              </a:ext>
            </a:extLst>
          </p:cNvPr>
          <p:cNvSpPr/>
          <p:nvPr/>
        </p:nvSpPr>
        <p:spPr>
          <a:xfrm>
            <a:off x="3272117" y="2838311"/>
            <a:ext cx="1237129"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68D5DD5-6128-009B-904A-EDA625A50593}"/>
              </a:ext>
            </a:extLst>
          </p:cNvPr>
          <p:cNvSpPr txBox="1"/>
          <p:nvPr/>
        </p:nvSpPr>
        <p:spPr>
          <a:xfrm>
            <a:off x="754185" y="3429000"/>
            <a:ext cx="10829828" cy="646331"/>
          </a:xfrm>
          <a:prstGeom prst="rect">
            <a:avLst/>
          </a:prstGeom>
          <a:solidFill>
            <a:schemeClr val="accent4">
              <a:lumMod val="20000"/>
              <a:lumOff val="80000"/>
            </a:schemeClr>
          </a:solidFill>
        </p:spPr>
        <p:txBody>
          <a:bodyPr wrap="square" lIns="91440" tIns="45720" rIns="91440" bIns="45720" rtlCol="0" anchor="t">
            <a:spAutoFit/>
          </a:bodyPr>
          <a:lstStyle/>
          <a:p>
            <a:r>
              <a:rPr lang="lt-LT"/>
              <a:t>Suėjus terminui „Susipažinimo su pasiūlymais data“ atsiranda užduotis „Susipažinti su pasiūlymais“. Pasirenkama užduotis „Susipažinti su pasiūlymais“</a:t>
            </a:r>
          </a:p>
        </p:txBody>
      </p:sp>
      <p:pic>
        <p:nvPicPr>
          <p:cNvPr id="23" name="Paveikslėlis 22">
            <a:extLst>
              <a:ext uri="{FF2B5EF4-FFF2-40B4-BE49-F238E27FC236}">
                <a16:creationId xmlns:a16="http://schemas.microsoft.com/office/drawing/2014/main" id="{EF0BF7E1-A4FF-FC7D-A6E7-801207A4A1F5}"/>
              </a:ext>
            </a:extLst>
          </p:cNvPr>
          <p:cNvPicPr>
            <a:picLocks noChangeAspect="1"/>
          </p:cNvPicPr>
          <p:nvPr/>
        </p:nvPicPr>
        <p:blipFill>
          <a:blip r:embed="rId5"/>
          <a:srcRect l="1223" t="48304" r="88919" b="22177"/>
          <a:stretch/>
        </p:blipFill>
        <p:spPr>
          <a:xfrm>
            <a:off x="879691" y="2838311"/>
            <a:ext cx="954198" cy="222952"/>
          </a:xfrm>
          <a:prstGeom prst="rect">
            <a:avLst/>
          </a:prstGeom>
        </p:spPr>
      </p:pic>
      <p:pic>
        <p:nvPicPr>
          <p:cNvPr id="8" name="Paveikslėlis 7">
            <a:extLst>
              <a:ext uri="{FF2B5EF4-FFF2-40B4-BE49-F238E27FC236}">
                <a16:creationId xmlns:a16="http://schemas.microsoft.com/office/drawing/2014/main" id="{244DF477-E9EA-4290-144E-ECBEE9D04D67}"/>
              </a:ext>
            </a:extLst>
          </p:cNvPr>
          <p:cNvPicPr>
            <a:picLocks noChangeAspect="1"/>
          </p:cNvPicPr>
          <p:nvPr/>
        </p:nvPicPr>
        <p:blipFill>
          <a:blip r:embed="rId6"/>
          <a:stretch>
            <a:fillRect/>
          </a:stretch>
        </p:blipFill>
        <p:spPr>
          <a:xfrm>
            <a:off x="879692" y="3059262"/>
            <a:ext cx="954198" cy="163218"/>
          </a:xfrm>
          <a:prstGeom prst="rect">
            <a:avLst/>
          </a:prstGeom>
        </p:spPr>
      </p:pic>
    </p:spTree>
    <p:extLst>
      <p:ext uri="{BB962C8B-B14F-4D97-AF65-F5344CB8AC3E}">
        <p14:creationId xmlns:p14="http://schemas.microsoft.com/office/powerpoint/2010/main" val="36475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3EF0BC3-D2E5-F731-3559-A6AD8EAD2BFC}"/>
              </a:ext>
            </a:extLst>
          </p:cNvPr>
          <p:cNvPicPr>
            <a:picLocks noChangeAspect="1"/>
          </p:cNvPicPr>
          <p:nvPr/>
        </p:nvPicPr>
        <p:blipFill>
          <a:blip r:embed="rId2"/>
          <a:srcRect t="10396"/>
          <a:stretch/>
        </p:blipFill>
        <p:spPr>
          <a:xfrm>
            <a:off x="756599" y="1407835"/>
            <a:ext cx="9928904" cy="255065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39</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3652363" y="3614506"/>
            <a:ext cx="1010173"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68D5DD5-6128-009B-904A-EDA625A50593}"/>
              </a:ext>
            </a:extLst>
          </p:cNvPr>
          <p:cNvSpPr txBox="1"/>
          <p:nvPr/>
        </p:nvSpPr>
        <p:spPr>
          <a:xfrm>
            <a:off x="754185" y="1048768"/>
            <a:ext cx="7982409" cy="369332"/>
          </a:xfrm>
          <a:prstGeom prst="rect">
            <a:avLst/>
          </a:prstGeom>
          <a:noFill/>
        </p:spPr>
        <p:txBody>
          <a:bodyPr wrap="square" rtlCol="0">
            <a:spAutoFit/>
          </a:bodyPr>
          <a:lstStyle/>
          <a:p>
            <a:r>
              <a:rPr lang="lt-LT"/>
              <a:t>Užduoties „Susipažinti su pasiūlymais“ vykdymas, kai pirkime nėra gauta pasiūlymų:</a:t>
            </a:r>
            <a:endParaRPr lang="en-US"/>
          </a:p>
        </p:txBody>
      </p:sp>
      <p:pic>
        <p:nvPicPr>
          <p:cNvPr id="4" name="Paveikslėlis 3">
            <a:extLst>
              <a:ext uri="{FF2B5EF4-FFF2-40B4-BE49-F238E27FC236}">
                <a16:creationId xmlns:a16="http://schemas.microsoft.com/office/drawing/2014/main" id="{A5EAA0CE-ADE6-B39B-F96D-ED0A6A928185}"/>
              </a:ext>
            </a:extLst>
          </p:cNvPr>
          <p:cNvPicPr>
            <a:picLocks noChangeAspect="1"/>
          </p:cNvPicPr>
          <p:nvPr/>
        </p:nvPicPr>
        <p:blipFill>
          <a:blip r:embed="rId4"/>
          <a:stretch>
            <a:fillRect/>
          </a:stretch>
        </p:blipFill>
        <p:spPr>
          <a:xfrm>
            <a:off x="4239263" y="2034996"/>
            <a:ext cx="2963577" cy="965509"/>
          </a:xfrm>
          <a:prstGeom prst="rect">
            <a:avLst/>
          </a:prstGeom>
        </p:spPr>
      </p:pic>
      <p:pic>
        <p:nvPicPr>
          <p:cNvPr id="5" name="Paveikslėlis 4">
            <a:extLst>
              <a:ext uri="{FF2B5EF4-FFF2-40B4-BE49-F238E27FC236}">
                <a16:creationId xmlns:a16="http://schemas.microsoft.com/office/drawing/2014/main" id="{3D5E8DED-8FE4-6F31-3348-BB6549E468E0}"/>
              </a:ext>
            </a:extLst>
          </p:cNvPr>
          <p:cNvPicPr>
            <a:picLocks noChangeAspect="1"/>
          </p:cNvPicPr>
          <p:nvPr/>
        </p:nvPicPr>
        <p:blipFill>
          <a:blip r:embed="rId5"/>
          <a:stretch>
            <a:fillRect/>
          </a:stretch>
        </p:blipFill>
        <p:spPr>
          <a:xfrm>
            <a:off x="8356404" y="2013210"/>
            <a:ext cx="3484480" cy="1655499"/>
          </a:xfrm>
          <a:prstGeom prst="rect">
            <a:avLst/>
          </a:prstGeom>
        </p:spPr>
      </p:pic>
      <p:sp>
        <p:nvSpPr>
          <p:cNvPr id="6" name="Rectangle 10">
            <a:extLst>
              <a:ext uri="{FF2B5EF4-FFF2-40B4-BE49-F238E27FC236}">
                <a16:creationId xmlns:a16="http://schemas.microsoft.com/office/drawing/2014/main" id="{BBC098D6-5CFE-DA02-6A8A-9681D8FBB745}"/>
              </a:ext>
            </a:extLst>
          </p:cNvPr>
          <p:cNvSpPr/>
          <p:nvPr/>
        </p:nvSpPr>
        <p:spPr>
          <a:xfrm>
            <a:off x="6060101" y="2553077"/>
            <a:ext cx="548929" cy="368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1B51E313-F0F3-3278-B182-021CF1533CC5}"/>
              </a:ext>
            </a:extLst>
          </p:cNvPr>
          <p:cNvSpPr/>
          <p:nvPr/>
        </p:nvSpPr>
        <p:spPr>
          <a:xfrm>
            <a:off x="8465765" y="3301094"/>
            <a:ext cx="1010173"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aveikslėlis 11">
            <a:extLst>
              <a:ext uri="{FF2B5EF4-FFF2-40B4-BE49-F238E27FC236}">
                <a16:creationId xmlns:a16="http://schemas.microsoft.com/office/drawing/2014/main" id="{E23B961A-6CF8-97BE-923F-E071EE1CDE9F}"/>
              </a:ext>
            </a:extLst>
          </p:cNvPr>
          <p:cNvPicPr>
            <a:picLocks noChangeAspect="1"/>
          </p:cNvPicPr>
          <p:nvPr/>
        </p:nvPicPr>
        <p:blipFill>
          <a:blip r:embed="rId6"/>
          <a:stretch>
            <a:fillRect/>
          </a:stretch>
        </p:blipFill>
        <p:spPr>
          <a:xfrm>
            <a:off x="8465765" y="2706245"/>
            <a:ext cx="3303739" cy="150626"/>
          </a:xfrm>
          <a:prstGeom prst="rect">
            <a:avLst/>
          </a:prstGeom>
        </p:spPr>
      </p:pic>
      <p:pic>
        <p:nvPicPr>
          <p:cNvPr id="13" name="Paveikslėlis 12">
            <a:extLst>
              <a:ext uri="{FF2B5EF4-FFF2-40B4-BE49-F238E27FC236}">
                <a16:creationId xmlns:a16="http://schemas.microsoft.com/office/drawing/2014/main" id="{D89D94F9-3F1A-0F11-F0C9-DA9120A5D9D0}"/>
              </a:ext>
            </a:extLst>
          </p:cNvPr>
          <p:cNvPicPr>
            <a:picLocks noChangeAspect="1"/>
          </p:cNvPicPr>
          <p:nvPr/>
        </p:nvPicPr>
        <p:blipFill>
          <a:blip r:embed="rId7"/>
          <a:srcRect l="-482" t="1070" r="36516" b="2836"/>
          <a:stretch/>
        </p:blipFill>
        <p:spPr>
          <a:xfrm>
            <a:off x="721595" y="3956073"/>
            <a:ext cx="5260064" cy="1867844"/>
          </a:xfrm>
          <a:prstGeom prst="rect">
            <a:avLst/>
          </a:prstGeom>
        </p:spPr>
      </p:pic>
      <p:sp>
        <p:nvSpPr>
          <p:cNvPr id="21" name="Oval 3">
            <a:extLst>
              <a:ext uri="{FF2B5EF4-FFF2-40B4-BE49-F238E27FC236}">
                <a16:creationId xmlns:a16="http://schemas.microsoft.com/office/drawing/2014/main" id="{15B9FAD7-2785-E0D9-133B-63E2C236E6C6}"/>
              </a:ext>
            </a:extLst>
          </p:cNvPr>
          <p:cNvSpPr/>
          <p:nvPr/>
        </p:nvSpPr>
        <p:spPr>
          <a:xfrm>
            <a:off x="4782686" y="35240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2" name="Oval 3">
            <a:extLst>
              <a:ext uri="{FF2B5EF4-FFF2-40B4-BE49-F238E27FC236}">
                <a16:creationId xmlns:a16="http://schemas.microsoft.com/office/drawing/2014/main" id="{AE2054A2-F792-821C-F66C-B664C87DCAC9}"/>
              </a:ext>
            </a:extLst>
          </p:cNvPr>
          <p:cNvSpPr/>
          <p:nvPr/>
        </p:nvSpPr>
        <p:spPr>
          <a:xfrm>
            <a:off x="5539987" y="25378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4" name="Oval 3">
            <a:extLst>
              <a:ext uri="{FF2B5EF4-FFF2-40B4-BE49-F238E27FC236}">
                <a16:creationId xmlns:a16="http://schemas.microsoft.com/office/drawing/2014/main" id="{DA1E1412-12E5-3A75-8022-CC751892DD77}"/>
              </a:ext>
            </a:extLst>
          </p:cNvPr>
          <p:cNvSpPr/>
          <p:nvPr/>
        </p:nvSpPr>
        <p:spPr>
          <a:xfrm>
            <a:off x="244208" y="387552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5" name="Oval 3">
            <a:extLst>
              <a:ext uri="{FF2B5EF4-FFF2-40B4-BE49-F238E27FC236}">
                <a16:creationId xmlns:a16="http://schemas.microsoft.com/office/drawing/2014/main" id="{7F09BF4F-709A-B6CD-8E4D-2AC3707DDCCA}"/>
              </a:ext>
            </a:extLst>
          </p:cNvPr>
          <p:cNvSpPr/>
          <p:nvPr/>
        </p:nvSpPr>
        <p:spPr>
          <a:xfrm>
            <a:off x="7873678" y="321009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6" name="Rectangle 10">
            <a:extLst>
              <a:ext uri="{FF2B5EF4-FFF2-40B4-BE49-F238E27FC236}">
                <a16:creationId xmlns:a16="http://schemas.microsoft.com/office/drawing/2014/main" id="{6BFF4827-BBF0-0FB1-4B70-70FA8E4B6637}"/>
              </a:ext>
            </a:extLst>
          </p:cNvPr>
          <p:cNvSpPr/>
          <p:nvPr/>
        </p:nvSpPr>
        <p:spPr>
          <a:xfrm>
            <a:off x="751680" y="3956073"/>
            <a:ext cx="238814"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26B1AA4D-C976-93EE-9325-DC7862EB1FB9}"/>
              </a:ext>
            </a:extLst>
          </p:cNvPr>
          <p:cNvSpPr txBox="1"/>
          <p:nvPr/>
        </p:nvSpPr>
        <p:spPr>
          <a:xfrm>
            <a:off x="871038" y="5823917"/>
            <a:ext cx="9912176"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solidFill>
                  <a:srgbClr val="FF0000"/>
                </a:solidFill>
              </a:rPr>
              <a:t>SVARBU</a:t>
            </a:r>
            <a:r>
              <a:rPr lang="en-US">
                <a:solidFill>
                  <a:srgbClr val="FF0000"/>
                </a:solidFill>
              </a:rPr>
              <a:t>! </a:t>
            </a:r>
            <a:r>
              <a:rPr lang="lt-LT"/>
              <a:t>Tarptautinių pirkimų atveju pasirenkama užduotis „Paskelbti skelbimą apie sutarties skyrimą (pirkimo nutraukimą)“</a:t>
            </a:r>
            <a:r>
              <a:rPr lang="en-US"/>
              <a:t>, kai </a:t>
            </a:r>
            <a:r>
              <a:rPr lang="lt-LT"/>
              <a:t>nesudarote sutarties.</a:t>
            </a:r>
            <a:r>
              <a:rPr lang="en-US" dirty="0"/>
              <a:t> </a:t>
            </a:r>
            <a:r>
              <a:rPr lang="lt-LT"/>
              <a:t>Supaprastinto pirkimo atveju vadovaukites šių instrukcijų </a:t>
            </a:r>
            <a:r>
              <a:rPr lang="lt-LT" dirty="0">
                <a:hlinkClick r:id="rId8" action="ppaction://hlinksldjump"/>
              </a:rPr>
              <a:t>57 skaidre</a:t>
            </a:r>
            <a:endParaRPr lang="en-US"/>
          </a:p>
        </p:txBody>
      </p:sp>
      <p:pic>
        <p:nvPicPr>
          <p:cNvPr id="11" name="Picture 10">
            <a:extLst>
              <a:ext uri="{FF2B5EF4-FFF2-40B4-BE49-F238E27FC236}">
                <a16:creationId xmlns:a16="http://schemas.microsoft.com/office/drawing/2014/main" id="{A93ED2CA-C8CF-69C2-0F66-22B2958CD259}"/>
              </a:ext>
            </a:extLst>
          </p:cNvPr>
          <p:cNvPicPr>
            <a:picLocks noChangeAspect="1"/>
          </p:cNvPicPr>
          <p:nvPr/>
        </p:nvPicPr>
        <p:blipFill>
          <a:blip r:embed="rId9"/>
          <a:stretch>
            <a:fillRect/>
          </a:stretch>
        </p:blipFill>
        <p:spPr>
          <a:xfrm>
            <a:off x="6222907" y="4246470"/>
            <a:ext cx="5113805" cy="920003"/>
          </a:xfrm>
          <a:prstGeom prst="rect">
            <a:avLst/>
          </a:prstGeom>
        </p:spPr>
      </p:pic>
      <p:cxnSp>
        <p:nvCxnSpPr>
          <p:cNvPr id="29" name="Straight Arrow Connector 2">
            <a:extLst>
              <a:ext uri="{FF2B5EF4-FFF2-40B4-BE49-F238E27FC236}">
                <a16:creationId xmlns:a16="http://schemas.microsoft.com/office/drawing/2014/main" id="{82CC244B-D342-8E1C-DD78-401E183F9F94}"/>
              </a:ext>
            </a:extLst>
          </p:cNvPr>
          <p:cNvCxnSpPr>
            <a:cxnSpLocks/>
          </p:cNvCxnSpPr>
          <p:nvPr/>
        </p:nvCxnSpPr>
        <p:spPr>
          <a:xfrm flipV="1">
            <a:off x="7510953" y="4777409"/>
            <a:ext cx="1058364" cy="97204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62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Įveskite </a:t>
            </a:r>
            <a:r>
              <a:rPr kumimoji="0" lang="lt-LT" sz="1800" b="0" i="0" u="none" strike="noStrike" kern="1200" cap="none" spc="0" normalizeH="0" baseline="0">
                <a:ln>
                  <a:noFill/>
                </a:ln>
                <a:solidFill>
                  <a:prstClr val="black"/>
                </a:solidFill>
                <a:effectLst/>
                <a:uLnTx/>
                <a:uFillTx/>
                <a:latin typeface="Calibri"/>
                <a:ea typeface="+mn-ea"/>
                <a:cs typeface="+mn-cs"/>
              </a:rPr>
              <a:t>naudotojo vardą (1), slaptažodį </a:t>
            </a:r>
            <a:r>
              <a:rPr kumimoji="0" lang="en-US" sz="1800" b="0" i="0" u="none" strike="noStrike" kern="1200" cap="none" spc="0" normalizeH="0" baseline="0" noProof="0">
                <a:ln>
                  <a:noFill/>
                </a:ln>
                <a:solidFill>
                  <a:prstClr val="black"/>
                </a:solidFill>
                <a:effectLst/>
                <a:uLnTx/>
                <a:uFillTx/>
                <a:latin typeface="Calibri"/>
                <a:ea typeface="+mn-ea"/>
                <a:cs typeface="+mn-cs"/>
              </a:rPr>
              <a:t>(2)</a:t>
            </a: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4</a:t>
            </a:fld>
            <a:endParaRPr lang="en-US"/>
          </a:p>
        </p:txBody>
      </p:sp>
      <p:pic>
        <p:nvPicPr>
          <p:cNvPr id="4" name="Picture 3" descr="A screenshot of a computer&#10;&#10;AI-generated content may be incorrect.">
            <a:extLst>
              <a:ext uri="{FF2B5EF4-FFF2-40B4-BE49-F238E27FC236}">
                <a16:creationId xmlns:a16="http://schemas.microsoft.com/office/drawing/2014/main" id="{36234A87-ECD5-7129-DA19-B35FCEC633AF}"/>
              </a:ext>
            </a:extLst>
          </p:cNvPr>
          <p:cNvPicPr>
            <a:picLocks noChangeAspect="1"/>
          </p:cNvPicPr>
          <p:nvPr/>
        </p:nvPicPr>
        <p:blipFill>
          <a:blip r:embed="rId9"/>
          <a:stretch>
            <a:fillRect/>
          </a:stretch>
        </p:blipFill>
        <p:spPr>
          <a:xfrm>
            <a:off x="1378324" y="1700771"/>
            <a:ext cx="8281148" cy="3456458"/>
          </a:xfrm>
          <a:prstGeom prst="rect">
            <a:avLst/>
          </a:prstGeom>
        </p:spPr>
      </p:pic>
    </p:spTree>
    <p:extLst>
      <p:ext uri="{BB962C8B-B14F-4D97-AF65-F5344CB8AC3E}">
        <p14:creationId xmlns:p14="http://schemas.microsoft.com/office/powerpoint/2010/main" val="2208921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A3AF4420-9184-8F96-71C0-3EC2A241AC60}"/>
              </a:ext>
            </a:extLst>
          </p:cNvPr>
          <p:cNvPicPr>
            <a:picLocks noChangeAspect="1"/>
          </p:cNvPicPr>
          <p:nvPr/>
        </p:nvPicPr>
        <p:blipFill>
          <a:blip r:embed="rId2"/>
          <a:stretch>
            <a:fillRect/>
          </a:stretch>
        </p:blipFill>
        <p:spPr>
          <a:xfrm>
            <a:off x="1019995" y="1434445"/>
            <a:ext cx="9895445" cy="355767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40</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4387161" y="4623143"/>
            <a:ext cx="1228165" cy="25355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4CCDC018-527A-4CBC-2444-5868759900F9}"/>
              </a:ext>
            </a:extLst>
          </p:cNvPr>
          <p:cNvSpPr/>
          <p:nvPr/>
        </p:nvSpPr>
        <p:spPr>
          <a:xfrm>
            <a:off x="2125828" y="3748889"/>
            <a:ext cx="376518" cy="6128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5882653F-5DD1-8421-B349-A4004D29FCDD}"/>
              </a:ext>
            </a:extLst>
          </p:cNvPr>
          <p:cNvSpPr/>
          <p:nvPr/>
        </p:nvSpPr>
        <p:spPr>
          <a:xfrm>
            <a:off x="1576846" y="37488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8" name="Oval 4">
            <a:extLst>
              <a:ext uri="{FF2B5EF4-FFF2-40B4-BE49-F238E27FC236}">
                <a16:creationId xmlns:a16="http://schemas.microsoft.com/office/drawing/2014/main" id="{E1D87AAA-348D-F963-53BA-D1492252FD80}"/>
              </a:ext>
            </a:extLst>
          </p:cNvPr>
          <p:cNvSpPr/>
          <p:nvPr/>
        </p:nvSpPr>
        <p:spPr>
          <a:xfrm>
            <a:off x="5725401" y="45578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cxnSp>
        <p:nvCxnSpPr>
          <p:cNvPr id="9" name="Straight Arrow Connector 2">
            <a:extLst>
              <a:ext uri="{FF2B5EF4-FFF2-40B4-BE49-F238E27FC236}">
                <a16:creationId xmlns:a16="http://schemas.microsoft.com/office/drawing/2014/main" id="{B4CA59AA-8E75-7F31-6357-62F0B95A5DB7}"/>
              </a:ext>
            </a:extLst>
          </p:cNvPr>
          <p:cNvCxnSpPr>
            <a:cxnSpLocks/>
          </p:cNvCxnSpPr>
          <p:nvPr/>
        </p:nvCxnSpPr>
        <p:spPr>
          <a:xfrm flipV="1">
            <a:off x="1773417" y="4425470"/>
            <a:ext cx="457582" cy="67429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0" name="Paveikslėlis 19">
            <a:extLst>
              <a:ext uri="{FF2B5EF4-FFF2-40B4-BE49-F238E27FC236}">
                <a16:creationId xmlns:a16="http://schemas.microsoft.com/office/drawing/2014/main" id="{60F34E43-A242-B02E-ABCE-A7B5E36BEC5B}"/>
              </a:ext>
            </a:extLst>
          </p:cNvPr>
          <p:cNvPicPr>
            <a:picLocks noChangeAspect="1"/>
          </p:cNvPicPr>
          <p:nvPr/>
        </p:nvPicPr>
        <p:blipFill>
          <a:blip r:embed="rId4"/>
          <a:srcRect r="71006"/>
          <a:stretch/>
        </p:blipFill>
        <p:spPr>
          <a:xfrm>
            <a:off x="5746376" y="5014828"/>
            <a:ext cx="3990698" cy="1349644"/>
          </a:xfrm>
          <a:prstGeom prst="rect">
            <a:avLst/>
          </a:prstGeom>
        </p:spPr>
      </p:pic>
      <p:sp>
        <p:nvSpPr>
          <p:cNvPr id="22" name="Rectangle 10">
            <a:extLst>
              <a:ext uri="{FF2B5EF4-FFF2-40B4-BE49-F238E27FC236}">
                <a16:creationId xmlns:a16="http://schemas.microsoft.com/office/drawing/2014/main" id="{37D479AE-2474-EFFB-0BC4-24FA647DD0B7}"/>
              </a:ext>
            </a:extLst>
          </p:cNvPr>
          <p:cNvSpPr/>
          <p:nvPr/>
        </p:nvSpPr>
        <p:spPr>
          <a:xfrm>
            <a:off x="5914090" y="5904789"/>
            <a:ext cx="1290918" cy="2629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4">
            <a:extLst>
              <a:ext uri="{FF2B5EF4-FFF2-40B4-BE49-F238E27FC236}">
                <a16:creationId xmlns:a16="http://schemas.microsoft.com/office/drawing/2014/main" id="{868E5DE0-6653-4571-0726-9A642443A8A3}"/>
              </a:ext>
            </a:extLst>
          </p:cNvPr>
          <p:cNvSpPr/>
          <p:nvPr/>
        </p:nvSpPr>
        <p:spPr>
          <a:xfrm>
            <a:off x="7257093" y="58263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19" name="TextBox 18">
            <a:extLst>
              <a:ext uri="{FF2B5EF4-FFF2-40B4-BE49-F238E27FC236}">
                <a16:creationId xmlns:a16="http://schemas.microsoft.com/office/drawing/2014/main" id="{D68D5DD5-6128-009B-904A-EDA625A50593}"/>
              </a:ext>
            </a:extLst>
          </p:cNvPr>
          <p:cNvSpPr txBox="1"/>
          <p:nvPr/>
        </p:nvSpPr>
        <p:spPr>
          <a:xfrm>
            <a:off x="1031200" y="5100691"/>
            <a:ext cx="3838119"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solidFill>
                  <a:srgbClr val="000000"/>
                </a:solidFill>
              </a:rPr>
              <a:t>Pagal</a:t>
            </a:r>
            <a:r>
              <a:rPr lang="lt-LT" dirty="0"/>
              <a:t> nutylėjimą sistema pažymi visus pasiūlymus.</a:t>
            </a:r>
            <a:r>
              <a:rPr lang="en-US" dirty="0"/>
              <a:t> </a:t>
            </a:r>
            <a:r>
              <a:rPr lang="en-US" dirty="0">
                <a:solidFill>
                  <a:srgbClr val="FF0000"/>
                </a:solidFill>
              </a:rPr>
              <a:t>SVARBU!</a:t>
            </a:r>
            <a:r>
              <a:rPr lang="en-US" dirty="0"/>
              <a:t> N</a:t>
            </a:r>
            <a:r>
              <a:rPr lang="lt-LT" dirty="0"/>
              <a:t>epažymėti pasiūlymai automatiškai bus atmesti</a:t>
            </a:r>
            <a:endParaRPr lang="en-US" dirty="0"/>
          </a:p>
        </p:txBody>
      </p:sp>
      <p:pic>
        <p:nvPicPr>
          <p:cNvPr id="33" name="Paveikslėlis 32">
            <a:extLst>
              <a:ext uri="{FF2B5EF4-FFF2-40B4-BE49-F238E27FC236}">
                <a16:creationId xmlns:a16="http://schemas.microsoft.com/office/drawing/2014/main" id="{BB8C00C1-B3A1-2C55-5FF7-205FBED6307E}"/>
              </a:ext>
            </a:extLst>
          </p:cNvPr>
          <p:cNvPicPr>
            <a:picLocks noChangeAspect="1"/>
          </p:cNvPicPr>
          <p:nvPr/>
        </p:nvPicPr>
        <p:blipFill>
          <a:blip r:embed="rId5"/>
          <a:srcRect l="1200" t="29728" r="83360" b="61517"/>
          <a:stretch/>
        </p:blipFill>
        <p:spPr>
          <a:xfrm>
            <a:off x="1019995" y="1783854"/>
            <a:ext cx="1598335" cy="230266"/>
          </a:xfrm>
          <a:prstGeom prst="rect">
            <a:avLst/>
          </a:prstGeom>
        </p:spPr>
      </p:pic>
      <p:pic>
        <p:nvPicPr>
          <p:cNvPr id="34" name="Paveikslėlis 33">
            <a:extLst>
              <a:ext uri="{FF2B5EF4-FFF2-40B4-BE49-F238E27FC236}">
                <a16:creationId xmlns:a16="http://schemas.microsoft.com/office/drawing/2014/main" id="{0F84C3F2-C8F8-50FE-65D5-00A94929C46F}"/>
              </a:ext>
            </a:extLst>
          </p:cNvPr>
          <p:cNvPicPr>
            <a:picLocks noChangeAspect="1"/>
          </p:cNvPicPr>
          <p:nvPr/>
        </p:nvPicPr>
        <p:blipFill>
          <a:blip r:embed="rId5"/>
          <a:srcRect l="1200" t="29728" r="83360" b="61517"/>
          <a:stretch/>
        </p:blipFill>
        <p:spPr>
          <a:xfrm>
            <a:off x="5914090" y="5060244"/>
            <a:ext cx="1963499" cy="282873"/>
          </a:xfrm>
          <a:prstGeom prst="rect">
            <a:avLst/>
          </a:prstGeom>
        </p:spPr>
      </p:pic>
      <p:sp>
        <p:nvSpPr>
          <p:cNvPr id="11" name="TextBox 10">
            <a:extLst>
              <a:ext uri="{FF2B5EF4-FFF2-40B4-BE49-F238E27FC236}">
                <a16:creationId xmlns:a16="http://schemas.microsoft.com/office/drawing/2014/main" id="{FAAF5CE9-AE4C-BFDF-32E9-93AE4805C7C0}"/>
              </a:ext>
            </a:extLst>
          </p:cNvPr>
          <p:cNvSpPr txBox="1"/>
          <p:nvPr/>
        </p:nvSpPr>
        <p:spPr>
          <a:xfrm>
            <a:off x="1030692" y="985616"/>
            <a:ext cx="9884748" cy="369332"/>
          </a:xfrm>
          <a:prstGeom prst="rect">
            <a:avLst/>
          </a:prstGeom>
          <a:noFill/>
        </p:spPr>
        <p:txBody>
          <a:bodyPr wrap="square" rtlCol="0">
            <a:spAutoFit/>
          </a:bodyPr>
          <a:lstStyle/>
          <a:p>
            <a:r>
              <a:rPr lang="lt-LT"/>
              <a:t>Užduoties „Susipažinti su pasiūlymais“ vykdymas, kai pirkime tiekėjai pateikė pasiūlymus:</a:t>
            </a:r>
          </a:p>
        </p:txBody>
      </p:sp>
    </p:spTree>
    <p:extLst>
      <p:ext uri="{BB962C8B-B14F-4D97-AF65-F5344CB8AC3E}">
        <p14:creationId xmlns:p14="http://schemas.microsoft.com/office/powerpoint/2010/main" val="884235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41</a:t>
            </a:fld>
            <a:endParaRPr lang="en-US"/>
          </a:p>
        </p:txBody>
      </p:sp>
      <p:sp>
        <p:nvSpPr>
          <p:cNvPr id="19" name="TextBox 18">
            <a:extLst>
              <a:ext uri="{FF2B5EF4-FFF2-40B4-BE49-F238E27FC236}">
                <a16:creationId xmlns:a16="http://schemas.microsoft.com/office/drawing/2014/main" id="{D68D5DD5-6128-009B-904A-EDA625A50593}"/>
              </a:ext>
            </a:extLst>
          </p:cNvPr>
          <p:cNvSpPr txBox="1"/>
          <p:nvPr/>
        </p:nvSpPr>
        <p:spPr>
          <a:xfrm>
            <a:off x="1142363" y="6192013"/>
            <a:ext cx="6161102"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t>Pasirenkama užduotis „Patikrinkite interesų konfliktą“</a:t>
            </a:r>
            <a:endParaRPr lang="en-US"/>
          </a:p>
        </p:txBody>
      </p:sp>
      <p:pic>
        <p:nvPicPr>
          <p:cNvPr id="13" name="Paveikslėlis 12">
            <a:extLst>
              <a:ext uri="{FF2B5EF4-FFF2-40B4-BE49-F238E27FC236}">
                <a16:creationId xmlns:a16="http://schemas.microsoft.com/office/drawing/2014/main" id="{455D7F09-B9E0-1588-682B-02B81EF6C7EE}"/>
              </a:ext>
            </a:extLst>
          </p:cNvPr>
          <p:cNvPicPr>
            <a:picLocks noChangeAspect="1"/>
          </p:cNvPicPr>
          <p:nvPr/>
        </p:nvPicPr>
        <p:blipFill>
          <a:blip r:embed="rId3"/>
          <a:stretch>
            <a:fillRect/>
          </a:stretch>
        </p:blipFill>
        <p:spPr>
          <a:xfrm>
            <a:off x="1142363" y="1107962"/>
            <a:ext cx="9669072" cy="2967290"/>
          </a:xfrm>
          <a:prstGeom prst="rect">
            <a:avLst/>
          </a:prstGeom>
        </p:spPr>
      </p:pic>
      <p:sp>
        <p:nvSpPr>
          <p:cNvPr id="16" name="Rectangle 10">
            <a:extLst>
              <a:ext uri="{FF2B5EF4-FFF2-40B4-BE49-F238E27FC236}">
                <a16:creationId xmlns:a16="http://schemas.microsoft.com/office/drawing/2014/main" id="{7A6677F6-9C32-4307-E725-F6CECFD4A890}"/>
              </a:ext>
            </a:extLst>
          </p:cNvPr>
          <p:cNvSpPr/>
          <p:nvPr/>
        </p:nvSpPr>
        <p:spPr>
          <a:xfrm>
            <a:off x="1082994" y="1066692"/>
            <a:ext cx="318346" cy="3227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aveikslėlis 17">
            <a:extLst>
              <a:ext uri="{FF2B5EF4-FFF2-40B4-BE49-F238E27FC236}">
                <a16:creationId xmlns:a16="http://schemas.microsoft.com/office/drawing/2014/main" id="{F6B8A9DA-93F5-E12C-A627-3C7E152190C2}"/>
              </a:ext>
            </a:extLst>
          </p:cNvPr>
          <p:cNvPicPr>
            <a:picLocks noChangeAspect="1"/>
          </p:cNvPicPr>
          <p:nvPr/>
        </p:nvPicPr>
        <p:blipFill>
          <a:blip r:embed="rId4"/>
          <a:stretch>
            <a:fillRect/>
          </a:stretch>
        </p:blipFill>
        <p:spPr>
          <a:xfrm>
            <a:off x="1142363" y="4134144"/>
            <a:ext cx="9669072" cy="1960171"/>
          </a:xfrm>
          <a:prstGeom prst="rect">
            <a:avLst/>
          </a:prstGeom>
        </p:spPr>
      </p:pic>
      <p:sp>
        <p:nvSpPr>
          <p:cNvPr id="21" name="Oval 3">
            <a:extLst>
              <a:ext uri="{FF2B5EF4-FFF2-40B4-BE49-F238E27FC236}">
                <a16:creationId xmlns:a16="http://schemas.microsoft.com/office/drawing/2014/main" id="{6D22B7F0-316B-8B37-9EBA-8B82A33F554E}"/>
              </a:ext>
            </a:extLst>
          </p:cNvPr>
          <p:cNvSpPr/>
          <p:nvPr/>
        </p:nvSpPr>
        <p:spPr>
          <a:xfrm>
            <a:off x="478434" y="10053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Rectangle 10">
            <a:extLst>
              <a:ext uri="{FF2B5EF4-FFF2-40B4-BE49-F238E27FC236}">
                <a16:creationId xmlns:a16="http://schemas.microsoft.com/office/drawing/2014/main" id="{81DE9498-2080-6452-1C23-16F2B6454C02}"/>
              </a:ext>
            </a:extLst>
          </p:cNvPr>
          <p:cNvSpPr/>
          <p:nvPr/>
        </p:nvSpPr>
        <p:spPr>
          <a:xfrm>
            <a:off x="3388502" y="5788844"/>
            <a:ext cx="1228322" cy="28601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6BF10161-0468-C1C6-20C5-B5BA5ACD9FBA}"/>
              </a:ext>
            </a:extLst>
          </p:cNvPr>
          <p:cNvSpPr/>
          <p:nvPr/>
        </p:nvSpPr>
        <p:spPr>
          <a:xfrm>
            <a:off x="4709278" y="56908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26" name="Paveikslėlis 25">
            <a:extLst>
              <a:ext uri="{FF2B5EF4-FFF2-40B4-BE49-F238E27FC236}">
                <a16:creationId xmlns:a16="http://schemas.microsoft.com/office/drawing/2014/main" id="{2F35155F-A01F-7D57-B8E6-14C562FEC4C2}"/>
              </a:ext>
            </a:extLst>
          </p:cNvPr>
          <p:cNvPicPr>
            <a:picLocks noChangeAspect="1"/>
          </p:cNvPicPr>
          <p:nvPr/>
        </p:nvPicPr>
        <p:blipFill>
          <a:blip r:embed="rId5"/>
          <a:srcRect l="1200" t="29728" r="83360" b="61517"/>
          <a:stretch/>
        </p:blipFill>
        <p:spPr>
          <a:xfrm>
            <a:off x="1143481" y="1771241"/>
            <a:ext cx="1506827" cy="217083"/>
          </a:xfrm>
          <a:prstGeom prst="rect">
            <a:avLst/>
          </a:prstGeom>
        </p:spPr>
      </p:pic>
      <p:pic>
        <p:nvPicPr>
          <p:cNvPr id="27" name="Paveikslėlis 26">
            <a:extLst>
              <a:ext uri="{FF2B5EF4-FFF2-40B4-BE49-F238E27FC236}">
                <a16:creationId xmlns:a16="http://schemas.microsoft.com/office/drawing/2014/main" id="{664B7790-4FE4-17B4-2296-9C71C2B3443A}"/>
              </a:ext>
            </a:extLst>
          </p:cNvPr>
          <p:cNvPicPr>
            <a:picLocks noChangeAspect="1"/>
          </p:cNvPicPr>
          <p:nvPr/>
        </p:nvPicPr>
        <p:blipFill>
          <a:blip r:embed="rId6"/>
          <a:srcRect l="1223" t="48304" r="88919" b="22177"/>
          <a:stretch/>
        </p:blipFill>
        <p:spPr>
          <a:xfrm>
            <a:off x="1313566" y="5857351"/>
            <a:ext cx="1014167" cy="236964"/>
          </a:xfrm>
          <a:prstGeom prst="rect">
            <a:avLst/>
          </a:prstGeom>
        </p:spPr>
      </p:pic>
    </p:spTree>
    <p:extLst>
      <p:ext uri="{BB962C8B-B14F-4D97-AF65-F5344CB8AC3E}">
        <p14:creationId xmlns:p14="http://schemas.microsoft.com/office/powerpoint/2010/main" val="2140950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9CC26E8A-11A9-2587-0CB0-B66631EE6FF3}"/>
              </a:ext>
            </a:extLst>
          </p:cNvPr>
          <p:cNvPicPr>
            <a:picLocks noChangeAspect="1"/>
          </p:cNvPicPr>
          <p:nvPr/>
        </p:nvPicPr>
        <p:blipFill>
          <a:blip r:embed="rId2"/>
          <a:stretch>
            <a:fillRect/>
          </a:stretch>
        </p:blipFill>
        <p:spPr>
          <a:xfrm>
            <a:off x="591670" y="1172944"/>
            <a:ext cx="11008659" cy="3677336"/>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42</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10784541" y="4011677"/>
            <a:ext cx="708750" cy="2618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4">
            <a:extLst>
              <a:ext uri="{FF2B5EF4-FFF2-40B4-BE49-F238E27FC236}">
                <a16:creationId xmlns:a16="http://schemas.microsoft.com/office/drawing/2014/main" id="{E1D87AAA-348D-F963-53BA-D1492252FD80}"/>
              </a:ext>
            </a:extLst>
          </p:cNvPr>
          <p:cNvSpPr/>
          <p:nvPr/>
        </p:nvSpPr>
        <p:spPr>
          <a:xfrm>
            <a:off x="10177191" y="391838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cxnSp>
        <p:nvCxnSpPr>
          <p:cNvPr id="9" name="Straight Arrow Connector 2">
            <a:extLst>
              <a:ext uri="{FF2B5EF4-FFF2-40B4-BE49-F238E27FC236}">
                <a16:creationId xmlns:a16="http://schemas.microsoft.com/office/drawing/2014/main" id="{B4CA59AA-8E75-7F31-6357-62F0B95A5DB7}"/>
              </a:ext>
            </a:extLst>
          </p:cNvPr>
          <p:cNvCxnSpPr>
            <a:cxnSpLocks/>
          </p:cNvCxnSpPr>
          <p:nvPr/>
        </p:nvCxnSpPr>
        <p:spPr>
          <a:xfrm flipH="1" flipV="1">
            <a:off x="1183341" y="3889459"/>
            <a:ext cx="1333231" cy="467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10">
            <a:extLst>
              <a:ext uri="{FF2B5EF4-FFF2-40B4-BE49-F238E27FC236}">
                <a16:creationId xmlns:a16="http://schemas.microsoft.com/office/drawing/2014/main" id="{37D479AE-2474-EFFB-0BC4-24FA647DD0B7}"/>
              </a:ext>
            </a:extLst>
          </p:cNvPr>
          <p:cNvSpPr/>
          <p:nvPr/>
        </p:nvSpPr>
        <p:spPr>
          <a:xfrm>
            <a:off x="708212" y="3594847"/>
            <a:ext cx="591670" cy="21820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4">
            <a:extLst>
              <a:ext uri="{FF2B5EF4-FFF2-40B4-BE49-F238E27FC236}">
                <a16:creationId xmlns:a16="http://schemas.microsoft.com/office/drawing/2014/main" id="{868E5DE0-6653-4571-0726-9A642443A8A3}"/>
              </a:ext>
            </a:extLst>
          </p:cNvPr>
          <p:cNvSpPr/>
          <p:nvPr/>
        </p:nvSpPr>
        <p:spPr>
          <a:xfrm>
            <a:off x="676297" y="30490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6" name="TextBox 5">
            <a:extLst>
              <a:ext uri="{FF2B5EF4-FFF2-40B4-BE49-F238E27FC236}">
                <a16:creationId xmlns:a16="http://schemas.microsoft.com/office/drawing/2014/main" id="{0A5E1F05-4933-3EFA-4460-E0467E175D4D}"/>
              </a:ext>
            </a:extLst>
          </p:cNvPr>
          <p:cNvSpPr txBox="1"/>
          <p:nvPr/>
        </p:nvSpPr>
        <p:spPr>
          <a:xfrm>
            <a:off x="2516572" y="3918386"/>
            <a:ext cx="5100919" cy="1200329"/>
          </a:xfrm>
          <a:prstGeom prst="rect">
            <a:avLst/>
          </a:prstGeom>
          <a:solidFill>
            <a:schemeClr val="accent4">
              <a:lumMod val="20000"/>
              <a:lumOff val="80000"/>
            </a:schemeClr>
          </a:solidFill>
        </p:spPr>
        <p:txBody>
          <a:bodyPr wrap="square" lIns="91440" tIns="45720" rIns="91440" bIns="45720" rtlCol="0" anchor="t">
            <a:spAutoFit/>
          </a:bodyPr>
          <a:lstStyle/>
          <a:p>
            <a:r>
              <a:rPr lang="lt-LT" dirty="0"/>
              <a:t>Susipažinus, pasirenkama „Priimti“. </a:t>
            </a:r>
            <a:r>
              <a:rPr lang="lt-LT" b="0" i="0" dirty="0">
                <a:solidFill>
                  <a:srgbClr val="0D0D0D"/>
                </a:solidFill>
                <a:effectLst/>
                <a:latin typeface="Calibri"/>
                <a:ea typeface="Calibri"/>
                <a:cs typeface="Calibri"/>
              </a:rPr>
              <a:t>Jei pažymima „Atmesti“, paskirtas asmuo nebegali dalyvauti pirkimo procese, ir pirkimo vykdytojas privalo paskirti kitą vertintoją</a:t>
            </a:r>
            <a:endParaRPr lang="lt-LT" dirty="0">
              <a:latin typeface="Calibri"/>
              <a:ea typeface="Calibri"/>
              <a:cs typeface="Calibri"/>
            </a:endParaRPr>
          </a:p>
        </p:txBody>
      </p:sp>
      <p:pic>
        <p:nvPicPr>
          <p:cNvPr id="17" name="Paveikslėlis 16">
            <a:extLst>
              <a:ext uri="{FF2B5EF4-FFF2-40B4-BE49-F238E27FC236}">
                <a16:creationId xmlns:a16="http://schemas.microsoft.com/office/drawing/2014/main" id="{1E35A1BB-A56A-CBFF-93EF-2963ABCAE405}"/>
              </a:ext>
            </a:extLst>
          </p:cNvPr>
          <p:cNvPicPr>
            <a:picLocks noChangeAspect="1"/>
          </p:cNvPicPr>
          <p:nvPr/>
        </p:nvPicPr>
        <p:blipFill>
          <a:blip r:embed="rId4"/>
          <a:srcRect l="1200" t="29728" r="83360" b="61517"/>
          <a:stretch/>
        </p:blipFill>
        <p:spPr>
          <a:xfrm>
            <a:off x="698709" y="1719731"/>
            <a:ext cx="1623150" cy="249262"/>
          </a:xfrm>
          <a:prstGeom prst="rect">
            <a:avLst/>
          </a:prstGeom>
        </p:spPr>
      </p:pic>
    </p:spTree>
    <p:extLst>
      <p:ext uri="{BB962C8B-B14F-4D97-AF65-F5344CB8AC3E}">
        <p14:creationId xmlns:p14="http://schemas.microsoft.com/office/powerpoint/2010/main" val="3242618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1100C96B-6E7A-0E39-753C-965F8CD642D8}"/>
              </a:ext>
            </a:extLst>
          </p:cNvPr>
          <p:cNvPicPr>
            <a:picLocks noChangeAspect="1"/>
          </p:cNvPicPr>
          <p:nvPr/>
        </p:nvPicPr>
        <p:blipFill>
          <a:blip r:embed="rId3"/>
          <a:srcRect t="1" b="44132"/>
          <a:stretch/>
        </p:blipFill>
        <p:spPr>
          <a:xfrm>
            <a:off x="1183343" y="1001194"/>
            <a:ext cx="10649947" cy="2300741"/>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43</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1281954" y="1689843"/>
            <a:ext cx="336176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3">
            <a:extLst>
              <a:ext uri="{FF2B5EF4-FFF2-40B4-BE49-F238E27FC236}">
                <a16:creationId xmlns:a16="http://schemas.microsoft.com/office/drawing/2014/main" id="{3B4F9F74-E6A4-61AD-F1DE-FB6B96D00AC0}"/>
              </a:ext>
            </a:extLst>
          </p:cNvPr>
          <p:cNvSpPr/>
          <p:nvPr/>
        </p:nvSpPr>
        <p:spPr>
          <a:xfrm>
            <a:off x="561938" y="9464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 name="Stačiakampis 6">
            <a:extLst>
              <a:ext uri="{FF2B5EF4-FFF2-40B4-BE49-F238E27FC236}">
                <a16:creationId xmlns:a16="http://schemas.microsoft.com/office/drawing/2014/main" id="{5915EF91-6860-65A5-75CF-7A61E453AA84}"/>
              </a:ext>
            </a:extLst>
          </p:cNvPr>
          <p:cNvSpPr/>
          <p:nvPr/>
        </p:nvSpPr>
        <p:spPr>
          <a:xfrm>
            <a:off x="1137860" y="980432"/>
            <a:ext cx="41052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39F230C-D1CE-BC1F-8422-434C14DF3871}"/>
              </a:ext>
            </a:extLst>
          </p:cNvPr>
          <p:cNvSpPr txBox="1"/>
          <p:nvPr/>
        </p:nvSpPr>
        <p:spPr>
          <a:xfrm>
            <a:off x="5634316" y="1491988"/>
            <a:ext cx="5374341" cy="646331"/>
          </a:xfrm>
          <a:prstGeom prst="rect">
            <a:avLst/>
          </a:prstGeom>
          <a:solidFill>
            <a:schemeClr val="accent4">
              <a:lumMod val="20000"/>
              <a:lumOff val="80000"/>
            </a:schemeClr>
          </a:solidFill>
        </p:spPr>
        <p:txBody>
          <a:bodyPr wrap="square" lIns="91440" tIns="45720" rIns="91440" bIns="45720" anchor="t">
            <a:spAutoFit/>
          </a:bodyPr>
          <a:lstStyle/>
          <a:p>
            <a:r>
              <a:rPr lang="lt-LT"/>
              <a:t>Pranešimas, kad paskirtas asmuo gali </a:t>
            </a:r>
            <a:r>
              <a:rPr lang="lt-LT" b="0" i="0">
                <a:solidFill>
                  <a:srgbClr val="0D0D0D"/>
                </a:solidFill>
                <a:effectLst/>
                <a:latin typeface="Calibri"/>
                <a:ea typeface="Calibri"/>
                <a:cs typeface="Calibri"/>
              </a:rPr>
              <a:t>dalyvauti pirkimo procese ir vertinti gautus pasiūlymus</a:t>
            </a:r>
            <a:endParaRPr lang="en-US">
              <a:latin typeface="Calibri"/>
              <a:ea typeface="Calibri"/>
              <a:cs typeface="Calibri"/>
            </a:endParaRPr>
          </a:p>
        </p:txBody>
      </p:sp>
      <p:cxnSp>
        <p:nvCxnSpPr>
          <p:cNvPr id="12" name="Straight Arrow Connector 2">
            <a:extLst>
              <a:ext uri="{FF2B5EF4-FFF2-40B4-BE49-F238E27FC236}">
                <a16:creationId xmlns:a16="http://schemas.microsoft.com/office/drawing/2014/main" id="{B71C9393-22DD-C4D2-164F-025367D50F21}"/>
              </a:ext>
            </a:extLst>
          </p:cNvPr>
          <p:cNvCxnSpPr>
            <a:cxnSpLocks/>
            <a:stCxn id="11" idx="1"/>
          </p:cNvCxnSpPr>
          <p:nvPr/>
        </p:nvCxnSpPr>
        <p:spPr>
          <a:xfrm flipH="1">
            <a:off x="4643718" y="1815154"/>
            <a:ext cx="990598" cy="119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1" name="Paveikslėlis 20">
            <a:extLst>
              <a:ext uri="{FF2B5EF4-FFF2-40B4-BE49-F238E27FC236}">
                <a16:creationId xmlns:a16="http://schemas.microsoft.com/office/drawing/2014/main" id="{0629E9A8-56F8-BC8C-3693-45AD011AAE42}"/>
              </a:ext>
            </a:extLst>
          </p:cNvPr>
          <p:cNvPicPr>
            <a:picLocks noChangeAspect="1"/>
          </p:cNvPicPr>
          <p:nvPr/>
        </p:nvPicPr>
        <p:blipFill>
          <a:blip r:embed="rId5"/>
          <a:stretch>
            <a:fillRect/>
          </a:stretch>
        </p:blipFill>
        <p:spPr>
          <a:xfrm>
            <a:off x="1183343" y="3617102"/>
            <a:ext cx="10649948" cy="2011361"/>
          </a:xfrm>
          <a:prstGeom prst="rect">
            <a:avLst/>
          </a:prstGeom>
        </p:spPr>
      </p:pic>
      <p:sp>
        <p:nvSpPr>
          <p:cNvPr id="24" name="TextBox 23">
            <a:extLst>
              <a:ext uri="{FF2B5EF4-FFF2-40B4-BE49-F238E27FC236}">
                <a16:creationId xmlns:a16="http://schemas.microsoft.com/office/drawing/2014/main" id="{0FC61247-2CD9-E352-626D-BD6CD9288A34}"/>
              </a:ext>
            </a:extLst>
          </p:cNvPr>
          <p:cNvSpPr txBox="1"/>
          <p:nvPr/>
        </p:nvSpPr>
        <p:spPr>
          <a:xfrm>
            <a:off x="1183343" y="5897225"/>
            <a:ext cx="4993339" cy="369332"/>
          </a:xfrm>
          <a:prstGeom prst="rect">
            <a:avLst/>
          </a:prstGeom>
          <a:solidFill>
            <a:schemeClr val="accent4">
              <a:lumMod val="20000"/>
              <a:lumOff val="80000"/>
            </a:schemeClr>
          </a:solidFill>
        </p:spPr>
        <p:txBody>
          <a:bodyPr wrap="square" rtlCol="0">
            <a:spAutoFit/>
          </a:bodyPr>
          <a:lstStyle/>
          <a:p>
            <a:r>
              <a:rPr lang="lt-LT" dirty="0"/>
              <a:t>Pasirenkama užduotis „Įvesti vertinimo rezultatus“</a:t>
            </a:r>
            <a:endParaRPr lang="en-US" dirty="0"/>
          </a:p>
        </p:txBody>
      </p:sp>
      <p:sp>
        <p:nvSpPr>
          <p:cNvPr id="30" name="Stačiakampis 6">
            <a:extLst>
              <a:ext uri="{FF2B5EF4-FFF2-40B4-BE49-F238E27FC236}">
                <a16:creationId xmlns:a16="http://schemas.microsoft.com/office/drawing/2014/main" id="{B678F589-7D3B-1987-D56E-5577CF5E22AF}"/>
              </a:ext>
            </a:extLst>
          </p:cNvPr>
          <p:cNvSpPr/>
          <p:nvPr/>
        </p:nvSpPr>
        <p:spPr>
          <a:xfrm>
            <a:off x="3603813" y="5387151"/>
            <a:ext cx="1156332"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
            <a:extLst>
              <a:ext uri="{FF2B5EF4-FFF2-40B4-BE49-F238E27FC236}">
                <a16:creationId xmlns:a16="http://schemas.microsoft.com/office/drawing/2014/main" id="{29E623B9-A017-699D-531B-E73EDC2813E1}"/>
              </a:ext>
            </a:extLst>
          </p:cNvPr>
          <p:cNvSpPr/>
          <p:nvPr/>
        </p:nvSpPr>
        <p:spPr>
          <a:xfrm>
            <a:off x="2958083" y="531772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32" name="Paveikslėlis 31">
            <a:extLst>
              <a:ext uri="{FF2B5EF4-FFF2-40B4-BE49-F238E27FC236}">
                <a16:creationId xmlns:a16="http://schemas.microsoft.com/office/drawing/2014/main" id="{F4C977E8-D682-E230-C517-A39AC362FB36}"/>
              </a:ext>
            </a:extLst>
          </p:cNvPr>
          <p:cNvPicPr>
            <a:picLocks noChangeAspect="1"/>
          </p:cNvPicPr>
          <p:nvPr/>
        </p:nvPicPr>
        <p:blipFill>
          <a:blip r:embed="rId6"/>
          <a:srcRect l="1200" t="29728" r="83360" b="61517"/>
          <a:stretch/>
        </p:blipFill>
        <p:spPr>
          <a:xfrm>
            <a:off x="1234619" y="2157095"/>
            <a:ext cx="1680883" cy="242159"/>
          </a:xfrm>
          <a:prstGeom prst="rect">
            <a:avLst/>
          </a:prstGeom>
        </p:spPr>
      </p:pic>
      <p:pic>
        <p:nvPicPr>
          <p:cNvPr id="33" name="Paveikslėlis 32">
            <a:extLst>
              <a:ext uri="{FF2B5EF4-FFF2-40B4-BE49-F238E27FC236}">
                <a16:creationId xmlns:a16="http://schemas.microsoft.com/office/drawing/2014/main" id="{6FFB3938-C0FC-A20A-D699-5F9CCA362EC8}"/>
              </a:ext>
            </a:extLst>
          </p:cNvPr>
          <p:cNvPicPr>
            <a:picLocks noChangeAspect="1"/>
          </p:cNvPicPr>
          <p:nvPr/>
        </p:nvPicPr>
        <p:blipFill>
          <a:blip r:embed="rId7"/>
          <a:srcRect r="88593" b="54092"/>
          <a:stretch/>
        </p:blipFill>
        <p:spPr>
          <a:xfrm>
            <a:off x="1231216" y="5451892"/>
            <a:ext cx="1162362" cy="186509"/>
          </a:xfrm>
          <a:prstGeom prst="rect">
            <a:avLst/>
          </a:prstGeom>
        </p:spPr>
      </p:pic>
    </p:spTree>
    <p:extLst>
      <p:ext uri="{BB962C8B-B14F-4D97-AF65-F5344CB8AC3E}">
        <p14:creationId xmlns:p14="http://schemas.microsoft.com/office/powerpoint/2010/main" val="3804805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44</a:t>
            </a:fld>
            <a:endParaRPr lang="en-US"/>
          </a:p>
        </p:txBody>
      </p:sp>
      <p:pic>
        <p:nvPicPr>
          <p:cNvPr id="4" name="Paveikslėlis 3">
            <a:extLst>
              <a:ext uri="{FF2B5EF4-FFF2-40B4-BE49-F238E27FC236}">
                <a16:creationId xmlns:a16="http://schemas.microsoft.com/office/drawing/2014/main" id="{D6516FB0-22A0-F6C5-7261-C23038B31248}"/>
              </a:ext>
            </a:extLst>
          </p:cNvPr>
          <p:cNvPicPr>
            <a:picLocks noChangeAspect="1"/>
          </p:cNvPicPr>
          <p:nvPr/>
        </p:nvPicPr>
        <p:blipFill>
          <a:blip r:embed="rId4"/>
          <a:stretch>
            <a:fillRect/>
          </a:stretch>
        </p:blipFill>
        <p:spPr>
          <a:xfrm>
            <a:off x="403081" y="1138429"/>
            <a:ext cx="11385838" cy="3872842"/>
          </a:xfrm>
          <a:prstGeom prst="rect">
            <a:avLst/>
          </a:prstGeom>
        </p:spPr>
      </p:pic>
      <p:pic>
        <p:nvPicPr>
          <p:cNvPr id="6" name="Paveikslėlis 5">
            <a:extLst>
              <a:ext uri="{FF2B5EF4-FFF2-40B4-BE49-F238E27FC236}">
                <a16:creationId xmlns:a16="http://schemas.microsoft.com/office/drawing/2014/main" id="{E3763C1E-BE2F-433D-E890-ED56241811B8}"/>
              </a:ext>
            </a:extLst>
          </p:cNvPr>
          <p:cNvPicPr>
            <a:picLocks noChangeAspect="1"/>
          </p:cNvPicPr>
          <p:nvPr/>
        </p:nvPicPr>
        <p:blipFill>
          <a:blip r:embed="rId5"/>
          <a:stretch>
            <a:fillRect/>
          </a:stretch>
        </p:blipFill>
        <p:spPr>
          <a:xfrm>
            <a:off x="9432009" y="2535215"/>
            <a:ext cx="2037432" cy="754832"/>
          </a:xfrm>
          <a:prstGeom prst="rect">
            <a:avLst/>
          </a:prstGeom>
        </p:spPr>
      </p:pic>
      <p:pic>
        <p:nvPicPr>
          <p:cNvPr id="9" name="Paveikslėlis 8">
            <a:extLst>
              <a:ext uri="{FF2B5EF4-FFF2-40B4-BE49-F238E27FC236}">
                <a16:creationId xmlns:a16="http://schemas.microsoft.com/office/drawing/2014/main" id="{C76CACDE-574E-CB01-8A6A-CDB4AA34CA3C}"/>
              </a:ext>
            </a:extLst>
          </p:cNvPr>
          <p:cNvPicPr>
            <a:picLocks noChangeAspect="1"/>
          </p:cNvPicPr>
          <p:nvPr/>
        </p:nvPicPr>
        <p:blipFill>
          <a:blip r:embed="rId6"/>
          <a:stretch>
            <a:fillRect/>
          </a:stretch>
        </p:blipFill>
        <p:spPr>
          <a:xfrm>
            <a:off x="1134480" y="2065562"/>
            <a:ext cx="991348" cy="695083"/>
          </a:xfrm>
          <a:prstGeom prst="rect">
            <a:avLst/>
          </a:prstGeom>
        </p:spPr>
      </p:pic>
      <p:pic>
        <p:nvPicPr>
          <p:cNvPr id="11" name="Paveikslėlis 10">
            <a:extLst>
              <a:ext uri="{FF2B5EF4-FFF2-40B4-BE49-F238E27FC236}">
                <a16:creationId xmlns:a16="http://schemas.microsoft.com/office/drawing/2014/main" id="{DE460546-68BC-72C4-FB80-A985DB4EB249}"/>
              </a:ext>
            </a:extLst>
          </p:cNvPr>
          <p:cNvPicPr>
            <a:picLocks noChangeAspect="1"/>
          </p:cNvPicPr>
          <p:nvPr/>
        </p:nvPicPr>
        <p:blipFill>
          <a:blip r:embed="rId7"/>
          <a:stretch>
            <a:fillRect/>
          </a:stretch>
        </p:blipFill>
        <p:spPr>
          <a:xfrm>
            <a:off x="4186518" y="2864428"/>
            <a:ext cx="1781503" cy="475587"/>
          </a:xfrm>
          <a:prstGeom prst="rect">
            <a:avLst/>
          </a:prstGeom>
        </p:spPr>
      </p:pic>
      <p:sp>
        <p:nvSpPr>
          <p:cNvPr id="12" name="Stačiakampis 6">
            <a:extLst>
              <a:ext uri="{FF2B5EF4-FFF2-40B4-BE49-F238E27FC236}">
                <a16:creationId xmlns:a16="http://schemas.microsoft.com/office/drawing/2014/main" id="{6E2B3484-5BE2-52E1-DE02-8BA6C6C8B7CB}"/>
              </a:ext>
            </a:extLst>
          </p:cNvPr>
          <p:cNvSpPr/>
          <p:nvPr/>
        </p:nvSpPr>
        <p:spPr>
          <a:xfrm>
            <a:off x="1195351" y="3231573"/>
            <a:ext cx="267503" cy="295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2AAE4E42-A0C3-9EB7-783E-69C394D3203C}"/>
              </a:ext>
            </a:extLst>
          </p:cNvPr>
          <p:cNvSpPr/>
          <p:nvPr/>
        </p:nvSpPr>
        <p:spPr>
          <a:xfrm>
            <a:off x="10311772" y="4496723"/>
            <a:ext cx="1180980"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F7A98C60-50CC-7836-0C31-75805E35FB6E}"/>
              </a:ext>
            </a:extLst>
          </p:cNvPr>
          <p:cNvSpPr/>
          <p:nvPr/>
        </p:nvSpPr>
        <p:spPr>
          <a:xfrm>
            <a:off x="7558005" y="3732599"/>
            <a:ext cx="187400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51CA6836-7EFF-0963-4391-A16B9CBDE3CC}"/>
              </a:ext>
            </a:extLst>
          </p:cNvPr>
          <p:cNvSpPr/>
          <p:nvPr/>
        </p:nvSpPr>
        <p:spPr>
          <a:xfrm>
            <a:off x="11214847" y="3706485"/>
            <a:ext cx="277905"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9C2ED473-BE7E-7055-CBEC-B91C78A8A0EB}"/>
              </a:ext>
            </a:extLst>
          </p:cNvPr>
          <p:cNvSpPr/>
          <p:nvPr/>
        </p:nvSpPr>
        <p:spPr>
          <a:xfrm>
            <a:off x="9432009" y="2535215"/>
            <a:ext cx="2037432" cy="8265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2">
            <a:extLst>
              <a:ext uri="{FF2B5EF4-FFF2-40B4-BE49-F238E27FC236}">
                <a16:creationId xmlns:a16="http://schemas.microsoft.com/office/drawing/2014/main" id="{75EA71F2-E81A-B179-5267-CD3D737C3B06}"/>
              </a:ext>
            </a:extLst>
          </p:cNvPr>
          <p:cNvCxnSpPr>
            <a:cxnSpLocks/>
          </p:cNvCxnSpPr>
          <p:nvPr/>
        </p:nvCxnSpPr>
        <p:spPr>
          <a:xfrm flipV="1">
            <a:off x="4083181" y="4230370"/>
            <a:ext cx="0" cy="6607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2">
            <a:extLst>
              <a:ext uri="{FF2B5EF4-FFF2-40B4-BE49-F238E27FC236}">
                <a16:creationId xmlns:a16="http://schemas.microsoft.com/office/drawing/2014/main" id="{8B1B3382-38F8-E84C-BB21-D0CBB6FC5817}"/>
              </a:ext>
            </a:extLst>
          </p:cNvPr>
          <p:cNvCxnSpPr>
            <a:cxnSpLocks/>
          </p:cNvCxnSpPr>
          <p:nvPr/>
        </p:nvCxnSpPr>
        <p:spPr>
          <a:xfrm flipV="1">
            <a:off x="1329102" y="2788024"/>
            <a:ext cx="223507" cy="4435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
            <a:extLst>
              <a:ext uri="{FF2B5EF4-FFF2-40B4-BE49-F238E27FC236}">
                <a16:creationId xmlns:a16="http://schemas.microsoft.com/office/drawing/2014/main" id="{15BF9FD2-DFE7-D169-3F21-18612920FA13}"/>
              </a:ext>
            </a:extLst>
          </p:cNvPr>
          <p:cNvCxnSpPr>
            <a:cxnSpLocks/>
          </p:cNvCxnSpPr>
          <p:nvPr/>
        </p:nvCxnSpPr>
        <p:spPr>
          <a:xfrm flipH="1" flipV="1">
            <a:off x="11019062" y="3370591"/>
            <a:ext cx="267503" cy="2953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Stačiakampis 6">
            <a:extLst>
              <a:ext uri="{FF2B5EF4-FFF2-40B4-BE49-F238E27FC236}">
                <a16:creationId xmlns:a16="http://schemas.microsoft.com/office/drawing/2014/main" id="{321A9B85-348C-30C5-CB6E-8106F71F1242}"/>
              </a:ext>
            </a:extLst>
          </p:cNvPr>
          <p:cNvSpPr/>
          <p:nvPr/>
        </p:nvSpPr>
        <p:spPr>
          <a:xfrm>
            <a:off x="1126708" y="2063266"/>
            <a:ext cx="991348" cy="6919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čiakampis 6">
            <a:extLst>
              <a:ext uri="{FF2B5EF4-FFF2-40B4-BE49-F238E27FC236}">
                <a16:creationId xmlns:a16="http://schemas.microsoft.com/office/drawing/2014/main" id="{B098CC9D-E7E9-0295-D44C-C8B739CFAB96}"/>
              </a:ext>
            </a:extLst>
          </p:cNvPr>
          <p:cNvSpPr/>
          <p:nvPr/>
        </p:nvSpPr>
        <p:spPr>
          <a:xfrm>
            <a:off x="4186518" y="2788024"/>
            <a:ext cx="1781503" cy="5519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čiakampis 6">
            <a:extLst>
              <a:ext uri="{FF2B5EF4-FFF2-40B4-BE49-F238E27FC236}">
                <a16:creationId xmlns:a16="http://schemas.microsoft.com/office/drawing/2014/main" id="{7C4ABFEA-EAD1-FA28-3C49-94054940FB5B}"/>
              </a:ext>
            </a:extLst>
          </p:cNvPr>
          <p:cNvSpPr/>
          <p:nvPr/>
        </p:nvSpPr>
        <p:spPr>
          <a:xfrm>
            <a:off x="3944229" y="4022478"/>
            <a:ext cx="277905" cy="207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2">
            <a:extLst>
              <a:ext uri="{FF2B5EF4-FFF2-40B4-BE49-F238E27FC236}">
                <a16:creationId xmlns:a16="http://schemas.microsoft.com/office/drawing/2014/main" id="{BB009C57-3E1C-E4E4-90E8-8D14EBE1A68D}"/>
              </a:ext>
            </a:extLst>
          </p:cNvPr>
          <p:cNvCxnSpPr>
            <a:cxnSpLocks/>
            <a:stCxn id="30" idx="0"/>
          </p:cNvCxnSpPr>
          <p:nvPr/>
        </p:nvCxnSpPr>
        <p:spPr>
          <a:xfrm flipV="1">
            <a:off x="4083182" y="3361764"/>
            <a:ext cx="606921" cy="6607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302B69E7-E749-7CA8-8D91-A068289FC89D}"/>
              </a:ext>
            </a:extLst>
          </p:cNvPr>
          <p:cNvSpPr txBox="1"/>
          <p:nvPr/>
        </p:nvSpPr>
        <p:spPr>
          <a:xfrm>
            <a:off x="107453" y="5624788"/>
            <a:ext cx="6219793"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t>Įvertinus pasiūlymus, įrašomos pasiūlymų kainos. </a:t>
            </a:r>
            <a:br>
              <a:rPr lang="lt-LT" dirty="0"/>
            </a:br>
            <a:r>
              <a:rPr lang="lt-LT" dirty="0"/>
              <a:t>Atsakymą, ar pasiūlymo kaina nurodoma su PVM, ar be rasite šiame </a:t>
            </a:r>
            <a:r>
              <a:rPr lang="lt-LT" dirty="0">
                <a:hlinkClick r:id="rId8"/>
              </a:rPr>
              <a:t>DUK</a:t>
            </a:r>
            <a:r>
              <a:rPr lang="lt-LT" dirty="0"/>
              <a:t> </a:t>
            </a:r>
            <a:endParaRPr lang="en-US" dirty="0"/>
          </a:p>
        </p:txBody>
      </p:sp>
      <p:sp>
        <p:nvSpPr>
          <p:cNvPr id="41" name="Oval 3">
            <a:extLst>
              <a:ext uri="{FF2B5EF4-FFF2-40B4-BE49-F238E27FC236}">
                <a16:creationId xmlns:a16="http://schemas.microsoft.com/office/drawing/2014/main" id="{310DE240-3DA8-ADB8-97C4-A7D284D2952D}"/>
              </a:ext>
            </a:extLst>
          </p:cNvPr>
          <p:cNvSpPr/>
          <p:nvPr/>
        </p:nvSpPr>
        <p:spPr>
          <a:xfrm>
            <a:off x="6926083" y="3704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42" name="Oval 3">
            <a:extLst>
              <a:ext uri="{FF2B5EF4-FFF2-40B4-BE49-F238E27FC236}">
                <a16:creationId xmlns:a16="http://schemas.microsoft.com/office/drawing/2014/main" id="{8A245468-E616-CE11-5520-C5186EBB375E}"/>
              </a:ext>
            </a:extLst>
          </p:cNvPr>
          <p:cNvSpPr/>
          <p:nvPr/>
        </p:nvSpPr>
        <p:spPr>
          <a:xfrm>
            <a:off x="11555464" y="36550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43" name="Oval 3">
            <a:extLst>
              <a:ext uri="{FF2B5EF4-FFF2-40B4-BE49-F238E27FC236}">
                <a16:creationId xmlns:a16="http://schemas.microsoft.com/office/drawing/2014/main" id="{51E14DC9-D159-7D4F-0DEF-5ADE18275E0D}"/>
              </a:ext>
            </a:extLst>
          </p:cNvPr>
          <p:cNvSpPr/>
          <p:nvPr/>
        </p:nvSpPr>
        <p:spPr>
          <a:xfrm>
            <a:off x="11555464" y="444069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54" name="TextBox 53">
            <a:extLst>
              <a:ext uri="{FF2B5EF4-FFF2-40B4-BE49-F238E27FC236}">
                <a16:creationId xmlns:a16="http://schemas.microsoft.com/office/drawing/2014/main" id="{5C9E086A-7226-8D5E-F473-E21BD6EE0DBC}"/>
              </a:ext>
            </a:extLst>
          </p:cNvPr>
          <p:cNvSpPr txBox="1"/>
          <p:nvPr/>
        </p:nvSpPr>
        <p:spPr>
          <a:xfrm>
            <a:off x="3331122" y="4489513"/>
            <a:ext cx="2809829" cy="923330"/>
          </a:xfrm>
          <a:prstGeom prst="rect">
            <a:avLst/>
          </a:prstGeom>
          <a:solidFill>
            <a:schemeClr val="accent4">
              <a:lumMod val="20000"/>
              <a:lumOff val="80000"/>
            </a:schemeClr>
          </a:solidFill>
        </p:spPr>
        <p:txBody>
          <a:bodyPr wrap="square" rtlCol="0">
            <a:spAutoFit/>
          </a:bodyPr>
          <a:lstStyle/>
          <a:p>
            <a:r>
              <a:rPr lang="en-US" dirty="0">
                <a:solidFill>
                  <a:srgbClr val="FF0000"/>
                </a:solidFill>
              </a:rPr>
              <a:t>SVARBU! </a:t>
            </a:r>
            <a:r>
              <a:rPr lang="lt-LT" dirty="0"/>
              <a:t>Paspaudus simbolį atsisiunčiami tiekėjo pasiūlymo dokumentai</a:t>
            </a:r>
            <a:endParaRPr lang="en-US" dirty="0"/>
          </a:p>
        </p:txBody>
      </p:sp>
      <p:sp>
        <p:nvSpPr>
          <p:cNvPr id="55" name="TextBox 54">
            <a:extLst>
              <a:ext uri="{FF2B5EF4-FFF2-40B4-BE49-F238E27FC236}">
                <a16:creationId xmlns:a16="http://schemas.microsoft.com/office/drawing/2014/main" id="{B2456E88-4415-1705-91E8-4FE562A7FF6F}"/>
              </a:ext>
            </a:extLst>
          </p:cNvPr>
          <p:cNvSpPr txBox="1"/>
          <p:nvPr/>
        </p:nvSpPr>
        <p:spPr>
          <a:xfrm>
            <a:off x="118031" y="3794158"/>
            <a:ext cx="3123339" cy="1754326"/>
          </a:xfrm>
          <a:prstGeom prst="rect">
            <a:avLst/>
          </a:prstGeom>
          <a:solidFill>
            <a:schemeClr val="accent4">
              <a:lumMod val="20000"/>
              <a:lumOff val="80000"/>
            </a:schemeClr>
          </a:solidFill>
        </p:spPr>
        <p:txBody>
          <a:bodyPr wrap="square" rtlCol="0">
            <a:spAutoFit/>
          </a:bodyPr>
          <a:lstStyle/>
          <a:p>
            <a:r>
              <a:rPr lang="lt-LT" dirty="0"/>
              <a:t>Kai pirkimas skaidomas į dalis, kiekvienoje dalyje atskirai suvedus vertinimo rezultatus spaudžiama „Išsaugoti kaip galutinį“. Šis veiksmas kartojamas kiekvienai daliai</a:t>
            </a:r>
            <a:endParaRPr lang="en-US" dirty="0"/>
          </a:p>
        </p:txBody>
      </p:sp>
      <p:cxnSp>
        <p:nvCxnSpPr>
          <p:cNvPr id="56" name="Straight Arrow Connector 2">
            <a:extLst>
              <a:ext uri="{FF2B5EF4-FFF2-40B4-BE49-F238E27FC236}">
                <a16:creationId xmlns:a16="http://schemas.microsoft.com/office/drawing/2014/main" id="{123AC982-1F0C-62C7-89B9-982E9DF3753C}"/>
              </a:ext>
            </a:extLst>
          </p:cNvPr>
          <p:cNvCxnSpPr>
            <a:cxnSpLocks/>
          </p:cNvCxnSpPr>
          <p:nvPr/>
        </p:nvCxnSpPr>
        <p:spPr>
          <a:xfrm flipV="1">
            <a:off x="1334428" y="3560238"/>
            <a:ext cx="0" cy="28683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2">
            <a:extLst>
              <a:ext uri="{FF2B5EF4-FFF2-40B4-BE49-F238E27FC236}">
                <a16:creationId xmlns:a16="http://schemas.microsoft.com/office/drawing/2014/main" id="{AA94F19B-E43D-F5B7-0DE5-0729CB6B0D50}"/>
              </a:ext>
            </a:extLst>
          </p:cNvPr>
          <p:cNvCxnSpPr>
            <a:cxnSpLocks/>
          </p:cNvCxnSpPr>
          <p:nvPr/>
        </p:nvCxnSpPr>
        <p:spPr>
          <a:xfrm>
            <a:off x="8857129" y="2190494"/>
            <a:ext cx="690283" cy="9349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489C828F-38C5-B910-1798-67F1CCFE7E97}"/>
              </a:ext>
            </a:extLst>
          </p:cNvPr>
          <p:cNvSpPr txBox="1"/>
          <p:nvPr/>
        </p:nvSpPr>
        <p:spPr>
          <a:xfrm>
            <a:off x="6176330" y="1253759"/>
            <a:ext cx="5738178"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solidFill>
                  <a:srgbClr val="FF0000"/>
                </a:solidFill>
              </a:rPr>
              <a:t>Pastaba.</a:t>
            </a:r>
            <a:r>
              <a:rPr lang="lt-LT" dirty="0"/>
              <a:t> Kai pirkimas skaidomas į dalis ir tiekėjas nepateikia pasiūlymo toje dalyje, kurioje vedami vertinimo rezultatai, pasirenkama „Nepateiktas pasiūlymas“</a:t>
            </a:r>
            <a:endParaRPr lang="en-US" dirty="0"/>
          </a:p>
        </p:txBody>
      </p:sp>
      <p:pic>
        <p:nvPicPr>
          <p:cNvPr id="81" name="Paveikslėlis 80">
            <a:extLst>
              <a:ext uri="{FF2B5EF4-FFF2-40B4-BE49-F238E27FC236}">
                <a16:creationId xmlns:a16="http://schemas.microsoft.com/office/drawing/2014/main" id="{099A5096-F5B6-7AEE-A2D6-CBB8A9A0111E}"/>
              </a:ext>
            </a:extLst>
          </p:cNvPr>
          <p:cNvPicPr>
            <a:picLocks noChangeAspect="1"/>
          </p:cNvPicPr>
          <p:nvPr/>
        </p:nvPicPr>
        <p:blipFill>
          <a:blip r:embed="rId9"/>
          <a:stretch>
            <a:fillRect/>
          </a:stretch>
        </p:blipFill>
        <p:spPr>
          <a:xfrm>
            <a:off x="6777669" y="5180973"/>
            <a:ext cx="3049167" cy="1281850"/>
          </a:xfrm>
          <a:prstGeom prst="rect">
            <a:avLst/>
          </a:prstGeom>
        </p:spPr>
      </p:pic>
      <p:sp>
        <p:nvSpPr>
          <p:cNvPr id="82" name="Oval 3">
            <a:extLst>
              <a:ext uri="{FF2B5EF4-FFF2-40B4-BE49-F238E27FC236}">
                <a16:creationId xmlns:a16="http://schemas.microsoft.com/office/drawing/2014/main" id="{D553B5A1-57AF-F089-077A-EB0BF28224AD}"/>
              </a:ext>
            </a:extLst>
          </p:cNvPr>
          <p:cNvSpPr/>
          <p:nvPr/>
        </p:nvSpPr>
        <p:spPr>
          <a:xfrm>
            <a:off x="8125968" y="59923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83" name="Stačiakampis 6">
            <a:extLst>
              <a:ext uri="{FF2B5EF4-FFF2-40B4-BE49-F238E27FC236}">
                <a16:creationId xmlns:a16="http://schemas.microsoft.com/office/drawing/2014/main" id="{F320E3B4-F612-F692-20E1-82F5FFC8DD66}"/>
              </a:ext>
            </a:extLst>
          </p:cNvPr>
          <p:cNvSpPr/>
          <p:nvPr/>
        </p:nvSpPr>
        <p:spPr>
          <a:xfrm>
            <a:off x="8672615" y="5997861"/>
            <a:ext cx="484632" cy="3464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2">
            <a:extLst>
              <a:ext uri="{FF2B5EF4-FFF2-40B4-BE49-F238E27FC236}">
                <a16:creationId xmlns:a16="http://schemas.microsoft.com/office/drawing/2014/main" id="{81EB7E0B-FB95-E16E-DBC2-04764B37209C}"/>
              </a:ext>
            </a:extLst>
          </p:cNvPr>
          <p:cNvCxnSpPr>
            <a:cxnSpLocks/>
          </p:cNvCxnSpPr>
          <p:nvPr/>
        </p:nvCxnSpPr>
        <p:spPr>
          <a:xfrm flipV="1">
            <a:off x="5817237" y="4088162"/>
            <a:ext cx="2435289" cy="151594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8200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45</a:t>
            </a:fld>
            <a:endParaRPr lang="en-US"/>
          </a:p>
        </p:txBody>
      </p:sp>
      <p:pic>
        <p:nvPicPr>
          <p:cNvPr id="5" name="Paveikslėlis 4">
            <a:extLst>
              <a:ext uri="{FF2B5EF4-FFF2-40B4-BE49-F238E27FC236}">
                <a16:creationId xmlns:a16="http://schemas.microsoft.com/office/drawing/2014/main" id="{C5755C32-8689-DA87-38B3-4448229790DA}"/>
              </a:ext>
            </a:extLst>
          </p:cNvPr>
          <p:cNvPicPr>
            <a:picLocks noChangeAspect="1"/>
          </p:cNvPicPr>
          <p:nvPr/>
        </p:nvPicPr>
        <p:blipFill>
          <a:blip r:embed="rId4"/>
          <a:stretch>
            <a:fillRect/>
          </a:stretch>
        </p:blipFill>
        <p:spPr>
          <a:xfrm>
            <a:off x="914400" y="1138429"/>
            <a:ext cx="10945906" cy="2155573"/>
          </a:xfrm>
          <a:prstGeom prst="rect">
            <a:avLst/>
          </a:prstGeom>
        </p:spPr>
      </p:pic>
      <p:sp>
        <p:nvSpPr>
          <p:cNvPr id="8" name="TextBox 7">
            <a:extLst>
              <a:ext uri="{FF2B5EF4-FFF2-40B4-BE49-F238E27FC236}">
                <a16:creationId xmlns:a16="http://schemas.microsoft.com/office/drawing/2014/main" id="{F75B26A3-7587-6DAF-6861-94BB5A590359}"/>
              </a:ext>
            </a:extLst>
          </p:cNvPr>
          <p:cNvSpPr txBox="1"/>
          <p:nvPr/>
        </p:nvSpPr>
        <p:spPr>
          <a:xfrm>
            <a:off x="4287682" y="1625890"/>
            <a:ext cx="5950011" cy="646331"/>
          </a:xfrm>
          <a:prstGeom prst="rect">
            <a:avLst/>
          </a:prstGeom>
          <a:solidFill>
            <a:schemeClr val="accent4">
              <a:lumMod val="20000"/>
              <a:lumOff val="80000"/>
            </a:schemeClr>
          </a:solidFill>
        </p:spPr>
        <p:txBody>
          <a:bodyPr wrap="square" rtlCol="0">
            <a:spAutoFit/>
          </a:bodyPr>
          <a:lstStyle/>
          <a:p>
            <a:r>
              <a:rPr lang="lt-LT" dirty="0"/>
              <a:t>Pranešimas, kad pasiūlymų įvertinimo rezultatai sėkmingai išsaugoti ir galima atlikti kitą užduoti (2)</a:t>
            </a:r>
            <a:endParaRPr lang="en-US" dirty="0"/>
          </a:p>
        </p:txBody>
      </p:sp>
      <p:pic>
        <p:nvPicPr>
          <p:cNvPr id="13" name="Paveikslėlis 12">
            <a:extLst>
              <a:ext uri="{FF2B5EF4-FFF2-40B4-BE49-F238E27FC236}">
                <a16:creationId xmlns:a16="http://schemas.microsoft.com/office/drawing/2014/main" id="{DC85E27D-60D0-320F-EE19-91C86F6B5F79}"/>
              </a:ext>
            </a:extLst>
          </p:cNvPr>
          <p:cNvPicPr>
            <a:picLocks noChangeAspect="1"/>
          </p:cNvPicPr>
          <p:nvPr/>
        </p:nvPicPr>
        <p:blipFill>
          <a:blip r:embed="rId5"/>
          <a:srcRect l="1200" t="29728" r="83360" b="61517"/>
          <a:stretch/>
        </p:blipFill>
        <p:spPr>
          <a:xfrm>
            <a:off x="1057835" y="2340844"/>
            <a:ext cx="1586754" cy="228598"/>
          </a:xfrm>
          <a:prstGeom prst="rect">
            <a:avLst/>
          </a:prstGeom>
        </p:spPr>
      </p:pic>
      <p:sp>
        <p:nvSpPr>
          <p:cNvPr id="22" name="Stačiakampis 6">
            <a:extLst>
              <a:ext uri="{FF2B5EF4-FFF2-40B4-BE49-F238E27FC236}">
                <a16:creationId xmlns:a16="http://schemas.microsoft.com/office/drawing/2014/main" id="{37C5AF0E-29A5-8F33-D6E2-79AF3BAAFD91}"/>
              </a:ext>
            </a:extLst>
          </p:cNvPr>
          <p:cNvSpPr/>
          <p:nvPr/>
        </p:nvSpPr>
        <p:spPr>
          <a:xfrm>
            <a:off x="855291" y="1112982"/>
            <a:ext cx="41052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
            <a:extLst>
              <a:ext uri="{FF2B5EF4-FFF2-40B4-BE49-F238E27FC236}">
                <a16:creationId xmlns:a16="http://schemas.microsoft.com/office/drawing/2014/main" id="{358E64CD-A626-92AE-F612-61BEE4651A57}"/>
              </a:ext>
            </a:extLst>
          </p:cNvPr>
          <p:cNvCxnSpPr>
            <a:cxnSpLocks/>
          </p:cNvCxnSpPr>
          <p:nvPr/>
        </p:nvCxnSpPr>
        <p:spPr>
          <a:xfrm flipH="1">
            <a:off x="2770094" y="2026024"/>
            <a:ext cx="151758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6" name="Stačiakampis 6">
            <a:extLst>
              <a:ext uri="{FF2B5EF4-FFF2-40B4-BE49-F238E27FC236}">
                <a16:creationId xmlns:a16="http://schemas.microsoft.com/office/drawing/2014/main" id="{2345CDD2-F439-3644-C68E-55879E4FEFC3}"/>
              </a:ext>
            </a:extLst>
          </p:cNvPr>
          <p:cNvSpPr/>
          <p:nvPr/>
        </p:nvSpPr>
        <p:spPr>
          <a:xfrm>
            <a:off x="942218" y="1868027"/>
            <a:ext cx="1827875"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aveikslėlis 31">
            <a:extLst>
              <a:ext uri="{FF2B5EF4-FFF2-40B4-BE49-F238E27FC236}">
                <a16:creationId xmlns:a16="http://schemas.microsoft.com/office/drawing/2014/main" id="{26E83ADC-4C03-0BB3-EDDB-89CE43C11723}"/>
              </a:ext>
            </a:extLst>
          </p:cNvPr>
          <p:cNvPicPr>
            <a:picLocks noChangeAspect="1"/>
          </p:cNvPicPr>
          <p:nvPr/>
        </p:nvPicPr>
        <p:blipFill>
          <a:blip r:embed="rId6"/>
          <a:stretch>
            <a:fillRect/>
          </a:stretch>
        </p:blipFill>
        <p:spPr>
          <a:xfrm>
            <a:off x="914399" y="3450826"/>
            <a:ext cx="10945905" cy="2039642"/>
          </a:xfrm>
          <a:prstGeom prst="rect">
            <a:avLst/>
          </a:prstGeom>
        </p:spPr>
      </p:pic>
      <p:pic>
        <p:nvPicPr>
          <p:cNvPr id="33" name="Paveikslėlis 32">
            <a:extLst>
              <a:ext uri="{FF2B5EF4-FFF2-40B4-BE49-F238E27FC236}">
                <a16:creationId xmlns:a16="http://schemas.microsoft.com/office/drawing/2014/main" id="{8067A4CC-8707-52F9-E4DD-D5221E4F7066}"/>
              </a:ext>
            </a:extLst>
          </p:cNvPr>
          <p:cNvPicPr>
            <a:picLocks noChangeAspect="1"/>
          </p:cNvPicPr>
          <p:nvPr/>
        </p:nvPicPr>
        <p:blipFill>
          <a:blip r:embed="rId7"/>
          <a:srcRect l="1223" t="48304" r="88919" b="22177"/>
          <a:stretch/>
        </p:blipFill>
        <p:spPr>
          <a:xfrm>
            <a:off x="1060309" y="5056094"/>
            <a:ext cx="1065519" cy="222068"/>
          </a:xfrm>
          <a:prstGeom prst="rect">
            <a:avLst/>
          </a:prstGeom>
        </p:spPr>
      </p:pic>
      <p:sp>
        <p:nvSpPr>
          <p:cNvPr id="34" name="Stačiakampis 6">
            <a:extLst>
              <a:ext uri="{FF2B5EF4-FFF2-40B4-BE49-F238E27FC236}">
                <a16:creationId xmlns:a16="http://schemas.microsoft.com/office/drawing/2014/main" id="{6B469412-FE8D-62D0-C458-610B80507808}"/>
              </a:ext>
            </a:extLst>
          </p:cNvPr>
          <p:cNvSpPr/>
          <p:nvPr/>
        </p:nvSpPr>
        <p:spPr>
          <a:xfrm>
            <a:off x="3403030" y="5056094"/>
            <a:ext cx="1827875"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1F4CC86-ECBA-0499-69D9-2D0126C72245}"/>
              </a:ext>
            </a:extLst>
          </p:cNvPr>
          <p:cNvSpPr txBox="1"/>
          <p:nvPr/>
        </p:nvSpPr>
        <p:spPr>
          <a:xfrm>
            <a:off x="942218" y="5647292"/>
            <a:ext cx="6749500" cy="369332"/>
          </a:xfrm>
          <a:prstGeom prst="rect">
            <a:avLst/>
          </a:prstGeom>
          <a:solidFill>
            <a:schemeClr val="accent4">
              <a:lumMod val="20000"/>
              <a:lumOff val="80000"/>
            </a:schemeClr>
          </a:solidFill>
        </p:spPr>
        <p:txBody>
          <a:bodyPr wrap="square" rtlCol="0">
            <a:spAutoFit/>
          </a:bodyPr>
          <a:lstStyle/>
          <a:p>
            <a:r>
              <a:rPr lang="lt-LT" dirty="0"/>
              <a:t>Pasirenkama užduotis „Pasiūlymų eilė prieš atidėjimo laikotarpį“</a:t>
            </a:r>
            <a:endParaRPr lang="en-US" dirty="0"/>
          </a:p>
        </p:txBody>
      </p:sp>
      <p:sp>
        <p:nvSpPr>
          <p:cNvPr id="36" name="Oval 3">
            <a:extLst>
              <a:ext uri="{FF2B5EF4-FFF2-40B4-BE49-F238E27FC236}">
                <a16:creationId xmlns:a16="http://schemas.microsoft.com/office/drawing/2014/main" id="{BB68DE61-6608-BB19-D218-7A2FF23D0523}"/>
              </a:ext>
            </a:extLst>
          </p:cNvPr>
          <p:cNvSpPr/>
          <p:nvPr/>
        </p:nvSpPr>
        <p:spPr>
          <a:xfrm>
            <a:off x="331694" y="10449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7" name="Oval 3">
            <a:extLst>
              <a:ext uri="{FF2B5EF4-FFF2-40B4-BE49-F238E27FC236}">
                <a16:creationId xmlns:a16="http://schemas.microsoft.com/office/drawing/2014/main" id="{9B37B8AA-9CCF-C169-8E48-09E728868EFF}"/>
              </a:ext>
            </a:extLst>
          </p:cNvPr>
          <p:cNvSpPr/>
          <p:nvPr/>
        </p:nvSpPr>
        <p:spPr>
          <a:xfrm>
            <a:off x="2766156" y="49746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Tree>
    <p:extLst>
      <p:ext uri="{BB962C8B-B14F-4D97-AF65-F5344CB8AC3E}">
        <p14:creationId xmlns:p14="http://schemas.microsoft.com/office/powerpoint/2010/main" val="676479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0F3C8301-FBBF-52D8-A427-A0AD34681B77}"/>
              </a:ext>
            </a:extLst>
          </p:cNvPr>
          <p:cNvPicPr>
            <a:picLocks noChangeAspect="1"/>
          </p:cNvPicPr>
          <p:nvPr/>
        </p:nvPicPr>
        <p:blipFill>
          <a:blip r:embed="rId3"/>
          <a:stretch>
            <a:fillRect/>
          </a:stretch>
        </p:blipFill>
        <p:spPr>
          <a:xfrm>
            <a:off x="450985" y="3944015"/>
            <a:ext cx="10259468" cy="1912689"/>
          </a:xfrm>
          <a:prstGeom prst="rect">
            <a:avLst/>
          </a:prstGeom>
        </p:spPr>
      </p:pic>
      <p:pic>
        <p:nvPicPr>
          <p:cNvPr id="4" name="Paveikslėlis 3">
            <a:extLst>
              <a:ext uri="{FF2B5EF4-FFF2-40B4-BE49-F238E27FC236}">
                <a16:creationId xmlns:a16="http://schemas.microsoft.com/office/drawing/2014/main" id="{CBBE35B1-BB0E-345E-F9DD-2C3E0DC5FB43}"/>
              </a:ext>
            </a:extLst>
          </p:cNvPr>
          <p:cNvPicPr>
            <a:picLocks noChangeAspect="1"/>
          </p:cNvPicPr>
          <p:nvPr/>
        </p:nvPicPr>
        <p:blipFill>
          <a:blip r:embed="rId4"/>
          <a:stretch>
            <a:fillRect/>
          </a:stretch>
        </p:blipFill>
        <p:spPr>
          <a:xfrm>
            <a:off x="9031555" y="2581544"/>
            <a:ext cx="2920506" cy="1210015"/>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81857" y="193331"/>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46</a:t>
            </a:fld>
            <a:endParaRPr lang="en-US"/>
          </a:p>
        </p:txBody>
      </p:sp>
      <p:pic>
        <p:nvPicPr>
          <p:cNvPr id="9" name="Paveikslėlis 8">
            <a:extLst>
              <a:ext uri="{FF2B5EF4-FFF2-40B4-BE49-F238E27FC236}">
                <a16:creationId xmlns:a16="http://schemas.microsoft.com/office/drawing/2014/main" id="{A49A0549-6ABE-EE2A-3F08-D570EF222E3A}"/>
              </a:ext>
            </a:extLst>
          </p:cNvPr>
          <p:cNvPicPr>
            <a:picLocks noChangeAspect="1"/>
          </p:cNvPicPr>
          <p:nvPr/>
        </p:nvPicPr>
        <p:blipFill>
          <a:blip r:embed="rId6"/>
          <a:stretch>
            <a:fillRect/>
          </a:stretch>
        </p:blipFill>
        <p:spPr>
          <a:xfrm>
            <a:off x="461432" y="1016186"/>
            <a:ext cx="8037577" cy="2824707"/>
          </a:xfrm>
          <a:prstGeom prst="rect">
            <a:avLst/>
          </a:prstGeom>
        </p:spPr>
      </p:pic>
      <p:sp>
        <p:nvSpPr>
          <p:cNvPr id="11" name="Stačiakampis 6">
            <a:extLst>
              <a:ext uri="{FF2B5EF4-FFF2-40B4-BE49-F238E27FC236}">
                <a16:creationId xmlns:a16="http://schemas.microsoft.com/office/drawing/2014/main" id="{B89EF0D0-7908-E9F6-3199-E9BE21C68DF7}"/>
              </a:ext>
            </a:extLst>
          </p:cNvPr>
          <p:cNvSpPr/>
          <p:nvPr/>
        </p:nvSpPr>
        <p:spPr>
          <a:xfrm>
            <a:off x="7871011" y="3593084"/>
            <a:ext cx="606933"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aveikslėlis 11">
            <a:extLst>
              <a:ext uri="{FF2B5EF4-FFF2-40B4-BE49-F238E27FC236}">
                <a16:creationId xmlns:a16="http://schemas.microsoft.com/office/drawing/2014/main" id="{08019013-D61C-BA3E-CC94-8FB9EC031F21}"/>
              </a:ext>
            </a:extLst>
          </p:cNvPr>
          <p:cNvPicPr>
            <a:picLocks noChangeAspect="1"/>
          </p:cNvPicPr>
          <p:nvPr/>
        </p:nvPicPr>
        <p:blipFill>
          <a:blip r:embed="rId7"/>
          <a:srcRect l="1200" t="29728" r="83360" b="61517"/>
          <a:stretch/>
        </p:blipFill>
        <p:spPr>
          <a:xfrm>
            <a:off x="505301" y="1608680"/>
            <a:ext cx="1237131" cy="189538"/>
          </a:xfrm>
          <a:prstGeom prst="rect">
            <a:avLst/>
          </a:prstGeom>
        </p:spPr>
      </p:pic>
      <p:pic>
        <p:nvPicPr>
          <p:cNvPr id="18" name="Paveikslėlis 17">
            <a:extLst>
              <a:ext uri="{FF2B5EF4-FFF2-40B4-BE49-F238E27FC236}">
                <a16:creationId xmlns:a16="http://schemas.microsoft.com/office/drawing/2014/main" id="{A7BD52D3-8166-38C6-C237-BD0388172A49}"/>
              </a:ext>
            </a:extLst>
          </p:cNvPr>
          <p:cNvPicPr>
            <a:picLocks noChangeAspect="1"/>
          </p:cNvPicPr>
          <p:nvPr/>
        </p:nvPicPr>
        <p:blipFill>
          <a:blip r:embed="rId8"/>
          <a:stretch>
            <a:fillRect/>
          </a:stretch>
        </p:blipFill>
        <p:spPr>
          <a:xfrm>
            <a:off x="8759950" y="1047043"/>
            <a:ext cx="3273041" cy="1312813"/>
          </a:xfrm>
          <a:prstGeom prst="rect">
            <a:avLst/>
          </a:prstGeom>
        </p:spPr>
      </p:pic>
      <p:sp>
        <p:nvSpPr>
          <p:cNvPr id="19" name="Stačiakampis 6">
            <a:extLst>
              <a:ext uri="{FF2B5EF4-FFF2-40B4-BE49-F238E27FC236}">
                <a16:creationId xmlns:a16="http://schemas.microsoft.com/office/drawing/2014/main" id="{DDFE00AA-63F9-C35E-CF0D-295D44ABB223}"/>
              </a:ext>
            </a:extLst>
          </p:cNvPr>
          <p:cNvSpPr/>
          <p:nvPr/>
        </p:nvSpPr>
        <p:spPr>
          <a:xfrm>
            <a:off x="10748331" y="1939916"/>
            <a:ext cx="605469" cy="4199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
            <a:extLst>
              <a:ext uri="{FF2B5EF4-FFF2-40B4-BE49-F238E27FC236}">
                <a16:creationId xmlns:a16="http://schemas.microsoft.com/office/drawing/2014/main" id="{212755E0-E28B-6879-4773-633A6CAF02DF}"/>
              </a:ext>
            </a:extLst>
          </p:cNvPr>
          <p:cNvSpPr/>
          <p:nvPr/>
        </p:nvSpPr>
        <p:spPr>
          <a:xfrm>
            <a:off x="7378225" y="351152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1" name="Oval 3">
            <a:extLst>
              <a:ext uri="{FF2B5EF4-FFF2-40B4-BE49-F238E27FC236}">
                <a16:creationId xmlns:a16="http://schemas.microsoft.com/office/drawing/2014/main" id="{16A47D5C-AA40-ACEA-59CB-AD6CCC5A5D60}"/>
              </a:ext>
            </a:extLst>
          </p:cNvPr>
          <p:cNvSpPr/>
          <p:nvPr/>
        </p:nvSpPr>
        <p:spPr>
          <a:xfrm>
            <a:off x="10154154" y="19578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5" name="Stačiakampis 6">
            <a:extLst>
              <a:ext uri="{FF2B5EF4-FFF2-40B4-BE49-F238E27FC236}">
                <a16:creationId xmlns:a16="http://schemas.microsoft.com/office/drawing/2014/main" id="{8136D295-B4DA-663F-2FC4-0226583643DE}"/>
              </a:ext>
            </a:extLst>
          </p:cNvPr>
          <p:cNvSpPr/>
          <p:nvPr/>
        </p:nvSpPr>
        <p:spPr>
          <a:xfrm>
            <a:off x="9051451" y="3498223"/>
            <a:ext cx="1877605" cy="2539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437367DE-7AA2-9263-92EB-D4FA0578918B}"/>
              </a:ext>
            </a:extLst>
          </p:cNvPr>
          <p:cNvCxnSpPr>
            <a:cxnSpLocks/>
          </p:cNvCxnSpPr>
          <p:nvPr/>
        </p:nvCxnSpPr>
        <p:spPr>
          <a:xfrm flipV="1">
            <a:off x="9051451" y="3743855"/>
            <a:ext cx="519135" cy="54619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8DBA08C7-57BB-1EF4-E110-EE5DB8FD7A7E}"/>
              </a:ext>
            </a:extLst>
          </p:cNvPr>
          <p:cNvSpPr txBox="1"/>
          <p:nvPr/>
        </p:nvSpPr>
        <p:spPr>
          <a:xfrm>
            <a:off x="7634893" y="4290047"/>
            <a:ext cx="3488993" cy="923330"/>
          </a:xfrm>
          <a:prstGeom prst="rect">
            <a:avLst/>
          </a:prstGeom>
          <a:solidFill>
            <a:schemeClr val="accent4">
              <a:lumMod val="20000"/>
              <a:lumOff val="80000"/>
            </a:schemeClr>
          </a:solidFill>
        </p:spPr>
        <p:txBody>
          <a:bodyPr wrap="square" rtlCol="0">
            <a:spAutoFit/>
          </a:bodyPr>
          <a:lstStyle/>
          <a:p>
            <a:r>
              <a:rPr lang="lt-LT" dirty="0"/>
              <a:t>Pranešimas, kad pasiūlymų eilė sėkmingai patvirtinta ir galima atlikti kitą užduotį (4)</a:t>
            </a:r>
            <a:endParaRPr lang="en-US" dirty="0"/>
          </a:p>
        </p:txBody>
      </p:sp>
      <p:sp>
        <p:nvSpPr>
          <p:cNvPr id="35" name="TextBox 34">
            <a:extLst>
              <a:ext uri="{FF2B5EF4-FFF2-40B4-BE49-F238E27FC236}">
                <a16:creationId xmlns:a16="http://schemas.microsoft.com/office/drawing/2014/main" id="{00C6B53D-E843-33A5-4A77-E4B225BFBBC0}"/>
              </a:ext>
            </a:extLst>
          </p:cNvPr>
          <p:cNvSpPr txBox="1"/>
          <p:nvPr/>
        </p:nvSpPr>
        <p:spPr>
          <a:xfrm>
            <a:off x="475128" y="6043358"/>
            <a:ext cx="6749500" cy="369332"/>
          </a:xfrm>
          <a:prstGeom prst="rect">
            <a:avLst/>
          </a:prstGeom>
          <a:solidFill>
            <a:schemeClr val="accent4">
              <a:lumMod val="20000"/>
              <a:lumOff val="80000"/>
            </a:schemeClr>
          </a:solidFill>
        </p:spPr>
        <p:txBody>
          <a:bodyPr wrap="square" rtlCol="0">
            <a:spAutoFit/>
          </a:bodyPr>
          <a:lstStyle/>
          <a:p>
            <a:r>
              <a:rPr lang="lt-LT" dirty="0"/>
              <a:t>Pasirenkama užduotis „Paskelbti vertinimo rezultatus“</a:t>
            </a:r>
            <a:endParaRPr lang="en-US" dirty="0"/>
          </a:p>
        </p:txBody>
      </p:sp>
      <p:sp>
        <p:nvSpPr>
          <p:cNvPr id="36" name="Stačiakampis 6">
            <a:extLst>
              <a:ext uri="{FF2B5EF4-FFF2-40B4-BE49-F238E27FC236}">
                <a16:creationId xmlns:a16="http://schemas.microsoft.com/office/drawing/2014/main" id="{2BAA7EB1-9773-453C-AF7B-C8D6963A90DB}"/>
              </a:ext>
            </a:extLst>
          </p:cNvPr>
          <p:cNvSpPr/>
          <p:nvPr/>
        </p:nvSpPr>
        <p:spPr>
          <a:xfrm>
            <a:off x="2004239" y="5494633"/>
            <a:ext cx="1763385"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
            <a:extLst>
              <a:ext uri="{FF2B5EF4-FFF2-40B4-BE49-F238E27FC236}">
                <a16:creationId xmlns:a16="http://schemas.microsoft.com/office/drawing/2014/main" id="{6F110AF3-ADD1-5F4B-C7AF-A561CA36FCEB}"/>
              </a:ext>
            </a:extLst>
          </p:cNvPr>
          <p:cNvSpPr/>
          <p:nvPr/>
        </p:nvSpPr>
        <p:spPr>
          <a:xfrm>
            <a:off x="2643615" y="50410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5" name="Oval 3">
            <a:extLst>
              <a:ext uri="{FF2B5EF4-FFF2-40B4-BE49-F238E27FC236}">
                <a16:creationId xmlns:a16="http://schemas.microsoft.com/office/drawing/2014/main" id="{C2176533-B333-131D-2F0B-314E01B0C5A8}"/>
              </a:ext>
            </a:extLst>
          </p:cNvPr>
          <p:cNvSpPr/>
          <p:nvPr/>
        </p:nvSpPr>
        <p:spPr>
          <a:xfrm>
            <a:off x="8474580" y="25385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6" name="Stačiakampis 6">
            <a:extLst>
              <a:ext uri="{FF2B5EF4-FFF2-40B4-BE49-F238E27FC236}">
                <a16:creationId xmlns:a16="http://schemas.microsoft.com/office/drawing/2014/main" id="{4402E86C-49AA-893E-2926-72CD6F9091E5}"/>
              </a:ext>
            </a:extLst>
          </p:cNvPr>
          <p:cNvSpPr/>
          <p:nvPr/>
        </p:nvSpPr>
        <p:spPr>
          <a:xfrm>
            <a:off x="9051451" y="2586539"/>
            <a:ext cx="327939" cy="348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3AEF31-A211-151F-F3C4-3008C6B20EAF}"/>
              </a:ext>
            </a:extLst>
          </p:cNvPr>
          <p:cNvSpPr txBox="1"/>
          <p:nvPr/>
        </p:nvSpPr>
        <p:spPr>
          <a:xfrm>
            <a:off x="4021630" y="3408418"/>
            <a:ext cx="2386577" cy="369332"/>
          </a:xfrm>
          <a:prstGeom prst="rect">
            <a:avLst/>
          </a:prstGeom>
          <a:solidFill>
            <a:schemeClr val="accent4">
              <a:lumMod val="20000"/>
              <a:lumOff val="80000"/>
            </a:schemeClr>
          </a:solidFill>
        </p:spPr>
        <p:txBody>
          <a:bodyPr wrap="square" rtlCol="0">
            <a:spAutoFit/>
          </a:bodyPr>
          <a:lstStyle/>
          <a:p>
            <a:r>
              <a:rPr lang="lt-LT"/>
              <a:t>Atmestas pasiūlymas</a:t>
            </a:r>
            <a:endParaRPr lang="en-US"/>
          </a:p>
        </p:txBody>
      </p:sp>
      <p:cxnSp>
        <p:nvCxnSpPr>
          <p:cNvPr id="15" name="Straight Arrow Connector 2">
            <a:extLst>
              <a:ext uri="{FF2B5EF4-FFF2-40B4-BE49-F238E27FC236}">
                <a16:creationId xmlns:a16="http://schemas.microsoft.com/office/drawing/2014/main" id="{B796BE42-23E3-D0E4-3E26-7AEA3C1AB10A}"/>
              </a:ext>
            </a:extLst>
          </p:cNvPr>
          <p:cNvCxnSpPr>
            <a:cxnSpLocks/>
          </p:cNvCxnSpPr>
          <p:nvPr/>
        </p:nvCxnSpPr>
        <p:spPr>
          <a:xfrm flipV="1">
            <a:off x="6408207" y="3354101"/>
            <a:ext cx="469941" cy="23898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BE9C141-73AD-83F5-8B81-EC760178F345}"/>
              </a:ext>
            </a:extLst>
          </p:cNvPr>
          <p:cNvSpPr txBox="1"/>
          <p:nvPr/>
        </p:nvSpPr>
        <p:spPr>
          <a:xfrm>
            <a:off x="2719876" y="1780554"/>
            <a:ext cx="2495042" cy="369332"/>
          </a:xfrm>
          <a:prstGeom prst="rect">
            <a:avLst/>
          </a:prstGeom>
          <a:solidFill>
            <a:schemeClr val="accent4">
              <a:lumMod val="20000"/>
              <a:lumOff val="80000"/>
            </a:schemeClr>
          </a:solidFill>
        </p:spPr>
        <p:txBody>
          <a:bodyPr wrap="none" rtlCol="0">
            <a:spAutoFit/>
          </a:bodyPr>
          <a:lstStyle/>
          <a:p>
            <a:r>
              <a:rPr lang="lt-LT"/>
              <a:t>Nustatyta pasiūlymų eilė</a:t>
            </a:r>
            <a:endParaRPr lang="en-US"/>
          </a:p>
        </p:txBody>
      </p:sp>
      <p:cxnSp>
        <p:nvCxnSpPr>
          <p:cNvPr id="27" name="Straight Arrow Connector 2">
            <a:extLst>
              <a:ext uri="{FF2B5EF4-FFF2-40B4-BE49-F238E27FC236}">
                <a16:creationId xmlns:a16="http://schemas.microsoft.com/office/drawing/2014/main" id="{FD3C0279-3038-90E8-7BD4-66D66427BEFA}"/>
              </a:ext>
            </a:extLst>
          </p:cNvPr>
          <p:cNvCxnSpPr>
            <a:cxnSpLocks/>
          </p:cNvCxnSpPr>
          <p:nvPr/>
        </p:nvCxnSpPr>
        <p:spPr>
          <a:xfrm>
            <a:off x="5214918" y="1965220"/>
            <a:ext cx="475203" cy="3946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Stačiakampis 6">
            <a:extLst>
              <a:ext uri="{FF2B5EF4-FFF2-40B4-BE49-F238E27FC236}">
                <a16:creationId xmlns:a16="http://schemas.microsoft.com/office/drawing/2014/main" id="{59FE97B8-A597-ED3E-E776-7B83A9020155}"/>
              </a:ext>
            </a:extLst>
          </p:cNvPr>
          <p:cNvSpPr/>
          <p:nvPr/>
        </p:nvSpPr>
        <p:spPr>
          <a:xfrm>
            <a:off x="5690120" y="2143687"/>
            <a:ext cx="1783241" cy="5153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7D636491-E4F2-0703-5C68-A522021A954A}"/>
              </a:ext>
            </a:extLst>
          </p:cNvPr>
          <p:cNvSpPr/>
          <p:nvPr/>
        </p:nvSpPr>
        <p:spPr>
          <a:xfrm>
            <a:off x="5690121" y="2906825"/>
            <a:ext cx="1783240" cy="2797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2">
            <a:extLst>
              <a:ext uri="{FF2B5EF4-FFF2-40B4-BE49-F238E27FC236}">
                <a16:creationId xmlns:a16="http://schemas.microsoft.com/office/drawing/2014/main" id="{7C956AB1-D645-9E59-BA7B-5E16913A9E2C}"/>
              </a:ext>
            </a:extLst>
          </p:cNvPr>
          <p:cNvCxnSpPr>
            <a:cxnSpLocks/>
            <a:stCxn id="22" idx="3"/>
            <a:endCxn id="33" idx="1"/>
          </p:cNvCxnSpPr>
          <p:nvPr/>
        </p:nvCxnSpPr>
        <p:spPr>
          <a:xfrm>
            <a:off x="5214918" y="1965220"/>
            <a:ext cx="475203" cy="10814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436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3A50E600-6CE9-5335-EA72-17A3D2028BAE}"/>
              </a:ext>
            </a:extLst>
          </p:cNvPr>
          <p:cNvPicPr>
            <a:picLocks noChangeAspect="1"/>
          </p:cNvPicPr>
          <p:nvPr/>
        </p:nvPicPr>
        <p:blipFill>
          <a:blip r:embed="rId3"/>
          <a:stretch>
            <a:fillRect/>
          </a:stretch>
        </p:blipFill>
        <p:spPr>
          <a:xfrm>
            <a:off x="191108" y="944780"/>
            <a:ext cx="11809784" cy="4827040"/>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81857" y="126096"/>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47</a:t>
            </a:fld>
            <a:endParaRPr lang="en-US"/>
          </a:p>
        </p:txBody>
      </p:sp>
      <p:sp>
        <p:nvSpPr>
          <p:cNvPr id="5" name="Stačiakampis 6">
            <a:extLst>
              <a:ext uri="{FF2B5EF4-FFF2-40B4-BE49-F238E27FC236}">
                <a16:creationId xmlns:a16="http://schemas.microsoft.com/office/drawing/2014/main" id="{89FF438E-7BDA-6A67-DC9C-6F847B21DE4A}"/>
              </a:ext>
            </a:extLst>
          </p:cNvPr>
          <p:cNvSpPr/>
          <p:nvPr/>
        </p:nvSpPr>
        <p:spPr>
          <a:xfrm>
            <a:off x="10433211" y="5547275"/>
            <a:ext cx="1267290"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916F2F-5EFF-5637-0193-34710DD02112}"/>
              </a:ext>
            </a:extLst>
          </p:cNvPr>
          <p:cNvSpPr txBox="1"/>
          <p:nvPr/>
        </p:nvSpPr>
        <p:spPr>
          <a:xfrm>
            <a:off x="5226270" y="2444892"/>
            <a:ext cx="4144067" cy="923330"/>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a:t>
            </a:r>
            <a:r>
              <a:rPr lang="lt-LT" dirty="0">
                <a:solidFill>
                  <a:srgbClr val="FF0000"/>
                </a:solidFill>
              </a:rPr>
              <a:t> </a:t>
            </a:r>
            <a:r>
              <a:rPr lang="lt-LT" dirty="0"/>
              <a:t>Šiame lange informacija nepildoma. Spaudžiama „Tęsti nesiunčiant pranešimų“</a:t>
            </a:r>
            <a:endParaRPr lang="en-US" dirty="0"/>
          </a:p>
        </p:txBody>
      </p:sp>
      <p:cxnSp>
        <p:nvCxnSpPr>
          <p:cNvPr id="9" name="Straight Arrow Connector 2">
            <a:extLst>
              <a:ext uri="{FF2B5EF4-FFF2-40B4-BE49-F238E27FC236}">
                <a16:creationId xmlns:a16="http://schemas.microsoft.com/office/drawing/2014/main" id="{AE9E503E-EA92-A21C-F0F0-4E15FC508036}"/>
              </a:ext>
            </a:extLst>
          </p:cNvPr>
          <p:cNvCxnSpPr>
            <a:cxnSpLocks/>
          </p:cNvCxnSpPr>
          <p:nvPr/>
        </p:nvCxnSpPr>
        <p:spPr>
          <a:xfrm>
            <a:off x="6925901" y="3368222"/>
            <a:ext cx="3688492" cy="21218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5" name="Paveikslėlis 14">
            <a:extLst>
              <a:ext uri="{FF2B5EF4-FFF2-40B4-BE49-F238E27FC236}">
                <a16:creationId xmlns:a16="http://schemas.microsoft.com/office/drawing/2014/main" id="{5178B9AD-D881-292F-DA1E-EC3305109695}"/>
              </a:ext>
            </a:extLst>
          </p:cNvPr>
          <p:cNvPicPr>
            <a:picLocks noChangeAspect="1"/>
          </p:cNvPicPr>
          <p:nvPr/>
        </p:nvPicPr>
        <p:blipFill>
          <a:blip r:embed="rId5"/>
          <a:stretch>
            <a:fillRect/>
          </a:stretch>
        </p:blipFill>
        <p:spPr>
          <a:xfrm>
            <a:off x="4971795" y="4652055"/>
            <a:ext cx="3263640" cy="1354832"/>
          </a:xfrm>
          <a:prstGeom prst="rect">
            <a:avLst/>
          </a:prstGeom>
        </p:spPr>
      </p:pic>
      <p:sp>
        <p:nvSpPr>
          <p:cNvPr id="16" name="Oval 3">
            <a:extLst>
              <a:ext uri="{FF2B5EF4-FFF2-40B4-BE49-F238E27FC236}">
                <a16:creationId xmlns:a16="http://schemas.microsoft.com/office/drawing/2014/main" id="{0FD04BD7-9459-C618-0C10-E2D065958263}"/>
              </a:ext>
            </a:extLst>
          </p:cNvPr>
          <p:cNvSpPr/>
          <p:nvPr/>
        </p:nvSpPr>
        <p:spPr>
          <a:xfrm>
            <a:off x="10998265" y="506029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7" name="Oval 3">
            <a:extLst>
              <a:ext uri="{FF2B5EF4-FFF2-40B4-BE49-F238E27FC236}">
                <a16:creationId xmlns:a16="http://schemas.microsoft.com/office/drawing/2014/main" id="{E461C1D1-F213-390A-07C3-C8B384966520}"/>
              </a:ext>
            </a:extLst>
          </p:cNvPr>
          <p:cNvSpPr/>
          <p:nvPr/>
        </p:nvSpPr>
        <p:spPr>
          <a:xfrm>
            <a:off x="6351702" y="55822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18" name="Stačiakampis 6">
            <a:extLst>
              <a:ext uri="{FF2B5EF4-FFF2-40B4-BE49-F238E27FC236}">
                <a16:creationId xmlns:a16="http://schemas.microsoft.com/office/drawing/2014/main" id="{60E6EB5D-D6E2-05CC-6F06-8248C7232CEE}"/>
              </a:ext>
            </a:extLst>
          </p:cNvPr>
          <p:cNvSpPr/>
          <p:nvPr/>
        </p:nvSpPr>
        <p:spPr>
          <a:xfrm>
            <a:off x="6925902" y="5526526"/>
            <a:ext cx="679460" cy="4803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aveikslėlis 11">
            <a:extLst>
              <a:ext uri="{FF2B5EF4-FFF2-40B4-BE49-F238E27FC236}">
                <a16:creationId xmlns:a16="http://schemas.microsoft.com/office/drawing/2014/main" id="{ACA36C54-9DFE-DD21-E118-2D87A6398715}"/>
              </a:ext>
            </a:extLst>
          </p:cNvPr>
          <p:cNvPicPr>
            <a:picLocks noChangeAspect="1"/>
          </p:cNvPicPr>
          <p:nvPr/>
        </p:nvPicPr>
        <p:blipFill>
          <a:blip r:embed="rId6"/>
          <a:stretch>
            <a:fillRect/>
          </a:stretch>
        </p:blipFill>
        <p:spPr>
          <a:xfrm>
            <a:off x="441882" y="4494979"/>
            <a:ext cx="4105848" cy="1514686"/>
          </a:xfrm>
          <a:prstGeom prst="rect">
            <a:avLst/>
          </a:prstGeom>
        </p:spPr>
      </p:pic>
      <p:sp>
        <p:nvSpPr>
          <p:cNvPr id="23" name="TextBox 22">
            <a:extLst>
              <a:ext uri="{FF2B5EF4-FFF2-40B4-BE49-F238E27FC236}">
                <a16:creationId xmlns:a16="http://schemas.microsoft.com/office/drawing/2014/main" id="{1B995408-8122-E13A-F926-163AEACEFF14}"/>
              </a:ext>
            </a:extLst>
          </p:cNvPr>
          <p:cNvSpPr txBox="1"/>
          <p:nvPr/>
        </p:nvSpPr>
        <p:spPr>
          <a:xfrm>
            <a:off x="2888727" y="6132025"/>
            <a:ext cx="4407505" cy="369332"/>
          </a:xfrm>
          <a:prstGeom prst="rect">
            <a:avLst/>
          </a:prstGeom>
          <a:solidFill>
            <a:schemeClr val="accent4">
              <a:lumMod val="20000"/>
              <a:lumOff val="80000"/>
            </a:schemeClr>
          </a:solidFill>
        </p:spPr>
        <p:txBody>
          <a:bodyPr wrap="square" rtlCol="0">
            <a:spAutoFit/>
          </a:bodyPr>
          <a:lstStyle/>
          <a:p>
            <a:r>
              <a:rPr lang="lt-LT" dirty="0"/>
              <a:t>Pranešimas, kad veiksmas atliktas sėkmingai</a:t>
            </a:r>
            <a:endParaRPr lang="en-US" dirty="0"/>
          </a:p>
        </p:txBody>
      </p:sp>
      <p:cxnSp>
        <p:nvCxnSpPr>
          <p:cNvPr id="25" name="Straight Arrow Connector 2">
            <a:extLst>
              <a:ext uri="{FF2B5EF4-FFF2-40B4-BE49-F238E27FC236}">
                <a16:creationId xmlns:a16="http://schemas.microsoft.com/office/drawing/2014/main" id="{11F43738-D19A-0E51-C888-DB6D79DF29D6}"/>
              </a:ext>
            </a:extLst>
          </p:cNvPr>
          <p:cNvCxnSpPr>
            <a:cxnSpLocks/>
            <a:stCxn id="23" idx="1"/>
          </p:cNvCxnSpPr>
          <p:nvPr/>
        </p:nvCxnSpPr>
        <p:spPr>
          <a:xfrm flipH="1" flipV="1">
            <a:off x="1600056" y="5978046"/>
            <a:ext cx="1288671" cy="33864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Stačiakampis 6">
            <a:extLst>
              <a:ext uri="{FF2B5EF4-FFF2-40B4-BE49-F238E27FC236}">
                <a16:creationId xmlns:a16="http://schemas.microsoft.com/office/drawing/2014/main" id="{C08DD875-24AD-B078-7579-64B104655536}"/>
              </a:ext>
            </a:extLst>
          </p:cNvPr>
          <p:cNvSpPr/>
          <p:nvPr/>
        </p:nvSpPr>
        <p:spPr>
          <a:xfrm>
            <a:off x="548343" y="5548336"/>
            <a:ext cx="2414467" cy="3805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527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2CA21956-8AE6-BBF8-B580-6EB53304840A}"/>
              </a:ext>
            </a:extLst>
          </p:cNvPr>
          <p:cNvSpPr txBox="1"/>
          <p:nvPr/>
        </p:nvSpPr>
        <p:spPr>
          <a:xfrm>
            <a:off x="632863" y="1395042"/>
            <a:ext cx="7740014" cy="369332"/>
          </a:xfrm>
          <a:prstGeom prst="rect">
            <a:avLst/>
          </a:prstGeom>
          <a:noFill/>
        </p:spPr>
        <p:txBody>
          <a:bodyPr wrap="square" rtlCol="0">
            <a:spAutoFit/>
          </a:bodyPr>
          <a:lstStyle/>
          <a:p>
            <a:r>
              <a:rPr lang="lt-LT" sz="1800">
                <a:effectLst/>
                <a:latin typeface="Calibri" panose="020F0502020204030204" pitchFamily="34" charset="0"/>
                <a:ea typeface="Book Antiqua" panose="02040602050305030304" pitchFamily="18" charset="0"/>
              </a:rPr>
              <a:t>Norėdami netaikyti atidėjimo laikotarpio ir pereiti prie kitos užduoties:</a:t>
            </a:r>
            <a:endParaRPr lang="en-US"/>
          </a:p>
        </p:txBody>
      </p:sp>
      <p:pic>
        <p:nvPicPr>
          <p:cNvPr id="38" name="Paveikslėlis 37">
            <a:extLst>
              <a:ext uri="{FF2B5EF4-FFF2-40B4-BE49-F238E27FC236}">
                <a16:creationId xmlns:a16="http://schemas.microsoft.com/office/drawing/2014/main" id="{9042B2A4-20FF-F763-2415-729C05A78B93}"/>
              </a:ext>
            </a:extLst>
          </p:cNvPr>
          <p:cNvPicPr>
            <a:picLocks noChangeAspect="1"/>
          </p:cNvPicPr>
          <p:nvPr/>
        </p:nvPicPr>
        <p:blipFill>
          <a:blip r:embed="rId3"/>
          <a:stretch>
            <a:fillRect/>
          </a:stretch>
        </p:blipFill>
        <p:spPr>
          <a:xfrm>
            <a:off x="632865" y="4171821"/>
            <a:ext cx="10033117" cy="2222895"/>
          </a:xfrm>
          <a:prstGeom prst="rect">
            <a:avLst/>
          </a:prstGeom>
        </p:spPr>
      </p:pic>
      <p:pic>
        <p:nvPicPr>
          <p:cNvPr id="35" name="Paveikslėlis 34">
            <a:extLst>
              <a:ext uri="{FF2B5EF4-FFF2-40B4-BE49-F238E27FC236}">
                <a16:creationId xmlns:a16="http://schemas.microsoft.com/office/drawing/2014/main" id="{09972554-50C3-4C7C-B7C3-3C20ABF68DF7}"/>
              </a:ext>
            </a:extLst>
          </p:cNvPr>
          <p:cNvPicPr>
            <a:picLocks noChangeAspect="1"/>
          </p:cNvPicPr>
          <p:nvPr/>
        </p:nvPicPr>
        <p:blipFill>
          <a:blip r:embed="rId4"/>
          <a:stretch>
            <a:fillRect/>
          </a:stretch>
        </p:blipFill>
        <p:spPr>
          <a:xfrm>
            <a:off x="632865" y="1727445"/>
            <a:ext cx="10033117" cy="2366229"/>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377571" y="-4353"/>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48</a:t>
            </a:fld>
            <a:endParaRPr lang="en-US"/>
          </a:p>
        </p:txBody>
      </p:sp>
      <p:sp>
        <p:nvSpPr>
          <p:cNvPr id="12" name="Stačiakampis 6">
            <a:extLst>
              <a:ext uri="{FF2B5EF4-FFF2-40B4-BE49-F238E27FC236}">
                <a16:creationId xmlns:a16="http://schemas.microsoft.com/office/drawing/2014/main" id="{92AE574F-AADB-E7EE-1E39-278E16E3D243}"/>
              </a:ext>
            </a:extLst>
          </p:cNvPr>
          <p:cNvSpPr/>
          <p:nvPr/>
        </p:nvSpPr>
        <p:spPr>
          <a:xfrm>
            <a:off x="7359023" y="3053956"/>
            <a:ext cx="1421465" cy="2782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
            <a:extLst>
              <a:ext uri="{FF2B5EF4-FFF2-40B4-BE49-F238E27FC236}">
                <a16:creationId xmlns:a16="http://schemas.microsoft.com/office/drawing/2014/main" id="{38F1DA80-078F-C548-DF18-B37A282E4AA6}"/>
              </a:ext>
            </a:extLst>
          </p:cNvPr>
          <p:cNvSpPr/>
          <p:nvPr/>
        </p:nvSpPr>
        <p:spPr>
          <a:xfrm>
            <a:off x="8069755" y="25587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9" name="TextBox 18">
            <a:extLst>
              <a:ext uri="{FF2B5EF4-FFF2-40B4-BE49-F238E27FC236}">
                <a16:creationId xmlns:a16="http://schemas.microsoft.com/office/drawing/2014/main" id="{6945B61F-E836-F01E-0894-8B79D4ABB31F}"/>
              </a:ext>
            </a:extLst>
          </p:cNvPr>
          <p:cNvSpPr txBox="1"/>
          <p:nvPr/>
        </p:nvSpPr>
        <p:spPr>
          <a:xfrm>
            <a:off x="607544" y="863952"/>
            <a:ext cx="10720937"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latin typeface="Calibri"/>
                <a:ea typeface="Book Antiqua" panose="02040602050305030304" pitchFamily="18" charset="0"/>
                <a:cs typeface="Calibri"/>
              </a:rPr>
              <a:t>Susirašinėjimo</a:t>
            </a:r>
            <a:r>
              <a:rPr lang="lt-LT" sz="1800" dirty="0">
                <a:effectLst/>
                <a:latin typeface="Calibri"/>
                <a:ea typeface="Book Antiqua" panose="02040602050305030304" pitchFamily="18" charset="0"/>
                <a:cs typeface="Calibri"/>
              </a:rPr>
              <a:t> </a:t>
            </a:r>
            <a:r>
              <a:rPr lang="lt-LT" dirty="0">
                <a:latin typeface="Calibri"/>
                <a:ea typeface="Book Antiqua" panose="02040602050305030304" pitchFamily="18" charset="0"/>
                <a:cs typeface="Calibri"/>
              </a:rPr>
              <a:t>priemonėmis informavus tiekėjus apie vertinimo</a:t>
            </a:r>
            <a:r>
              <a:rPr lang="lt-LT" sz="1800" dirty="0">
                <a:effectLst/>
                <a:latin typeface="Calibri"/>
                <a:ea typeface="Book Antiqua" panose="02040602050305030304" pitchFamily="18" charset="0"/>
                <a:cs typeface="Calibri"/>
              </a:rPr>
              <a:t> rezultatus, prasideda atidėjimo laikotarpis</a:t>
            </a:r>
            <a:r>
              <a:rPr lang="lt-LT" dirty="0">
                <a:latin typeface="Calibri"/>
                <a:ea typeface="Book Antiqua" panose="02040602050305030304" pitchFamily="18" charset="0"/>
                <a:cs typeface="Calibri"/>
              </a:rPr>
              <a:t> </a:t>
            </a:r>
            <a:r>
              <a:rPr lang="lt-LT" b="1" dirty="0">
                <a:latin typeface="Calibri"/>
                <a:ea typeface="Book Antiqua" panose="02040602050305030304" pitchFamily="18" charset="0"/>
                <a:cs typeface="Calibri"/>
              </a:rPr>
              <a:t>(kuris sistemiškai nustatytas 14 kalendorinių dienų)</a:t>
            </a:r>
            <a:r>
              <a:rPr lang="en-US" sz="1800" dirty="0">
                <a:effectLst/>
                <a:latin typeface="Calibri"/>
                <a:ea typeface="Book Antiqua" panose="02040602050305030304" pitchFamily="18" charset="0"/>
                <a:cs typeface="Calibri"/>
              </a:rPr>
              <a:t>, </a:t>
            </a:r>
            <a:r>
              <a:rPr lang="lt-LT" sz="1800" dirty="0">
                <a:effectLst/>
                <a:latin typeface="Calibri"/>
                <a:ea typeface="Book Antiqua" panose="02040602050305030304" pitchFamily="18" charset="0"/>
                <a:cs typeface="Calibri"/>
              </a:rPr>
              <a:t>kurio</a:t>
            </a:r>
            <a:r>
              <a:rPr lang="lt-LT" dirty="0">
                <a:latin typeface="Calibri"/>
                <a:ea typeface="Book Antiqua" panose="02040602050305030304" pitchFamily="18" charset="0"/>
                <a:cs typeface="Calibri"/>
              </a:rPr>
              <a:t>, kai tai galima pagal teisinį reguliavimą, </a:t>
            </a:r>
            <a:r>
              <a:rPr lang="lt-LT" sz="1800" dirty="0">
                <a:effectLst/>
                <a:latin typeface="Calibri"/>
                <a:ea typeface="Book Antiqua" panose="02040602050305030304" pitchFamily="18" charset="0"/>
                <a:cs typeface="Calibri"/>
              </a:rPr>
              <a:t>galima netaikyti</a:t>
            </a:r>
            <a:r>
              <a:rPr lang="lt-LT" dirty="0">
                <a:latin typeface="Calibri"/>
                <a:ea typeface="Book Antiqua" panose="02040602050305030304" pitchFamily="18" charset="0"/>
                <a:cs typeface="Calibri"/>
              </a:rPr>
              <a:t> arba</a:t>
            </a:r>
            <a:r>
              <a:rPr lang="lt-LT" sz="1800" dirty="0">
                <a:effectLst/>
                <a:latin typeface="Calibri"/>
                <a:ea typeface="Book Antiqua" panose="02040602050305030304" pitchFamily="18" charset="0"/>
                <a:cs typeface="Calibri"/>
              </a:rPr>
              <a:t> užbaigti anksčiau</a:t>
            </a:r>
            <a:endParaRPr lang="en-US" dirty="0">
              <a:latin typeface="Calibri"/>
              <a:cs typeface="Calibri"/>
            </a:endParaRPr>
          </a:p>
        </p:txBody>
      </p:sp>
      <p:pic>
        <p:nvPicPr>
          <p:cNvPr id="28" name="Paveikslėlis 27">
            <a:extLst>
              <a:ext uri="{FF2B5EF4-FFF2-40B4-BE49-F238E27FC236}">
                <a16:creationId xmlns:a16="http://schemas.microsoft.com/office/drawing/2014/main" id="{096A0371-437B-D276-CFEE-AEA654A24279}"/>
              </a:ext>
            </a:extLst>
          </p:cNvPr>
          <p:cNvPicPr>
            <a:picLocks noChangeAspect="1"/>
          </p:cNvPicPr>
          <p:nvPr/>
        </p:nvPicPr>
        <p:blipFill>
          <a:blip r:embed="rId6"/>
          <a:stretch>
            <a:fillRect/>
          </a:stretch>
        </p:blipFill>
        <p:spPr>
          <a:xfrm>
            <a:off x="9130775" y="1543874"/>
            <a:ext cx="2764515" cy="1105806"/>
          </a:xfrm>
          <a:prstGeom prst="rect">
            <a:avLst/>
          </a:prstGeom>
        </p:spPr>
      </p:pic>
      <p:sp>
        <p:nvSpPr>
          <p:cNvPr id="11" name="Stačiakampis 6">
            <a:extLst>
              <a:ext uri="{FF2B5EF4-FFF2-40B4-BE49-F238E27FC236}">
                <a16:creationId xmlns:a16="http://schemas.microsoft.com/office/drawing/2014/main" id="{3652AA56-4F15-51AD-1D27-1F7F54A78157}"/>
              </a:ext>
            </a:extLst>
          </p:cNvPr>
          <p:cNvSpPr/>
          <p:nvPr/>
        </p:nvSpPr>
        <p:spPr>
          <a:xfrm>
            <a:off x="10706929" y="2255697"/>
            <a:ext cx="646871" cy="3279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
            <a:extLst>
              <a:ext uri="{FF2B5EF4-FFF2-40B4-BE49-F238E27FC236}">
                <a16:creationId xmlns:a16="http://schemas.microsoft.com/office/drawing/2014/main" id="{6D2B5F5F-249B-3088-9009-753D28B7C4CA}"/>
              </a:ext>
            </a:extLst>
          </p:cNvPr>
          <p:cNvSpPr/>
          <p:nvPr/>
        </p:nvSpPr>
        <p:spPr>
          <a:xfrm>
            <a:off x="10133184" y="223988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6" name="Stačiakampis 6">
            <a:extLst>
              <a:ext uri="{FF2B5EF4-FFF2-40B4-BE49-F238E27FC236}">
                <a16:creationId xmlns:a16="http://schemas.microsoft.com/office/drawing/2014/main" id="{DB82A81B-1E7C-DD6A-2DBB-438A3C90E005}"/>
              </a:ext>
            </a:extLst>
          </p:cNvPr>
          <p:cNvSpPr/>
          <p:nvPr/>
        </p:nvSpPr>
        <p:spPr>
          <a:xfrm>
            <a:off x="632865" y="1706573"/>
            <a:ext cx="363016" cy="369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
            <a:extLst>
              <a:ext uri="{FF2B5EF4-FFF2-40B4-BE49-F238E27FC236}">
                <a16:creationId xmlns:a16="http://schemas.microsoft.com/office/drawing/2014/main" id="{1DDBEB61-C9E7-8D70-ADC7-23288A5E0DAA}"/>
              </a:ext>
            </a:extLst>
          </p:cNvPr>
          <p:cNvSpPr/>
          <p:nvPr/>
        </p:nvSpPr>
        <p:spPr>
          <a:xfrm>
            <a:off x="61855" y="169921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9" name="TextBox 38">
            <a:extLst>
              <a:ext uri="{FF2B5EF4-FFF2-40B4-BE49-F238E27FC236}">
                <a16:creationId xmlns:a16="http://schemas.microsoft.com/office/drawing/2014/main" id="{4B4626C4-AA56-00DD-F37E-337388990244}"/>
              </a:ext>
            </a:extLst>
          </p:cNvPr>
          <p:cNvSpPr txBox="1"/>
          <p:nvPr/>
        </p:nvSpPr>
        <p:spPr>
          <a:xfrm>
            <a:off x="720191" y="6394716"/>
            <a:ext cx="6749500" cy="369332"/>
          </a:xfrm>
          <a:prstGeom prst="rect">
            <a:avLst/>
          </a:prstGeom>
          <a:solidFill>
            <a:schemeClr val="accent4">
              <a:lumMod val="20000"/>
              <a:lumOff val="80000"/>
            </a:schemeClr>
          </a:solidFill>
        </p:spPr>
        <p:txBody>
          <a:bodyPr wrap="square" rtlCol="0">
            <a:spAutoFit/>
          </a:bodyPr>
          <a:lstStyle/>
          <a:p>
            <a:r>
              <a:rPr lang="lt-LT" dirty="0"/>
              <a:t>Pasirenkama užduotis „Pasiūlymų eilė po atidėjimo termino pabaigos“</a:t>
            </a:r>
            <a:endParaRPr lang="en-US" dirty="0"/>
          </a:p>
        </p:txBody>
      </p:sp>
      <p:pic>
        <p:nvPicPr>
          <p:cNvPr id="40" name="Paveikslėlis 39">
            <a:extLst>
              <a:ext uri="{FF2B5EF4-FFF2-40B4-BE49-F238E27FC236}">
                <a16:creationId xmlns:a16="http://schemas.microsoft.com/office/drawing/2014/main" id="{95F56938-DD68-6B06-7C45-6FC52EA69373}"/>
              </a:ext>
            </a:extLst>
          </p:cNvPr>
          <p:cNvPicPr>
            <a:picLocks noChangeAspect="1"/>
          </p:cNvPicPr>
          <p:nvPr/>
        </p:nvPicPr>
        <p:blipFill>
          <a:blip r:embed="rId7"/>
          <a:stretch>
            <a:fillRect/>
          </a:stretch>
        </p:blipFill>
        <p:spPr>
          <a:xfrm>
            <a:off x="814373" y="6163195"/>
            <a:ext cx="1003479" cy="171648"/>
          </a:xfrm>
          <a:prstGeom prst="rect">
            <a:avLst/>
          </a:prstGeom>
        </p:spPr>
      </p:pic>
      <p:sp>
        <p:nvSpPr>
          <p:cNvPr id="41" name="Stačiakampis 6">
            <a:extLst>
              <a:ext uri="{FF2B5EF4-FFF2-40B4-BE49-F238E27FC236}">
                <a16:creationId xmlns:a16="http://schemas.microsoft.com/office/drawing/2014/main" id="{8E76DEAB-F720-8810-74BC-80600D95D9E1}"/>
              </a:ext>
            </a:extLst>
          </p:cNvPr>
          <p:cNvSpPr/>
          <p:nvPr/>
        </p:nvSpPr>
        <p:spPr>
          <a:xfrm>
            <a:off x="2125828" y="5911913"/>
            <a:ext cx="1812430" cy="210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6354B23A-E475-4845-0947-252D64352FCE}"/>
              </a:ext>
            </a:extLst>
          </p:cNvPr>
          <p:cNvSpPr/>
          <p:nvPr/>
        </p:nvSpPr>
        <p:spPr>
          <a:xfrm>
            <a:off x="2789727" y="54354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Tree>
    <p:extLst>
      <p:ext uri="{BB962C8B-B14F-4D97-AF65-F5344CB8AC3E}">
        <p14:creationId xmlns:p14="http://schemas.microsoft.com/office/powerpoint/2010/main" val="1593018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49</a:t>
            </a:fld>
            <a:endParaRPr lang="en-US"/>
          </a:p>
        </p:txBody>
      </p:sp>
      <p:pic>
        <p:nvPicPr>
          <p:cNvPr id="9" name="Paveikslėlis 8">
            <a:extLst>
              <a:ext uri="{FF2B5EF4-FFF2-40B4-BE49-F238E27FC236}">
                <a16:creationId xmlns:a16="http://schemas.microsoft.com/office/drawing/2014/main" id="{283D7BA3-F64D-4B19-8D63-CB9CB82AE54A}"/>
              </a:ext>
            </a:extLst>
          </p:cNvPr>
          <p:cNvPicPr>
            <a:picLocks noChangeAspect="1"/>
          </p:cNvPicPr>
          <p:nvPr/>
        </p:nvPicPr>
        <p:blipFill>
          <a:blip r:embed="rId4"/>
          <a:stretch>
            <a:fillRect/>
          </a:stretch>
        </p:blipFill>
        <p:spPr>
          <a:xfrm>
            <a:off x="632865" y="1458899"/>
            <a:ext cx="10421415" cy="1963614"/>
          </a:xfrm>
          <a:prstGeom prst="rect">
            <a:avLst/>
          </a:prstGeom>
        </p:spPr>
      </p:pic>
      <p:sp>
        <p:nvSpPr>
          <p:cNvPr id="11" name="Stačiakampis 6">
            <a:extLst>
              <a:ext uri="{FF2B5EF4-FFF2-40B4-BE49-F238E27FC236}">
                <a16:creationId xmlns:a16="http://schemas.microsoft.com/office/drawing/2014/main" id="{3652AA56-4F15-51AD-1D27-1F7F54A78157}"/>
              </a:ext>
            </a:extLst>
          </p:cNvPr>
          <p:cNvSpPr/>
          <p:nvPr/>
        </p:nvSpPr>
        <p:spPr>
          <a:xfrm>
            <a:off x="3576927" y="1453581"/>
            <a:ext cx="195722" cy="274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92AE574F-AADB-E7EE-1E39-278E16E3D243}"/>
              </a:ext>
            </a:extLst>
          </p:cNvPr>
          <p:cNvSpPr/>
          <p:nvPr/>
        </p:nvSpPr>
        <p:spPr>
          <a:xfrm>
            <a:off x="2873051" y="1735459"/>
            <a:ext cx="1146687" cy="1754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aveikslėlis 12">
            <a:extLst>
              <a:ext uri="{FF2B5EF4-FFF2-40B4-BE49-F238E27FC236}">
                <a16:creationId xmlns:a16="http://schemas.microsoft.com/office/drawing/2014/main" id="{147B9ED4-D8CD-BF73-D713-71C954E85B21}"/>
              </a:ext>
            </a:extLst>
          </p:cNvPr>
          <p:cNvPicPr>
            <a:picLocks noChangeAspect="1"/>
          </p:cNvPicPr>
          <p:nvPr/>
        </p:nvPicPr>
        <p:blipFill>
          <a:blip r:embed="rId5"/>
          <a:srcRect l="-26" r="2675" b="42010"/>
          <a:stretch/>
        </p:blipFill>
        <p:spPr>
          <a:xfrm>
            <a:off x="632865" y="3807509"/>
            <a:ext cx="10421415" cy="2149207"/>
          </a:xfrm>
          <a:prstGeom prst="rect">
            <a:avLst/>
          </a:prstGeom>
        </p:spPr>
      </p:pic>
      <p:pic>
        <p:nvPicPr>
          <p:cNvPr id="14" name="Paveikslėlis 13">
            <a:extLst>
              <a:ext uri="{FF2B5EF4-FFF2-40B4-BE49-F238E27FC236}">
                <a16:creationId xmlns:a16="http://schemas.microsoft.com/office/drawing/2014/main" id="{58E75C86-2325-FE29-975D-5E9DE8D36659}"/>
              </a:ext>
            </a:extLst>
          </p:cNvPr>
          <p:cNvPicPr>
            <a:picLocks noChangeAspect="1"/>
          </p:cNvPicPr>
          <p:nvPr/>
        </p:nvPicPr>
        <p:blipFill>
          <a:blip r:embed="rId5"/>
          <a:srcRect l="4355" t="92324" r="3567" b="-973"/>
          <a:stretch/>
        </p:blipFill>
        <p:spPr>
          <a:xfrm>
            <a:off x="1035110" y="5307387"/>
            <a:ext cx="9885065" cy="321503"/>
          </a:xfrm>
          <a:prstGeom prst="rect">
            <a:avLst/>
          </a:prstGeom>
        </p:spPr>
      </p:pic>
      <p:sp>
        <p:nvSpPr>
          <p:cNvPr id="16" name="Stačiakampis 6">
            <a:extLst>
              <a:ext uri="{FF2B5EF4-FFF2-40B4-BE49-F238E27FC236}">
                <a16:creationId xmlns:a16="http://schemas.microsoft.com/office/drawing/2014/main" id="{14089E09-101F-180D-6815-0EB6A2760D74}"/>
              </a:ext>
            </a:extLst>
          </p:cNvPr>
          <p:cNvSpPr/>
          <p:nvPr/>
        </p:nvSpPr>
        <p:spPr>
          <a:xfrm>
            <a:off x="859811" y="5542034"/>
            <a:ext cx="1188145"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
            <a:extLst>
              <a:ext uri="{FF2B5EF4-FFF2-40B4-BE49-F238E27FC236}">
                <a16:creationId xmlns:a16="http://schemas.microsoft.com/office/drawing/2014/main" id="{38F1DA80-078F-C548-DF18-B37A282E4AA6}"/>
              </a:ext>
            </a:extLst>
          </p:cNvPr>
          <p:cNvSpPr/>
          <p:nvPr/>
        </p:nvSpPr>
        <p:spPr>
          <a:xfrm>
            <a:off x="2284526" y="16308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8" name="Oval 3">
            <a:extLst>
              <a:ext uri="{FF2B5EF4-FFF2-40B4-BE49-F238E27FC236}">
                <a16:creationId xmlns:a16="http://schemas.microsoft.com/office/drawing/2014/main" id="{3DF49B62-F9AF-3886-79BD-78A15035DB6C}"/>
              </a:ext>
            </a:extLst>
          </p:cNvPr>
          <p:cNvSpPr/>
          <p:nvPr/>
        </p:nvSpPr>
        <p:spPr>
          <a:xfrm>
            <a:off x="254432" y="55420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9" name="TextBox 18">
            <a:extLst>
              <a:ext uri="{FF2B5EF4-FFF2-40B4-BE49-F238E27FC236}">
                <a16:creationId xmlns:a16="http://schemas.microsoft.com/office/drawing/2014/main" id="{6945B61F-E836-F01E-0894-8B79D4ABB31F}"/>
              </a:ext>
            </a:extLst>
          </p:cNvPr>
          <p:cNvSpPr txBox="1"/>
          <p:nvPr/>
        </p:nvSpPr>
        <p:spPr>
          <a:xfrm>
            <a:off x="632865" y="1068310"/>
            <a:ext cx="6609907" cy="369332"/>
          </a:xfrm>
          <a:prstGeom prst="rect">
            <a:avLst/>
          </a:prstGeom>
          <a:noFill/>
        </p:spPr>
        <p:txBody>
          <a:bodyPr wrap="square" rtlCol="0">
            <a:spAutoFit/>
          </a:bodyPr>
          <a:lstStyle/>
          <a:p>
            <a:r>
              <a:rPr lang="lt-LT" sz="1800">
                <a:effectLst/>
                <a:latin typeface="Calibri" panose="020F0502020204030204" pitchFamily="34" charset="0"/>
                <a:ea typeface="Book Antiqua" panose="02040602050305030304" pitchFamily="18" charset="0"/>
              </a:rPr>
              <a:t>Norėdami užbaigti atidėjimo laikotarpį ir pereiti prie kitos užduoties:</a:t>
            </a:r>
            <a:endParaRPr lang="en-US"/>
          </a:p>
        </p:txBody>
      </p:sp>
    </p:spTree>
    <p:extLst>
      <p:ext uri="{BB962C8B-B14F-4D97-AF65-F5344CB8AC3E}">
        <p14:creationId xmlns:p14="http://schemas.microsoft.com/office/powerpoint/2010/main" val="112902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384D18BA-B111-F457-ACF3-86D6527AB713}"/>
              </a:ext>
            </a:extLst>
          </p:cNvPr>
          <p:cNvPicPr>
            <a:picLocks noChangeAspect="1"/>
          </p:cNvPicPr>
          <p:nvPr/>
        </p:nvPicPr>
        <p:blipFill>
          <a:blip r:embed="rId2"/>
          <a:srcRect t="13946"/>
          <a:stretch/>
        </p:blipFill>
        <p:spPr>
          <a:xfrm>
            <a:off x="788892" y="1507761"/>
            <a:ext cx="11403106" cy="318567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4" name="Stačiakampis 6">
            <a:extLst>
              <a:ext uri="{FF2B5EF4-FFF2-40B4-BE49-F238E27FC236}">
                <a16:creationId xmlns:a16="http://schemas.microsoft.com/office/drawing/2014/main" id="{12341A36-0413-50E5-421D-B31529EF3E99}"/>
              </a:ext>
            </a:extLst>
          </p:cNvPr>
          <p:cNvSpPr/>
          <p:nvPr/>
        </p:nvSpPr>
        <p:spPr>
          <a:xfrm>
            <a:off x="1828800" y="1507761"/>
            <a:ext cx="206187"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4AF05D8B-DDAA-B905-6360-45FE404AB416}"/>
              </a:ext>
            </a:extLst>
          </p:cNvPr>
          <p:cNvSpPr/>
          <p:nvPr/>
        </p:nvSpPr>
        <p:spPr>
          <a:xfrm>
            <a:off x="1111623" y="1815400"/>
            <a:ext cx="1281953"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753033" y="1138429"/>
            <a:ext cx="4320989" cy="369332"/>
          </a:xfrm>
          <a:prstGeom prst="rect">
            <a:avLst/>
          </a:prstGeom>
          <a:noFill/>
        </p:spPr>
        <p:txBody>
          <a:bodyPr wrap="square" rtlCol="0">
            <a:spAutoFit/>
          </a:bodyPr>
          <a:lstStyle/>
          <a:p>
            <a:r>
              <a:rPr lang="lt-LT"/>
              <a:t>Pasirenkama „Sukurti naują pirkimą“</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a:t>
            </a:fld>
            <a:endParaRPr lang="en-US"/>
          </a:p>
        </p:txBody>
      </p:sp>
    </p:spTree>
    <p:extLst>
      <p:ext uri="{BB962C8B-B14F-4D97-AF65-F5344CB8AC3E}">
        <p14:creationId xmlns:p14="http://schemas.microsoft.com/office/powerpoint/2010/main" val="2518839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pic>
        <p:nvPicPr>
          <p:cNvPr id="20" name="Paveikslėlis 19">
            <a:extLst>
              <a:ext uri="{FF2B5EF4-FFF2-40B4-BE49-F238E27FC236}">
                <a16:creationId xmlns:a16="http://schemas.microsoft.com/office/drawing/2014/main" id="{B3A94BCC-7D9C-85C1-C57F-E47C5B218FA6}"/>
              </a:ext>
            </a:extLst>
          </p:cNvPr>
          <p:cNvPicPr>
            <a:picLocks noChangeAspect="1"/>
          </p:cNvPicPr>
          <p:nvPr/>
        </p:nvPicPr>
        <p:blipFill>
          <a:blip r:embed="rId4"/>
          <a:srcRect t="18695"/>
          <a:stretch/>
        </p:blipFill>
        <p:spPr>
          <a:xfrm>
            <a:off x="885730" y="989126"/>
            <a:ext cx="10420539" cy="1663642"/>
          </a:xfrm>
          <a:prstGeom prst="rect">
            <a:avLst/>
          </a:prstGeom>
        </p:spPr>
      </p:pic>
      <p:sp>
        <p:nvSpPr>
          <p:cNvPr id="21" name="Stačiakampis 6">
            <a:extLst>
              <a:ext uri="{FF2B5EF4-FFF2-40B4-BE49-F238E27FC236}">
                <a16:creationId xmlns:a16="http://schemas.microsoft.com/office/drawing/2014/main" id="{4FA3CDF1-C53F-2F0B-4315-846CCD691599}"/>
              </a:ext>
            </a:extLst>
          </p:cNvPr>
          <p:cNvSpPr/>
          <p:nvPr/>
        </p:nvSpPr>
        <p:spPr>
          <a:xfrm>
            <a:off x="7937624" y="1827131"/>
            <a:ext cx="1345951"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aveikslėlis 3">
            <a:extLst>
              <a:ext uri="{FF2B5EF4-FFF2-40B4-BE49-F238E27FC236}">
                <a16:creationId xmlns:a16="http://schemas.microsoft.com/office/drawing/2014/main" id="{8BD972D3-DC2F-FE3B-C3EA-F1C579CB328E}"/>
              </a:ext>
            </a:extLst>
          </p:cNvPr>
          <p:cNvPicPr>
            <a:picLocks noChangeAspect="1"/>
          </p:cNvPicPr>
          <p:nvPr/>
        </p:nvPicPr>
        <p:blipFill>
          <a:blip r:embed="rId5"/>
          <a:stretch>
            <a:fillRect/>
          </a:stretch>
        </p:blipFill>
        <p:spPr>
          <a:xfrm>
            <a:off x="7777829" y="2503613"/>
            <a:ext cx="2857718" cy="1175185"/>
          </a:xfrm>
          <a:prstGeom prst="rect">
            <a:avLst/>
          </a:prstGeom>
        </p:spPr>
      </p:pic>
      <p:pic>
        <p:nvPicPr>
          <p:cNvPr id="6" name="Paveikslėlis 5">
            <a:extLst>
              <a:ext uri="{FF2B5EF4-FFF2-40B4-BE49-F238E27FC236}">
                <a16:creationId xmlns:a16="http://schemas.microsoft.com/office/drawing/2014/main" id="{01626416-E9DB-5599-5BC2-A61A59F11F77}"/>
              </a:ext>
            </a:extLst>
          </p:cNvPr>
          <p:cNvPicPr>
            <a:picLocks noChangeAspect="1"/>
          </p:cNvPicPr>
          <p:nvPr/>
        </p:nvPicPr>
        <p:blipFill>
          <a:blip r:embed="rId6"/>
          <a:stretch>
            <a:fillRect/>
          </a:stretch>
        </p:blipFill>
        <p:spPr>
          <a:xfrm>
            <a:off x="997966" y="2428531"/>
            <a:ext cx="3221319" cy="1175185"/>
          </a:xfrm>
          <a:prstGeom prst="rect">
            <a:avLst/>
          </a:prstGeom>
        </p:spPr>
      </p:pic>
      <p:pic>
        <p:nvPicPr>
          <p:cNvPr id="9" name="Paveikslėlis 8">
            <a:extLst>
              <a:ext uri="{FF2B5EF4-FFF2-40B4-BE49-F238E27FC236}">
                <a16:creationId xmlns:a16="http://schemas.microsoft.com/office/drawing/2014/main" id="{6B2FC4F8-2EC5-7D9A-2EA4-374A7A8FB79F}"/>
              </a:ext>
            </a:extLst>
          </p:cNvPr>
          <p:cNvPicPr>
            <a:picLocks noChangeAspect="1"/>
          </p:cNvPicPr>
          <p:nvPr/>
        </p:nvPicPr>
        <p:blipFill>
          <a:blip r:embed="rId7"/>
          <a:stretch>
            <a:fillRect/>
          </a:stretch>
        </p:blipFill>
        <p:spPr>
          <a:xfrm>
            <a:off x="975192" y="3652061"/>
            <a:ext cx="10331077" cy="2348089"/>
          </a:xfrm>
          <a:prstGeom prst="rect">
            <a:avLst/>
          </a:prstGeom>
        </p:spPr>
      </p:pic>
      <p:sp>
        <p:nvSpPr>
          <p:cNvPr id="11" name="TextBox 10">
            <a:extLst>
              <a:ext uri="{FF2B5EF4-FFF2-40B4-BE49-F238E27FC236}">
                <a16:creationId xmlns:a16="http://schemas.microsoft.com/office/drawing/2014/main" id="{DBEF4C5F-49DC-D21A-774F-E59F601A0524}"/>
              </a:ext>
            </a:extLst>
          </p:cNvPr>
          <p:cNvSpPr txBox="1"/>
          <p:nvPr/>
        </p:nvSpPr>
        <p:spPr>
          <a:xfrm rot="10800000" flipV="1">
            <a:off x="4574851" y="2275494"/>
            <a:ext cx="2628850" cy="1200329"/>
          </a:xfrm>
          <a:prstGeom prst="rect">
            <a:avLst/>
          </a:prstGeom>
          <a:solidFill>
            <a:schemeClr val="accent4">
              <a:lumMod val="20000"/>
              <a:lumOff val="80000"/>
            </a:schemeClr>
          </a:solidFill>
        </p:spPr>
        <p:txBody>
          <a:bodyPr wrap="square" rtlCol="0">
            <a:spAutoFit/>
          </a:bodyPr>
          <a:lstStyle/>
          <a:p>
            <a:r>
              <a:rPr lang="lt-LT" dirty="0"/>
              <a:t>Pranešimas, kad atidėjimo laikotarpis sėkmingai nutrauktas ir galima atlikti kitą užduoti (4)</a:t>
            </a:r>
            <a:endParaRPr lang="en-US" dirty="0"/>
          </a:p>
        </p:txBody>
      </p:sp>
      <p:sp>
        <p:nvSpPr>
          <p:cNvPr id="12" name="Stačiakampis 6">
            <a:extLst>
              <a:ext uri="{FF2B5EF4-FFF2-40B4-BE49-F238E27FC236}">
                <a16:creationId xmlns:a16="http://schemas.microsoft.com/office/drawing/2014/main" id="{8460F592-8A29-7E4A-DD53-3C4F496A2158}"/>
              </a:ext>
            </a:extLst>
          </p:cNvPr>
          <p:cNvSpPr/>
          <p:nvPr/>
        </p:nvSpPr>
        <p:spPr>
          <a:xfrm>
            <a:off x="2559010" y="5471717"/>
            <a:ext cx="1660275" cy="295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EA8F6BCF-A0BD-7EB1-A443-E431568D6A0D}"/>
              </a:ext>
            </a:extLst>
          </p:cNvPr>
          <p:cNvSpPr/>
          <p:nvPr/>
        </p:nvSpPr>
        <p:spPr>
          <a:xfrm>
            <a:off x="1078404" y="3236662"/>
            <a:ext cx="1982710"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1D85BA03-B4CE-ADA1-D4B8-E3A617AD0A93}"/>
              </a:ext>
            </a:extLst>
          </p:cNvPr>
          <p:cNvSpPr/>
          <p:nvPr/>
        </p:nvSpPr>
        <p:spPr>
          <a:xfrm>
            <a:off x="9540844" y="3293198"/>
            <a:ext cx="520575" cy="3172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2">
            <a:extLst>
              <a:ext uri="{FF2B5EF4-FFF2-40B4-BE49-F238E27FC236}">
                <a16:creationId xmlns:a16="http://schemas.microsoft.com/office/drawing/2014/main" id="{86D62C99-D540-1DD7-C632-E5DB4DAA6229}"/>
              </a:ext>
            </a:extLst>
          </p:cNvPr>
          <p:cNvCxnSpPr>
            <a:cxnSpLocks/>
            <a:stCxn id="11" idx="3"/>
          </p:cNvCxnSpPr>
          <p:nvPr/>
        </p:nvCxnSpPr>
        <p:spPr>
          <a:xfrm flipH="1">
            <a:off x="3141552" y="2875659"/>
            <a:ext cx="1433299" cy="4968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Oval 3">
            <a:extLst>
              <a:ext uri="{FF2B5EF4-FFF2-40B4-BE49-F238E27FC236}">
                <a16:creationId xmlns:a16="http://schemas.microsoft.com/office/drawing/2014/main" id="{C5629354-F6B9-5055-2928-F13AB6E2818D}"/>
              </a:ext>
            </a:extLst>
          </p:cNvPr>
          <p:cNvSpPr/>
          <p:nvPr/>
        </p:nvSpPr>
        <p:spPr>
          <a:xfrm>
            <a:off x="3061114" y="506349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2" name="Oval 3">
            <a:extLst>
              <a:ext uri="{FF2B5EF4-FFF2-40B4-BE49-F238E27FC236}">
                <a16:creationId xmlns:a16="http://schemas.microsoft.com/office/drawing/2014/main" id="{0DFF5AEC-28E8-F4D6-950C-5E58A50D3D48}"/>
              </a:ext>
            </a:extLst>
          </p:cNvPr>
          <p:cNvSpPr/>
          <p:nvPr/>
        </p:nvSpPr>
        <p:spPr>
          <a:xfrm>
            <a:off x="443010" y="234002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3" name="Oval 3">
            <a:extLst>
              <a:ext uri="{FF2B5EF4-FFF2-40B4-BE49-F238E27FC236}">
                <a16:creationId xmlns:a16="http://schemas.microsoft.com/office/drawing/2014/main" id="{7424D772-7780-2696-051D-24A731B76504}"/>
              </a:ext>
            </a:extLst>
          </p:cNvPr>
          <p:cNvSpPr/>
          <p:nvPr/>
        </p:nvSpPr>
        <p:spPr>
          <a:xfrm>
            <a:off x="8964372" y="32704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4" name="Oval 3">
            <a:extLst>
              <a:ext uri="{FF2B5EF4-FFF2-40B4-BE49-F238E27FC236}">
                <a16:creationId xmlns:a16="http://schemas.microsoft.com/office/drawing/2014/main" id="{5E452473-F881-E8AF-D2F3-6A04D17F3B23}"/>
              </a:ext>
            </a:extLst>
          </p:cNvPr>
          <p:cNvSpPr/>
          <p:nvPr/>
        </p:nvSpPr>
        <p:spPr>
          <a:xfrm>
            <a:off x="8479740" y="13968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5" name="Stačiakampis 6">
            <a:extLst>
              <a:ext uri="{FF2B5EF4-FFF2-40B4-BE49-F238E27FC236}">
                <a16:creationId xmlns:a16="http://schemas.microsoft.com/office/drawing/2014/main" id="{11C0B8EC-4DF7-124B-EFEF-01500C3BAB9E}"/>
              </a:ext>
            </a:extLst>
          </p:cNvPr>
          <p:cNvSpPr/>
          <p:nvPr/>
        </p:nvSpPr>
        <p:spPr>
          <a:xfrm>
            <a:off x="1025549" y="2401816"/>
            <a:ext cx="343278" cy="2986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aveikslėlis 27">
            <a:extLst>
              <a:ext uri="{FF2B5EF4-FFF2-40B4-BE49-F238E27FC236}">
                <a16:creationId xmlns:a16="http://schemas.microsoft.com/office/drawing/2014/main" id="{2121642E-B3F8-66B1-BFB6-51DD2078C536}"/>
              </a:ext>
            </a:extLst>
          </p:cNvPr>
          <p:cNvPicPr>
            <a:picLocks noChangeAspect="1"/>
          </p:cNvPicPr>
          <p:nvPr/>
        </p:nvPicPr>
        <p:blipFill>
          <a:blip r:embed="rId8"/>
          <a:stretch>
            <a:fillRect/>
          </a:stretch>
        </p:blipFill>
        <p:spPr>
          <a:xfrm>
            <a:off x="1122349" y="5783050"/>
            <a:ext cx="1003479" cy="171648"/>
          </a:xfrm>
          <a:prstGeom prst="rect">
            <a:avLst/>
          </a:prstGeom>
        </p:spPr>
      </p:pic>
      <p:sp>
        <p:nvSpPr>
          <p:cNvPr id="30" name="TextBox 29">
            <a:extLst>
              <a:ext uri="{FF2B5EF4-FFF2-40B4-BE49-F238E27FC236}">
                <a16:creationId xmlns:a16="http://schemas.microsoft.com/office/drawing/2014/main" id="{47B4A00F-2C5C-1576-93E0-07936978AE30}"/>
              </a:ext>
            </a:extLst>
          </p:cNvPr>
          <p:cNvSpPr txBox="1"/>
          <p:nvPr/>
        </p:nvSpPr>
        <p:spPr>
          <a:xfrm>
            <a:off x="1025549" y="6095081"/>
            <a:ext cx="6749500" cy="369332"/>
          </a:xfrm>
          <a:prstGeom prst="rect">
            <a:avLst/>
          </a:prstGeom>
          <a:solidFill>
            <a:schemeClr val="accent4">
              <a:lumMod val="20000"/>
              <a:lumOff val="80000"/>
            </a:schemeClr>
          </a:solidFill>
        </p:spPr>
        <p:txBody>
          <a:bodyPr wrap="square" rtlCol="0">
            <a:spAutoFit/>
          </a:bodyPr>
          <a:lstStyle/>
          <a:p>
            <a:r>
              <a:rPr lang="lt-LT" dirty="0"/>
              <a:t>Pasirenkama užduotis „Pasiūlymų eilė po atidėjimo termino pabaigos“</a:t>
            </a:r>
            <a:endParaRPr lang="en-US" dirty="0"/>
          </a:p>
        </p:txBody>
      </p:sp>
      <p:sp>
        <p:nvSpPr>
          <p:cNvPr id="31" name="Slide Number Placeholder 2">
            <a:extLst>
              <a:ext uri="{FF2B5EF4-FFF2-40B4-BE49-F238E27FC236}">
                <a16:creationId xmlns:a16="http://schemas.microsoft.com/office/drawing/2014/main" id="{462937A3-D915-F2C6-4DF3-0B78D29C6CFC}"/>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50</a:t>
            </a:fld>
            <a:endParaRPr lang="en-US"/>
          </a:p>
        </p:txBody>
      </p:sp>
    </p:spTree>
    <p:extLst>
      <p:ext uri="{BB962C8B-B14F-4D97-AF65-F5344CB8AC3E}">
        <p14:creationId xmlns:p14="http://schemas.microsoft.com/office/powerpoint/2010/main" val="4034665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veikslėlis 20">
            <a:extLst>
              <a:ext uri="{FF2B5EF4-FFF2-40B4-BE49-F238E27FC236}">
                <a16:creationId xmlns:a16="http://schemas.microsoft.com/office/drawing/2014/main" id="{ED3CC3D9-A2F4-8DC5-B491-0A68DA8153F5}"/>
              </a:ext>
            </a:extLst>
          </p:cNvPr>
          <p:cNvPicPr>
            <a:picLocks noChangeAspect="1"/>
          </p:cNvPicPr>
          <p:nvPr/>
        </p:nvPicPr>
        <p:blipFill>
          <a:blip r:embed="rId3"/>
          <a:stretch>
            <a:fillRect/>
          </a:stretch>
        </p:blipFill>
        <p:spPr>
          <a:xfrm>
            <a:off x="182079" y="5125636"/>
            <a:ext cx="2914206" cy="1055872"/>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51</a:t>
            </a:fld>
            <a:endParaRPr lang="en-US"/>
          </a:p>
        </p:txBody>
      </p:sp>
      <p:pic>
        <p:nvPicPr>
          <p:cNvPr id="5" name="Paveikslėlis 4">
            <a:extLst>
              <a:ext uri="{FF2B5EF4-FFF2-40B4-BE49-F238E27FC236}">
                <a16:creationId xmlns:a16="http://schemas.microsoft.com/office/drawing/2014/main" id="{4ABF132C-8C9F-EF82-AE16-E91EA06A644F}"/>
              </a:ext>
            </a:extLst>
          </p:cNvPr>
          <p:cNvPicPr>
            <a:picLocks noChangeAspect="1"/>
          </p:cNvPicPr>
          <p:nvPr/>
        </p:nvPicPr>
        <p:blipFill>
          <a:blip r:embed="rId5"/>
          <a:stretch>
            <a:fillRect/>
          </a:stretch>
        </p:blipFill>
        <p:spPr>
          <a:xfrm>
            <a:off x="577785" y="1054087"/>
            <a:ext cx="10776016" cy="3608448"/>
          </a:xfrm>
          <a:prstGeom prst="rect">
            <a:avLst/>
          </a:prstGeom>
        </p:spPr>
      </p:pic>
      <p:sp>
        <p:nvSpPr>
          <p:cNvPr id="6" name="Stačiakampis 6">
            <a:extLst>
              <a:ext uri="{FF2B5EF4-FFF2-40B4-BE49-F238E27FC236}">
                <a16:creationId xmlns:a16="http://schemas.microsoft.com/office/drawing/2014/main" id="{864AAE15-8FAF-4BB6-BF60-9CB88DF0ECF8}"/>
              </a:ext>
            </a:extLst>
          </p:cNvPr>
          <p:cNvSpPr/>
          <p:nvPr/>
        </p:nvSpPr>
        <p:spPr>
          <a:xfrm>
            <a:off x="10456752" y="4117319"/>
            <a:ext cx="783829" cy="295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čiakampis 6">
            <a:extLst>
              <a:ext uri="{FF2B5EF4-FFF2-40B4-BE49-F238E27FC236}">
                <a16:creationId xmlns:a16="http://schemas.microsoft.com/office/drawing/2014/main" id="{0545E7FC-D4D5-BCB1-DB6B-E83CEDE85831}"/>
              </a:ext>
            </a:extLst>
          </p:cNvPr>
          <p:cNvSpPr/>
          <p:nvPr/>
        </p:nvSpPr>
        <p:spPr>
          <a:xfrm flipV="1">
            <a:off x="781203" y="4109291"/>
            <a:ext cx="1989157" cy="3112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A6368BB-4704-A6A2-7F6B-037646A166B3}"/>
              </a:ext>
            </a:extLst>
          </p:cNvPr>
          <p:cNvSpPr txBox="1"/>
          <p:nvPr/>
        </p:nvSpPr>
        <p:spPr>
          <a:xfrm>
            <a:off x="8435794" y="4480154"/>
            <a:ext cx="3532593" cy="1754326"/>
          </a:xfrm>
          <a:prstGeom prst="rect">
            <a:avLst/>
          </a:prstGeom>
          <a:solidFill>
            <a:schemeClr val="accent4">
              <a:lumMod val="20000"/>
              <a:lumOff val="80000"/>
            </a:schemeClr>
          </a:solidFill>
        </p:spPr>
        <p:txBody>
          <a:bodyPr wrap="square" lIns="91440" tIns="45720" rIns="91440" bIns="45720" rtlCol="0" anchor="t">
            <a:spAutoFit/>
          </a:bodyPr>
          <a:lstStyle/>
          <a:p>
            <a:r>
              <a:rPr lang="lt-LT" dirty="0"/>
              <a:t>Jei po atidėjimo termino pasiūlymų vertinimo rezultatai nesikeičia, spaudžiama „Išsaugoti“</a:t>
            </a:r>
            <a:r>
              <a:rPr lang="en-US" dirty="0"/>
              <a:t> </a:t>
            </a:r>
            <a:r>
              <a:rPr lang="lt-LT" dirty="0"/>
              <a:t>ir „OK“. Gaunamas pranešimas, kad veiksmas sėkmingai atlikta ir galima atlikti kitą veiksmą (1)</a:t>
            </a:r>
            <a:endParaRPr lang="en-US" dirty="0"/>
          </a:p>
        </p:txBody>
      </p:sp>
      <p:cxnSp>
        <p:nvCxnSpPr>
          <p:cNvPr id="12" name="Straight Arrow Connector 2">
            <a:extLst>
              <a:ext uri="{FF2B5EF4-FFF2-40B4-BE49-F238E27FC236}">
                <a16:creationId xmlns:a16="http://schemas.microsoft.com/office/drawing/2014/main" id="{FB1F66D0-D240-67D0-335F-7D88A62A0753}"/>
              </a:ext>
            </a:extLst>
          </p:cNvPr>
          <p:cNvCxnSpPr>
            <a:cxnSpLocks/>
          </p:cNvCxnSpPr>
          <p:nvPr/>
        </p:nvCxnSpPr>
        <p:spPr>
          <a:xfrm flipV="1">
            <a:off x="9882497" y="4260839"/>
            <a:ext cx="574255" cy="2193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2">
            <a:extLst>
              <a:ext uri="{FF2B5EF4-FFF2-40B4-BE49-F238E27FC236}">
                <a16:creationId xmlns:a16="http://schemas.microsoft.com/office/drawing/2014/main" id="{0493177D-6DAA-F7D4-9897-30DC5885A26C}"/>
              </a:ext>
            </a:extLst>
          </p:cNvPr>
          <p:cNvCxnSpPr>
            <a:cxnSpLocks/>
            <a:stCxn id="15" idx="1"/>
          </p:cNvCxnSpPr>
          <p:nvPr/>
        </p:nvCxnSpPr>
        <p:spPr>
          <a:xfrm flipH="1" flipV="1">
            <a:off x="2125828" y="4435334"/>
            <a:ext cx="1093773" cy="5182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91D6F44-77AC-5F42-C858-BC3FD4FBE4A6}"/>
              </a:ext>
            </a:extLst>
          </p:cNvPr>
          <p:cNvSpPr txBox="1"/>
          <p:nvPr/>
        </p:nvSpPr>
        <p:spPr>
          <a:xfrm>
            <a:off x="3219601" y="4076378"/>
            <a:ext cx="5075225" cy="1754326"/>
          </a:xfrm>
          <a:prstGeom prst="rect">
            <a:avLst/>
          </a:prstGeom>
          <a:solidFill>
            <a:schemeClr val="accent4">
              <a:lumMod val="20000"/>
              <a:lumOff val="80000"/>
            </a:schemeClr>
          </a:solidFill>
        </p:spPr>
        <p:txBody>
          <a:bodyPr wrap="square" lIns="91440" tIns="45720" rIns="91440" bIns="45720" rtlCol="0" anchor="t">
            <a:spAutoFit/>
          </a:bodyPr>
          <a:lstStyle/>
          <a:p>
            <a:r>
              <a:rPr lang="lt-LT" dirty="0"/>
              <a:t>Jei atidėjimo termino metu buvo gauta pretenzijų ir pasiūlymų vertinimo rezultatai keičiasi, spaudžiama „Atmesti ir prašyti pakartotinio vertinimo“ ir „OK“. Pirkimo vykdytojas sugražinamas į susipažinimo su pasiūlymais etapą ir turi iš naujo atlikti pasiūlymų vertinimą (žr. </a:t>
            </a:r>
            <a:r>
              <a:rPr lang="lt-LT" dirty="0">
                <a:hlinkClick r:id="rId6" action="ppaction://hlinksldjump"/>
              </a:rPr>
              <a:t>38-50 skaidres</a:t>
            </a:r>
            <a:r>
              <a:rPr lang="lt-LT" dirty="0"/>
              <a:t>)</a:t>
            </a:r>
            <a:endParaRPr lang="en-US" dirty="0"/>
          </a:p>
        </p:txBody>
      </p:sp>
      <p:sp>
        <p:nvSpPr>
          <p:cNvPr id="22" name="Stačiakampis 6">
            <a:extLst>
              <a:ext uri="{FF2B5EF4-FFF2-40B4-BE49-F238E27FC236}">
                <a16:creationId xmlns:a16="http://schemas.microsoft.com/office/drawing/2014/main" id="{B674EC69-623E-2148-ECBE-02034B289CD8}"/>
              </a:ext>
            </a:extLst>
          </p:cNvPr>
          <p:cNvSpPr/>
          <p:nvPr/>
        </p:nvSpPr>
        <p:spPr>
          <a:xfrm>
            <a:off x="1985437" y="5803913"/>
            <a:ext cx="522374" cy="289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
            <a:extLst>
              <a:ext uri="{FF2B5EF4-FFF2-40B4-BE49-F238E27FC236}">
                <a16:creationId xmlns:a16="http://schemas.microsoft.com/office/drawing/2014/main" id="{5661DCE9-4E0E-BC1A-6AAA-534A938BA971}"/>
              </a:ext>
            </a:extLst>
          </p:cNvPr>
          <p:cNvCxnSpPr>
            <a:cxnSpLocks/>
            <a:stCxn id="15" idx="1"/>
          </p:cNvCxnSpPr>
          <p:nvPr/>
        </p:nvCxnSpPr>
        <p:spPr>
          <a:xfrm flipH="1">
            <a:off x="2295059" y="4953541"/>
            <a:ext cx="924542" cy="74838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8" name="Paveikslėlis 27">
            <a:extLst>
              <a:ext uri="{FF2B5EF4-FFF2-40B4-BE49-F238E27FC236}">
                <a16:creationId xmlns:a16="http://schemas.microsoft.com/office/drawing/2014/main" id="{7E0126CA-BDBD-6A5D-6C6C-588D4F16B45D}"/>
              </a:ext>
            </a:extLst>
          </p:cNvPr>
          <p:cNvPicPr>
            <a:picLocks noChangeAspect="1"/>
          </p:cNvPicPr>
          <p:nvPr/>
        </p:nvPicPr>
        <p:blipFill>
          <a:blip r:embed="rId7"/>
          <a:srcRect t="-9823" r="27577"/>
          <a:stretch/>
        </p:blipFill>
        <p:spPr>
          <a:xfrm>
            <a:off x="3483779" y="5762973"/>
            <a:ext cx="4167440" cy="720410"/>
          </a:xfrm>
          <a:prstGeom prst="rect">
            <a:avLst/>
          </a:prstGeom>
        </p:spPr>
      </p:pic>
      <p:pic>
        <p:nvPicPr>
          <p:cNvPr id="30" name="Paveikslėlis 29">
            <a:extLst>
              <a:ext uri="{FF2B5EF4-FFF2-40B4-BE49-F238E27FC236}">
                <a16:creationId xmlns:a16="http://schemas.microsoft.com/office/drawing/2014/main" id="{3FE0E964-77FC-E651-D90D-9970A2F35471}"/>
              </a:ext>
            </a:extLst>
          </p:cNvPr>
          <p:cNvPicPr>
            <a:picLocks noChangeAspect="1"/>
          </p:cNvPicPr>
          <p:nvPr/>
        </p:nvPicPr>
        <p:blipFill>
          <a:blip r:embed="rId8"/>
          <a:stretch>
            <a:fillRect/>
          </a:stretch>
        </p:blipFill>
        <p:spPr>
          <a:xfrm>
            <a:off x="3585881" y="6181508"/>
            <a:ext cx="1267915" cy="265110"/>
          </a:xfrm>
          <a:prstGeom prst="rect">
            <a:avLst/>
          </a:prstGeom>
        </p:spPr>
      </p:pic>
      <p:sp>
        <p:nvSpPr>
          <p:cNvPr id="33" name="Stačiakampis 6">
            <a:extLst>
              <a:ext uri="{FF2B5EF4-FFF2-40B4-BE49-F238E27FC236}">
                <a16:creationId xmlns:a16="http://schemas.microsoft.com/office/drawing/2014/main" id="{007CE24F-0E74-1379-6FB7-867B1F6F4D7C}"/>
              </a:ext>
            </a:extLst>
          </p:cNvPr>
          <p:cNvSpPr/>
          <p:nvPr/>
        </p:nvSpPr>
        <p:spPr>
          <a:xfrm>
            <a:off x="5646192" y="6169528"/>
            <a:ext cx="1596579" cy="289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2">
            <a:extLst>
              <a:ext uri="{FF2B5EF4-FFF2-40B4-BE49-F238E27FC236}">
                <a16:creationId xmlns:a16="http://schemas.microsoft.com/office/drawing/2014/main" id="{E77F357D-7378-8923-5B55-A48CE989CCC0}"/>
              </a:ext>
            </a:extLst>
          </p:cNvPr>
          <p:cNvCxnSpPr>
            <a:cxnSpLocks/>
          </p:cNvCxnSpPr>
          <p:nvPr/>
        </p:nvCxnSpPr>
        <p:spPr>
          <a:xfrm>
            <a:off x="5351929" y="5803913"/>
            <a:ext cx="369861" cy="2890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7" name="Paveikslėlis 46">
            <a:extLst>
              <a:ext uri="{FF2B5EF4-FFF2-40B4-BE49-F238E27FC236}">
                <a16:creationId xmlns:a16="http://schemas.microsoft.com/office/drawing/2014/main" id="{8543AF7E-E556-56F1-671F-00215975D211}"/>
              </a:ext>
            </a:extLst>
          </p:cNvPr>
          <p:cNvPicPr>
            <a:picLocks noChangeAspect="1"/>
          </p:cNvPicPr>
          <p:nvPr/>
        </p:nvPicPr>
        <p:blipFill>
          <a:blip r:embed="rId9"/>
          <a:stretch>
            <a:fillRect/>
          </a:stretch>
        </p:blipFill>
        <p:spPr>
          <a:xfrm>
            <a:off x="9664184" y="2495634"/>
            <a:ext cx="2304204" cy="1102572"/>
          </a:xfrm>
          <a:prstGeom prst="rect">
            <a:avLst/>
          </a:prstGeom>
        </p:spPr>
      </p:pic>
      <p:sp>
        <p:nvSpPr>
          <p:cNvPr id="48" name="Stačiakampis 6">
            <a:extLst>
              <a:ext uri="{FF2B5EF4-FFF2-40B4-BE49-F238E27FC236}">
                <a16:creationId xmlns:a16="http://schemas.microsoft.com/office/drawing/2014/main" id="{29FBDA36-7B56-0343-B169-EBABDEA46F87}"/>
              </a:ext>
            </a:extLst>
          </p:cNvPr>
          <p:cNvSpPr/>
          <p:nvPr/>
        </p:nvSpPr>
        <p:spPr>
          <a:xfrm>
            <a:off x="9664184" y="2476756"/>
            <a:ext cx="2304203" cy="11093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2">
            <a:extLst>
              <a:ext uri="{FF2B5EF4-FFF2-40B4-BE49-F238E27FC236}">
                <a16:creationId xmlns:a16="http://schemas.microsoft.com/office/drawing/2014/main" id="{240E4D64-AD0B-88AA-29C9-E8420BBA74D8}"/>
              </a:ext>
            </a:extLst>
          </p:cNvPr>
          <p:cNvCxnSpPr>
            <a:cxnSpLocks/>
          </p:cNvCxnSpPr>
          <p:nvPr/>
        </p:nvCxnSpPr>
        <p:spPr>
          <a:xfrm flipV="1">
            <a:off x="9910111" y="3377582"/>
            <a:ext cx="1141664" cy="10873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2">
            <a:extLst>
              <a:ext uri="{FF2B5EF4-FFF2-40B4-BE49-F238E27FC236}">
                <a16:creationId xmlns:a16="http://schemas.microsoft.com/office/drawing/2014/main" id="{70B83888-8AE3-05B9-8D33-DD1FE80254A1}"/>
              </a:ext>
            </a:extLst>
          </p:cNvPr>
          <p:cNvCxnSpPr>
            <a:cxnSpLocks/>
          </p:cNvCxnSpPr>
          <p:nvPr/>
        </p:nvCxnSpPr>
        <p:spPr>
          <a:xfrm flipH="1" flipV="1">
            <a:off x="8957796" y="2312159"/>
            <a:ext cx="924700" cy="21679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Stačiakampis 6">
            <a:extLst>
              <a:ext uri="{FF2B5EF4-FFF2-40B4-BE49-F238E27FC236}">
                <a16:creationId xmlns:a16="http://schemas.microsoft.com/office/drawing/2014/main" id="{48C44E5B-470D-0BF2-261A-A50E01BC2B56}"/>
              </a:ext>
            </a:extLst>
          </p:cNvPr>
          <p:cNvSpPr/>
          <p:nvPr/>
        </p:nvSpPr>
        <p:spPr>
          <a:xfrm>
            <a:off x="8508214" y="1135317"/>
            <a:ext cx="2317255" cy="11320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aveikslėlis 66">
            <a:extLst>
              <a:ext uri="{FF2B5EF4-FFF2-40B4-BE49-F238E27FC236}">
                <a16:creationId xmlns:a16="http://schemas.microsoft.com/office/drawing/2014/main" id="{5C718BA2-30D8-739A-CB43-FBDD2422E9F6}"/>
              </a:ext>
            </a:extLst>
          </p:cNvPr>
          <p:cNvPicPr>
            <a:picLocks noChangeAspect="1"/>
          </p:cNvPicPr>
          <p:nvPr/>
        </p:nvPicPr>
        <p:blipFill>
          <a:blip r:embed="rId10"/>
          <a:stretch>
            <a:fillRect/>
          </a:stretch>
        </p:blipFill>
        <p:spPr>
          <a:xfrm>
            <a:off x="8595904" y="1167898"/>
            <a:ext cx="2207725" cy="1037226"/>
          </a:xfrm>
          <a:prstGeom prst="rect">
            <a:avLst/>
          </a:prstGeom>
        </p:spPr>
      </p:pic>
      <p:sp>
        <p:nvSpPr>
          <p:cNvPr id="68" name="Stačiakampis 6">
            <a:extLst>
              <a:ext uri="{FF2B5EF4-FFF2-40B4-BE49-F238E27FC236}">
                <a16:creationId xmlns:a16="http://schemas.microsoft.com/office/drawing/2014/main" id="{71BE82B0-A7D1-2C57-B963-A23884245A17}"/>
              </a:ext>
            </a:extLst>
          </p:cNvPr>
          <p:cNvSpPr/>
          <p:nvPr/>
        </p:nvSpPr>
        <p:spPr>
          <a:xfrm>
            <a:off x="8595904" y="1175222"/>
            <a:ext cx="324608" cy="2626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3">
            <a:extLst>
              <a:ext uri="{FF2B5EF4-FFF2-40B4-BE49-F238E27FC236}">
                <a16:creationId xmlns:a16="http://schemas.microsoft.com/office/drawing/2014/main" id="{C6FB92C3-6D8A-E445-9BDD-02C7F8451A20}"/>
              </a:ext>
            </a:extLst>
          </p:cNvPr>
          <p:cNvSpPr/>
          <p:nvPr/>
        </p:nvSpPr>
        <p:spPr>
          <a:xfrm>
            <a:off x="7951162" y="11122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77" name="TextBox 76">
            <a:extLst>
              <a:ext uri="{FF2B5EF4-FFF2-40B4-BE49-F238E27FC236}">
                <a16:creationId xmlns:a16="http://schemas.microsoft.com/office/drawing/2014/main" id="{1F6B7D66-31B3-FDC6-72E5-CF5EC59ADC42}"/>
              </a:ext>
            </a:extLst>
          </p:cNvPr>
          <p:cNvSpPr txBox="1"/>
          <p:nvPr/>
        </p:nvSpPr>
        <p:spPr>
          <a:xfrm>
            <a:off x="4434166" y="1942827"/>
            <a:ext cx="2495042" cy="369332"/>
          </a:xfrm>
          <a:prstGeom prst="rect">
            <a:avLst/>
          </a:prstGeom>
          <a:solidFill>
            <a:schemeClr val="accent4">
              <a:lumMod val="20000"/>
              <a:lumOff val="80000"/>
            </a:schemeClr>
          </a:solidFill>
        </p:spPr>
        <p:txBody>
          <a:bodyPr wrap="none" rtlCol="0">
            <a:spAutoFit/>
          </a:bodyPr>
          <a:lstStyle/>
          <a:p>
            <a:r>
              <a:rPr lang="lt-LT"/>
              <a:t>Nustatyta pasiūlymų eilė</a:t>
            </a:r>
            <a:endParaRPr lang="en-US"/>
          </a:p>
        </p:txBody>
      </p:sp>
      <p:sp>
        <p:nvSpPr>
          <p:cNvPr id="78" name="Stačiakampis 6">
            <a:extLst>
              <a:ext uri="{FF2B5EF4-FFF2-40B4-BE49-F238E27FC236}">
                <a16:creationId xmlns:a16="http://schemas.microsoft.com/office/drawing/2014/main" id="{41BE6869-31D7-3C6F-8BF8-4A445D03B685}"/>
              </a:ext>
            </a:extLst>
          </p:cNvPr>
          <p:cNvSpPr/>
          <p:nvPr/>
        </p:nvSpPr>
        <p:spPr>
          <a:xfrm>
            <a:off x="7486491" y="2267339"/>
            <a:ext cx="679735" cy="7021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2">
            <a:extLst>
              <a:ext uri="{FF2B5EF4-FFF2-40B4-BE49-F238E27FC236}">
                <a16:creationId xmlns:a16="http://schemas.microsoft.com/office/drawing/2014/main" id="{036861CB-6CE4-3EBD-D251-3DC62481D37C}"/>
              </a:ext>
            </a:extLst>
          </p:cNvPr>
          <p:cNvCxnSpPr>
            <a:cxnSpLocks/>
          </p:cNvCxnSpPr>
          <p:nvPr/>
        </p:nvCxnSpPr>
        <p:spPr>
          <a:xfrm>
            <a:off x="5965793" y="2307135"/>
            <a:ext cx="1493083" cy="41157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2">
            <a:extLst>
              <a:ext uri="{FF2B5EF4-FFF2-40B4-BE49-F238E27FC236}">
                <a16:creationId xmlns:a16="http://schemas.microsoft.com/office/drawing/2014/main" id="{8B2EB1A2-3BA8-53EA-58E4-59D6D4651FF9}"/>
              </a:ext>
            </a:extLst>
          </p:cNvPr>
          <p:cNvCxnSpPr>
            <a:cxnSpLocks/>
          </p:cNvCxnSpPr>
          <p:nvPr/>
        </p:nvCxnSpPr>
        <p:spPr>
          <a:xfrm>
            <a:off x="5969278" y="2307135"/>
            <a:ext cx="1457981" cy="104462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4" name="Stačiakampis 6">
            <a:extLst>
              <a:ext uri="{FF2B5EF4-FFF2-40B4-BE49-F238E27FC236}">
                <a16:creationId xmlns:a16="http://schemas.microsoft.com/office/drawing/2014/main" id="{D3E2F80D-25DE-32D8-E0DB-B5F245794E3E}"/>
              </a:ext>
            </a:extLst>
          </p:cNvPr>
          <p:cNvSpPr/>
          <p:nvPr/>
        </p:nvSpPr>
        <p:spPr>
          <a:xfrm>
            <a:off x="7487533" y="3214157"/>
            <a:ext cx="678694" cy="3991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12BF2263-1E7F-483E-C422-29EC0550E49D}"/>
              </a:ext>
            </a:extLst>
          </p:cNvPr>
          <p:cNvSpPr txBox="1"/>
          <p:nvPr/>
        </p:nvSpPr>
        <p:spPr>
          <a:xfrm>
            <a:off x="4528501" y="3497779"/>
            <a:ext cx="2386577" cy="369332"/>
          </a:xfrm>
          <a:prstGeom prst="rect">
            <a:avLst/>
          </a:prstGeom>
          <a:solidFill>
            <a:schemeClr val="accent4">
              <a:lumMod val="20000"/>
              <a:lumOff val="80000"/>
            </a:schemeClr>
          </a:solidFill>
        </p:spPr>
        <p:txBody>
          <a:bodyPr wrap="square" rtlCol="0">
            <a:spAutoFit/>
          </a:bodyPr>
          <a:lstStyle/>
          <a:p>
            <a:r>
              <a:rPr lang="lt-LT"/>
              <a:t>Atmestas pasiūlymas</a:t>
            </a:r>
            <a:endParaRPr lang="en-US"/>
          </a:p>
        </p:txBody>
      </p:sp>
      <p:cxnSp>
        <p:nvCxnSpPr>
          <p:cNvPr id="87" name="Straight Arrow Connector 2">
            <a:extLst>
              <a:ext uri="{FF2B5EF4-FFF2-40B4-BE49-F238E27FC236}">
                <a16:creationId xmlns:a16="http://schemas.microsoft.com/office/drawing/2014/main" id="{BF5A5A42-BD92-F628-A74C-11F0F4AF09CC}"/>
              </a:ext>
            </a:extLst>
          </p:cNvPr>
          <p:cNvCxnSpPr>
            <a:cxnSpLocks/>
          </p:cNvCxnSpPr>
          <p:nvPr/>
        </p:nvCxnSpPr>
        <p:spPr>
          <a:xfrm flipV="1">
            <a:off x="6904677" y="3765955"/>
            <a:ext cx="2181718" cy="159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7422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Sutarties sudarymas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88244" y="6451403"/>
            <a:ext cx="2743200" cy="365125"/>
          </a:xfrm>
        </p:spPr>
        <p:txBody>
          <a:bodyPr/>
          <a:lstStyle/>
          <a:p>
            <a:fld id="{49EC5416-78B8-4F37-B286-A40543F63F6D}" type="slidenum">
              <a:rPr lang="en-US" smtClean="0"/>
              <a:pPr/>
              <a:t>52</a:t>
            </a:fld>
            <a:endParaRPr lang="en-US" dirty="0"/>
          </a:p>
        </p:txBody>
      </p:sp>
      <p:pic>
        <p:nvPicPr>
          <p:cNvPr id="4" name="Paveikslėlis 3">
            <a:extLst>
              <a:ext uri="{FF2B5EF4-FFF2-40B4-BE49-F238E27FC236}">
                <a16:creationId xmlns:a16="http://schemas.microsoft.com/office/drawing/2014/main" id="{F1589DAF-61C7-0DAD-4188-0B92FB55F4F2}"/>
              </a:ext>
            </a:extLst>
          </p:cNvPr>
          <p:cNvPicPr>
            <a:picLocks noChangeAspect="1"/>
          </p:cNvPicPr>
          <p:nvPr/>
        </p:nvPicPr>
        <p:blipFill>
          <a:blip r:embed="rId4"/>
          <a:stretch>
            <a:fillRect/>
          </a:stretch>
        </p:blipFill>
        <p:spPr>
          <a:xfrm>
            <a:off x="1366345" y="973304"/>
            <a:ext cx="9380118" cy="1864739"/>
          </a:xfrm>
          <a:prstGeom prst="rect">
            <a:avLst/>
          </a:prstGeom>
        </p:spPr>
      </p:pic>
      <p:pic>
        <p:nvPicPr>
          <p:cNvPr id="6" name="Paveikslėlis 5">
            <a:extLst>
              <a:ext uri="{FF2B5EF4-FFF2-40B4-BE49-F238E27FC236}">
                <a16:creationId xmlns:a16="http://schemas.microsoft.com/office/drawing/2014/main" id="{355FE9E4-5DF8-B0FF-D989-6891C596F889}"/>
              </a:ext>
            </a:extLst>
          </p:cNvPr>
          <p:cNvPicPr>
            <a:picLocks noChangeAspect="1"/>
          </p:cNvPicPr>
          <p:nvPr/>
        </p:nvPicPr>
        <p:blipFill>
          <a:blip r:embed="rId5"/>
          <a:stretch>
            <a:fillRect/>
          </a:stretch>
        </p:blipFill>
        <p:spPr>
          <a:xfrm>
            <a:off x="1500850" y="2441948"/>
            <a:ext cx="885942" cy="147657"/>
          </a:xfrm>
          <a:prstGeom prst="rect">
            <a:avLst/>
          </a:prstGeom>
        </p:spPr>
      </p:pic>
      <p:sp>
        <p:nvSpPr>
          <p:cNvPr id="8" name="Stačiakampis 6">
            <a:extLst>
              <a:ext uri="{FF2B5EF4-FFF2-40B4-BE49-F238E27FC236}">
                <a16:creationId xmlns:a16="http://schemas.microsoft.com/office/drawing/2014/main" id="{178FA4D1-927E-9871-1E63-CE3A3555ABED}"/>
              </a:ext>
            </a:extLst>
          </p:cNvPr>
          <p:cNvSpPr/>
          <p:nvPr/>
        </p:nvSpPr>
        <p:spPr>
          <a:xfrm flipV="1">
            <a:off x="2800247" y="2575867"/>
            <a:ext cx="821139" cy="262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aveikslėlis 8">
            <a:extLst>
              <a:ext uri="{FF2B5EF4-FFF2-40B4-BE49-F238E27FC236}">
                <a16:creationId xmlns:a16="http://schemas.microsoft.com/office/drawing/2014/main" id="{C6E17B3D-A181-D415-3F9F-5ABAC14C91AE}"/>
              </a:ext>
            </a:extLst>
          </p:cNvPr>
          <p:cNvPicPr>
            <a:picLocks noChangeAspect="1"/>
          </p:cNvPicPr>
          <p:nvPr/>
        </p:nvPicPr>
        <p:blipFill>
          <a:blip r:embed="rId6"/>
          <a:stretch>
            <a:fillRect/>
          </a:stretch>
        </p:blipFill>
        <p:spPr>
          <a:xfrm>
            <a:off x="1348239" y="2925769"/>
            <a:ext cx="9380118" cy="3085904"/>
          </a:xfrm>
          <a:prstGeom prst="rect">
            <a:avLst/>
          </a:prstGeom>
        </p:spPr>
      </p:pic>
      <p:sp>
        <p:nvSpPr>
          <p:cNvPr id="12" name="Stačiakampis 6">
            <a:extLst>
              <a:ext uri="{FF2B5EF4-FFF2-40B4-BE49-F238E27FC236}">
                <a16:creationId xmlns:a16="http://schemas.microsoft.com/office/drawing/2014/main" id="{911B4EAD-0B97-1DD7-73B4-210E3A8CE457}"/>
              </a:ext>
            </a:extLst>
          </p:cNvPr>
          <p:cNvSpPr/>
          <p:nvPr/>
        </p:nvSpPr>
        <p:spPr>
          <a:xfrm flipV="1">
            <a:off x="8093965" y="4004390"/>
            <a:ext cx="1888235" cy="1848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B7EB2A6F-1C2C-3B52-5AEE-EA05502A20D9}"/>
              </a:ext>
            </a:extLst>
          </p:cNvPr>
          <p:cNvSpPr/>
          <p:nvPr/>
        </p:nvSpPr>
        <p:spPr>
          <a:xfrm flipV="1">
            <a:off x="8068226" y="5097315"/>
            <a:ext cx="1888235" cy="1848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970BE66C-A379-697F-BFC1-5295F70D2E58}"/>
              </a:ext>
            </a:extLst>
          </p:cNvPr>
          <p:cNvSpPr/>
          <p:nvPr/>
        </p:nvSpPr>
        <p:spPr>
          <a:xfrm flipV="1">
            <a:off x="10067010" y="5778311"/>
            <a:ext cx="579423" cy="2499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F2CAA69B-694C-6128-06A0-66CD19C0E9E1}"/>
              </a:ext>
            </a:extLst>
          </p:cNvPr>
          <p:cNvSpPr/>
          <p:nvPr/>
        </p:nvSpPr>
        <p:spPr>
          <a:xfrm flipV="1">
            <a:off x="10059844" y="3958367"/>
            <a:ext cx="181070" cy="1848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6A1349-D67E-D919-0A7A-AEAD721F65FF}"/>
              </a:ext>
            </a:extLst>
          </p:cNvPr>
          <p:cNvSpPr txBox="1"/>
          <p:nvPr/>
        </p:nvSpPr>
        <p:spPr>
          <a:xfrm>
            <a:off x="4498894" y="2892032"/>
            <a:ext cx="4111114" cy="646331"/>
          </a:xfrm>
          <a:prstGeom prst="rect">
            <a:avLst/>
          </a:prstGeom>
          <a:solidFill>
            <a:schemeClr val="accent4">
              <a:lumMod val="20000"/>
              <a:lumOff val="80000"/>
            </a:schemeClr>
          </a:solidFill>
        </p:spPr>
        <p:txBody>
          <a:bodyPr wrap="square" lIns="91440" tIns="45720" rIns="91440" bIns="45720" rtlCol="0" anchor="t">
            <a:spAutoFit/>
          </a:bodyPr>
          <a:lstStyle/>
          <a:p>
            <a:r>
              <a:rPr lang="lt-LT" dirty="0"/>
              <a:t>Įrašoma sudaromų sutarčių vertė su PVM.</a:t>
            </a:r>
          </a:p>
          <a:p>
            <a:r>
              <a:rPr lang="lt-LT" dirty="0"/>
              <a:t>Įrašykite vertę sudarytą dalyje</a:t>
            </a:r>
            <a:endParaRPr lang="en-US" dirty="0"/>
          </a:p>
        </p:txBody>
      </p:sp>
      <p:cxnSp>
        <p:nvCxnSpPr>
          <p:cNvPr id="20" name="Straight Arrow Connector 2">
            <a:extLst>
              <a:ext uri="{FF2B5EF4-FFF2-40B4-BE49-F238E27FC236}">
                <a16:creationId xmlns:a16="http://schemas.microsoft.com/office/drawing/2014/main" id="{871D2D59-4FC0-39B9-038C-03A71156E1E0}"/>
              </a:ext>
            </a:extLst>
          </p:cNvPr>
          <p:cNvCxnSpPr>
            <a:cxnSpLocks/>
          </p:cNvCxnSpPr>
          <p:nvPr/>
        </p:nvCxnSpPr>
        <p:spPr>
          <a:xfrm>
            <a:off x="6536806" y="3539812"/>
            <a:ext cx="1531420" cy="40796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
            <a:extLst>
              <a:ext uri="{FF2B5EF4-FFF2-40B4-BE49-F238E27FC236}">
                <a16:creationId xmlns:a16="http://schemas.microsoft.com/office/drawing/2014/main" id="{04041985-70F3-546E-578E-5A02792D9D65}"/>
              </a:ext>
            </a:extLst>
          </p:cNvPr>
          <p:cNvCxnSpPr>
            <a:cxnSpLocks/>
          </p:cNvCxnSpPr>
          <p:nvPr/>
        </p:nvCxnSpPr>
        <p:spPr>
          <a:xfrm>
            <a:off x="6536806" y="3539812"/>
            <a:ext cx="1823920" cy="15228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79F4FD8A-EA6C-D2CA-7462-89776A818555}"/>
              </a:ext>
            </a:extLst>
          </p:cNvPr>
          <p:cNvSpPr txBox="1"/>
          <p:nvPr/>
        </p:nvSpPr>
        <p:spPr>
          <a:xfrm>
            <a:off x="9161233" y="2205995"/>
            <a:ext cx="2689022" cy="1200329"/>
          </a:xfrm>
          <a:prstGeom prst="rect">
            <a:avLst/>
          </a:prstGeom>
          <a:solidFill>
            <a:schemeClr val="accent4">
              <a:lumMod val="20000"/>
              <a:lumOff val="80000"/>
            </a:schemeClr>
          </a:solidFill>
        </p:spPr>
        <p:txBody>
          <a:bodyPr wrap="square" rtlCol="0">
            <a:spAutoFit/>
          </a:bodyPr>
          <a:lstStyle/>
          <a:p>
            <a:r>
              <a:rPr lang="lt-LT" dirty="0"/>
              <a:t>Jei sudaromos sutartys su keliais laimėtojais, pridedamos papildomos eilutės</a:t>
            </a:r>
            <a:endParaRPr lang="en-US" dirty="0"/>
          </a:p>
        </p:txBody>
      </p:sp>
      <p:cxnSp>
        <p:nvCxnSpPr>
          <p:cNvPr id="28" name="Straight Arrow Connector 2">
            <a:extLst>
              <a:ext uri="{FF2B5EF4-FFF2-40B4-BE49-F238E27FC236}">
                <a16:creationId xmlns:a16="http://schemas.microsoft.com/office/drawing/2014/main" id="{2C556ABE-B7A4-8676-3203-52669025C87A}"/>
              </a:ext>
            </a:extLst>
          </p:cNvPr>
          <p:cNvCxnSpPr>
            <a:cxnSpLocks/>
            <a:stCxn id="27" idx="2"/>
          </p:cNvCxnSpPr>
          <p:nvPr/>
        </p:nvCxnSpPr>
        <p:spPr>
          <a:xfrm flipH="1">
            <a:off x="10192315" y="3406324"/>
            <a:ext cx="313429" cy="5414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Oval 3">
            <a:extLst>
              <a:ext uri="{FF2B5EF4-FFF2-40B4-BE49-F238E27FC236}">
                <a16:creationId xmlns:a16="http://schemas.microsoft.com/office/drawing/2014/main" id="{739D6992-2376-4851-6136-18F0CE79E582}"/>
              </a:ext>
            </a:extLst>
          </p:cNvPr>
          <p:cNvSpPr/>
          <p:nvPr/>
        </p:nvSpPr>
        <p:spPr>
          <a:xfrm>
            <a:off x="3850286" y="25154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32" name="Oval 3">
            <a:extLst>
              <a:ext uri="{FF2B5EF4-FFF2-40B4-BE49-F238E27FC236}">
                <a16:creationId xmlns:a16="http://schemas.microsoft.com/office/drawing/2014/main" id="{24F29771-24F6-EB89-26CC-4821A7302160}"/>
              </a:ext>
            </a:extLst>
          </p:cNvPr>
          <p:cNvSpPr/>
          <p:nvPr/>
        </p:nvSpPr>
        <p:spPr>
          <a:xfrm>
            <a:off x="8729600" y="44179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33" name="Oval 3">
            <a:extLst>
              <a:ext uri="{FF2B5EF4-FFF2-40B4-BE49-F238E27FC236}">
                <a16:creationId xmlns:a16="http://schemas.microsoft.com/office/drawing/2014/main" id="{21086894-27B6-5E0A-A0FA-DE901A81AED4}"/>
              </a:ext>
            </a:extLst>
          </p:cNvPr>
          <p:cNvSpPr/>
          <p:nvPr/>
        </p:nvSpPr>
        <p:spPr>
          <a:xfrm>
            <a:off x="10114405" y="53408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cxnSp>
        <p:nvCxnSpPr>
          <p:cNvPr id="34" name="Straight Arrow Connector 2">
            <a:extLst>
              <a:ext uri="{FF2B5EF4-FFF2-40B4-BE49-F238E27FC236}">
                <a16:creationId xmlns:a16="http://schemas.microsoft.com/office/drawing/2014/main" id="{8BC58FC0-FD50-3374-33B4-007D379AE2C1}"/>
              </a:ext>
            </a:extLst>
          </p:cNvPr>
          <p:cNvCxnSpPr>
            <a:cxnSpLocks/>
          </p:cNvCxnSpPr>
          <p:nvPr/>
        </p:nvCxnSpPr>
        <p:spPr>
          <a:xfrm flipV="1">
            <a:off x="8971916" y="4198378"/>
            <a:ext cx="0" cy="2195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2">
            <a:extLst>
              <a:ext uri="{FF2B5EF4-FFF2-40B4-BE49-F238E27FC236}">
                <a16:creationId xmlns:a16="http://schemas.microsoft.com/office/drawing/2014/main" id="{708516DE-29B3-D174-C5DE-248E2506D72A}"/>
              </a:ext>
            </a:extLst>
          </p:cNvPr>
          <p:cNvCxnSpPr>
            <a:cxnSpLocks/>
            <a:stCxn id="32" idx="4"/>
          </p:cNvCxnSpPr>
          <p:nvPr/>
        </p:nvCxnSpPr>
        <p:spPr>
          <a:xfrm>
            <a:off x="8971916" y="4801954"/>
            <a:ext cx="0" cy="3048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6" name="Paveikslėlis 45">
            <a:extLst>
              <a:ext uri="{FF2B5EF4-FFF2-40B4-BE49-F238E27FC236}">
                <a16:creationId xmlns:a16="http://schemas.microsoft.com/office/drawing/2014/main" id="{526A6D43-9EEE-6EBC-228F-DD3B40EF6E71}"/>
              </a:ext>
            </a:extLst>
          </p:cNvPr>
          <p:cNvPicPr>
            <a:picLocks noChangeAspect="1"/>
          </p:cNvPicPr>
          <p:nvPr/>
        </p:nvPicPr>
        <p:blipFill>
          <a:blip r:embed="rId7"/>
          <a:stretch>
            <a:fillRect/>
          </a:stretch>
        </p:blipFill>
        <p:spPr>
          <a:xfrm>
            <a:off x="6172901" y="5524778"/>
            <a:ext cx="2653083" cy="1043133"/>
          </a:xfrm>
          <a:prstGeom prst="rect">
            <a:avLst/>
          </a:prstGeom>
        </p:spPr>
      </p:pic>
      <p:cxnSp>
        <p:nvCxnSpPr>
          <p:cNvPr id="47" name="Straight Arrow Connector 2">
            <a:extLst>
              <a:ext uri="{FF2B5EF4-FFF2-40B4-BE49-F238E27FC236}">
                <a16:creationId xmlns:a16="http://schemas.microsoft.com/office/drawing/2014/main" id="{411C649D-51F6-0B51-A547-B27CAA98CA30}"/>
              </a:ext>
            </a:extLst>
          </p:cNvPr>
          <p:cNvCxnSpPr>
            <a:cxnSpLocks/>
          </p:cNvCxnSpPr>
          <p:nvPr/>
        </p:nvCxnSpPr>
        <p:spPr>
          <a:xfrm flipH="1">
            <a:off x="3245520" y="2229522"/>
            <a:ext cx="78721" cy="3323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Stačiakampis 6">
            <a:extLst>
              <a:ext uri="{FF2B5EF4-FFF2-40B4-BE49-F238E27FC236}">
                <a16:creationId xmlns:a16="http://schemas.microsoft.com/office/drawing/2014/main" id="{17D361A4-D5D4-0D11-7091-0863B5A4B6E5}"/>
              </a:ext>
            </a:extLst>
          </p:cNvPr>
          <p:cNvSpPr/>
          <p:nvPr/>
        </p:nvSpPr>
        <p:spPr>
          <a:xfrm flipV="1">
            <a:off x="7772399" y="6186925"/>
            <a:ext cx="493415" cy="365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3">
            <a:extLst>
              <a:ext uri="{FF2B5EF4-FFF2-40B4-BE49-F238E27FC236}">
                <a16:creationId xmlns:a16="http://schemas.microsoft.com/office/drawing/2014/main" id="{97FC074B-1030-0C33-48DF-813FDB5DBD10}"/>
              </a:ext>
            </a:extLst>
          </p:cNvPr>
          <p:cNvSpPr/>
          <p:nvPr/>
        </p:nvSpPr>
        <p:spPr>
          <a:xfrm>
            <a:off x="7110983" y="61079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pic>
        <p:nvPicPr>
          <p:cNvPr id="53" name="Paveikslėlis 52">
            <a:extLst>
              <a:ext uri="{FF2B5EF4-FFF2-40B4-BE49-F238E27FC236}">
                <a16:creationId xmlns:a16="http://schemas.microsoft.com/office/drawing/2014/main" id="{10A0399C-8AE1-499E-DB43-57E331FD9A8D}"/>
              </a:ext>
            </a:extLst>
          </p:cNvPr>
          <p:cNvPicPr>
            <a:picLocks noChangeAspect="1"/>
          </p:cNvPicPr>
          <p:nvPr/>
        </p:nvPicPr>
        <p:blipFill>
          <a:blip r:embed="rId8"/>
          <a:srcRect r="28742"/>
          <a:stretch/>
        </p:blipFill>
        <p:spPr>
          <a:xfrm>
            <a:off x="764432" y="5490976"/>
            <a:ext cx="2035816" cy="955642"/>
          </a:xfrm>
          <a:prstGeom prst="rect">
            <a:avLst/>
          </a:prstGeom>
        </p:spPr>
      </p:pic>
      <p:sp>
        <p:nvSpPr>
          <p:cNvPr id="54" name="TextBox 53">
            <a:extLst>
              <a:ext uri="{FF2B5EF4-FFF2-40B4-BE49-F238E27FC236}">
                <a16:creationId xmlns:a16="http://schemas.microsoft.com/office/drawing/2014/main" id="{D14DA290-DCB4-F7E2-E8E5-967C23D5079C}"/>
              </a:ext>
            </a:extLst>
          </p:cNvPr>
          <p:cNvSpPr txBox="1"/>
          <p:nvPr/>
        </p:nvSpPr>
        <p:spPr>
          <a:xfrm rot="10800000" flipV="1">
            <a:off x="3160498" y="5438053"/>
            <a:ext cx="2930475"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Pranešimas, kad sutartys sėkmingai išsaugotos ir galima atlikti kitą veiksmą (5)</a:t>
            </a:r>
            <a:endParaRPr lang="en-US" dirty="0"/>
          </a:p>
        </p:txBody>
      </p:sp>
      <p:sp>
        <p:nvSpPr>
          <p:cNvPr id="55" name="Stačiakampis 6">
            <a:extLst>
              <a:ext uri="{FF2B5EF4-FFF2-40B4-BE49-F238E27FC236}">
                <a16:creationId xmlns:a16="http://schemas.microsoft.com/office/drawing/2014/main" id="{A953F535-16B7-34D8-BC60-BA1750F76F7D}"/>
              </a:ext>
            </a:extLst>
          </p:cNvPr>
          <p:cNvSpPr/>
          <p:nvPr/>
        </p:nvSpPr>
        <p:spPr>
          <a:xfrm>
            <a:off x="764432" y="6107775"/>
            <a:ext cx="1168939" cy="2201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2">
            <a:extLst>
              <a:ext uri="{FF2B5EF4-FFF2-40B4-BE49-F238E27FC236}">
                <a16:creationId xmlns:a16="http://schemas.microsoft.com/office/drawing/2014/main" id="{E44FFF58-FB80-DEFF-2AA5-CF1DC74421C0}"/>
              </a:ext>
            </a:extLst>
          </p:cNvPr>
          <p:cNvCxnSpPr>
            <a:cxnSpLocks/>
          </p:cNvCxnSpPr>
          <p:nvPr/>
        </p:nvCxnSpPr>
        <p:spPr>
          <a:xfrm flipH="1">
            <a:off x="1971560" y="5954095"/>
            <a:ext cx="1188939" cy="2484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Oval 3">
            <a:extLst>
              <a:ext uri="{FF2B5EF4-FFF2-40B4-BE49-F238E27FC236}">
                <a16:creationId xmlns:a16="http://schemas.microsoft.com/office/drawing/2014/main" id="{C220D7E3-7DB6-5F76-9500-4491A823431B}"/>
              </a:ext>
            </a:extLst>
          </p:cNvPr>
          <p:cNvSpPr/>
          <p:nvPr/>
        </p:nvSpPr>
        <p:spPr>
          <a:xfrm>
            <a:off x="136330" y="53719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60" name="Stačiakampis 6">
            <a:extLst>
              <a:ext uri="{FF2B5EF4-FFF2-40B4-BE49-F238E27FC236}">
                <a16:creationId xmlns:a16="http://schemas.microsoft.com/office/drawing/2014/main" id="{7B373555-4A70-348E-6D73-4EB5757BA88E}"/>
              </a:ext>
            </a:extLst>
          </p:cNvPr>
          <p:cNvSpPr/>
          <p:nvPr/>
        </p:nvSpPr>
        <p:spPr>
          <a:xfrm flipV="1">
            <a:off x="723166" y="5454286"/>
            <a:ext cx="319478" cy="2705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2">
            <a:extLst>
              <a:ext uri="{FF2B5EF4-FFF2-40B4-BE49-F238E27FC236}">
                <a16:creationId xmlns:a16="http://schemas.microsoft.com/office/drawing/2014/main" id="{828FA3B7-EA53-FB57-4B21-FEC74F3FAC40}"/>
              </a:ext>
            </a:extLst>
          </p:cNvPr>
          <p:cNvCxnSpPr>
            <a:cxnSpLocks/>
          </p:cNvCxnSpPr>
          <p:nvPr/>
        </p:nvCxnSpPr>
        <p:spPr>
          <a:xfrm flipV="1">
            <a:off x="3742763" y="2709643"/>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793A312-C872-7FC2-802C-C13948E80F79}"/>
              </a:ext>
            </a:extLst>
          </p:cNvPr>
          <p:cNvSpPr txBox="1"/>
          <p:nvPr/>
        </p:nvSpPr>
        <p:spPr>
          <a:xfrm>
            <a:off x="2637577" y="1313681"/>
            <a:ext cx="5174852"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Pasirenkama užduotis „Sudaryti sutartį“. </a:t>
            </a:r>
            <a:r>
              <a:rPr lang="lt-LT" dirty="0">
                <a:solidFill>
                  <a:srgbClr val="FF0000"/>
                </a:solidFill>
              </a:rPr>
              <a:t>Pastaba.</a:t>
            </a:r>
            <a:r>
              <a:rPr lang="lt-LT" dirty="0"/>
              <a:t> Šią užduotį rekomenduojama pradėti vykdyti tuomet, kai su tiekėju (-ais) sudaryta (-os) sutartis (-ys) </a:t>
            </a:r>
            <a:endParaRPr lang="en-US" dirty="0">
              <a:cs typeface="Calibri"/>
            </a:endParaRPr>
          </a:p>
        </p:txBody>
      </p:sp>
    </p:spTree>
    <p:extLst>
      <p:ext uri="{BB962C8B-B14F-4D97-AF65-F5344CB8AC3E}">
        <p14:creationId xmlns:p14="http://schemas.microsoft.com/office/powerpoint/2010/main" val="902991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veikslėlis 20">
            <a:extLst>
              <a:ext uri="{FF2B5EF4-FFF2-40B4-BE49-F238E27FC236}">
                <a16:creationId xmlns:a16="http://schemas.microsoft.com/office/drawing/2014/main" id="{DBF9ABC3-BCD4-663D-15E3-53DAA59B63A0}"/>
              </a:ext>
            </a:extLst>
          </p:cNvPr>
          <p:cNvPicPr>
            <a:picLocks noChangeAspect="1"/>
          </p:cNvPicPr>
          <p:nvPr/>
        </p:nvPicPr>
        <p:blipFill>
          <a:blip r:embed="rId3"/>
          <a:stretch>
            <a:fillRect/>
          </a:stretch>
        </p:blipFill>
        <p:spPr>
          <a:xfrm>
            <a:off x="1134189" y="2764520"/>
            <a:ext cx="9657541" cy="1728303"/>
          </a:xfrm>
          <a:prstGeom prst="rect">
            <a:avLst/>
          </a:prstGeom>
        </p:spPr>
      </p:pic>
      <p:pic>
        <p:nvPicPr>
          <p:cNvPr id="26" name="Paveikslėlis 25">
            <a:extLst>
              <a:ext uri="{FF2B5EF4-FFF2-40B4-BE49-F238E27FC236}">
                <a16:creationId xmlns:a16="http://schemas.microsoft.com/office/drawing/2014/main" id="{D50F448E-C09F-B3F9-5F2A-C06B3F672E98}"/>
              </a:ext>
            </a:extLst>
          </p:cNvPr>
          <p:cNvPicPr>
            <a:picLocks noChangeAspect="1"/>
          </p:cNvPicPr>
          <p:nvPr/>
        </p:nvPicPr>
        <p:blipFill>
          <a:blip r:embed="rId4"/>
          <a:stretch>
            <a:fillRect/>
          </a:stretch>
        </p:blipFill>
        <p:spPr>
          <a:xfrm>
            <a:off x="1134188" y="4607292"/>
            <a:ext cx="9646343" cy="1950547"/>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107159" y="140551"/>
            <a:ext cx="9977682" cy="810627"/>
          </a:xfrm>
        </p:spPr>
        <p:txBody>
          <a:bodyPr>
            <a:noAutofit/>
          </a:bodyPr>
          <a:lstStyle/>
          <a:p>
            <a:pPr algn="ctr"/>
            <a:r>
              <a:rPr lang="lt-LT" sz="3600" b="1"/>
              <a:t>Sutarties sudarymas (kai laimėtoju nustatytas tiekėjas sutinka sudaryti sutartį)</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53</a:t>
            </a:fld>
            <a:endParaRPr lang="en-US"/>
          </a:p>
        </p:txBody>
      </p:sp>
      <p:sp>
        <p:nvSpPr>
          <p:cNvPr id="18" name="Oval 3">
            <a:extLst>
              <a:ext uri="{FF2B5EF4-FFF2-40B4-BE49-F238E27FC236}">
                <a16:creationId xmlns:a16="http://schemas.microsoft.com/office/drawing/2014/main" id="{9F35B93D-C8F4-FFC5-E67F-0C87A5E386AB}"/>
              </a:ext>
            </a:extLst>
          </p:cNvPr>
          <p:cNvSpPr/>
          <p:nvPr/>
        </p:nvSpPr>
        <p:spPr>
          <a:xfrm>
            <a:off x="1576357" y="53871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17" name="Paveikslėlis 16">
            <a:extLst>
              <a:ext uri="{FF2B5EF4-FFF2-40B4-BE49-F238E27FC236}">
                <a16:creationId xmlns:a16="http://schemas.microsoft.com/office/drawing/2014/main" id="{648ABEFA-CE0A-A0EF-B132-3EF8C9D3F9BB}"/>
              </a:ext>
            </a:extLst>
          </p:cNvPr>
          <p:cNvPicPr>
            <a:picLocks noChangeAspect="1"/>
          </p:cNvPicPr>
          <p:nvPr/>
        </p:nvPicPr>
        <p:blipFill>
          <a:blip r:embed="rId6"/>
          <a:stretch>
            <a:fillRect/>
          </a:stretch>
        </p:blipFill>
        <p:spPr>
          <a:xfrm>
            <a:off x="1134190" y="1018195"/>
            <a:ext cx="9657541" cy="1663500"/>
          </a:xfrm>
          <a:prstGeom prst="rect">
            <a:avLst/>
          </a:prstGeom>
        </p:spPr>
      </p:pic>
      <p:sp>
        <p:nvSpPr>
          <p:cNvPr id="19" name="TextBox 18">
            <a:extLst>
              <a:ext uri="{FF2B5EF4-FFF2-40B4-BE49-F238E27FC236}">
                <a16:creationId xmlns:a16="http://schemas.microsoft.com/office/drawing/2014/main" id="{58495184-E64D-38AF-15BC-BB35FDC34BA6}"/>
              </a:ext>
            </a:extLst>
          </p:cNvPr>
          <p:cNvSpPr txBox="1"/>
          <p:nvPr/>
        </p:nvSpPr>
        <p:spPr>
          <a:xfrm>
            <a:off x="3486680" y="1235828"/>
            <a:ext cx="7082997"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Pasirenkama užduotis „Įveskite laimėjusių tiekėjų atsakymus“. </a:t>
            </a:r>
            <a:r>
              <a:rPr lang="lt-LT" dirty="0">
                <a:solidFill>
                  <a:srgbClr val="FF0000"/>
                </a:solidFill>
              </a:rPr>
              <a:t>Pastaba</a:t>
            </a:r>
            <a:r>
              <a:rPr lang="lt-LT" dirty="0"/>
              <a:t>. Kai pirkimas skaidomas į dalis ir laimėtojais nustatomi skirtingi tiekėjai, šią užduotį reikia kartoti kiekvienam tiekėjui</a:t>
            </a:r>
            <a:endParaRPr lang="en-US" dirty="0"/>
          </a:p>
        </p:txBody>
      </p:sp>
      <p:sp>
        <p:nvSpPr>
          <p:cNvPr id="20" name="Stačiakampis 6">
            <a:extLst>
              <a:ext uri="{FF2B5EF4-FFF2-40B4-BE49-F238E27FC236}">
                <a16:creationId xmlns:a16="http://schemas.microsoft.com/office/drawing/2014/main" id="{3D610EB0-E76E-ABE9-078E-CCDF7F85E49A}"/>
              </a:ext>
            </a:extLst>
          </p:cNvPr>
          <p:cNvSpPr/>
          <p:nvPr/>
        </p:nvSpPr>
        <p:spPr>
          <a:xfrm flipV="1">
            <a:off x="2709712" y="2440115"/>
            <a:ext cx="1282866" cy="262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
            <a:extLst>
              <a:ext uri="{FF2B5EF4-FFF2-40B4-BE49-F238E27FC236}">
                <a16:creationId xmlns:a16="http://schemas.microsoft.com/office/drawing/2014/main" id="{1EC08DE6-66ED-6B77-596C-B2BE22BDBECB}"/>
              </a:ext>
            </a:extLst>
          </p:cNvPr>
          <p:cNvCxnSpPr>
            <a:cxnSpLocks/>
          </p:cNvCxnSpPr>
          <p:nvPr/>
        </p:nvCxnSpPr>
        <p:spPr>
          <a:xfrm flipH="1">
            <a:off x="3992578" y="2159159"/>
            <a:ext cx="1575522" cy="4086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Oval 3">
            <a:extLst>
              <a:ext uri="{FF2B5EF4-FFF2-40B4-BE49-F238E27FC236}">
                <a16:creationId xmlns:a16="http://schemas.microsoft.com/office/drawing/2014/main" id="{2258D558-AB9F-61B1-CF64-CA1A2AA98F88}"/>
              </a:ext>
            </a:extLst>
          </p:cNvPr>
          <p:cNvSpPr/>
          <p:nvPr/>
        </p:nvSpPr>
        <p:spPr>
          <a:xfrm>
            <a:off x="2383625" y="19732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4" name="Stačiakampis 6">
            <a:extLst>
              <a:ext uri="{FF2B5EF4-FFF2-40B4-BE49-F238E27FC236}">
                <a16:creationId xmlns:a16="http://schemas.microsoft.com/office/drawing/2014/main" id="{5FD6E4CF-CC7E-7D30-1922-9DC17378A239}"/>
              </a:ext>
            </a:extLst>
          </p:cNvPr>
          <p:cNvSpPr/>
          <p:nvPr/>
        </p:nvSpPr>
        <p:spPr>
          <a:xfrm flipV="1">
            <a:off x="2197284" y="3950533"/>
            <a:ext cx="314925"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
            <a:extLst>
              <a:ext uri="{FF2B5EF4-FFF2-40B4-BE49-F238E27FC236}">
                <a16:creationId xmlns:a16="http://schemas.microsoft.com/office/drawing/2014/main" id="{56118EA1-03B1-E469-7A01-5033FD0F0015}"/>
              </a:ext>
            </a:extLst>
          </p:cNvPr>
          <p:cNvSpPr/>
          <p:nvPr/>
        </p:nvSpPr>
        <p:spPr>
          <a:xfrm>
            <a:off x="1576357" y="38167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7" name="Stačiakampis 6">
            <a:extLst>
              <a:ext uri="{FF2B5EF4-FFF2-40B4-BE49-F238E27FC236}">
                <a16:creationId xmlns:a16="http://schemas.microsoft.com/office/drawing/2014/main" id="{0876AF00-F4C1-44AA-9893-1216E84F6F7A}"/>
              </a:ext>
            </a:extLst>
          </p:cNvPr>
          <p:cNvSpPr/>
          <p:nvPr/>
        </p:nvSpPr>
        <p:spPr>
          <a:xfrm flipV="1">
            <a:off x="2197284" y="5501487"/>
            <a:ext cx="484632"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čiakampis 6">
            <a:extLst>
              <a:ext uri="{FF2B5EF4-FFF2-40B4-BE49-F238E27FC236}">
                <a16:creationId xmlns:a16="http://schemas.microsoft.com/office/drawing/2014/main" id="{A5444F1F-AC24-D9C7-060D-9FBF69492F05}"/>
              </a:ext>
            </a:extLst>
          </p:cNvPr>
          <p:cNvSpPr/>
          <p:nvPr/>
        </p:nvSpPr>
        <p:spPr>
          <a:xfrm flipV="1">
            <a:off x="8750484" y="6289296"/>
            <a:ext cx="484632"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3">
            <a:extLst>
              <a:ext uri="{FF2B5EF4-FFF2-40B4-BE49-F238E27FC236}">
                <a16:creationId xmlns:a16="http://schemas.microsoft.com/office/drawing/2014/main" id="{2D956005-97F7-1438-6117-018C83ADF80C}"/>
              </a:ext>
            </a:extLst>
          </p:cNvPr>
          <p:cNvSpPr/>
          <p:nvPr/>
        </p:nvSpPr>
        <p:spPr>
          <a:xfrm>
            <a:off x="8120142" y="62092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Tree>
    <p:extLst>
      <p:ext uri="{BB962C8B-B14F-4D97-AF65-F5344CB8AC3E}">
        <p14:creationId xmlns:p14="http://schemas.microsoft.com/office/powerpoint/2010/main" val="574317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551FA-8006-0B3B-C7A8-80C71ED0A1CF}"/>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9CECB7E2-191A-CBAD-F266-AB282558C9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76968"/>
            <a:ext cx="2527816" cy="1470849"/>
          </a:xfrm>
          <a:prstGeom prst="rect">
            <a:avLst/>
          </a:prstGeom>
        </p:spPr>
      </p:pic>
      <p:sp>
        <p:nvSpPr>
          <p:cNvPr id="7" name="Pavadinimas 1">
            <a:extLst>
              <a:ext uri="{FF2B5EF4-FFF2-40B4-BE49-F238E27FC236}">
                <a16:creationId xmlns:a16="http://schemas.microsoft.com/office/drawing/2014/main" id="{E283FEB4-2D6A-4011-0725-DFAF6DCB469C}"/>
              </a:ext>
            </a:extLst>
          </p:cNvPr>
          <p:cNvSpPr>
            <a:spLocks noGrp="1"/>
          </p:cNvSpPr>
          <p:nvPr>
            <p:ph type="title"/>
          </p:nvPr>
        </p:nvSpPr>
        <p:spPr>
          <a:xfrm>
            <a:off x="231057" y="338886"/>
            <a:ext cx="11729884" cy="810627"/>
          </a:xfrm>
        </p:spPr>
        <p:txBody>
          <a:bodyPr>
            <a:noAutofit/>
          </a:bodyPr>
          <a:lstStyle/>
          <a:p>
            <a:pPr algn="ctr"/>
            <a:r>
              <a:rPr lang="lt-LT" sz="3600" b="1"/>
              <a:t>Sutarties sudarymas (kai laimėtoju nustatytas tiekėjas atsisako sudaryti sutartį)</a:t>
            </a:r>
            <a:endParaRPr lang="en-US" sz="3600" b="1"/>
          </a:p>
        </p:txBody>
      </p:sp>
      <p:sp>
        <p:nvSpPr>
          <p:cNvPr id="3" name="Slide Number Placeholder 2">
            <a:extLst>
              <a:ext uri="{FF2B5EF4-FFF2-40B4-BE49-F238E27FC236}">
                <a16:creationId xmlns:a16="http://schemas.microsoft.com/office/drawing/2014/main" id="{D72FDFC0-17AF-0B12-936D-22A9F6BED1E1}"/>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54</a:t>
            </a:fld>
            <a:endParaRPr lang="en-US"/>
          </a:p>
        </p:txBody>
      </p:sp>
      <p:grpSp>
        <p:nvGrpSpPr>
          <p:cNvPr id="42" name="Grupė 41">
            <a:extLst>
              <a:ext uri="{FF2B5EF4-FFF2-40B4-BE49-F238E27FC236}">
                <a16:creationId xmlns:a16="http://schemas.microsoft.com/office/drawing/2014/main" id="{BBAB7C7B-82B7-5AC7-34F6-E0E8F490644F}"/>
              </a:ext>
            </a:extLst>
          </p:cNvPr>
          <p:cNvGrpSpPr/>
          <p:nvPr/>
        </p:nvGrpSpPr>
        <p:grpSpPr>
          <a:xfrm>
            <a:off x="1007535" y="1765262"/>
            <a:ext cx="3643224" cy="1422569"/>
            <a:chOff x="941874" y="1462670"/>
            <a:chExt cx="3611272" cy="1546225"/>
          </a:xfrm>
        </p:grpSpPr>
        <p:pic>
          <p:nvPicPr>
            <p:cNvPr id="17" name="Paveikslėlis 16">
              <a:extLst>
                <a:ext uri="{FF2B5EF4-FFF2-40B4-BE49-F238E27FC236}">
                  <a16:creationId xmlns:a16="http://schemas.microsoft.com/office/drawing/2014/main" id="{A214E885-87E4-9275-D120-2CCCC42D00BE}"/>
                </a:ext>
              </a:extLst>
            </p:cNvPr>
            <p:cNvPicPr>
              <a:picLocks noChangeAspect="1"/>
            </p:cNvPicPr>
            <p:nvPr/>
          </p:nvPicPr>
          <p:blipFill>
            <a:blip r:embed="rId4"/>
            <a:srcRect r="53625"/>
            <a:stretch/>
          </p:blipFill>
          <p:spPr>
            <a:xfrm>
              <a:off x="941874" y="1462670"/>
              <a:ext cx="3611272" cy="1546225"/>
            </a:xfrm>
            <a:prstGeom prst="rect">
              <a:avLst/>
            </a:prstGeom>
          </p:spPr>
        </p:pic>
        <p:sp>
          <p:nvSpPr>
            <p:cNvPr id="20" name="Stačiakampis 6">
              <a:extLst>
                <a:ext uri="{FF2B5EF4-FFF2-40B4-BE49-F238E27FC236}">
                  <a16:creationId xmlns:a16="http://schemas.microsoft.com/office/drawing/2014/main" id="{467ADF31-F461-3A77-B8FA-866253B1BA15}"/>
                </a:ext>
              </a:extLst>
            </p:cNvPr>
            <p:cNvSpPr/>
            <p:nvPr/>
          </p:nvSpPr>
          <p:spPr>
            <a:xfrm flipV="1">
              <a:off x="2167253" y="2810009"/>
              <a:ext cx="1145561" cy="1988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7530F52E-8772-E0F8-2AB0-CA19C4B04A18}"/>
                </a:ext>
              </a:extLst>
            </p:cNvPr>
            <p:cNvSpPr/>
            <p:nvPr/>
          </p:nvSpPr>
          <p:spPr>
            <a:xfrm>
              <a:off x="3412990" y="2567359"/>
              <a:ext cx="491685" cy="36547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grpSp>
      <p:grpSp>
        <p:nvGrpSpPr>
          <p:cNvPr id="8" name="Grupė 7">
            <a:extLst>
              <a:ext uri="{FF2B5EF4-FFF2-40B4-BE49-F238E27FC236}">
                <a16:creationId xmlns:a16="http://schemas.microsoft.com/office/drawing/2014/main" id="{27BE8F7D-745E-2387-65D0-6B5FC8FBE8EF}"/>
              </a:ext>
            </a:extLst>
          </p:cNvPr>
          <p:cNvGrpSpPr/>
          <p:nvPr/>
        </p:nvGrpSpPr>
        <p:grpSpPr>
          <a:xfrm>
            <a:off x="5805139" y="1681275"/>
            <a:ext cx="4543470" cy="1546225"/>
            <a:chOff x="380736" y="4046383"/>
            <a:chExt cx="5236635" cy="2072054"/>
          </a:xfrm>
        </p:grpSpPr>
        <p:pic>
          <p:nvPicPr>
            <p:cNvPr id="21" name="Paveikslėlis 20">
              <a:extLst>
                <a:ext uri="{FF2B5EF4-FFF2-40B4-BE49-F238E27FC236}">
                  <a16:creationId xmlns:a16="http://schemas.microsoft.com/office/drawing/2014/main" id="{49DCFC18-C47D-10D0-E21E-587C421497F7}"/>
                </a:ext>
              </a:extLst>
            </p:cNvPr>
            <p:cNvPicPr>
              <a:picLocks noChangeAspect="1"/>
            </p:cNvPicPr>
            <p:nvPr/>
          </p:nvPicPr>
          <p:blipFill>
            <a:blip r:embed="rId5"/>
            <a:srcRect r="54772"/>
            <a:stretch/>
          </p:blipFill>
          <p:spPr>
            <a:xfrm>
              <a:off x="380736" y="4046383"/>
              <a:ext cx="5236635" cy="2072054"/>
            </a:xfrm>
            <a:prstGeom prst="rect">
              <a:avLst/>
            </a:prstGeom>
          </p:spPr>
        </p:pic>
        <p:sp>
          <p:nvSpPr>
            <p:cNvPr id="24" name="Stačiakampis 6">
              <a:extLst>
                <a:ext uri="{FF2B5EF4-FFF2-40B4-BE49-F238E27FC236}">
                  <a16:creationId xmlns:a16="http://schemas.microsoft.com/office/drawing/2014/main" id="{317CE704-7EBA-0EA2-1DD0-4E04458AF25C}"/>
                </a:ext>
              </a:extLst>
            </p:cNvPr>
            <p:cNvSpPr/>
            <p:nvPr/>
          </p:nvSpPr>
          <p:spPr>
            <a:xfrm flipV="1">
              <a:off x="1662761" y="5476972"/>
              <a:ext cx="326295" cy="2635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
              <a:extLst>
                <a:ext uri="{FF2B5EF4-FFF2-40B4-BE49-F238E27FC236}">
                  <a16:creationId xmlns:a16="http://schemas.microsoft.com/office/drawing/2014/main" id="{ED2FEDAD-67E4-D087-A082-4056DA116456}"/>
                </a:ext>
              </a:extLst>
            </p:cNvPr>
            <p:cNvSpPr/>
            <p:nvPr/>
          </p:nvSpPr>
          <p:spPr>
            <a:xfrm>
              <a:off x="842963" y="5195404"/>
              <a:ext cx="668968" cy="473592"/>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grpSp>
      <p:sp>
        <p:nvSpPr>
          <p:cNvPr id="4" name="TextBox 3">
            <a:extLst>
              <a:ext uri="{FF2B5EF4-FFF2-40B4-BE49-F238E27FC236}">
                <a16:creationId xmlns:a16="http://schemas.microsoft.com/office/drawing/2014/main" id="{8A23B8C8-5612-CCC4-4EBD-1E5F7016D3FF}"/>
              </a:ext>
            </a:extLst>
          </p:cNvPr>
          <p:cNvSpPr txBox="1"/>
          <p:nvPr/>
        </p:nvSpPr>
        <p:spPr>
          <a:xfrm>
            <a:off x="501623" y="1175541"/>
            <a:ext cx="11188753" cy="369332"/>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Pasirenkama užduotis „Įveskite laimėjusių tiekėjų atsakymus“ (1) ir atliekami šie veiksmai (2-5):</a:t>
            </a:r>
            <a:endParaRPr lang="en-US" dirty="0"/>
          </a:p>
        </p:txBody>
      </p:sp>
      <p:grpSp>
        <p:nvGrpSpPr>
          <p:cNvPr id="36" name="Grupė 35">
            <a:extLst>
              <a:ext uri="{FF2B5EF4-FFF2-40B4-BE49-F238E27FC236}">
                <a16:creationId xmlns:a16="http://schemas.microsoft.com/office/drawing/2014/main" id="{E926DA06-F2C6-33B9-4CC5-893A92BE2C99}"/>
              </a:ext>
            </a:extLst>
          </p:cNvPr>
          <p:cNvGrpSpPr/>
          <p:nvPr/>
        </p:nvGrpSpPr>
        <p:grpSpPr>
          <a:xfrm>
            <a:off x="774726" y="3272915"/>
            <a:ext cx="10021499" cy="1791288"/>
            <a:chOff x="825255" y="5133596"/>
            <a:chExt cx="9582367" cy="1804286"/>
          </a:xfrm>
        </p:grpSpPr>
        <p:grpSp>
          <p:nvGrpSpPr>
            <p:cNvPr id="33" name="Grupė 32">
              <a:extLst>
                <a:ext uri="{FF2B5EF4-FFF2-40B4-BE49-F238E27FC236}">
                  <a16:creationId xmlns:a16="http://schemas.microsoft.com/office/drawing/2014/main" id="{61EBF340-09A8-A1B0-1504-69860FF20C54}"/>
                </a:ext>
              </a:extLst>
            </p:cNvPr>
            <p:cNvGrpSpPr/>
            <p:nvPr/>
          </p:nvGrpSpPr>
          <p:grpSpPr>
            <a:xfrm>
              <a:off x="825255" y="5133596"/>
              <a:ext cx="9582367" cy="1746205"/>
              <a:chOff x="849483" y="5091660"/>
              <a:chExt cx="8129834" cy="1470849"/>
            </a:xfrm>
          </p:grpSpPr>
          <p:grpSp>
            <p:nvGrpSpPr>
              <p:cNvPr id="9" name="Grupė 8">
                <a:extLst>
                  <a:ext uri="{FF2B5EF4-FFF2-40B4-BE49-F238E27FC236}">
                    <a16:creationId xmlns:a16="http://schemas.microsoft.com/office/drawing/2014/main" id="{C5BD38E8-6127-3DAB-7037-53EDBF250CBB}"/>
                  </a:ext>
                </a:extLst>
              </p:cNvPr>
              <p:cNvGrpSpPr/>
              <p:nvPr/>
            </p:nvGrpSpPr>
            <p:grpSpPr>
              <a:xfrm>
                <a:off x="849483" y="5091660"/>
                <a:ext cx="8129834" cy="1470849"/>
                <a:chOff x="562834" y="1884873"/>
                <a:chExt cx="10869693" cy="2250368"/>
              </a:xfrm>
            </p:grpSpPr>
            <p:pic>
              <p:nvPicPr>
                <p:cNvPr id="11" name="Paveikslėlis 10">
                  <a:extLst>
                    <a:ext uri="{FF2B5EF4-FFF2-40B4-BE49-F238E27FC236}">
                      <a16:creationId xmlns:a16="http://schemas.microsoft.com/office/drawing/2014/main" id="{A36F5556-B099-959D-4FE4-F81A050FD4A6}"/>
                    </a:ext>
                  </a:extLst>
                </p:cNvPr>
                <p:cNvPicPr>
                  <a:picLocks noChangeAspect="1"/>
                </p:cNvPicPr>
                <p:nvPr/>
              </p:nvPicPr>
              <p:blipFill>
                <a:blip r:embed="rId6"/>
                <a:stretch>
                  <a:fillRect/>
                </a:stretch>
              </p:blipFill>
              <p:spPr>
                <a:xfrm>
                  <a:off x="562834" y="1884873"/>
                  <a:ext cx="10869693" cy="2250368"/>
                </a:xfrm>
                <a:prstGeom prst="rect">
                  <a:avLst/>
                </a:prstGeom>
              </p:spPr>
            </p:pic>
            <p:sp>
              <p:nvSpPr>
                <p:cNvPr id="13" name="Stačiakampis 6">
                  <a:extLst>
                    <a:ext uri="{FF2B5EF4-FFF2-40B4-BE49-F238E27FC236}">
                      <a16:creationId xmlns:a16="http://schemas.microsoft.com/office/drawing/2014/main" id="{55BEFD3C-66ED-99A5-E69F-C43E90B95D70}"/>
                    </a:ext>
                  </a:extLst>
                </p:cNvPr>
                <p:cNvSpPr/>
                <p:nvPr/>
              </p:nvSpPr>
              <p:spPr>
                <a:xfrm flipV="1">
                  <a:off x="1880695" y="3364670"/>
                  <a:ext cx="8345202" cy="2591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aveikslėlis 13">
                  <a:extLst>
                    <a:ext uri="{FF2B5EF4-FFF2-40B4-BE49-F238E27FC236}">
                      <a16:creationId xmlns:a16="http://schemas.microsoft.com/office/drawing/2014/main" id="{8F60578E-9C77-2608-967E-85C19070ECE4}"/>
                    </a:ext>
                  </a:extLst>
                </p:cNvPr>
                <p:cNvPicPr>
                  <a:picLocks noChangeAspect="1"/>
                </p:cNvPicPr>
                <p:nvPr/>
              </p:nvPicPr>
              <p:blipFill>
                <a:blip r:embed="rId7"/>
                <a:stretch>
                  <a:fillRect/>
                </a:stretch>
              </p:blipFill>
              <p:spPr>
                <a:xfrm>
                  <a:off x="2336288" y="2914786"/>
                  <a:ext cx="181000" cy="190527"/>
                </a:xfrm>
                <a:prstGeom prst="rect">
                  <a:avLst/>
                </a:prstGeom>
              </p:spPr>
            </p:pic>
            <p:pic>
              <p:nvPicPr>
                <p:cNvPr id="15" name="Paveikslėlis 14">
                  <a:extLst>
                    <a:ext uri="{FF2B5EF4-FFF2-40B4-BE49-F238E27FC236}">
                      <a16:creationId xmlns:a16="http://schemas.microsoft.com/office/drawing/2014/main" id="{6BFD8586-228D-AC99-48EF-A7E245FA14BE}"/>
                    </a:ext>
                  </a:extLst>
                </p:cNvPr>
                <p:cNvPicPr>
                  <a:picLocks noChangeAspect="1"/>
                </p:cNvPicPr>
                <p:nvPr/>
              </p:nvPicPr>
              <p:blipFill>
                <a:blip r:embed="rId8"/>
                <a:stretch>
                  <a:fillRect/>
                </a:stretch>
              </p:blipFill>
              <p:spPr>
                <a:xfrm>
                  <a:off x="1777960" y="2943363"/>
                  <a:ext cx="173516" cy="161949"/>
                </a:xfrm>
                <a:prstGeom prst="rect">
                  <a:avLst/>
                </a:prstGeom>
              </p:spPr>
            </p:pic>
            <p:sp>
              <p:nvSpPr>
                <p:cNvPr id="16" name="Stačiakampis 6">
                  <a:extLst>
                    <a:ext uri="{FF2B5EF4-FFF2-40B4-BE49-F238E27FC236}">
                      <a16:creationId xmlns:a16="http://schemas.microsoft.com/office/drawing/2014/main" id="{2602481E-9AD0-84AC-A11E-CCDA7FF3C650}"/>
                    </a:ext>
                  </a:extLst>
                </p:cNvPr>
                <p:cNvSpPr/>
                <p:nvPr/>
              </p:nvSpPr>
              <p:spPr>
                <a:xfrm flipV="1">
                  <a:off x="2336288" y="2920981"/>
                  <a:ext cx="546093" cy="2591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
                <a:extLst>
                  <a:ext uri="{FF2B5EF4-FFF2-40B4-BE49-F238E27FC236}">
                    <a16:creationId xmlns:a16="http://schemas.microsoft.com/office/drawing/2014/main" id="{1E983246-F7F5-9E52-249F-7A65C1FA3D17}"/>
                  </a:ext>
                </a:extLst>
              </p:cNvPr>
              <p:cNvSpPr/>
              <p:nvPr/>
            </p:nvSpPr>
            <p:spPr>
              <a:xfrm>
                <a:off x="2764528" y="5674591"/>
                <a:ext cx="443204" cy="323653"/>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32" name="Oval 3">
                <a:extLst>
                  <a:ext uri="{FF2B5EF4-FFF2-40B4-BE49-F238E27FC236}">
                    <a16:creationId xmlns:a16="http://schemas.microsoft.com/office/drawing/2014/main" id="{487CFB86-FD6F-3B61-96EF-E384D17137EA}"/>
                  </a:ext>
                </a:extLst>
              </p:cNvPr>
              <p:cNvSpPr/>
              <p:nvPr/>
            </p:nvSpPr>
            <p:spPr>
              <a:xfrm>
                <a:off x="1219174" y="6050176"/>
                <a:ext cx="443204" cy="323653"/>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grpSp>
        <p:sp>
          <p:nvSpPr>
            <p:cNvPr id="34" name="Oval 3">
              <a:extLst>
                <a:ext uri="{FF2B5EF4-FFF2-40B4-BE49-F238E27FC236}">
                  <a16:creationId xmlns:a16="http://schemas.microsoft.com/office/drawing/2014/main" id="{5F526C31-54FF-2185-AC2C-939F88A0DC6B}"/>
                </a:ext>
              </a:extLst>
            </p:cNvPr>
            <p:cNvSpPr/>
            <p:nvPr/>
          </p:nvSpPr>
          <p:spPr>
            <a:xfrm>
              <a:off x="7682903" y="6553638"/>
              <a:ext cx="522390" cy="38424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35" name="Stačiakampis 6">
              <a:extLst>
                <a:ext uri="{FF2B5EF4-FFF2-40B4-BE49-F238E27FC236}">
                  <a16:creationId xmlns:a16="http://schemas.microsoft.com/office/drawing/2014/main" id="{ACD3A49B-ABF4-2D73-3565-566D3D2C6FB9}"/>
                </a:ext>
              </a:extLst>
            </p:cNvPr>
            <p:cNvSpPr/>
            <p:nvPr/>
          </p:nvSpPr>
          <p:spPr>
            <a:xfrm flipV="1">
              <a:off x="8396801" y="6645197"/>
              <a:ext cx="481418" cy="201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43087BE9-46E9-822C-3F61-2286EC6BF3F9}"/>
              </a:ext>
            </a:extLst>
          </p:cNvPr>
          <p:cNvSpPr txBox="1"/>
          <p:nvPr/>
        </p:nvSpPr>
        <p:spPr>
          <a:xfrm>
            <a:off x="6137494" y="5207300"/>
            <a:ext cx="4270343" cy="1200329"/>
          </a:xfrm>
          <a:prstGeom prst="rect">
            <a:avLst/>
          </a:prstGeom>
          <a:solidFill>
            <a:schemeClr val="accent4">
              <a:lumMod val="20000"/>
              <a:lumOff val="80000"/>
            </a:schemeClr>
          </a:solidFill>
        </p:spPr>
        <p:txBody>
          <a:bodyPr wrap="square" lIns="91440" tIns="45720" rIns="91440" bIns="45720" anchor="t">
            <a:spAutoFit/>
          </a:bodyPr>
          <a:lstStyle/>
          <a:p>
            <a:r>
              <a:rPr lang="lt-LT" b="0" i="0" dirty="0">
                <a:solidFill>
                  <a:srgbClr val="FF0000"/>
                </a:solidFill>
                <a:effectLst/>
                <a:latin typeface="Calibri"/>
                <a:ea typeface="Calibri"/>
                <a:cs typeface="Calibri"/>
              </a:rPr>
              <a:t>Pastaba.</a:t>
            </a:r>
            <a:r>
              <a:rPr lang="lt-LT" b="0" i="0" dirty="0">
                <a:effectLst/>
                <a:latin typeface="Calibri"/>
                <a:ea typeface="Calibri"/>
                <a:cs typeface="Calibri"/>
              </a:rPr>
              <a:t> Jei pirkime sudaryti sutartį atsisakė vienintelis nustatytas laimėtojas, tokiu atveju pirkimas užduočių sąraše liks su užduotimi „Sutarties sudarymas atmestas“</a:t>
            </a:r>
            <a:endParaRPr lang="en-US" dirty="0">
              <a:latin typeface="Calibri"/>
              <a:ea typeface="Calibri"/>
              <a:cs typeface="Calibri"/>
            </a:endParaRPr>
          </a:p>
        </p:txBody>
      </p:sp>
      <p:grpSp>
        <p:nvGrpSpPr>
          <p:cNvPr id="43" name="Grupė 42">
            <a:extLst>
              <a:ext uri="{FF2B5EF4-FFF2-40B4-BE49-F238E27FC236}">
                <a16:creationId xmlns:a16="http://schemas.microsoft.com/office/drawing/2014/main" id="{32FA64C8-7C8C-C6B8-76D6-9D50E9866F16}"/>
              </a:ext>
            </a:extLst>
          </p:cNvPr>
          <p:cNvGrpSpPr/>
          <p:nvPr/>
        </p:nvGrpSpPr>
        <p:grpSpPr>
          <a:xfrm>
            <a:off x="448702" y="5145557"/>
            <a:ext cx="5605806" cy="1532283"/>
            <a:chOff x="593889" y="4900531"/>
            <a:chExt cx="5605806" cy="1532283"/>
          </a:xfrm>
        </p:grpSpPr>
        <p:pic>
          <p:nvPicPr>
            <p:cNvPr id="40" name="Paveikslėlis 39">
              <a:extLst>
                <a:ext uri="{FF2B5EF4-FFF2-40B4-BE49-F238E27FC236}">
                  <a16:creationId xmlns:a16="http://schemas.microsoft.com/office/drawing/2014/main" id="{946FA218-6388-1B62-21F0-E55F7B7AE4B8}"/>
                </a:ext>
              </a:extLst>
            </p:cNvPr>
            <p:cNvPicPr>
              <a:picLocks noChangeAspect="1"/>
            </p:cNvPicPr>
            <p:nvPr/>
          </p:nvPicPr>
          <p:blipFill>
            <a:blip r:embed="rId9"/>
            <a:srcRect r="54020"/>
            <a:stretch/>
          </p:blipFill>
          <p:spPr>
            <a:xfrm>
              <a:off x="593889" y="4900531"/>
              <a:ext cx="5605806" cy="1532283"/>
            </a:xfrm>
            <a:prstGeom prst="rect">
              <a:avLst/>
            </a:prstGeom>
          </p:spPr>
        </p:pic>
        <p:sp>
          <p:nvSpPr>
            <p:cNvPr id="41" name="Stačiakampis 6">
              <a:extLst>
                <a:ext uri="{FF2B5EF4-FFF2-40B4-BE49-F238E27FC236}">
                  <a16:creationId xmlns:a16="http://schemas.microsoft.com/office/drawing/2014/main" id="{F4BD2A34-1D0A-B1FA-5218-7668ED56F506}"/>
                </a:ext>
              </a:extLst>
            </p:cNvPr>
            <p:cNvSpPr/>
            <p:nvPr/>
          </p:nvSpPr>
          <p:spPr>
            <a:xfrm flipV="1">
              <a:off x="4391107" y="6198677"/>
              <a:ext cx="1426972" cy="1902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Arrow Connector 2">
            <a:extLst>
              <a:ext uri="{FF2B5EF4-FFF2-40B4-BE49-F238E27FC236}">
                <a16:creationId xmlns:a16="http://schemas.microsoft.com/office/drawing/2014/main" id="{5E799850-64D8-1307-539D-AF52E9D853E6}"/>
              </a:ext>
            </a:extLst>
          </p:cNvPr>
          <p:cNvCxnSpPr>
            <a:cxnSpLocks/>
            <a:stCxn id="38" idx="1"/>
            <a:endCxn id="41" idx="2"/>
          </p:cNvCxnSpPr>
          <p:nvPr/>
        </p:nvCxnSpPr>
        <p:spPr>
          <a:xfrm flipH="1">
            <a:off x="4959406" y="5807465"/>
            <a:ext cx="1178088" cy="63623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709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4FF82-9BEB-BC3D-AF2F-EAF3611DC2E7}"/>
            </a:ext>
          </a:extLst>
        </p:cNvPr>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21A79F24-FF12-EF80-A8FF-B8622D5BDE56}"/>
              </a:ext>
            </a:extLst>
          </p:cNvPr>
          <p:cNvPicPr>
            <a:picLocks noChangeAspect="1"/>
          </p:cNvPicPr>
          <p:nvPr/>
        </p:nvPicPr>
        <p:blipFill>
          <a:blip r:embed="rId3"/>
          <a:stretch>
            <a:fillRect/>
          </a:stretch>
        </p:blipFill>
        <p:spPr>
          <a:xfrm>
            <a:off x="589990" y="2170019"/>
            <a:ext cx="10496550" cy="1352550"/>
          </a:xfrm>
          <a:prstGeom prst="rect">
            <a:avLst/>
          </a:prstGeom>
        </p:spPr>
      </p:pic>
      <p:grpSp>
        <p:nvGrpSpPr>
          <p:cNvPr id="50" name="Grupė 49">
            <a:extLst>
              <a:ext uri="{FF2B5EF4-FFF2-40B4-BE49-F238E27FC236}">
                <a16:creationId xmlns:a16="http://schemas.microsoft.com/office/drawing/2014/main" id="{49CDE92C-A673-E6B0-46F6-C33066049A1A}"/>
              </a:ext>
            </a:extLst>
          </p:cNvPr>
          <p:cNvGrpSpPr/>
          <p:nvPr/>
        </p:nvGrpSpPr>
        <p:grpSpPr>
          <a:xfrm>
            <a:off x="1146183" y="2853080"/>
            <a:ext cx="9436404" cy="726810"/>
            <a:chOff x="1130833" y="4340544"/>
            <a:chExt cx="9688018" cy="679540"/>
          </a:xfrm>
        </p:grpSpPr>
        <p:sp>
          <p:nvSpPr>
            <p:cNvPr id="46" name="Oval 3">
              <a:extLst>
                <a:ext uri="{FF2B5EF4-FFF2-40B4-BE49-F238E27FC236}">
                  <a16:creationId xmlns:a16="http://schemas.microsoft.com/office/drawing/2014/main" id="{81767699-FF53-FE56-E708-4E7C09498199}"/>
                </a:ext>
              </a:extLst>
            </p:cNvPr>
            <p:cNvSpPr/>
            <p:nvPr/>
          </p:nvSpPr>
          <p:spPr>
            <a:xfrm>
              <a:off x="1130833" y="434054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47" name="Stačiakampis 6">
              <a:extLst>
                <a:ext uri="{FF2B5EF4-FFF2-40B4-BE49-F238E27FC236}">
                  <a16:creationId xmlns:a16="http://schemas.microsoft.com/office/drawing/2014/main" id="{9EFC6BD5-F1D5-B93A-9B9E-86A624B08BC4}"/>
                </a:ext>
              </a:extLst>
            </p:cNvPr>
            <p:cNvSpPr/>
            <p:nvPr/>
          </p:nvSpPr>
          <p:spPr>
            <a:xfrm flipV="1">
              <a:off x="1696826" y="4421171"/>
              <a:ext cx="429002" cy="1752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ačiakampis 6">
              <a:extLst>
                <a:ext uri="{FF2B5EF4-FFF2-40B4-BE49-F238E27FC236}">
                  <a16:creationId xmlns:a16="http://schemas.microsoft.com/office/drawing/2014/main" id="{C4B10153-1702-38FD-BF8C-BDC790093D14}"/>
                </a:ext>
              </a:extLst>
            </p:cNvPr>
            <p:cNvSpPr/>
            <p:nvPr/>
          </p:nvSpPr>
          <p:spPr>
            <a:xfrm flipV="1">
              <a:off x="10331777" y="4724592"/>
              <a:ext cx="487074" cy="270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
              <a:extLst>
                <a:ext uri="{FF2B5EF4-FFF2-40B4-BE49-F238E27FC236}">
                  <a16:creationId xmlns:a16="http://schemas.microsoft.com/office/drawing/2014/main" id="{A98F8B61-C874-6D45-8189-23E15F5A35F9}"/>
                </a:ext>
              </a:extLst>
            </p:cNvPr>
            <p:cNvSpPr/>
            <p:nvPr/>
          </p:nvSpPr>
          <p:spPr>
            <a:xfrm>
              <a:off x="9739884" y="46360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grpSp>
      <p:pic>
        <p:nvPicPr>
          <p:cNvPr id="10" name="Paveikslėlis 9">
            <a:extLst>
              <a:ext uri="{FF2B5EF4-FFF2-40B4-BE49-F238E27FC236}">
                <a16:creationId xmlns:a16="http://schemas.microsoft.com/office/drawing/2014/main" id="{F2203F25-0EA1-085E-2D84-56964ED700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a:extLst>
              <a:ext uri="{FF2B5EF4-FFF2-40B4-BE49-F238E27FC236}">
                <a16:creationId xmlns:a16="http://schemas.microsoft.com/office/drawing/2014/main" id="{FAC5CCE8-A5DE-AE13-2B53-86517189253D}"/>
              </a:ext>
            </a:extLst>
          </p:cNvPr>
          <p:cNvSpPr>
            <a:spLocks noGrp="1"/>
          </p:cNvSpPr>
          <p:nvPr>
            <p:ph type="title"/>
          </p:nvPr>
        </p:nvSpPr>
        <p:spPr>
          <a:xfrm>
            <a:off x="2060078" y="46257"/>
            <a:ext cx="7801946" cy="810627"/>
          </a:xfrm>
        </p:spPr>
        <p:txBody>
          <a:bodyPr>
            <a:noAutofit/>
          </a:bodyPr>
          <a:lstStyle/>
          <a:p>
            <a:pPr algn="ctr"/>
            <a:r>
              <a:rPr lang="lt-LT" sz="3600" b="1"/>
              <a:t>Sutarties sudarymas</a:t>
            </a:r>
            <a:endParaRPr lang="en-US" sz="3600" b="1"/>
          </a:p>
        </p:txBody>
      </p:sp>
      <p:sp>
        <p:nvSpPr>
          <p:cNvPr id="3" name="Slide Number Placeholder 2">
            <a:extLst>
              <a:ext uri="{FF2B5EF4-FFF2-40B4-BE49-F238E27FC236}">
                <a16:creationId xmlns:a16="http://schemas.microsoft.com/office/drawing/2014/main" id="{14EE7A6E-0972-A4AF-7C44-CD67C8FD5432}"/>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55</a:t>
            </a:fld>
            <a:endParaRPr lang="en-US"/>
          </a:p>
        </p:txBody>
      </p:sp>
      <p:pic>
        <p:nvPicPr>
          <p:cNvPr id="34" name="Paveikslėlis 33">
            <a:extLst>
              <a:ext uri="{FF2B5EF4-FFF2-40B4-BE49-F238E27FC236}">
                <a16:creationId xmlns:a16="http://schemas.microsoft.com/office/drawing/2014/main" id="{D030CB23-131C-B9CA-E2FC-4D69051CC369}"/>
              </a:ext>
            </a:extLst>
          </p:cNvPr>
          <p:cNvPicPr>
            <a:picLocks noChangeAspect="1"/>
          </p:cNvPicPr>
          <p:nvPr/>
        </p:nvPicPr>
        <p:blipFill>
          <a:blip r:embed="rId5"/>
          <a:srcRect l="13063" t="100001" b="-41275"/>
          <a:stretch/>
        </p:blipFill>
        <p:spPr>
          <a:xfrm>
            <a:off x="301658" y="5682901"/>
            <a:ext cx="1395168" cy="79485"/>
          </a:xfrm>
          <a:prstGeom prst="rect">
            <a:avLst/>
          </a:prstGeom>
        </p:spPr>
      </p:pic>
      <p:sp>
        <p:nvSpPr>
          <p:cNvPr id="37" name="TextBox 36">
            <a:extLst>
              <a:ext uri="{FF2B5EF4-FFF2-40B4-BE49-F238E27FC236}">
                <a16:creationId xmlns:a16="http://schemas.microsoft.com/office/drawing/2014/main" id="{735F3633-C35A-F1D1-2E11-644361967AD3}"/>
              </a:ext>
            </a:extLst>
          </p:cNvPr>
          <p:cNvSpPr txBox="1"/>
          <p:nvPr/>
        </p:nvSpPr>
        <p:spPr>
          <a:xfrm>
            <a:off x="707177" y="814877"/>
            <a:ext cx="5889227" cy="1200329"/>
          </a:xfrm>
          <a:prstGeom prst="rect">
            <a:avLst/>
          </a:prstGeom>
          <a:solidFill>
            <a:schemeClr val="accent4">
              <a:lumMod val="20000"/>
              <a:lumOff val="80000"/>
            </a:schemeClr>
          </a:solidFill>
        </p:spPr>
        <p:txBody>
          <a:bodyPr wrap="square" lIns="91440" tIns="45720" rIns="91440" bIns="45720" rtlCol="0" anchor="t">
            <a:spAutoFit/>
          </a:bodyPr>
          <a:lstStyle/>
          <a:p>
            <a:r>
              <a:rPr lang="lt-LT" dirty="0"/>
              <a:t>Jei sutartis bus sudaroma su antroje vietoje esančiu tiekėju, užduočių sąraše pasirenkama užduotis „Sutarties sudarymas atmestas“ (1), atsivėrusiame lange pasirenkama „Taip“ (2) ir spaudžiama „Pateikti“ (3)</a:t>
            </a:r>
            <a:endParaRPr lang="en-US" dirty="0"/>
          </a:p>
        </p:txBody>
      </p:sp>
      <p:grpSp>
        <p:nvGrpSpPr>
          <p:cNvPr id="41" name="Grupė 40">
            <a:extLst>
              <a:ext uri="{FF2B5EF4-FFF2-40B4-BE49-F238E27FC236}">
                <a16:creationId xmlns:a16="http://schemas.microsoft.com/office/drawing/2014/main" id="{1CFC1C9C-6285-4221-82D4-4652925A0B87}"/>
              </a:ext>
            </a:extLst>
          </p:cNvPr>
          <p:cNvGrpSpPr/>
          <p:nvPr/>
        </p:nvGrpSpPr>
        <p:grpSpPr>
          <a:xfrm>
            <a:off x="6687199" y="664172"/>
            <a:ext cx="4398847" cy="1494497"/>
            <a:chOff x="522018" y="4231218"/>
            <a:chExt cx="5312839" cy="1744111"/>
          </a:xfrm>
        </p:grpSpPr>
        <p:pic>
          <p:nvPicPr>
            <p:cNvPr id="36" name="Paveikslėlis 35">
              <a:extLst>
                <a:ext uri="{FF2B5EF4-FFF2-40B4-BE49-F238E27FC236}">
                  <a16:creationId xmlns:a16="http://schemas.microsoft.com/office/drawing/2014/main" id="{30DE8D5E-D1D7-DA2A-D3CD-67FE6D9A5C4D}"/>
                </a:ext>
              </a:extLst>
            </p:cNvPr>
            <p:cNvPicPr>
              <a:picLocks noChangeAspect="1"/>
            </p:cNvPicPr>
            <p:nvPr/>
          </p:nvPicPr>
          <p:blipFill>
            <a:blip r:embed="rId6"/>
            <a:srcRect r="58185"/>
            <a:stretch/>
          </p:blipFill>
          <p:spPr>
            <a:xfrm>
              <a:off x="522018" y="4231218"/>
              <a:ext cx="5312839" cy="1703763"/>
            </a:xfrm>
            <a:prstGeom prst="rect">
              <a:avLst/>
            </a:prstGeom>
          </p:spPr>
        </p:pic>
        <p:sp>
          <p:nvSpPr>
            <p:cNvPr id="39" name="Stačiakampis 6">
              <a:extLst>
                <a:ext uri="{FF2B5EF4-FFF2-40B4-BE49-F238E27FC236}">
                  <a16:creationId xmlns:a16="http://schemas.microsoft.com/office/drawing/2014/main" id="{A114D982-D153-ED73-2B9C-720614DDCA7E}"/>
                </a:ext>
              </a:extLst>
            </p:cNvPr>
            <p:cNvSpPr/>
            <p:nvPr/>
          </p:nvSpPr>
          <p:spPr>
            <a:xfrm flipV="1">
              <a:off x="3876614" y="5673134"/>
              <a:ext cx="1242141" cy="2618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
              <a:extLst>
                <a:ext uri="{FF2B5EF4-FFF2-40B4-BE49-F238E27FC236}">
                  <a16:creationId xmlns:a16="http://schemas.microsoft.com/office/drawing/2014/main" id="{B0A86E9C-991E-6C68-D5E0-663B21E42E77}"/>
                </a:ext>
              </a:extLst>
            </p:cNvPr>
            <p:cNvSpPr/>
            <p:nvPr/>
          </p:nvSpPr>
          <p:spPr>
            <a:xfrm>
              <a:off x="3171212" y="5591281"/>
              <a:ext cx="484633"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grpSp>
      <p:sp>
        <p:nvSpPr>
          <p:cNvPr id="58" name="TextBox 57">
            <a:extLst>
              <a:ext uri="{FF2B5EF4-FFF2-40B4-BE49-F238E27FC236}">
                <a16:creationId xmlns:a16="http://schemas.microsoft.com/office/drawing/2014/main" id="{192A228D-66A3-16BD-112C-994E6471F565}"/>
              </a:ext>
            </a:extLst>
          </p:cNvPr>
          <p:cNvSpPr txBox="1"/>
          <p:nvPr/>
        </p:nvSpPr>
        <p:spPr>
          <a:xfrm>
            <a:off x="720698" y="3578198"/>
            <a:ext cx="5623541" cy="923330"/>
          </a:xfrm>
          <a:prstGeom prst="rect">
            <a:avLst/>
          </a:prstGeom>
          <a:solidFill>
            <a:schemeClr val="accent4">
              <a:lumMod val="20000"/>
              <a:lumOff val="80000"/>
            </a:schemeClr>
          </a:solidFill>
        </p:spPr>
        <p:txBody>
          <a:bodyPr wrap="square" lIns="91440" tIns="45720" rIns="91440" bIns="45720" anchor="t">
            <a:spAutoFit/>
          </a:bodyPr>
          <a:lstStyle/>
          <a:p>
            <a:r>
              <a:rPr lang="lt-LT" b="0" i="0" dirty="0">
                <a:effectLst/>
                <a:latin typeface="Calibri"/>
                <a:ea typeface="Calibri Light"/>
                <a:cs typeface="Calibri Light"/>
              </a:rPr>
              <a:t>Atlikus šiuos veiksmus užduočių sąraše vėl bus matoma užduotis „Sudaryti sutartį“ (4) ir bus galima pasirinkti kitą laimėtoją (5) bei „Išsaugoti“ (6</a:t>
            </a:r>
            <a:r>
              <a:rPr lang="lt-LT" dirty="0">
                <a:latin typeface="Calibri"/>
                <a:ea typeface="Calibri Light"/>
                <a:cs typeface="Calibri Light"/>
              </a:rPr>
              <a:t>)</a:t>
            </a:r>
            <a:endParaRPr lang="en-US" dirty="0">
              <a:latin typeface="Calibri"/>
              <a:ea typeface="Calibri Light"/>
              <a:cs typeface="Calibri Light"/>
            </a:endParaRPr>
          </a:p>
        </p:txBody>
      </p:sp>
      <p:grpSp>
        <p:nvGrpSpPr>
          <p:cNvPr id="62" name="Grupė 61">
            <a:extLst>
              <a:ext uri="{FF2B5EF4-FFF2-40B4-BE49-F238E27FC236}">
                <a16:creationId xmlns:a16="http://schemas.microsoft.com/office/drawing/2014/main" id="{B12A1193-3E2E-BE24-D9AE-F3A6C49B7B63}"/>
              </a:ext>
            </a:extLst>
          </p:cNvPr>
          <p:cNvGrpSpPr/>
          <p:nvPr/>
        </p:nvGrpSpPr>
        <p:grpSpPr>
          <a:xfrm>
            <a:off x="794995" y="4725872"/>
            <a:ext cx="9196702" cy="1901449"/>
            <a:chOff x="514616" y="2485324"/>
            <a:chExt cx="10102391" cy="2074598"/>
          </a:xfrm>
        </p:grpSpPr>
        <p:pic>
          <p:nvPicPr>
            <p:cNvPr id="63" name="Paveikslėlis 62">
              <a:extLst>
                <a:ext uri="{FF2B5EF4-FFF2-40B4-BE49-F238E27FC236}">
                  <a16:creationId xmlns:a16="http://schemas.microsoft.com/office/drawing/2014/main" id="{A60D1A3A-9378-626A-06BD-17E3E8E08B3B}"/>
                </a:ext>
              </a:extLst>
            </p:cNvPr>
            <p:cNvPicPr>
              <a:picLocks noChangeAspect="1"/>
            </p:cNvPicPr>
            <p:nvPr/>
          </p:nvPicPr>
          <p:blipFill>
            <a:blip r:embed="rId7"/>
            <a:stretch>
              <a:fillRect/>
            </a:stretch>
          </p:blipFill>
          <p:spPr>
            <a:xfrm>
              <a:off x="514616" y="2485324"/>
              <a:ext cx="10102391" cy="2074598"/>
            </a:xfrm>
            <a:prstGeom prst="rect">
              <a:avLst/>
            </a:prstGeom>
          </p:spPr>
        </p:pic>
        <p:sp>
          <p:nvSpPr>
            <p:cNvPr id="64" name="Stačiakampis 6">
              <a:extLst>
                <a:ext uri="{FF2B5EF4-FFF2-40B4-BE49-F238E27FC236}">
                  <a16:creationId xmlns:a16="http://schemas.microsoft.com/office/drawing/2014/main" id="{31049FF5-3587-DFDA-7198-A3918C573940}"/>
                </a:ext>
              </a:extLst>
            </p:cNvPr>
            <p:cNvSpPr/>
            <p:nvPr/>
          </p:nvSpPr>
          <p:spPr>
            <a:xfrm flipV="1">
              <a:off x="3676454" y="3680279"/>
              <a:ext cx="247288" cy="2412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tačiakampis 6">
              <a:extLst>
                <a:ext uri="{FF2B5EF4-FFF2-40B4-BE49-F238E27FC236}">
                  <a16:creationId xmlns:a16="http://schemas.microsoft.com/office/drawing/2014/main" id="{1BB4694F-5923-3B13-FE63-41F04C7FE86B}"/>
                </a:ext>
              </a:extLst>
            </p:cNvPr>
            <p:cNvSpPr/>
            <p:nvPr/>
          </p:nvSpPr>
          <p:spPr>
            <a:xfrm flipV="1">
              <a:off x="10096106" y="4349674"/>
              <a:ext cx="520765" cy="2102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upė 68">
            <a:extLst>
              <a:ext uri="{FF2B5EF4-FFF2-40B4-BE49-F238E27FC236}">
                <a16:creationId xmlns:a16="http://schemas.microsoft.com/office/drawing/2014/main" id="{C0B92C59-EB0B-E1DE-6098-194F4360AD3F}"/>
              </a:ext>
            </a:extLst>
          </p:cNvPr>
          <p:cNvGrpSpPr/>
          <p:nvPr/>
        </p:nvGrpSpPr>
        <p:grpSpPr>
          <a:xfrm>
            <a:off x="6828889" y="3581853"/>
            <a:ext cx="4099203" cy="1186075"/>
            <a:chOff x="5169815" y="3462659"/>
            <a:chExt cx="4099203" cy="1186075"/>
          </a:xfrm>
        </p:grpSpPr>
        <p:grpSp>
          <p:nvGrpSpPr>
            <p:cNvPr id="59" name="Grupė 58">
              <a:extLst>
                <a:ext uri="{FF2B5EF4-FFF2-40B4-BE49-F238E27FC236}">
                  <a16:creationId xmlns:a16="http://schemas.microsoft.com/office/drawing/2014/main" id="{2F13F095-37EF-23FD-2CAC-B0C8DD7FFF0B}"/>
                </a:ext>
              </a:extLst>
            </p:cNvPr>
            <p:cNvGrpSpPr/>
            <p:nvPr/>
          </p:nvGrpSpPr>
          <p:grpSpPr>
            <a:xfrm>
              <a:off x="5169815" y="3462659"/>
              <a:ext cx="4099203" cy="1186075"/>
              <a:chOff x="7484883" y="1218839"/>
              <a:chExt cx="3582186" cy="1186075"/>
            </a:xfrm>
          </p:grpSpPr>
          <p:pic>
            <p:nvPicPr>
              <p:cNvPr id="60" name="Paveikslėlis 59">
                <a:extLst>
                  <a:ext uri="{FF2B5EF4-FFF2-40B4-BE49-F238E27FC236}">
                    <a16:creationId xmlns:a16="http://schemas.microsoft.com/office/drawing/2014/main" id="{DB1D25FA-CF25-951C-4D4E-CAB0CE7FB44C}"/>
                  </a:ext>
                </a:extLst>
              </p:cNvPr>
              <p:cNvPicPr>
                <a:picLocks noChangeAspect="1"/>
              </p:cNvPicPr>
              <p:nvPr/>
            </p:nvPicPr>
            <p:blipFill>
              <a:blip r:embed="rId8"/>
              <a:stretch>
                <a:fillRect/>
              </a:stretch>
            </p:blipFill>
            <p:spPr>
              <a:xfrm>
                <a:off x="7484883" y="1218839"/>
                <a:ext cx="3582186" cy="1186075"/>
              </a:xfrm>
              <a:prstGeom prst="rect">
                <a:avLst/>
              </a:prstGeom>
            </p:spPr>
          </p:pic>
          <p:sp>
            <p:nvSpPr>
              <p:cNvPr id="61" name="Stačiakampis 6">
                <a:extLst>
                  <a:ext uri="{FF2B5EF4-FFF2-40B4-BE49-F238E27FC236}">
                    <a16:creationId xmlns:a16="http://schemas.microsoft.com/office/drawing/2014/main" id="{6C32CA93-6E4D-7C17-96DD-6F94A2A1C016}"/>
                  </a:ext>
                </a:extLst>
              </p:cNvPr>
              <p:cNvSpPr/>
              <p:nvPr/>
            </p:nvSpPr>
            <p:spPr>
              <a:xfrm flipV="1">
                <a:off x="10279798" y="2194666"/>
                <a:ext cx="674148" cy="2102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3">
              <a:extLst>
                <a:ext uri="{FF2B5EF4-FFF2-40B4-BE49-F238E27FC236}">
                  <a16:creationId xmlns:a16="http://schemas.microsoft.com/office/drawing/2014/main" id="{B23A99B7-2A41-8AA7-7B0C-37F509EC60CD}"/>
                </a:ext>
              </a:extLst>
            </p:cNvPr>
            <p:cNvSpPr/>
            <p:nvPr/>
          </p:nvSpPr>
          <p:spPr>
            <a:xfrm>
              <a:off x="7867448" y="4298186"/>
              <a:ext cx="401259" cy="32908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grpSp>
      <p:sp>
        <p:nvSpPr>
          <p:cNvPr id="67" name="Oval 3">
            <a:extLst>
              <a:ext uri="{FF2B5EF4-FFF2-40B4-BE49-F238E27FC236}">
                <a16:creationId xmlns:a16="http://schemas.microsoft.com/office/drawing/2014/main" id="{B40A65DA-3A8E-714B-EC80-4AD07BC96258}"/>
              </a:ext>
            </a:extLst>
          </p:cNvPr>
          <p:cNvSpPr/>
          <p:nvPr/>
        </p:nvSpPr>
        <p:spPr>
          <a:xfrm>
            <a:off x="3247676" y="5597844"/>
            <a:ext cx="401259" cy="32908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68" name="Oval 3">
            <a:extLst>
              <a:ext uri="{FF2B5EF4-FFF2-40B4-BE49-F238E27FC236}">
                <a16:creationId xmlns:a16="http://schemas.microsoft.com/office/drawing/2014/main" id="{7FA87D3F-6A30-9D39-4F4C-99F991A1A459}"/>
              </a:ext>
            </a:extLst>
          </p:cNvPr>
          <p:cNvSpPr/>
          <p:nvPr/>
        </p:nvSpPr>
        <p:spPr>
          <a:xfrm>
            <a:off x="9527427" y="5995669"/>
            <a:ext cx="401259" cy="32908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6</a:t>
            </a:r>
            <a:endParaRPr lang="en-GB">
              <a:solidFill>
                <a:schemeClr val="tx1"/>
              </a:solidFill>
            </a:endParaRPr>
          </a:p>
        </p:txBody>
      </p:sp>
    </p:spTree>
    <p:extLst>
      <p:ext uri="{BB962C8B-B14F-4D97-AF65-F5344CB8AC3E}">
        <p14:creationId xmlns:p14="http://schemas.microsoft.com/office/powerpoint/2010/main" val="3982664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0E208-2230-45D2-1E21-0A0954752285}"/>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E9388DB0-ED65-6E91-D9D9-EC0D01F04C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a:extLst>
              <a:ext uri="{FF2B5EF4-FFF2-40B4-BE49-F238E27FC236}">
                <a16:creationId xmlns:a16="http://schemas.microsoft.com/office/drawing/2014/main" id="{2FC21F23-A267-FD88-F609-CBD5D444646B}"/>
              </a:ext>
            </a:extLst>
          </p:cNvPr>
          <p:cNvSpPr>
            <a:spLocks noGrp="1"/>
          </p:cNvSpPr>
          <p:nvPr>
            <p:ph type="title"/>
          </p:nvPr>
        </p:nvSpPr>
        <p:spPr>
          <a:xfrm>
            <a:off x="2125828" y="327802"/>
            <a:ext cx="7801946" cy="810627"/>
          </a:xfrm>
        </p:spPr>
        <p:txBody>
          <a:bodyPr>
            <a:noAutofit/>
          </a:bodyPr>
          <a:lstStyle/>
          <a:p>
            <a:pPr algn="ctr"/>
            <a:r>
              <a:rPr lang="lt-LT" sz="3600" b="1"/>
              <a:t>Sutarties sudarymas</a:t>
            </a:r>
            <a:endParaRPr lang="en-US" sz="3600" b="1"/>
          </a:p>
        </p:txBody>
      </p:sp>
      <p:sp>
        <p:nvSpPr>
          <p:cNvPr id="3" name="Slide Number Placeholder 2">
            <a:extLst>
              <a:ext uri="{FF2B5EF4-FFF2-40B4-BE49-F238E27FC236}">
                <a16:creationId xmlns:a16="http://schemas.microsoft.com/office/drawing/2014/main" id="{10CBA5AA-9E9A-B19B-0E94-1C5CA4E78E10}"/>
              </a:ext>
            </a:extLst>
          </p:cNvPr>
          <p:cNvSpPr>
            <a:spLocks noGrp="1"/>
          </p:cNvSpPr>
          <p:nvPr>
            <p:ph type="sldNum" sz="quarter" idx="12"/>
          </p:nvPr>
        </p:nvSpPr>
        <p:spPr/>
        <p:txBody>
          <a:bodyPr/>
          <a:lstStyle/>
          <a:p>
            <a:fld id="{49EC5416-78B8-4F37-B286-A40543F63F6D}" type="slidenum">
              <a:rPr lang="en-US" smtClean="0"/>
              <a:pPr/>
              <a:t>56</a:t>
            </a:fld>
            <a:endParaRPr lang="en-US"/>
          </a:p>
        </p:txBody>
      </p:sp>
      <p:sp>
        <p:nvSpPr>
          <p:cNvPr id="25" name="TextBox 24">
            <a:extLst>
              <a:ext uri="{FF2B5EF4-FFF2-40B4-BE49-F238E27FC236}">
                <a16:creationId xmlns:a16="http://schemas.microsoft.com/office/drawing/2014/main" id="{E1ADE3A3-1DFD-5E17-AF08-6519C9A244FE}"/>
              </a:ext>
            </a:extLst>
          </p:cNvPr>
          <p:cNvSpPr txBox="1"/>
          <p:nvPr/>
        </p:nvSpPr>
        <p:spPr>
          <a:xfrm>
            <a:off x="662623" y="3523897"/>
            <a:ext cx="9398758" cy="369332"/>
          </a:xfrm>
          <a:prstGeom prst="rect">
            <a:avLst/>
          </a:prstGeom>
          <a:solidFill>
            <a:schemeClr val="accent4">
              <a:lumMod val="20000"/>
              <a:lumOff val="80000"/>
            </a:schemeClr>
          </a:solidFill>
        </p:spPr>
        <p:txBody>
          <a:bodyPr wrap="square" rtlCol="0">
            <a:spAutoFit/>
          </a:bodyPr>
          <a:lstStyle/>
          <a:p>
            <a:r>
              <a:rPr lang="lt-LT" dirty="0"/>
              <a:t>Užduoties „Įvesti duomenis apie sutartį“ pildyti nebūtina, palikite užduočių sąraše </a:t>
            </a:r>
            <a:endParaRPr lang="en-US" dirty="0"/>
          </a:p>
        </p:txBody>
      </p:sp>
      <p:pic>
        <p:nvPicPr>
          <p:cNvPr id="9" name="Picture 8">
            <a:extLst>
              <a:ext uri="{FF2B5EF4-FFF2-40B4-BE49-F238E27FC236}">
                <a16:creationId xmlns:a16="http://schemas.microsoft.com/office/drawing/2014/main" id="{BB2DE18F-581E-3454-D445-1E5C32D562BA}"/>
              </a:ext>
            </a:extLst>
          </p:cNvPr>
          <p:cNvPicPr>
            <a:picLocks noChangeAspect="1"/>
          </p:cNvPicPr>
          <p:nvPr/>
        </p:nvPicPr>
        <p:blipFill>
          <a:blip r:embed="rId3"/>
          <a:stretch>
            <a:fillRect/>
          </a:stretch>
        </p:blipFill>
        <p:spPr>
          <a:xfrm>
            <a:off x="662623" y="1231880"/>
            <a:ext cx="9398758" cy="2275276"/>
          </a:xfrm>
          <a:prstGeom prst="rect">
            <a:avLst/>
          </a:prstGeom>
        </p:spPr>
      </p:pic>
      <p:pic>
        <p:nvPicPr>
          <p:cNvPr id="16" name="Paveikslėlis 15">
            <a:extLst>
              <a:ext uri="{FF2B5EF4-FFF2-40B4-BE49-F238E27FC236}">
                <a16:creationId xmlns:a16="http://schemas.microsoft.com/office/drawing/2014/main" id="{16366313-CF2C-5CD7-292D-96507228C92D}"/>
              </a:ext>
            </a:extLst>
          </p:cNvPr>
          <p:cNvPicPr>
            <a:picLocks noChangeAspect="1"/>
          </p:cNvPicPr>
          <p:nvPr/>
        </p:nvPicPr>
        <p:blipFill>
          <a:blip r:embed="rId4"/>
          <a:stretch>
            <a:fillRect/>
          </a:stretch>
        </p:blipFill>
        <p:spPr>
          <a:xfrm>
            <a:off x="2234373" y="3126080"/>
            <a:ext cx="1628913" cy="259631"/>
          </a:xfrm>
          <a:prstGeom prst="rect">
            <a:avLst/>
          </a:prstGeom>
        </p:spPr>
      </p:pic>
      <p:sp>
        <p:nvSpPr>
          <p:cNvPr id="2" name="TextBox 1">
            <a:extLst>
              <a:ext uri="{FF2B5EF4-FFF2-40B4-BE49-F238E27FC236}">
                <a16:creationId xmlns:a16="http://schemas.microsoft.com/office/drawing/2014/main" id="{3679A9D1-51EE-7608-28B6-601A0C73220D}"/>
              </a:ext>
            </a:extLst>
          </p:cNvPr>
          <p:cNvSpPr txBox="1"/>
          <p:nvPr/>
        </p:nvSpPr>
        <p:spPr>
          <a:xfrm>
            <a:off x="591788" y="4307831"/>
            <a:ext cx="9469593" cy="369332"/>
          </a:xfrm>
          <a:prstGeom prst="rect">
            <a:avLst/>
          </a:prstGeom>
          <a:solidFill>
            <a:schemeClr val="accent4">
              <a:lumMod val="20000"/>
              <a:lumOff val="80000"/>
            </a:schemeClr>
          </a:solidFill>
        </p:spPr>
        <p:txBody>
          <a:bodyPr wrap="square" lIns="91440" tIns="45720" rIns="91440" bIns="45720" rtlCol="0" anchor="t">
            <a:spAutoFit/>
          </a:bodyPr>
          <a:lstStyle/>
          <a:p>
            <a:r>
              <a:rPr lang="lt-LT" dirty="0">
                <a:solidFill>
                  <a:srgbClr val="FF0000"/>
                </a:solidFill>
              </a:rPr>
              <a:t>SVARBU</a:t>
            </a:r>
            <a:r>
              <a:rPr lang="en-US" dirty="0">
                <a:solidFill>
                  <a:srgbClr val="FF0000"/>
                </a:solidFill>
              </a:rPr>
              <a:t>! </a:t>
            </a:r>
            <a:r>
              <a:rPr lang="lt-LT" dirty="0"/>
              <a:t>Mažos vertės pirkimų atvejais ši užduotis nėra vykdoma</a:t>
            </a:r>
            <a:endParaRPr lang="en-US" dirty="0"/>
          </a:p>
        </p:txBody>
      </p:sp>
    </p:spTree>
    <p:extLst>
      <p:ext uri="{BB962C8B-B14F-4D97-AF65-F5344CB8AC3E}">
        <p14:creationId xmlns:p14="http://schemas.microsoft.com/office/powerpoint/2010/main" val="38140322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9">
            <a:extLst>
              <a:ext uri="{FF2B5EF4-FFF2-40B4-BE49-F238E27FC236}">
                <a16:creationId xmlns:a16="http://schemas.microsoft.com/office/drawing/2014/main" id="{E8216A0D-C81F-D177-9D53-4037C34285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4" name="Slide Number Placeholder 3">
            <a:extLst>
              <a:ext uri="{FF2B5EF4-FFF2-40B4-BE49-F238E27FC236}">
                <a16:creationId xmlns:a16="http://schemas.microsoft.com/office/drawing/2014/main" id="{FB4B6A39-09B5-06F0-7854-2DFD652A61A8}"/>
              </a:ext>
            </a:extLst>
          </p:cNvPr>
          <p:cNvSpPr>
            <a:spLocks noGrp="1"/>
          </p:cNvSpPr>
          <p:nvPr>
            <p:ph type="sldNum" sz="quarter" idx="12"/>
          </p:nvPr>
        </p:nvSpPr>
        <p:spPr>
          <a:xfrm>
            <a:off x="8718755" y="6475709"/>
            <a:ext cx="2743200" cy="365125"/>
          </a:xfrm>
        </p:spPr>
        <p:txBody>
          <a:bodyPr/>
          <a:lstStyle/>
          <a:p>
            <a:fld id="{49EC5416-78B8-4F37-B286-A40543F63F6D}" type="slidenum">
              <a:rPr lang="en-US" smtClean="0"/>
              <a:pPr/>
              <a:t>57</a:t>
            </a:fld>
            <a:endParaRPr lang="en-US" dirty="0"/>
          </a:p>
        </p:txBody>
      </p:sp>
      <p:sp>
        <p:nvSpPr>
          <p:cNvPr id="13" name="Pavadinimas 1">
            <a:extLst>
              <a:ext uri="{FF2B5EF4-FFF2-40B4-BE49-F238E27FC236}">
                <a16:creationId xmlns:a16="http://schemas.microsoft.com/office/drawing/2014/main" id="{E4DD112F-39E6-5DAB-2F55-057DF6D2AF73}"/>
              </a:ext>
            </a:extLst>
          </p:cNvPr>
          <p:cNvSpPr>
            <a:spLocks noGrp="1"/>
          </p:cNvSpPr>
          <p:nvPr>
            <p:ph type="title"/>
          </p:nvPr>
        </p:nvSpPr>
        <p:spPr>
          <a:xfrm>
            <a:off x="285036" y="4814"/>
            <a:ext cx="11554689" cy="810627"/>
          </a:xfrm>
        </p:spPr>
        <p:txBody>
          <a:bodyPr>
            <a:noAutofit/>
          </a:bodyPr>
          <a:lstStyle/>
          <a:p>
            <a:pPr algn="ctr"/>
            <a:r>
              <a:rPr lang="lt-LT" sz="3600" b="1"/>
              <a:t>Pirkimo užbaigimas, kai </a:t>
            </a:r>
            <a:r>
              <a:rPr lang="lt-LT" sz="3600" b="1">
                <a:solidFill>
                  <a:srgbClr val="222222"/>
                </a:solidFill>
              </a:rPr>
              <a:t>pirkime</a:t>
            </a:r>
            <a:r>
              <a:rPr lang="lt-LT" sz="3600" b="1" i="0">
                <a:solidFill>
                  <a:srgbClr val="222222"/>
                </a:solidFill>
                <a:effectLst/>
              </a:rPr>
              <a:t> </a:t>
            </a:r>
            <a:r>
              <a:rPr lang="lt-LT" sz="3600" b="1" i="1" u="sng">
                <a:solidFill>
                  <a:srgbClr val="222222"/>
                </a:solidFill>
                <a:effectLst/>
              </a:rPr>
              <a:t>nėra gauta pasiūlymų</a:t>
            </a:r>
            <a:endParaRPr lang="lt-LT" sz="1400" i="1" u="sng">
              <a:latin typeface="-apple-system"/>
            </a:endParaRPr>
          </a:p>
        </p:txBody>
      </p:sp>
      <p:pic>
        <p:nvPicPr>
          <p:cNvPr id="15" name="Picture 14" descr="A screenshot of a computer&#10;&#10;AI-generated content may be incorrect.">
            <a:extLst>
              <a:ext uri="{FF2B5EF4-FFF2-40B4-BE49-F238E27FC236}">
                <a16:creationId xmlns:a16="http://schemas.microsoft.com/office/drawing/2014/main" id="{C7CE1EB8-ED7F-D34C-F3B6-7B231DC1DA5A}"/>
              </a:ext>
            </a:extLst>
          </p:cNvPr>
          <p:cNvPicPr>
            <a:picLocks noChangeAspect="1"/>
          </p:cNvPicPr>
          <p:nvPr/>
        </p:nvPicPr>
        <p:blipFill>
          <a:blip r:embed="rId3"/>
          <a:stretch>
            <a:fillRect/>
          </a:stretch>
        </p:blipFill>
        <p:spPr>
          <a:xfrm>
            <a:off x="6793005" y="759951"/>
            <a:ext cx="5113959" cy="2164798"/>
          </a:xfrm>
          <a:prstGeom prst="rect">
            <a:avLst/>
          </a:prstGeom>
        </p:spPr>
      </p:pic>
      <p:pic>
        <p:nvPicPr>
          <p:cNvPr id="16" name="Picture 15" descr="A screenshot of a computer&#10;&#10;AI-generated content may be incorrect.">
            <a:extLst>
              <a:ext uri="{FF2B5EF4-FFF2-40B4-BE49-F238E27FC236}">
                <a16:creationId xmlns:a16="http://schemas.microsoft.com/office/drawing/2014/main" id="{2BE29380-9E16-BC70-3988-4D0016F5B38D}"/>
              </a:ext>
            </a:extLst>
          </p:cNvPr>
          <p:cNvPicPr>
            <a:picLocks noChangeAspect="1"/>
          </p:cNvPicPr>
          <p:nvPr/>
        </p:nvPicPr>
        <p:blipFill>
          <a:blip r:embed="rId4"/>
          <a:stretch>
            <a:fillRect/>
          </a:stretch>
        </p:blipFill>
        <p:spPr>
          <a:xfrm>
            <a:off x="163098" y="1842350"/>
            <a:ext cx="3395457" cy="1200839"/>
          </a:xfrm>
          <a:prstGeom prst="rect">
            <a:avLst/>
          </a:prstGeom>
        </p:spPr>
      </p:pic>
      <p:pic>
        <p:nvPicPr>
          <p:cNvPr id="17" name="Picture 16" descr="A green and red rectangular sign with white text&#10;&#10;AI-generated content may be incorrect.">
            <a:extLst>
              <a:ext uri="{FF2B5EF4-FFF2-40B4-BE49-F238E27FC236}">
                <a16:creationId xmlns:a16="http://schemas.microsoft.com/office/drawing/2014/main" id="{A49E3242-4C5C-2372-A890-CB948C3CA2EA}"/>
              </a:ext>
            </a:extLst>
          </p:cNvPr>
          <p:cNvPicPr>
            <a:picLocks noChangeAspect="1"/>
          </p:cNvPicPr>
          <p:nvPr/>
        </p:nvPicPr>
        <p:blipFill>
          <a:blip r:embed="rId5"/>
          <a:stretch>
            <a:fillRect/>
          </a:stretch>
        </p:blipFill>
        <p:spPr>
          <a:xfrm>
            <a:off x="3932927" y="1842350"/>
            <a:ext cx="1753015" cy="997365"/>
          </a:xfrm>
          <a:prstGeom prst="rect">
            <a:avLst/>
          </a:prstGeom>
        </p:spPr>
      </p:pic>
      <p:sp>
        <p:nvSpPr>
          <p:cNvPr id="20" name="TextBox 19">
            <a:extLst>
              <a:ext uri="{FF2B5EF4-FFF2-40B4-BE49-F238E27FC236}">
                <a16:creationId xmlns:a16="http://schemas.microsoft.com/office/drawing/2014/main" id="{52E3C673-FA0B-D767-1281-59AC03C52FDF}"/>
              </a:ext>
            </a:extLst>
          </p:cNvPr>
          <p:cNvSpPr txBox="1"/>
          <p:nvPr/>
        </p:nvSpPr>
        <p:spPr>
          <a:xfrm>
            <a:off x="197938" y="2989761"/>
            <a:ext cx="11180555" cy="369332"/>
          </a:xfrm>
          <a:prstGeom prst="rect">
            <a:avLst/>
          </a:prstGeom>
          <a:solidFill>
            <a:schemeClr val="accent4">
              <a:lumMod val="20000"/>
              <a:lumOff val="80000"/>
            </a:schemeClr>
          </a:solidFill>
        </p:spPr>
        <p:txBody>
          <a:bodyPr wrap="square" lIns="91440" tIns="45720" rIns="91440" bIns="45720" rtlCol="0" anchor="t">
            <a:spAutoFit/>
          </a:bodyPr>
          <a:lstStyle/>
          <a:p>
            <a:r>
              <a:rPr lang="lt-LT" dirty="0">
                <a:ea typeface="Calibri"/>
                <a:cs typeface="Calibri"/>
              </a:rPr>
              <a:t>Užduotis „Paskelbti skelbimą apie sutarties skyrimą (pirkimo nutraukimą)“ pildoma tik tarptautinio pirkimo atveju </a:t>
            </a:r>
            <a:endParaRPr lang="en-US" dirty="0"/>
          </a:p>
        </p:txBody>
      </p:sp>
      <p:pic>
        <p:nvPicPr>
          <p:cNvPr id="21" name="Picture 20" descr="A screenshot of a computer&#10;&#10;AI-generated content may be incorrect.">
            <a:extLst>
              <a:ext uri="{FF2B5EF4-FFF2-40B4-BE49-F238E27FC236}">
                <a16:creationId xmlns:a16="http://schemas.microsoft.com/office/drawing/2014/main" id="{CCACF160-7874-E3BB-FC6A-43B7E37E8748}"/>
              </a:ext>
            </a:extLst>
          </p:cNvPr>
          <p:cNvPicPr>
            <a:picLocks noChangeAspect="1"/>
          </p:cNvPicPr>
          <p:nvPr/>
        </p:nvPicPr>
        <p:blipFill>
          <a:blip r:embed="rId6"/>
          <a:stretch>
            <a:fillRect/>
          </a:stretch>
        </p:blipFill>
        <p:spPr>
          <a:xfrm>
            <a:off x="197938" y="3320189"/>
            <a:ext cx="9243392" cy="1180398"/>
          </a:xfrm>
          <a:prstGeom prst="rect">
            <a:avLst/>
          </a:prstGeom>
        </p:spPr>
      </p:pic>
      <p:sp>
        <p:nvSpPr>
          <p:cNvPr id="22" name="TextBox 21">
            <a:extLst>
              <a:ext uri="{FF2B5EF4-FFF2-40B4-BE49-F238E27FC236}">
                <a16:creationId xmlns:a16="http://schemas.microsoft.com/office/drawing/2014/main" id="{476A3FD4-24CA-8B56-2E87-3284F39C195F}"/>
              </a:ext>
            </a:extLst>
          </p:cNvPr>
          <p:cNvSpPr txBox="1"/>
          <p:nvPr/>
        </p:nvSpPr>
        <p:spPr>
          <a:xfrm>
            <a:off x="197938" y="4435113"/>
            <a:ext cx="11180555"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ea typeface="Calibri"/>
                <a:cs typeface="Calibri"/>
              </a:rPr>
              <a:t>Skelbiamos apklausos vykdymo atveju, norint užbaigti pirkimą, eikite į užduotį „Paskelbti skelbimą apie sutarties skyrimą (pirkimo nutraukimą)“. Atsidariusiame lange pasirinkite „Praleisti skelbimo apie sutarties skyrimą pildymą (tik supaprastintiems pirkimams)“:</a:t>
            </a:r>
            <a:endParaRPr lang="en-US" dirty="0"/>
          </a:p>
        </p:txBody>
      </p:sp>
      <p:sp>
        <p:nvSpPr>
          <p:cNvPr id="23" name="TextBox 22">
            <a:extLst>
              <a:ext uri="{FF2B5EF4-FFF2-40B4-BE49-F238E27FC236}">
                <a16:creationId xmlns:a16="http://schemas.microsoft.com/office/drawing/2014/main" id="{E4EAC370-03DE-9FC9-CB12-D68357288B4A}"/>
              </a:ext>
            </a:extLst>
          </p:cNvPr>
          <p:cNvSpPr txBox="1"/>
          <p:nvPr/>
        </p:nvSpPr>
        <p:spPr>
          <a:xfrm>
            <a:off x="213585" y="5893509"/>
            <a:ext cx="9768615" cy="369332"/>
          </a:xfrm>
          <a:prstGeom prst="rect">
            <a:avLst/>
          </a:prstGeom>
          <a:solidFill>
            <a:schemeClr val="accent4">
              <a:lumMod val="20000"/>
              <a:lumOff val="80000"/>
            </a:schemeClr>
          </a:solidFill>
        </p:spPr>
        <p:txBody>
          <a:bodyPr wrap="square" lIns="91440" tIns="45720" rIns="91440" bIns="45720" rtlCol="0" anchor="t">
            <a:spAutoFit/>
          </a:bodyPr>
          <a:lstStyle/>
          <a:p>
            <a:r>
              <a:rPr lang="lt-LT" dirty="0">
                <a:ea typeface="Calibri"/>
                <a:cs typeface="Calibri"/>
              </a:rPr>
              <a:t>Užduočių sąraše bus užduotis „Eksportuoti pirkimą“, su kuria nieko daryti nereikia, t.y. palikite sąraše</a:t>
            </a:r>
            <a:endParaRPr lang="en-US" dirty="0"/>
          </a:p>
        </p:txBody>
      </p:sp>
      <p:pic>
        <p:nvPicPr>
          <p:cNvPr id="24" name="Picture 23" descr="A green and red rectangle with red text&#10;&#10;AI-generated content may be incorrect.">
            <a:extLst>
              <a:ext uri="{FF2B5EF4-FFF2-40B4-BE49-F238E27FC236}">
                <a16:creationId xmlns:a16="http://schemas.microsoft.com/office/drawing/2014/main" id="{D130E2F2-F2D4-7A6A-6672-29C687B242C8}"/>
              </a:ext>
            </a:extLst>
          </p:cNvPr>
          <p:cNvPicPr>
            <a:picLocks noChangeAspect="1"/>
          </p:cNvPicPr>
          <p:nvPr/>
        </p:nvPicPr>
        <p:blipFill>
          <a:blip r:embed="rId7"/>
          <a:stretch>
            <a:fillRect/>
          </a:stretch>
        </p:blipFill>
        <p:spPr>
          <a:xfrm>
            <a:off x="197938" y="5270518"/>
            <a:ext cx="10209834" cy="622991"/>
          </a:xfrm>
          <a:prstGeom prst="rect">
            <a:avLst/>
          </a:prstGeom>
        </p:spPr>
      </p:pic>
      <p:pic>
        <p:nvPicPr>
          <p:cNvPr id="25" name="Picture 24" descr="A close-up of a sign&#10;&#10;AI-generated content may be incorrect.">
            <a:extLst>
              <a:ext uri="{FF2B5EF4-FFF2-40B4-BE49-F238E27FC236}">
                <a16:creationId xmlns:a16="http://schemas.microsoft.com/office/drawing/2014/main" id="{3A023A68-0133-00EB-8BC6-A81D70EBCAA6}"/>
              </a:ext>
            </a:extLst>
          </p:cNvPr>
          <p:cNvPicPr>
            <a:picLocks noChangeAspect="1"/>
          </p:cNvPicPr>
          <p:nvPr/>
        </p:nvPicPr>
        <p:blipFill>
          <a:blip r:embed="rId8"/>
          <a:stretch>
            <a:fillRect/>
          </a:stretch>
        </p:blipFill>
        <p:spPr>
          <a:xfrm>
            <a:off x="205161" y="6296474"/>
            <a:ext cx="9453218" cy="527195"/>
          </a:xfrm>
          <a:prstGeom prst="rect">
            <a:avLst/>
          </a:prstGeom>
        </p:spPr>
      </p:pic>
      <p:pic>
        <p:nvPicPr>
          <p:cNvPr id="14" name="Picture 13" descr="A screenshot of a computer&#10;&#10;AI-generated content may be incorrect.">
            <a:extLst>
              <a:ext uri="{FF2B5EF4-FFF2-40B4-BE49-F238E27FC236}">
                <a16:creationId xmlns:a16="http://schemas.microsoft.com/office/drawing/2014/main" id="{3FFF996B-34EA-8A24-3718-70D2458578B2}"/>
              </a:ext>
            </a:extLst>
          </p:cNvPr>
          <p:cNvPicPr>
            <a:picLocks noChangeAspect="1"/>
          </p:cNvPicPr>
          <p:nvPr/>
        </p:nvPicPr>
        <p:blipFill>
          <a:blip r:embed="rId9"/>
          <a:stretch>
            <a:fillRect/>
          </a:stretch>
        </p:blipFill>
        <p:spPr>
          <a:xfrm>
            <a:off x="163098" y="667998"/>
            <a:ext cx="9265479" cy="1191687"/>
          </a:xfrm>
          <a:prstGeom prst="rect">
            <a:avLst/>
          </a:prstGeom>
        </p:spPr>
      </p:pic>
    </p:spTree>
    <p:extLst>
      <p:ext uri="{BB962C8B-B14F-4D97-AF65-F5344CB8AC3E}">
        <p14:creationId xmlns:p14="http://schemas.microsoft.com/office/powerpoint/2010/main" val="1399491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9">
            <a:extLst>
              <a:ext uri="{FF2B5EF4-FFF2-40B4-BE49-F238E27FC236}">
                <a16:creationId xmlns:a16="http://schemas.microsoft.com/office/drawing/2014/main" id="{A2BCD939-FC79-D0BF-E36E-4396845141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4" name="Slide Number Placeholder 3">
            <a:extLst>
              <a:ext uri="{FF2B5EF4-FFF2-40B4-BE49-F238E27FC236}">
                <a16:creationId xmlns:a16="http://schemas.microsoft.com/office/drawing/2014/main" id="{C77960DD-A2EF-0319-C21F-135F8C970428}"/>
              </a:ext>
            </a:extLst>
          </p:cNvPr>
          <p:cNvSpPr>
            <a:spLocks noGrp="1"/>
          </p:cNvSpPr>
          <p:nvPr>
            <p:ph type="sldNum" sz="quarter" idx="12"/>
          </p:nvPr>
        </p:nvSpPr>
        <p:spPr>
          <a:xfrm>
            <a:off x="8610781" y="6492875"/>
            <a:ext cx="2743200" cy="365125"/>
          </a:xfrm>
        </p:spPr>
        <p:txBody>
          <a:bodyPr/>
          <a:lstStyle/>
          <a:p>
            <a:fld id="{49EC5416-78B8-4F37-B286-A40543F63F6D}" type="slidenum">
              <a:rPr lang="en-US" smtClean="0"/>
              <a:pPr/>
              <a:t>58</a:t>
            </a:fld>
            <a:endParaRPr lang="en-US" dirty="0"/>
          </a:p>
        </p:txBody>
      </p:sp>
      <p:sp>
        <p:nvSpPr>
          <p:cNvPr id="6" name="Pavadinimas 1">
            <a:extLst>
              <a:ext uri="{FF2B5EF4-FFF2-40B4-BE49-F238E27FC236}">
                <a16:creationId xmlns:a16="http://schemas.microsoft.com/office/drawing/2014/main" id="{6D94BDCC-EA6F-B231-A7F1-AD432CA85257}"/>
              </a:ext>
            </a:extLst>
          </p:cNvPr>
          <p:cNvSpPr>
            <a:spLocks noGrp="1"/>
          </p:cNvSpPr>
          <p:nvPr>
            <p:ph type="title"/>
          </p:nvPr>
        </p:nvSpPr>
        <p:spPr>
          <a:xfrm>
            <a:off x="318654" y="4814"/>
            <a:ext cx="11554689" cy="810627"/>
          </a:xfrm>
        </p:spPr>
        <p:txBody>
          <a:bodyPr>
            <a:noAutofit/>
          </a:bodyPr>
          <a:lstStyle/>
          <a:p>
            <a:pPr algn="ctr"/>
            <a:r>
              <a:rPr lang="lt-LT" sz="3600" b="1"/>
              <a:t>Pirkimo užbaigimas, kai </a:t>
            </a:r>
            <a:r>
              <a:rPr lang="lt-LT" sz="3600" b="1">
                <a:solidFill>
                  <a:srgbClr val="000000"/>
                </a:solidFill>
              </a:rPr>
              <a:t>visi </a:t>
            </a:r>
            <a:r>
              <a:rPr lang="lt-LT" sz="3600" b="1">
                <a:solidFill>
                  <a:srgbClr val="222222"/>
                </a:solidFill>
              </a:rPr>
              <a:t>pasiūlymai yra </a:t>
            </a:r>
            <a:r>
              <a:rPr lang="lt-LT" sz="3600" b="1" i="1" u="sng">
                <a:solidFill>
                  <a:srgbClr val="222222"/>
                </a:solidFill>
              </a:rPr>
              <a:t>atmetami</a:t>
            </a:r>
            <a:endParaRPr lang="en-US" b="1" i="1" u="sng">
              <a:ea typeface="Calibri Light"/>
              <a:cs typeface="Calibri Light"/>
            </a:endParaRPr>
          </a:p>
        </p:txBody>
      </p:sp>
      <p:pic>
        <p:nvPicPr>
          <p:cNvPr id="8" name="Picture 7" descr="A screenshot of a computer&#10;&#10;AI-generated content may be incorrect.">
            <a:extLst>
              <a:ext uri="{FF2B5EF4-FFF2-40B4-BE49-F238E27FC236}">
                <a16:creationId xmlns:a16="http://schemas.microsoft.com/office/drawing/2014/main" id="{79BC6560-D244-939A-DD04-E5C6A3BC78F9}"/>
              </a:ext>
            </a:extLst>
          </p:cNvPr>
          <p:cNvPicPr>
            <a:picLocks noChangeAspect="1"/>
          </p:cNvPicPr>
          <p:nvPr/>
        </p:nvPicPr>
        <p:blipFill>
          <a:blip r:embed="rId3"/>
          <a:stretch>
            <a:fillRect/>
          </a:stretch>
        </p:blipFill>
        <p:spPr>
          <a:xfrm>
            <a:off x="6076110" y="707091"/>
            <a:ext cx="6113369" cy="2037230"/>
          </a:xfrm>
          <a:prstGeom prst="rect">
            <a:avLst/>
          </a:prstGeom>
        </p:spPr>
      </p:pic>
      <p:sp>
        <p:nvSpPr>
          <p:cNvPr id="10" name="TextBox 9">
            <a:extLst>
              <a:ext uri="{FF2B5EF4-FFF2-40B4-BE49-F238E27FC236}">
                <a16:creationId xmlns:a16="http://schemas.microsoft.com/office/drawing/2014/main" id="{C1845E4F-4032-F29D-7D17-EF5DB42205B3}"/>
              </a:ext>
            </a:extLst>
          </p:cNvPr>
          <p:cNvSpPr txBox="1"/>
          <p:nvPr/>
        </p:nvSpPr>
        <p:spPr>
          <a:xfrm>
            <a:off x="176945" y="2749686"/>
            <a:ext cx="11180555"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ea typeface="Calibri"/>
                <a:cs typeface="Calibri"/>
              </a:rPr>
              <a:t>Užduotis „Paskelbti skelbimą apie sutarties skyrimą (pirkimo nutraukimą)“ pildoma tik tarptautinio pirkimo atveju </a:t>
            </a:r>
          </a:p>
        </p:txBody>
      </p:sp>
      <p:sp>
        <p:nvSpPr>
          <p:cNvPr id="12" name="TextBox 11">
            <a:extLst>
              <a:ext uri="{FF2B5EF4-FFF2-40B4-BE49-F238E27FC236}">
                <a16:creationId xmlns:a16="http://schemas.microsoft.com/office/drawing/2014/main" id="{A1FCA9B1-9E83-FABD-F636-E1833A9A794B}"/>
              </a:ext>
            </a:extLst>
          </p:cNvPr>
          <p:cNvSpPr txBox="1"/>
          <p:nvPr/>
        </p:nvSpPr>
        <p:spPr>
          <a:xfrm>
            <a:off x="173245" y="3761570"/>
            <a:ext cx="11180555"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ea typeface="Calibri"/>
                <a:cs typeface="Calibri"/>
              </a:rPr>
              <a:t>Skelbiamos apklausos vykdymo atveju, norint užbaigti pirkimą, eikite į užduotį „Paskelbti skelbimą apie sutarties skyrimą (pirkimo nutraukimą)“. Atsidariusiame lange pasirinkite „Praleisti skelbimo apie sutarties skyrimą pildymą (tik supaprastintiems pirkimams)“</a:t>
            </a:r>
            <a:endParaRPr lang="en-US" dirty="0"/>
          </a:p>
        </p:txBody>
      </p:sp>
      <p:sp>
        <p:nvSpPr>
          <p:cNvPr id="14" name="TextBox 13">
            <a:extLst>
              <a:ext uri="{FF2B5EF4-FFF2-40B4-BE49-F238E27FC236}">
                <a16:creationId xmlns:a16="http://schemas.microsoft.com/office/drawing/2014/main" id="{6FB628BC-D22C-831A-8EEC-A172916DF64B}"/>
              </a:ext>
            </a:extLst>
          </p:cNvPr>
          <p:cNvSpPr txBox="1"/>
          <p:nvPr/>
        </p:nvSpPr>
        <p:spPr>
          <a:xfrm>
            <a:off x="176945" y="5624876"/>
            <a:ext cx="11180555"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ea typeface="Calibri"/>
                <a:cs typeface="Calibri"/>
              </a:rPr>
              <a:t>Užduočių sąraše bus užduotis „Eksportuoti pirkimą“ su kuria nieko daryti nereikia, t. y. palikite sąraše</a:t>
            </a:r>
            <a:endParaRPr lang="en-US"/>
          </a:p>
        </p:txBody>
      </p:sp>
      <p:pic>
        <p:nvPicPr>
          <p:cNvPr id="15" name="Picture 14" descr="A close up of a logo&#10;&#10;AI-generated content may be incorrect.">
            <a:extLst>
              <a:ext uri="{FF2B5EF4-FFF2-40B4-BE49-F238E27FC236}">
                <a16:creationId xmlns:a16="http://schemas.microsoft.com/office/drawing/2014/main" id="{ABC765F1-11A7-1FD4-5A4E-6D4597B9CEA5}"/>
              </a:ext>
            </a:extLst>
          </p:cNvPr>
          <p:cNvPicPr>
            <a:picLocks noChangeAspect="1"/>
          </p:cNvPicPr>
          <p:nvPr/>
        </p:nvPicPr>
        <p:blipFill>
          <a:blip r:embed="rId4"/>
          <a:stretch>
            <a:fillRect/>
          </a:stretch>
        </p:blipFill>
        <p:spPr>
          <a:xfrm>
            <a:off x="168088" y="6070877"/>
            <a:ext cx="9234207" cy="710453"/>
          </a:xfrm>
          <a:prstGeom prst="rect">
            <a:avLst/>
          </a:prstGeom>
        </p:spPr>
      </p:pic>
      <p:pic>
        <p:nvPicPr>
          <p:cNvPr id="16" name="Picture 15" descr="A green and red rectangle with red text&#10;&#10;AI-generated content may be incorrect.">
            <a:extLst>
              <a:ext uri="{FF2B5EF4-FFF2-40B4-BE49-F238E27FC236}">
                <a16:creationId xmlns:a16="http://schemas.microsoft.com/office/drawing/2014/main" id="{A6E297B1-15F2-1A49-D81D-79A1C9696A48}"/>
              </a:ext>
            </a:extLst>
          </p:cNvPr>
          <p:cNvPicPr>
            <a:picLocks noChangeAspect="1"/>
          </p:cNvPicPr>
          <p:nvPr/>
        </p:nvPicPr>
        <p:blipFill>
          <a:blip r:embed="rId5"/>
          <a:stretch>
            <a:fillRect/>
          </a:stretch>
        </p:blipFill>
        <p:spPr>
          <a:xfrm>
            <a:off x="165739" y="4592778"/>
            <a:ext cx="10600765" cy="1036037"/>
          </a:xfrm>
          <a:prstGeom prst="rect">
            <a:avLst/>
          </a:prstGeom>
        </p:spPr>
      </p:pic>
      <p:pic>
        <p:nvPicPr>
          <p:cNvPr id="17" name="Picture 16" descr="A close-up of a sign&#10;&#10;AI-generated content may be incorrect.">
            <a:extLst>
              <a:ext uri="{FF2B5EF4-FFF2-40B4-BE49-F238E27FC236}">
                <a16:creationId xmlns:a16="http://schemas.microsoft.com/office/drawing/2014/main" id="{E492594B-DC00-F326-D1D0-D4997677D3D1}"/>
              </a:ext>
            </a:extLst>
          </p:cNvPr>
          <p:cNvPicPr>
            <a:picLocks noChangeAspect="1"/>
          </p:cNvPicPr>
          <p:nvPr/>
        </p:nvPicPr>
        <p:blipFill>
          <a:blip r:embed="rId6"/>
          <a:stretch>
            <a:fillRect/>
          </a:stretch>
        </p:blipFill>
        <p:spPr>
          <a:xfrm>
            <a:off x="168088" y="3065873"/>
            <a:ext cx="9558618" cy="726253"/>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5FBF4524-0FB4-C91E-D8FF-8D56ECAC9F62}"/>
              </a:ext>
            </a:extLst>
          </p:cNvPr>
          <p:cNvPicPr>
            <a:picLocks noChangeAspect="1"/>
          </p:cNvPicPr>
          <p:nvPr/>
        </p:nvPicPr>
        <p:blipFill>
          <a:blip r:embed="rId7"/>
          <a:stretch>
            <a:fillRect/>
          </a:stretch>
        </p:blipFill>
        <p:spPr>
          <a:xfrm>
            <a:off x="168088" y="696657"/>
            <a:ext cx="8841442" cy="1027158"/>
          </a:xfrm>
          <a:prstGeom prst="rect">
            <a:avLst/>
          </a:prstGeom>
        </p:spPr>
      </p:pic>
      <p:sp>
        <p:nvSpPr>
          <p:cNvPr id="9" name="Oval 3">
            <a:extLst>
              <a:ext uri="{FF2B5EF4-FFF2-40B4-BE49-F238E27FC236}">
                <a16:creationId xmlns:a16="http://schemas.microsoft.com/office/drawing/2014/main" id="{F71A166C-3BCB-D489-21F7-87C1D23DE2DA}"/>
              </a:ext>
            </a:extLst>
          </p:cNvPr>
          <p:cNvSpPr/>
          <p:nvPr/>
        </p:nvSpPr>
        <p:spPr>
          <a:xfrm>
            <a:off x="10244868" y="229435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3</a:t>
            </a:r>
            <a:endParaRPr lang="lt-LT">
              <a:solidFill>
                <a:schemeClr val="tx1"/>
              </a:solidFill>
              <a:ea typeface="Calibri"/>
              <a:cs typeface="Calibri"/>
            </a:endParaRPr>
          </a:p>
        </p:txBody>
      </p:sp>
      <p:sp>
        <p:nvSpPr>
          <p:cNvPr id="13" name="Oval 3">
            <a:extLst>
              <a:ext uri="{FF2B5EF4-FFF2-40B4-BE49-F238E27FC236}">
                <a16:creationId xmlns:a16="http://schemas.microsoft.com/office/drawing/2014/main" id="{7518D028-54DF-3B05-3BD5-0FCAD78403F8}"/>
              </a:ext>
            </a:extLst>
          </p:cNvPr>
          <p:cNvSpPr/>
          <p:nvPr/>
        </p:nvSpPr>
        <p:spPr>
          <a:xfrm>
            <a:off x="10722239" y="17295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2</a:t>
            </a:r>
            <a:endParaRPr lang="lt-LT">
              <a:solidFill>
                <a:schemeClr val="tx1"/>
              </a:solidFill>
              <a:ea typeface="Calibri"/>
              <a:cs typeface="Calibri"/>
            </a:endParaRPr>
          </a:p>
        </p:txBody>
      </p:sp>
      <p:sp>
        <p:nvSpPr>
          <p:cNvPr id="19" name="Oval 3">
            <a:extLst>
              <a:ext uri="{FF2B5EF4-FFF2-40B4-BE49-F238E27FC236}">
                <a16:creationId xmlns:a16="http://schemas.microsoft.com/office/drawing/2014/main" id="{FA0ACBFE-32B8-6BED-14DF-9A6922ADCF4A}"/>
              </a:ext>
            </a:extLst>
          </p:cNvPr>
          <p:cNvSpPr/>
          <p:nvPr/>
        </p:nvSpPr>
        <p:spPr>
          <a:xfrm>
            <a:off x="5910433" y="120962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Tree>
    <p:extLst>
      <p:ext uri="{BB962C8B-B14F-4D97-AF65-F5344CB8AC3E}">
        <p14:creationId xmlns:p14="http://schemas.microsoft.com/office/powerpoint/2010/main" val="38578405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74072" y="316595"/>
            <a:ext cx="11443855" cy="810627"/>
          </a:xfrm>
        </p:spPr>
        <p:txBody>
          <a:bodyPr>
            <a:noAutofit/>
          </a:bodyPr>
          <a:lstStyle/>
          <a:p>
            <a:pPr algn="ctr"/>
            <a:r>
              <a:rPr lang="lt-LT" sz="2800" b="1">
                <a:latin typeface="Calibri Light"/>
                <a:ea typeface="Calibri Light"/>
                <a:cs typeface="Calibri Light"/>
              </a:rPr>
              <a:t>Pirkimo nutraukimas pirkimo vykdytojo sprendimu </a:t>
            </a:r>
            <a:br>
              <a:rPr lang="lt-LT" sz="2800" b="1" dirty="0">
                <a:latin typeface="Calibri Light"/>
                <a:ea typeface="Calibri Light"/>
                <a:cs typeface="Calibri Light"/>
              </a:rPr>
            </a:br>
            <a:r>
              <a:rPr lang="lt-LT" sz="2800" b="1">
                <a:latin typeface="Calibri Light"/>
                <a:ea typeface="Calibri Light"/>
                <a:cs typeface="Calibri Light"/>
              </a:rPr>
              <a:t>(netaikoma, kai </a:t>
            </a:r>
            <a:r>
              <a:rPr lang="lt-LT" sz="2800" b="1">
                <a:solidFill>
                  <a:srgbClr val="222222"/>
                </a:solidFill>
                <a:latin typeface="Calibri Light"/>
                <a:ea typeface="Calibri Light"/>
                <a:cs typeface="Calibri Light"/>
              </a:rPr>
              <a:t>pasiūlymai yra atmetami arba pirkime nėra gauta pasiūlymų)</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718755" y="6471648"/>
            <a:ext cx="2743200" cy="365125"/>
          </a:xfrm>
        </p:spPr>
        <p:txBody>
          <a:bodyPr/>
          <a:lstStyle/>
          <a:p>
            <a:fld id="{49EC5416-78B8-4F37-B286-A40543F63F6D}" type="slidenum">
              <a:rPr lang="en-US" smtClean="0"/>
              <a:pPr/>
              <a:t>59</a:t>
            </a:fld>
            <a:endParaRPr lang="en-US" dirty="0"/>
          </a:p>
        </p:txBody>
      </p:sp>
      <p:pic>
        <p:nvPicPr>
          <p:cNvPr id="11" name="Picture 10">
            <a:extLst>
              <a:ext uri="{FF2B5EF4-FFF2-40B4-BE49-F238E27FC236}">
                <a16:creationId xmlns:a16="http://schemas.microsoft.com/office/drawing/2014/main" id="{C9E475D8-C808-C240-EBBB-7909743616D6}"/>
              </a:ext>
            </a:extLst>
          </p:cNvPr>
          <p:cNvPicPr>
            <a:picLocks noChangeAspect="1"/>
          </p:cNvPicPr>
          <p:nvPr/>
        </p:nvPicPr>
        <p:blipFill>
          <a:blip r:embed="rId3"/>
          <a:stretch>
            <a:fillRect/>
          </a:stretch>
        </p:blipFill>
        <p:spPr>
          <a:xfrm>
            <a:off x="476234" y="3429000"/>
            <a:ext cx="1362687" cy="1573518"/>
          </a:xfrm>
          <a:prstGeom prst="rect">
            <a:avLst/>
          </a:prstGeom>
        </p:spPr>
      </p:pic>
      <p:sp>
        <p:nvSpPr>
          <p:cNvPr id="13" name="TextBox 12">
            <a:extLst>
              <a:ext uri="{FF2B5EF4-FFF2-40B4-BE49-F238E27FC236}">
                <a16:creationId xmlns:a16="http://schemas.microsoft.com/office/drawing/2014/main" id="{D8BEBE8A-6057-CB6E-A80B-42DAF9FD7F25}"/>
              </a:ext>
            </a:extLst>
          </p:cNvPr>
          <p:cNvSpPr txBox="1"/>
          <p:nvPr/>
        </p:nvSpPr>
        <p:spPr>
          <a:xfrm>
            <a:off x="374073" y="1139294"/>
            <a:ext cx="10564026" cy="5632311"/>
          </a:xfrm>
          <a:prstGeom prst="rect">
            <a:avLst/>
          </a:prstGeom>
          <a:noFill/>
        </p:spPr>
        <p:txBody>
          <a:bodyPr wrap="square">
            <a:spAutoFit/>
          </a:bodyPr>
          <a:lstStyle/>
          <a:p>
            <a:r>
              <a:rPr lang="lt-LT" b="0" i="0" dirty="0">
                <a:effectLst/>
              </a:rPr>
              <a:t>Pirkimo vykdytojui priėmus sprendimą nutraukti pirkimo procedūras:</a:t>
            </a:r>
          </a:p>
          <a:p>
            <a:pPr marL="285750" indent="-285750">
              <a:buFont typeface="Arial" panose="020B0604020202020204" pitchFamily="34" charset="0"/>
              <a:buChar char="•"/>
            </a:pPr>
            <a:r>
              <a:rPr lang="lt-LT" dirty="0"/>
              <a:t>p</a:t>
            </a:r>
            <a:r>
              <a:rPr lang="lt-LT" b="0" i="0" dirty="0">
                <a:effectLst/>
              </a:rPr>
              <a:t>rie pirkimo pavadinimo skliaustuose įrašyti NUTRAUKTAS, kad nauji tiekėjai neteiktų pasiūlymų. Tai padaryti konkretaus pirkimo aplinkoje pasirinkus mygtuką Koreguoti pirkimo informaciją (1), tuomet Pavadinimo laukelyje pridėjus (NUTRAUKTAS) (2) ir paspaudus Išsaugoti pakeitimus (3):</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b="0" i="0" dirty="0">
              <a:effectLst/>
            </a:endParaRPr>
          </a:p>
          <a:p>
            <a:endParaRPr lang="lt-LT" b="0" i="0" dirty="0">
              <a:effectLst/>
            </a:endParaRPr>
          </a:p>
          <a:p>
            <a:pPr marL="285750" indent="-285750">
              <a:buFont typeface="Arial" panose="020B0604020202020204" pitchFamily="34" charset="0"/>
              <a:buChar char="•"/>
            </a:pPr>
            <a:r>
              <a:rPr lang="lt-LT" b="0" i="0" dirty="0">
                <a:effectLst/>
              </a:rPr>
              <a:t>apie tokį sprendimą jis turi susirašinėjimo priemonėmis informuoti tiekėjus:</a:t>
            </a:r>
          </a:p>
          <a:p>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dirty="0"/>
              <a:t>Pranešimą apie pirkimo nutraukimą pridėti prie pirkimo dokumentų (jei tokia sąlyga nurodyta pirkimo dokumentuose).</a:t>
            </a:r>
          </a:p>
          <a:p>
            <a:pPr marL="285750" indent="-285750">
              <a:buFont typeface="Arial" panose="020B0604020202020204" pitchFamily="34" charset="0"/>
              <a:buChar char="•"/>
            </a:pPr>
            <a:r>
              <a:rPr lang="lt-LT" dirty="0"/>
              <a:t>Mažos vertės pirkimų atveju j</a:t>
            </a:r>
            <a:r>
              <a:rPr lang="lt-LT" b="0" i="0" dirty="0">
                <a:effectLst/>
              </a:rPr>
              <a:t>okie papildomi veiksmai sistemoje neatliekami, taip pat nevykdomos su šiuo pirkimu susijusios užduotys (jos paliekamos užduočių sąraše).</a:t>
            </a:r>
          </a:p>
          <a:p>
            <a:pPr marL="285750" indent="-285750">
              <a:buFont typeface="Arial" panose="020B0604020202020204" pitchFamily="34" charset="0"/>
              <a:buChar char="•"/>
            </a:pPr>
            <a:r>
              <a:rPr lang="lt-LT" dirty="0"/>
              <a:t>Daugiau informacijos, kaip nutraukti pirkimą rasite čia: </a:t>
            </a:r>
            <a:r>
              <a:rPr lang="lt-LT" dirty="0">
                <a:hlinkClick r:id="rId4"/>
              </a:rPr>
              <a:t>Dėl pirkimo procedūrų nutraukimo - Viešųjų pirkimų tarnyba</a:t>
            </a:r>
            <a:endParaRPr lang="lt-LT" dirty="0"/>
          </a:p>
        </p:txBody>
      </p:sp>
      <p:pic>
        <p:nvPicPr>
          <p:cNvPr id="15" name="Picture 14">
            <a:extLst>
              <a:ext uri="{FF2B5EF4-FFF2-40B4-BE49-F238E27FC236}">
                <a16:creationId xmlns:a16="http://schemas.microsoft.com/office/drawing/2014/main" id="{0D43239A-B35D-00C1-B159-C0ED9B2D7CB8}"/>
              </a:ext>
            </a:extLst>
          </p:cNvPr>
          <p:cNvPicPr>
            <a:picLocks noChangeAspect="1"/>
          </p:cNvPicPr>
          <p:nvPr/>
        </p:nvPicPr>
        <p:blipFill>
          <a:blip r:embed="rId5"/>
          <a:stretch>
            <a:fillRect/>
          </a:stretch>
        </p:blipFill>
        <p:spPr>
          <a:xfrm>
            <a:off x="434671" y="2310559"/>
            <a:ext cx="4110263" cy="762215"/>
          </a:xfrm>
          <a:prstGeom prst="rect">
            <a:avLst/>
          </a:prstGeom>
        </p:spPr>
      </p:pic>
      <p:pic>
        <p:nvPicPr>
          <p:cNvPr id="17" name="Picture 16">
            <a:extLst>
              <a:ext uri="{FF2B5EF4-FFF2-40B4-BE49-F238E27FC236}">
                <a16:creationId xmlns:a16="http://schemas.microsoft.com/office/drawing/2014/main" id="{15799DF2-49F3-627F-8DCF-606BC83C7E76}"/>
              </a:ext>
            </a:extLst>
          </p:cNvPr>
          <p:cNvPicPr>
            <a:picLocks noChangeAspect="1"/>
          </p:cNvPicPr>
          <p:nvPr/>
        </p:nvPicPr>
        <p:blipFill>
          <a:blip r:embed="rId6"/>
          <a:stretch>
            <a:fillRect/>
          </a:stretch>
        </p:blipFill>
        <p:spPr>
          <a:xfrm>
            <a:off x="4722932" y="2250469"/>
            <a:ext cx="2881530" cy="851361"/>
          </a:xfrm>
          <a:prstGeom prst="rect">
            <a:avLst/>
          </a:prstGeom>
        </p:spPr>
      </p:pic>
      <p:pic>
        <p:nvPicPr>
          <p:cNvPr id="19" name="Picture 18">
            <a:extLst>
              <a:ext uri="{FF2B5EF4-FFF2-40B4-BE49-F238E27FC236}">
                <a16:creationId xmlns:a16="http://schemas.microsoft.com/office/drawing/2014/main" id="{3072E58D-60A4-BB8E-5E19-D748B78F0E93}"/>
              </a:ext>
            </a:extLst>
          </p:cNvPr>
          <p:cNvPicPr>
            <a:picLocks noChangeAspect="1"/>
          </p:cNvPicPr>
          <p:nvPr/>
        </p:nvPicPr>
        <p:blipFill>
          <a:blip r:embed="rId7"/>
          <a:stretch>
            <a:fillRect/>
          </a:stretch>
        </p:blipFill>
        <p:spPr>
          <a:xfrm>
            <a:off x="7782460" y="2368502"/>
            <a:ext cx="3763447" cy="646331"/>
          </a:xfrm>
          <a:prstGeom prst="rect">
            <a:avLst/>
          </a:prstGeom>
        </p:spPr>
      </p:pic>
      <p:sp>
        <p:nvSpPr>
          <p:cNvPr id="4" name="Rectangle 10">
            <a:extLst>
              <a:ext uri="{FF2B5EF4-FFF2-40B4-BE49-F238E27FC236}">
                <a16:creationId xmlns:a16="http://schemas.microsoft.com/office/drawing/2014/main" id="{07E3AAD1-F667-07EA-4DD4-6A24EFD0E57E}"/>
              </a:ext>
            </a:extLst>
          </p:cNvPr>
          <p:cNvSpPr/>
          <p:nvPr/>
        </p:nvSpPr>
        <p:spPr>
          <a:xfrm>
            <a:off x="2654251" y="2744205"/>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D3FBA55-5E0A-9D45-9591-A03FA033826C}"/>
              </a:ext>
            </a:extLst>
          </p:cNvPr>
          <p:cNvSpPr/>
          <p:nvPr/>
        </p:nvSpPr>
        <p:spPr>
          <a:xfrm>
            <a:off x="2113880" y="26798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0" name="Rectangle 10">
            <a:extLst>
              <a:ext uri="{FF2B5EF4-FFF2-40B4-BE49-F238E27FC236}">
                <a16:creationId xmlns:a16="http://schemas.microsoft.com/office/drawing/2014/main" id="{5F57675C-59F5-97E4-ED3D-E710EFE5B1E8}"/>
              </a:ext>
            </a:extLst>
          </p:cNvPr>
          <p:cNvSpPr/>
          <p:nvPr/>
        </p:nvSpPr>
        <p:spPr>
          <a:xfrm>
            <a:off x="4802410" y="2520724"/>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BC898EF9-AFA9-FCED-87EB-935526EF8EFA}"/>
              </a:ext>
            </a:extLst>
          </p:cNvPr>
          <p:cNvSpPr/>
          <p:nvPr/>
        </p:nvSpPr>
        <p:spPr>
          <a:xfrm>
            <a:off x="6738829" y="24430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60" name="Rectangle 10">
            <a:extLst>
              <a:ext uri="{FF2B5EF4-FFF2-40B4-BE49-F238E27FC236}">
                <a16:creationId xmlns:a16="http://schemas.microsoft.com/office/drawing/2014/main" id="{E9E57F5C-BC19-3E45-B040-6F5F9AD11E03}"/>
              </a:ext>
            </a:extLst>
          </p:cNvPr>
          <p:cNvSpPr/>
          <p:nvPr/>
        </p:nvSpPr>
        <p:spPr>
          <a:xfrm>
            <a:off x="9932025" y="2520724"/>
            <a:ext cx="1613882" cy="37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3">
            <a:extLst>
              <a:ext uri="{FF2B5EF4-FFF2-40B4-BE49-F238E27FC236}">
                <a16:creationId xmlns:a16="http://schemas.microsoft.com/office/drawing/2014/main" id="{DA9B9026-437C-F86D-B81A-3B451704CAAC}"/>
              </a:ext>
            </a:extLst>
          </p:cNvPr>
          <p:cNvSpPr/>
          <p:nvPr/>
        </p:nvSpPr>
        <p:spPr>
          <a:xfrm>
            <a:off x="9421867" y="25004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65" name="Rectangle 10">
            <a:extLst>
              <a:ext uri="{FF2B5EF4-FFF2-40B4-BE49-F238E27FC236}">
                <a16:creationId xmlns:a16="http://schemas.microsoft.com/office/drawing/2014/main" id="{5441CC66-7E37-6C2F-4641-53AB96A77365}"/>
              </a:ext>
            </a:extLst>
          </p:cNvPr>
          <p:cNvSpPr/>
          <p:nvPr/>
        </p:nvSpPr>
        <p:spPr>
          <a:xfrm>
            <a:off x="768518" y="4491132"/>
            <a:ext cx="1070403" cy="2037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5603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2"/>
          <a:stretch>
            <a:fillRect/>
          </a:stretch>
        </p:blipFill>
        <p:spPr>
          <a:xfrm>
            <a:off x="869577" y="947109"/>
            <a:ext cx="9796826" cy="130444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4"/>
          <a:stretch>
            <a:fillRect/>
          </a:stretch>
        </p:blipFill>
        <p:spPr>
          <a:xfrm>
            <a:off x="830408" y="2173131"/>
            <a:ext cx="4560842" cy="3737760"/>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236589" y="1982583"/>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CF9F9361-CE94-C7CC-2404-55EB07FA0830}"/>
              </a:ext>
            </a:extLst>
          </p:cNvPr>
          <p:cNvSpPr/>
          <p:nvPr/>
        </p:nvSpPr>
        <p:spPr>
          <a:xfrm>
            <a:off x="4418995" y="5591667"/>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9600187" y="19375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3">
            <a:extLst>
              <a:ext uri="{FF2B5EF4-FFF2-40B4-BE49-F238E27FC236}">
                <a16:creationId xmlns:a16="http://schemas.microsoft.com/office/drawing/2014/main" id="{6F42BF21-56CE-5EA5-C510-50775D1CCB84}"/>
              </a:ext>
            </a:extLst>
          </p:cNvPr>
          <p:cNvSpPr/>
          <p:nvPr/>
        </p:nvSpPr>
        <p:spPr>
          <a:xfrm>
            <a:off x="4418995" y="508882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6</a:t>
            </a:fld>
            <a:endParaRPr lang="en-US"/>
          </a:p>
        </p:txBody>
      </p:sp>
      <p:pic>
        <p:nvPicPr>
          <p:cNvPr id="4" name="Paveikslėlis 3">
            <a:extLst>
              <a:ext uri="{FF2B5EF4-FFF2-40B4-BE49-F238E27FC236}">
                <a16:creationId xmlns:a16="http://schemas.microsoft.com/office/drawing/2014/main" id="{20AA4D72-2386-6FAE-6222-E86E808717E1}"/>
              </a:ext>
            </a:extLst>
          </p:cNvPr>
          <p:cNvPicPr>
            <a:picLocks noChangeAspect="1"/>
          </p:cNvPicPr>
          <p:nvPr/>
        </p:nvPicPr>
        <p:blipFill rotWithShape="1">
          <a:blip r:embed="rId5"/>
          <a:srcRect l="37375" t="64406" r="48248" b="30495"/>
          <a:stretch/>
        </p:blipFill>
        <p:spPr bwMode="auto">
          <a:xfrm>
            <a:off x="7543801" y="5339226"/>
            <a:ext cx="890854" cy="267300"/>
          </a:xfrm>
          <a:prstGeom prst="rect">
            <a:avLst/>
          </a:prstGeom>
          <a:ln>
            <a:noFill/>
          </a:ln>
          <a:extLst>
            <a:ext uri="{53640926-AAD7-44D8-BBD7-CCE9431645EC}">
              <a14:shadowObscured xmlns:a14="http://schemas.microsoft.com/office/drawing/2010/main"/>
            </a:ext>
          </a:extLst>
        </p:spPr>
      </p:pic>
      <p:pic>
        <p:nvPicPr>
          <p:cNvPr id="20" name="Content Placeholder 19">
            <a:extLst>
              <a:ext uri="{FF2B5EF4-FFF2-40B4-BE49-F238E27FC236}">
                <a16:creationId xmlns:a16="http://schemas.microsoft.com/office/drawing/2014/main" id="{197A57C0-6164-AB21-EF23-00F10C155828}"/>
              </a:ext>
            </a:extLst>
          </p:cNvPr>
          <p:cNvPicPr>
            <a:picLocks noGrp="1" noChangeAspect="1"/>
          </p:cNvPicPr>
          <p:nvPr>
            <p:ph idx="1"/>
          </p:nvPr>
        </p:nvPicPr>
        <p:blipFill>
          <a:blip r:embed="rId6"/>
          <a:stretch>
            <a:fillRect/>
          </a:stretch>
        </p:blipFill>
        <p:spPr>
          <a:xfrm>
            <a:off x="5672735" y="2783232"/>
            <a:ext cx="5289624" cy="2981596"/>
          </a:xfrm>
        </p:spPr>
      </p:pic>
      <p:sp>
        <p:nvSpPr>
          <p:cNvPr id="26" name="Rectangle 10">
            <a:extLst>
              <a:ext uri="{FF2B5EF4-FFF2-40B4-BE49-F238E27FC236}">
                <a16:creationId xmlns:a16="http://schemas.microsoft.com/office/drawing/2014/main" id="{809FB835-ADD7-5029-7CF1-D9CC9EF7B142}"/>
              </a:ext>
            </a:extLst>
          </p:cNvPr>
          <p:cNvSpPr/>
          <p:nvPr/>
        </p:nvSpPr>
        <p:spPr>
          <a:xfrm>
            <a:off x="9914991" y="5061070"/>
            <a:ext cx="484632" cy="1796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8872144" y="5240742"/>
            <a:ext cx="1013432" cy="9175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D9BAF67D-117E-9260-8E8B-89A2378516B7}"/>
              </a:ext>
            </a:extLst>
          </p:cNvPr>
          <p:cNvSpPr/>
          <p:nvPr/>
        </p:nvSpPr>
        <p:spPr>
          <a:xfrm>
            <a:off x="9109939" y="49551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23" name="Picture 22">
            <a:extLst>
              <a:ext uri="{FF2B5EF4-FFF2-40B4-BE49-F238E27FC236}">
                <a16:creationId xmlns:a16="http://schemas.microsoft.com/office/drawing/2014/main" id="{F86308D1-9F35-F09B-76D3-13E23D62460B}"/>
              </a:ext>
            </a:extLst>
          </p:cNvPr>
          <p:cNvPicPr>
            <a:picLocks noChangeAspect="1"/>
          </p:cNvPicPr>
          <p:nvPr/>
        </p:nvPicPr>
        <p:blipFill>
          <a:blip r:embed="rId7"/>
          <a:stretch>
            <a:fillRect/>
          </a:stretch>
        </p:blipFill>
        <p:spPr>
          <a:xfrm>
            <a:off x="10457393" y="5077006"/>
            <a:ext cx="223614" cy="211845"/>
          </a:xfrm>
          <a:prstGeom prst="rect">
            <a:avLst/>
          </a:prstGeom>
        </p:spPr>
      </p:pic>
      <p:sp>
        <p:nvSpPr>
          <p:cNvPr id="8" name="TextBox 7">
            <a:extLst>
              <a:ext uri="{FF2B5EF4-FFF2-40B4-BE49-F238E27FC236}">
                <a16:creationId xmlns:a16="http://schemas.microsoft.com/office/drawing/2014/main" id="{D9D9FAC6-97A6-BEAF-6DE7-B1A5F45FB437}"/>
              </a:ext>
            </a:extLst>
          </p:cNvPr>
          <p:cNvSpPr txBox="1"/>
          <p:nvPr/>
        </p:nvSpPr>
        <p:spPr>
          <a:xfrm>
            <a:off x="825999" y="5936890"/>
            <a:ext cx="9660466"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solidFill>
                  <a:srgbClr val="FF0000"/>
                </a:solidFill>
              </a:rPr>
              <a:t>SVARBU</a:t>
            </a:r>
            <a:r>
              <a:rPr lang="en-GB" dirty="0">
                <a:solidFill>
                  <a:srgbClr val="FF0000"/>
                </a:solidFill>
              </a:rPr>
              <a:t>!</a:t>
            </a:r>
            <a:r>
              <a:rPr lang="en-GB" b="1" dirty="0"/>
              <a:t> </a:t>
            </a:r>
            <a:r>
              <a:rPr lang="lt-LT" dirty="0"/>
              <a:t>Vykdant mažos vertės pirkimus susiejimas su planuojamu pirkimu neprivalomas. Pirkimo duomenis galima pildyti be susiejimo. Jeigu viešinote planuojamą mažos vertės pirkimą, kurdami pirkimą susiekite jį su suvestinėje esančiu planuojamu pirkimu</a:t>
            </a:r>
            <a:endParaRPr lang="en-US" dirty="0"/>
          </a:p>
        </p:txBody>
      </p:sp>
    </p:spTree>
    <p:extLst>
      <p:ext uri="{BB962C8B-B14F-4D97-AF65-F5344CB8AC3E}">
        <p14:creationId xmlns:p14="http://schemas.microsoft.com/office/powerpoint/2010/main" val="37206856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6" name="Pavadinimas 3">
            <a:extLst>
              <a:ext uri="{FF2B5EF4-FFF2-40B4-BE49-F238E27FC236}">
                <a16:creationId xmlns:a16="http://schemas.microsoft.com/office/drawing/2014/main" id="{1AE2AFA2-E48A-E1E5-D4CD-C04188C4AEB4}"/>
              </a:ext>
            </a:extLst>
          </p:cNvPr>
          <p:cNvSpPr txBox="1">
            <a:spLocks/>
          </p:cNvSpPr>
          <p:nvPr/>
        </p:nvSpPr>
        <p:spPr>
          <a:xfrm>
            <a:off x="871538" y="1157288"/>
            <a:ext cx="10272712" cy="4714876"/>
          </a:xfrm>
          <a:prstGeom prst="rect">
            <a:avLst/>
          </a:prstGeom>
        </p:spPr>
        <p:txBody>
          <a:bodyPr vert="horz" lIns="91440" tIns="45720" rIns="91440" bIns="45720" rtlCol="0" anchor="ctr">
            <a:normAutofit fontScale="97500" lnSpcReduction="10000"/>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dirty="0">
                <a:latin typeface="+mn-lt"/>
              </a:rPr>
              <a:t>Dėl papildomai iškilusių klausimų galite kreiptis:</a:t>
            </a:r>
          </a:p>
          <a:p>
            <a:pPr algn="ctr"/>
            <a:endParaRPr lang="lt-LT" dirty="0">
              <a:latin typeface="+mn-lt"/>
            </a:endParaRPr>
          </a:p>
          <a:p>
            <a:pPr algn="ctr"/>
            <a:r>
              <a:rPr lang="lt-LT" dirty="0">
                <a:latin typeface="+mn-lt"/>
              </a:rPr>
              <a:t> el. paštu </a:t>
            </a:r>
            <a:r>
              <a:rPr lang="lt-LT" b="1" dirty="0">
                <a:latin typeface="+mn-lt"/>
                <a:hlinkClick r:id="rId3"/>
              </a:rPr>
              <a:t>pagalba@vpt.lt</a:t>
            </a:r>
            <a:r>
              <a:rPr lang="lt-LT" b="1" dirty="0">
                <a:latin typeface="+mn-lt"/>
              </a:rPr>
              <a:t>  </a:t>
            </a:r>
          </a:p>
          <a:p>
            <a:pPr algn="ctr"/>
            <a:r>
              <a:rPr lang="lt-LT" dirty="0">
                <a:latin typeface="+mn-lt"/>
              </a:rPr>
              <a:t>(darbo dienomis – visą darbo dieną) </a:t>
            </a:r>
          </a:p>
          <a:p>
            <a:pPr algn="ctr"/>
            <a:endParaRPr lang="lt-LT" dirty="0">
              <a:latin typeface="+mn-lt"/>
            </a:endParaRPr>
          </a:p>
          <a:p>
            <a:pPr algn="ctr"/>
            <a:r>
              <a:rPr lang="lt-LT" dirty="0">
                <a:latin typeface="+mn-lt"/>
              </a:rPr>
              <a:t>tel. </a:t>
            </a:r>
            <a:r>
              <a:rPr lang="lt-LT" b="1" dirty="0">
                <a:solidFill>
                  <a:schemeClr val="accent5"/>
                </a:solidFill>
                <a:latin typeface="+mn-lt"/>
              </a:rPr>
              <a:t>+370 5 219 7000 </a:t>
            </a:r>
          </a:p>
          <a:p>
            <a:pPr algn="ctr"/>
            <a:r>
              <a:rPr lang="lt-LT" dirty="0">
                <a:latin typeface="+mn-lt"/>
              </a:rPr>
              <a:t>(darbo dienomis 8 – 12 val.)</a:t>
            </a:r>
            <a:endParaRPr lang="lt-LT" sz="1600" dirty="0">
              <a:latin typeface="+mn-lt"/>
            </a:endParaRPr>
          </a:p>
          <a:p>
            <a:pPr algn="ctr"/>
            <a:endParaRPr lang="en-US" dirty="0"/>
          </a:p>
        </p:txBody>
      </p:sp>
    </p:spTree>
    <p:extLst>
      <p:ext uri="{BB962C8B-B14F-4D97-AF65-F5344CB8AC3E}">
        <p14:creationId xmlns:p14="http://schemas.microsoft.com/office/powerpoint/2010/main" val="39957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2"/>
          <a:stretch>
            <a:fillRect/>
          </a:stretch>
        </p:blipFill>
        <p:spPr>
          <a:xfrm>
            <a:off x="869577" y="1195273"/>
            <a:ext cx="10121152" cy="124542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dirty="0"/>
              <a:t>Pirkimo kūrimas</a:t>
            </a:r>
            <a:endParaRPr lang="en-US" sz="3600" b="1" dirty="0"/>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4"/>
          <a:stretch>
            <a:fillRect/>
          </a:stretch>
        </p:blipFill>
        <p:spPr>
          <a:xfrm>
            <a:off x="869577" y="2456424"/>
            <a:ext cx="4462232" cy="3656946"/>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585136" y="2182962"/>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CF9F9361-CE94-C7CC-2404-55EB07FA0830}"/>
              </a:ext>
            </a:extLst>
          </p:cNvPr>
          <p:cNvSpPr/>
          <p:nvPr/>
        </p:nvSpPr>
        <p:spPr>
          <a:xfrm>
            <a:off x="4421049" y="5827512"/>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9986755" y="207927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3">
            <a:extLst>
              <a:ext uri="{FF2B5EF4-FFF2-40B4-BE49-F238E27FC236}">
                <a16:creationId xmlns:a16="http://schemas.microsoft.com/office/drawing/2014/main" id="{6F42BF21-56CE-5EA5-C510-50775D1CCB84}"/>
              </a:ext>
            </a:extLst>
          </p:cNvPr>
          <p:cNvSpPr/>
          <p:nvPr/>
        </p:nvSpPr>
        <p:spPr>
          <a:xfrm>
            <a:off x="4357759" y="53244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7</a:t>
            </a:fld>
            <a:endParaRPr lang="en-US"/>
          </a:p>
        </p:txBody>
      </p:sp>
      <p:sp>
        <p:nvSpPr>
          <p:cNvPr id="9" name="Arrow: Right 11">
            <a:extLst>
              <a:ext uri="{FF2B5EF4-FFF2-40B4-BE49-F238E27FC236}">
                <a16:creationId xmlns:a16="http://schemas.microsoft.com/office/drawing/2014/main" id="{81831BB9-DC45-AC26-1440-E3518280EB6E}"/>
              </a:ext>
            </a:extLst>
          </p:cNvPr>
          <p:cNvSpPr/>
          <p:nvPr/>
        </p:nvSpPr>
        <p:spPr>
          <a:xfrm>
            <a:off x="201697" y="20097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42A632E-CCA3-5E2F-005B-BB9E11D96360}"/>
              </a:ext>
            </a:extLst>
          </p:cNvPr>
          <p:cNvSpPr txBox="1"/>
          <p:nvPr/>
        </p:nvSpPr>
        <p:spPr>
          <a:xfrm>
            <a:off x="515606" y="6329370"/>
            <a:ext cx="2382419" cy="369332"/>
          </a:xfrm>
          <a:prstGeom prst="rect">
            <a:avLst/>
          </a:prstGeom>
          <a:noFill/>
        </p:spPr>
        <p:txBody>
          <a:bodyPr wrap="square">
            <a:spAutoFit/>
          </a:bodyPr>
          <a:lstStyle/>
          <a:p>
            <a:r>
              <a:rPr lang="lt-LT"/>
              <a:t>Privalomas laukas</a:t>
            </a:r>
            <a:endParaRPr lang="en-US"/>
          </a:p>
        </p:txBody>
      </p:sp>
      <p:sp>
        <p:nvSpPr>
          <p:cNvPr id="14" name="Arrow: Right 11">
            <a:extLst>
              <a:ext uri="{FF2B5EF4-FFF2-40B4-BE49-F238E27FC236}">
                <a16:creationId xmlns:a16="http://schemas.microsoft.com/office/drawing/2014/main" id="{329F0606-EC1B-BAB1-6105-9FEA3FEECDD0}"/>
              </a:ext>
            </a:extLst>
          </p:cNvPr>
          <p:cNvSpPr/>
          <p:nvPr/>
        </p:nvSpPr>
        <p:spPr>
          <a:xfrm>
            <a:off x="2297134" y="642438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F385734-9F07-6101-7099-3D5E5E28B41F}"/>
              </a:ext>
            </a:extLst>
          </p:cNvPr>
          <p:cNvSpPr txBox="1"/>
          <p:nvPr/>
        </p:nvSpPr>
        <p:spPr>
          <a:xfrm>
            <a:off x="869577" y="871033"/>
            <a:ext cx="8552919" cy="369332"/>
          </a:xfrm>
          <a:prstGeom prst="rect">
            <a:avLst/>
          </a:prstGeom>
          <a:noFill/>
        </p:spPr>
        <p:txBody>
          <a:bodyPr wrap="none" rtlCol="0">
            <a:spAutoFit/>
          </a:bodyPr>
          <a:lstStyle/>
          <a:p>
            <a:pPr algn="ctr"/>
            <a:r>
              <a:rPr lang="lt-LT" sz="1800"/>
              <a:t>Pirkimo susiejimas su pirkimų suvestinės eilute, kuri buvo panaudota kuriant kitą pirkimą:</a:t>
            </a:r>
            <a:endParaRPr lang="en-US" sz="1800"/>
          </a:p>
        </p:txBody>
      </p:sp>
      <p:sp>
        <p:nvSpPr>
          <p:cNvPr id="34" name="TextBox 33">
            <a:extLst>
              <a:ext uri="{FF2B5EF4-FFF2-40B4-BE49-F238E27FC236}">
                <a16:creationId xmlns:a16="http://schemas.microsoft.com/office/drawing/2014/main" id="{1AAD4555-BAE0-2876-D645-E7A3C469030F}"/>
              </a:ext>
            </a:extLst>
          </p:cNvPr>
          <p:cNvSpPr txBox="1"/>
          <p:nvPr/>
        </p:nvSpPr>
        <p:spPr>
          <a:xfrm>
            <a:off x="3499327" y="6117353"/>
            <a:ext cx="5847027" cy="646331"/>
          </a:xfrm>
          <a:prstGeom prst="rect">
            <a:avLst/>
          </a:prstGeom>
          <a:solidFill>
            <a:schemeClr val="accent4">
              <a:lumMod val="20000"/>
              <a:lumOff val="80000"/>
            </a:schemeClr>
          </a:solidFill>
        </p:spPr>
        <p:txBody>
          <a:bodyPr wrap="square" rtlCol="0">
            <a:spAutoFit/>
          </a:bodyPr>
          <a:lstStyle/>
          <a:p>
            <a:r>
              <a:rPr lang="lt-LT" dirty="0"/>
              <a:t>Pirkimas susiejamas su pirkimų suvestinėje esančiu planuojamu pirkimu</a:t>
            </a:r>
            <a:endParaRPr lang="en-US" dirty="0"/>
          </a:p>
        </p:txBody>
      </p:sp>
      <p:pic>
        <p:nvPicPr>
          <p:cNvPr id="6" name="Picture 5">
            <a:extLst>
              <a:ext uri="{FF2B5EF4-FFF2-40B4-BE49-F238E27FC236}">
                <a16:creationId xmlns:a16="http://schemas.microsoft.com/office/drawing/2014/main" id="{EFBFEE7A-7A70-B016-14F6-3CE2D6950425}"/>
              </a:ext>
            </a:extLst>
          </p:cNvPr>
          <p:cNvPicPr>
            <a:picLocks noChangeAspect="1"/>
          </p:cNvPicPr>
          <p:nvPr/>
        </p:nvPicPr>
        <p:blipFill>
          <a:blip r:embed="rId5"/>
          <a:stretch>
            <a:fillRect/>
          </a:stretch>
        </p:blipFill>
        <p:spPr>
          <a:xfrm>
            <a:off x="5915385" y="2485557"/>
            <a:ext cx="4793442" cy="3627813"/>
          </a:xfrm>
          <a:prstGeom prst="rect">
            <a:avLst/>
          </a:prstGeom>
        </p:spPr>
      </p:pic>
      <p:sp>
        <p:nvSpPr>
          <p:cNvPr id="27" name="Oval 3">
            <a:extLst>
              <a:ext uri="{FF2B5EF4-FFF2-40B4-BE49-F238E27FC236}">
                <a16:creationId xmlns:a16="http://schemas.microsoft.com/office/drawing/2014/main" id="{D9BAF67D-117E-9260-8E8B-89A2378516B7}"/>
              </a:ext>
            </a:extLst>
          </p:cNvPr>
          <p:cNvSpPr/>
          <p:nvPr/>
        </p:nvSpPr>
        <p:spPr>
          <a:xfrm>
            <a:off x="10524875" y="53461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6" name="Rectangle 10">
            <a:extLst>
              <a:ext uri="{FF2B5EF4-FFF2-40B4-BE49-F238E27FC236}">
                <a16:creationId xmlns:a16="http://schemas.microsoft.com/office/drawing/2014/main" id="{809FB835-ADD7-5029-7CF1-D9CC9EF7B142}"/>
              </a:ext>
            </a:extLst>
          </p:cNvPr>
          <p:cNvSpPr/>
          <p:nvPr/>
        </p:nvSpPr>
        <p:spPr>
          <a:xfrm>
            <a:off x="9699303" y="5453954"/>
            <a:ext cx="408163" cy="2087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9077098" y="5763594"/>
            <a:ext cx="622205" cy="91407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2" name="Rectangle 10">
            <a:extLst>
              <a:ext uri="{FF2B5EF4-FFF2-40B4-BE49-F238E27FC236}">
                <a16:creationId xmlns:a16="http://schemas.microsoft.com/office/drawing/2014/main" id="{FDFC7C5B-53E1-E97C-E796-C43148055AA4}"/>
              </a:ext>
            </a:extLst>
          </p:cNvPr>
          <p:cNvSpPr/>
          <p:nvPr/>
        </p:nvSpPr>
        <p:spPr>
          <a:xfrm>
            <a:off x="8681783" y="2972147"/>
            <a:ext cx="484633" cy="29856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
            <a:extLst>
              <a:ext uri="{FF2B5EF4-FFF2-40B4-BE49-F238E27FC236}">
                <a16:creationId xmlns:a16="http://schemas.microsoft.com/office/drawing/2014/main" id="{AF857FBA-B129-9F85-88D0-CD0C46920730}"/>
              </a:ext>
            </a:extLst>
          </p:cNvPr>
          <p:cNvSpPr/>
          <p:nvPr/>
        </p:nvSpPr>
        <p:spPr>
          <a:xfrm>
            <a:off x="8069790" y="28866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Tree>
    <p:extLst>
      <p:ext uri="{BB962C8B-B14F-4D97-AF65-F5344CB8AC3E}">
        <p14:creationId xmlns:p14="http://schemas.microsoft.com/office/powerpoint/2010/main" val="97001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9B0958-F547-114E-7BAF-757008896E2E}"/>
              </a:ext>
            </a:extLst>
          </p:cNvPr>
          <p:cNvPicPr>
            <a:picLocks noChangeAspect="1"/>
          </p:cNvPicPr>
          <p:nvPr/>
        </p:nvPicPr>
        <p:blipFill>
          <a:blip r:embed="rId2"/>
          <a:stretch>
            <a:fillRect/>
          </a:stretch>
        </p:blipFill>
        <p:spPr>
          <a:xfrm>
            <a:off x="1347047" y="1086019"/>
            <a:ext cx="10427963" cy="265867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1174781" y="5387151"/>
            <a:ext cx="2455003" cy="369332"/>
          </a:xfrm>
          <a:prstGeom prst="rect">
            <a:avLst/>
          </a:prstGeom>
          <a:noFill/>
        </p:spPr>
        <p:txBody>
          <a:bodyPr wrap="square" rtlCol="0">
            <a:spAutoFit/>
          </a:bodyPr>
          <a:lstStyle/>
          <a:p>
            <a:r>
              <a:rPr lang="lt-LT"/>
              <a:t>Privalomi laukai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556218" y="28194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11">
            <a:extLst>
              <a:ext uri="{FF2B5EF4-FFF2-40B4-BE49-F238E27FC236}">
                <a16:creationId xmlns:a16="http://schemas.microsoft.com/office/drawing/2014/main" id="{905726A6-82EE-4DAF-1F27-73C7403D82E2}"/>
              </a:ext>
            </a:extLst>
          </p:cNvPr>
          <p:cNvSpPr/>
          <p:nvPr/>
        </p:nvSpPr>
        <p:spPr>
          <a:xfrm>
            <a:off x="580669" y="15794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893219" y="548216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13" name="TextBox 12">
            <a:extLst>
              <a:ext uri="{FF2B5EF4-FFF2-40B4-BE49-F238E27FC236}">
                <a16:creationId xmlns:a16="http://schemas.microsoft.com/office/drawing/2014/main" id="{7D16D7A0-F2ED-E52D-326B-33C4448A5CA9}"/>
              </a:ext>
            </a:extLst>
          </p:cNvPr>
          <p:cNvSpPr txBox="1"/>
          <p:nvPr/>
        </p:nvSpPr>
        <p:spPr>
          <a:xfrm>
            <a:off x="1192615" y="5691087"/>
            <a:ext cx="6536789" cy="369332"/>
          </a:xfrm>
          <a:prstGeom prst="rect">
            <a:avLst/>
          </a:prstGeom>
          <a:noFill/>
        </p:spPr>
        <p:txBody>
          <a:bodyPr wrap="non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sp>
        <p:nvSpPr>
          <p:cNvPr id="21" name="TextBox 20">
            <a:extLst>
              <a:ext uri="{FF2B5EF4-FFF2-40B4-BE49-F238E27FC236}">
                <a16:creationId xmlns:a16="http://schemas.microsoft.com/office/drawing/2014/main" id="{E4588928-50C8-3DAB-1BA5-363AC1E4171B}"/>
              </a:ext>
            </a:extLst>
          </p:cNvPr>
          <p:cNvSpPr txBox="1"/>
          <p:nvPr/>
        </p:nvSpPr>
        <p:spPr>
          <a:xfrm>
            <a:off x="1262445" y="3926478"/>
            <a:ext cx="10011338" cy="923330"/>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a:buFont typeface="Arial" panose="020B0604020202020204" pitchFamily="34" charset="0"/>
              <a:buChar char="•"/>
            </a:pPr>
            <a:r>
              <a:rPr lang="lt-LT" dirty="0"/>
              <a:t>Pasirinkus pirkimų suvestinėje pirkimą, laukas „Pavadinimas“ užpildomas automatiškai. Šis laukas gali būti koreguojamas. </a:t>
            </a:r>
          </a:p>
          <a:p>
            <a:pPr marL="285750" indent="-285750">
              <a:buFont typeface="Arial" panose="020B0604020202020204" pitchFamily="34" charset="0"/>
              <a:buChar char="•"/>
            </a:pPr>
            <a:r>
              <a:rPr lang="lt-LT" dirty="0"/>
              <a:t>Užpildomas pirkimo aprašymo laukas</a:t>
            </a:r>
            <a:endParaRPr lang="en-US" dirty="0"/>
          </a:p>
        </p:txBody>
      </p:sp>
      <p:sp>
        <p:nvSpPr>
          <p:cNvPr id="3" name="Rectangle 10">
            <a:extLst>
              <a:ext uri="{FF2B5EF4-FFF2-40B4-BE49-F238E27FC236}">
                <a16:creationId xmlns:a16="http://schemas.microsoft.com/office/drawing/2014/main" id="{FEA282B9-78BC-1871-779B-1CC8580E9D88}"/>
              </a:ext>
            </a:extLst>
          </p:cNvPr>
          <p:cNvSpPr/>
          <p:nvPr/>
        </p:nvSpPr>
        <p:spPr>
          <a:xfrm>
            <a:off x="1434133" y="1758760"/>
            <a:ext cx="10340877" cy="2209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672EC011-31E1-C552-1B56-EDB7919B5163}"/>
              </a:ext>
            </a:extLst>
          </p:cNvPr>
          <p:cNvSpPr/>
          <p:nvPr/>
        </p:nvSpPr>
        <p:spPr>
          <a:xfrm>
            <a:off x="1434133" y="2931458"/>
            <a:ext cx="10340877" cy="6867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9656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E7F379DC-1A13-AB39-723C-8F8FA4454371}"/>
              </a:ext>
            </a:extLst>
          </p:cNvPr>
          <p:cNvPicPr>
            <a:picLocks noChangeAspect="1"/>
          </p:cNvPicPr>
          <p:nvPr/>
        </p:nvPicPr>
        <p:blipFill>
          <a:blip r:embed="rId2"/>
          <a:stretch>
            <a:fillRect/>
          </a:stretch>
        </p:blipFill>
        <p:spPr>
          <a:xfrm>
            <a:off x="1228008" y="962333"/>
            <a:ext cx="9752550" cy="138701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4" name="TextBox 3">
            <a:extLst>
              <a:ext uri="{FF2B5EF4-FFF2-40B4-BE49-F238E27FC236}">
                <a16:creationId xmlns:a16="http://schemas.microsoft.com/office/drawing/2014/main" id="{898FE243-B5E7-63E7-6588-350944B65745}"/>
              </a:ext>
            </a:extLst>
          </p:cNvPr>
          <p:cNvSpPr txBox="1"/>
          <p:nvPr/>
        </p:nvSpPr>
        <p:spPr>
          <a:xfrm>
            <a:off x="1228010" y="2399383"/>
            <a:ext cx="9733228" cy="640772"/>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„Pirkimo objekto tipas“ užpildomas automatiškai. Šis laukas gali būti koreguojamas</a:t>
            </a:r>
            <a:endParaRPr lang="en-US" dirty="0"/>
          </a:p>
        </p:txBody>
      </p:sp>
      <p:sp>
        <p:nvSpPr>
          <p:cNvPr id="12" name="Rectangle 10">
            <a:extLst>
              <a:ext uri="{FF2B5EF4-FFF2-40B4-BE49-F238E27FC236}">
                <a16:creationId xmlns:a16="http://schemas.microsoft.com/office/drawing/2014/main" id="{DF67D916-04F2-7BBC-4C14-62BF10761A49}"/>
              </a:ext>
            </a:extLst>
          </p:cNvPr>
          <p:cNvSpPr/>
          <p:nvPr/>
        </p:nvSpPr>
        <p:spPr>
          <a:xfrm flipH="1" flipV="1">
            <a:off x="10744879" y="1153807"/>
            <a:ext cx="235679" cy="2471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CA1EC57-1729-CBEA-1CDC-C2562E81E99C}"/>
              </a:ext>
            </a:extLst>
          </p:cNvPr>
          <p:cNvSpPr txBox="1"/>
          <p:nvPr/>
        </p:nvSpPr>
        <p:spPr>
          <a:xfrm>
            <a:off x="1228008" y="3057335"/>
            <a:ext cx="9733230" cy="369332"/>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„Paslaugos“, atsiranda papildomas laukas, kurio prašome nepildyti</a:t>
            </a:r>
            <a:endParaRPr lang="en-US" dirty="0"/>
          </a:p>
        </p:txBody>
      </p:sp>
      <p:pic>
        <p:nvPicPr>
          <p:cNvPr id="18" name="Paveikslėlis 17">
            <a:extLst>
              <a:ext uri="{FF2B5EF4-FFF2-40B4-BE49-F238E27FC236}">
                <a16:creationId xmlns:a16="http://schemas.microsoft.com/office/drawing/2014/main" id="{EB829AA2-36A7-9A3B-5E1C-157D9D5BC9FB}"/>
              </a:ext>
            </a:extLst>
          </p:cNvPr>
          <p:cNvPicPr>
            <a:picLocks noChangeAspect="1"/>
          </p:cNvPicPr>
          <p:nvPr/>
        </p:nvPicPr>
        <p:blipFill>
          <a:blip r:embed="rId4"/>
          <a:stretch>
            <a:fillRect/>
          </a:stretch>
        </p:blipFill>
        <p:spPr>
          <a:xfrm>
            <a:off x="1263901" y="3397232"/>
            <a:ext cx="9697337" cy="545776"/>
          </a:xfrm>
          <a:prstGeom prst="rect">
            <a:avLst/>
          </a:prstGeom>
        </p:spPr>
      </p:pic>
      <p:sp>
        <p:nvSpPr>
          <p:cNvPr id="19" name="TextBox 18">
            <a:extLst>
              <a:ext uri="{FF2B5EF4-FFF2-40B4-BE49-F238E27FC236}">
                <a16:creationId xmlns:a16="http://schemas.microsoft.com/office/drawing/2014/main" id="{8013B0A7-41AB-BD9D-BD8E-51F8B9137DDF}"/>
              </a:ext>
            </a:extLst>
          </p:cNvPr>
          <p:cNvSpPr txBox="1"/>
          <p:nvPr/>
        </p:nvSpPr>
        <p:spPr>
          <a:xfrm>
            <a:off x="1228008" y="4075889"/>
            <a:ext cx="9733230" cy="646331"/>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„Darbai“, atsiranda papildomi laukai. Lauke „Kita sutarties forma“ nurodoma „Darbų sutartis“. Kitų laukų prašome nepildyti</a:t>
            </a:r>
            <a:endParaRPr lang="en-US" dirty="0"/>
          </a:p>
        </p:txBody>
      </p:sp>
      <p:sp>
        <p:nvSpPr>
          <p:cNvPr id="2" name="Slide Number Placeholder 1">
            <a:extLst>
              <a:ext uri="{FF2B5EF4-FFF2-40B4-BE49-F238E27FC236}">
                <a16:creationId xmlns:a16="http://schemas.microsoft.com/office/drawing/2014/main" id="{87FD7454-D56C-B111-2274-81BBBE9C393F}"/>
              </a:ext>
            </a:extLst>
          </p:cNvPr>
          <p:cNvSpPr>
            <a:spLocks noGrp="1"/>
          </p:cNvSpPr>
          <p:nvPr>
            <p:ph type="sldNum" sz="quarter" idx="12"/>
          </p:nvPr>
        </p:nvSpPr>
        <p:spPr/>
        <p:txBody>
          <a:bodyPr/>
          <a:lstStyle/>
          <a:p>
            <a:fld id="{49EC5416-78B8-4F37-B286-A40543F63F6D}" type="slidenum">
              <a:rPr lang="en-US" smtClean="0"/>
              <a:pPr/>
              <a:t>9</a:t>
            </a:fld>
            <a:endParaRPr lang="en-US"/>
          </a:p>
        </p:txBody>
      </p:sp>
      <p:grpSp>
        <p:nvGrpSpPr>
          <p:cNvPr id="20" name="Grupė 19">
            <a:extLst>
              <a:ext uri="{FF2B5EF4-FFF2-40B4-BE49-F238E27FC236}">
                <a16:creationId xmlns:a16="http://schemas.microsoft.com/office/drawing/2014/main" id="{2FE27BE5-7832-34D4-A769-5E2B0DB1324A}"/>
              </a:ext>
            </a:extLst>
          </p:cNvPr>
          <p:cNvGrpSpPr/>
          <p:nvPr/>
        </p:nvGrpSpPr>
        <p:grpSpPr>
          <a:xfrm>
            <a:off x="1146151" y="6298827"/>
            <a:ext cx="6096000" cy="369332"/>
            <a:chOff x="1146151" y="6407583"/>
            <a:chExt cx="6096000" cy="369332"/>
          </a:xfrm>
        </p:grpSpPr>
        <p:sp>
          <p:nvSpPr>
            <p:cNvPr id="5" name="TextBox 4">
              <a:extLst>
                <a:ext uri="{FF2B5EF4-FFF2-40B4-BE49-F238E27FC236}">
                  <a16:creationId xmlns:a16="http://schemas.microsoft.com/office/drawing/2014/main" id="{CAA67B73-ADBB-13C1-B888-9E0E8D960CFF}"/>
                </a:ext>
              </a:extLst>
            </p:cNvPr>
            <p:cNvSpPr txBox="1"/>
            <p:nvPr/>
          </p:nvSpPr>
          <p:spPr>
            <a:xfrm>
              <a:off x="1146151" y="6407583"/>
              <a:ext cx="6096000" cy="369332"/>
            </a:xfrm>
            <a:prstGeom prst="rect">
              <a:avLst/>
            </a:prstGeom>
            <a:noFill/>
          </p:spPr>
          <p:txBody>
            <a:bodyPr wrap="square">
              <a:spAutoFit/>
            </a:bodyPr>
            <a:lstStyle/>
            <a:p>
              <a:r>
                <a:rPr lang="lt-LT"/>
                <a:t>Privalomas laukas</a:t>
              </a:r>
              <a:endParaRPr lang="en-US"/>
            </a:p>
          </p:txBody>
        </p:sp>
        <p:sp>
          <p:nvSpPr>
            <p:cNvPr id="6" name="Arrow: Right 11">
              <a:extLst>
                <a:ext uri="{FF2B5EF4-FFF2-40B4-BE49-F238E27FC236}">
                  <a16:creationId xmlns:a16="http://schemas.microsoft.com/office/drawing/2014/main" id="{44A04DA0-1033-433C-8B3B-E975E1C46B82}"/>
                </a:ext>
              </a:extLst>
            </p:cNvPr>
            <p:cNvSpPr/>
            <p:nvPr/>
          </p:nvSpPr>
          <p:spPr>
            <a:xfrm>
              <a:off x="2944768" y="653019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Arrow: Right 11">
            <a:extLst>
              <a:ext uri="{FF2B5EF4-FFF2-40B4-BE49-F238E27FC236}">
                <a16:creationId xmlns:a16="http://schemas.microsoft.com/office/drawing/2014/main" id="{3FC74080-185F-B385-939F-20293185026C}"/>
              </a:ext>
            </a:extLst>
          </p:cNvPr>
          <p:cNvSpPr/>
          <p:nvPr/>
        </p:nvSpPr>
        <p:spPr>
          <a:xfrm>
            <a:off x="527589" y="9745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1">
            <a:extLst>
              <a:ext uri="{FF2B5EF4-FFF2-40B4-BE49-F238E27FC236}">
                <a16:creationId xmlns:a16="http://schemas.microsoft.com/office/drawing/2014/main" id="{8ECC4CCA-9AFE-A3AF-BC4F-54777E8ED610}"/>
              </a:ext>
            </a:extLst>
          </p:cNvPr>
          <p:cNvSpPr/>
          <p:nvPr/>
        </p:nvSpPr>
        <p:spPr>
          <a:xfrm>
            <a:off x="527589" y="597313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aveikslėlis 16">
            <a:extLst>
              <a:ext uri="{FF2B5EF4-FFF2-40B4-BE49-F238E27FC236}">
                <a16:creationId xmlns:a16="http://schemas.microsoft.com/office/drawing/2014/main" id="{D939735C-A4C5-6EAA-3633-96A88D752497}"/>
              </a:ext>
            </a:extLst>
          </p:cNvPr>
          <p:cNvPicPr>
            <a:picLocks noChangeAspect="1"/>
          </p:cNvPicPr>
          <p:nvPr/>
        </p:nvPicPr>
        <p:blipFill>
          <a:blip r:embed="rId5"/>
          <a:stretch>
            <a:fillRect/>
          </a:stretch>
        </p:blipFill>
        <p:spPr>
          <a:xfrm>
            <a:off x="1243784" y="4722220"/>
            <a:ext cx="9834407" cy="1545030"/>
          </a:xfrm>
          <a:prstGeom prst="rect">
            <a:avLst/>
          </a:prstGeom>
        </p:spPr>
      </p:pic>
      <p:sp>
        <p:nvSpPr>
          <p:cNvPr id="21" name="Rectangle 10">
            <a:extLst>
              <a:ext uri="{FF2B5EF4-FFF2-40B4-BE49-F238E27FC236}">
                <a16:creationId xmlns:a16="http://schemas.microsoft.com/office/drawing/2014/main" id="{5B76EBCF-D9D2-E800-F948-CAD5498CF964}"/>
              </a:ext>
            </a:extLst>
          </p:cNvPr>
          <p:cNvSpPr/>
          <p:nvPr/>
        </p:nvSpPr>
        <p:spPr>
          <a:xfrm>
            <a:off x="1344705" y="5973134"/>
            <a:ext cx="1416423" cy="2125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5766328"/>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F6609890774D45AB71C439A41F178C" ma:contentTypeVersion="7" ma:contentTypeDescription="Create a new document." ma:contentTypeScope="" ma:versionID="7fbae126675165fafe50e0bcf5c6004e">
  <xsd:schema xmlns:xsd="http://www.w3.org/2001/XMLSchema" xmlns:xs="http://www.w3.org/2001/XMLSchema" xmlns:p="http://schemas.microsoft.com/office/2006/metadata/properties" xmlns:ns2="994b468e-a809-43ef-a798-31deceb9e172" targetNamespace="http://schemas.microsoft.com/office/2006/metadata/properties" ma:root="true" ma:fieldsID="b2976fa63390ffda2fc0513ae9d2ec1b" ns2:_="">
    <xsd:import namespace="994b468e-a809-43ef-a798-31deceb9e17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468e-a809-43ef-a798-31deceb9e1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2.xml><?xml version="1.0" encoding="utf-8"?>
<ds:datastoreItem xmlns:ds="http://schemas.openxmlformats.org/officeDocument/2006/customXml" ds:itemID="{62905B55-A68A-4C6B-B309-F0B11093B7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468e-a809-43ef-a798-31deceb9e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CCB5AC-D550-45B4-AC72-296DFA990DC3}">
  <ds:schemaRefs>
    <ds:schemaRef ds:uri="http://purl.org/dc/elements/1.1/"/>
    <ds:schemaRef ds:uri="http://purl.org/dc/dcmitype/"/>
    <ds:schemaRef ds:uri="http://schemas.microsoft.com/office/2006/metadata/properties"/>
    <ds:schemaRef ds:uri="http://schemas.microsoft.com/office/infopath/2007/PartnerControls"/>
    <ds:schemaRef ds:uri="994b468e-a809-43ef-a798-31deceb9e172"/>
    <ds:schemaRef ds:uri="http://schemas.microsoft.com/office/2006/documentManagement/types"/>
    <ds:schemaRef ds:uri="http://purl.org/dc/term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310</TotalTime>
  <Words>2961</Words>
  <Application>Microsoft Office PowerPoint</Application>
  <PresentationFormat>Widescreen</PresentationFormat>
  <Paragraphs>435</Paragraphs>
  <Slides>60</Slides>
  <Notes>18</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tema</vt:lpstr>
      <vt:lpstr>      Skelbiamos apklausos vykdymas Centrinės viešųjų pirkimų informacinės sistemos (CVP IS) priemonėmis (vienas vokas)</vt:lpstr>
      <vt:lpstr>PowerPoint Presentation</vt:lpstr>
      <vt:lpstr>Prisijungimas prie CVP IS </vt:lpstr>
      <vt:lpstr>Prisijungimas prie CVP IS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Susipažinimas su pasiūlymais</vt:lpstr>
      <vt:lpstr>Susipažinimas su pasiūlymais</vt:lpstr>
      <vt:lpstr>Susipažinimas su pasiūlymais</vt:lpstr>
      <vt:lpstr>Susipažinimas su pasiūlymais</vt:lpstr>
      <vt:lpstr>Susipažinimas su pasiūlymais</vt:lpstr>
      <vt:lpstr>Susipažinimas su pasiūlymais</vt:lpstr>
      <vt:lpstr>Pasiūlymų vertinimas</vt:lpstr>
      <vt:lpstr>Pasiūlymų vertinimas</vt:lpstr>
      <vt:lpstr>Pasiūlymų vertinimas</vt:lpstr>
      <vt:lpstr>Pasiūlymų vertinimas</vt:lpstr>
      <vt:lpstr>Pasiūlymų vertinimas</vt:lpstr>
      <vt:lpstr>Pasiūlymų vertinimas</vt:lpstr>
      <vt:lpstr>Pasiūlymų vertinimas</vt:lpstr>
      <vt:lpstr>Pasiūlymų vertinimas</vt:lpstr>
      <vt:lpstr>Sutarties sudarymas</vt:lpstr>
      <vt:lpstr>Sutarties sudarymas (kai laimėtoju nustatytas tiekėjas sutinka sudaryti sutartį)</vt:lpstr>
      <vt:lpstr>Sutarties sudarymas (kai laimėtoju nustatytas tiekėjas atsisako sudaryti sutartį)</vt:lpstr>
      <vt:lpstr>Sutarties sudarymas</vt:lpstr>
      <vt:lpstr>Sutarties sudarymas</vt:lpstr>
      <vt:lpstr>Pirkimo užbaigimas, kai pirkime nėra gauta pasiūlymų</vt:lpstr>
      <vt:lpstr>Pirkimo užbaigimas, kai visi pasiūlymai yra atmetami</vt:lpstr>
      <vt:lpstr>Pirkimo nutraukimas pirkimo vykdytojo sprendimu  (netaikoma, kai pasiūlymai yra atmetami arba pirkime nėra gauta pasiūlymų)</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cp:lastModifiedBy>Lina Romančikaitė-Klingienė</cp:lastModifiedBy>
  <cp:revision>231</cp:revision>
  <dcterms:created xsi:type="dcterms:W3CDTF">2016-01-12T08:28:32Z</dcterms:created>
  <dcterms:modified xsi:type="dcterms:W3CDTF">2026-05-19T11:50:28Z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0x010100C3F6609890774D45AB71C439A41F178C</vt:lpwstr>
  </property>
  <property fmtid="{D5CDD505-2E9C-101B-9397-08002B2CF9AE}" pid="3" name="MediaServiceImageTags">
    <vt:lpwstr/>
  </property>
</Properties>
</file>