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56" r:id="rId5"/>
    <p:sldId id="332" r:id="rId6"/>
    <p:sldId id="334" r:id="rId7"/>
    <p:sldId id="431" r:id="rId8"/>
    <p:sldId id="432" r:id="rId9"/>
    <p:sldId id="433" r:id="rId10"/>
    <p:sldId id="335" r:id="rId11"/>
    <p:sldId id="336" r:id="rId12"/>
    <p:sldId id="337" r:id="rId13"/>
    <p:sldId id="338" r:id="rId14"/>
    <p:sldId id="339" r:id="rId15"/>
    <p:sldId id="340" r:id="rId16"/>
    <p:sldId id="342" r:id="rId17"/>
    <p:sldId id="341" r:id="rId18"/>
    <p:sldId id="430" r:id="rId19"/>
    <p:sldId id="343" r:id="rId20"/>
    <p:sldId id="344" r:id="rId21"/>
    <p:sldId id="5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48CB9-0469-80DB-B05A-CDE2C9B938A5}" name="Toma Samulionytė" initials="TS" userId="S::toma.samulionyte@vpt.lt::823f10fa-3c4f-44c0-b951-51cb19d7d8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ja Grinko" initials="JG" lastIdx="3" clrIdx="0">
    <p:extLst>
      <p:ext uri="{19B8F6BF-5375-455C-9EA6-DF929625EA0E}">
        <p15:presenceInfo xmlns:p15="http://schemas.microsoft.com/office/powerpoint/2012/main" userId="S::Julija.Grinko@vpt.lt::36f7ce2c-b187-486d-b390-1bf65379ea8a" providerId="AD"/>
      </p:ext>
    </p:extLst>
  </p:cmAuthor>
  <p:cmAuthor id="2" name="Viktorija Namavičienė" initials="VN" lastIdx="1"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BE799-D561-41FF-98F7-4B6FE20543A6}" v="2" dt="2026-05-18T07:04:41.317"/>
    <p1510:client id="{ADFF5353-17A1-4F1A-81F7-18F9FC03654F}" v="14" dt="2026-05-19T01:16:22.2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EC9D7380-AFEA-16E6-4C22-5CD2EC81765D}"/>
    <pc:docChg chg="mod modSld">
      <pc:chgData name="Toma Samulionytė" userId="S::toma.samulionyte@vpt.lt::823f10fa-3c4f-44c0-b951-51cb19d7d884" providerId="AD" clId="Web-{EC9D7380-AFEA-16E6-4C22-5CD2EC81765D}" dt="2026-05-16T15:43:57.925" v="152" actId="1076"/>
      <pc:docMkLst>
        <pc:docMk/>
      </pc:docMkLst>
      <pc:sldChg chg="modSp">
        <pc:chgData name="Toma Samulionytė" userId="S::toma.samulionyte@vpt.lt::823f10fa-3c4f-44c0-b951-51cb19d7d884" providerId="AD" clId="Web-{EC9D7380-AFEA-16E6-4C22-5CD2EC81765D}" dt="2026-05-16T13:22:19.911" v="5" actId="20577"/>
        <pc:sldMkLst>
          <pc:docMk/>
          <pc:sldMk cId="3155751863" sldId="256"/>
        </pc:sldMkLst>
        <pc:spChg chg="mod">
          <ac:chgData name="Toma Samulionytė" userId="S::toma.samulionyte@vpt.lt::823f10fa-3c4f-44c0-b951-51cb19d7d884" providerId="AD" clId="Web-{EC9D7380-AFEA-16E6-4C22-5CD2EC81765D}" dt="2026-05-16T13:22:19.911" v="5" actId="20577"/>
          <ac:spMkLst>
            <pc:docMk/>
            <pc:sldMk cId="3155751863" sldId="256"/>
            <ac:spMk id="3" creationId="{0C25C5B2-43E3-2C20-C255-40C87B7ED103}"/>
          </ac:spMkLst>
        </pc:spChg>
      </pc:sldChg>
      <pc:sldChg chg="addSp delSp">
        <pc:chgData name="Toma Samulionytė" userId="S::toma.samulionyte@vpt.lt::823f10fa-3c4f-44c0-b951-51cb19d7d884" providerId="AD" clId="Web-{EC9D7380-AFEA-16E6-4C22-5CD2EC81765D}" dt="2026-05-16T15:22:30.889" v="74"/>
        <pc:sldMkLst>
          <pc:docMk/>
          <pc:sldMk cId="486537373" sldId="302"/>
        </pc:sldMkLst>
        <pc:spChg chg="add">
          <ac:chgData name="Toma Samulionytė" userId="S::toma.samulionyte@vpt.lt::823f10fa-3c4f-44c0-b951-51cb19d7d884" providerId="AD" clId="Web-{EC9D7380-AFEA-16E6-4C22-5CD2EC81765D}" dt="2026-05-16T15:22:30.889" v="74"/>
          <ac:spMkLst>
            <pc:docMk/>
            <pc:sldMk cId="486537373" sldId="302"/>
            <ac:spMk id="4" creationId="{1AE2AFA2-E48A-E1E5-D4CD-C04188C4AEB4}"/>
          </ac:spMkLst>
        </pc:spChg>
      </pc:sldChg>
      <pc:sldChg chg="modSp">
        <pc:chgData name="Toma Samulionytė" userId="S::toma.samulionyte@vpt.lt::823f10fa-3c4f-44c0-b951-51cb19d7d884" providerId="AD" clId="Web-{EC9D7380-AFEA-16E6-4C22-5CD2EC81765D}" dt="2026-05-16T15:38:19.674" v="80" actId="20577"/>
        <pc:sldMkLst>
          <pc:docMk/>
          <pc:sldMk cId="152208002" sldId="332"/>
        </pc:sldMkLst>
        <pc:spChg chg="mod">
          <ac:chgData name="Toma Samulionytė" userId="S::toma.samulionyte@vpt.lt::823f10fa-3c4f-44c0-b951-51cb19d7d884" providerId="AD" clId="Web-{EC9D7380-AFEA-16E6-4C22-5CD2EC81765D}" dt="2026-05-16T15:38:19.674" v="80" actId="20577"/>
          <ac:spMkLst>
            <pc:docMk/>
            <pc:sldMk cId="152208002" sldId="332"/>
            <ac:spMk id="2" creationId="{B590DE66-FB8E-C491-906F-3261B8E562FC}"/>
          </ac:spMkLst>
        </pc:spChg>
        <pc:picChg chg="mod">
          <ac:chgData name="Toma Samulionytė" userId="S::toma.samulionyte@vpt.lt::823f10fa-3c4f-44c0-b951-51cb19d7d884" providerId="AD" clId="Web-{EC9D7380-AFEA-16E6-4C22-5CD2EC81765D}" dt="2026-05-16T15:12:43.568" v="6" actId="1076"/>
          <ac:picMkLst>
            <pc:docMk/>
            <pc:sldMk cId="152208002" sldId="332"/>
            <ac:picMk id="8" creationId="{F41C72F3-C3C5-AB15-A2A9-48E2FE4BEFA6}"/>
          </ac:picMkLst>
        </pc:picChg>
      </pc:sldChg>
      <pc:sldChg chg="modSp">
        <pc:chgData name="Toma Samulionytė" userId="S::toma.samulionyte@vpt.lt::823f10fa-3c4f-44c0-b951-51cb19d7d884" providerId="AD" clId="Web-{EC9D7380-AFEA-16E6-4C22-5CD2EC81765D}" dt="2026-05-16T15:38:04.549" v="77" actId="1076"/>
        <pc:sldMkLst>
          <pc:docMk/>
          <pc:sldMk cId="1308773323" sldId="334"/>
        </pc:sldMkLst>
        <pc:spChg chg="mod">
          <ac:chgData name="Toma Samulionytė" userId="S::toma.samulionyte@vpt.lt::823f10fa-3c4f-44c0-b951-51cb19d7d884" providerId="AD" clId="Web-{EC9D7380-AFEA-16E6-4C22-5CD2EC81765D}" dt="2026-05-16T15:38:04.549" v="77" actId="1076"/>
          <ac:spMkLst>
            <pc:docMk/>
            <pc:sldMk cId="1308773323" sldId="334"/>
            <ac:spMk id="2" creationId="{CFA500C6-F308-5363-4D39-D13245C7DB19}"/>
          </ac:spMkLst>
        </pc:spChg>
      </pc:sldChg>
      <pc:sldChg chg="modSp">
        <pc:chgData name="Toma Samulionytė" userId="S::toma.samulionyte@vpt.lt::823f10fa-3c4f-44c0-b951-51cb19d7d884" providerId="AD" clId="Web-{EC9D7380-AFEA-16E6-4C22-5CD2EC81765D}" dt="2026-05-16T15:39:55.440" v="94" actId="1076"/>
        <pc:sldMkLst>
          <pc:docMk/>
          <pc:sldMk cId="470954546" sldId="335"/>
        </pc:sldMkLst>
        <pc:spChg chg="mod">
          <ac:chgData name="Toma Samulionytė" userId="S::toma.samulionyte@vpt.lt::823f10fa-3c4f-44c0-b951-51cb19d7d884" providerId="AD" clId="Web-{EC9D7380-AFEA-16E6-4C22-5CD2EC81765D}" dt="2026-05-16T15:39:29.533" v="91" actId="20577"/>
          <ac:spMkLst>
            <pc:docMk/>
            <pc:sldMk cId="470954546" sldId="335"/>
            <ac:spMk id="8" creationId="{81BF58F4-EB39-9592-D636-80451D7D1093}"/>
          </ac:spMkLst>
        </pc:spChg>
        <pc:picChg chg="mod">
          <ac:chgData name="Toma Samulionytė" userId="S::toma.samulionyte@vpt.lt::823f10fa-3c4f-44c0-b951-51cb19d7d884" providerId="AD" clId="Web-{EC9D7380-AFEA-16E6-4C22-5CD2EC81765D}" dt="2026-05-16T15:39:55.440" v="94" actId="1076"/>
          <ac:picMkLst>
            <pc:docMk/>
            <pc:sldMk cId="470954546" sldId="335"/>
            <ac:picMk id="17" creationId="{DA8D3633-E776-13B2-65F1-EDE20787A7A0}"/>
          </ac:picMkLst>
        </pc:picChg>
      </pc:sldChg>
      <pc:sldChg chg="delSp modSp">
        <pc:chgData name="Toma Samulionytė" userId="S::toma.samulionyte@vpt.lt::823f10fa-3c4f-44c0-b951-51cb19d7d884" providerId="AD" clId="Web-{EC9D7380-AFEA-16E6-4C22-5CD2EC81765D}" dt="2026-05-16T15:40:20.971" v="96" actId="20577"/>
        <pc:sldMkLst>
          <pc:docMk/>
          <pc:sldMk cId="4094838784" sldId="336"/>
        </pc:sldMkLst>
        <pc:spChg chg="mod">
          <ac:chgData name="Toma Samulionytė" userId="S::toma.samulionyte@vpt.lt::823f10fa-3c4f-44c0-b951-51cb19d7d884" providerId="AD" clId="Web-{EC9D7380-AFEA-16E6-4C22-5CD2EC81765D}" dt="2026-05-16T15:40:20.971" v="96" actId="20577"/>
          <ac:spMkLst>
            <pc:docMk/>
            <pc:sldMk cId="4094838784" sldId="336"/>
            <ac:spMk id="8" creationId="{8170DAD8-7438-B4AB-3601-AFE9CBD85C6A}"/>
          </ac:spMkLst>
        </pc:spChg>
      </pc:sldChg>
      <pc:sldChg chg="delSp modSp">
        <pc:chgData name="Toma Samulionytė" userId="S::toma.samulionyte@vpt.lt::823f10fa-3c4f-44c0-b951-51cb19d7d884" providerId="AD" clId="Web-{EC9D7380-AFEA-16E6-4C22-5CD2EC81765D}" dt="2026-05-16T15:40:38.690" v="101" actId="1076"/>
        <pc:sldMkLst>
          <pc:docMk/>
          <pc:sldMk cId="82306405" sldId="337"/>
        </pc:sldMkLst>
        <pc:spChg chg="mod">
          <ac:chgData name="Toma Samulionytė" userId="S::toma.samulionyte@vpt.lt::823f10fa-3c4f-44c0-b951-51cb19d7d884" providerId="AD" clId="Web-{EC9D7380-AFEA-16E6-4C22-5CD2EC81765D}" dt="2026-05-16T15:40:38.690" v="101" actId="1076"/>
          <ac:spMkLst>
            <pc:docMk/>
            <pc:sldMk cId="82306405" sldId="337"/>
            <ac:spMk id="8" creationId="{691DAD7D-3786-A74A-02A3-B2F2B7F7EFD8}"/>
          </ac:spMkLst>
        </pc:spChg>
      </pc:sldChg>
      <pc:sldChg chg="modSp">
        <pc:chgData name="Toma Samulionytė" userId="S::toma.samulionyte@vpt.lt::823f10fa-3c4f-44c0-b951-51cb19d7d884" providerId="AD" clId="Web-{EC9D7380-AFEA-16E6-4C22-5CD2EC81765D}" dt="2026-05-16T15:40:46.174" v="102" actId="20577"/>
        <pc:sldMkLst>
          <pc:docMk/>
          <pc:sldMk cId="1301132278" sldId="338"/>
        </pc:sldMkLst>
        <pc:spChg chg="mod">
          <ac:chgData name="Toma Samulionytė" userId="S::toma.samulionyte@vpt.lt::823f10fa-3c4f-44c0-b951-51cb19d7d884" providerId="AD" clId="Web-{EC9D7380-AFEA-16E6-4C22-5CD2EC81765D}" dt="2026-05-16T15:40:46.174" v="102" actId="20577"/>
          <ac:spMkLst>
            <pc:docMk/>
            <pc:sldMk cId="1301132278" sldId="338"/>
            <ac:spMk id="8" creationId="{F627D61B-319E-19DE-A4FE-5044F0AA362D}"/>
          </ac:spMkLst>
        </pc:spChg>
      </pc:sldChg>
      <pc:sldChg chg="modSp">
        <pc:chgData name="Toma Samulionytė" userId="S::toma.samulionyte@vpt.lt::823f10fa-3c4f-44c0-b951-51cb19d7d884" providerId="AD" clId="Web-{EC9D7380-AFEA-16E6-4C22-5CD2EC81765D}" dt="2026-05-16T15:41:33.065" v="108" actId="1076"/>
        <pc:sldMkLst>
          <pc:docMk/>
          <pc:sldMk cId="2194104084" sldId="339"/>
        </pc:sldMkLst>
        <pc:spChg chg="mod">
          <ac:chgData name="Toma Samulionytė" userId="S::toma.samulionyte@vpt.lt::823f10fa-3c4f-44c0-b951-51cb19d7d884" providerId="AD" clId="Web-{EC9D7380-AFEA-16E6-4C22-5CD2EC81765D}" dt="2026-05-16T15:41:33.065" v="108" actId="1076"/>
          <ac:spMkLst>
            <pc:docMk/>
            <pc:sldMk cId="2194104084" sldId="339"/>
            <ac:spMk id="2" creationId="{C61637DB-0B19-2A6F-2BB2-5BD1D01BFE88}"/>
          </ac:spMkLst>
        </pc:spChg>
        <pc:spChg chg="mod">
          <ac:chgData name="Toma Samulionytė" userId="S::toma.samulionyte@vpt.lt::823f10fa-3c4f-44c0-b951-51cb19d7d884" providerId="AD" clId="Web-{EC9D7380-AFEA-16E6-4C22-5CD2EC81765D}" dt="2026-05-16T15:41:16.424" v="105" actId="20577"/>
          <ac:spMkLst>
            <pc:docMk/>
            <pc:sldMk cId="2194104084" sldId="339"/>
            <ac:spMk id="8" creationId="{9F528B7B-F2F8-C903-3252-4F542A4CC5D8}"/>
          </ac:spMkLst>
        </pc:spChg>
      </pc:sldChg>
      <pc:sldChg chg="modSp">
        <pc:chgData name="Toma Samulionytė" userId="S::toma.samulionyte@vpt.lt::823f10fa-3c4f-44c0-b951-51cb19d7d884" providerId="AD" clId="Web-{EC9D7380-AFEA-16E6-4C22-5CD2EC81765D}" dt="2026-05-16T15:41:54.206" v="112" actId="1076"/>
        <pc:sldMkLst>
          <pc:docMk/>
          <pc:sldMk cId="2364719285" sldId="340"/>
        </pc:sldMkLst>
        <pc:spChg chg="mod">
          <ac:chgData name="Toma Samulionytė" userId="S::toma.samulionyte@vpt.lt::823f10fa-3c4f-44c0-b951-51cb19d7d884" providerId="AD" clId="Web-{EC9D7380-AFEA-16E6-4C22-5CD2EC81765D}" dt="2026-05-16T15:41:54.206" v="112" actId="1076"/>
          <ac:spMkLst>
            <pc:docMk/>
            <pc:sldMk cId="2364719285" sldId="340"/>
            <ac:spMk id="8" creationId="{CEE88664-E2C6-07DD-5FCC-03D93ADE1149}"/>
          </ac:spMkLst>
        </pc:spChg>
      </pc:sldChg>
      <pc:sldChg chg="addSp modSp">
        <pc:chgData name="Toma Samulionytė" userId="S::toma.samulionyte@vpt.lt::823f10fa-3c4f-44c0-b951-51cb19d7d884" providerId="AD" clId="Web-{EC9D7380-AFEA-16E6-4C22-5CD2EC81765D}" dt="2026-05-16T15:43:04.206" v="136" actId="20577"/>
        <pc:sldMkLst>
          <pc:docMk/>
          <pc:sldMk cId="733070490" sldId="341"/>
        </pc:sldMkLst>
        <pc:spChg chg="add mod">
          <ac:chgData name="Toma Samulionytė" userId="S::toma.samulionyte@vpt.lt::823f10fa-3c4f-44c0-b951-51cb19d7d884" providerId="AD" clId="Web-{EC9D7380-AFEA-16E6-4C22-5CD2EC81765D}" dt="2026-05-16T15:43:04.206" v="136" actId="20577"/>
          <ac:spMkLst>
            <pc:docMk/>
            <pc:sldMk cId="733070490" sldId="341"/>
            <ac:spMk id="2" creationId="{B50B75FA-067D-E1C5-238F-E05EDBD48BB8}"/>
          </ac:spMkLst>
        </pc:spChg>
        <pc:spChg chg="mod">
          <ac:chgData name="Toma Samulionytė" userId="S::toma.samulionyte@vpt.lt::823f10fa-3c4f-44c0-b951-51cb19d7d884" providerId="AD" clId="Web-{EC9D7380-AFEA-16E6-4C22-5CD2EC81765D}" dt="2026-05-16T15:42:50.237" v="130" actId="14100"/>
          <ac:spMkLst>
            <pc:docMk/>
            <pc:sldMk cId="733070490" sldId="341"/>
            <ac:spMk id="3" creationId="{02314ECF-9A7E-1543-F24A-861389F6A1D8}"/>
          </ac:spMkLst>
        </pc:spChg>
      </pc:sldChg>
      <pc:sldChg chg="modSp">
        <pc:chgData name="Toma Samulionytė" userId="S::toma.samulionyte@vpt.lt::823f10fa-3c4f-44c0-b951-51cb19d7d884" providerId="AD" clId="Web-{EC9D7380-AFEA-16E6-4C22-5CD2EC81765D}" dt="2026-05-16T15:42:14.081" v="121" actId="1076"/>
        <pc:sldMkLst>
          <pc:docMk/>
          <pc:sldMk cId="2988585651" sldId="342"/>
        </pc:sldMkLst>
        <pc:spChg chg="mod">
          <ac:chgData name="Toma Samulionytė" userId="S::toma.samulionyte@vpt.lt::823f10fa-3c4f-44c0-b951-51cb19d7d884" providerId="AD" clId="Web-{EC9D7380-AFEA-16E6-4C22-5CD2EC81765D}" dt="2026-05-16T15:42:14.081" v="121" actId="1076"/>
          <ac:spMkLst>
            <pc:docMk/>
            <pc:sldMk cId="2988585651" sldId="342"/>
            <ac:spMk id="14" creationId="{2F0355EC-5924-803E-6110-AD9B9CCBE3D1}"/>
          </ac:spMkLst>
        </pc:spChg>
      </pc:sldChg>
      <pc:sldChg chg="modSp">
        <pc:chgData name="Toma Samulionytė" userId="S::toma.samulionyte@vpt.lt::823f10fa-3c4f-44c0-b951-51cb19d7d884" providerId="AD" clId="Web-{EC9D7380-AFEA-16E6-4C22-5CD2EC81765D}" dt="2026-05-16T15:43:38.925" v="147" actId="20577"/>
        <pc:sldMkLst>
          <pc:docMk/>
          <pc:sldMk cId="727873836" sldId="343"/>
        </pc:sldMkLst>
        <pc:spChg chg="mod">
          <ac:chgData name="Toma Samulionytė" userId="S::toma.samulionyte@vpt.lt::823f10fa-3c4f-44c0-b951-51cb19d7d884" providerId="AD" clId="Web-{EC9D7380-AFEA-16E6-4C22-5CD2EC81765D}" dt="2026-05-16T15:43:38.925" v="147" actId="20577"/>
          <ac:spMkLst>
            <pc:docMk/>
            <pc:sldMk cId="727873836" sldId="343"/>
            <ac:spMk id="2" creationId="{1AD0EECF-4BA4-A5FC-DAEB-51EA6F0BFCFD}"/>
          </ac:spMkLst>
        </pc:spChg>
        <pc:spChg chg="mod">
          <ac:chgData name="Toma Samulionytė" userId="S::toma.samulionyte@vpt.lt::823f10fa-3c4f-44c0-b951-51cb19d7d884" providerId="AD" clId="Web-{EC9D7380-AFEA-16E6-4C22-5CD2EC81765D}" dt="2026-05-16T15:43:29.565" v="145" actId="1076"/>
          <ac:spMkLst>
            <pc:docMk/>
            <pc:sldMk cId="727873836" sldId="343"/>
            <ac:spMk id="14" creationId="{0AAAC5AC-77AC-D9B4-E3B0-8CFA980E1925}"/>
          </ac:spMkLst>
        </pc:spChg>
      </pc:sldChg>
      <pc:sldChg chg="modSp">
        <pc:chgData name="Toma Samulionytė" userId="S::toma.samulionyte@vpt.lt::823f10fa-3c4f-44c0-b951-51cb19d7d884" providerId="AD" clId="Web-{EC9D7380-AFEA-16E6-4C22-5CD2EC81765D}" dt="2026-05-16T15:43:57.925" v="152" actId="1076"/>
        <pc:sldMkLst>
          <pc:docMk/>
          <pc:sldMk cId="4279684057" sldId="344"/>
        </pc:sldMkLst>
        <pc:spChg chg="mod">
          <ac:chgData name="Toma Samulionytė" userId="S::toma.samulionyte@vpt.lt::823f10fa-3c4f-44c0-b951-51cb19d7d884" providerId="AD" clId="Web-{EC9D7380-AFEA-16E6-4C22-5CD2EC81765D}" dt="2026-05-16T15:43:57.925" v="152" actId="1076"/>
          <ac:spMkLst>
            <pc:docMk/>
            <pc:sldMk cId="4279684057" sldId="344"/>
            <ac:spMk id="10" creationId="{B5E074ED-0F08-57FB-F4C6-F8BC7AD03A6F}"/>
          </ac:spMkLst>
        </pc:spChg>
      </pc:sldChg>
      <pc:sldChg chg="modSp">
        <pc:chgData name="Toma Samulionytė" userId="S::toma.samulionyte@vpt.lt::823f10fa-3c4f-44c0-b951-51cb19d7d884" providerId="AD" clId="Web-{EC9D7380-AFEA-16E6-4C22-5CD2EC81765D}" dt="2026-05-16T15:43:19.675" v="141" actId="20577"/>
        <pc:sldMkLst>
          <pc:docMk/>
          <pc:sldMk cId="1395647113" sldId="430"/>
        </pc:sldMkLst>
        <pc:spChg chg="mod">
          <ac:chgData name="Toma Samulionytė" userId="S::toma.samulionyte@vpt.lt::823f10fa-3c4f-44c0-b951-51cb19d7d884" providerId="AD" clId="Web-{EC9D7380-AFEA-16E6-4C22-5CD2EC81765D}" dt="2026-05-16T15:43:19.675" v="141" actId="20577"/>
          <ac:spMkLst>
            <pc:docMk/>
            <pc:sldMk cId="1395647113" sldId="430"/>
            <ac:spMk id="5" creationId="{6507123F-335D-ECE2-9723-F5A8D6E1D288}"/>
          </ac:spMkLst>
        </pc:spChg>
      </pc:sldChg>
      <pc:sldChg chg="modSp">
        <pc:chgData name="Toma Samulionytė" userId="S::toma.samulionyte@vpt.lt::823f10fa-3c4f-44c0-b951-51cb19d7d884" providerId="AD" clId="Web-{EC9D7380-AFEA-16E6-4C22-5CD2EC81765D}" dt="2026-05-16T15:38:38.314" v="84" actId="20577"/>
        <pc:sldMkLst>
          <pc:docMk/>
          <pc:sldMk cId="2987679076" sldId="431"/>
        </pc:sldMkLst>
        <pc:spChg chg="mod">
          <ac:chgData name="Toma Samulionytė" userId="S::toma.samulionyte@vpt.lt::823f10fa-3c4f-44c0-b951-51cb19d7d884" providerId="AD" clId="Web-{EC9D7380-AFEA-16E6-4C22-5CD2EC81765D}" dt="2026-05-16T15:38:25.752" v="81" actId="20577"/>
          <ac:spMkLst>
            <pc:docMk/>
            <pc:sldMk cId="2987679076" sldId="431"/>
            <ac:spMk id="2" creationId="{6DB2C895-E4DE-FD4C-C5E2-DC4E2D6BC43A}"/>
          </ac:spMkLst>
        </pc:spChg>
        <pc:spChg chg="mod">
          <ac:chgData name="Toma Samulionytė" userId="S::toma.samulionyte@vpt.lt::823f10fa-3c4f-44c0-b951-51cb19d7d884" providerId="AD" clId="Web-{EC9D7380-AFEA-16E6-4C22-5CD2EC81765D}" dt="2026-05-16T15:38:38.314" v="84" actId="20577"/>
          <ac:spMkLst>
            <pc:docMk/>
            <pc:sldMk cId="2987679076" sldId="431"/>
            <ac:spMk id="10" creationId="{EC96B610-0DFE-AEE3-602C-D020053F45B0}"/>
          </ac:spMkLst>
        </pc:spChg>
      </pc:sldChg>
      <pc:sldChg chg="modSp">
        <pc:chgData name="Toma Samulionytė" userId="S::toma.samulionyte@vpt.lt::823f10fa-3c4f-44c0-b951-51cb19d7d884" providerId="AD" clId="Web-{EC9D7380-AFEA-16E6-4C22-5CD2EC81765D}" dt="2026-05-16T15:38:50.268" v="85" actId="20577"/>
        <pc:sldMkLst>
          <pc:docMk/>
          <pc:sldMk cId="3877341955" sldId="432"/>
        </pc:sldMkLst>
        <pc:spChg chg="mod">
          <ac:chgData name="Toma Samulionytė" userId="S::toma.samulionyte@vpt.lt::823f10fa-3c4f-44c0-b951-51cb19d7d884" providerId="AD" clId="Web-{EC9D7380-AFEA-16E6-4C22-5CD2EC81765D}" dt="2026-05-16T15:38:50.268" v="85" actId="20577"/>
          <ac:spMkLst>
            <pc:docMk/>
            <pc:sldMk cId="3877341955" sldId="432"/>
            <ac:spMk id="2" creationId="{55B8C4CA-CDF4-5D7B-9993-A99BC9AABB44}"/>
          </ac:spMkLst>
        </pc:spChg>
      </pc:sldChg>
      <pc:sldChg chg="modSp">
        <pc:chgData name="Toma Samulionytė" userId="S::toma.samulionyte@vpt.lt::823f10fa-3c4f-44c0-b951-51cb19d7d884" providerId="AD" clId="Web-{EC9D7380-AFEA-16E6-4C22-5CD2EC81765D}" dt="2026-05-16T15:39:18.674" v="89" actId="20577"/>
        <pc:sldMkLst>
          <pc:docMk/>
          <pc:sldMk cId="3939970334" sldId="433"/>
        </pc:sldMkLst>
        <pc:spChg chg="mod">
          <ac:chgData name="Toma Samulionytė" userId="S::toma.samulionyte@vpt.lt::823f10fa-3c4f-44c0-b951-51cb19d7d884" providerId="AD" clId="Web-{EC9D7380-AFEA-16E6-4C22-5CD2EC81765D}" dt="2026-05-16T15:15:20.460" v="22" actId="14100"/>
          <ac:spMkLst>
            <pc:docMk/>
            <pc:sldMk cId="3939970334" sldId="433"/>
            <ac:spMk id="2" creationId="{55B8C4CA-CDF4-5D7B-9993-A99BC9AABB44}"/>
          </ac:spMkLst>
        </pc:spChg>
        <pc:spChg chg="mod">
          <ac:chgData name="Toma Samulionytė" userId="S::toma.samulionyte@vpt.lt::823f10fa-3c4f-44c0-b951-51cb19d7d884" providerId="AD" clId="Web-{EC9D7380-AFEA-16E6-4C22-5CD2EC81765D}" dt="2026-05-16T15:39:18.674" v="89" actId="20577"/>
          <ac:spMkLst>
            <pc:docMk/>
            <pc:sldMk cId="3939970334" sldId="433"/>
            <ac:spMk id="11" creationId="{9F2B4530-28DC-FADA-CD63-40C099147505}"/>
          </ac:spMkLst>
        </pc:spChg>
      </pc:sldChg>
    </pc:docChg>
  </pc:docChgLst>
  <pc:docChgLst>
    <pc:chgData name="Lina Romančikaitė-Klingienė" userId="d1af1793-c0b7-432c-a16f-b1ace8e8d6de" providerId="ADAL" clId="{80877D61-A286-4B8E-8F6B-757A58249312}"/>
    <pc:docChg chg="undo redo custSel addSld delSld modSld">
      <pc:chgData name="Lina Romančikaitė-Klingienė" userId="d1af1793-c0b7-432c-a16f-b1ace8e8d6de" providerId="ADAL" clId="{80877D61-A286-4B8E-8F6B-757A58249312}" dt="2026-05-19T01:16:25.293" v="83" actId="47"/>
      <pc:docMkLst>
        <pc:docMk/>
      </pc:docMkLst>
      <pc:sldChg chg="modSp mod">
        <pc:chgData name="Lina Romančikaitė-Klingienė" userId="d1af1793-c0b7-432c-a16f-b1ace8e8d6de" providerId="ADAL" clId="{80877D61-A286-4B8E-8F6B-757A58249312}" dt="2026-05-18T07:09:14.576" v="0" actId="6549"/>
        <pc:sldMkLst>
          <pc:docMk/>
          <pc:sldMk cId="3155751863" sldId="256"/>
        </pc:sldMkLst>
        <pc:spChg chg="mod">
          <ac:chgData name="Lina Romančikaitė-Klingienė" userId="d1af1793-c0b7-432c-a16f-b1ace8e8d6de" providerId="ADAL" clId="{80877D61-A286-4B8E-8F6B-757A58249312}" dt="2026-05-18T07:09:14.576" v="0" actId="6549"/>
          <ac:spMkLst>
            <pc:docMk/>
            <pc:sldMk cId="3155751863" sldId="256"/>
            <ac:spMk id="2" creationId="{00000000-0000-0000-0000-000000000000}"/>
          </ac:spMkLst>
        </pc:spChg>
      </pc:sldChg>
      <pc:sldChg chg="del">
        <pc:chgData name="Lina Romančikaitė-Klingienė" userId="d1af1793-c0b7-432c-a16f-b1ace8e8d6de" providerId="ADAL" clId="{80877D61-A286-4B8E-8F6B-757A58249312}" dt="2026-05-19T01:16:25.293" v="83" actId="47"/>
        <pc:sldMkLst>
          <pc:docMk/>
          <pc:sldMk cId="486537373" sldId="302"/>
        </pc:sldMkLst>
      </pc:sldChg>
      <pc:sldChg chg="modSp mod">
        <pc:chgData name="Lina Romančikaitė-Klingienė" userId="d1af1793-c0b7-432c-a16f-b1ace8e8d6de" providerId="ADAL" clId="{80877D61-A286-4B8E-8F6B-757A58249312}" dt="2026-05-19T01:11:50.954" v="1" actId="6549"/>
        <pc:sldMkLst>
          <pc:docMk/>
          <pc:sldMk cId="1308773323" sldId="334"/>
        </pc:sldMkLst>
        <pc:spChg chg="mod">
          <ac:chgData name="Lina Romančikaitė-Klingienė" userId="d1af1793-c0b7-432c-a16f-b1ace8e8d6de" providerId="ADAL" clId="{80877D61-A286-4B8E-8F6B-757A58249312}" dt="2026-05-19T01:11:50.954" v="1" actId="6549"/>
          <ac:spMkLst>
            <pc:docMk/>
            <pc:sldMk cId="1308773323" sldId="334"/>
            <ac:spMk id="11" creationId="{1591B3BA-D226-5ABB-8567-878CB4799D8E}"/>
          </ac:spMkLst>
        </pc:spChg>
      </pc:sldChg>
      <pc:sldChg chg="modSp mod">
        <pc:chgData name="Lina Romančikaitė-Klingienė" userId="d1af1793-c0b7-432c-a16f-b1ace8e8d6de" providerId="ADAL" clId="{80877D61-A286-4B8E-8F6B-757A58249312}" dt="2026-05-19T01:13:13.015" v="12" actId="1076"/>
        <pc:sldMkLst>
          <pc:docMk/>
          <pc:sldMk cId="470954546" sldId="335"/>
        </pc:sldMkLst>
        <pc:spChg chg="mod">
          <ac:chgData name="Lina Romančikaitė-Klingienė" userId="d1af1793-c0b7-432c-a16f-b1ace8e8d6de" providerId="ADAL" clId="{80877D61-A286-4B8E-8F6B-757A58249312}" dt="2026-05-19T01:13:13.015" v="12" actId="1076"/>
          <ac:spMkLst>
            <pc:docMk/>
            <pc:sldMk cId="470954546" sldId="335"/>
            <ac:spMk id="8" creationId="{81BF58F4-EB39-9592-D636-80451D7D1093}"/>
          </ac:spMkLst>
        </pc:spChg>
        <pc:picChg chg="mod">
          <ac:chgData name="Lina Romančikaitė-Klingienė" userId="d1af1793-c0b7-432c-a16f-b1ace8e8d6de" providerId="ADAL" clId="{80877D61-A286-4B8E-8F6B-757A58249312}" dt="2026-05-19T01:13:05.782" v="10" actId="1076"/>
          <ac:picMkLst>
            <pc:docMk/>
            <pc:sldMk cId="470954546" sldId="335"/>
            <ac:picMk id="17" creationId="{DA8D3633-E776-13B2-65F1-EDE20787A7A0}"/>
          </ac:picMkLst>
        </pc:picChg>
      </pc:sldChg>
      <pc:sldChg chg="modSp mod">
        <pc:chgData name="Lina Romančikaitė-Klingienė" userId="d1af1793-c0b7-432c-a16f-b1ace8e8d6de" providerId="ADAL" clId="{80877D61-A286-4B8E-8F6B-757A58249312}" dt="2026-05-19T01:13:18.333" v="13" actId="20577"/>
        <pc:sldMkLst>
          <pc:docMk/>
          <pc:sldMk cId="4094838784" sldId="336"/>
        </pc:sldMkLst>
        <pc:spChg chg="mod">
          <ac:chgData name="Lina Romančikaitė-Klingienė" userId="d1af1793-c0b7-432c-a16f-b1ace8e8d6de" providerId="ADAL" clId="{80877D61-A286-4B8E-8F6B-757A58249312}" dt="2026-05-19T01:13:18.333" v="13" actId="20577"/>
          <ac:spMkLst>
            <pc:docMk/>
            <pc:sldMk cId="4094838784" sldId="336"/>
            <ac:spMk id="8" creationId="{8170DAD8-7438-B4AB-3601-AFE9CBD85C6A}"/>
          </ac:spMkLst>
        </pc:spChg>
      </pc:sldChg>
      <pc:sldChg chg="modSp mod">
        <pc:chgData name="Lina Romančikaitė-Klingienė" userId="d1af1793-c0b7-432c-a16f-b1ace8e8d6de" providerId="ADAL" clId="{80877D61-A286-4B8E-8F6B-757A58249312}" dt="2026-05-19T01:13:22.911" v="14" actId="20577"/>
        <pc:sldMkLst>
          <pc:docMk/>
          <pc:sldMk cId="82306405" sldId="337"/>
        </pc:sldMkLst>
        <pc:spChg chg="mod">
          <ac:chgData name="Lina Romančikaitė-Klingienė" userId="d1af1793-c0b7-432c-a16f-b1ace8e8d6de" providerId="ADAL" clId="{80877D61-A286-4B8E-8F6B-757A58249312}" dt="2026-05-19T01:13:22.911" v="14" actId="20577"/>
          <ac:spMkLst>
            <pc:docMk/>
            <pc:sldMk cId="82306405" sldId="337"/>
            <ac:spMk id="8" creationId="{691DAD7D-3786-A74A-02A3-B2F2B7F7EFD8}"/>
          </ac:spMkLst>
        </pc:spChg>
      </pc:sldChg>
      <pc:sldChg chg="modSp mod">
        <pc:chgData name="Lina Romančikaitė-Klingienė" userId="d1af1793-c0b7-432c-a16f-b1ace8e8d6de" providerId="ADAL" clId="{80877D61-A286-4B8E-8F6B-757A58249312}" dt="2026-05-19T01:13:36.547" v="16" actId="20577"/>
        <pc:sldMkLst>
          <pc:docMk/>
          <pc:sldMk cId="1301132278" sldId="338"/>
        </pc:sldMkLst>
        <pc:spChg chg="mod">
          <ac:chgData name="Lina Romančikaitė-Klingienė" userId="d1af1793-c0b7-432c-a16f-b1ace8e8d6de" providerId="ADAL" clId="{80877D61-A286-4B8E-8F6B-757A58249312}" dt="2026-05-19T01:13:36.547" v="16" actId="20577"/>
          <ac:spMkLst>
            <pc:docMk/>
            <pc:sldMk cId="1301132278" sldId="338"/>
            <ac:spMk id="8" creationId="{F627D61B-319E-19DE-A4FE-5044F0AA362D}"/>
          </ac:spMkLst>
        </pc:spChg>
      </pc:sldChg>
      <pc:sldChg chg="modSp mod">
        <pc:chgData name="Lina Romančikaitė-Klingienė" userId="d1af1793-c0b7-432c-a16f-b1ace8e8d6de" providerId="ADAL" clId="{80877D61-A286-4B8E-8F6B-757A58249312}" dt="2026-05-19T01:13:52.361" v="19" actId="6549"/>
        <pc:sldMkLst>
          <pc:docMk/>
          <pc:sldMk cId="2364719285" sldId="340"/>
        </pc:sldMkLst>
        <pc:spChg chg="mod">
          <ac:chgData name="Lina Romančikaitė-Klingienė" userId="d1af1793-c0b7-432c-a16f-b1ace8e8d6de" providerId="ADAL" clId="{80877D61-A286-4B8E-8F6B-757A58249312}" dt="2026-05-19T01:13:52.361" v="19" actId="6549"/>
          <ac:spMkLst>
            <pc:docMk/>
            <pc:sldMk cId="2364719285" sldId="340"/>
            <ac:spMk id="8" creationId="{CEE88664-E2C6-07DD-5FCC-03D93ADE1149}"/>
          </ac:spMkLst>
        </pc:spChg>
      </pc:sldChg>
      <pc:sldChg chg="modSp mod">
        <pc:chgData name="Lina Romančikaitė-Klingienė" userId="d1af1793-c0b7-432c-a16f-b1ace8e8d6de" providerId="ADAL" clId="{80877D61-A286-4B8E-8F6B-757A58249312}" dt="2026-05-19T01:15:00.326" v="68" actId="6549"/>
        <pc:sldMkLst>
          <pc:docMk/>
          <pc:sldMk cId="733070490" sldId="341"/>
        </pc:sldMkLst>
        <pc:spChg chg="mod">
          <ac:chgData name="Lina Romančikaitė-Klingienė" userId="d1af1793-c0b7-432c-a16f-b1ace8e8d6de" providerId="ADAL" clId="{80877D61-A286-4B8E-8F6B-757A58249312}" dt="2026-05-19T01:15:00.326" v="68" actId="6549"/>
          <ac:spMkLst>
            <pc:docMk/>
            <pc:sldMk cId="733070490" sldId="341"/>
            <ac:spMk id="2" creationId="{B50B75FA-067D-E1C5-238F-E05EDBD48BB8}"/>
          </ac:spMkLst>
        </pc:spChg>
      </pc:sldChg>
      <pc:sldChg chg="modSp mod">
        <pc:chgData name="Lina Romančikaitė-Klingienė" userId="d1af1793-c0b7-432c-a16f-b1ace8e8d6de" providerId="ADAL" clId="{80877D61-A286-4B8E-8F6B-757A58249312}" dt="2026-05-19T01:14:11.911" v="20" actId="20577"/>
        <pc:sldMkLst>
          <pc:docMk/>
          <pc:sldMk cId="2988585651" sldId="342"/>
        </pc:sldMkLst>
        <pc:spChg chg="mod">
          <ac:chgData name="Lina Romančikaitė-Klingienė" userId="d1af1793-c0b7-432c-a16f-b1ace8e8d6de" providerId="ADAL" clId="{80877D61-A286-4B8E-8F6B-757A58249312}" dt="2026-05-19T01:14:11.911" v="20" actId="20577"/>
          <ac:spMkLst>
            <pc:docMk/>
            <pc:sldMk cId="2988585651" sldId="342"/>
            <ac:spMk id="14" creationId="{2F0355EC-5924-803E-6110-AD9B9CCBE3D1}"/>
          </ac:spMkLst>
        </pc:spChg>
      </pc:sldChg>
      <pc:sldChg chg="delSp modSp mod">
        <pc:chgData name="Lina Romančikaitė-Klingienė" userId="d1af1793-c0b7-432c-a16f-b1ace8e8d6de" providerId="ADAL" clId="{80877D61-A286-4B8E-8F6B-757A58249312}" dt="2026-05-19T01:15:52.732" v="78"/>
        <pc:sldMkLst>
          <pc:docMk/>
          <pc:sldMk cId="727873836" sldId="343"/>
        </pc:sldMkLst>
        <pc:spChg chg="del mod">
          <ac:chgData name="Lina Romančikaitė-Klingienė" userId="d1af1793-c0b7-432c-a16f-b1ace8e8d6de" providerId="ADAL" clId="{80877D61-A286-4B8E-8F6B-757A58249312}" dt="2026-05-19T01:15:52.732" v="78"/>
          <ac:spMkLst>
            <pc:docMk/>
            <pc:sldMk cId="727873836" sldId="343"/>
            <ac:spMk id="2" creationId="{1AD0EECF-4BA4-A5FC-DAEB-51EA6F0BFCFD}"/>
          </ac:spMkLst>
        </pc:spChg>
        <pc:spChg chg="mod">
          <ac:chgData name="Lina Romančikaitė-Klingienė" userId="d1af1793-c0b7-432c-a16f-b1ace8e8d6de" providerId="ADAL" clId="{80877D61-A286-4B8E-8F6B-757A58249312}" dt="2026-05-19T01:15:23.422" v="73" actId="113"/>
          <ac:spMkLst>
            <pc:docMk/>
            <pc:sldMk cId="727873836" sldId="343"/>
            <ac:spMk id="14" creationId="{0AAAC5AC-77AC-D9B4-E3B0-8CFA980E1925}"/>
          </ac:spMkLst>
        </pc:spChg>
      </pc:sldChg>
      <pc:sldChg chg="modSp mod">
        <pc:chgData name="Lina Romančikaitė-Klingienė" userId="d1af1793-c0b7-432c-a16f-b1ace8e8d6de" providerId="ADAL" clId="{80877D61-A286-4B8E-8F6B-757A58249312}" dt="2026-05-19T01:16:04.697" v="81" actId="1076"/>
        <pc:sldMkLst>
          <pc:docMk/>
          <pc:sldMk cId="4279684057" sldId="344"/>
        </pc:sldMkLst>
        <pc:spChg chg="mod">
          <ac:chgData name="Lina Romančikaitė-Klingienė" userId="d1af1793-c0b7-432c-a16f-b1ace8e8d6de" providerId="ADAL" clId="{80877D61-A286-4B8E-8F6B-757A58249312}" dt="2026-05-19T01:16:04.697" v="81" actId="1076"/>
          <ac:spMkLst>
            <pc:docMk/>
            <pc:sldMk cId="4279684057" sldId="344"/>
            <ac:spMk id="10" creationId="{B5E074ED-0F08-57FB-F4C6-F8BC7AD03A6F}"/>
          </ac:spMkLst>
        </pc:spChg>
      </pc:sldChg>
      <pc:sldChg chg="modSp mod">
        <pc:chgData name="Lina Romančikaitė-Klingienė" userId="d1af1793-c0b7-432c-a16f-b1ace8e8d6de" providerId="ADAL" clId="{80877D61-A286-4B8E-8F6B-757A58249312}" dt="2026-05-19T01:15:17.183" v="71" actId="255"/>
        <pc:sldMkLst>
          <pc:docMk/>
          <pc:sldMk cId="1395647113" sldId="430"/>
        </pc:sldMkLst>
        <pc:spChg chg="mod">
          <ac:chgData name="Lina Romančikaitė-Klingienė" userId="d1af1793-c0b7-432c-a16f-b1ace8e8d6de" providerId="ADAL" clId="{80877D61-A286-4B8E-8F6B-757A58249312}" dt="2026-05-19T01:15:17.183" v="71" actId="255"/>
          <ac:spMkLst>
            <pc:docMk/>
            <pc:sldMk cId="1395647113" sldId="430"/>
            <ac:spMk id="5" creationId="{6507123F-335D-ECE2-9723-F5A8D6E1D288}"/>
          </ac:spMkLst>
        </pc:spChg>
      </pc:sldChg>
      <pc:sldChg chg="modSp mod">
        <pc:chgData name="Lina Romančikaitė-Klingienė" userId="d1af1793-c0b7-432c-a16f-b1ace8e8d6de" providerId="ADAL" clId="{80877D61-A286-4B8E-8F6B-757A58249312}" dt="2026-05-19T01:12:24.202" v="2" actId="6549"/>
        <pc:sldMkLst>
          <pc:docMk/>
          <pc:sldMk cId="3877341955" sldId="432"/>
        </pc:sldMkLst>
        <pc:spChg chg="mod">
          <ac:chgData name="Lina Romančikaitė-Klingienė" userId="d1af1793-c0b7-432c-a16f-b1ace8e8d6de" providerId="ADAL" clId="{80877D61-A286-4B8E-8F6B-757A58249312}" dt="2026-05-19T01:12:24.202" v="2" actId="6549"/>
          <ac:spMkLst>
            <pc:docMk/>
            <pc:sldMk cId="3877341955" sldId="432"/>
            <ac:spMk id="11" creationId="{9F2B4530-28DC-FADA-CD63-40C099147505}"/>
          </ac:spMkLst>
        </pc:spChg>
      </pc:sldChg>
      <pc:sldChg chg="modSp mod">
        <pc:chgData name="Lina Romančikaitė-Klingienė" userId="d1af1793-c0b7-432c-a16f-b1ace8e8d6de" providerId="ADAL" clId="{80877D61-A286-4B8E-8F6B-757A58249312}" dt="2026-05-19T01:12:30.032" v="3" actId="6549"/>
        <pc:sldMkLst>
          <pc:docMk/>
          <pc:sldMk cId="3939970334" sldId="433"/>
        </pc:sldMkLst>
        <pc:spChg chg="mod">
          <ac:chgData name="Lina Romančikaitė-Klingienė" userId="d1af1793-c0b7-432c-a16f-b1ace8e8d6de" providerId="ADAL" clId="{80877D61-A286-4B8E-8F6B-757A58249312}" dt="2026-05-19T01:12:30.032" v="3" actId="6549"/>
          <ac:spMkLst>
            <pc:docMk/>
            <pc:sldMk cId="3939970334" sldId="433"/>
            <ac:spMk id="11" creationId="{9F2B4530-28DC-FADA-CD63-40C099147505}"/>
          </ac:spMkLst>
        </pc:spChg>
      </pc:sldChg>
      <pc:sldChg chg="add">
        <pc:chgData name="Lina Romančikaitė-Klingienė" userId="d1af1793-c0b7-432c-a16f-b1ace8e8d6de" providerId="ADAL" clId="{80877D61-A286-4B8E-8F6B-757A58249312}" dt="2026-05-19T01:16:22.280" v="82"/>
        <pc:sldMkLst>
          <pc:docMk/>
          <pc:sldMk cId="399576431" sldId="5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42CB9-EEC7-A3EA-951D-C7EBC1FE0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F2899D-0AF0-7C4F-1B7A-44D85C623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F855E-8EDD-4F44-88D1-7BEEE4F8A65C}" type="datetimeFigureOut">
              <a:rPr lang="en-GB" smtClean="0"/>
              <a:t>19/05/2026</a:t>
            </a:fld>
            <a:endParaRPr lang="en-GB"/>
          </a:p>
        </p:txBody>
      </p:sp>
      <p:sp>
        <p:nvSpPr>
          <p:cNvPr id="4" name="Footer Placeholder 3">
            <a:extLst>
              <a:ext uri="{FF2B5EF4-FFF2-40B4-BE49-F238E27FC236}">
                <a16:creationId xmlns:a16="http://schemas.microsoft.com/office/drawing/2014/main" id="{B2A3C0B7-A538-A1DA-04CF-CA9248BD49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BBD122-24A6-6534-01B2-176E8DC91C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8BCC6-5813-45BA-B485-47BCAA9FF695}" type="slidenum">
              <a:rPr lang="en-GB" smtClean="0"/>
              <a:t>‹#›</a:t>
            </a:fld>
            <a:endParaRPr lang="en-GB"/>
          </a:p>
        </p:txBody>
      </p:sp>
    </p:spTree>
    <p:extLst>
      <p:ext uri="{BB962C8B-B14F-4D97-AF65-F5344CB8AC3E}">
        <p14:creationId xmlns:p14="http://schemas.microsoft.com/office/powerpoint/2010/main" val="3063066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26B9D071-1170-438C-9B38-2C289A4F1963}"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088BD37-EE07-4CB8-9026-22E12E2F7966}"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25AACE21-2E89-4596-B3A4-F69305C86E74}"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66C03F64-F36F-48E2-BE23-E6E248A2AF1B}"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32550"/>
            <a:ext cx="2743200" cy="365125"/>
          </a:xfrm>
        </p:spPr>
        <p:txBody>
          <a:bodyPr/>
          <a:lstStyle>
            <a:lvl1pPr>
              <a:defRPr sz="24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E0250C6-CBBE-42ED-A7CA-6389DFBB7034}"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987F3E4-3797-4DC8-8D2D-5D1844D8C31C}"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E08CD84-EE68-4B18-B9A9-AE82EE5B64F4}"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1981270-A71A-4ACC-96F6-A2A189409B68}"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0EFD994-DC89-485D-A8C6-10D33C8D9D2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CA20704-3F23-4374-A75B-126B8E812E99}"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5844034-2C9E-412F-9B5F-CA1EA3BDC1A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1914-2AE5-4E2F-881B-2DD6DAA34576}"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6AF00"/>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esiejipirkimai.lt/epps/home.do"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viesiejipirkimai.lt/epps/prepareRegisterCAOrg.do?registerCA=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716623" y="1942542"/>
            <a:ext cx="9795588" cy="2843561"/>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en-US" sz="4900" b="1" dirty="0">
                <a:cs typeface="Times New Roman" panose="02020603050405020304" pitchFamily="18" charset="0"/>
              </a:rPr>
              <a:t>PIRKIMO VYKDYTOJO</a:t>
            </a:r>
            <a:r>
              <a:rPr lang="lt-LT" sz="4900" b="1" dirty="0">
                <a:cs typeface="Times New Roman" panose="02020603050405020304" pitchFamily="18" charset="0"/>
              </a:rPr>
              <a:t> REGISTRACIJA CVP IS </a:t>
            </a:r>
            <a:br>
              <a:rPr lang="lt-LT" sz="4900" b="1" dirty="0">
                <a:cs typeface="Times New Roman" panose="02020603050405020304" pitchFamily="18" charset="0"/>
              </a:rPr>
            </a:br>
            <a:r>
              <a:rPr lang="lt-LT" sz="4900" b="1" dirty="0">
                <a:cs typeface="Times New Roman" panose="02020603050405020304" pitchFamily="18" charset="0"/>
              </a:rPr>
              <a:t>Kur rasti CVP IS?</a:t>
            </a:r>
            <a:br>
              <a:rPr lang="lt-LT" sz="4900" b="1" dirty="0">
                <a:cs typeface="Times New Roman" panose="02020603050405020304" pitchFamily="18" charset="0"/>
              </a:rPr>
            </a:br>
            <a:r>
              <a:rPr lang="lt-LT" sz="4900" b="1" dirty="0">
                <a:cs typeface="Times New Roman" panose="02020603050405020304" pitchFamily="18" charset="0"/>
              </a:rPr>
              <a:t>Registracija CVP IS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51498" y="559620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Galiojanti nuo </a:t>
            </a:r>
            <a:r>
              <a:rPr lang="lt-LT" dirty="0">
                <a:cs typeface="Calibri"/>
              </a:rPr>
              <a:t>2026</a:t>
            </a:r>
            <a:r>
              <a:rPr lang="en-US" dirty="0">
                <a:cs typeface="Calibri"/>
              </a:rPr>
              <a:t>-05-20</a:t>
            </a:r>
            <a:endParaRPr lang="lt-LT" dirty="0">
              <a:ea typeface="Calibri"/>
              <a:cs typeface="Calibri"/>
            </a:endParaRPr>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22E8B-0E20-724A-4B25-678179DEE1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627D61B-319E-19DE-A4FE-5044F0AA362D}"/>
              </a:ext>
            </a:extLst>
          </p:cNvPr>
          <p:cNvSpPr>
            <a:spLocks noGrp="1"/>
          </p:cNvSpPr>
          <p:nvPr>
            <p:ph type="title"/>
          </p:nvPr>
        </p:nvSpPr>
        <p:spPr>
          <a:xfrm>
            <a:off x="838199" y="628332"/>
            <a:ext cx="10088771" cy="903275"/>
          </a:xfrm>
        </p:spPr>
        <p:txBody>
          <a:bodyPr>
            <a:noAutofit/>
          </a:bodyPr>
          <a:lstStyle/>
          <a:p>
            <a:r>
              <a:rPr lang="lt-LT" sz="1800" b="1" dirty="0"/>
              <a:t>Jei organizacija departamento neturi</a:t>
            </a:r>
            <a:r>
              <a:rPr lang="en-US" sz="1800" b="1" dirty="0"/>
              <a:t>,</a:t>
            </a:r>
            <a:r>
              <a:rPr lang="lt-LT" sz="1800" b="1" dirty="0"/>
              <a:t> pakartokite organizacijos pavadinimą</a:t>
            </a:r>
            <a:endParaRPr lang="en-US" sz="1800" b="1" dirty="0">
              <a:ea typeface="Calibri Light"/>
              <a:cs typeface="Calibri Light"/>
            </a:endParaRPr>
          </a:p>
        </p:txBody>
      </p:sp>
      <p:pic>
        <p:nvPicPr>
          <p:cNvPr id="7" name="Picture 6">
            <a:extLst>
              <a:ext uri="{FF2B5EF4-FFF2-40B4-BE49-F238E27FC236}">
                <a16:creationId xmlns:a16="http://schemas.microsoft.com/office/drawing/2014/main" id="{43737F90-BE79-566A-4B48-A6120626B70E}"/>
              </a:ext>
            </a:extLst>
          </p:cNvPr>
          <p:cNvPicPr>
            <a:picLocks noChangeAspect="1"/>
          </p:cNvPicPr>
          <p:nvPr/>
        </p:nvPicPr>
        <p:blipFill>
          <a:blip r:embed="rId2"/>
          <a:stretch>
            <a:fillRect/>
          </a:stretch>
        </p:blipFill>
        <p:spPr>
          <a:xfrm>
            <a:off x="9661941" y="5388737"/>
            <a:ext cx="2530059" cy="1469263"/>
          </a:xfrm>
          <a:prstGeom prst="rect">
            <a:avLst/>
          </a:prstGeom>
        </p:spPr>
      </p:pic>
      <p:pic>
        <p:nvPicPr>
          <p:cNvPr id="6" name="Content Placeholder 5">
            <a:extLst>
              <a:ext uri="{FF2B5EF4-FFF2-40B4-BE49-F238E27FC236}">
                <a16:creationId xmlns:a16="http://schemas.microsoft.com/office/drawing/2014/main" id="{9ACA70F0-18E8-D776-9A5A-95BDF211B2E6}"/>
              </a:ext>
            </a:extLst>
          </p:cNvPr>
          <p:cNvPicPr>
            <a:picLocks noGrp="1" noChangeAspect="1"/>
          </p:cNvPicPr>
          <p:nvPr>
            <p:ph idx="1"/>
          </p:nvPr>
        </p:nvPicPr>
        <p:blipFill>
          <a:blip r:embed="rId3"/>
          <a:stretch>
            <a:fillRect/>
          </a:stretch>
        </p:blipFill>
        <p:spPr>
          <a:xfrm>
            <a:off x="838199" y="1920936"/>
            <a:ext cx="8203059" cy="1026157"/>
          </a:xfrm>
        </p:spPr>
      </p:pic>
      <p:sp>
        <p:nvSpPr>
          <p:cNvPr id="4" name="Slide Number Placeholder 3">
            <a:extLst>
              <a:ext uri="{FF2B5EF4-FFF2-40B4-BE49-F238E27FC236}">
                <a16:creationId xmlns:a16="http://schemas.microsoft.com/office/drawing/2014/main" id="{8E33CDA0-171E-7177-4A37-84317E13A2C3}"/>
              </a:ext>
            </a:extLst>
          </p:cNvPr>
          <p:cNvSpPr>
            <a:spLocks noGrp="1"/>
          </p:cNvSpPr>
          <p:nvPr>
            <p:ph type="sldNum" sz="quarter" idx="12"/>
          </p:nvPr>
        </p:nvSpPr>
        <p:spPr/>
        <p:txBody>
          <a:bodyPr/>
          <a:lstStyle/>
          <a:p>
            <a:fld id="{49EC5416-78B8-4F37-B286-A40543F63F6D}" type="slidenum">
              <a:rPr lang="en-US" smtClean="0"/>
              <a:pPr/>
              <a:t>10</a:t>
            </a:fld>
            <a:endParaRPr lang="en-US"/>
          </a:p>
        </p:txBody>
      </p:sp>
    </p:spTree>
    <p:extLst>
      <p:ext uri="{BB962C8B-B14F-4D97-AF65-F5344CB8AC3E}">
        <p14:creationId xmlns:p14="http://schemas.microsoft.com/office/powerpoint/2010/main" val="130113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E3825-C128-7C2A-2919-2B9800D4C11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F528B7B-F2F8-C903-3252-4F542A4CC5D8}"/>
              </a:ext>
            </a:extLst>
          </p:cNvPr>
          <p:cNvSpPr>
            <a:spLocks noGrp="1"/>
          </p:cNvSpPr>
          <p:nvPr>
            <p:ph type="title"/>
          </p:nvPr>
        </p:nvSpPr>
        <p:spPr>
          <a:xfrm>
            <a:off x="838199" y="628332"/>
            <a:ext cx="9752595" cy="892070"/>
          </a:xfrm>
        </p:spPr>
        <p:txBody>
          <a:bodyPr>
            <a:noAutofit/>
          </a:bodyPr>
          <a:lstStyle/>
          <a:p>
            <a:pPr algn="ctr"/>
            <a:r>
              <a:rPr lang="en-US" sz="2800" b="1"/>
              <a:t>U</a:t>
            </a:r>
            <a:r>
              <a:rPr lang="lt-LT" sz="2800" b="1"/>
              <a:t>žbaikite registraciją</a:t>
            </a:r>
            <a:endParaRPr lang="en-US" sz="2800" b="1">
              <a:ea typeface="Calibri Light"/>
              <a:cs typeface="Calibri Light"/>
            </a:endParaRPr>
          </a:p>
        </p:txBody>
      </p:sp>
      <p:pic>
        <p:nvPicPr>
          <p:cNvPr id="7" name="Picture 6">
            <a:extLst>
              <a:ext uri="{FF2B5EF4-FFF2-40B4-BE49-F238E27FC236}">
                <a16:creationId xmlns:a16="http://schemas.microsoft.com/office/drawing/2014/main" id="{28FBA5DF-92B0-0FA5-2406-CC55C586695C}"/>
              </a:ext>
            </a:extLst>
          </p:cNvPr>
          <p:cNvPicPr>
            <a:picLocks noChangeAspect="1"/>
          </p:cNvPicPr>
          <p:nvPr/>
        </p:nvPicPr>
        <p:blipFill>
          <a:blip r:embed="rId2"/>
          <a:stretch>
            <a:fillRect/>
          </a:stretch>
        </p:blipFill>
        <p:spPr>
          <a:xfrm>
            <a:off x="9661941" y="5388737"/>
            <a:ext cx="2530059" cy="1469263"/>
          </a:xfrm>
          <a:prstGeom prst="rect">
            <a:avLst/>
          </a:prstGeom>
        </p:spPr>
      </p:pic>
      <p:pic>
        <p:nvPicPr>
          <p:cNvPr id="9" name="Content Placeholder 8">
            <a:extLst>
              <a:ext uri="{FF2B5EF4-FFF2-40B4-BE49-F238E27FC236}">
                <a16:creationId xmlns:a16="http://schemas.microsoft.com/office/drawing/2014/main" id="{CB96D30F-B5A3-C565-6FD7-6558DF4EB162}"/>
              </a:ext>
            </a:extLst>
          </p:cNvPr>
          <p:cNvPicPr>
            <a:picLocks noGrp="1" noChangeAspect="1"/>
          </p:cNvPicPr>
          <p:nvPr>
            <p:ph idx="1"/>
          </p:nvPr>
        </p:nvPicPr>
        <p:blipFill>
          <a:blip r:embed="rId3"/>
          <a:stretch>
            <a:fillRect/>
          </a:stretch>
        </p:blipFill>
        <p:spPr>
          <a:xfrm>
            <a:off x="838200" y="2361642"/>
            <a:ext cx="10515600" cy="3279304"/>
          </a:xfrm>
        </p:spPr>
      </p:pic>
      <p:sp>
        <p:nvSpPr>
          <p:cNvPr id="4" name="Slide Number Placeholder 3">
            <a:extLst>
              <a:ext uri="{FF2B5EF4-FFF2-40B4-BE49-F238E27FC236}">
                <a16:creationId xmlns:a16="http://schemas.microsoft.com/office/drawing/2014/main" id="{CBDE07B8-DDFB-D654-4127-6E23266D99F1}"/>
              </a:ext>
            </a:extLst>
          </p:cNvPr>
          <p:cNvSpPr>
            <a:spLocks noGrp="1"/>
          </p:cNvSpPr>
          <p:nvPr>
            <p:ph type="sldNum" sz="quarter" idx="12"/>
          </p:nvPr>
        </p:nvSpPr>
        <p:spPr/>
        <p:txBody>
          <a:bodyPr/>
          <a:lstStyle/>
          <a:p>
            <a:fld id="{49EC5416-78B8-4F37-B286-A40543F63F6D}" type="slidenum">
              <a:rPr lang="en-US" smtClean="0"/>
              <a:pPr/>
              <a:t>11</a:t>
            </a:fld>
            <a:endParaRPr lang="en-US"/>
          </a:p>
        </p:txBody>
      </p:sp>
      <p:pic>
        <p:nvPicPr>
          <p:cNvPr id="10" name="Picture 9">
            <a:extLst>
              <a:ext uri="{FF2B5EF4-FFF2-40B4-BE49-F238E27FC236}">
                <a16:creationId xmlns:a16="http://schemas.microsoft.com/office/drawing/2014/main" id="{26F1497E-5CD5-0E92-C4BD-3E460E49FE41}"/>
              </a:ext>
            </a:extLst>
          </p:cNvPr>
          <p:cNvPicPr>
            <a:picLocks noChangeAspect="1"/>
          </p:cNvPicPr>
          <p:nvPr/>
        </p:nvPicPr>
        <p:blipFill>
          <a:blip r:embed="rId4"/>
          <a:stretch>
            <a:fillRect/>
          </a:stretch>
        </p:blipFill>
        <p:spPr>
          <a:xfrm>
            <a:off x="10572213" y="2976619"/>
            <a:ext cx="784780" cy="321386"/>
          </a:xfrm>
          <a:prstGeom prst="rect">
            <a:avLst/>
          </a:prstGeom>
        </p:spPr>
      </p:pic>
      <p:sp>
        <p:nvSpPr>
          <p:cNvPr id="2" name="TextBox 1">
            <a:extLst>
              <a:ext uri="{FF2B5EF4-FFF2-40B4-BE49-F238E27FC236}">
                <a16:creationId xmlns:a16="http://schemas.microsoft.com/office/drawing/2014/main" id="{C61637DB-0B19-2A6F-2BB2-5BD1D01BFE88}"/>
              </a:ext>
            </a:extLst>
          </p:cNvPr>
          <p:cNvSpPr txBox="1"/>
          <p:nvPr/>
        </p:nvSpPr>
        <p:spPr>
          <a:xfrm>
            <a:off x="838199" y="1717799"/>
            <a:ext cx="9020710" cy="400110"/>
          </a:xfrm>
          <a:prstGeom prst="rect">
            <a:avLst/>
          </a:prstGeom>
          <a:noFill/>
        </p:spPr>
        <p:txBody>
          <a:bodyPr wrap="square" lIns="91440" tIns="45720" rIns="91440" bIns="45720" rtlCol="0" anchor="t">
            <a:spAutoFit/>
          </a:bodyPr>
          <a:lstStyle/>
          <a:p>
            <a:r>
              <a:rPr lang="lt-LT" sz="2000"/>
              <a:t>Įsitikinkite, kad pageidautina kalba pasirinkta lietuvių</a:t>
            </a:r>
            <a:endParaRPr lang="en-US" sz="2000"/>
          </a:p>
        </p:txBody>
      </p:sp>
    </p:spTree>
    <p:extLst>
      <p:ext uri="{BB962C8B-B14F-4D97-AF65-F5344CB8AC3E}">
        <p14:creationId xmlns:p14="http://schemas.microsoft.com/office/powerpoint/2010/main" val="21941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07767-88F6-B2C9-C0C3-1222F8F721B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EE88664-E2C6-07DD-5FCC-03D93ADE1149}"/>
              </a:ext>
            </a:extLst>
          </p:cNvPr>
          <p:cNvSpPr>
            <a:spLocks noGrp="1"/>
          </p:cNvSpPr>
          <p:nvPr>
            <p:ph type="title"/>
          </p:nvPr>
        </p:nvSpPr>
        <p:spPr>
          <a:xfrm>
            <a:off x="1537803" y="414533"/>
            <a:ext cx="9116393" cy="1396332"/>
          </a:xfrm>
        </p:spPr>
        <p:txBody>
          <a:bodyPr>
            <a:noAutofit/>
          </a:bodyPr>
          <a:lstStyle/>
          <a:p>
            <a:r>
              <a:rPr lang="lt-LT" sz="2000" dirty="0">
                <a:latin typeface="Calibri"/>
                <a:ea typeface="Calibri"/>
                <a:cs typeface="Calibri"/>
              </a:rPr>
              <a:t>Paspaudus mygtuką SUKURTI, pamatysite pranešimą dėl sėkmingos registracijos bei nurodytu administratoriaus elektroniniu paštu gausite automatinį laišką su prisijungimo kodu. Vėliau </a:t>
            </a:r>
            <a:r>
              <a:rPr lang="en-GB" sz="2000" dirty="0">
                <a:latin typeface="Calibri"/>
                <a:ea typeface="Calibri"/>
                <a:cs typeface="Calibri"/>
              </a:rPr>
              <a:t>(registracijos patvirtinimas gali trukti iki 3 d.d.) </a:t>
            </a:r>
            <a:r>
              <a:rPr lang="lt-LT" sz="2000" dirty="0">
                <a:latin typeface="Calibri"/>
                <a:ea typeface="Calibri"/>
                <a:cs typeface="Calibri"/>
              </a:rPr>
              <a:t>gausite antrą automatinį laišką dėl registracijos patvirtinimo</a:t>
            </a:r>
            <a:endParaRPr lang="en-US" sz="2000" dirty="0">
              <a:latin typeface="Calibri"/>
              <a:ea typeface="Calibri"/>
              <a:cs typeface="Calibri"/>
            </a:endParaRPr>
          </a:p>
        </p:txBody>
      </p:sp>
      <p:pic>
        <p:nvPicPr>
          <p:cNvPr id="7" name="Picture 6">
            <a:extLst>
              <a:ext uri="{FF2B5EF4-FFF2-40B4-BE49-F238E27FC236}">
                <a16:creationId xmlns:a16="http://schemas.microsoft.com/office/drawing/2014/main" id="{78510685-4BDE-1117-420C-25B83B253B09}"/>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0A6B5391-A6C5-56A4-14A3-ECA277963DE3}"/>
              </a:ext>
            </a:extLst>
          </p:cNvPr>
          <p:cNvSpPr>
            <a:spLocks noGrp="1"/>
          </p:cNvSpPr>
          <p:nvPr>
            <p:ph type="sldNum" sz="quarter" idx="12"/>
          </p:nvPr>
        </p:nvSpPr>
        <p:spPr/>
        <p:txBody>
          <a:bodyPr/>
          <a:lstStyle/>
          <a:p>
            <a:fld id="{49EC5416-78B8-4F37-B286-A40543F63F6D}" type="slidenum">
              <a:rPr lang="en-US" smtClean="0"/>
              <a:pPr/>
              <a:t>12</a:t>
            </a:fld>
            <a:endParaRPr lang="en-US"/>
          </a:p>
        </p:txBody>
      </p:sp>
      <p:pic>
        <p:nvPicPr>
          <p:cNvPr id="6" name="Content Placeholder 5">
            <a:extLst>
              <a:ext uri="{FF2B5EF4-FFF2-40B4-BE49-F238E27FC236}">
                <a16:creationId xmlns:a16="http://schemas.microsoft.com/office/drawing/2014/main" id="{63D148CB-D559-B5A8-1ECD-F07F961EECD9}"/>
              </a:ext>
            </a:extLst>
          </p:cNvPr>
          <p:cNvPicPr>
            <a:picLocks noGrp="1" noChangeAspect="1"/>
          </p:cNvPicPr>
          <p:nvPr>
            <p:ph idx="1"/>
          </p:nvPr>
        </p:nvPicPr>
        <p:blipFill>
          <a:blip r:embed="rId3"/>
          <a:stretch>
            <a:fillRect/>
          </a:stretch>
        </p:blipFill>
        <p:spPr>
          <a:xfrm>
            <a:off x="1537803" y="1902790"/>
            <a:ext cx="9116393" cy="4351338"/>
          </a:xfrm>
        </p:spPr>
      </p:pic>
      <p:pic>
        <p:nvPicPr>
          <p:cNvPr id="10" name="Picture 9">
            <a:extLst>
              <a:ext uri="{FF2B5EF4-FFF2-40B4-BE49-F238E27FC236}">
                <a16:creationId xmlns:a16="http://schemas.microsoft.com/office/drawing/2014/main" id="{344385D0-7E92-15E3-2B93-C249BA37F3A7}"/>
              </a:ext>
            </a:extLst>
          </p:cNvPr>
          <p:cNvPicPr>
            <a:picLocks noChangeAspect="1"/>
          </p:cNvPicPr>
          <p:nvPr/>
        </p:nvPicPr>
        <p:blipFill>
          <a:blip r:embed="rId4"/>
          <a:stretch>
            <a:fillRect/>
          </a:stretch>
        </p:blipFill>
        <p:spPr>
          <a:xfrm>
            <a:off x="1633592" y="3030937"/>
            <a:ext cx="2414426" cy="405566"/>
          </a:xfrm>
          <a:prstGeom prst="rect">
            <a:avLst/>
          </a:prstGeom>
        </p:spPr>
      </p:pic>
    </p:spTree>
    <p:extLst>
      <p:ext uri="{BB962C8B-B14F-4D97-AF65-F5344CB8AC3E}">
        <p14:creationId xmlns:p14="http://schemas.microsoft.com/office/powerpoint/2010/main" val="236471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E3644-0AB7-324A-8F74-264C207F6D9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FF21E1-C7F7-5E98-5540-BA614270D739}"/>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63284FB4-F938-4B82-87F2-E9FEA6262CC0}"/>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2" name="Content Placeholder 11">
            <a:extLst>
              <a:ext uri="{FF2B5EF4-FFF2-40B4-BE49-F238E27FC236}">
                <a16:creationId xmlns:a16="http://schemas.microsoft.com/office/drawing/2014/main" id="{7FB6466F-4C6A-0D17-41E9-09C5B85694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401" y="1777430"/>
            <a:ext cx="4469336" cy="3707284"/>
          </a:xfrm>
        </p:spPr>
      </p:pic>
      <p:sp>
        <p:nvSpPr>
          <p:cNvPr id="14" name="TextBox 13">
            <a:extLst>
              <a:ext uri="{FF2B5EF4-FFF2-40B4-BE49-F238E27FC236}">
                <a16:creationId xmlns:a16="http://schemas.microsoft.com/office/drawing/2014/main" id="{2F0355EC-5924-803E-6110-AD9B9CCBE3D1}"/>
              </a:ext>
            </a:extLst>
          </p:cNvPr>
          <p:cNvSpPr txBox="1"/>
          <p:nvPr/>
        </p:nvSpPr>
        <p:spPr>
          <a:xfrm>
            <a:off x="898406" y="314886"/>
            <a:ext cx="10276178" cy="1015663"/>
          </a:xfrm>
          <a:prstGeom prst="rect">
            <a:avLst/>
          </a:prstGeom>
          <a:noFill/>
        </p:spPr>
        <p:txBody>
          <a:bodyPr wrap="square" lIns="91440" tIns="45720" rIns="91440" bIns="45720" rtlCol="0" anchor="t">
            <a:spAutoFit/>
          </a:bodyPr>
          <a:lstStyle/>
          <a:p>
            <a:r>
              <a:rPr kumimoji="0" lang="lt-LT" sz="2000" i="0" u="none" strike="noStrike" kern="1200" cap="none" spc="0" normalizeH="0" baseline="0" noProof="0" dirty="0">
                <a:ln>
                  <a:noFill/>
                </a:ln>
                <a:solidFill>
                  <a:prstClr val="black"/>
                </a:solidFill>
                <a:effectLst/>
                <a:uLnTx/>
                <a:uFillTx/>
                <a:latin typeface="Calibri"/>
                <a:ea typeface="Calibri"/>
                <a:cs typeface="Calibri"/>
              </a:rPr>
              <a:t>Elektroniniame laiške matysite dvi nuorodas, nukreipiančias į sistemą. Gavus antrą automatinį laišką dėl registracijos patvirtinimo, rekomenduojame naudotis apatine tiesiogine nuoroda kodui įvesti</a:t>
            </a:r>
            <a:endParaRPr lang="en-US" sz="2000" dirty="0">
              <a:solidFill>
                <a:prstClr val="black"/>
              </a:solidFill>
              <a:latin typeface="Calibri"/>
              <a:ea typeface="Calibri"/>
              <a:cs typeface="Calibri"/>
            </a:endParaRPr>
          </a:p>
        </p:txBody>
      </p:sp>
      <p:pic>
        <p:nvPicPr>
          <p:cNvPr id="16" name="Picture 15">
            <a:extLst>
              <a:ext uri="{FF2B5EF4-FFF2-40B4-BE49-F238E27FC236}">
                <a16:creationId xmlns:a16="http://schemas.microsoft.com/office/drawing/2014/main" id="{1F285C93-B544-4487-3D7F-36366F6EEF62}"/>
              </a:ext>
            </a:extLst>
          </p:cNvPr>
          <p:cNvPicPr>
            <a:picLocks noChangeAspect="1"/>
          </p:cNvPicPr>
          <p:nvPr/>
        </p:nvPicPr>
        <p:blipFill>
          <a:blip r:embed="rId4"/>
          <a:stretch>
            <a:fillRect/>
          </a:stretch>
        </p:blipFill>
        <p:spPr>
          <a:xfrm>
            <a:off x="5989413" y="1333680"/>
            <a:ext cx="5242374" cy="2426662"/>
          </a:xfrm>
          <a:prstGeom prst="rect">
            <a:avLst/>
          </a:prstGeom>
        </p:spPr>
      </p:pic>
      <p:pic>
        <p:nvPicPr>
          <p:cNvPr id="18" name="Picture 17">
            <a:extLst>
              <a:ext uri="{FF2B5EF4-FFF2-40B4-BE49-F238E27FC236}">
                <a16:creationId xmlns:a16="http://schemas.microsoft.com/office/drawing/2014/main" id="{4C9395C8-E248-7BC8-5C8B-F2C6D8C671E3}"/>
              </a:ext>
            </a:extLst>
          </p:cNvPr>
          <p:cNvPicPr>
            <a:picLocks noChangeAspect="1"/>
          </p:cNvPicPr>
          <p:nvPr/>
        </p:nvPicPr>
        <p:blipFill>
          <a:blip r:embed="rId5"/>
          <a:stretch>
            <a:fillRect/>
          </a:stretch>
        </p:blipFill>
        <p:spPr>
          <a:xfrm>
            <a:off x="6032594" y="3945563"/>
            <a:ext cx="5199193" cy="2426662"/>
          </a:xfrm>
          <a:prstGeom prst="rect">
            <a:avLst/>
          </a:prstGeom>
        </p:spPr>
      </p:pic>
      <p:cxnSp>
        <p:nvCxnSpPr>
          <p:cNvPr id="22" name="Straight Arrow Connector 21">
            <a:extLst>
              <a:ext uri="{FF2B5EF4-FFF2-40B4-BE49-F238E27FC236}">
                <a16:creationId xmlns:a16="http://schemas.microsoft.com/office/drawing/2014/main" id="{1E0306A2-97D6-A3EF-3EFD-74A3CD4CCC65}"/>
              </a:ext>
            </a:extLst>
          </p:cNvPr>
          <p:cNvCxnSpPr>
            <a:cxnSpLocks/>
          </p:cNvCxnSpPr>
          <p:nvPr/>
        </p:nvCxnSpPr>
        <p:spPr>
          <a:xfrm flipV="1">
            <a:off x="3113070" y="2547011"/>
            <a:ext cx="2732926" cy="16448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4884A3FF-0C18-50C5-6C1D-BB535E38B9C1}"/>
              </a:ext>
            </a:extLst>
          </p:cNvPr>
          <p:cNvCxnSpPr/>
          <p:nvPr/>
        </p:nvCxnSpPr>
        <p:spPr>
          <a:xfrm flipV="1">
            <a:off x="3920233" y="4861066"/>
            <a:ext cx="2003040" cy="21575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8585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C7AB-FA6F-86B3-6357-97626A73EBE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4FE6FD-DC68-8884-B16E-4044D62C4295}"/>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43E94B59-101E-28FF-0F74-BAAED4A25C09}"/>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Content Placeholder 2">
            <a:extLst>
              <a:ext uri="{FF2B5EF4-FFF2-40B4-BE49-F238E27FC236}">
                <a16:creationId xmlns:a16="http://schemas.microsoft.com/office/drawing/2014/main" id="{02314ECF-9A7E-1543-F24A-861389F6A1D8}"/>
              </a:ext>
            </a:extLst>
          </p:cNvPr>
          <p:cNvSpPr>
            <a:spLocks noGrp="1"/>
          </p:cNvSpPr>
          <p:nvPr>
            <p:ph idx="1"/>
          </p:nvPr>
        </p:nvSpPr>
        <p:spPr>
          <a:xfrm>
            <a:off x="838200" y="270330"/>
            <a:ext cx="10515600" cy="532475"/>
          </a:xfrm>
        </p:spPr>
        <p:txBody>
          <a:bodyPr vert="horz" lIns="91440" tIns="45720" rIns="91440" bIns="45720" rtlCol="0" anchor="t">
            <a:normAutofit/>
          </a:bodyPr>
          <a:lstStyle/>
          <a:p>
            <a:pPr marL="0" indent="0" algn="ctr">
              <a:buNone/>
            </a:pPr>
            <a:r>
              <a:rPr lang="lt-LT" b="1">
                <a:latin typeface="Calibri"/>
                <a:ea typeface="Calibri"/>
                <a:cs typeface="Calibri"/>
              </a:rPr>
              <a:t>Antras automatinis laiškas dėl registracijos patvirtinimo</a:t>
            </a:r>
          </a:p>
        </p:txBody>
      </p:sp>
      <p:pic>
        <p:nvPicPr>
          <p:cNvPr id="6" name="Picture 5">
            <a:extLst>
              <a:ext uri="{FF2B5EF4-FFF2-40B4-BE49-F238E27FC236}">
                <a16:creationId xmlns:a16="http://schemas.microsoft.com/office/drawing/2014/main" id="{1B7CF184-8367-3CA7-9D3F-A66B79D36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09" y="2355619"/>
            <a:ext cx="5473981" cy="4076931"/>
          </a:xfrm>
          <a:prstGeom prst="rect">
            <a:avLst/>
          </a:prstGeom>
        </p:spPr>
      </p:pic>
      <p:sp>
        <p:nvSpPr>
          <p:cNvPr id="8" name="Rectangle 7">
            <a:extLst>
              <a:ext uri="{FF2B5EF4-FFF2-40B4-BE49-F238E27FC236}">
                <a16:creationId xmlns:a16="http://schemas.microsoft.com/office/drawing/2014/main" id="{C61E33E8-9DA8-CF16-0C67-E53B42B6D7D1}"/>
              </a:ext>
            </a:extLst>
          </p:cNvPr>
          <p:cNvSpPr/>
          <p:nvPr/>
        </p:nvSpPr>
        <p:spPr>
          <a:xfrm>
            <a:off x="3739793" y="4232953"/>
            <a:ext cx="575353" cy="12966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0B75FA-067D-E1C5-238F-E05EDBD48BB8}"/>
              </a:ext>
            </a:extLst>
          </p:cNvPr>
          <p:cNvSpPr txBox="1"/>
          <p:nvPr/>
        </p:nvSpPr>
        <p:spPr>
          <a:xfrm>
            <a:off x="437030" y="1030941"/>
            <a:ext cx="11317941"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baseline="0" dirty="0">
                <a:latin typeface="Calibri"/>
                <a:ea typeface="Calibri"/>
                <a:cs typeface="Calibri"/>
              </a:rPr>
              <a:t>Tarnybos darbuotojai patikrina registracijos formoje pateiktus duomenis ir patvirtina registraciją </a:t>
            </a:r>
            <a:r>
              <a:rPr lang="lt-LT" sz="2000" b="1" baseline="0" dirty="0">
                <a:latin typeface="Calibri"/>
                <a:ea typeface="Calibri"/>
                <a:cs typeface="Calibri"/>
              </a:rPr>
              <a:t>per 3 darbo dienas</a:t>
            </a:r>
            <a:r>
              <a:rPr lang="lt-LT" sz="2000" baseline="0" dirty="0">
                <a:latin typeface="Calibri"/>
                <a:ea typeface="Calibri"/>
                <a:cs typeface="Calibri"/>
              </a:rPr>
              <a:t>. Tarnybos sprendimas dėl </a:t>
            </a:r>
            <a:r>
              <a:rPr lang="en-US" sz="2000" baseline="0" dirty="0">
                <a:latin typeface="Calibri"/>
                <a:ea typeface="Calibri"/>
                <a:cs typeface="Calibri"/>
              </a:rPr>
              <a:t>Pirkimo vykdytojo</a:t>
            </a:r>
            <a:r>
              <a:rPr lang="lt-LT" sz="2000" baseline="0" dirty="0">
                <a:latin typeface="Calibri"/>
                <a:ea typeface="Calibri"/>
                <a:cs typeface="Calibri"/>
              </a:rPr>
              <a:t> registracijos patvirtinimo naudotojui pranešamas registracijos formoje nurodytu elektroniniu paštu</a:t>
            </a:r>
            <a:endParaRPr lang="en-US" sz="2000" dirty="0">
              <a:latin typeface="Calibri"/>
              <a:ea typeface="Calibri"/>
              <a:cs typeface="Calibri"/>
            </a:endParaRPr>
          </a:p>
          <a:p>
            <a:pPr algn="ctr"/>
            <a:endParaRPr lang="en-US" dirty="0"/>
          </a:p>
        </p:txBody>
      </p:sp>
    </p:spTree>
    <p:extLst>
      <p:ext uri="{BB962C8B-B14F-4D97-AF65-F5344CB8AC3E}">
        <p14:creationId xmlns:p14="http://schemas.microsoft.com/office/powerpoint/2010/main" val="73307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AA4F-D73B-DF03-3E9E-F30A6CE36F6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237FB3-F88E-07F9-E2B3-2FFCF0033D04}"/>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034C8B49-3BEE-59E8-06AD-D146D407F10A}"/>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5" name="Content Placeholder 4">
            <a:extLst>
              <a:ext uri="{FF2B5EF4-FFF2-40B4-BE49-F238E27FC236}">
                <a16:creationId xmlns:a16="http://schemas.microsoft.com/office/drawing/2014/main" id="{6507123F-335D-ECE2-9723-F5A8D6E1D288}"/>
              </a:ext>
            </a:extLst>
          </p:cNvPr>
          <p:cNvSpPr>
            <a:spLocks noGrp="1"/>
          </p:cNvSpPr>
          <p:nvPr>
            <p:ph idx="1"/>
          </p:nvPr>
        </p:nvSpPr>
        <p:spPr>
          <a:xfrm>
            <a:off x="838200" y="1825625"/>
            <a:ext cx="10515600" cy="2457544"/>
          </a:xfrm>
        </p:spPr>
        <p:txBody>
          <a:bodyPr vert="horz" lIns="91440" tIns="45720" rIns="91440" bIns="45720" rtlCol="0"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prstClr val="black"/>
                </a:solidFill>
                <a:effectLst/>
                <a:uLnTx/>
                <a:uFillTx/>
                <a:latin typeface="Calibri"/>
                <a:ea typeface="Calibri"/>
                <a:cs typeface="Calibri"/>
              </a:rPr>
              <a:t>Pirkimo vykdyto</a:t>
            </a:r>
            <a:r>
              <a:rPr lang="en-US" dirty="0">
                <a:solidFill>
                  <a:prstClr val="black"/>
                </a:solidFill>
                <a:latin typeface="Calibri"/>
                <a:ea typeface="Calibri"/>
                <a:cs typeface="Calibri"/>
              </a:rPr>
              <a:t>jo</a:t>
            </a:r>
            <a:r>
              <a:rPr kumimoji="0" lang="lt-LT" i="0" u="none" strike="noStrike" kern="1200" cap="none" spc="0" normalizeH="0" baseline="0" noProof="0" dirty="0">
                <a:ln>
                  <a:noFill/>
                </a:ln>
                <a:solidFill>
                  <a:prstClr val="black"/>
                </a:solidFill>
                <a:effectLst/>
                <a:uLnTx/>
                <a:uFillTx/>
                <a:latin typeface="Calibri"/>
                <a:ea typeface="Calibri"/>
                <a:cs typeface="Calibri"/>
              </a:rPr>
              <a:t> CVP IS naudotojai privalo saugoti jiems suteiktus prisijungimo</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duomenis ir niekam jų neperduoti. Atsakomybė už visus su naudotojo</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prisijungimo duomenimis CVP IS atliktus veiksmus pagal Lietuvos</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Respublikoje galiojančius teisės aktus tenka asmeniui, kuriam yra</a:t>
            </a:r>
            <a:endParaRPr lang="lt-LT" i="0" u="none" strike="noStrike" kern="1200" cap="none" spc="0" normalizeH="0" baseline="0" noProof="0" dirty="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i="0" u="none" strike="noStrike" kern="1200" cap="none" spc="0" normalizeH="0" baseline="0" noProof="0" dirty="0">
                <a:ln>
                  <a:noFill/>
                </a:ln>
                <a:solidFill>
                  <a:prstClr val="black"/>
                </a:solidFill>
                <a:effectLst/>
                <a:uLnTx/>
                <a:uFillTx/>
                <a:latin typeface="Calibri"/>
                <a:ea typeface="Calibri"/>
                <a:cs typeface="Calibri"/>
              </a:rPr>
              <a:t>suteikti prisijungimo duomenys</a:t>
            </a:r>
            <a:endParaRPr lang="lt-LT" i="0" u="none" strike="noStrike" kern="1200" cap="none" spc="0" normalizeH="0" baseline="0" noProof="0" dirty="0">
              <a:ln>
                <a:noFill/>
              </a:ln>
              <a:solidFill>
                <a:prstClr val="black"/>
              </a:solidFill>
              <a:effectLst/>
              <a:uLnTx/>
              <a:uFillTx/>
              <a:latin typeface="Calibri"/>
              <a:ea typeface="Calibri"/>
              <a:cs typeface="Calibri"/>
            </a:endParaRPr>
          </a:p>
          <a:p>
            <a:endParaRPr lang="en-US" dirty="0"/>
          </a:p>
        </p:txBody>
      </p:sp>
    </p:spTree>
    <p:extLst>
      <p:ext uri="{BB962C8B-B14F-4D97-AF65-F5344CB8AC3E}">
        <p14:creationId xmlns:p14="http://schemas.microsoft.com/office/powerpoint/2010/main" val="139564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5BD4-E317-5F2B-2D33-BBB4FB0F66B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7A58F-A4AC-3F00-9472-00D42D6220AF}"/>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B9C19600-C83F-6658-2231-2AE5DEDFD1A0}"/>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4" name="TextBox 13">
            <a:extLst>
              <a:ext uri="{FF2B5EF4-FFF2-40B4-BE49-F238E27FC236}">
                <a16:creationId xmlns:a16="http://schemas.microsoft.com/office/drawing/2014/main" id="{0AAAC5AC-77AC-D9B4-E3B0-8CFA980E1925}"/>
              </a:ext>
            </a:extLst>
          </p:cNvPr>
          <p:cNvSpPr txBox="1"/>
          <p:nvPr/>
        </p:nvSpPr>
        <p:spPr>
          <a:xfrm>
            <a:off x="1521386" y="470851"/>
            <a:ext cx="9405134" cy="954107"/>
          </a:xfrm>
          <a:prstGeom prst="rect">
            <a:avLst/>
          </a:prstGeom>
          <a:noFill/>
        </p:spPr>
        <p:txBody>
          <a:bodyPr wrap="square" lIns="91440" tIns="45720" rIns="91440" bIns="45720" rtlCol="0" anchor="t">
            <a:spAutoFit/>
          </a:bodyPr>
          <a:lstStyle/>
          <a:p>
            <a:pPr algn="ctr"/>
            <a:r>
              <a:rPr lang="lt-LT" sz="2800" dirty="0"/>
              <a:t>Pirmą kartą jungiantis sutikite su sąlygomis bei sisteminiais reikalavimais</a:t>
            </a:r>
            <a:endParaRPr lang="en-US" sz="2800" dirty="0">
              <a:ea typeface="Calibri"/>
              <a:cs typeface="Calibri"/>
            </a:endParaRPr>
          </a:p>
        </p:txBody>
      </p:sp>
      <p:pic>
        <p:nvPicPr>
          <p:cNvPr id="1026" name="Picture 2">
            <a:extLst>
              <a:ext uri="{FF2B5EF4-FFF2-40B4-BE49-F238E27FC236}">
                <a16:creationId xmlns:a16="http://schemas.microsoft.com/office/drawing/2014/main" id="{CCFDF962-4989-AB87-7257-B654C0C88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0" y="2415513"/>
            <a:ext cx="5951967" cy="2231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43686D-03F0-AD0B-5D4D-AD9C826AD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118" y="2415513"/>
            <a:ext cx="5626580" cy="261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87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E8FDB-A396-9C88-C4D7-721B4ADFD51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A872389-920A-B85B-798A-C103F6C145D2}"/>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A975AE95-0EE1-4D99-0E81-C0697A54E8AA}"/>
              </a:ext>
            </a:extLst>
          </p:cNvPr>
          <p:cNvSpPr>
            <a:spLocks noGrp="1"/>
          </p:cNvSpPr>
          <p:nvPr>
            <p:ph type="sldNum" sz="quarter" idx="12"/>
          </p:nvPr>
        </p:nvSpPr>
        <p:spPr/>
        <p:txBody>
          <a:bodyPr/>
          <a:lstStyle/>
          <a:p>
            <a:fld id="{49EC5416-78B8-4F37-B286-A40543F63F6D}" type="slidenum">
              <a:rPr lang="en-US" smtClean="0"/>
              <a:pPr/>
              <a:t>17</a:t>
            </a:fld>
            <a:endParaRPr lang="en-US"/>
          </a:p>
        </p:txBody>
      </p:sp>
      <p:pic>
        <p:nvPicPr>
          <p:cNvPr id="8" name="Content Placeholder 7">
            <a:extLst>
              <a:ext uri="{FF2B5EF4-FFF2-40B4-BE49-F238E27FC236}">
                <a16:creationId xmlns:a16="http://schemas.microsoft.com/office/drawing/2014/main" id="{2F07765E-8C7E-4C7E-4545-25A156B8C029}"/>
              </a:ext>
            </a:extLst>
          </p:cNvPr>
          <p:cNvPicPr>
            <a:picLocks noGrp="1" noChangeAspect="1"/>
          </p:cNvPicPr>
          <p:nvPr>
            <p:ph idx="1"/>
          </p:nvPr>
        </p:nvPicPr>
        <p:blipFill>
          <a:blip r:embed="rId3"/>
          <a:stretch>
            <a:fillRect/>
          </a:stretch>
        </p:blipFill>
        <p:spPr>
          <a:xfrm>
            <a:off x="971764" y="1679262"/>
            <a:ext cx="10515600" cy="3945422"/>
          </a:xfrm>
        </p:spPr>
      </p:pic>
      <p:sp>
        <p:nvSpPr>
          <p:cNvPr id="10" name="TextBox 9">
            <a:extLst>
              <a:ext uri="{FF2B5EF4-FFF2-40B4-BE49-F238E27FC236}">
                <a16:creationId xmlns:a16="http://schemas.microsoft.com/office/drawing/2014/main" id="{B5E074ED-0F08-57FB-F4C6-F8BC7AD03A6F}"/>
              </a:ext>
            </a:extLst>
          </p:cNvPr>
          <p:cNvSpPr txBox="1"/>
          <p:nvPr/>
        </p:nvSpPr>
        <p:spPr>
          <a:xfrm>
            <a:off x="3541743" y="609786"/>
            <a:ext cx="4698664" cy="523220"/>
          </a:xfrm>
          <a:prstGeom prst="rect">
            <a:avLst/>
          </a:prstGeom>
          <a:noFill/>
        </p:spPr>
        <p:txBody>
          <a:bodyPr wrap="square" lIns="91440" tIns="45720" rIns="91440" bIns="45720" rtlCol="0" anchor="t">
            <a:spAutoFit/>
          </a:bodyPr>
          <a:lstStyle/>
          <a:p>
            <a:pPr algn="ctr"/>
            <a:r>
              <a:rPr lang="lt-LT" sz="2800" dirty="0"/>
              <a:t>Prisijungimas prie CVP IS</a:t>
            </a:r>
            <a:endParaRPr lang="en-US" sz="2800" dirty="0"/>
          </a:p>
        </p:txBody>
      </p:sp>
    </p:spTree>
    <p:extLst>
      <p:ext uri="{BB962C8B-B14F-4D97-AF65-F5344CB8AC3E}">
        <p14:creationId xmlns:p14="http://schemas.microsoft.com/office/powerpoint/2010/main" val="427968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3"/>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spTree>
    <p:extLst>
      <p:ext uri="{BB962C8B-B14F-4D97-AF65-F5344CB8AC3E}">
        <p14:creationId xmlns:p14="http://schemas.microsoft.com/office/powerpoint/2010/main" val="39957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9E6237-E40C-D8D0-C3FE-B99945087C0C}"/>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139C842D-F5A7-88EC-4EA0-572F2D8D81A4}"/>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2" name="Title 1">
            <a:extLst>
              <a:ext uri="{FF2B5EF4-FFF2-40B4-BE49-F238E27FC236}">
                <a16:creationId xmlns:a16="http://schemas.microsoft.com/office/drawing/2014/main" id="{B590DE66-FB8E-C491-906F-3261B8E562FC}"/>
              </a:ext>
            </a:extLst>
          </p:cNvPr>
          <p:cNvSpPr>
            <a:spLocks noGrp="1"/>
          </p:cNvSpPr>
          <p:nvPr>
            <p:ph type="title"/>
          </p:nvPr>
        </p:nvSpPr>
        <p:spPr>
          <a:xfrm>
            <a:off x="636494" y="7494"/>
            <a:ext cx="10515600" cy="2266367"/>
          </a:xfrm>
        </p:spPr>
        <p:txBody>
          <a:bodyPr>
            <a:noAutofit/>
          </a:bodyPr>
          <a:lstStyle/>
          <a:p>
            <a:pPr algn="ctr"/>
            <a:r>
              <a:rPr lang="en-US" sz="2800" b="1" dirty="0"/>
              <a:t>Registracija CVP IS </a:t>
            </a:r>
            <a:br>
              <a:rPr lang="en-US" sz="2800" b="1" dirty="0"/>
            </a:br>
            <a:r>
              <a:rPr lang="lt-LT" sz="2800" b="1" dirty="0"/>
              <a:t>Nuoroda į naują CVP IS versiją: </a:t>
            </a:r>
            <a:r>
              <a:rPr lang="lt-LT" sz="2800" b="1" dirty="0">
                <a:solidFill>
                  <a:prstClr val="black"/>
                </a:solidFill>
                <a:ea typeface="+mn-lt"/>
                <a:cs typeface="+mn-lt"/>
                <a:hlinkClick r:id="rId3">
                  <a:extLst>
                    <a:ext uri="{A12FA001-AC4F-418D-AE19-62706E023703}">
                      <ahyp:hlinkClr xmlns:ahyp="http://schemas.microsoft.com/office/drawing/2018/hyperlinkcolor" val="tx"/>
                    </a:ext>
                  </a:extLst>
                </a:hlinkClick>
              </a:rPr>
              <a:t>https://viesiejipirkimai.lt/epps/home.do</a:t>
            </a:r>
            <a:r>
              <a:rPr lang="lt-LT" sz="2800" b="1" dirty="0">
                <a:solidFill>
                  <a:prstClr val="black"/>
                </a:solidFill>
                <a:ea typeface="+mn-lt"/>
                <a:cs typeface="+mn-lt"/>
              </a:rPr>
              <a:t> </a:t>
            </a:r>
            <a:br>
              <a:rPr lang="lt-LT" sz="2800" b="1" dirty="0">
                <a:ea typeface="+mn-lt"/>
                <a:cs typeface="+mn-lt"/>
              </a:rPr>
            </a:br>
            <a:r>
              <a:rPr lang="lt-LT" sz="2800" b="1" dirty="0"/>
              <a:t> </a:t>
            </a:r>
            <a:r>
              <a:rPr lang="en-US" sz="2800" b="1" dirty="0"/>
              <a:t>Kur rasti CVP IS registracijos formą?</a:t>
            </a:r>
            <a:r>
              <a:rPr lang="lt-LT" sz="2800" b="1" dirty="0"/>
              <a:t> </a:t>
            </a:r>
            <a:r>
              <a:rPr lang="lt-LT" sz="2800" b="1" dirty="0">
                <a:hlinkClick r:id="rId4"/>
              </a:rPr>
              <a:t>https://viesiejipirkimai.lt/epps/prepareRegisterCAOrg.do?registerCA=true</a:t>
            </a:r>
            <a:endParaRPr lang="en-US" sz="2800" b="1" dirty="0"/>
          </a:p>
        </p:txBody>
      </p:sp>
      <p:pic>
        <p:nvPicPr>
          <p:cNvPr id="8" name="Content Placeholder 7">
            <a:extLst>
              <a:ext uri="{FF2B5EF4-FFF2-40B4-BE49-F238E27FC236}">
                <a16:creationId xmlns:a16="http://schemas.microsoft.com/office/drawing/2014/main" id="{F41C72F3-C3C5-AB15-A2A9-48E2FE4BEFA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11345" y="2273860"/>
            <a:ext cx="9165898" cy="4351338"/>
          </a:xfrm>
        </p:spPr>
      </p:pic>
    </p:spTree>
    <p:extLst>
      <p:ext uri="{BB962C8B-B14F-4D97-AF65-F5344CB8AC3E}">
        <p14:creationId xmlns:p14="http://schemas.microsoft.com/office/powerpoint/2010/main" val="15220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EA4B-552D-9432-2993-37D65FDBD24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129BAB4-78BE-BBBD-F064-973DDCE033EC}"/>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51DCC113-54FB-A9B9-25D8-C0ECEC23A471}"/>
              </a:ext>
            </a:extLst>
          </p:cNvPr>
          <p:cNvSpPr>
            <a:spLocks noGrp="1"/>
          </p:cNvSpPr>
          <p:nvPr>
            <p:ph type="sldNum" sz="quarter" idx="12"/>
          </p:nvPr>
        </p:nvSpPr>
        <p:spPr/>
        <p:txBody>
          <a:bodyPr/>
          <a:lstStyle/>
          <a:p>
            <a:fld id="{49EC5416-78B8-4F37-B286-A40543F63F6D}" type="slidenum">
              <a:rPr lang="en-US" smtClean="0"/>
              <a:pPr/>
              <a:t>3</a:t>
            </a:fld>
            <a:endParaRPr lang="en-US"/>
          </a:p>
        </p:txBody>
      </p:sp>
      <p:sp>
        <p:nvSpPr>
          <p:cNvPr id="2" name="Title 1">
            <a:extLst>
              <a:ext uri="{FF2B5EF4-FFF2-40B4-BE49-F238E27FC236}">
                <a16:creationId xmlns:a16="http://schemas.microsoft.com/office/drawing/2014/main" id="{CFA500C6-F308-5363-4D39-D13245C7DB19}"/>
              </a:ext>
            </a:extLst>
          </p:cNvPr>
          <p:cNvSpPr>
            <a:spLocks noGrp="1"/>
          </p:cNvSpPr>
          <p:nvPr>
            <p:ph type="title"/>
          </p:nvPr>
        </p:nvSpPr>
        <p:spPr>
          <a:xfrm>
            <a:off x="838199" y="246453"/>
            <a:ext cx="10515600" cy="708749"/>
          </a:xfrm>
        </p:spPr>
        <p:txBody>
          <a:bodyPr>
            <a:noAutofit/>
          </a:bodyPr>
          <a:lstStyle/>
          <a:p>
            <a:pPr algn="ctr"/>
            <a:r>
              <a:rPr lang="en-US" sz="2800" b="1"/>
              <a:t>U</a:t>
            </a:r>
            <a:r>
              <a:rPr lang="lt-LT" sz="2800" b="1"/>
              <a:t>žpildykite anketą</a:t>
            </a:r>
            <a:endParaRPr lang="en-US" sz="2800" b="1"/>
          </a:p>
        </p:txBody>
      </p:sp>
      <p:pic>
        <p:nvPicPr>
          <p:cNvPr id="9" name="Content Placeholder 8">
            <a:extLst>
              <a:ext uri="{FF2B5EF4-FFF2-40B4-BE49-F238E27FC236}">
                <a16:creationId xmlns:a16="http://schemas.microsoft.com/office/drawing/2014/main" id="{A8A92059-41BE-88EA-C71A-CE6C2D7E7382}"/>
              </a:ext>
            </a:extLst>
          </p:cNvPr>
          <p:cNvPicPr>
            <a:picLocks noGrp="1" noChangeAspect="1"/>
          </p:cNvPicPr>
          <p:nvPr>
            <p:ph idx="1"/>
          </p:nvPr>
        </p:nvPicPr>
        <p:blipFill>
          <a:blip r:embed="rId3"/>
          <a:stretch>
            <a:fillRect/>
          </a:stretch>
        </p:blipFill>
        <p:spPr>
          <a:xfrm>
            <a:off x="1374791" y="1253331"/>
            <a:ext cx="9483685" cy="4351338"/>
          </a:xfrm>
        </p:spPr>
      </p:pic>
      <p:sp>
        <p:nvSpPr>
          <p:cNvPr id="11" name="TextBox 10">
            <a:extLst>
              <a:ext uri="{FF2B5EF4-FFF2-40B4-BE49-F238E27FC236}">
                <a16:creationId xmlns:a16="http://schemas.microsoft.com/office/drawing/2014/main" id="{1591B3BA-D226-5ABB-8567-878CB4799D8E}"/>
              </a:ext>
            </a:extLst>
          </p:cNvPr>
          <p:cNvSpPr txBox="1"/>
          <p:nvPr/>
        </p:nvSpPr>
        <p:spPr>
          <a:xfrm>
            <a:off x="1374790" y="5938702"/>
            <a:ext cx="8940463" cy="369332"/>
          </a:xfrm>
          <a:prstGeom prst="rect">
            <a:avLst/>
          </a:prstGeom>
          <a:noFill/>
        </p:spPr>
        <p:txBody>
          <a:bodyPr wrap="square">
            <a:spAutoFit/>
          </a:bodyPr>
          <a:lstStyle/>
          <a:p>
            <a:pPr marL="285750" indent="-285750">
              <a:buFont typeface="Arial" panose="020B0604020202020204" pitchFamily="34" charset="0"/>
              <a:buChar char="•"/>
            </a:pPr>
            <a:r>
              <a:rPr lang="lt-LT" dirty="0"/>
              <a:t>Žvaigždute ir (ar) žalia rodykle                pažymėti laukai yra privalomi </a:t>
            </a:r>
          </a:p>
        </p:txBody>
      </p:sp>
      <p:sp>
        <p:nvSpPr>
          <p:cNvPr id="14" name="Arrow: Right 13">
            <a:extLst>
              <a:ext uri="{FF2B5EF4-FFF2-40B4-BE49-F238E27FC236}">
                <a16:creationId xmlns:a16="http://schemas.microsoft.com/office/drawing/2014/main" id="{329F0606-EC1B-BAB1-6105-9FEA3FEECDD0}"/>
              </a:ext>
            </a:extLst>
          </p:cNvPr>
          <p:cNvSpPr/>
          <p:nvPr/>
        </p:nvSpPr>
        <p:spPr>
          <a:xfrm>
            <a:off x="667100" y="405854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Arrow: Right 14">
            <a:extLst>
              <a:ext uri="{FF2B5EF4-FFF2-40B4-BE49-F238E27FC236}">
                <a16:creationId xmlns:a16="http://schemas.microsoft.com/office/drawing/2014/main" id="{329F0606-EC1B-BAB1-6105-9FEA3FEECDD0}"/>
              </a:ext>
            </a:extLst>
          </p:cNvPr>
          <p:cNvSpPr/>
          <p:nvPr/>
        </p:nvSpPr>
        <p:spPr>
          <a:xfrm>
            <a:off x="4590521" y="603372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30877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3D748-2235-B66E-6F1B-42947CC3CDB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AD7B6E7-3694-DAB7-4940-8D1556C3CEE0}"/>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FFE37352-BAE4-EFF7-01FE-F196B3699F02}"/>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2" name="Title 1">
            <a:extLst>
              <a:ext uri="{FF2B5EF4-FFF2-40B4-BE49-F238E27FC236}">
                <a16:creationId xmlns:a16="http://schemas.microsoft.com/office/drawing/2014/main" id="{6DB2C895-E4DE-FD4C-C5E2-DC4E2D6BC43A}"/>
              </a:ext>
            </a:extLst>
          </p:cNvPr>
          <p:cNvSpPr>
            <a:spLocks noGrp="1"/>
          </p:cNvSpPr>
          <p:nvPr>
            <p:ph type="title"/>
          </p:nvPr>
        </p:nvSpPr>
        <p:spPr>
          <a:xfrm>
            <a:off x="838199" y="89570"/>
            <a:ext cx="10515600" cy="1347484"/>
          </a:xfrm>
        </p:spPr>
        <p:txBody>
          <a:bodyPr>
            <a:noAutofit/>
          </a:bodyPr>
          <a:lstStyle/>
          <a:p>
            <a:pPr algn="ctr"/>
            <a:r>
              <a:rPr lang="en-US" sz="2800" b="1"/>
              <a:t>U</a:t>
            </a:r>
            <a:r>
              <a:rPr lang="lt-LT" sz="2800" b="1"/>
              <a:t>žpildykite anketą. Organizacijos pavadinimo trumpinys </a:t>
            </a:r>
            <a:endParaRPr lang="en-US" sz="2800" b="1"/>
          </a:p>
        </p:txBody>
      </p:sp>
      <p:pic>
        <p:nvPicPr>
          <p:cNvPr id="8" name="Content Placeholder 7">
            <a:extLst>
              <a:ext uri="{FF2B5EF4-FFF2-40B4-BE49-F238E27FC236}">
                <a16:creationId xmlns:a16="http://schemas.microsoft.com/office/drawing/2014/main" id="{915CCA9B-DA3E-4DD0-D3B3-EB64C03AE185}"/>
              </a:ext>
            </a:extLst>
          </p:cNvPr>
          <p:cNvPicPr>
            <a:picLocks noGrp="1" noChangeAspect="1"/>
          </p:cNvPicPr>
          <p:nvPr>
            <p:ph idx="1"/>
          </p:nvPr>
        </p:nvPicPr>
        <p:blipFill>
          <a:blip r:embed="rId3"/>
          <a:stretch>
            <a:fillRect/>
          </a:stretch>
        </p:blipFill>
        <p:spPr>
          <a:xfrm>
            <a:off x="838199" y="2480867"/>
            <a:ext cx="10124327" cy="484802"/>
          </a:xfrm>
        </p:spPr>
      </p:pic>
      <p:sp>
        <p:nvSpPr>
          <p:cNvPr id="10" name="TextBox 9">
            <a:extLst>
              <a:ext uri="{FF2B5EF4-FFF2-40B4-BE49-F238E27FC236}">
                <a16:creationId xmlns:a16="http://schemas.microsoft.com/office/drawing/2014/main" id="{EC96B610-0DFE-AEE3-602C-D020053F45B0}"/>
              </a:ext>
            </a:extLst>
          </p:cNvPr>
          <p:cNvSpPr txBox="1"/>
          <p:nvPr/>
        </p:nvSpPr>
        <p:spPr>
          <a:xfrm>
            <a:off x="838199" y="1779664"/>
            <a:ext cx="10515600" cy="400110"/>
          </a:xfrm>
          <a:prstGeom prst="rect">
            <a:avLst/>
          </a:prstGeom>
          <a:noFill/>
        </p:spPr>
        <p:txBody>
          <a:bodyPr wrap="square" lIns="91440" tIns="45720" rIns="91440" bIns="45720" rtlCol="0" anchor="t">
            <a:spAutoFit/>
          </a:bodyPr>
          <a:lstStyle/>
          <a:p>
            <a:r>
              <a:rPr lang="lt-LT" sz="2000"/>
              <a:t>Jeigu organizacijos trumpinio neturite, pakartokite organizacijos pavadinimą</a:t>
            </a:r>
            <a:endParaRPr lang="en-US" sz="2000">
              <a:ea typeface="Calibri"/>
              <a:cs typeface="Calibri"/>
            </a:endParaRPr>
          </a:p>
        </p:txBody>
      </p:sp>
    </p:spTree>
    <p:extLst>
      <p:ext uri="{BB962C8B-B14F-4D97-AF65-F5344CB8AC3E}">
        <p14:creationId xmlns:p14="http://schemas.microsoft.com/office/powerpoint/2010/main" val="298767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846F-A5B9-D072-EA81-BB08EDC330F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C7F1837-A0F7-6B69-2717-394B8B1064D4}"/>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56DF63B2-A9A0-8E63-B02A-BA920EEC86F3}"/>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2" name="Title 1">
            <a:extLst>
              <a:ext uri="{FF2B5EF4-FFF2-40B4-BE49-F238E27FC236}">
                <a16:creationId xmlns:a16="http://schemas.microsoft.com/office/drawing/2014/main" id="{55B8C4CA-CDF4-5D7B-9993-A99BC9AABB44}"/>
              </a:ext>
            </a:extLst>
          </p:cNvPr>
          <p:cNvSpPr>
            <a:spLocks noGrp="1"/>
          </p:cNvSpPr>
          <p:nvPr>
            <p:ph type="title"/>
          </p:nvPr>
        </p:nvSpPr>
        <p:spPr>
          <a:xfrm>
            <a:off x="838199" y="89570"/>
            <a:ext cx="10515600" cy="1347484"/>
          </a:xfrm>
        </p:spPr>
        <p:txBody>
          <a:bodyPr>
            <a:noAutofit/>
          </a:bodyPr>
          <a:lstStyle/>
          <a:p>
            <a:pPr algn="ctr"/>
            <a:r>
              <a:rPr lang="en-US" sz="2800" b="1"/>
              <a:t>U</a:t>
            </a:r>
            <a:r>
              <a:rPr lang="lt-LT" sz="2800" b="1"/>
              <a:t>žpildykite anketą. Juridinio asmens kodas</a:t>
            </a:r>
            <a:endParaRPr lang="en-US" sz="2800" b="1"/>
          </a:p>
        </p:txBody>
      </p:sp>
      <p:pic>
        <p:nvPicPr>
          <p:cNvPr id="9" name="Content Placeholder 8">
            <a:extLst>
              <a:ext uri="{FF2B5EF4-FFF2-40B4-BE49-F238E27FC236}">
                <a16:creationId xmlns:a16="http://schemas.microsoft.com/office/drawing/2014/main" id="{F6A27029-E971-91B7-F51A-5ABC9F995C7C}"/>
              </a:ext>
            </a:extLst>
          </p:cNvPr>
          <p:cNvPicPr>
            <a:picLocks noGrp="1" noChangeAspect="1"/>
          </p:cNvPicPr>
          <p:nvPr>
            <p:ph idx="1"/>
          </p:nvPr>
        </p:nvPicPr>
        <p:blipFill>
          <a:blip r:embed="rId3"/>
          <a:stretch>
            <a:fillRect/>
          </a:stretch>
        </p:blipFill>
        <p:spPr>
          <a:xfrm>
            <a:off x="585627" y="4099005"/>
            <a:ext cx="10515600" cy="1241223"/>
          </a:xfrm>
        </p:spPr>
      </p:pic>
      <p:sp>
        <p:nvSpPr>
          <p:cNvPr id="11" name="TextBox 10">
            <a:extLst>
              <a:ext uri="{FF2B5EF4-FFF2-40B4-BE49-F238E27FC236}">
                <a16:creationId xmlns:a16="http://schemas.microsoft.com/office/drawing/2014/main" id="{9F2B4530-28DC-FADA-CD63-40C099147505}"/>
              </a:ext>
            </a:extLst>
          </p:cNvPr>
          <p:cNvSpPr txBox="1"/>
          <p:nvPr/>
        </p:nvSpPr>
        <p:spPr>
          <a:xfrm>
            <a:off x="585627" y="1567035"/>
            <a:ext cx="10515600" cy="2246769"/>
          </a:xfrm>
          <a:prstGeom prst="rect">
            <a:avLst/>
          </a:prstGeom>
          <a:noFill/>
        </p:spPr>
        <p:txBody>
          <a:bodyPr wrap="square" rtlCol="0">
            <a:spAutoFit/>
          </a:bodyPr>
          <a:lstStyle/>
          <a:p>
            <a:pPr marL="285750" indent="-285750">
              <a:buFont typeface="Arial" panose="020B0604020202020204" pitchFamily="34" charset="0"/>
              <a:buChar char="•"/>
            </a:pPr>
            <a:r>
              <a:rPr lang="lt-LT" sz="2000" dirty="0"/>
              <a:t>Būtinai nurodykite juridinio asmens kodą. Tai unikalus identifikacijos numeris, priskirtas juridiniam asmeniui Lietuvoje. Šis kodas yra naudojamas identifikuoti įvairias įmones, organizacijas, asociacijas, fondus, valstybines įstaigas ir kitas teisines asmenybes. Kiekvienas juridinis asmuo turi savo unikalų kodą, kuris suteikiamas įregistravus jį Juridinių asmenų registre. Juridinio asmens kodas yra 9 skaitmenų numeris, pavyzdžiui, 123456789. </a:t>
            </a:r>
          </a:p>
          <a:p>
            <a:pPr marL="285750" indent="-285750">
              <a:buFont typeface="Arial" panose="020B0604020202020204" pitchFamily="34" charset="0"/>
              <a:buChar char="•"/>
            </a:pPr>
            <a:endParaRPr lang="lt-LT" sz="2000" dirty="0"/>
          </a:p>
          <a:p>
            <a:pPr marL="285750" indent="-285750">
              <a:buFont typeface="Arial" panose="020B0604020202020204" pitchFamily="34" charset="0"/>
              <a:buChar char="•"/>
            </a:pPr>
            <a:r>
              <a:rPr lang="lt-LT" sz="2000" dirty="0"/>
              <a:t>PVM mokėtojo kodo nurodyti nereikia  </a:t>
            </a:r>
            <a:endParaRPr lang="en-US" sz="2000" dirty="0"/>
          </a:p>
        </p:txBody>
      </p:sp>
    </p:spTree>
    <p:extLst>
      <p:ext uri="{BB962C8B-B14F-4D97-AF65-F5344CB8AC3E}">
        <p14:creationId xmlns:p14="http://schemas.microsoft.com/office/powerpoint/2010/main" val="387734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846F-A5B9-D072-EA81-BB08EDC330F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C7F1837-A0F7-6B69-2717-394B8B1064D4}"/>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56DF63B2-A9A0-8E63-B02A-BA920EEC86F3}"/>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2" name="Title 1">
            <a:extLst>
              <a:ext uri="{FF2B5EF4-FFF2-40B4-BE49-F238E27FC236}">
                <a16:creationId xmlns:a16="http://schemas.microsoft.com/office/drawing/2014/main" id="{55B8C4CA-CDF4-5D7B-9993-A99BC9AABB44}"/>
              </a:ext>
            </a:extLst>
          </p:cNvPr>
          <p:cNvSpPr>
            <a:spLocks noGrp="1"/>
          </p:cNvSpPr>
          <p:nvPr>
            <p:ph type="title"/>
          </p:nvPr>
        </p:nvSpPr>
        <p:spPr>
          <a:xfrm>
            <a:off x="838199" y="22335"/>
            <a:ext cx="10515600" cy="585484"/>
          </a:xfrm>
        </p:spPr>
        <p:txBody>
          <a:bodyPr>
            <a:noAutofit/>
          </a:bodyPr>
          <a:lstStyle/>
          <a:p>
            <a:pPr algn="ctr"/>
            <a:r>
              <a:rPr lang="en-US" sz="2800" b="1"/>
              <a:t>U</a:t>
            </a:r>
            <a:r>
              <a:rPr lang="lt-LT" sz="2800" b="1"/>
              <a:t>žpildykite</a:t>
            </a:r>
            <a:r>
              <a:rPr lang="lt-LT" sz="2800" b="1" dirty="0"/>
              <a:t> anketą. Pirkimo vykdytojo tipas.</a:t>
            </a:r>
            <a:endParaRPr lang="en-US" sz="2800" b="1" dirty="0"/>
          </a:p>
        </p:txBody>
      </p:sp>
      <p:sp>
        <p:nvSpPr>
          <p:cNvPr id="11" name="TextBox 10">
            <a:extLst>
              <a:ext uri="{FF2B5EF4-FFF2-40B4-BE49-F238E27FC236}">
                <a16:creationId xmlns:a16="http://schemas.microsoft.com/office/drawing/2014/main" id="{9F2B4530-28DC-FADA-CD63-40C099147505}"/>
              </a:ext>
            </a:extLst>
          </p:cNvPr>
          <p:cNvSpPr txBox="1"/>
          <p:nvPr/>
        </p:nvSpPr>
        <p:spPr>
          <a:xfrm>
            <a:off x="585627" y="570179"/>
            <a:ext cx="11342670" cy="5078313"/>
          </a:xfrm>
          <a:prstGeom prst="rect">
            <a:avLst/>
          </a:prstGeom>
          <a:noFill/>
        </p:spPr>
        <p:txBody>
          <a:bodyPr wrap="square" lIns="91440" tIns="45720" rIns="91440" bIns="45720" rtlCol="0" anchor="t">
            <a:spAutoFit/>
          </a:bodyPr>
          <a:lstStyle/>
          <a:p>
            <a:r>
              <a:rPr lang="lt-LT" dirty="0"/>
              <a:t>Pasirinkite vieną iš Pirkimo vykdytojo tipų (jeigu atitinkate kelis tipus, rinkitės pagal nurodytą eiliškumą pirmesnį tipą, o jeigu nerandate Jūsų organizaciją tiksliai apibūdinančio tipo, pasirinkite artimiausią arba tipą „</a:t>
            </a:r>
            <a:r>
              <a:rPr lang="lt-LT" i="0" dirty="0">
                <a:solidFill>
                  <a:srgbClr val="00241A"/>
                </a:solidFill>
                <a:effectLst/>
              </a:rPr>
              <a:t>Ne sektorinės organizacijos“</a:t>
            </a:r>
            <a:r>
              <a:rPr lang="lt-LT" dirty="0"/>
              <a:t>:</a:t>
            </a:r>
            <a:endParaRPr lang="lt-LT" dirty="0">
              <a:ea typeface="Calibri"/>
              <a:cs typeface="Calibri"/>
            </a:endParaRPr>
          </a:p>
          <a:p>
            <a:r>
              <a:rPr lang="lt-LT" b="1" i="0" dirty="0">
                <a:solidFill>
                  <a:srgbClr val="00241A"/>
                </a:solidFill>
                <a:effectLst/>
              </a:rPr>
              <a:t>Sveikata:</a:t>
            </a:r>
            <a:r>
              <a:rPr lang="lt-LT" b="0" i="0" dirty="0">
                <a:solidFill>
                  <a:srgbClr val="00241A"/>
                </a:solidFill>
                <a:effectLst/>
              </a:rPr>
              <a:t> Sveikatos organizacijos, pvz.,: ligoninės.</a:t>
            </a:r>
            <a:br>
              <a:rPr lang="lt-LT" dirty="0"/>
            </a:br>
            <a:r>
              <a:rPr lang="lt-LT" b="1" i="0" dirty="0">
                <a:solidFill>
                  <a:srgbClr val="00241A"/>
                </a:solidFill>
                <a:effectLst/>
              </a:rPr>
              <a:t>Švietimas:</a:t>
            </a:r>
            <a:r>
              <a:rPr lang="lt-LT" b="0" i="0" dirty="0">
                <a:solidFill>
                  <a:srgbClr val="00241A"/>
                </a:solidFill>
                <a:effectLst/>
              </a:rPr>
              <a:t> Apima švietimo įstaigas, mokyklas ir universitetus.</a:t>
            </a:r>
            <a:br>
              <a:rPr lang="lt-LT" dirty="0"/>
            </a:br>
            <a:r>
              <a:rPr lang="lt-LT" b="1" i="0" dirty="0">
                <a:solidFill>
                  <a:srgbClr val="00241A"/>
                </a:solidFill>
                <a:effectLst/>
              </a:rPr>
              <a:t>Gynyba:</a:t>
            </a:r>
            <a:r>
              <a:rPr lang="lt-LT" b="0" i="0" dirty="0">
                <a:solidFill>
                  <a:srgbClr val="00241A"/>
                </a:solidFill>
                <a:effectLst/>
              </a:rPr>
              <a:t> Institucijos, susijusios su valstybės gynyba ir saugumu.</a:t>
            </a:r>
            <a:br>
              <a:rPr lang="lt-LT" dirty="0"/>
            </a:br>
            <a:r>
              <a:rPr lang="lt-LT" b="1" dirty="0"/>
              <a:t>Centrinė valdžia: </a:t>
            </a:r>
            <a:r>
              <a:rPr lang="lt-LT" b="0" i="0" dirty="0">
                <a:solidFill>
                  <a:srgbClr val="00241A"/>
                </a:solidFill>
                <a:effectLst/>
              </a:rPr>
              <a:t>Apima visas Vyriausybės institucijas ir visas valstybines įstaigas, jei jos nepriklauso Gynybos, Švietimo, Sveikatos ar Vietos valdžios sektoriams. Į šią grupę taip pat patenka </a:t>
            </a:r>
            <a:r>
              <a:rPr lang="lt-LT" dirty="0">
                <a:solidFill>
                  <a:srgbClr val="00241A"/>
                </a:solidFill>
              </a:rPr>
              <a:t>t</a:t>
            </a:r>
            <a:r>
              <a:rPr lang="lt-LT" b="0" i="0" dirty="0">
                <a:solidFill>
                  <a:srgbClr val="00241A"/>
                </a:solidFill>
                <a:effectLst/>
              </a:rPr>
              <a:t>eismai, ne komercinės paskirties iš dalies valstybės valdomos institucijos, agentūros, administruojančios </a:t>
            </a:r>
            <a:r>
              <a:rPr lang="lt-LT" dirty="0"/>
              <a:t>Europos Sąjungos fondų finansuojamus projektus</a:t>
            </a:r>
            <a:r>
              <a:rPr lang="lt-LT" b="0" i="0" dirty="0">
                <a:solidFill>
                  <a:srgbClr val="00241A"/>
                </a:solidFill>
                <a:effectLst/>
              </a:rPr>
              <a:t>. </a:t>
            </a:r>
            <a:br>
              <a:rPr lang="lt-LT" dirty="0"/>
            </a:br>
            <a:r>
              <a:rPr lang="lt-LT" b="1" dirty="0"/>
              <a:t>Vietos valdžia</a:t>
            </a:r>
            <a:r>
              <a:rPr lang="lt-LT" b="1" i="0" dirty="0">
                <a:solidFill>
                  <a:srgbClr val="00241A"/>
                </a:solidFill>
                <a:effectLst/>
              </a:rPr>
              <a:t>: </a:t>
            </a:r>
            <a:r>
              <a:rPr lang="lt-LT" b="0" i="0" dirty="0">
                <a:solidFill>
                  <a:srgbClr val="00241A"/>
                </a:solidFill>
                <a:effectLst/>
              </a:rPr>
              <a:t>Su savivaldybių asociacija susijusios įstaigos, pvz.,: savivaldybių administracijos.</a:t>
            </a:r>
            <a:br>
              <a:rPr lang="lt-LT" dirty="0"/>
            </a:br>
            <a:r>
              <a:rPr lang="lt-LT" b="1" i="0" dirty="0">
                <a:solidFill>
                  <a:srgbClr val="00241A"/>
                </a:solidFill>
                <a:effectLst/>
              </a:rPr>
              <a:t>Iš dalies valstybės finansuojama organizacijos:</a:t>
            </a:r>
            <a:r>
              <a:rPr lang="lt-LT" b="0" i="0" dirty="0">
                <a:solidFill>
                  <a:srgbClr val="00241A"/>
                </a:solidFill>
                <a:effectLst/>
              </a:rPr>
              <a:t> </a:t>
            </a:r>
            <a:r>
              <a:rPr lang="lt-LT" dirty="0"/>
              <a:t>iš dalies valstybės valdomos įmonės, kurios vykdo ir komercinę veiklą. </a:t>
            </a:r>
            <a:endParaRPr lang="lt-LT" dirty="0">
              <a:ea typeface="Calibri"/>
              <a:cs typeface="Calibri"/>
            </a:endParaRPr>
          </a:p>
          <a:p>
            <a:r>
              <a:rPr lang="lt-LT" b="1" i="0" dirty="0">
                <a:solidFill>
                  <a:srgbClr val="00241A"/>
                </a:solidFill>
                <a:effectLst/>
              </a:rPr>
              <a:t>Ne sektorinės organizacijos ir kitos, nepriskiriamos kitoms reikšmėms: </a:t>
            </a:r>
            <a:r>
              <a:rPr lang="lt-LT" i="0" dirty="0">
                <a:solidFill>
                  <a:srgbClr val="00241A"/>
                </a:solidFill>
                <a:effectLst/>
              </a:rPr>
              <a:t>Įstaigos ir ribotos / privačios bendrovės, gaunančios dotacijas iš valstybinės įstaigos, taip pat visos kitos įstaigos/organizacijos, kurių pirkimo vykdytojas negali priskirti kitiems tipams. Taip pat šis tipas apima visas užsienio įstaigas, naudojančias CVP IS Pirkimams skelbti, pvz. : Uždarosios akcinės bendrovės.</a:t>
            </a:r>
            <a:br>
              <a:rPr lang="lt-LT" dirty="0"/>
            </a:br>
            <a:r>
              <a:rPr lang="lt-LT" b="1" i="0" dirty="0">
                <a:solidFill>
                  <a:srgbClr val="00241A"/>
                </a:solidFill>
                <a:effectLst/>
              </a:rPr>
              <a:t>Kitos dotacijomis finansuojamos organizacijos:</a:t>
            </a:r>
            <a:r>
              <a:rPr lang="lt-LT" b="0" i="0" dirty="0">
                <a:solidFill>
                  <a:srgbClr val="00241A"/>
                </a:solidFill>
                <a:effectLst/>
              </a:rPr>
              <a:t> Ne pelno siekiančios grupės, kurios yra iš dalies finansuojamos arba gauna dotacijas iš </a:t>
            </a:r>
            <a:r>
              <a:rPr lang="lt-LT" dirty="0"/>
              <a:t>valstybės ar savivaldybių biudžetų fondų lėšų</a:t>
            </a:r>
            <a:r>
              <a:rPr lang="lt-LT" b="0" i="0" dirty="0">
                <a:solidFill>
                  <a:srgbClr val="00241A"/>
                </a:solidFill>
                <a:effectLst/>
              </a:rPr>
              <a:t>, pvz. : labdaros organizacijos, bendruomenės įstaigos, sporto klubai</a:t>
            </a:r>
            <a:endParaRPr lang="en-US" dirty="0">
              <a:ea typeface="Calibri"/>
              <a:cs typeface="Calibri"/>
            </a:endParaRPr>
          </a:p>
        </p:txBody>
      </p:sp>
      <p:pic>
        <p:nvPicPr>
          <p:cNvPr id="8" name="Picture 7">
            <a:extLst>
              <a:ext uri="{FF2B5EF4-FFF2-40B4-BE49-F238E27FC236}">
                <a16:creationId xmlns:a16="http://schemas.microsoft.com/office/drawing/2014/main" id="{7839A56B-38FA-C0B9-EC49-6EA27AF701AF}"/>
              </a:ext>
            </a:extLst>
          </p:cNvPr>
          <p:cNvPicPr>
            <a:picLocks noChangeAspect="1"/>
          </p:cNvPicPr>
          <p:nvPr/>
        </p:nvPicPr>
        <p:blipFill>
          <a:blip r:embed="rId3"/>
          <a:stretch>
            <a:fillRect/>
          </a:stretch>
        </p:blipFill>
        <p:spPr>
          <a:xfrm>
            <a:off x="585627" y="5642911"/>
            <a:ext cx="10515600" cy="1125519"/>
          </a:xfrm>
          <a:prstGeom prst="rect">
            <a:avLst/>
          </a:prstGeom>
        </p:spPr>
      </p:pic>
    </p:spTree>
    <p:extLst>
      <p:ext uri="{BB962C8B-B14F-4D97-AF65-F5344CB8AC3E}">
        <p14:creationId xmlns:p14="http://schemas.microsoft.com/office/powerpoint/2010/main" val="393997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6427D-1E9D-A558-3F87-D5BF1774ECD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028FA01-0ACA-C381-41BD-B61EE6421883}"/>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F5FD9643-440F-B219-8F64-367EDF79E899}"/>
              </a:ext>
            </a:extLst>
          </p:cNvPr>
          <p:cNvSpPr>
            <a:spLocks noGrp="1"/>
          </p:cNvSpPr>
          <p:nvPr>
            <p:ph type="sldNum" sz="quarter" idx="12"/>
          </p:nvPr>
        </p:nvSpPr>
        <p:spPr/>
        <p:txBody>
          <a:bodyPr/>
          <a:lstStyle/>
          <a:p>
            <a:fld id="{49EC5416-78B8-4F37-B286-A40543F63F6D}" type="slidenum">
              <a:rPr lang="en-US" smtClean="0"/>
              <a:pPr/>
              <a:t>7</a:t>
            </a:fld>
            <a:endParaRPr lang="en-US"/>
          </a:p>
        </p:txBody>
      </p:sp>
      <p:pic>
        <p:nvPicPr>
          <p:cNvPr id="15" name="Content Placeholder 14">
            <a:extLst>
              <a:ext uri="{FF2B5EF4-FFF2-40B4-BE49-F238E27FC236}">
                <a16:creationId xmlns:a16="http://schemas.microsoft.com/office/drawing/2014/main" id="{81B22892-4AC7-3D01-15A4-D8451A003C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38167"/>
            <a:ext cx="10515600" cy="4326254"/>
          </a:xfrm>
        </p:spPr>
      </p:pic>
      <p:sp>
        <p:nvSpPr>
          <p:cNvPr id="8" name="Title 7">
            <a:extLst>
              <a:ext uri="{FF2B5EF4-FFF2-40B4-BE49-F238E27FC236}">
                <a16:creationId xmlns:a16="http://schemas.microsoft.com/office/drawing/2014/main" id="{81BF58F4-EB39-9592-D636-80451D7D1093}"/>
              </a:ext>
            </a:extLst>
          </p:cNvPr>
          <p:cNvSpPr>
            <a:spLocks noGrp="1"/>
          </p:cNvSpPr>
          <p:nvPr>
            <p:ph type="title"/>
          </p:nvPr>
        </p:nvSpPr>
        <p:spPr>
          <a:xfrm>
            <a:off x="838200" y="448555"/>
            <a:ext cx="10206519" cy="1463569"/>
          </a:xfrm>
        </p:spPr>
        <p:txBody>
          <a:bodyPr>
            <a:noAutofit/>
          </a:bodyPr>
          <a:lstStyle/>
          <a:p>
            <a:r>
              <a:rPr lang="lt-LT" sz="1800" b="1" dirty="0"/>
              <a:t>Įvedę kodą, paspauskite KITAS.</a:t>
            </a:r>
            <a:br>
              <a:rPr lang="lt-LT" sz="1800" b="1" dirty="0"/>
            </a:br>
            <a:r>
              <a:rPr lang="lt-LT" sz="1800" b="1" dirty="0"/>
              <a:t>Jei nurodyto kodo tinkamai įvesti nepavyksta, paspauskite atnaujinimo mygtuką dešinėje     </a:t>
            </a:r>
            <a:r>
              <a:rPr lang="en-US" sz="1800" b="1" dirty="0"/>
              <a:t>   </a:t>
            </a:r>
            <a:r>
              <a:rPr lang="lt-LT" sz="1800" b="1" dirty="0"/>
              <a:t> </a:t>
            </a:r>
            <a:r>
              <a:rPr lang="en-US" sz="1800" b="1" dirty="0"/>
              <a:t> </a:t>
            </a:r>
            <a:r>
              <a:rPr lang="lt-LT" sz="1800" b="1" dirty="0"/>
              <a:t>ir bandykite vėl</a:t>
            </a:r>
            <a:endParaRPr lang="en-US" sz="1800" b="1" dirty="0">
              <a:ea typeface="Calibri Light"/>
              <a:cs typeface="Calibri Light"/>
            </a:endParaRPr>
          </a:p>
        </p:txBody>
      </p:sp>
      <p:pic>
        <p:nvPicPr>
          <p:cNvPr id="17" name="Picture 16">
            <a:extLst>
              <a:ext uri="{FF2B5EF4-FFF2-40B4-BE49-F238E27FC236}">
                <a16:creationId xmlns:a16="http://schemas.microsoft.com/office/drawing/2014/main" id="{DA8D3633-E776-13B2-65F1-EDE20787A7A0}"/>
              </a:ext>
            </a:extLst>
          </p:cNvPr>
          <p:cNvPicPr>
            <a:picLocks noChangeAspect="1"/>
          </p:cNvPicPr>
          <p:nvPr/>
        </p:nvPicPr>
        <p:blipFill>
          <a:blip r:embed="rId4"/>
          <a:stretch>
            <a:fillRect/>
          </a:stretch>
        </p:blipFill>
        <p:spPr>
          <a:xfrm>
            <a:off x="8859757" y="798198"/>
            <a:ext cx="419122" cy="482625"/>
          </a:xfrm>
          <a:prstGeom prst="rect">
            <a:avLst/>
          </a:prstGeom>
        </p:spPr>
      </p:pic>
    </p:spTree>
    <p:extLst>
      <p:ext uri="{BB962C8B-B14F-4D97-AF65-F5344CB8AC3E}">
        <p14:creationId xmlns:p14="http://schemas.microsoft.com/office/powerpoint/2010/main" val="47095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871FF-F8B3-D7F6-778C-C34D876DC6E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3110F92-1401-D3A6-24E0-8A26F6651FB4}"/>
              </a:ext>
            </a:extLst>
          </p:cNvPr>
          <p:cNvPicPr>
            <a:picLocks noChangeAspect="1"/>
          </p:cNvPicPr>
          <p:nvPr/>
        </p:nvPicPr>
        <p:blipFill>
          <a:blip r:embed="rId2"/>
          <a:stretch>
            <a:fillRect/>
          </a:stretch>
        </p:blipFill>
        <p:spPr>
          <a:xfrm>
            <a:off x="9661941" y="5388737"/>
            <a:ext cx="2530059" cy="1469263"/>
          </a:xfrm>
          <a:prstGeom prst="rect">
            <a:avLst/>
          </a:prstGeom>
        </p:spPr>
      </p:pic>
      <p:sp>
        <p:nvSpPr>
          <p:cNvPr id="4" name="Slide Number Placeholder 3">
            <a:extLst>
              <a:ext uri="{FF2B5EF4-FFF2-40B4-BE49-F238E27FC236}">
                <a16:creationId xmlns:a16="http://schemas.microsoft.com/office/drawing/2014/main" id="{E4899BBD-1539-A178-FBC8-EAC0D6DB5D8C}"/>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8" name="Title 7">
            <a:extLst>
              <a:ext uri="{FF2B5EF4-FFF2-40B4-BE49-F238E27FC236}">
                <a16:creationId xmlns:a16="http://schemas.microsoft.com/office/drawing/2014/main" id="{8170DAD8-7438-B4AB-3601-AFE9CBD85C6A}"/>
              </a:ext>
            </a:extLst>
          </p:cNvPr>
          <p:cNvSpPr>
            <a:spLocks noGrp="1"/>
          </p:cNvSpPr>
          <p:nvPr>
            <p:ph type="title"/>
          </p:nvPr>
        </p:nvSpPr>
        <p:spPr>
          <a:xfrm>
            <a:off x="1012932" y="-3722"/>
            <a:ext cx="10166136" cy="1799993"/>
          </a:xfrm>
        </p:spPr>
        <p:txBody>
          <a:bodyPr>
            <a:noAutofit/>
          </a:bodyPr>
          <a:lstStyle/>
          <a:p>
            <a:r>
              <a:rPr lang="lt-LT" sz="2000" dirty="0">
                <a:latin typeface="Calibri"/>
                <a:ea typeface="Calibri"/>
                <a:cs typeface="Calibri"/>
              </a:rPr>
              <a:t>Kitame lange užpildykite informaciją apie pirkimo vykdytojo (PV) administratorių.</a:t>
            </a:r>
            <a:br>
              <a:rPr lang="lt-LT" sz="2000" dirty="0">
                <a:latin typeface="Calibri"/>
                <a:ea typeface="Calibri"/>
                <a:cs typeface="Calibri"/>
              </a:rPr>
            </a:br>
            <a:r>
              <a:rPr lang="lt-LT" sz="2000" dirty="0">
                <a:latin typeface="Calibri"/>
                <a:ea typeface="Calibri"/>
                <a:cs typeface="Calibri"/>
              </a:rPr>
              <a:t>PV </a:t>
            </a:r>
            <a:r>
              <a:rPr lang="lt-LT" sz="2000" u="sng" dirty="0">
                <a:latin typeface="Calibri"/>
                <a:ea typeface="Calibri"/>
                <a:cs typeface="Calibri"/>
              </a:rPr>
              <a:t>administratorius</a:t>
            </a:r>
            <a:r>
              <a:rPr lang="lt-LT" sz="2000" dirty="0">
                <a:latin typeface="Calibri"/>
                <a:ea typeface="Calibri"/>
                <a:cs typeface="Calibri"/>
              </a:rPr>
              <a:t> bus atsakingas už naudotojų CVP IS sukūrimą, informacijos apie organizaciją tvarkymą ir kt.</a:t>
            </a:r>
            <a:br>
              <a:rPr lang="lt-LT" sz="2000" dirty="0">
                <a:latin typeface="Calibri"/>
                <a:ea typeface="Calibri"/>
                <a:cs typeface="Calibri"/>
              </a:rPr>
            </a:br>
            <a:r>
              <a:rPr lang="lt-LT" sz="2000" dirty="0">
                <a:latin typeface="Calibri"/>
                <a:ea typeface="Calibri"/>
                <a:cs typeface="Calibri"/>
              </a:rPr>
              <a:t>Kuriant vartotojo (naudotojo) vardą nenaudokite lietuviškų raidžių, taškų, tarpų, kitų specialiųjų simbolių, tačiau gali būti naudojami skaičiai </a:t>
            </a:r>
          </a:p>
        </p:txBody>
      </p:sp>
      <p:pic>
        <p:nvPicPr>
          <p:cNvPr id="6" name="Content Placeholder 5">
            <a:extLst>
              <a:ext uri="{FF2B5EF4-FFF2-40B4-BE49-F238E27FC236}">
                <a16:creationId xmlns:a16="http://schemas.microsoft.com/office/drawing/2014/main" id="{1B6FD5E6-6DD5-3D70-7777-54FE17F6EEBC}"/>
              </a:ext>
            </a:extLst>
          </p:cNvPr>
          <p:cNvPicPr>
            <a:picLocks noGrp="1" noChangeAspect="1"/>
          </p:cNvPicPr>
          <p:nvPr>
            <p:ph idx="1"/>
          </p:nvPr>
        </p:nvPicPr>
        <p:blipFill>
          <a:blip r:embed="rId3"/>
          <a:stretch>
            <a:fillRect/>
          </a:stretch>
        </p:blipFill>
        <p:spPr>
          <a:xfrm>
            <a:off x="1012932" y="1785868"/>
            <a:ext cx="9914038" cy="4351338"/>
          </a:xfrm>
        </p:spPr>
      </p:pic>
      <p:sp>
        <p:nvSpPr>
          <p:cNvPr id="10" name="TextBox 9">
            <a:extLst>
              <a:ext uri="{FF2B5EF4-FFF2-40B4-BE49-F238E27FC236}">
                <a16:creationId xmlns:a16="http://schemas.microsoft.com/office/drawing/2014/main" id="{1EA68821-3F27-206C-46B4-FD4F76C795A4}"/>
              </a:ext>
            </a:extLst>
          </p:cNvPr>
          <p:cNvSpPr txBox="1"/>
          <p:nvPr/>
        </p:nvSpPr>
        <p:spPr>
          <a:xfrm>
            <a:off x="1107040" y="6123368"/>
            <a:ext cx="6097712" cy="369332"/>
          </a:xfrm>
          <a:prstGeom prst="rect">
            <a:avLst/>
          </a:prstGeom>
          <a:noFill/>
        </p:spPr>
        <p:txBody>
          <a:bodyPr wrap="square">
            <a:spAutoFit/>
          </a:bodyPr>
          <a:lstStyle/>
          <a:p>
            <a:r>
              <a:rPr lang="lt-LT" dirty="0"/>
              <a:t>* Žvaigždute pažymėti laukai yra privalomi</a:t>
            </a:r>
            <a:endParaRPr lang="en-US" dirty="0"/>
          </a:p>
        </p:txBody>
      </p:sp>
    </p:spTree>
    <p:extLst>
      <p:ext uri="{BB962C8B-B14F-4D97-AF65-F5344CB8AC3E}">
        <p14:creationId xmlns:p14="http://schemas.microsoft.com/office/powerpoint/2010/main" val="409483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FE7A0-B052-EE84-0A1A-9880CDA7D48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91DAD7D-3786-A74A-02A3-B2F2B7F7EFD8}"/>
              </a:ext>
            </a:extLst>
          </p:cNvPr>
          <p:cNvSpPr>
            <a:spLocks noGrp="1"/>
          </p:cNvSpPr>
          <p:nvPr>
            <p:ph type="title"/>
          </p:nvPr>
        </p:nvSpPr>
        <p:spPr>
          <a:xfrm>
            <a:off x="537528" y="155760"/>
            <a:ext cx="11349672" cy="1704896"/>
          </a:xfrm>
        </p:spPr>
        <p:txBody>
          <a:bodyPr>
            <a:noAutofit/>
          </a:bodyPr>
          <a:lstStyle/>
          <a:p>
            <a:r>
              <a:rPr lang="lt-LT" sz="2000" dirty="0">
                <a:latin typeface="Calibri"/>
                <a:ea typeface="Calibri"/>
                <a:cs typeface="Calibri"/>
              </a:rPr>
              <a:t>Kuriant slaptažodį naudokite slaptažodžių taisykles. </a:t>
            </a:r>
            <a:br>
              <a:rPr lang="lt-LT" sz="2000" dirty="0">
                <a:latin typeface="Calibri"/>
                <a:ea typeface="Calibri"/>
                <a:cs typeface="Calibri"/>
              </a:rPr>
            </a:br>
            <a:r>
              <a:rPr lang="lt-LT" sz="2000" dirty="0">
                <a:latin typeface="Calibri"/>
                <a:ea typeface="Calibri"/>
                <a:cs typeface="Calibri"/>
              </a:rPr>
              <a:t>Nenaudokite skiemenų, kurie sutampa ar dalinai sutampa su naudotojo vardu. Tai yra slaptažodyje ir naudotojo varde negali sutapti jokie iš eilės einantys 2 simboliai (pavyzdžiui: naudotojo vardas - ,,</a:t>
            </a:r>
            <a:r>
              <a:rPr lang="lt-LT" sz="2000" u="sng" dirty="0">
                <a:latin typeface="Calibri"/>
                <a:ea typeface="Calibri"/>
                <a:cs typeface="Calibri"/>
              </a:rPr>
              <a:t>kom</a:t>
            </a:r>
            <a:r>
              <a:rPr lang="lt-LT" sz="2000" dirty="0">
                <a:latin typeface="Calibri"/>
                <a:ea typeface="Calibri"/>
                <a:cs typeface="Calibri"/>
              </a:rPr>
              <a:t>piute</a:t>
            </a:r>
            <a:r>
              <a:rPr lang="lt-LT" sz="2000" u="sng" dirty="0">
                <a:latin typeface="Calibri"/>
                <a:ea typeface="Calibri"/>
                <a:cs typeface="Calibri"/>
              </a:rPr>
              <a:t>ri</a:t>
            </a:r>
            <a:r>
              <a:rPr lang="lt-LT" sz="2000" dirty="0">
                <a:latin typeface="Calibri"/>
                <a:ea typeface="Calibri"/>
                <a:cs typeface="Calibri"/>
              </a:rPr>
              <a:t>s24“, slaptažodyje negali būti ,,</a:t>
            </a:r>
            <a:r>
              <a:rPr lang="lt-LT" sz="2000" u="sng" dirty="0">
                <a:latin typeface="Calibri"/>
                <a:ea typeface="Calibri"/>
                <a:cs typeface="Calibri"/>
              </a:rPr>
              <a:t>ko</a:t>
            </a:r>
            <a:r>
              <a:rPr lang="lt-LT" sz="2000" dirty="0">
                <a:latin typeface="Calibri"/>
                <a:ea typeface="Calibri"/>
                <a:cs typeface="Calibri"/>
              </a:rPr>
              <a:t>“, ,,</a:t>
            </a:r>
            <a:r>
              <a:rPr lang="lt-LT" sz="2000" dirty="0" err="1">
                <a:latin typeface="Calibri"/>
                <a:ea typeface="Calibri"/>
                <a:cs typeface="Calibri"/>
              </a:rPr>
              <a:t>om</a:t>
            </a:r>
            <a:r>
              <a:rPr lang="lt-LT" sz="2000" dirty="0">
                <a:latin typeface="Calibri"/>
                <a:ea typeface="Calibri"/>
                <a:cs typeface="Calibri"/>
              </a:rPr>
              <a:t>“, ,,</a:t>
            </a:r>
            <a:r>
              <a:rPr lang="lt-LT" sz="2000" u="sng" dirty="0" err="1">
                <a:latin typeface="Calibri"/>
                <a:ea typeface="Calibri"/>
                <a:cs typeface="Calibri"/>
              </a:rPr>
              <a:t>ri</a:t>
            </a:r>
            <a:r>
              <a:rPr lang="lt-LT" sz="2000" dirty="0">
                <a:latin typeface="Calibri"/>
                <a:ea typeface="Calibri"/>
                <a:cs typeface="Calibri"/>
              </a:rPr>
              <a:t>“ ir t.t.). </a:t>
            </a:r>
            <a:br>
              <a:rPr lang="lt-LT" sz="2000" dirty="0">
                <a:latin typeface="Calibri"/>
                <a:ea typeface="Calibri"/>
                <a:cs typeface="Calibri"/>
              </a:rPr>
            </a:br>
            <a:r>
              <a:rPr lang="lt-LT" sz="2000" dirty="0">
                <a:latin typeface="Calibri"/>
                <a:ea typeface="Calibri"/>
                <a:cs typeface="Calibri"/>
              </a:rPr>
              <a:t>Atkreipkite dėmesį</a:t>
            </a:r>
            <a:r>
              <a:rPr lang="ru-RU" sz="2000" dirty="0">
                <a:latin typeface="Calibri"/>
                <a:ea typeface="Calibri"/>
                <a:cs typeface="Calibri"/>
              </a:rPr>
              <a:t> </a:t>
            </a:r>
            <a:r>
              <a:rPr lang="lt-LT" sz="2000" dirty="0">
                <a:latin typeface="Calibri"/>
                <a:ea typeface="Calibri"/>
                <a:cs typeface="Calibri"/>
              </a:rPr>
              <a:t>į </a:t>
            </a:r>
            <a:r>
              <a:rPr lang="lt-LT" sz="2000" dirty="0" err="1">
                <a:latin typeface="Calibri"/>
                <a:ea typeface="Calibri"/>
                <a:cs typeface="Calibri"/>
              </a:rPr>
              <a:t>sistemin</a:t>
            </a:r>
            <a:r>
              <a:rPr lang="en-US" sz="2000" dirty="0">
                <a:latin typeface="Calibri"/>
                <a:ea typeface="Calibri"/>
                <a:cs typeface="Calibri"/>
              </a:rPr>
              <a:t>es</a:t>
            </a:r>
            <a:r>
              <a:rPr lang="lt-LT" sz="2000" dirty="0">
                <a:latin typeface="Calibri"/>
                <a:ea typeface="Calibri"/>
                <a:cs typeface="Calibri"/>
              </a:rPr>
              <a:t> </a:t>
            </a:r>
            <a:r>
              <a:rPr lang="lt-LT" sz="2000" dirty="0" err="1">
                <a:latin typeface="Calibri"/>
                <a:ea typeface="Calibri"/>
                <a:cs typeface="Calibri"/>
              </a:rPr>
              <a:t>užuomin</a:t>
            </a:r>
            <a:r>
              <a:rPr lang="en-US" sz="2000" dirty="0">
                <a:latin typeface="Calibri"/>
                <a:ea typeface="Calibri"/>
                <a:cs typeface="Calibri"/>
              </a:rPr>
              <a:t>as</a:t>
            </a:r>
            <a:r>
              <a:rPr lang="lt-LT" sz="2000" dirty="0">
                <a:latin typeface="Calibri"/>
                <a:ea typeface="Calibri"/>
                <a:cs typeface="Calibri"/>
              </a:rPr>
              <a:t> po kuriamu slaptažodžiu. Pakartotinai slaptažodį veskite rankiniu būdu</a:t>
            </a:r>
            <a:endParaRPr lang="en-US" sz="2000" dirty="0">
              <a:latin typeface="Calibri"/>
              <a:ea typeface="Calibri"/>
              <a:cs typeface="Calibri"/>
            </a:endParaRPr>
          </a:p>
        </p:txBody>
      </p:sp>
      <p:pic>
        <p:nvPicPr>
          <p:cNvPr id="9" name="Content Placeholder 8">
            <a:extLst>
              <a:ext uri="{FF2B5EF4-FFF2-40B4-BE49-F238E27FC236}">
                <a16:creationId xmlns:a16="http://schemas.microsoft.com/office/drawing/2014/main" id="{BC5B0AEF-8C51-ABAA-FB52-99350F82320E}"/>
              </a:ext>
            </a:extLst>
          </p:cNvPr>
          <p:cNvPicPr>
            <a:picLocks noGrp="1" noChangeAspect="1"/>
          </p:cNvPicPr>
          <p:nvPr>
            <p:ph idx="1"/>
          </p:nvPr>
        </p:nvPicPr>
        <p:blipFill>
          <a:blip r:embed="rId2"/>
          <a:stretch>
            <a:fillRect/>
          </a:stretch>
        </p:blipFill>
        <p:spPr>
          <a:xfrm>
            <a:off x="488877" y="1855237"/>
            <a:ext cx="2654436" cy="990651"/>
          </a:xfrm>
        </p:spPr>
      </p:pic>
      <p:pic>
        <p:nvPicPr>
          <p:cNvPr id="12" name="Picture 11">
            <a:extLst>
              <a:ext uri="{FF2B5EF4-FFF2-40B4-BE49-F238E27FC236}">
                <a16:creationId xmlns:a16="http://schemas.microsoft.com/office/drawing/2014/main" id="{F1424206-F4F1-DF11-568D-72236A6CD5A4}"/>
              </a:ext>
            </a:extLst>
          </p:cNvPr>
          <p:cNvPicPr>
            <a:picLocks noChangeAspect="1"/>
          </p:cNvPicPr>
          <p:nvPr/>
        </p:nvPicPr>
        <p:blipFill>
          <a:blip r:embed="rId3"/>
          <a:stretch>
            <a:fillRect/>
          </a:stretch>
        </p:blipFill>
        <p:spPr>
          <a:xfrm>
            <a:off x="3636792" y="1880190"/>
            <a:ext cx="8019383" cy="4582756"/>
          </a:xfrm>
          <a:prstGeom prst="rect">
            <a:avLst/>
          </a:prstGeom>
        </p:spPr>
      </p:pic>
      <p:pic>
        <p:nvPicPr>
          <p:cNvPr id="7" name="Picture 6">
            <a:extLst>
              <a:ext uri="{FF2B5EF4-FFF2-40B4-BE49-F238E27FC236}">
                <a16:creationId xmlns:a16="http://schemas.microsoft.com/office/drawing/2014/main" id="{7BC6E331-A639-284B-2108-C3394C9629C7}"/>
              </a:ext>
            </a:extLst>
          </p:cNvPr>
          <p:cNvPicPr>
            <a:picLocks noChangeAspect="1"/>
          </p:cNvPicPr>
          <p:nvPr/>
        </p:nvPicPr>
        <p:blipFill>
          <a:blip r:embed="rId4"/>
          <a:stretch>
            <a:fillRect/>
          </a:stretch>
        </p:blipFill>
        <p:spPr>
          <a:xfrm>
            <a:off x="9661941" y="5388737"/>
            <a:ext cx="2530059" cy="1469263"/>
          </a:xfrm>
          <a:prstGeom prst="rect">
            <a:avLst/>
          </a:prstGeom>
        </p:spPr>
      </p:pic>
      <p:sp>
        <p:nvSpPr>
          <p:cNvPr id="13" name="Rectangle 12">
            <a:extLst>
              <a:ext uri="{FF2B5EF4-FFF2-40B4-BE49-F238E27FC236}">
                <a16:creationId xmlns:a16="http://schemas.microsoft.com/office/drawing/2014/main" id="{6AE9D6BF-13AB-4AD1-DD2B-7EE747F7C872}"/>
              </a:ext>
            </a:extLst>
          </p:cNvPr>
          <p:cNvSpPr/>
          <p:nvPr/>
        </p:nvSpPr>
        <p:spPr>
          <a:xfrm>
            <a:off x="488877" y="2350444"/>
            <a:ext cx="1247456" cy="495444"/>
          </a:xfrm>
          <a:prstGeom prst="rect">
            <a:avLst/>
          </a:prstGeom>
          <a:noFill/>
          <a:ln w="31750" cap="flat" cmpd="sng" algn="ctr">
            <a:solidFill>
              <a:srgbClr val="FF0000"/>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pic>
        <p:nvPicPr>
          <p:cNvPr id="15" name="Picture 14">
            <a:extLst>
              <a:ext uri="{FF2B5EF4-FFF2-40B4-BE49-F238E27FC236}">
                <a16:creationId xmlns:a16="http://schemas.microsoft.com/office/drawing/2014/main" id="{08356246-D2FB-DEC8-8AF8-D052A709676C}"/>
              </a:ext>
            </a:extLst>
          </p:cNvPr>
          <p:cNvPicPr>
            <a:picLocks noChangeAspect="1"/>
          </p:cNvPicPr>
          <p:nvPr/>
        </p:nvPicPr>
        <p:blipFill>
          <a:blip r:embed="rId5"/>
          <a:stretch>
            <a:fillRect/>
          </a:stretch>
        </p:blipFill>
        <p:spPr>
          <a:xfrm>
            <a:off x="488877" y="3169517"/>
            <a:ext cx="2418710" cy="2284751"/>
          </a:xfrm>
          <a:prstGeom prst="rect">
            <a:avLst/>
          </a:prstGeom>
        </p:spPr>
      </p:pic>
      <p:pic>
        <p:nvPicPr>
          <p:cNvPr id="16" name="Picture 15">
            <a:extLst>
              <a:ext uri="{FF2B5EF4-FFF2-40B4-BE49-F238E27FC236}">
                <a16:creationId xmlns:a16="http://schemas.microsoft.com/office/drawing/2014/main" id="{05EF6FFC-4A99-6017-8E0D-0C4129311518}"/>
              </a:ext>
            </a:extLst>
          </p:cNvPr>
          <p:cNvPicPr>
            <a:picLocks noChangeAspect="1"/>
          </p:cNvPicPr>
          <p:nvPr/>
        </p:nvPicPr>
        <p:blipFill>
          <a:blip r:embed="rId6"/>
          <a:stretch>
            <a:fillRect/>
          </a:stretch>
        </p:blipFill>
        <p:spPr>
          <a:xfrm>
            <a:off x="535825" y="3738438"/>
            <a:ext cx="902558" cy="369619"/>
          </a:xfrm>
          <a:prstGeom prst="rect">
            <a:avLst/>
          </a:prstGeom>
        </p:spPr>
      </p:pic>
      <p:pic>
        <p:nvPicPr>
          <p:cNvPr id="17" name="Picture 16">
            <a:extLst>
              <a:ext uri="{FF2B5EF4-FFF2-40B4-BE49-F238E27FC236}">
                <a16:creationId xmlns:a16="http://schemas.microsoft.com/office/drawing/2014/main" id="{8296306B-9E3E-F76D-CD4E-3230D7A1264A}"/>
              </a:ext>
            </a:extLst>
          </p:cNvPr>
          <p:cNvPicPr>
            <a:picLocks noChangeAspect="1"/>
          </p:cNvPicPr>
          <p:nvPr/>
        </p:nvPicPr>
        <p:blipFill>
          <a:blip r:embed="rId7"/>
          <a:stretch>
            <a:fillRect/>
          </a:stretch>
        </p:blipFill>
        <p:spPr>
          <a:xfrm>
            <a:off x="535824" y="4897195"/>
            <a:ext cx="1467637" cy="394473"/>
          </a:xfrm>
          <a:prstGeom prst="rect">
            <a:avLst/>
          </a:prstGeom>
        </p:spPr>
      </p:pic>
      <p:sp>
        <p:nvSpPr>
          <p:cNvPr id="4" name="Slide Number Placeholder 3">
            <a:extLst>
              <a:ext uri="{FF2B5EF4-FFF2-40B4-BE49-F238E27FC236}">
                <a16:creationId xmlns:a16="http://schemas.microsoft.com/office/drawing/2014/main" id="{5EEF3FAD-859C-E28A-1BB6-C6B45AB9034B}"/>
              </a:ext>
            </a:extLst>
          </p:cNvPr>
          <p:cNvSpPr>
            <a:spLocks noGrp="1"/>
          </p:cNvSpPr>
          <p:nvPr>
            <p:ph type="sldNum" sz="quarter" idx="12"/>
          </p:nvPr>
        </p:nvSpPr>
        <p:spPr/>
        <p:txBody>
          <a:bodyPr/>
          <a:lstStyle/>
          <a:p>
            <a:fld id="{49EC5416-78B8-4F37-B286-A40543F63F6D}" type="slidenum">
              <a:rPr lang="en-US" smtClean="0"/>
              <a:pPr/>
              <a:t>9</a:t>
            </a:fld>
            <a:endParaRPr lang="en-US" dirty="0"/>
          </a:p>
        </p:txBody>
      </p:sp>
    </p:spTree>
    <p:extLst>
      <p:ext uri="{BB962C8B-B14F-4D97-AF65-F5344CB8AC3E}">
        <p14:creationId xmlns:p14="http://schemas.microsoft.com/office/powerpoint/2010/main" val="82306405"/>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CDB1D4-6FC9-48DC-B635-66B814C24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CCB5AC-D550-45B4-AC72-296DFA990DC3}">
  <ds:schemaRefs>
    <ds:schemaRef ds:uri="http://schemas.microsoft.com/office/2006/documentManagement/typ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994b468e-a809-43ef-a798-31deceb9e172"/>
    <ds:schemaRef ds:uri="http://schemas.microsoft.com/office/2006/metadata/properties"/>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TotalTime>
  <Words>822</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Times New Roman</vt:lpstr>
      <vt:lpstr>„Office“ tema</vt:lpstr>
      <vt:lpstr>     PIRKIMO VYKDYTOJO REGISTRACIJA CVP IS  Kur rasti CVP IS? Registracija CVP IS</vt:lpstr>
      <vt:lpstr>Registracija CVP IS  Nuoroda į naują CVP IS versiją: https://viesiejipirkimai.lt/epps/home.do   Kur rasti CVP IS registracijos formą? https://viesiejipirkimai.lt/epps/prepareRegisterCAOrg.do?registerCA=true</vt:lpstr>
      <vt:lpstr>Užpildykite anketą</vt:lpstr>
      <vt:lpstr>Užpildykite anketą. Organizacijos pavadinimo trumpinys </vt:lpstr>
      <vt:lpstr>Užpildykite anketą. Juridinio asmens kodas</vt:lpstr>
      <vt:lpstr>Užpildykite anketą. Pirkimo vykdytojo tipas.</vt:lpstr>
      <vt:lpstr>Įvedę kodą, paspauskite KITAS. Jei nurodyto kodo tinkamai įvesti nepavyksta, paspauskite atnaujinimo mygtuką dešinėje          ir bandykite vėl</vt:lpstr>
      <vt:lpstr>Kitame lange užpildykite informaciją apie pirkimo vykdytojo (PV) administratorių. PV administratorius bus atsakingas už naudotojų CVP IS sukūrimą, informacijos apie organizaciją tvarkymą ir kt. Kuriant vartotojo (naudotojo) vardą nenaudokite lietuviškų raidžių, taškų, tarpų, kitų specialiųjų simbolių, tačiau gali būti naudojami skaičiai </vt:lpstr>
      <vt:lpstr>Kuriant slaptažodį naudokite slaptažodžių taisykles.  Nenaudokite skiemenų, kurie sutampa ar dalinai sutampa su naudotojo vardu. Tai yra slaptažodyje ir naudotojo varde negali sutapti jokie iš eilės einantys 2 simboliai (pavyzdžiui: naudotojo vardas - ,,kompiuteris24“, slaptažodyje negali būti ,,ko“, ,,om“, ,,ri“ ir t.t.).  Atkreipkite dėmesį į sistemines užuominas po kuriamu slaptažodžiu. Pakartotinai slaptažodį veskite rankiniu būdu</vt:lpstr>
      <vt:lpstr>Jei organizacija departamento neturi, pakartokite organizacijos pavadinimą</vt:lpstr>
      <vt:lpstr>Užbaikite registraciją</vt:lpstr>
      <vt:lpstr>Paspaudus mygtuką SUKURTI, pamatysite pranešimą dėl sėkmingos registracijos bei nurodytu administratoriaus elektroniniu paštu gausite automatinį laišką su prisijungimo kodu. Vėliau (registracijos patvirtinimas gali trukti iki 3 d.d.) gausite antrą automatinį laišką dėl registracijos patvirtinimo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106</cp:revision>
  <dcterms:created xsi:type="dcterms:W3CDTF">2016-01-12T08:28:32Z</dcterms:created>
  <dcterms:modified xsi:type="dcterms:W3CDTF">2026-05-19T01:16:27Z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