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37"/>
  </p:notesMasterIdLst>
  <p:sldIdLst>
    <p:sldId id="256" r:id="rId5"/>
    <p:sldId id="436" r:id="rId6"/>
    <p:sldId id="441" r:id="rId7"/>
    <p:sldId id="448" r:id="rId8"/>
    <p:sldId id="449" r:id="rId9"/>
    <p:sldId id="440" r:id="rId10"/>
    <p:sldId id="474" r:id="rId11"/>
    <p:sldId id="442" r:id="rId12"/>
    <p:sldId id="445" r:id="rId13"/>
    <p:sldId id="446" r:id="rId14"/>
    <p:sldId id="472" r:id="rId15"/>
    <p:sldId id="451" r:id="rId16"/>
    <p:sldId id="452" r:id="rId17"/>
    <p:sldId id="453" r:id="rId18"/>
    <p:sldId id="454" r:id="rId19"/>
    <p:sldId id="455" r:id="rId20"/>
    <p:sldId id="456" r:id="rId21"/>
    <p:sldId id="457" r:id="rId22"/>
    <p:sldId id="458" r:id="rId23"/>
    <p:sldId id="459" r:id="rId24"/>
    <p:sldId id="460" r:id="rId25"/>
    <p:sldId id="473" r:id="rId26"/>
    <p:sldId id="462" r:id="rId27"/>
    <p:sldId id="470" r:id="rId28"/>
    <p:sldId id="469" r:id="rId29"/>
    <p:sldId id="463" r:id="rId30"/>
    <p:sldId id="464" r:id="rId31"/>
    <p:sldId id="465" r:id="rId32"/>
    <p:sldId id="466" r:id="rId33"/>
    <p:sldId id="467" r:id="rId34"/>
    <p:sldId id="471"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48CB9-0469-80DB-B05A-CDE2C9B938A5}" name="Toma Samulionytė" initials="TS" userId="S::toma.samulionyte@vpt.lt::823f10fa-3c4f-44c0-b951-51cb19d7d884" providerId="AD"/>
  <p188:author id="{72ADBBF0-7B15-999F-DC00-3AAC5F471E43}" name="Gema Petronytė" initials="GP" userId="S::gema.petronyte@vpt.lt::ba4087c3-0151-4e01-a0da-ca24b7c4ee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6B0AB-6372-F41A-F8B4-2AC538433F33}" v="50" dt="2026-05-19T11:27:59.453"/>
    <p1510:client id="{7C15E3DF-4267-427E-9AE1-D49C655280B9}" v="4" dt="2026-05-19T01:07:37.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8C22ABDD-5EE5-7AE0-82C1-3AC485FC2AC6}"/>
    <pc:docChg chg="addSld modSld">
      <pc:chgData name="Toma Samulionytė" userId="S::toma.samulionyte@vpt.lt::823f10fa-3c4f-44c0-b951-51cb19d7d884" providerId="AD" clId="Web-{8C22ABDD-5EE5-7AE0-82C1-3AC485FC2AC6}" dt="2026-05-15T18:59:56.131" v="16" actId="1076"/>
      <pc:docMkLst>
        <pc:docMk/>
      </pc:docMkLst>
      <pc:sldChg chg="addSp delSp modSp new">
        <pc:chgData name="Toma Samulionytė" userId="S::toma.samulionyte@vpt.lt::823f10fa-3c4f-44c0-b951-51cb19d7d884" providerId="AD" clId="Web-{8C22ABDD-5EE5-7AE0-82C1-3AC485FC2AC6}" dt="2026-05-15T18:59:56.131" v="16" actId="1076"/>
        <pc:sldMkLst>
          <pc:docMk/>
          <pc:sldMk cId="2018511434" sldId="474"/>
        </pc:sldMkLst>
        <pc:spChg chg="add">
          <ac:chgData name="Toma Samulionytė" userId="S::toma.samulionyte@vpt.lt::823f10fa-3c4f-44c0-b951-51cb19d7d884" providerId="AD" clId="Web-{8C22ABDD-5EE5-7AE0-82C1-3AC485FC2AC6}" dt="2026-05-15T18:56:52.580" v="4"/>
          <ac:spMkLst>
            <pc:docMk/>
            <pc:sldMk cId="2018511434" sldId="474"/>
            <ac:spMk id="6" creationId="{2439E9E2-93DD-0214-5CFC-8CF3A3A296F3}"/>
          </ac:spMkLst>
        </pc:spChg>
        <pc:spChg chg="add mod">
          <ac:chgData name="Toma Samulionytė" userId="S::toma.samulionyte@vpt.lt::823f10fa-3c4f-44c0-b951-51cb19d7d884" providerId="AD" clId="Web-{8C22ABDD-5EE5-7AE0-82C1-3AC485FC2AC6}" dt="2026-05-15T18:57:53.787" v="9" actId="1076"/>
          <ac:spMkLst>
            <pc:docMk/>
            <pc:sldMk cId="2018511434" sldId="474"/>
            <ac:spMk id="7" creationId="{6E0E6494-BDB2-B72D-85DC-0EC141B6C507}"/>
          </ac:spMkLst>
        </pc:spChg>
        <pc:spChg chg="add mod">
          <ac:chgData name="Toma Samulionytė" userId="S::toma.samulionyte@vpt.lt::823f10fa-3c4f-44c0-b951-51cb19d7d884" providerId="AD" clId="Web-{8C22ABDD-5EE5-7AE0-82C1-3AC485FC2AC6}" dt="2026-05-15T18:59:43.022" v="14" actId="1076"/>
          <ac:spMkLst>
            <pc:docMk/>
            <pc:sldMk cId="2018511434" sldId="474"/>
            <ac:spMk id="10" creationId="{FDD97BA1-3E63-054D-C464-64FF3B883E5E}"/>
          </ac:spMkLst>
        </pc:spChg>
        <pc:spChg chg="add mod">
          <ac:chgData name="Toma Samulionytė" userId="S::toma.samulionyte@vpt.lt::823f10fa-3c4f-44c0-b951-51cb19d7d884" providerId="AD" clId="Web-{8C22ABDD-5EE5-7AE0-82C1-3AC485FC2AC6}" dt="2026-05-15T18:59:56.131" v="16" actId="1076"/>
          <ac:spMkLst>
            <pc:docMk/>
            <pc:sldMk cId="2018511434" sldId="474"/>
            <ac:spMk id="11" creationId="{521B4A90-C239-4379-1455-9FB5646D405D}"/>
          </ac:spMkLst>
        </pc:spChg>
        <pc:picChg chg="add mod">
          <ac:chgData name="Toma Samulionytė" userId="S::toma.samulionyte@vpt.lt::823f10fa-3c4f-44c0-b951-51cb19d7d884" providerId="AD" clId="Web-{8C22ABDD-5EE5-7AE0-82C1-3AC485FC2AC6}" dt="2026-05-15T18:57:51.131" v="8" actId="1076"/>
          <ac:picMkLst>
            <pc:docMk/>
            <pc:sldMk cId="2018511434" sldId="474"/>
            <ac:picMk id="8" creationId="{F358AFB7-844D-E5C6-9478-06AEF61D2B99}"/>
          </ac:picMkLst>
        </pc:picChg>
        <pc:picChg chg="add mod">
          <ac:chgData name="Toma Samulionytė" userId="S::toma.samulionyte@vpt.lt::823f10fa-3c4f-44c0-b951-51cb19d7d884" providerId="AD" clId="Web-{8C22ABDD-5EE5-7AE0-82C1-3AC485FC2AC6}" dt="2026-05-15T18:59:31.209" v="12" actId="1076"/>
          <ac:picMkLst>
            <pc:docMk/>
            <pc:sldMk cId="2018511434" sldId="474"/>
            <ac:picMk id="9" creationId="{C19DAE92-27F8-B93C-1267-BF6BE69C60E4}"/>
          </ac:picMkLst>
        </pc:picChg>
      </pc:sldChg>
    </pc:docChg>
  </pc:docChgLst>
  <pc:docChgLst>
    <pc:chgData name="Toma Samulionytė" userId="S::toma.samulionyte@vpt.lt::823f10fa-3c4f-44c0-b951-51cb19d7d884" providerId="AD" clId="Web-{B23C8AE3-EFAF-D52A-2467-C2E51D5844B6}"/>
    <pc:docChg chg="delSld modSld">
      <pc:chgData name="Toma Samulionytė" userId="S::toma.samulionyte@vpt.lt::823f10fa-3c4f-44c0-b951-51cb19d7d884" providerId="AD" clId="Web-{B23C8AE3-EFAF-D52A-2467-C2E51D5844B6}" dt="2026-05-02T15:02:45.217" v="192" actId="1076"/>
      <pc:docMkLst>
        <pc:docMk/>
      </pc:docMkLst>
      <pc:sldChg chg="modSp">
        <pc:chgData name="Toma Samulionytė" userId="S::toma.samulionyte@vpt.lt::823f10fa-3c4f-44c0-b951-51cb19d7d884" providerId="AD" clId="Web-{B23C8AE3-EFAF-D52A-2467-C2E51D5844B6}" dt="2026-05-02T14:02:33.717" v="35" actId="1076"/>
        <pc:sldMkLst>
          <pc:docMk/>
          <pc:sldMk cId="1242167575" sldId="472"/>
        </pc:sldMkLst>
        <pc:spChg chg="mod">
          <ac:chgData name="Toma Samulionytė" userId="S::toma.samulionyte@vpt.lt::823f10fa-3c4f-44c0-b951-51cb19d7d884" providerId="AD" clId="Web-{B23C8AE3-EFAF-D52A-2467-C2E51D5844B6}" dt="2026-05-02T14:02:21.186" v="31" actId="1076"/>
          <ac:spMkLst>
            <pc:docMk/>
            <pc:sldMk cId="1242167575" sldId="472"/>
            <ac:spMk id="3" creationId="{C2C1B6D5-1EE2-6CD8-80FE-54B2FB8E0F8E}"/>
          </ac:spMkLst>
        </pc:spChg>
        <pc:spChg chg="mod">
          <ac:chgData name="Toma Samulionytė" userId="S::toma.samulionyte@vpt.lt::823f10fa-3c4f-44c0-b951-51cb19d7d884" providerId="AD" clId="Web-{B23C8AE3-EFAF-D52A-2467-C2E51D5844B6}" dt="2026-05-02T14:02:33.717" v="35" actId="1076"/>
          <ac:spMkLst>
            <pc:docMk/>
            <pc:sldMk cId="1242167575" sldId="472"/>
            <ac:spMk id="14" creationId="{42BFEE92-DF7E-5F01-6EDC-CFBB9D9C96D6}"/>
          </ac:spMkLst>
        </pc:spChg>
        <pc:spChg chg="mod">
          <ac:chgData name="Toma Samulionytė" userId="S::toma.samulionyte@vpt.lt::823f10fa-3c4f-44c0-b951-51cb19d7d884" providerId="AD" clId="Web-{B23C8AE3-EFAF-D52A-2467-C2E51D5844B6}" dt="2026-05-02T14:02:29.186" v="33" actId="1076"/>
          <ac:spMkLst>
            <pc:docMk/>
            <pc:sldMk cId="1242167575" sldId="472"/>
            <ac:spMk id="15" creationId="{63935C62-9981-19C6-89EF-EC03CD9A2B02}"/>
          </ac:spMkLst>
        </pc:spChg>
        <pc:grpChg chg="mod">
          <ac:chgData name="Toma Samulionytė" userId="S::toma.samulionyte@vpt.lt::823f10fa-3c4f-44c0-b951-51cb19d7d884" providerId="AD" clId="Web-{B23C8AE3-EFAF-D52A-2467-C2E51D5844B6}" dt="2026-05-02T14:02:26.123" v="32" actId="1076"/>
          <ac:grpSpMkLst>
            <pc:docMk/>
            <pc:sldMk cId="1242167575" sldId="472"/>
            <ac:grpSpMk id="2" creationId="{EA9AAF21-922B-86E4-87A0-5843C6322F79}"/>
          </ac:grpSpMkLst>
        </pc:grpChg>
        <pc:grpChg chg="mod">
          <ac:chgData name="Toma Samulionytė" userId="S::toma.samulionyte@vpt.lt::823f10fa-3c4f-44c0-b951-51cb19d7d884" providerId="AD" clId="Web-{B23C8AE3-EFAF-D52A-2467-C2E51D5844B6}" dt="2026-05-02T14:02:30.873" v="34" actId="1076"/>
          <ac:grpSpMkLst>
            <pc:docMk/>
            <pc:sldMk cId="1242167575" sldId="472"/>
            <ac:grpSpMk id="5" creationId="{FBF1689B-2539-71EA-F6CC-B9BBFE063357}"/>
          </ac:grpSpMkLst>
        </pc:grpChg>
        <pc:grpChg chg="mod">
          <ac:chgData name="Toma Samulionytė" userId="S::toma.samulionyte@vpt.lt::823f10fa-3c4f-44c0-b951-51cb19d7d884" providerId="AD" clId="Web-{B23C8AE3-EFAF-D52A-2467-C2E51D5844B6}" dt="2026-05-02T14:02:15.373" v="30" actId="1076"/>
          <ac:grpSpMkLst>
            <pc:docMk/>
            <pc:sldMk cId="1242167575" sldId="472"/>
            <ac:grpSpMk id="6" creationId="{65A7A16A-AE22-07ED-A526-2A87E276DB87}"/>
          </ac:grpSpMkLst>
        </pc:grpChg>
      </pc:sldChg>
      <pc:sldChg chg="addSp modSp">
        <pc:chgData name="Toma Samulionytė" userId="S::toma.samulionyte@vpt.lt::823f10fa-3c4f-44c0-b951-51cb19d7d884" providerId="AD" clId="Web-{B23C8AE3-EFAF-D52A-2467-C2E51D5844B6}" dt="2026-05-02T15:02:45.217" v="192" actId="1076"/>
        <pc:sldMkLst>
          <pc:docMk/>
          <pc:sldMk cId="1820405752" sldId="473"/>
        </pc:sldMkLst>
        <pc:spChg chg="mod">
          <ac:chgData name="Toma Samulionytė" userId="S::toma.samulionyte@vpt.lt::823f10fa-3c4f-44c0-b951-51cb19d7d884" providerId="AD" clId="Web-{B23C8AE3-EFAF-D52A-2467-C2E51D5844B6}" dt="2026-05-02T14:14:10.788" v="38"/>
          <ac:spMkLst>
            <pc:docMk/>
            <pc:sldMk cId="1820405752" sldId="473"/>
            <ac:spMk id="3" creationId="{DD6C1A80-AA26-CD73-E710-2F3872421A0E}"/>
          </ac:spMkLst>
        </pc:spChg>
        <pc:spChg chg="mod">
          <ac:chgData name="Toma Samulionytė" userId="S::toma.samulionyte@vpt.lt::823f10fa-3c4f-44c0-b951-51cb19d7d884" providerId="AD" clId="Web-{B23C8AE3-EFAF-D52A-2467-C2E51D5844B6}" dt="2026-05-02T15:02:42.795" v="191" actId="1076"/>
          <ac:spMkLst>
            <pc:docMk/>
            <pc:sldMk cId="1820405752" sldId="473"/>
            <ac:spMk id="4" creationId="{462D83B5-B712-9518-60EA-E07DC907E3A3}"/>
          </ac:spMkLst>
        </pc:spChg>
        <pc:spChg chg="add mod">
          <ac:chgData name="Toma Samulionytė" userId="S::toma.samulionyte@vpt.lt::823f10fa-3c4f-44c0-b951-51cb19d7d884" providerId="AD" clId="Web-{B23C8AE3-EFAF-D52A-2467-C2E51D5844B6}" dt="2026-05-02T15:00:54.185" v="154" actId="20577"/>
          <ac:spMkLst>
            <pc:docMk/>
            <pc:sldMk cId="1820405752" sldId="473"/>
            <ac:spMk id="6" creationId="{053FDA14-1CA4-7137-E052-C532EA1F769E}"/>
          </ac:spMkLst>
        </pc:spChg>
        <pc:picChg chg="add mod">
          <ac:chgData name="Toma Samulionytė" userId="S::toma.samulionyte@vpt.lt::823f10fa-3c4f-44c0-b951-51cb19d7d884" providerId="AD" clId="Web-{B23C8AE3-EFAF-D52A-2467-C2E51D5844B6}" dt="2026-05-02T15:00:58.279" v="155" actId="1076"/>
          <ac:picMkLst>
            <pc:docMk/>
            <pc:sldMk cId="1820405752" sldId="473"/>
            <ac:picMk id="5" creationId="{A236999F-7484-4B45-B395-0AE64703EF2E}"/>
          </ac:picMkLst>
        </pc:picChg>
      </pc:sldChg>
    </pc:docChg>
  </pc:docChgLst>
  <pc:docChgLst>
    <pc:chgData name="Elena Šerepėkienė" userId="S::elena.serepekiene@vpt.lt::1165003e-1bc1-4725-a88e-f9337cde254f" providerId="AD" clId="Web-{1545E9E5-73D6-B134-774C-1D34831F5439}"/>
    <pc:docChg chg="modSld">
      <pc:chgData name="Elena Šerepėkienė" userId="S::elena.serepekiene@vpt.lt::1165003e-1bc1-4725-a88e-f9337cde254f" providerId="AD" clId="Web-{1545E9E5-73D6-B134-774C-1D34831F5439}" dt="2026-05-15T11:45:12.895" v="6" actId="20577"/>
      <pc:docMkLst>
        <pc:docMk/>
      </pc:docMkLst>
      <pc:sldChg chg="modSp">
        <pc:chgData name="Elena Šerepėkienė" userId="S::elena.serepekiene@vpt.lt::1165003e-1bc1-4725-a88e-f9337cde254f" providerId="AD" clId="Web-{1545E9E5-73D6-B134-774C-1D34831F5439}" dt="2026-05-15T11:45:12.895" v="6" actId="20577"/>
        <pc:sldMkLst>
          <pc:docMk/>
          <pc:sldMk cId="32265109" sldId="471"/>
        </pc:sldMkLst>
        <pc:spChg chg="mod">
          <ac:chgData name="Elena Šerepėkienė" userId="S::elena.serepekiene@vpt.lt::1165003e-1bc1-4725-a88e-f9337cde254f" providerId="AD" clId="Web-{1545E9E5-73D6-B134-774C-1D34831F5439}" dt="2026-05-15T11:45:12.895" v="6" actId="20577"/>
          <ac:spMkLst>
            <pc:docMk/>
            <pc:sldMk cId="32265109" sldId="471"/>
            <ac:spMk id="3" creationId="{8A6065DD-8C71-F270-061A-54DF5E0070D8}"/>
          </ac:spMkLst>
        </pc:spChg>
      </pc:sldChg>
      <pc:sldChg chg="modSp">
        <pc:chgData name="Elena Šerepėkienė" userId="S::elena.serepekiene@vpt.lt::1165003e-1bc1-4725-a88e-f9337cde254f" providerId="AD" clId="Web-{1545E9E5-73D6-B134-774C-1D34831F5439}" dt="2026-05-15T11:43:39.639" v="0" actId="20577"/>
        <pc:sldMkLst>
          <pc:docMk/>
          <pc:sldMk cId="1820405752" sldId="473"/>
        </pc:sldMkLst>
        <pc:spChg chg="mod">
          <ac:chgData name="Elena Šerepėkienė" userId="S::elena.serepekiene@vpt.lt::1165003e-1bc1-4725-a88e-f9337cde254f" providerId="AD" clId="Web-{1545E9E5-73D6-B134-774C-1D34831F5439}" dt="2026-05-15T11:43:39.639" v="0" actId="20577"/>
          <ac:spMkLst>
            <pc:docMk/>
            <pc:sldMk cId="1820405752" sldId="473"/>
            <ac:spMk id="2" creationId="{A7DF5633-FE70-A718-DA7B-C9861B583DFD}"/>
          </ac:spMkLst>
        </pc:spChg>
      </pc:sldChg>
    </pc:docChg>
  </pc:docChgLst>
  <pc:docChgLst>
    <pc:chgData name="Lina Romančikaitė-Klingienė" userId="d1af1793-c0b7-432c-a16f-b1ace8e8d6de" providerId="ADAL" clId="{80877D61-A286-4B8E-8F6B-757A58249312}"/>
    <pc:docChg chg="undo custSel modSld">
      <pc:chgData name="Lina Romančikaitė-Klingienė" userId="d1af1793-c0b7-432c-a16f-b1ace8e8d6de" providerId="ADAL" clId="{80877D61-A286-4B8E-8F6B-757A58249312}" dt="2026-05-19T01:07:42.746" v="101" actId="26606"/>
      <pc:docMkLst>
        <pc:docMk/>
      </pc:docMkLst>
      <pc:sldChg chg="addSp delSp modSp mod setBg">
        <pc:chgData name="Lina Romančikaitė-Klingienė" userId="d1af1793-c0b7-432c-a16f-b1ace8e8d6de" providerId="ADAL" clId="{80877D61-A286-4B8E-8F6B-757A58249312}" dt="2026-05-19T01:07:42.746" v="101" actId="26606"/>
        <pc:sldMkLst>
          <pc:docMk/>
          <pc:sldMk cId="486537373" sldId="302"/>
        </pc:sldMkLst>
        <pc:spChg chg="del mod">
          <ac:chgData name="Lina Romančikaitė-Klingienė" userId="d1af1793-c0b7-432c-a16f-b1ace8e8d6de" providerId="ADAL" clId="{80877D61-A286-4B8E-8F6B-757A58249312}" dt="2026-05-19T01:07:17.843" v="97" actId="478"/>
          <ac:spMkLst>
            <pc:docMk/>
            <pc:sldMk cId="486537373" sldId="302"/>
            <ac:spMk id="2" creationId="{61F05FAC-B30D-5F86-3C8F-6FA5B2C4B894}"/>
          </ac:spMkLst>
        </pc:spChg>
        <pc:spChg chg="mod">
          <ac:chgData name="Lina Romančikaitė-Klingienė" userId="d1af1793-c0b7-432c-a16f-b1ace8e8d6de" providerId="ADAL" clId="{80877D61-A286-4B8E-8F6B-757A58249312}" dt="2026-05-19T01:07:42.746" v="101" actId="26606"/>
          <ac:spMkLst>
            <pc:docMk/>
            <pc:sldMk cId="486537373" sldId="302"/>
            <ac:spMk id="3" creationId="{00000000-0000-0000-0000-000000000000}"/>
          </ac:spMkLst>
        </pc:spChg>
        <pc:spChg chg="add del">
          <ac:chgData name="Lina Romančikaitė-Klingienė" userId="d1af1793-c0b7-432c-a16f-b1ace8e8d6de" providerId="ADAL" clId="{80877D61-A286-4B8E-8F6B-757A58249312}" dt="2026-05-19T01:07:42.746" v="101" actId="26606"/>
          <ac:spMkLst>
            <pc:docMk/>
            <pc:sldMk cId="486537373" sldId="302"/>
            <ac:spMk id="9" creationId="{F13C74B1-5B17-4795-BED0-7140497B445A}"/>
          </ac:spMkLst>
        </pc:spChg>
        <pc:spChg chg="add del">
          <ac:chgData name="Lina Romančikaitė-Klingienė" userId="d1af1793-c0b7-432c-a16f-b1ace8e8d6de" providerId="ADAL" clId="{80877D61-A286-4B8E-8F6B-757A58249312}" dt="2026-05-19T01:07:42.746" v="101" actId="26606"/>
          <ac:spMkLst>
            <pc:docMk/>
            <pc:sldMk cId="486537373" sldId="302"/>
            <ac:spMk id="11" creationId="{D4974D33-8DC5-464E-8C6D-BE58F0669C17}"/>
          </ac:spMkLst>
        </pc:spChg>
        <pc:picChg chg="add mod">
          <ac:chgData name="Lina Romančikaitė-Klingienė" userId="d1af1793-c0b7-432c-a16f-b1ace8e8d6de" providerId="ADAL" clId="{80877D61-A286-4B8E-8F6B-757A58249312}" dt="2026-05-19T01:07:42.746" v="101" actId="26606"/>
          <ac:picMkLst>
            <pc:docMk/>
            <pc:sldMk cId="486537373" sldId="302"/>
            <ac:picMk id="4" creationId="{CD04FF6D-3293-8632-E39D-B2C4038EE6F0}"/>
          </ac:picMkLst>
        </pc:picChg>
        <pc:picChg chg="del">
          <ac:chgData name="Lina Romančikaitė-Klingienė" userId="d1af1793-c0b7-432c-a16f-b1ace8e8d6de" providerId="ADAL" clId="{80877D61-A286-4B8E-8F6B-757A58249312}" dt="2026-05-19T01:07:35.708" v="98" actId="478"/>
          <ac:picMkLst>
            <pc:docMk/>
            <pc:sldMk cId="486537373" sldId="302"/>
            <ac:picMk id="6" creationId="{00000000-0000-0000-0000-000000000000}"/>
          </ac:picMkLst>
        </pc:picChg>
      </pc:sldChg>
      <pc:sldChg chg="modSp mod">
        <pc:chgData name="Lina Romančikaitė-Klingienė" userId="d1af1793-c0b7-432c-a16f-b1ace8e8d6de" providerId="ADAL" clId="{80877D61-A286-4B8E-8F6B-757A58249312}" dt="2026-05-19T01:02:32.781" v="0" actId="20577"/>
        <pc:sldMkLst>
          <pc:docMk/>
          <pc:sldMk cId="3655326614" sldId="436"/>
        </pc:sldMkLst>
        <pc:spChg chg="mod">
          <ac:chgData name="Lina Romančikaitė-Klingienė" userId="d1af1793-c0b7-432c-a16f-b1ace8e8d6de" providerId="ADAL" clId="{80877D61-A286-4B8E-8F6B-757A58249312}" dt="2026-05-19T01:02:32.781" v="0" actId="20577"/>
          <ac:spMkLst>
            <pc:docMk/>
            <pc:sldMk cId="3655326614" sldId="436"/>
            <ac:spMk id="41" creationId="{42F054AC-7A27-A00A-A09F-6AE4E413D75E}"/>
          </ac:spMkLst>
        </pc:spChg>
      </pc:sldChg>
      <pc:sldChg chg="modSp mod">
        <pc:chgData name="Lina Romančikaitė-Klingienė" userId="d1af1793-c0b7-432c-a16f-b1ace8e8d6de" providerId="ADAL" clId="{80877D61-A286-4B8E-8F6B-757A58249312}" dt="2026-05-19T01:02:36.200" v="1" actId="20577"/>
        <pc:sldMkLst>
          <pc:docMk/>
          <pc:sldMk cId="1182337715" sldId="441"/>
        </pc:sldMkLst>
        <pc:spChg chg="mod">
          <ac:chgData name="Lina Romančikaitė-Klingienė" userId="d1af1793-c0b7-432c-a16f-b1ace8e8d6de" providerId="ADAL" clId="{80877D61-A286-4B8E-8F6B-757A58249312}" dt="2026-05-19T01:02:36.200" v="1" actId="20577"/>
          <ac:spMkLst>
            <pc:docMk/>
            <pc:sldMk cId="1182337715" sldId="441"/>
            <ac:spMk id="5" creationId="{99318C47-6FF7-C747-717C-89E5A7B3C399}"/>
          </ac:spMkLst>
        </pc:spChg>
      </pc:sldChg>
      <pc:sldChg chg="modSp mod">
        <pc:chgData name="Lina Romančikaitė-Klingienė" userId="d1af1793-c0b7-432c-a16f-b1ace8e8d6de" providerId="ADAL" clId="{80877D61-A286-4B8E-8F6B-757A58249312}" dt="2026-05-19T01:02:51.324" v="4" actId="20577"/>
        <pc:sldMkLst>
          <pc:docMk/>
          <pc:sldMk cId="3228371509" sldId="442"/>
        </pc:sldMkLst>
        <pc:spChg chg="mod">
          <ac:chgData name="Lina Romančikaitė-Klingienė" userId="d1af1793-c0b7-432c-a16f-b1ace8e8d6de" providerId="ADAL" clId="{80877D61-A286-4B8E-8F6B-757A58249312}" dt="2026-05-19T01:02:51.324" v="4" actId="20577"/>
          <ac:spMkLst>
            <pc:docMk/>
            <pc:sldMk cId="3228371509" sldId="442"/>
            <ac:spMk id="2" creationId="{0635B9C6-71F7-198A-9909-25FDEFA8DD83}"/>
          </ac:spMkLst>
        </pc:spChg>
      </pc:sldChg>
      <pc:sldChg chg="modSp mod">
        <pc:chgData name="Lina Romančikaitė-Klingienė" userId="d1af1793-c0b7-432c-a16f-b1ace8e8d6de" providerId="ADAL" clId="{80877D61-A286-4B8E-8F6B-757A58249312}" dt="2026-05-19T01:03:01.467" v="6" actId="20577"/>
        <pc:sldMkLst>
          <pc:docMk/>
          <pc:sldMk cId="1997982081" sldId="445"/>
        </pc:sldMkLst>
        <pc:spChg chg="mod">
          <ac:chgData name="Lina Romančikaitė-Klingienė" userId="d1af1793-c0b7-432c-a16f-b1ace8e8d6de" providerId="ADAL" clId="{80877D61-A286-4B8E-8F6B-757A58249312}" dt="2026-05-19T01:03:01.467" v="6" actId="20577"/>
          <ac:spMkLst>
            <pc:docMk/>
            <pc:sldMk cId="1997982081" sldId="445"/>
            <ac:spMk id="2" creationId="{0635B9C6-71F7-198A-9909-25FDEFA8DD83}"/>
          </ac:spMkLst>
        </pc:spChg>
        <pc:spChg chg="mod">
          <ac:chgData name="Lina Romančikaitė-Klingienė" userId="d1af1793-c0b7-432c-a16f-b1ace8e8d6de" providerId="ADAL" clId="{80877D61-A286-4B8E-8F6B-757A58249312}" dt="2026-05-19T01:02:59.268" v="5" actId="20577"/>
          <ac:spMkLst>
            <pc:docMk/>
            <pc:sldMk cId="1997982081" sldId="445"/>
            <ac:spMk id="12" creationId="{8D84BF92-91BB-685E-D8BB-5A28A5382478}"/>
          </ac:spMkLst>
        </pc:spChg>
      </pc:sldChg>
      <pc:sldChg chg="modSp mod">
        <pc:chgData name="Lina Romančikaitė-Klingienė" userId="d1af1793-c0b7-432c-a16f-b1ace8e8d6de" providerId="ADAL" clId="{80877D61-A286-4B8E-8F6B-757A58249312}" dt="2026-05-19T01:03:32.022" v="24" actId="20577"/>
        <pc:sldMkLst>
          <pc:docMk/>
          <pc:sldMk cId="272387480" sldId="446"/>
        </pc:sldMkLst>
        <pc:spChg chg="mod">
          <ac:chgData name="Lina Romančikaitė-Klingienė" userId="d1af1793-c0b7-432c-a16f-b1ace8e8d6de" providerId="ADAL" clId="{80877D61-A286-4B8E-8F6B-757A58249312}" dt="2026-05-19T01:03:08.100" v="7" actId="6549"/>
          <ac:spMkLst>
            <pc:docMk/>
            <pc:sldMk cId="272387480" sldId="446"/>
            <ac:spMk id="3" creationId="{C2C1B6D5-1EE2-6CD8-80FE-54B2FB8E0F8E}"/>
          </ac:spMkLst>
        </pc:spChg>
        <pc:spChg chg="mod">
          <ac:chgData name="Lina Romančikaitė-Klingienė" userId="d1af1793-c0b7-432c-a16f-b1ace8e8d6de" providerId="ADAL" clId="{80877D61-A286-4B8E-8F6B-757A58249312}" dt="2026-05-19T01:03:32.022" v="24" actId="20577"/>
          <ac:spMkLst>
            <pc:docMk/>
            <pc:sldMk cId="272387480" sldId="446"/>
            <ac:spMk id="6" creationId="{BBC24140-7482-1348-1D19-7155DA57A582}"/>
          </ac:spMkLst>
        </pc:spChg>
        <pc:spChg chg="mod">
          <ac:chgData name="Lina Romančikaitė-Klingienė" userId="d1af1793-c0b7-432c-a16f-b1ace8e8d6de" providerId="ADAL" clId="{80877D61-A286-4B8E-8F6B-757A58249312}" dt="2026-05-19T01:03:23.202" v="23" actId="20577"/>
          <ac:spMkLst>
            <pc:docMk/>
            <pc:sldMk cId="272387480" sldId="446"/>
            <ac:spMk id="15" creationId="{63935C62-9981-19C6-89EF-EC03CD9A2B02}"/>
          </ac:spMkLst>
        </pc:spChg>
      </pc:sldChg>
      <pc:sldChg chg="modSp mod">
        <pc:chgData name="Lina Romančikaitė-Klingienė" userId="d1af1793-c0b7-432c-a16f-b1ace8e8d6de" providerId="ADAL" clId="{80877D61-A286-4B8E-8F6B-757A58249312}" dt="2026-05-19T01:02:39.025" v="2" actId="20577"/>
        <pc:sldMkLst>
          <pc:docMk/>
          <pc:sldMk cId="2329881984" sldId="448"/>
        </pc:sldMkLst>
        <pc:spChg chg="mod">
          <ac:chgData name="Lina Romančikaitė-Klingienė" userId="d1af1793-c0b7-432c-a16f-b1ace8e8d6de" providerId="ADAL" clId="{80877D61-A286-4B8E-8F6B-757A58249312}" dt="2026-05-19T01:02:39.025" v="2" actId="20577"/>
          <ac:spMkLst>
            <pc:docMk/>
            <pc:sldMk cId="2329881984" sldId="448"/>
            <ac:spMk id="5" creationId="{99318C47-6FF7-C747-717C-89E5A7B3C399}"/>
          </ac:spMkLst>
        </pc:spChg>
      </pc:sldChg>
      <pc:sldChg chg="modSp mod">
        <pc:chgData name="Lina Romančikaitė-Klingienė" userId="d1af1793-c0b7-432c-a16f-b1ace8e8d6de" providerId="ADAL" clId="{80877D61-A286-4B8E-8F6B-757A58249312}" dt="2026-05-19T01:02:42.227" v="3" actId="20577"/>
        <pc:sldMkLst>
          <pc:docMk/>
          <pc:sldMk cId="850050145" sldId="449"/>
        </pc:sldMkLst>
        <pc:spChg chg="mod">
          <ac:chgData name="Lina Romančikaitė-Klingienė" userId="d1af1793-c0b7-432c-a16f-b1ace8e8d6de" providerId="ADAL" clId="{80877D61-A286-4B8E-8F6B-757A58249312}" dt="2026-05-19T01:02:42.227" v="3" actId="20577"/>
          <ac:spMkLst>
            <pc:docMk/>
            <pc:sldMk cId="850050145" sldId="449"/>
            <ac:spMk id="5" creationId="{99318C47-6FF7-C747-717C-89E5A7B3C399}"/>
          </ac:spMkLst>
        </pc:spChg>
      </pc:sldChg>
      <pc:sldChg chg="modSp mod">
        <pc:chgData name="Lina Romančikaitė-Klingienė" userId="d1af1793-c0b7-432c-a16f-b1ace8e8d6de" providerId="ADAL" clId="{80877D61-A286-4B8E-8F6B-757A58249312}" dt="2026-05-19T01:04:03.786" v="31" actId="6549"/>
        <pc:sldMkLst>
          <pc:docMk/>
          <pc:sldMk cId="1030632528" sldId="451"/>
        </pc:sldMkLst>
        <pc:spChg chg="mod">
          <ac:chgData name="Lina Romančikaitė-Klingienė" userId="d1af1793-c0b7-432c-a16f-b1ace8e8d6de" providerId="ADAL" clId="{80877D61-A286-4B8E-8F6B-757A58249312}" dt="2026-05-19T01:04:00.442" v="29" actId="6549"/>
          <ac:spMkLst>
            <pc:docMk/>
            <pc:sldMk cId="1030632528" sldId="451"/>
            <ac:spMk id="3" creationId="{C2C1B6D5-1EE2-6CD8-80FE-54B2FB8E0F8E}"/>
          </ac:spMkLst>
        </pc:spChg>
        <pc:spChg chg="mod">
          <ac:chgData name="Lina Romančikaitė-Klingienė" userId="d1af1793-c0b7-432c-a16f-b1ace8e8d6de" providerId="ADAL" clId="{80877D61-A286-4B8E-8F6B-757A58249312}" dt="2026-05-19T01:04:03.786" v="31" actId="6549"/>
          <ac:spMkLst>
            <pc:docMk/>
            <pc:sldMk cId="1030632528" sldId="451"/>
            <ac:spMk id="7" creationId="{258F04DC-1F39-0785-C15C-9E4F32310385}"/>
          </ac:spMkLst>
        </pc:spChg>
        <pc:spChg chg="mod">
          <ac:chgData name="Lina Romančikaitė-Klingienė" userId="d1af1793-c0b7-432c-a16f-b1ace8e8d6de" providerId="ADAL" clId="{80877D61-A286-4B8E-8F6B-757A58249312}" dt="2026-05-19T01:04:02.097" v="30" actId="6549"/>
          <ac:spMkLst>
            <pc:docMk/>
            <pc:sldMk cId="1030632528" sldId="451"/>
            <ac:spMk id="15" creationId="{63935C62-9981-19C6-89EF-EC03CD9A2B02}"/>
          </ac:spMkLst>
        </pc:spChg>
      </pc:sldChg>
      <pc:sldChg chg="modSp mod">
        <pc:chgData name="Lina Romančikaitė-Klingienė" userId="d1af1793-c0b7-432c-a16f-b1ace8e8d6de" providerId="ADAL" clId="{80877D61-A286-4B8E-8F6B-757A58249312}" dt="2026-05-19T01:04:09.442" v="32" actId="6549"/>
        <pc:sldMkLst>
          <pc:docMk/>
          <pc:sldMk cId="3976523981" sldId="452"/>
        </pc:sldMkLst>
        <pc:spChg chg="mod">
          <ac:chgData name="Lina Romančikaitė-Klingienė" userId="d1af1793-c0b7-432c-a16f-b1ace8e8d6de" providerId="ADAL" clId="{80877D61-A286-4B8E-8F6B-757A58249312}" dt="2026-05-19T01:04:09.442" v="32" actId="6549"/>
          <ac:spMkLst>
            <pc:docMk/>
            <pc:sldMk cId="3976523981" sldId="452"/>
            <ac:spMk id="7" creationId="{65F8DE9B-105E-A079-0643-7141E7129A50}"/>
          </ac:spMkLst>
        </pc:spChg>
      </pc:sldChg>
      <pc:sldChg chg="modSp mod">
        <pc:chgData name="Lina Romančikaitė-Klingienė" userId="d1af1793-c0b7-432c-a16f-b1ace8e8d6de" providerId="ADAL" clId="{80877D61-A286-4B8E-8F6B-757A58249312}" dt="2026-05-19T01:04:22.575" v="35" actId="20577"/>
        <pc:sldMkLst>
          <pc:docMk/>
          <pc:sldMk cId="3047815087" sldId="453"/>
        </pc:sldMkLst>
        <pc:spChg chg="mod">
          <ac:chgData name="Lina Romančikaitė-Klingienė" userId="d1af1793-c0b7-432c-a16f-b1ace8e8d6de" providerId="ADAL" clId="{80877D61-A286-4B8E-8F6B-757A58249312}" dt="2026-05-19T01:04:22.575" v="35" actId="20577"/>
          <ac:spMkLst>
            <pc:docMk/>
            <pc:sldMk cId="3047815087" sldId="453"/>
            <ac:spMk id="15" creationId="{63935C62-9981-19C6-89EF-EC03CD9A2B02}"/>
          </ac:spMkLst>
        </pc:spChg>
      </pc:sldChg>
      <pc:sldChg chg="modSp mod">
        <pc:chgData name="Lina Romančikaitė-Klingienė" userId="d1af1793-c0b7-432c-a16f-b1ace8e8d6de" providerId="ADAL" clId="{80877D61-A286-4B8E-8F6B-757A58249312}" dt="2026-05-19T01:04:41.403" v="51" actId="6549"/>
        <pc:sldMkLst>
          <pc:docMk/>
          <pc:sldMk cId="2912764436" sldId="454"/>
        </pc:sldMkLst>
        <pc:spChg chg="mod">
          <ac:chgData name="Lina Romančikaitė-Klingienė" userId="d1af1793-c0b7-432c-a16f-b1ace8e8d6de" providerId="ADAL" clId="{80877D61-A286-4B8E-8F6B-757A58249312}" dt="2026-05-19T01:04:41.403" v="51" actId="6549"/>
          <ac:spMkLst>
            <pc:docMk/>
            <pc:sldMk cId="2912764436" sldId="454"/>
            <ac:spMk id="11" creationId="{0768BDE2-9E34-6945-8F28-8AD6BD73B392}"/>
          </ac:spMkLst>
        </pc:spChg>
      </pc:sldChg>
      <pc:sldChg chg="modSp mod">
        <pc:chgData name="Lina Romančikaitė-Klingienė" userId="d1af1793-c0b7-432c-a16f-b1ace8e8d6de" providerId="ADAL" clId="{80877D61-A286-4B8E-8F6B-757A58249312}" dt="2026-05-19T01:05:01.883" v="56" actId="6549"/>
        <pc:sldMkLst>
          <pc:docMk/>
          <pc:sldMk cId="2170758190" sldId="455"/>
        </pc:sldMkLst>
        <pc:spChg chg="mod">
          <ac:chgData name="Lina Romančikaitė-Klingienė" userId="d1af1793-c0b7-432c-a16f-b1ace8e8d6de" providerId="ADAL" clId="{80877D61-A286-4B8E-8F6B-757A58249312}" dt="2026-05-19T01:04:52.621" v="52" actId="6549"/>
          <ac:spMkLst>
            <pc:docMk/>
            <pc:sldMk cId="2170758190" sldId="455"/>
            <ac:spMk id="7" creationId="{65F8DE9B-105E-A079-0643-7141E7129A50}"/>
          </ac:spMkLst>
        </pc:spChg>
        <pc:spChg chg="mod">
          <ac:chgData name="Lina Romančikaitė-Klingienė" userId="d1af1793-c0b7-432c-a16f-b1ace8e8d6de" providerId="ADAL" clId="{80877D61-A286-4B8E-8F6B-757A58249312}" dt="2026-05-19T01:05:01.883" v="56" actId="6549"/>
          <ac:spMkLst>
            <pc:docMk/>
            <pc:sldMk cId="2170758190" sldId="455"/>
            <ac:spMk id="15" creationId="{63935C62-9981-19C6-89EF-EC03CD9A2B02}"/>
          </ac:spMkLst>
        </pc:spChg>
      </pc:sldChg>
      <pc:sldChg chg="modSp mod">
        <pc:chgData name="Lina Romančikaitė-Klingienė" userId="d1af1793-c0b7-432c-a16f-b1ace8e8d6de" providerId="ADAL" clId="{80877D61-A286-4B8E-8F6B-757A58249312}" dt="2026-05-19T01:05:21.997" v="59" actId="108"/>
        <pc:sldMkLst>
          <pc:docMk/>
          <pc:sldMk cId="3143584487" sldId="456"/>
        </pc:sldMkLst>
        <pc:spChg chg="mod">
          <ac:chgData name="Lina Romančikaitė-Klingienė" userId="d1af1793-c0b7-432c-a16f-b1ace8e8d6de" providerId="ADAL" clId="{80877D61-A286-4B8E-8F6B-757A58249312}" dt="2026-05-19T01:05:08.404" v="57" actId="20577"/>
          <ac:spMkLst>
            <pc:docMk/>
            <pc:sldMk cId="3143584487" sldId="456"/>
            <ac:spMk id="11" creationId="{0768BDE2-9E34-6945-8F28-8AD6BD73B392}"/>
          </ac:spMkLst>
        </pc:spChg>
        <pc:spChg chg="mod">
          <ac:chgData name="Lina Romančikaitė-Klingienė" userId="d1af1793-c0b7-432c-a16f-b1ace8e8d6de" providerId="ADAL" clId="{80877D61-A286-4B8E-8F6B-757A58249312}" dt="2026-05-19T01:05:10.823" v="58" actId="20577"/>
          <ac:spMkLst>
            <pc:docMk/>
            <pc:sldMk cId="3143584487" sldId="456"/>
            <ac:spMk id="15" creationId="{63935C62-9981-19C6-89EF-EC03CD9A2B02}"/>
          </ac:spMkLst>
        </pc:spChg>
        <pc:spChg chg="mod">
          <ac:chgData name="Lina Romančikaitė-Klingienė" userId="d1af1793-c0b7-432c-a16f-b1ace8e8d6de" providerId="ADAL" clId="{80877D61-A286-4B8E-8F6B-757A58249312}" dt="2026-05-19T01:05:21.997" v="59" actId="108"/>
          <ac:spMkLst>
            <pc:docMk/>
            <pc:sldMk cId="3143584487" sldId="456"/>
            <ac:spMk id="31" creationId="{9F7458E5-0BFC-C30F-9C3C-754551943A5A}"/>
          </ac:spMkLst>
        </pc:spChg>
      </pc:sldChg>
      <pc:sldChg chg="modSp mod">
        <pc:chgData name="Lina Romančikaitė-Klingienė" userId="d1af1793-c0b7-432c-a16f-b1ace8e8d6de" providerId="ADAL" clId="{80877D61-A286-4B8E-8F6B-757A58249312}" dt="2026-05-19T01:05:27.211" v="61" actId="20577"/>
        <pc:sldMkLst>
          <pc:docMk/>
          <pc:sldMk cId="4147093225" sldId="457"/>
        </pc:sldMkLst>
        <pc:spChg chg="mod">
          <ac:chgData name="Lina Romančikaitė-Klingienė" userId="d1af1793-c0b7-432c-a16f-b1ace8e8d6de" providerId="ADAL" clId="{80877D61-A286-4B8E-8F6B-757A58249312}" dt="2026-05-19T01:05:27.211" v="61" actId="20577"/>
          <ac:spMkLst>
            <pc:docMk/>
            <pc:sldMk cId="4147093225" sldId="457"/>
            <ac:spMk id="15" creationId="{63935C62-9981-19C6-89EF-EC03CD9A2B02}"/>
          </ac:spMkLst>
        </pc:spChg>
      </pc:sldChg>
      <pc:sldChg chg="modSp mod">
        <pc:chgData name="Lina Romančikaitė-Klingienė" userId="d1af1793-c0b7-432c-a16f-b1ace8e8d6de" providerId="ADAL" clId="{80877D61-A286-4B8E-8F6B-757A58249312}" dt="2026-05-19T01:05:34.716" v="64" actId="6549"/>
        <pc:sldMkLst>
          <pc:docMk/>
          <pc:sldMk cId="3807091617" sldId="458"/>
        </pc:sldMkLst>
        <pc:spChg chg="mod">
          <ac:chgData name="Lina Romančikaitė-Klingienė" userId="d1af1793-c0b7-432c-a16f-b1ace8e8d6de" providerId="ADAL" clId="{80877D61-A286-4B8E-8F6B-757A58249312}" dt="2026-05-19T01:05:34.716" v="64" actId="6549"/>
          <ac:spMkLst>
            <pc:docMk/>
            <pc:sldMk cId="3807091617" sldId="458"/>
            <ac:spMk id="7" creationId="{8120F11B-E2EC-3FAB-B7F8-1CC3A5F0E2B5}"/>
          </ac:spMkLst>
        </pc:spChg>
        <pc:spChg chg="mod">
          <ac:chgData name="Lina Romančikaitė-Klingienė" userId="d1af1793-c0b7-432c-a16f-b1ace8e8d6de" providerId="ADAL" clId="{80877D61-A286-4B8E-8F6B-757A58249312}" dt="2026-05-19T01:05:31.804" v="63" actId="20577"/>
          <ac:spMkLst>
            <pc:docMk/>
            <pc:sldMk cId="3807091617" sldId="458"/>
            <ac:spMk id="15" creationId="{63935C62-9981-19C6-89EF-EC03CD9A2B02}"/>
          </ac:spMkLst>
        </pc:spChg>
      </pc:sldChg>
      <pc:sldChg chg="modSp mod">
        <pc:chgData name="Lina Romančikaitė-Klingienė" userId="d1af1793-c0b7-432c-a16f-b1ace8e8d6de" providerId="ADAL" clId="{80877D61-A286-4B8E-8F6B-757A58249312}" dt="2026-05-19T01:05:52.226" v="67" actId="20577"/>
        <pc:sldMkLst>
          <pc:docMk/>
          <pc:sldMk cId="100672934" sldId="459"/>
        </pc:sldMkLst>
        <pc:spChg chg="mod">
          <ac:chgData name="Lina Romančikaitė-Klingienė" userId="d1af1793-c0b7-432c-a16f-b1ace8e8d6de" providerId="ADAL" clId="{80877D61-A286-4B8E-8F6B-757A58249312}" dt="2026-05-19T01:05:52.226" v="67" actId="20577"/>
          <ac:spMkLst>
            <pc:docMk/>
            <pc:sldMk cId="100672934" sldId="459"/>
            <ac:spMk id="7" creationId="{8120F11B-E2EC-3FAB-B7F8-1CC3A5F0E2B5}"/>
          </ac:spMkLst>
        </pc:spChg>
      </pc:sldChg>
      <pc:sldChg chg="modSp mod">
        <pc:chgData name="Lina Romančikaitė-Klingienė" userId="d1af1793-c0b7-432c-a16f-b1ace8e8d6de" providerId="ADAL" clId="{80877D61-A286-4B8E-8F6B-757A58249312}" dt="2026-05-19T01:06:00.675" v="69" actId="6549"/>
        <pc:sldMkLst>
          <pc:docMk/>
          <pc:sldMk cId="2012186880" sldId="460"/>
        </pc:sldMkLst>
        <pc:spChg chg="mod">
          <ac:chgData name="Lina Romančikaitė-Klingienė" userId="d1af1793-c0b7-432c-a16f-b1ace8e8d6de" providerId="ADAL" clId="{80877D61-A286-4B8E-8F6B-757A58249312}" dt="2026-05-19T01:06:00.675" v="69" actId="6549"/>
          <ac:spMkLst>
            <pc:docMk/>
            <pc:sldMk cId="2012186880" sldId="460"/>
            <ac:spMk id="7" creationId="{8120F11B-E2EC-3FAB-B7F8-1CC3A5F0E2B5}"/>
          </ac:spMkLst>
        </pc:spChg>
        <pc:spChg chg="mod">
          <ac:chgData name="Lina Romančikaitė-Klingienė" userId="d1af1793-c0b7-432c-a16f-b1ace8e8d6de" providerId="ADAL" clId="{80877D61-A286-4B8E-8F6B-757A58249312}" dt="2026-05-19T01:05:58.091" v="68" actId="6549"/>
          <ac:spMkLst>
            <pc:docMk/>
            <pc:sldMk cId="2012186880" sldId="460"/>
            <ac:spMk id="15" creationId="{63935C62-9981-19C6-89EF-EC03CD9A2B02}"/>
          </ac:spMkLst>
        </pc:spChg>
      </pc:sldChg>
      <pc:sldChg chg="modSp mod">
        <pc:chgData name="Lina Romančikaitė-Klingienė" userId="d1af1793-c0b7-432c-a16f-b1ace8e8d6de" providerId="ADAL" clId="{80877D61-A286-4B8E-8F6B-757A58249312}" dt="2026-05-19T01:06:30.805" v="77" actId="20577"/>
        <pc:sldMkLst>
          <pc:docMk/>
          <pc:sldMk cId="2765316704" sldId="463"/>
        </pc:sldMkLst>
        <pc:spChg chg="mod">
          <ac:chgData name="Lina Romančikaitė-Klingienė" userId="d1af1793-c0b7-432c-a16f-b1ace8e8d6de" providerId="ADAL" clId="{80877D61-A286-4B8E-8F6B-757A58249312}" dt="2026-05-19T01:06:30.805" v="77" actId="20577"/>
          <ac:spMkLst>
            <pc:docMk/>
            <pc:sldMk cId="2765316704" sldId="463"/>
            <ac:spMk id="15" creationId="{63935C62-9981-19C6-89EF-EC03CD9A2B02}"/>
          </ac:spMkLst>
        </pc:spChg>
      </pc:sldChg>
      <pc:sldChg chg="modSp mod">
        <pc:chgData name="Lina Romančikaitė-Klingienė" userId="d1af1793-c0b7-432c-a16f-b1ace8e8d6de" providerId="ADAL" clId="{80877D61-A286-4B8E-8F6B-757A58249312}" dt="2026-05-19T01:06:35.312" v="79" actId="20577"/>
        <pc:sldMkLst>
          <pc:docMk/>
          <pc:sldMk cId="343369134" sldId="464"/>
        </pc:sldMkLst>
        <pc:spChg chg="mod">
          <ac:chgData name="Lina Romančikaitė-Klingienė" userId="d1af1793-c0b7-432c-a16f-b1ace8e8d6de" providerId="ADAL" clId="{80877D61-A286-4B8E-8F6B-757A58249312}" dt="2026-05-19T01:06:35.312" v="79" actId="20577"/>
          <ac:spMkLst>
            <pc:docMk/>
            <pc:sldMk cId="343369134" sldId="464"/>
            <ac:spMk id="15" creationId="{63935C62-9981-19C6-89EF-EC03CD9A2B02}"/>
          </ac:spMkLst>
        </pc:spChg>
      </pc:sldChg>
      <pc:sldChg chg="modSp mod">
        <pc:chgData name="Lina Romančikaitė-Klingienė" userId="d1af1793-c0b7-432c-a16f-b1ace8e8d6de" providerId="ADAL" clId="{80877D61-A286-4B8E-8F6B-757A58249312}" dt="2026-05-19T01:06:46.487" v="80" actId="6549"/>
        <pc:sldMkLst>
          <pc:docMk/>
          <pc:sldMk cId="277965002" sldId="465"/>
        </pc:sldMkLst>
        <pc:spChg chg="mod">
          <ac:chgData name="Lina Romančikaitė-Klingienė" userId="d1af1793-c0b7-432c-a16f-b1ace8e8d6de" providerId="ADAL" clId="{80877D61-A286-4B8E-8F6B-757A58249312}" dt="2026-05-19T01:06:46.487" v="80" actId="6549"/>
          <ac:spMkLst>
            <pc:docMk/>
            <pc:sldMk cId="277965002" sldId="465"/>
            <ac:spMk id="3" creationId="{8A6065DD-8C71-F270-061A-54DF5E0070D8}"/>
          </ac:spMkLst>
        </pc:spChg>
      </pc:sldChg>
      <pc:sldChg chg="modSp mod">
        <pc:chgData name="Lina Romančikaitė-Klingienė" userId="d1af1793-c0b7-432c-a16f-b1ace8e8d6de" providerId="ADAL" clId="{80877D61-A286-4B8E-8F6B-757A58249312}" dt="2026-05-19T01:06:56.411" v="84" actId="20577"/>
        <pc:sldMkLst>
          <pc:docMk/>
          <pc:sldMk cId="1572192187" sldId="467"/>
        </pc:sldMkLst>
        <pc:spChg chg="mod">
          <ac:chgData name="Lina Romančikaitė-Klingienė" userId="d1af1793-c0b7-432c-a16f-b1ace8e8d6de" providerId="ADAL" clId="{80877D61-A286-4B8E-8F6B-757A58249312}" dt="2026-05-19T01:06:56.411" v="84" actId="20577"/>
          <ac:spMkLst>
            <pc:docMk/>
            <pc:sldMk cId="1572192187" sldId="467"/>
            <ac:spMk id="3" creationId="{8A6065DD-8C71-F270-061A-54DF5E0070D8}"/>
          </ac:spMkLst>
        </pc:spChg>
      </pc:sldChg>
      <pc:sldChg chg="modSp mod">
        <pc:chgData name="Lina Romančikaitė-Klingienė" userId="d1af1793-c0b7-432c-a16f-b1ace8e8d6de" providerId="ADAL" clId="{80877D61-A286-4B8E-8F6B-757A58249312}" dt="2026-05-19T01:06:24.877" v="76" actId="20577"/>
        <pc:sldMkLst>
          <pc:docMk/>
          <pc:sldMk cId="1846332776" sldId="469"/>
        </pc:sldMkLst>
        <pc:spChg chg="mod">
          <ac:chgData name="Lina Romančikaitė-Klingienė" userId="d1af1793-c0b7-432c-a16f-b1ace8e8d6de" providerId="ADAL" clId="{80877D61-A286-4B8E-8F6B-757A58249312}" dt="2026-05-19T01:06:19.806" v="74" actId="20577"/>
          <ac:spMkLst>
            <pc:docMk/>
            <pc:sldMk cId="1846332776" sldId="469"/>
            <ac:spMk id="13" creationId="{53088B4D-2792-B3F4-DE75-70F2523E9BE0}"/>
          </ac:spMkLst>
        </pc:spChg>
        <pc:spChg chg="mod">
          <ac:chgData name="Lina Romančikaitė-Klingienė" userId="d1af1793-c0b7-432c-a16f-b1ace8e8d6de" providerId="ADAL" clId="{80877D61-A286-4B8E-8F6B-757A58249312}" dt="2026-05-19T01:06:22.673" v="75" actId="6549"/>
          <ac:spMkLst>
            <pc:docMk/>
            <pc:sldMk cId="1846332776" sldId="469"/>
            <ac:spMk id="15" creationId="{0C9F1286-15A1-5083-E67B-C58D16FBFA53}"/>
          </ac:spMkLst>
        </pc:spChg>
        <pc:spChg chg="mod">
          <ac:chgData name="Lina Romančikaitė-Klingienė" userId="d1af1793-c0b7-432c-a16f-b1ace8e8d6de" providerId="ADAL" clId="{80877D61-A286-4B8E-8F6B-757A58249312}" dt="2026-05-19T01:06:24.877" v="76" actId="20577"/>
          <ac:spMkLst>
            <pc:docMk/>
            <pc:sldMk cId="1846332776" sldId="469"/>
            <ac:spMk id="17" creationId="{CB2182EB-CF9A-D154-887F-7DF4D7A37242}"/>
          </ac:spMkLst>
        </pc:spChg>
      </pc:sldChg>
      <pc:sldChg chg="modSp mod">
        <pc:chgData name="Lina Romančikaitė-Klingienė" userId="d1af1793-c0b7-432c-a16f-b1ace8e8d6de" providerId="ADAL" clId="{80877D61-A286-4B8E-8F6B-757A58249312}" dt="2026-05-19T01:06:16.128" v="73" actId="20577"/>
        <pc:sldMkLst>
          <pc:docMk/>
          <pc:sldMk cId="3425994774" sldId="470"/>
        </pc:sldMkLst>
        <pc:spChg chg="mod">
          <ac:chgData name="Lina Romančikaitė-Klingienė" userId="d1af1793-c0b7-432c-a16f-b1ace8e8d6de" providerId="ADAL" clId="{80877D61-A286-4B8E-8F6B-757A58249312}" dt="2026-05-19T01:06:13.382" v="72" actId="20577"/>
          <ac:spMkLst>
            <pc:docMk/>
            <pc:sldMk cId="3425994774" sldId="470"/>
            <ac:spMk id="3" creationId="{56DF3ADD-18BC-B20B-2083-6FF0898B15C7}"/>
          </ac:spMkLst>
        </pc:spChg>
        <pc:spChg chg="mod">
          <ac:chgData name="Lina Romančikaitė-Klingienė" userId="d1af1793-c0b7-432c-a16f-b1ace8e8d6de" providerId="ADAL" clId="{80877D61-A286-4B8E-8F6B-757A58249312}" dt="2026-05-19T01:06:16.128" v="73" actId="20577"/>
          <ac:spMkLst>
            <pc:docMk/>
            <pc:sldMk cId="3425994774" sldId="470"/>
            <ac:spMk id="6" creationId="{A5734A71-0616-70EC-87A0-0D024EC83A1A}"/>
          </ac:spMkLst>
        </pc:spChg>
      </pc:sldChg>
      <pc:sldChg chg="modSp mod">
        <pc:chgData name="Lina Romančikaitė-Klingienė" userId="d1af1793-c0b7-432c-a16f-b1ace8e8d6de" providerId="ADAL" clId="{80877D61-A286-4B8E-8F6B-757A58249312}" dt="2026-05-19T01:07:08.388" v="95" actId="6549"/>
        <pc:sldMkLst>
          <pc:docMk/>
          <pc:sldMk cId="32265109" sldId="471"/>
        </pc:sldMkLst>
        <pc:spChg chg="mod">
          <ac:chgData name="Lina Romančikaitė-Klingienė" userId="d1af1793-c0b7-432c-a16f-b1ace8e8d6de" providerId="ADAL" clId="{80877D61-A286-4B8E-8F6B-757A58249312}" dt="2026-05-19T01:07:08.388" v="95" actId="6549"/>
          <ac:spMkLst>
            <pc:docMk/>
            <pc:sldMk cId="32265109" sldId="471"/>
            <ac:spMk id="3" creationId="{8A6065DD-8C71-F270-061A-54DF5E0070D8}"/>
          </ac:spMkLst>
        </pc:spChg>
      </pc:sldChg>
      <pc:sldChg chg="modSp mod">
        <pc:chgData name="Lina Romančikaitė-Klingienė" userId="d1af1793-c0b7-432c-a16f-b1ace8e8d6de" providerId="ADAL" clId="{80877D61-A286-4B8E-8F6B-757A58249312}" dt="2026-05-19T01:03:47.548" v="28" actId="6549"/>
        <pc:sldMkLst>
          <pc:docMk/>
          <pc:sldMk cId="1242167575" sldId="472"/>
        </pc:sldMkLst>
        <pc:spChg chg="mod">
          <ac:chgData name="Lina Romančikaitė-Klingienė" userId="d1af1793-c0b7-432c-a16f-b1ace8e8d6de" providerId="ADAL" clId="{80877D61-A286-4B8E-8F6B-757A58249312}" dt="2026-05-19T01:03:47.548" v="28" actId="6549"/>
          <ac:spMkLst>
            <pc:docMk/>
            <pc:sldMk cId="1242167575" sldId="472"/>
            <ac:spMk id="3" creationId="{C2C1B6D5-1EE2-6CD8-80FE-54B2FB8E0F8E}"/>
          </ac:spMkLst>
        </pc:spChg>
        <pc:spChg chg="mod">
          <ac:chgData name="Lina Romančikaitė-Klingienė" userId="d1af1793-c0b7-432c-a16f-b1ace8e8d6de" providerId="ADAL" clId="{80877D61-A286-4B8E-8F6B-757A58249312}" dt="2026-05-19T01:03:41.329" v="26" actId="20577"/>
          <ac:spMkLst>
            <pc:docMk/>
            <pc:sldMk cId="1242167575" sldId="472"/>
            <ac:spMk id="14" creationId="{42BFEE92-DF7E-5F01-6EDC-CFBB9D9C96D6}"/>
          </ac:spMkLst>
        </pc:spChg>
        <pc:spChg chg="mod">
          <ac:chgData name="Lina Romančikaitė-Klingienė" userId="d1af1793-c0b7-432c-a16f-b1ace8e8d6de" providerId="ADAL" clId="{80877D61-A286-4B8E-8F6B-757A58249312}" dt="2026-05-19T01:03:44.076" v="27" actId="20577"/>
          <ac:spMkLst>
            <pc:docMk/>
            <pc:sldMk cId="1242167575" sldId="472"/>
            <ac:spMk id="15" creationId="{63935C62-9981-19C6-89EF-EC03CD9A2B02}"/>
          </ac:spMkLst>
        </pc:spChg>
        <pc:spChg chg="mod">
          <ac:chgData name="Lina Romančikaitė-Klingienė" userId="d1af1793-c0b7-432c-a16f-b1ace8e8d6de" providerId="ADAL" clId="{80877D61-A286-4B8E-8F6B-757A58249312}" dt="2026-05-19T01:03:38.804" v="25" actId="20577"/>
          <ac:spMkLst>
            <pc:docMk/>
            <pc:sldMk cId="1242167575" sldId="472"/>
            <ac:spMk id="21" creationId="{AEBE3302-D619-DDCE-E0DF-3AE5E180B73E}"/>
          </ac:spMkLst>
        </pc:spChg>
      </pc:sldChg>
      <pc:sldChg chg="modSp mod">
        <pc:chgData name="Lina Romančikaitė-Klingienė" userId="d1af1793-c0b7-432c-a16f-b1ace8e8d6de" providerId="ADAL" clId="{80877D61-A286-4B8E-8F6B-757A58249312}" dt="2026-05-19T01:06:06.839" v="71" actId="6549"/>
        <pc:sldMkLst>
          <pc:docMk/>
          <pc:sldMk cId="1820405752" sldId="473"/>
        </pc:sldMkLst>
        <pc:spChg chg="mod">
          <ac:chgData name="Lina Romančikaitė-Klingienė" userId="d1af1793-c0b7-432c-a16f-b1ace8e8d6de" providerId="ADAL" clId="{80877D61-A286-4B8E-8F6B-757A58249312}" dt="2026-05-19T01:06:06.839" v="71" actId="6549"/>
          <ac:spMkLst>
            <pc:docMk/>
            <pc:sldMk cId="1820405752" sldId="473"/>
            <ac:spMk id="4" creationId="{462D83B5-B712-9518-60EA-E07DC907E3A3}"/>
          </ac:spMkLst>
        </pc:spChg>
        <pc:spChg chg="mod">
          <ac:chgData name="Lina Romančikaitė-Klingienė" userId="d1af1793-c0b7-432c-a16f-b1ace8e8d6de" providerId="ADAL" clId="{80877D61-A286-4B8E-8F6B-757A58249312}" dt="2026-05-19T01:06:04.861" v="70" actId="6549"/>
          <ac:spMkLst>
            <pc:docMk/>
            <pc:sldMk cId="1820405752" sldId="473"/>
            <ac:spMk id="6" creationId="{053FDA14-1CA4-7137-E052-C532EA1F769E}"/>
          </ac:spMkLst>
        </pc:spChg>
      </pc:sldChg>
    </pc:docChg>
  </pc:docChgLst>
  <pc:docChgLst>
    <pc:chgData name="Elena Šerepėkienė" userId="S::elena.serepekiene@vpt.lt::1165003e-1bc1-4725-a88e-f9337cde254f" providerId="AD" clId="Web-{8C0589FE-97E2-10EB-D512-43792ACC3D58}"/>
    <pc:docChg chg="modSld">
      <pc:chgData name="Elena Šerepėkienė" userId="S::elena.serepekiene@vpt.lt::1165003e-1bc1-4725-a88e-f9337cde254f" providerId="AD" clId="Web-{8C0589FE-97E2-10EB-D512-43792ACC3D58}" dt="2026-05-15T07:22:14.163" v="2" actId="20577"/>
      <pc:docMkLst>
        <pc:docMk/>
      </pc:docMkLst>
      <pc:sldChg chg="modSp">
        <pc:chgData name="Elena Šerepėkienė" userId="S::elena.serepekiene@vpt.lt::1165003e-1bc1-4725-a88e-f9337cde254f" providerId="AD" clId="Web-{8C0589FE-97E2-10EB-D512-43792ACC3D58}" dt="2026-05-15T07:22:14.163" v="2" actId="20577"/>
        <pc:sldMkLst>
          <pc:docMk/>
          <pc:sldMk cId="3155751863" sldId="256"/>
        </pc:sldMkLst>
        <pc:spChg chg="mod">
          <ac:chgData name="Elena Šerepėkienė" userId="S::elena.serepekiene@vpt.lt::1165003e-1bc1-4725-a88e-f9337cde254f" providerId="AD" clId="Web-{8C0589FE-97E2-10EB-D512-43792ACC3D58}" dt="2026-05-15T07:22:14.163" v="2" actId="20577"/>
          <ac:spMkLst>
            <pc:docMk/>
            <pc:sldMk cId="3155751863" sldId="256"/>
            <ac:spMk id="3" creationId="{0C25C5B2-43E3-2C20-C255-40C87B7ED103}"/>
          </ac:spMkLst>
        </pc:spChg>
      </pc:sldChg>
    </pc:docChg>
  </pc:docChgLst>
  <pc:docChgLst>
    <pc:chgData name="Toma Samulionytė" userId="823f10fa-3c4f-44c0-b951-51cb19d7d884" providerId="ADAL" clId="{75C148DA-879D-4571-B247-D3ABB9B1C4C6}"/>
    <pc:docChg chg="undo custSel addSld modSld sldOrd">
      <pc:chgData name="Toma Samulionytė" userId="823f10fa-3c4f-44c0-b951-51cb19d7d884" providerId="ADAL" clId="{75C148DA-879D-4571-B247-D3ABB9B1C4C6}" dt="2026-04-21T14:24:34.230" v="1551" actId="20577"/>
      <pc:docMkLst>
        <pc:docMk/>
      </pc:docMkLst>
      <pc:sldChg chg="modSp mod">
        <pc:chgData name="Toma Samulionytė" userId="823f10fa-3c4f-44c0-b951-51cb19d7d884" providerId="ADAL" clId="{75C148DA-879D-4571-B247-D3ABB9B1C4C6}" dt="2026-04-21T13:46:32.034" v="514" actId="20577"/>
        <pc:sldMkLst>
          <pc:docMk/>
          <pc:sldMk cId="3228371509" sldId="442"/>
        </pc:sldMkLst>
        <pc:spChg chg="mod">
          <ac:chgData name="Toma Samulionytė" userId="823f10fa-3c4f-44c0-b951-51cb19d7d884" providerId="ADAL" clId="{75C148DA-879D-4571-B247-D3ABB9B1C4C6}" dt="2026-04-21T13:46:32.034" v="514" actId="20577"/>
          <ac:spMkLst>
            <pc:docMk/>
            <pc:sldMk cId="3228371509" sldId="442"/>
            <ac:spMk id="2" creationId="{0635B9C6-71F7-198A-9909-25FDEFA8DD83}"/>
          </ac:spMkLst>
        </pc:spChg>
        <pc:spChg chg="mod">
          <ac:chgData name="Toma Samulionytė" userId="823f10fa-3c4f-44c0-b951-51cb19d7d884" providerId="ADAL" clId="{75C148DA-879D-4571-B247-D3ABB9B1C4C6}" dt="2026-04-21T13:37:50.473" v="243" actId="20577"/>
          <ac:spMkLst>
            <pc:docMk/>
            <pc:sldMk cId="3228371509" sldId="442"/>
            <ac:spMk id="8" creationId="{4D9295D4-7063-247D-A467-FC80DB891C86}"/>
          </ac:spMkLst>
        </pc:spChg>
      </pc:sldChg>
      <pc:sldChg chg="addSp modSp mod">
        <pc:chgData name="Toma Samulionytė" userId="823f10fa-3c4f-44c0-b951-51cb19d7d884" providerId="ADAL" clId="{75C148DA-879D-4571-B247-D3ABB9B1C4C6}" dt="2026-04-21T13:46:54.789" v="518" actId="164"/>
        <pc:sldMkLst>
          <pc:docMk/>
          <pc:sldMk cId="1997982081" sldId="445"/>
        </pc:sldMkLst>
        <pc:spChg chg="mod">
          <ac:chgData name="Toma Samulionytė" userId="823f10fa-3c4f-44c0-b951-51cb19d7d884" providerId="ADAL" clId="{75C148DA-879D-4571-B247-D3ABB9B1C4C6}" dt="2026-04-21T13:44:42.674" v="498" actId="1076"/>
          <ac:spMkLst>
            <pc:docMk/>
            <pc:sldMk cId="1997982081" sldId="445"/>
            <ac:spMk id="2" creationId="{0635B9C6-71F7-198A-9909-25FDEFA8DD83}"/>
          </ac:spMkLst>
        </pc:spChg>
        <pc:spChg chg="mod">
          <ac:chgData name="Toma Samulionytė" userId="823f10fa-3c4f-44c0-b951-51cb19d7d884" providerId="ADAL" clId="{75C148DA-879D-4571-B247-D3ABB9B1C4C6}" dt="2026-04-21T13:42:28.379" v="355" actId="14100"/>
          <ac:spMkLst>
            <pc:docMk/>
            <pc:sldMk cId="1997982081" sldId="445"/>
            <ac:spMk id="8" creationId="{4D9295D4-7063-247D-A467-FC80DB891C86}"/>
          </ac:spMkLst>
        </pc:spChg>
        <pc:spChg chg="mod">
          <ac:chgData name="Toma Samulionytė" userId="823f10fa-3c4f-44c0-b951-51cb19d7d884" providerId="ADAL" clId="{75C148DA-879D-4571-B247-D3ABB9B1C4C6}" dt="2026-04-21T13:46:54.789" v="518" actId="164"/>
          <ac:spMkLst>
            <pc:docMk/>
            <pc:sldMk cId="1997982081" sldId="445"/>
            <ac:spMk id="10" creationId="{17140F98-86A7-A8A5-EC63-DC0EF4AB5106}"/>
          </ac:spMkLst>
        </pc:spChg>
        <pc:spChg chg="mod">
          <ac:chgData name="Toma Samulionytė" userId="823f10fa-3c4f-44c0-b951-51cb19d7d884" providerId="ADAL" clId="{75C148DA-879D-4571-B247-D3ABB9B1C4C6}" dt="2026-04-21T13:46:03.612" v="512" actId="113"/>
          <ac:spMkLst>
            <pc:docMk/>
            <pc:sldMk cId="1997982081" sldId="445"/>
            <ac:spMk id="12" creationId="{8D84BF92-91BB-685E-D8BB-5A28A5382478}"/>
          </ac:spMkLst>
        </pc:spChg>
        <pc:spChg chg="mod">
          <ac:chgData name="Toma Samulionytė" userId="823f10fa-3c4f-44c0-b951-51cb19d7d884" providerId="ADAL" clId="{75C148DA-879D-4571-B247-D3ABB9B1C4C6}" dt="2026-04-21T13:45:15.696" v="503" actId="164"/>
          <ac:spMkLst>
            <pc:docMk/>
            <pc:sldMk cId="1997982081" sldId="445"/>
            <ac:spMk id="15" creationId="{729665B0-37A7-07E5-A7FC-9D716F098D89}"/>
          </ac:spMkLst>
        </pc:spChg>
        <pc:grpChg chg="add mod">
          <ac:chgData name="Toma Samulionytė" userId="823f10fa-3c4f-44c0-b951-51cb19d7d884" providerId="ADAL" clId="{75C148DA-879D-4571-B247-D3ABB9B1C4C6}" dt="2026-04-21T13:45:15.696" v="503" actId="164"/>
          <ac:grpSpMkLst>
            <pc:docMk/>
            <pc:sldMk cId="1997982081" sldId="445"/>
            <ac:grpSpMk id="3" creationId="{FEE4CE35-9D91-889D-3684-82579E53C1E0}"/>
          </ac:grpSpMkLst>
        </pc:grpChg>
        <pc:grpChg chg="add mod">
          <ac:chgData name="Toma Samulionytė" userId="823f10fa-3c4f-44c0-b951-51cb19d7d884" providerId="ADAL" clId="{75C148DA-879D-4571-B247-D3ABB9B1C4C6}" dt="2026-04-21T13:46:54.789" v="518" actId="164"/>
          <ac:grpSpMkLst>
            <pc:docMk/>
            <pc:sldMk cId="1997982081" sldId="445"/>
            <ac:grpSpMk id="5" creationId="{15544A35-1492-B778-2E25-77558A9A4756}"/>
          </ac:grpSpMkLst>
        </pc:grpChg>
        <pc:picChg chg="mod">
          <ac:chgData name="Toma Samulionytė" userId="823f10fa-3c4f-44c0-b951-51cb19d7d884" providerId="ADAL" clId="{75C148DA-879D-4571-B247-D3ABB9B1C4C6}" dt="2026-04-21T13:46:54.789" v="518" actId="164"/>
          <ac:picMkLst>
            <pc:docMk/>
            <pc:sldMk cId="1997982081" sldId="445"/>
            <ac:picMk id="9" creationId="{83BBB794-2B51-4770-08F7-36800C240924}"/>
          </ac:picMkLst>
        </pc:picChg>
        <pc:picChg chg="mod">
          <ac:chgData name="Toma Samulionytė" userId="823f10fa-3c4f-44c0-b951-51cb19d7d884" providerId="ADAL" clId="{75C148DA-879D-4571-B247-D3ABB9B1C4C6}" dt="2026-04-21T13:45:15.696" v="503" actId="164"/>
          <ac:picMkLst>
            <pc:docMk/>
            <pc:sldMk cId="1997982081" sldId="445"/>
            <ac:picMk id="14" creationId="{0A41647D-1C66-969F-8D1E-2694666DE717}"/>
          </ac:picMkLst>
        </pc:picChg>
      </pc:sldChg>
      <pc:sldChg chg="addSp modSp mod">
        <pc:chgData name="Toma Samulionytė" userId="823f10fa-3c4f-44c0-b951-51cb19d7d884" providerId="ADAL" clId="{75C148DA-879D-4571-B247-D3ABB9B1C4C6}" dt="2026-04-21T13:55:19.387" v="806" actId="113"/>
        <pc:sldMkLst>
          <pc:docMk/>
          <pc:sldMk cId="272387480" sldId="446"/>
        </pc:sldMkLst>
        <pc:spChg chg="mod">
          <ac:chgData name="Toma Samulionytė" userId="823f10fa-3c4f-44c0-b951-51cb19d7d884" providerId="ADAL" clId="{75C148DA-879D-4571-B247-D3ABB9B1C4C6}" dt="2026-04-21T13:53:32.617" v="799" actId="1076"/>
          <ac:spMkLst>
            <pc:docMk/>
            <pc:sldMk cId="272387480" sldId="446"/>
            <ac:spMk id="3" creationId="{C2C1B6D5-1EE2-6CD8-80FE-54B2FB8E0F8E}"/>
          </ac:spMkLst>
        </pc:spChg>
        <pc:spChg chg="add mod">
          <ac:chgData name="Toma Samulionytė" userId="823f10fa-3c4f-44c0-b951-51cb19d7d884" providerId="ADAL" clId="{75C148DA-879D-4571-B247-D3ABB9B1C4C6}" dt="2026-04-21T13:55:19.387" v="806" actId="113"/>
          <ac:spMkLst>
            <pc:docMk/>
            <pc:sldMk cId="272387480" sldId="446"/>
            <ac:spMk id="6" creationId="{BBC24140-7482-1348-1D19-7155DA57A582}"/>
          </ac:spMkLst>
        </pc:spChg>
        <pc:spChg chg="mod">
          <ac:chgData name="Toma Samulionytė" userId="823f10fa-3c4f-44c0-b951-51cb19d7d884" providerId="ADAL" clId="{75C148DA-879D-4571-B247-D3ABB9B1C4C6}" dt="2026-04-21T13:47:25.821" v="565" actId="20577"/>
          <ac:spMkLst>
            <pc:docMk/>
            <pc:sldMk cId="272387480" sldId="446"/>
            <ac:spMk id="8" creationId="{4D9295D4-7063-247D-A467-FC80DB891C86}"/>
          </ac:spMkLst>
        </pc:spChg>
        <pc:spChg chg="mod">
          <ac:chgData name="Toma Samulionytė" userId="823f10fa-3c4f-44c0-b951-51cb19d7d884" providerId="ADAL" clId="{75C148DA-879D-4571-B247-D3ABB9B1C4C6}" dt="2026-04-21T13:50:45.042" v="675" actId="164"/>
          <ac:spMkLst>
            <pc:docMk/>
            <pc:sldMk cId="272387480" sldId="446"/>
            <ac:spMk id="10" creationId="{17140F98-86A7-A8A5-EC63-DC0EF4AB5106}"/>
          </ac:spMkLst>
        </pc:spChg>
        <pc:spChg chg="mod">
          <ac:chgData name="Toma Samulionytė" userId="823f10fa-3c4f-44c0-b951-51cb19d7d884" providerId="ADAL" clId="{75C148DA-879D-4571-B247-D3ABB9B1C4C6}" dt="2026-04-21T13:53:40.994" v="801" actId="1076"/>
          <ac:spMkLst>
            <pc:docMk/>
            <pc:sldMk cId="272387480" sldId="446"/>
            <ac:spMk id="15" creationId="{63935C62-9981-19C6-89EF-EC03CD9A2B02}"/>
          </ac:spMkLst>
        </pc:spChg>
        <pc:grpChg chg="add mod">
          <ac:chgData name="Toma Samulionytė" userId="823f10fa-3c4f-44c0-b951-51cb19d7d884" providerId="ADAL" clId="{75C148DA-879D-4571-B247-D3ABB9B1C4C6}" dt="2026-04-21T13:53:35.450" v="800" actId="1076"/>
          <ac:grpSpMkLst>
            <pc:docMk/>
            <pc:sldMk cId="272387480" sldId="446"/>
            <ac:grpSpMk id="2" creationId="{26C024F2-3880-5884-479C-D3442BD0BAD9}"/>
          </ac:grpSpMkLst>
        </pc:grpChg>
        <pc:picChg chg="mod">
          <ac:chgData name="Toma Samulionytė" userId="823f10fa-3c4f-44c0-b951-51cb19d7d884" providerId="ADAL" clId="{75C148DA-879D-4571-B247-D3ABB9B1C4C6}" dt="2026-04-21T13:50:45.042" v="675" actId="164"/>
          <ac:picMkLst>
            <pc:docMk/>
            <pc:sldMk cId="272387480" sldId="446"/>
            <ac:picMk id="9" creationId="{F6FEB38B-E077-1B15-7660-FEB821ADFAC7}"/>
          </ac:picMkLst>
        </pc:picChg>
        <pc:picChg chg="mod">
          <ac:chgData name="Toma Samulionytė" userId="823f10fa-3c4f-44c0-b951-51cb19d7d884" providerId="ADAL" clId="{75C148DA-879D-4571-B247-D3ABB9B1C4C6}" dt="2026-04-21T13:53:42.786" v="802" actId="1076"/>
          <ac:picMkLst>
            <pc:docMk/>
            <pc:sldMk cId="272387480" sldId="446"/>
            <ac:picMk id="13" creationId="{74FB1D9A-D8DB-1CBA-DF33-5C60432C4C85}"/>
          </ac:picMkLst>
        </pc:picChg>
        <pc:picChg chg="mod">
          <ac:chgData name="Toma Samulionytė" userId="823f10fa-3c4f-44c0-b951-51cb19d7d884" providerId="ADAL" clId="{75C148DA-879D-4571-B247-D3ABB9B1C4C6}" dt="2026-04-21T13:54:05.709" v="805" actId="1076"/>
          <ac:picMkLst>
            <pc:docMk/>
            <pc:sldMk cId="272387480" sldId="446"/>
            <ac:picMk id="17" creationId="{0B26BDD5-FDE2-22E0-C6B9-815F7AEDF0C2}"/>
          </ac:picMkLst>
        </pc:picChg>
      </pc:sldChg>
      <pc:sldChg chg="addSp modSp mod">
        <pc:chgData name="Toma Samulionytė" userId="823f10fa-3c4f-44c0-b951-51cb19d7d884" providerId="ADAL" clId="{75C148DA-879D-4571-B247-D3ABB9B1C4C6}" dt="2026-04-21T14:01:31.412" v="1062" actId="1076"/>
        <pc:sldMkLst>
          <pc:docMk/>
          <pc:sldMk cId="1030632528" sldId="451"/>
        </pc:sldMkLst>
        <pc:spChg chg="mod">
          <ac:chgData name="Toma Samulionytė" userId="823f10fa-3c4f-44c0-b951-51cb19d7d884" providerId="ADAL" clId="{75C148DA-879D-4571-B247-D3ABB9B1C4C6}" dt="2026-04-21T14:01:12.888" v="1057" actId="1076"/>
          <ac:spMkLst>
            <pc:docMk/>
            <pc:sldMk cId="1030632528" sldId="451"/>
            <ac:spMk id="3" creationId="{C2C1B6D5-1EE2-6CD8-80FE-54B2FB8E0F8E}"/>
          </ac:spMkLst>
        </pc:spChg>
        <pc:spChg chg="add mod">
          <ac:chgData name="Toma Samulionytė" userId="823f10fa-3c4f-44c0-b951-51cb19d7d884" providerId="ADAL" clId="{75C148DA-879D-4571-B247-D3ABB9B1C4C6}" dt="2026-04-21T14:01:31.412" v="1062" actId="1076"/>
          <ac:spMkLst>
            <pc:docMk/>
            <pc:sldMk cId="1030632528" sldId="451"/>
            <ac:spMk id="7" creationId="{258F04DC-1F39-0785-C15C-9E4F32310385}"/>
          </ac:spMkLst>
        </pc:spChg>
        <pc:spChg chg="mod">
          <ac:chgData name="Toma Samulionytė" userId="823f10fa-3c4f-44c0-b951-51cb19d7d884" providerId="ADAL" clId="{75C148DA-879D-4571-B247-D3ABB9B1C4C6}" dt="2026-04-21T13:56:07.787" v="845" actId="20577"/>
          <ac:spMkLst>
            <pc:docMk/>
            <pc:sldMk cId="1030632528" sldId="451"/>
            <ac:spMk id="8" creationId="{4D9295D4-7063-247D-A467-FC80DB891C86}"/>
          </ac:spMkLst>
        </pc:spChg>
        <pc:spChg chg="mod">
          <ac:chgData name="Toma Samulionytė" userId="823f10fa-3c4f-44c0-b951-51cb19d7d884" providerId="ADAL" clId="{75C148DA-879D-4571-B247-D3ABB9B1C4C6}" dt="2026-04-21T13:57:11.676" v="913" actId="164"/>
          <ac:spMkLst>
            <pc:docMk/>
            <pc:sldMk cId="1030632528" sldId="451"/>
            <ac:spMk id="10" creationId="{17140F98-86A7-A8A5-EC63-DC0EF4AB5106}"/>
          </ac:spMkLst>
        </pc:spChg>
        <pc:spChg chg="mod">
          <ac:chgData name="Toma Samulionytė" userId="823f10fa-3c4f-44c0-b951-51cb19d7d884" providerId="ADAL" clId="{75C148DA-879D-4571-B247-D3ABB9B1C4C6}" dt="2026-04-21T14:01:23.396" v="1060" actId="1076"/>
          <ac:spMkLst>
            <pc:docMk/>
            <pc:sldMk cId="1030632528" sldId="451"/>
            <ac:spMk id="15" creationId="{63935C62-9981-19C6-89EF-EC03CD9A2B02}"/>
          </ac:spMkLst>
        </pc:spChg>
        <pc:grpChg chg="add mod">
          <ac:chgData name="Toma Samulionytė" userId="823f10fa-3c4f-44c0-b951-51cb19d7d884" providerId="ADAL" clId="{75C148DA-879D-4571-B247-D3ABB9B1C4C6}" dt="2026-04-21T14:01:16.054" v="1058" actId="1076"/>
          <ac:grpSpMkLst>
            <pc:docMk/>
            <pc:sldMk cId="1030632528" sldId="451"/>
            <ac:grpSpMk id="2" creationId="{34808BDD-F989-8539-6E19-2E55AAB4BC29}"/>
          </ac:grpSpMkLst>
        </pc:grpChg>
        <pc:picChg chg="mod">
          <ac:chgData name="Toma Samulionytė" userId="823f10fa-3c4f-44c0-b951-51cb19d7d884" providerId="ADAL" clId="{75C148DA-879D-4571-B247-D3ABB9B1C4C6}" dt="2026-04-21T14:01:26.624" v="1061" actId="1076"/>
          <ac:picMkLst>
            <pc:docMk/>
            <pc:sldMk cId="1030632528" sldId="451"/>
            <ac:picMk id="6" creationId="{CF3AAF1A-10FA-777E-95A9-562B5937B9A6}"/>
          </ac:picMkLst>
        </pc:picChg>
        <pc:picChg chg="mod">
          <ac:chgData name="Toma Samulionytė" userId="823f10fa-3c4f-44c0-b951-51cb19d7d884" providerId="ADAL" clId="{75C148DA-879D-4571-B247-D3ABB9B1C4C6}" dt="2026-04-21T13:57:11.676" v="913" actId="164"/>
          <ac:picMkLst>
            <pc:docMk/>
            <pc:sldMk cId="1030632528" sldId="451"/>
            <ac:picMk id="11" creationId="{3670FF0E-1355-7BC7-2C42-7EE890502631}"/>
          </ac:picMkLst>
        </pc:picChg>
      </pc:sldChg>
      <pc:sldChg chg="modSp mod">
        <pc:chgData name="Toma Samulionytė" userId="823f10fa-3c4f-44c0-b951-51cb19d7d884" providerId="ADAL" clId="{75C148DA-879D-4571-B247-D3ABB9B1C4C6}" dt="2026-04-21T14:13:33.180" v="1478" actId="20577"/>
        <pc:sldMkLst>
          <pc:docMk/>
          <pc:sldMk cId="3976523981" sldId="452"/>
        </pc:sldMkLst>
        <pc:spChg chg="mod">
          <ac:chgData name="Toma Samulionytė" userId="823f10fa-3c4f-44c0-b951-51cb19d7d884" providerId="ADAL" clId="{75C148DA-879D-4571-B247-D3ABB9B1C4C6}" dt="2026-04-21T14:10:55.117" v="1430" actId="20577"/>
          <ac:spMkLst>
            <pc:docMk/>
            <pc:sldMk cId="3976523981" sldId="452"/>
            <ac:spMk id="8" creationId="{4D9295D4-7063-247D-A467-FC80DB891C86}"/>
          </ac:spMkLst>
        </pc:spChg>
        <pc:spChg chg="mod">
          <ac:chgData name="Toma Samulionytė" userId="823f10fa-3c4f-44c0-b951-51cb19d7d884" providerId="ADAL" clId="{75C148DA-879D-4571-B247-D3ABB9B1C4C6}" dt="2026-04-21T14:13:33.180" v="1478" actId="20577"/>
          <ac:spMkLst>
            <pc:docMk/>
            <pc:sldMk cId="3976523981" sldId="452"/>
            <ac:spMk id="15" creationId="{63935C62-9981-19C6-89EF-EC03CD9A2B02}"/>
          </ac:spMkLst>
        </pc:spChg>
      </pc:sldChg>
      <pc:sldChg chg="modSp mod">
        <pc:chgData name="Toma Samulionytė" userId="823f10fa-3c4f-44c0-b951-51cb19d7d884" providerId="ADAL" clId="{75C148DA-879D-4571-B247-D3ABB9B1C4C6}" dt="2026-04-21T14:12:23.577" v="1432" actId="20577"/>
        <pc:sldMkLst>
          <pc:docMk/>
          <pc:sldMk cId="3047815087" sldId="453"/>
        </pc:sldMkLst>
        <pc:spChg chg="mod">
          <ac:chgData name="Toma Samulionytė" userId="823f10fa-3c4f-44c0-b951-51cb19d7d884" providerId="ADAL" clId="{75C148DA-879D-4571-B247-D3ABB9B1C4C6}" dt="2026-04-21T14:12:23.577" v="1432" actId="20577"/>
          <ac:spMkLst>
            <pc:docMk/>
            <pc:sldMk cId="3047815087" sldId="453"/>
            <ac:spMk id="8" creationId="{4D9295D4-7063-247D-A467-FC80DB891C86}"/>
          </ac:spMkLst>
        </pc:spChg>
      </pc:sldChg>
      <pc:sldChg chg="modSp mod">
        <pc:chgData name="Toma Samulionytė" userId="823f10fa-3c4f-44c0-b951-51cb19d7d884" providerId="ADAL" clId="{75C148DA-879D-4571-B247-D3ABB9B1C4C6}" dt="2026-04-21T14:14:16.401" v="1482" actId="20577"/>
        <pc:sldMkLst>
          <pc:docMk/>
          <pc:sldMk cId="2170758190" sldId="455"/>
        </pc:sldMkLst>
        <pc:spChg chg="mod">
          <ac:chgData name="Toma Samulionytė" userId="823f10fa-3c4f-44c0-b951-51cb19d7d884" providerId="ADAL" clId="{75C148DA-879D-4571-B247-D3ABB9B1C4C6}" dt="2026-04-21T14:14:16.401" v="1482" actId="20577"/>
          <ac:spMkLst>
            <pc:docMk/>
            <pc:sldMk cId="2170758190" sldId="455"/>
            <ac:spMk id="7" creationId="{65F8DE9B-105E-A079-0643-7141E7129A50}"/>
          </ac:spMkLst>
        </pc:spChg>
        <pc:spChg chg="mod">
          <ac:chgData name="Toma Samulionytė" userId="823f10fa-3c4f-44c0-b951-51cb19d7d884" providerId="ADAL" clId="{75C148DA-879D-4571-B247-D3ABB9B1C4C6}" dt="2026-04-21T14:12:56.342" v="1476" actId="20577"/>
          <ac:spMkLst>
            <pc:docMk/>
            <pc:sldMk cId="2170758190" sldId="455"/>
            <ac:spMk id="8" creationId="{4D9295D4-7063-247D-A467-FC80DB891C86}"/>
          </ac:spMkLst>
        </pc:spChg>
        <pc:spChg chg="mod">
          <ac:chgData name="Toma Samulionytė" userId="823f10fa-3c4f-44c0-b951-51cb19d7d884" providerId="ADAL" clId="{75C148DA-879D-4571-B247-D3ABB9B1C4C6}" dt="2026-04-21T14:13:17.585" v="1477" actId="20577"/>
          <ac:spMkLst>
            <pc:docMk/>
            <pc:sldMk cId="2170758190" sldId="455"/>
            <ac:spMk id="15" creationId="{63935C62-9981-19C6-89EF-EC03CD9A2B02}"/>
          </ac:spMkLst>
        </pc:spChg>
      </pc:sldChg>
      <pc:sldChg chg="modSp mod">
        <pc:chgData name="Toma Samulionytė" userId="823f10fa-3c4f-44c0-b951-51cb19d7d884" providerId="ADAL" clId="{75C148DA-879D-4571-B247-D3ABB9B1C4C6}" dt="2026-04-21T14:14:09.306" v="1480"/>
        <pc:sldMkLst>
          <pc:docMk/>
          <pc:sldMk cId="3143584487" sldId="456"/>
        </pc:sldMkLst>
        <pc:spChg chg="mod">
          <ac:chgData name="Toma Samulionytė" userId="823f10fa-3c4f-44c0-b951-51cb19d7d884" providerId="ADAL" clId="{75C148DA-879D-4571-B247-D3ABB9B1C4C6}" dt="2026-04-21T14:14:09.306" v="1480"/>
          <ac:spMkLst>
            <pc:docMk/>
            <pc:sldMk cId="3143584487" sldId="456"/>
            <ac:spMk id="8" creationId="{4D9295D4-7063-247D-A467-FC80DB891C86}"/>
          </ac:spMkLst>
        </pc:spChg>
      </pc:sldChg>
      <pc:sldChg chg="modSp mod">
        <pc:chgData name="Toma Samulionytė" userId="823f10fa-3c4f-44c0-b951-51cb19d7d884" providerId="ADAL" clId="{75C148DA-879D-4571-B247-D3ABB9B1C4C6}" dt="2026-04-21T14:14:54.365" v="1528" actId="20577"/>
        <pc:sldMkLst>
          <pc:docMk/>
          <pc:sldMk cId="4147093225" sldId="457"/>
        </pc:sldMkLst>
        <pc:spChg chg="mod">
          <ac:chgData name="Toma Samulionytė" userId="823f10fa-3c4f-44c0-b951-51cb19d7d884" providerId="ADAL" clId="{75C148DA-879D-4571-B247-D3ABB9B1C4C6}" dt="2026-04-21T14:14:54.365" v="1528" actId="20577"/>
          <ac:spMkLst>
            <pc:docMk/>
            <pc:sldMk cId="4147093225" sldId="457"/>
            <ac:spMk id="8" creationId="{4D9295D4-7063-247D-A467-FC80DB891C86}"/>
          </ac:spMkLst>
        </pc:spChg>
      </pc:sldChg>
      <pc:sldChg chg="modSp">
        <pc:chgData name="Toma Samulionytė" userId="823f10fa-3c4f-44c0-b951-51cb19d7d884" providerId="ADAL" clId="{75C148DA-879D-4571-B247-D3ABB9B1C4C6}" dt="2026-04-21T14:15:21.675" v="1529"/>
        <pc:sldMkLst>
          <pc:docMk/>
          <pc:sldMk cId="3807091617" sldId="458"/>
        </pc:sldMkLst>
        <pc:spChg chg="mod">
          <ac:chgData name="Toma Samulionytė" userId="823f10fa-3c4f-44c0-b951-51cb19d7d884" providerId="ADAL" clId="{75C148DA-879D-4571-B247-D3ABB9B1C4C6}" dt="2026-04-21T14:15:21.675" v="1529"/>
          <ac:spMkLst>
            <pc:docMk/>
            <pc:sldMk cId="3807091617" sldId="458"/>
            <ac:spMk id="8" creationId="{4D9295D4-7063-247D-A467-FC80DB891C86}"/>
          </ac:spMkLst>
        </pc:spChg>
      </pc:sldChg>
      <pc:sldChg chg="modSp">
        <pc:chgData name="Toma Samulionytė" userId="823f10fa-3c4f-44c0-b951-51cb19d7d884" providerId="ADAL" clId="{75C148DA-879D-4571-B247-D3ABB9B1C4C6}" dt="2026-04-21T14:15:34.711" v="1530"/>
        <pc:sldMkLst>
          <pc:docMk/>
          <pc:sldMk cId="100672934" sldId="459"/>
        </pc:sldMkLst>
        <pc:spChg chg="mod">
          <ac:chgData name="Toma Samulionytė" userId="823f10fa-3c4f-44c0-b951-51cb19d7d884" providerId="ADAL" clId="{75C148DA-879D-4571-B247-D3ABB9B1C4C6}" dt="2026-04-21T14:15:34.711" v="1530"/>
          <ac:spMkLst>
            <pc:docMk/>
            <pc:sldMk cId="100672934" sldId="459"/>
            <ac:spMk id="8" creationId="{4D9295D4-7063-247D-A467-FC80DB891C86}"/>
          </ac:spMkLst>
        </pc:spChg>
      </pc:sldChg>
      <pc:sldChg chg="modSp">
        <pc:chgData name="Toma Samulionytė" userId="823f10fa-3c4f-44c0-b951-51cb19d7d884" providerId="ADAL" clId="{75C148DA-879D-4571-B247-D3ABB9B1C4C6}" dt="2026-04-21T14:16:49.881" v="1531"/>
        <pc:sldMkLst>
          <pc:docMk/>
          <pc:sldMk cId="2012186880" sldId="460"/>
        </pc:sldMkLst>
        <pc:spChg chg="mod">
          <ac:chgData name="Toma Samulionytė" userId="823f10fa-3c4f-44c0-b951-51cb19d7d884" providerId="ADAL" clId="{75C148DA-879D-4571-B247-D3ABB9B1C4C6}" dt="2026-04-21T14:16:49.881" v="1531"/>
          <ac:spMkLst>
            <pc:docMk/>
            <pc:sldMk cId="2012186880" sldId="460"/>
            <ac:spMk id="8" creationId="{4D9295D4-7063-247D-A467-FC80DB891C86}"/>
          </ac:spMkLst>
        </pc:spChg>
      </pc:sldChg>
      <pc:sldChg chg="addSp modSp mod ord">
        <pc:chgData name="Toma Samulionytė" userId="823f10fa-3c4f-44c0-b951-51cb19d7d884" providerId="ADAL" clId="{75C148DA-879D-4571-B247-D3ABB9B1C4C6}" dt="2026-04-21T14:09:55.078" v="1391" actId="1076"/>
        <pc:sldMkLst>
          <pc:docMk/>
          <pc:sldMk cId="1242167575" sldId="472"/>
        </pc:sldMkLst>
        <pc:spChg chg="mod">
          <ac:chgData name="Toma Samulionytė" userId="823f10fa-3c4f-44c0-b951-51cb19d7d884" providerId="ADAL" clId="{75C148DA-879D-4571-B247-D3ABB9B1C4C6}" dt="2026-04-21T14:06:46.135" v="1312" actId="20577"/>
          <ac:spMkLst>
            <pc:docMk/>
            <pc:sldMk cId="1242167575" sldId="472"/>
            <ac:spMk id="3" creationId="{C2C1B6D5-1EE2-6CD8-80FE-54B2FB8E0F8E}"/>
          </ac:spMkLst>
        </pc:spChg>
        <pc:spChg chg="mod">
          <ac:chgData name="Toma Samulionytė" userId="823f10fa-3c4f-44c0-b951-51cb19d7d884" providerId="ADAL" clId="{75C148DA-879D-4571-B247-D3ABB9B1C4C6}" dt="2026-04-21T14:04:00.843" v="1121" actId="1076"/>
          <ac:spMkLst>
            <pc:docMk/>
            <pc:sldMk cId="1242167575" sldId="472"/>
            <ac:spMk id="8" creationId="{4D9295D4-7063-247D-A467-FC80DB891C86}"/>
          </ac:spMkLst>
        </pc:spChg>
        <pc:spChg chg="mod">
          <ac:chgData name="Toma Samulionytė" userId="823f10fa-3c4f-44c0-b951-51cb19d7d884" providerId="ADAL" clId="{75C148DA-879D-4571-B247-D3ABB9B1C4C6}" dt="2026-04-21T14:06:52.803" v="1313" actId="164"/>
          <ac:spMkLst>
            <pc:docMk/>
            <pc:sldMk cId="1242167575" sldId="472"/>
            <ac:spMk id="10" creationId="{17140F98-86A7-A8A5-EC63-DC0EF4AB5106}"/>
          </ac:spMkLst>
        </pc:spChg>
        <pc:spChg chg="mod">
          <ac:chgData name="Toma Samulionytė" userId="823f10fa-3c4f-44c0-b951-51cb19d7d884" providerId="ADAL" clId="{75C148DA-879D-4571-B247-D3ABB9B1C4C6}" dt="2026-04-21T14:09:27.668" v="1385" actId="164"/>
          <ac:spMkLst>
            <pc:docMk/>
            <pc:sldMk cId="1242167575" sldId="472"/>
            <ac:spMk id="13" creationId="{D5621A52-D56B-D689-100D-60FDEEFFEFEC}"/>
          </ac:spMkLst>
        </pc:spChg>
        <pc:spChg chg="mod">
          <ac:chgData name="Toma Samulionytė" userId="823f10fa-3c4f-44c0-b951-51cb19d7d884" providerId="ADAL" clId="{75C148DA-879D-4571-B247-D3ABB9B1C4C6}" dt="2026-04-21T14:09:34.145" v="1386" actId="1076"/>
          <ac:spMkLst>
            <pc:docMk/>
            <pc:sldMk cId="1242167575" sldId="472"/>
            <ac:spMk id="14" creationId="{42BFEE92-DF7E-5F01-6EDC-CFBB9D9C96D6}"/>
          </ac:spMkLst>
        </pc:spChg>
        <pc:spChg chg="mod">
          <ac:chgData name="Toma Samulionytė" userId="823f10fa-3c4f-44c0-b951-51cb19d7d884" providerId="ADAL" clId="{75C148DA-879D-4571-B247-D3ABB9B1C4C6}" dt="2026-04-21T14:09:13.599" v="1381" actId="1076"/>
          <ac:spMkLst>
            <pc:docMk/>
            <pc:sldMk cId="1242167575" sldId="472"/>
            <ac:spMk id="15" creationId="{63935C62-9981-19C6-89EF-EC03CD9A2B02}"/>
          </ac:spMkLst>
        </pc:spChg>
        <pc:spChg chg="mod">
          <ac:chgData name="Toma Samulionytė" userId="823f10fa-3c4f-44c0-b951-51cb19d7d884" providerId="ADAL" clId="{75C148DA-879D-4571-B247-D3ABB9B1C4C6}" dt="2026-04-21T14:09:52.362" v="1390" actId="164"/>
          <ac:spMkLst>
            <pc:docMk/>
            <pc:sldMk cId="1242167575" sldId="472"/>
            <ac:spMk id="18" creationId="{77B2DCC8-9FE4-7176-AD74-25CC90C9FE07}"/>
          </ac:spMkLst>
        </pc:spChg>
        <pc:spChg chg="mod">
          <ac:chgData name="Toma Samulionytė" userId="823f10fa-3c4f-44c0-b951-51cb19d7d884" providerId="ADAL" clId="{75C148DA-879D-4571-B247-D3ABB9B1C4C6}" dt="2026-04-21T14:09:52.362" v="1390" actId="164"/>
          <ac:spMkLst>
            <pc:docMk/>
            <pc:sldMk cId="1242167575" sldId="472"/>
            <ac:spMk id="19" creationId="{8263E758-2572-B467-FC96-5DFBE6338694}"/>
          </ac:spMkLst>
        </pc:spChg>
        <pc:spChg chg="mod">
          <ac:chgData name="Toma Samulionytė" userId="823f10fa-3c4f-44c0-b951-51cb19d7d884" providerId="ADAL" clId="{75C148DA-879D-4571-B247-D3ABB9B1C4C6}" dt="2026-04-21T14:09:55.078" v="1391" actId="1076"/>
          <ac:spMkLst>
            <pc:docMk/>
            <pc:sldMk cId="1242167575" sldId="472"/>
            <ac:spMk id="21" creationId="{AEBE3302-D619-DDCE-E0DF-3AE5E180B73E}"/>
          </ac:spMkLst>
        </pc:spChg>
        <pc:grpChg chg="add mod">
          <ac:chgData name="Toma Samulionytė" userId="823f10fa-3c4f-44c0-b951-51cb19d7d884" providerId="ADAL" clId="{75C148DA-879D-4571-B247-D3ABB9B1C4C6}" dt="2026-04-21T14:06:54.857" v="1314" actId="1076"/>
          <ac:grpSpMkLst>
            <pc:docMk/>
            <pc:sldMk cId="1242167575" sldId="472"/>
            <ac:grpSpMk id="2" creationId="{EA9AAF21-922B-86E4-87A0-5843C6322F79}"/>
          </ac:grpSpMkLst>
        </pc:grpChg>
        <pc:grpChg chg="add mod">
          <ac:chgData name="Toma Samulionytė" userId="823f10fa-3c4f-44c0-b951-51cb19d7d884" providerId="ADAL" clId="{75C148DA-879D-4571-B247-D3ABB9B1C4C6}" dt="2026-04-21T14:09:27.668" v="1385" actId="164"/>
          <ac:grpSpMkLst>
            <pc:docMk/>
            <pc:sldMk cId="1242167575" sldId="472"/>
            <ac:grpSpMk id="5" creationId="{FBF1689B-2539-71EA-F6CC-B9BBFE063357}"/>
          </ac:grpSpMkLst>
        </pc:grpChg>
        <pc:grpChg chg="add mod">
          <ac:chgData name="Toma Samulionytė" userId="823f10fa-3c4f-44c0-b951-51cb19d7d884" providerId="ADAL" clId="{75C148DA-879D-4571-B247-D3ABB9B1C4C6}" dt="2026-04-21T14:09:52.362" v="1390" actId="164"/>
          <ac:grpSpMkLst>
            <pc:docMk/>
            <pc:sldMk cId="1242167575" sldId="472"/>
            <ac:grpSpMk id="6" creationId="{65A7A16A-AE22-07ED-A526-2A87E276DB87}"/>
          </ac:grpSpMkLst>
        </pc:grpChg>
        <pc:picChg chg="mod">
          <ac:chgData name="Toma Samulionytė" userId="823f10fa-3c4f-44c0-b951-51cb19d7d884" providerId="ADAL" clId="{75C148DA-879D-4571-B247-D3ABB9B1C4C6}" dt="2026-04-21T14:09:27.668" v="1385" actId="164"/>
          <ac:picMkLst>
            <pc:docMk/>
            <pc:sldMk cId="1242167575" sldId="472"/>
            <ac:picMk id="9" creationId="{92458E01-0ECE-4E99-D934-E692AE5A6251}"/>
          </ac:picMkLst>
        </pc:picChg>
        <pc:picChg chg="mod">
          <ac:chgData name="Toma Samulionytė" userId="823f10fa-3c4f-44c0-b951-51cb19d7d884" providerId="ADAL" clId="{75C148DA-879D-4571-B247-D3ABB9B1C4C6}" dt="2026-04-21T14:09:52.362" v="1390" actId="164"/>
          <ac:picMkLst>
            <pc:docMk/>
            <pc:sldMk cId="1242167575" sldId="472"/>
            <ac:picMk id="17" creationId="{58477989-33E5-4076-3BCD-D65516AA582A}"/>
          </ac:picMkLst>
        </pc:picChg>
        <pc:picChg chg="mod">
          <ac:chgData name="Toma Samulionytė" userId="823f10fa-3c4f-44c0-b951-51cb19d7d884" providerId="ADAL" clId="{75C148DA-879D-4571-B247-D3ABB9B1C4C6}" dt="2026-04-21T14:06:52.803" v="1313" actId="164"/>
          <ac:picMkLst>
            <pc:docMk/>
            <pc:sldMk cId="1242167575" sldId="472"/>
            <ac:picMk id="28" creationId="{F819AA6B-762F-2A8E-C3C3-5864B9F29D3E}"/>
          </ac:picMkLst>
        </pc:picChg>
      </pc:sldChg>
      <pc:sldChg chg="addSp modSp new mod ord">
        <pc:chgData name="Toma Samulionytė" userId="823f10fa-3c4f-44c0-b951-51cb19d7d884" providerId="ADAL" clId="{75C148DA-879D-4571-B247-D3ABB9B1C4C6}" dt="2026-04-21T14:18:36.996" v="1533"/>
        <pc:sldMkLst>
          <pc:docMk/>
          <pc:sldMk cId="1820405752" sldId="473"/>
        </pc:sldMkLst>
      </pc:sldChg>
    </pc:docChg>
  </pc:docChgLst>
  <pc:docChgLst>
    <pc:chgData name="Toma Samulionytė" userId="S::toma.samulionyte@vpt.lt::823f10fa-3c4f-44c0-b951-51cb19d7d884" providerId="AD" clId="Web-{BCB1E372-47BC-5BFD-12B7-3FA9DE640DCA}"/>
    <pc:docChg chg="modSld">
      <pc:chgData name="Toma Samulionytė" userId="S::toma.samulionyte@vpt.lt::823f10fa-3c4f-44c0-b951-51cb19d7d884" providerId="AD" clId="Web-{BCB1E372-47BC-5BFD-12B7-3FA9DE640DCA}" dt="2026-05-12T13:29:24.477" v="5" actId="20577"/>
      <pc:docMkLst>
        <pc:docMk/>
      </pc:docMkLst>
      <pc:sldChg chg="addSp delSp modSp">
        <pc:chgData name="Toma Samulionytė" userId="S::toma.samulionyte@vpt.lt::823f10fa-3c4f-44c0-b951-51cb19d7d884" providerId="AD" clId="Web-{BCB1E372-47BC-5BFD-12B7-3FA9DE640DCA}" dt="2026-05-12T13:29:24.477" v="5" actId="20577"/>
        <pc:sldMkLst>
          <pc:docMk/>
          <pc:sldMk cId="1820405752" sldId="473"/>
        </pc:sldMkLst>
        <pc:spChg chg="mod">
          <ac:chgData name="Toma Samulionytė" userId="S::toma.samulionyte@vpt.lt::823f10fa-3c4f-44c0-b951-51cb19d7d884" providerId="AD" clId="Web-{BCB1E372-47BC-5BFD-12B7-3FA9DE640DCA}" dt="2026-05-12T13:29:02.477" v="3" actId="14100"/>
          <ac:spMkLst>
            <pc:docMk/>
            <pc:sldMk cId="1820405752" sldId="473"/>
            <ac:spMk id="4" creationId="{462D83B5-B712-9518-60EA-E07DC907E3A3}"/>
          </ac:spMkLst>
        </pc:spChg>
        <pc:spChg chg="mod">
          <ac:chgData name="Toma Samulionytė" userId="S::toma.samulionyte@vpt.lt::823f10fa-3c4f-44c0-b951-51cb19d7d884" providerId="AD" clId="Web-{BCB1E372-47BC-5BFD-12B7-3FA9DE640DCA}" dt="2026-05-12T13:29:24.477" v="5" actId="20577"/>
          <ac:spMkLst>
            <pc:docMk/>
            <pc:sldMk cId="1820405752" sldId="473"/>
            <ac:spMk id="6" creationId="{053FDA14-1CA4-7137-E052-C532EA1F769E}"/>
          </ac:spMkLst>
        </pc:spChg>
        <pc:picChg chg="add mod">
          <ac:chgData name="Toma Samulionytė" userId="S::toma.samulionyte@vpt.lt::823f10fa-3c4f-44c0-b951-51cb19d7d884" providerId="AD" clId="Web-{BCB1E372-47BC-5BFD-12B7-3FA9DE640DCA}" dt="2026-05-12T13:28:58.633" v="2" actId="1076"/>
          <ac:picMkLst>
            <pc:docMk/>
            <pc:sldMk cId="1820405752" sldId="473"/>
            <ac:picMk id="8" creationId="{40D37F7A-E49B-CD0C-9300-A3CAD4A23227}"/>
          </ac:picMkLst>
        </pc:picChg>
      </pc:sldChg>
    </pc:docChg>
  </pc:docChgLst>
  <pc:docChgLst>
    <pc:chgData name="Toma Samulionytė" userId="S::toma.samulionyte@vpt.lt::823f10fa-3c4f-44c0-b951-51cb19d7d884" providerId="AD" clId="Web-{3D26B0AB-6372-F41A-F8B4-2AC538433F33}"/>
    <pc:docChg chg="modSld">
      <pc:chgData name="Toma Samulionytė" userId="S::toma.samulionyte@vpt.lt::823f10fa-3c4f-44c0-b951-51cb19d7d884" providerId="AD" clId="Web-{3D26B0AB-6372-F41A-F8B4-2AC538433F33}" dt="2026-05-19T10:58:30.795" v="22" actId="20577"/>
      <pc:docMkLst>
        <pc:docMk/>
      </pc:docMkLst>
      <pc:sldChg chg="modSp">
        <pc:chgData name="Toma Samulionytė" userId="S::toma.samulionyte@vpt.lt::823f10fa-3c4f-44c0-b951-51cb19d7d884" providerId="AD" clId="Web-{3D26B0AB-6372-F41A-F8B4-2AC538433F33}" dt="2026-05-19T10:58:30.795" v="22" actId="20577"/>
        <pc:sldMkLst>
          <pc:docMk/>
          <pc:sldMk cId="1997982081" sldId="445"/>
        </pc:sldMkLst>
        <pc:spChg chg="mod">
          <ac:chgData name="Toma Samulionytė" userId="S::toma.samulionyte@vpt.lt::823f10fa-3c4f-44c0-b951-51cb19d7d884" providerId="AD" clId="Web-{3D26B0AB-6372-F41A-F8B4-2AC538433F33}" dt="2026-05-19T10:58:30.795" v="22" actId="20577"/>
          <ac:spMkLst>
            <pc:docMk/>
            <pc:sldMk cId="1997982081" sldId="445"/>
            <ac:spMk id="12" creationId="{8D84BF92-91BB-685E-D8BB-5A28A5382478}"/>
          </ac:spMkLst>
        </pc:spChg>
      </pc:sldChg>
    </pc:docChg>
  </pc:docChgLst>
  <pc:docChgLst>
    <pc:chgData name="Toma Samulionytė" userId="S::toma.samulionyte@vpt.lt::823f10fa-3c4f-44c0-b951-51cb19d7d884" providerId="AD" clId="Web-{52CE7387-76C9-9AF8-81E6-CCF1A9CFA4AE}"/>
    <pc:docChg chg="mod modSld">
      <pc:chgData name="Toma Samulionytė" userId="S::toma.samulionyte@vpt.lt::823f10fa-3c4f-44c0-b951-51cb19d7d884" providerId="AD" clId="Web-{52CE7387-76C9-9AF8-81E6-CCF1A9CFA4AE}" dt="2026-05-16T15:50:21.412" v="92" actId="20577"/>
      <pc:docMkLst>
        <pc:docMk/>
      </pc:docMkLst>
      <pc:sldChg chg="modSp">
        <pc:chgData name="Toma Samulionytė" userId="S::toma.samulionyte@vpt.lt::823f10fa-3c4f-44c0-b951-51cb19d7d884" providerId="AD" clId="Web-{52CE7387-76C9-9AF8-81E6-CCF1A9CFA4AE}" dt="2026-05-16T13:23:54.996" v="2" actId="20577"/>
        <pc:sldMkLst>
          <pc:docMk/>
          <pc:sldMk cId="3155751863" sldId="256"/>
        </pc:sldMkLst>
        <pc:spChg chg="mod">
          <ac:chgData name="Toma Samulionytė" userId="S::toma.samulionyte@vpt.lt::823f10fa-3c4f-44c0-b951-51cb19d7d884" providerId="AD" clId="Web-{52CE7387-76C9-9AF8-81E6-CCF1A9CFA4AE}" dt="2026-05-16T13:23:54.996" v="2" actId="20577"/>
          <ac:spMkLst>
            <pc:docMk/>
            <pc:sldMk cId="3155751863" sldId="256"/>
            <ac:spMk id="2" creationId="{00000000-0000-0000-0000-000000000000}"/>
          </ac:spMkLst>
        </pc:spChg>
      </pc:sldChg>
      <pc:sldChg chg="modSp">
        <pc:chgData name="Toma Samulionytė" userId="S::toma.samulionyte@vpt.lt::823f10fa-3c4f-44c0-b951-51cb19d7d884" providerId="AD" clId="Web-{52CE7387-76C9-9AF8-81E6-CCF1A9CFA4AE}" dt="2026-05-16T15:01:54.960" v="9" actId="20577"/>
        <pc:sldMkLst>
          <pc:docMk/>
          <pc:sldMk cId="612287479" sldId="440"/>
        </pc:sldMkLst>
        <pc:spChg chg="mod">
          <ac:chgData name="Toma Samulionytė" userId="S::toma.samulionyte@vpt.lt::823f10fa-3c4f-44c0-b951-51cb19d7d884" providerId="AD" clId="Web-{52CE7387-76C9-9AF8-81E6-CCF1A9CFA4AE}" dt="2026-05-16T15:01:54.960" v="9" actId="20577"/>
          <ac:spMkLst>
            <pc:docMk/>
            <pc:sldMk cId="612287479" sldId="440"/>
            <ac:spMk id="8" creationId="{056DC240-8B9F-C701-C9E7-4597EBA25937}"/>
          </ac:spMkLst>
        </pc:spChg>
      </pc:sldChg>
      <pc:sldChg chg="modSp">
        <pc:chgData name="Toma Samulionytė" userId="S::toma.samulionyte@vpt.lt::823f10fa-3c4f-44c0-b951-51cb19d7d884" providerId="AD" clId="Web-{52CE7387-76C9-9AF8-81E6-CCF1A9CFA4AE}" dt="2026-05-16T15:48:37.927" v="57" actId="20577"/>
        <pc:sldMkLst>
          <pc:docMk/>
          <pc:sldMk cId="3228371509" sldId="442"/>
        </pc:sldMkLst>
        <pc:spChg chg="mod">
          <ac:chgData name="Toma Samulionytė" userId="S::toma.samulionyte@vpt.lt::823f10fa-3c4f-44c0-b951-51cb19d7d884" providerId="AD" clId="Web-{52CE7387-76C9-9AF8-81E6-CCF1A9CFA4AE}" dt="2026-05-16T15:48:37.927" v="57" actId="20577"/>
          <ac:spMkLst>
            <pc:docMk/>
            <pc:sldMk cId="3228371509" sldId="442"/>
            <ac:spMk id="8" creationId="{4D9295D4-7063-247D-A467-FC80DB891C86}"/>
          </ac:spMkLst>
        </pc:spChg>
      </pc:sldChg>
      <pc:sldChg chg="modSp">
        <pc:chgData name="Toma Samulionytė" userId="S::toma.samulionyte@vpt.lt::823f10fa-3c4f-44c0-b951-51cb19d7d884" providerId="AD" clId="Web-{52CE7387-76C9-9AF8-81E6-CCF1A9CFA4AE}" dt="2026-05-16T15:48:46.365" v="59" actId="20577"/>
        <pc:sldMkLst>
          <pc:docMk/>
          <pc:sldMk cId="1997982081" sldId="445"/>
        </pc:sldMkLst>
        <pc:spChg chg="mod">
          <ac:chgData name="Toma Samulionytė" userId="S::toma.samulionyte@vpt.lt::823f10fa-3c4f-44c0-b951-51cb19d7d884" providerId="AD" clId="Web-{52CE7387-76C9-9AF8-81E6-CCF1A9CFA4AE}" dt="2026-05-16T15:03:26.212" v="11" actId="20577"/>
          <ac:spMkLst>
            <pc:docMk/>
            <pc:sldMk cId="1997982081" sldId="445"/>
            <ac:spMk id="2" creationId="{0635B9C6-71F7-198A-9909-25FDEFA8DD83}"/>
          </ac:spMkLst>
        </pc:spChg>
        <pc:spChg chg="mod">
          <ac:chgData name="Toma Samulionytė" userId="S::toma.samulionyte@vpt.lt::823f10fa-3c4f-44c0-b951-51cb19d7d884" providerId="AD" clId="Web-{52CE7387-76C9-9AF8-81E6-CCF1A9CFA4AE}" dt="2026-05-16T15:48:46.365" v="59" actId="20577"/>
          <ac:spMkLst>
            <pc:docMk/>
            <pc:sldMk cId="1997982081" sldId="445"/>
            <ac:spMk id="8" creationId="{4D9295D4-7063-247D-A467-FC80DB891C86}"/>
          </ac:spMkLst>
        </pc:spChg>
        <pc:spChg chg="mod">
          <ac:chgData name="Toma Samulionytė" userId="S::toma.samulionyte@vpt.lt::823f10fa-3c4f-44c0-b951-51cb19d7d884" providerId="AD" clId="Web-{52CE7387-76C9-9AF8-81E6-CCF1A9CFA4AE}" dt="2026-05-16T15:03:56.368" v="19" actId="20577"/>
          <ac:spMkLst>
            <pc:docMk/>
            <pc:sldMk cId="1997982081" sldId="445"/>
            <ac:spMk id="12" creationId="{8D84BF92-91BB-685E-D8BB-5A28A5382478}"/>
          </ac:spMkLst>
        </pc:spChg>
      </pc:sldChg>
      <pc:sldChg chg="modSp">
        <pc:chgData name="Toma Samulionytė" userId="S::toma.samulionyte@vpt.lt::823f10fa-3c4f-44c0-b951-51cb19d7d884" providerId="AD" clId="Web-{52CE7387-76C9-9AF8-81E6-CCF1A9CFA4AE}" dt="2026-05-16T15:48:52.740" v="61" actId="20577"/>
        <pc:sldMkLst>
          <pc:docMk/>
          <pc:sldMk cId="272387480" sldId="446"/>
        </pc:sldMkLst>
        <pc:spChg chg="mod ord">
          <ac:chgData name="Toma Samulionytė" userId="S::toma.samulionyte@vpt.lt::823f10fa-3c4f-44c0-b951-51cb19d7d884" providerId="AD" clId="Web-{52CE7387-76C9-9AF8-81E6-CCF1A9CFA4AE}" dt="2026-05-16T15:05:58.933" v="33"/>
          <ac:spMkLst>
            <pc:docMk/>
            <pc:sldMk cId="272387480" sldId="446"/>
            <ac:spMk id="6" creationId="{BBC24140-7482-1348-1D19-7155DA57A582}"/>
          </ac:spMkLst>
        </pc:spChg>
        <pc:spChg chg="mod">
          <ac:chgData name="Toma Samulionytė" userId="S::toma.samulionyte@vpt.lt::823f10fa-3c4f-44c0-b951-51cb19d7d884" providerId="AD" clId="Web-{52CE7387-76C9-9AF8-81E6-CCF1A9CFA4AE}" dt="2026-05-16T15:48:52.740" v="61" actId="20577"/>
          <ac:spMkLst>
            <pc:docMk/>
            <pc:sldMk cId="272387480" sldId="446"/>
            <ac:spMk id="8" creationId="{4D9295D4-7063-247D-A467-FC80DB891C86}"/>
          </ac:spMkLst>
        </pc:spChg>
        <pc:picChg chg="mod">
          <ac:chgData name="Toma Samulionytė" userId="S::toma.samulionyte@vpt.lt::823f10fa-3c4f-44c0-b951-51cb19d7d884" providerId="AD" clId="Web-{52CE7387-76C9-9AF8-81E6-CCF1A9CFA4AE}" dt="2026-05-16T15:06:02.339" v="34" actId="1076"/>
          <ac:picMkLst>
            <pc:docMk/>
            <pc:sldMk cId="272387480" sldId="446"/>
            <ac:picMk id="17" creationId="{0B26BDD5-FDE2-22E0-C6B9-815F7AEDF0C2}"/>
          </ac:picMkLst>
        </pc:picChg>
      </pc:sldChg>
      <pc:sldChg chg="modSp">
        <pc:chgData name="Toma Samulionytė" userId="S::toma.samulionyte@vpt.lt::823f10fa-3c4f-44c0-b951-51cb19d7d884" providerId="AD" clId="Web-{52CE7387-76C9-9AF8-81E6-CCF1A9CFA4AE}" dt="2026-05-16T15:49:05.350" v="66" actId="20577"/>
        <pc:sldMkLst>
          <pc:docMk/>
          <pc:sldMk cId="1030632528" sldId="451"/>
        </pc:sldMkLst>
        <pc:spChg chg="mod">
          <ac:chgData name="Toma Samulionytė" userId="S::toma.samulionyte@vpt.lt::823f10fa-3c4f-44c0-b951-51cb19d7d884" providerId="AD" clId="Web-{52CE7387-76C9-9AF8-81E6-CCF1A9CFA4AE}" dt="2026-05-16T15:49:05.350" v="66" actId="20577"/>
          <ac:spMkLst>
            <pc:docMk/>
            <pc:sldMk cId="1030632528" sldId="451"/>
            <ac:spMk id="8" creationId="{4D9295D4-7063-247D-A467-FC80DB891C86}"/>
          </ac:spMkLst>
        </pc:spChg>
      </pc:sldChg>
      <pc:sldChg chg="modSp">
        <pc:chgData name="Toma Samulionytė" userId="S::toma.samulionyte@vpt.lt::823f10fa-3c4f-44c0-b951-51cb19d7d884" providerId="AD" clId="Web-{52CE7387-76C9-9AF8-81E6-CCF1A9CFA4AE}" dt="2026-05-16T15:49:13.365" v="68" actId="20577"/>
        <pc:sldMkLst>
          <pc:docMk/>
          <pc:sldMk cId="3976523981" sldId="452"/>
        </pc:sldMkLst>
        <pc:spChg chg="mod">
          <ac:chgData name="Toma Samulionytė" userId="S::toma.samulionyte@vpt.lt::823f10fa-3c4f-44c0-b951-51cb19d7d884" providerId="AD" clId="Web-{52CE7387-76C9-9AF8-81E6-CCF1A9CFA4AE}" dt="2026-05-16T15:49:13.365" v="68" actId="20577"/>
          <ac:spMkLst>
            <pc:docMk/>
            <pc:sldMk cId="3976523981" sldId="452"/>
            <ac:spMk id="8" creationId="{4D9295D4-7063-247D-A467-FC80DB891C86}"/>
          </ac:spMkLst>
        </pc:spChg>
        <pc:spChg chg="mod">
          <ac:chgData name="Toma Samulionytė" userId="S::toma.samulionyte@vpt.lt::823f10fa-3c4f-44c0-b951-51cb19d7d884" providerId="AD" clId="Web-{52CE7387-76C9-9AF8-81E6-CCF1A9CFA4AE}" dt="2026-05-16T15:07:34.316" v="42" actId="20577"/>
          <ac:spMkLst>
            <pc:docMk/>
            <pc:sldMk cId="3976523981" sldId="452"/>
            <ac:spMk id="15" creationId="{63935C62-9981-19C6-89EF-EC03CD9A2B02}"/>
          </ac:spMkLst>
        </pc:spChg>
      </pc:sldChg>
      <pc:sldChg chg="modSp">
        <pc:chgData name="Toma Samulionytė" userId="S::toma.samulionyte@vpt.lt::823f10fa-3c4f-44c0-b951-51cb19d7d884" providerId="AD" clId="Web-{52CE7387-76C9-9AF8-81E6-CCF1A9CFA4AE}" dt="2026-05-16T15:49:19.397" v="71" actId="20577"/>
        <pc:sldMkLst>
          <pc:docMk/>
          <pc:sldMk cId="3047815087" sldId="453"/>
        </pc:sldMkLst>
        <pc:spChg chg="mod">
          <ac:chgData name="Toma Samulionytė" userId="S::toma.samulionyte@vpt.lt::823f10fa-3c4f-44c0-b951-51cb19d7d884" providerId="AD" clId="Web-{52CE7387-76C9-9AF8-81E6-CCF1A9CFA4AE}" dt="2026-05-16T15:49:19.397" v="71" actId="20577"/>
          <ac:spMkLst>
            <pc:docMk/>
            <pc:sldMk cId="3047815087" sldId="453"/>
            <ac:spMk id="8" creationId="{4D9295D4-7063-247D-A467-FC80DB891C86}"/>
          </ac:spMkLst>
        </pc:spChg>
      </pc:sldChg>
      <pc:sldChg chg="delSp modSp">
        <pc:chgData name="Toma Samulionytė" userId="S::toma.samulionyte@vpt.lt::823f10fa-3c4f-44c0-b951-51cb19d7d884" providerId="AD" clId="Web-{52CE7387-76C9-9AF8-81E6-CCF1A9CFA4AE}" dt="2026-05-16T15:49:25.443" v="73" actId="20577"/>
        <pc:sldMkLst>
          <pc:docMk/>
          <pc:sldMk cId="2912764436" sldId="454"/>
        </pc:sldMkLst>
        <pc:spChg chg="mod">
          <ac:chgData name="Toma Samulionytė" userId="S::toma.samulionyte@vpt.lt::823f10fa-3c4f-44c0-b951-51cb19d7d884" providerId="AD" clId="Web-{52CE7387-76C9-9AF8-81E6-CCF1A9CFA4AE}" dt="2026-05-16T15:49:25.443" v="73" actId="20577"/>
          <ac:spMkLst>
            <pc:docMk/>
            <pc:sldMk cId="2912764436" sldId="454"/>
            <ac:spMk id="8" creationId="{4D9295D4-7063-247D-A467-FC80DB891C86}"/>
          </ac:spMkLst>
        </pc:spChg>
        <pc:spChg chg="mod">
          <ac:chgData name="Toma Samulionytė" userId="S::toma.samulionyte@vpt.lt::823f10fa-3c4f-44c0-b951-51cb19d7d884" providerId="AD" clId="Web-{52CE7387-76C9-9AF8-81E6-CCF1A9CFA4AE}" dt="2026-05-16T15:08:37.755" v="48"/>
          <ac:spMkLst>
            <pc:docMk/>
            <pc:sldMk cId="2912764436" sldId="454"/>
            <ac:spMk id="11" creationId="{0768BDE2-9E34-6945-8F28-8AD6BD73B392}"/>
          </ac:spMkLst>
        </pc:spChg>
      </pc:sldChg>
      <pc:sldChg chg="modSp">
        <pc:chgData name="Toma Samulionytė" userId="S::toma.samulionyte@vpt.lt::823f10fa-3c4f-44c0-b951-51cb19d7d884" providerId="AD" clId="Web-{52CE7387-76C9-9AF8-81E6-CCF1A9CFA4AE}" dt="2026-05-16T15:49:36.381" v="75" actId="20577"/>
        <pc:sldMkLst>
          <pc:docMk/>
          <pc:sldMk cId="2170758190" sldId="455"/>
        </pc:sldMkLst>
        <pc:spChg chg="mod">
          <ac:chgData name="Toma Samulionytė" userId="S::toma.samulionyte@vpt.lt::823f10fa-3c4f-44c0-b951-51cb19d7d884" providerId="AD" clId="Web-{52CE7387-76C9-9AF8-81E6-CCF1A9CFA4AE}" dt="2026-05-16T15:49:36.381" v="75" actId="20577"/>
          <ac:spMkLst>
            <pc:docMk/>
            <pc:sldMk cId="2170758190" sldId="455"/>
            <ac:spMk id="8" creationId="{4D9295D4-7063-247D-A467-FC80DB891C86}"/>
          </ac:spMkLst>
        </pc:spChg>
      </pc:sldChg>
      <pc:sldChg chg="modSp">
        <pc:chgData name="Toma Samulionytė" userId="S::toma.samulionyte@vpt.lt::823f10fa-3c4f-44c0-b951-51cb19d7d884" providerId="AD" clId="Web-{52CE7387-76C9-9AF8-81E6-CCF1A9CFA4AE}" dt="2026-05-16T15:49:42.147" v="77" actId="20577"/>
        <pc:sldMkLst>
          <pc:docMk/>
          <pc:sldMk cId="3143584487" sldId="456"/>
        </pc:sldMkLst>
        <pc:spChg chg="mod">
          <ac:chgData name="Toma Samulionytė" userId="S::toma.samulionyte@vpt.lt::823f10fa-3c4f-44c0-b951-51cb19d7d884" providerId="AD" clId="Web-{52CE7387-76C9-9AF8-81E6-CCF1A9CFA4AE}" dt="2026-05-16T15:49:42.147" v="77" actId="20577"/>
          <ac:spMkLst>
            <pc:docMk/>
            <pc:sldMk cId="3143584487" sldId="456"/>
            <ac:spMk id="8" creationId="{4D9295D4-7063-247D-A467-FC80DB891C86}"/>
          </ac:spMkLst>
        </pc:spChg>
      </pc:sldChg>
      <pc:sldChg chg="modSp">
        <pc:chgData name="Toma Samulionytė" userId="S::toma.samulionyte@vpt.lt::823f10fa-3c4f-44c0-b951-51cb19d7d884" providerId="AD" clId="Web-{52CE7387-76C9-9AF8-81E6-CCF1A9CFA4AE}" dt="2026-05-16T15:49:47.397" v="79" actId="20577"/>
        <pc:sldMkLst>
          <pc:docMk/>
          <pc:sldMk cId="4147093225" sldId="457"/>
        </pc:sldMkLst>
        <pc:spChg chg="mod">
          <ac:chgData name="Toma Samulionytė" userId="S::toma.samulionyte@vpt.lt::823f10fa-3c4f-44c0-b951-51cb19d7d884" providerId="AD" clId="Web-{52CE7387-76C9-9AF8-81E6-CCF1A9CFA4AE}" dt="2026-05-16T15:49:47.397" v="79" actId="20577"/>
          <ac:spMkLst>
            <pc:docMk/>
            <pc:sldMk cId="4147093225" sldId="457"/>
            <ac:spMk id="8" creationId="{4D9295D4-7063-247D-A467-FC80DB891C86}"/>
          </ac:spMkLst>
        </pc:spChg>
      </pc:sldChg>
      <pc:sldChg chg="modSp">
        <pc:chgData name="Toma Samulionytė" userId="S::toma.samulionyte@vpt.lt::823f10fa-3c4f-44c0-b951-51cb19d7d884" providerId="AD" clId="Web-{52CE7387-76C9-9AF8-81E6-CCF1A9CFA4AE}" dt="2026-05-16T15:49:53.569" v="81" actId="20577"/>
        <pc:sldMkLst>
          <pc:docMk/>
          <pc:sldMk cId="3807091617" sldId="458"/>
        </pc:sldMkLst>
        <pc:spChg chg="mod">
          <ac:chgData name="Toma Samulionytė" userId="S::toma.samulionyte@vpt.lt::823f10fa-3c4f-44c0-b951-51cb19d7d884" providerId="AD" clId="Web-{52CE7387-76C9-9AF8-81E6-CCF1A9CFA4AE}" dt="2026-05-16T15:49:53.569" v="81" actId="20577"/>
          <ac:spMkLst>
            <pc:docMk/>
            <pc:sldMk cId="3807091617" sldId="458"/>
            <ac:spMk id="8" creationId="{4D9295D4-7063-247D-A467-FC80DB891C86}"/>
          </ac:spMkLst>
        </pc:spChg>
      </pc:sldChg>
      <pc:sldChg chg="modSp">
        <pc:chgData name="Toma Samulionytė" userId="S::toma.samulionyte@vpt.lt::823f10fa-3c4f-44c0-b951-51cb19d7d884" providerId="AD" clId="Web-{52CE7387-76C9-9AF8-81E6-CCF1A9CFA4AE}" dt="2026-05-16T15:49:59.881" v="84" actId="20577"/>
        <pc:sldMkLst>
          <pc:docMk/>
          <pc:sldMk cId="100672934" sldId="459"/>
        </pc:sldMkLst>
        <pc:spChg chg="mod">
          <ac:chgData name="Toma Samulionytė" userId="S::toma.samulionyte@vpt.lt::823f10fa-3c4f-44c0-b951-51cb19d7d884" providerId="AD" clId="Web-{52CE7387-76C9-9AF8-81E6-CCF1A9CFA4AE}" dt="2026-05-16T15:49:59.881" v="84" actId="20577"/>
          <ac:spMkLst>
            <pc:docMk/>
            <pc:sldMk cId="100672934" sldId="459"/>
            <ac:spMk id="8" creationId="{4D9295D4-7063-247D-A467-FC80DB891C86}"/>
          </ac:spMkLst>
        </pc:spChg>
      </pc:sldChg>
      <pc:sldChg chg="modSp">
        <pc:chgData name="Toma Samulionytė" userId="S::toma.samulionyte@vpt.lt::823f10fa-3c4f-44c0-b951-51cb19d7d884" providerId="AD" clId="Web-{52CE7387-76C9-9AF8-81E6-CCF1A9CFA4AE}" dt="2026-05-16T15:50:06.975" v="87" actId="20577"/>
        <pc:sldMkLst>
          <pc:docMk/>
          <pc:sldMk cId="2012186880" sldId="460"/>
        </pc:sldMkLst>
        <pc:spChg chg="mod">
          <ac:chgData name="Toma Samulionytė" userId="S::toma.samulionyte@vpt.lt::823f10fa-3c4f-44c0-b951-51cb19d7d884" providerId="AD" clId="Web-{52CE7387-76C9-9AF8-81E6-CCF1A9CFA4AE}" dt="2026-05-16T15:50:06.975" v="87" actId="20577"/>
          <ac:spMkLst>
            <pc:docMk/>
            <pc:sldMk cId="2012186880" sldId="460"/>
            <ac:spMk id="8" creationId="{4D9295D4-7063-247D-A467-FC80DB891C86}"/>
          </ac:spMkLst>
        </pc:spChg>
      </pc:sldChg>
      <pc:sldChg chg="modSp">
        <pc:chgData name="Toma Samulionytė" userId="S::toma.samulionyte@vpt.lt::823f10fa-3c4f-44c0-b951-51cb19d7d884" providerId="AD" clId="Web-{52CE7387-76C9-9AF8-81E6-CCF1A9CFA4AE}" dt="2026-05-16T15:50:16.881" v="91" actId="20577"/>
        <pc:sldMkLst>
          <pc:docMk/>
          <pc:sldMk cId="3881651526" sldId="462"/>
        </pc:sldMkLst>
        <pc:spChg chg="mod">
          <ac:chgData name="Toma Samulionytė" userId="S::toma.samulionyte@vpt.lt::823f10fa-3c4f-44c0-b951-51cb19d7d884" providerId="AD" clId="Web-{52CE7387-76C9-9AF8-81E6-CCF1A9CFA4AE}" dt="2026-05-16T15:50:16.881" v="91" actId="20577"/>
          <ac:spMkLst>
            <pc:docMk/>
            <pc:sldMk cId="3881651526" sldId="462"/>
            <ac:spMk id="8" creationId="{4D9295D4-7063-247D-A467-FC80DB891C86}"/>
          </ac:spMkLst>
        </pc:spChg>
      </pc:sldChg>
      <pc:sldChg chg="modSp">
        <pc:chgData name="Toma Samulionytė" userId="S::toma.samulionyte@vpt.lt::823f10fa-3c4f-44c0-b951-51cb19d7d884" providerId="AD" clId="Web-{52CE7387-76C9-9AF8-81E6-CCF1A9CFA4AE}" dt="2026-05-16T15:50:21.412" v="92" actId="20577"/>
        <pc:sldMkLst>
          <pc:docMk/>
          <pc:sldMk cId="3425994774" sldId="470"/>
        </pc:sldMkLst>
        <pc:spChg chg="mod">
          <ac:chgData name="Toma Samulionytė" userId="S::toma.samulionyte@vpt.lt::823f10fa-3c4f-44c0-b951-51cb19d7d884" providerId="AD" clId="Web-{52CE7387-76C9-9AF8-81E6-CCF1A9CFA4AE}" dt="2026-05-16T15:50:21.412" v="92" actId="20577"/>
          <ac:spMkLst>
            <pc:docMk/>
            <pc:sldMk cId="3425994774" sldId="470"/>
            <ac:spMk id="8" creationId="{4D9295D4-7063-247D-A467-FC80DB891C86}"/>
          </ac:spMkLst>
        </pc:spChg>
      </pc:sldChg>
      <pc:sldChg chg="modSp">
        <pc:chgData name="Toma Samulionytė" userId="S::toma.samulionyte@vpt.lt::823f10fa-3c4f-44c0-b951-51cb19d7d884" providerId="AD" clId="Web-{52CE7387-76C9-9AF8-81E6-CCF1A9CFA4AE}" dt="2026-05-16T15:48:58.850" v="64" actId="20577"/>
        <pc:sldMkLst>
          <pc:docMk/>
          <pc:sldMk cId="1242167575" sldId="472"/>
        </pc:sldMkLst>
        <pc:spChg chg="mod">
          <ac:chgData name="Toma Samulionytė" userId="S::toma.samulionyte@vpt.lt::823f10fa-3c4f-44c0-b951-51cb19d7d884" providerId="AD" clId="Web-{52CE7387-76C9-9AF8-81E6-CCF1A9CFA4AE}" dt="2026-05-16T15:48:58.850" v="64" actId="20577"/>
          <ac:spMkLst>
            <pc:docMk/>
            <pc:sldMk cId="1242167575" sldId="472"/>
            <ac:spMk id="8" creationId="{4D9295D4-7063-247D-A467-FC80DB891C86}"/>
          </ac:spMkLst>
        </pc:spChg>
      </pc:sldChg>
      <pc:sldChg chg="modSp">
        <pc:chgData name="Toma Samulionytė" userId="S::toma.samulionyte@vpt.lt::823f10fa-3c4f-44c0-b951-51cb19d7d884" providerId="AD" clId="Web-{52CE7387-76C9-9AF8-81E6-CCF1A9CFA4AE}" dt="2026-05-16T15:50:12.584" v="90" actId="20577"/>
        <pc:sldMkLst>
          <pc:docMk/>
          <pc:sldMk cId="1820405752" sldId="473"/>
        </pc:sldMkLst>
        <pc:spChg chg="mod">
          <ac:chgData name="Toma Samulionytė" userId="S::toma.samulionyte@vpt.lt::823f10fa-3c4f-44c0-b951-51cb19d7d884" providerId="AD" clId="Web-{52CE7387-76C9-9AF8-81E6-CCF1A9CFA4AE}" dt="2026-05-16T15:50:12.584" v="90" actId="20577"/>
          <ac:spMkLst>
            <pc:docMk/>
            <pc:sldMk cId="1820405752" sldId="473"/>
            <ac:spMk id="2" creationId="{A7DF5633-FE70-A718-DA7B-C9861B583DFD}"/>
          </ac:spMkLst>
        </pc:spChg>
      </pc:sldChg>
    </pc:docChg>
  </pc:docChgLst>
  <pc:docChgLst>
    <pc:chgData name="Elena Šerepėkienė" userId="S::elena.serepekiene@vpt.lt::1165003e-1bc1-4725-a88e-f9337cde254f" providerId="AD" clId="Web-{F8222A69-F1A6-38DE-B6BB-20ABE726EFCD}"/>
    <pc:docChg chg="modSld">
      <pc:chgData name="Elena Šerepėkienė" userId="S::elena.serepekiene@vpt.lt::1165003e-1bc1-4725-a88e-f9337cde254f" providerId="AD" clId="Web-{F8222A69-F1A6-38DE-B6BB-20ABE726EFCD}" dt="2026-05-13T21:32:38.164" v="7" actId="1076"/>
      <pc:docMkLst>
        <pc:docMk/>
      </pc:docMkLst>
      <pc:sldChg chg="modSp">
        <pc:chgData name="Elena Šerepėkienė" userId="S::elena.serepekiene@vpt.lt::1165003e-1bc1-4725-a88e-f9337cde254f" providerId="AD" clId="Web-{F8222A69-F1A6-38DE-B6BB-20ABE726EFCD}" dt="2026-05-13T21:32:38.164" v="7" actId="1076"/>
        <pc:sldMkLst>
          <pc:docMk/>
          <pc:sldMk cId="486537373" sldId="302"/>
        </pc:sldMkLst>
        <pc:spChg chg="mod">
          <ac:chgData name="Elena Šerepėkienė" userId="S::elena.serepekiene@vpt.lt::1165003e-1bc1-4725-a88e-f9337cde254f" providerId="AD" clId="Web-{F8222A69-F1A6-38DE-B6BB-20ABE726EFCD}" dt="2026-05-13T21:32:38.164" v="7" actId="1076"/>
          <ac:spMkLst>
            <pc:docMk/>
            <pc:sldMk cId="486537373" sldId="30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svg"/><Relationship Id="rId10" Type="http://schemas.openxmlformats.org/officeDocument/2006/relationships/image" Target="../media/image39.svg"/><Relationship Id="rId4" Type="http://schemas.openxmlformats.org/officeDocument/2006/relationships/image" Target="../media/image3.svg"/><Relationship Id="rId9"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svg"/><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svg"/><Relationship Id="rId9" Type="http://schemas.openxmlformats.org/officeDocument/2006/relationships/image" Target="../media/image39.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galba@vpt.l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1466181"/>
          </a:xfrm>
        </p:spPr>
        <p:txBody>
          <a:bodyPr>
            <a:normAutofit/>
          </a:bodyPr>
          <a:lstStyle/>
          <a:p>
            <a:pPr>
              <a:lnSpc>
                <a:spcPts val="5130"/>
              </a:lnSpc>
            </a:pPr>
            <a:br>
              <a:rPr lang="en-US" sz="5400" dirty="0"/>
            </a:br>
            <a:r>
              <a:rPr lang="lt-LT" sz="5400" b="1" dirty="0"/>
              <a:t> </a:t>
            </a:r>
            <a:r>
              <a:rPr lang="lt-LT" sz="4400" b="1" spc="-5">
                <a:cs typeface="Times New Roman"/>
              </a:rPr>
              <a:t>Pirkimo vykdytojo paskyros valdymas</a:t>
            </a:r>
            <a:endParaRPr lang="lt-LT" sz="4400" b="1">
              <a:solidFill>
                <a:srgbClr val="FF0000"/>
              </a:solidFill>
              <a:ea typeface="Calibri Light"/>
              <a:cs typeface="Times New Roman"/>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cs typeface="Calibri"/>
              </a:rPr>
              <a:t>Galiojanti nuo 2026-05-20</a:t>
            </a:r>
            <a:endParaRPr lang="en-US"/>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C24140-7482-1348-1D19-7155DA57A582}"/>
              </a:ext>
            </a:extLst>
          </p:cNvPr>
          <p:cNvSpPr txBox="1"/>
          <p:nvPr/>
        </p:nvSpPr>
        <p:spPr>
          <a:xfrm>
            <a:off x="970796" y="5937346"/>
            <a:ext cx="10032990" cy="923330"/>
          </a:xfrm>
          <a:prstGeom prst="rect">
            <a:avLst/>
          </a:prstGeom>
          <a:noFill/>
        </p:spPr>
        <p:txBody>
          <a:bodyPr wrap="square" lIns="91440" tIns="45720" rIns="91440" bIns="45720" anchor="t">
            <a:spAutoFit/>
          </a:bodyPr>
          <a:lstStyle/>
          <a:p>
            <a:r>
              <a:rPr lang="lt-LT" dirty="0">
                <a:solidFill>
                  <a:srgbClr val="FF0000"/>
                </a:solidFill>
              </a:rPr>
              <a:t>SVARBU!</a:t>
            </a:r>
            <a:r>
              <a:rPr lang="lt-LT" dirty="0"/>
              <a:t> Jei vartotojo statusas yra neaktyvus (t. y. matoma ši ikonėlė      ), tai reiškia, kad jis neprisijungė prie sistemos ir nesuvedė unikalaus aktyvavimo kodo, kurį jis gauna el. paštu (iš karto po jo vartotojo sukūrimo)</a:t>
            </a:r>
            <a:endParaRPr lang="en-US" dirty="0"/>
          </a:p>
        </p:txBody>
      </p:sp>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Peržiūrėti vartotojus</a:t>
            </a:r>
            <a:endParaRPr lang="en-US" sz="3600" b="1">
              <a:latin typeface="Calibri Light"/>
              <a:ea typeface="Calibri Light"/>
              <a:cs typeface="Calibri Light"/>
            </a:endParaRPr>
          </a:p>
        </p:txBody>
      </p:sp>
      <p:sp>
        <p:nvSpPr>
          <p:cNvPr id="3" name="TextBox 2">
            <a:extLst>
              <a:ext uri="{FF2B5EF4-FFF2-40B4-BE49-F238E27FC236}">
                <a16:creationId xmlns:a16="http://schemas.microsoft.com/office/drawing/2014/main" id="{C2C1B6D5-1EE2-6CD8-80FE-54B2FB8E0F8E}"/>
              </a:ext>
            </a:extLst>
          </p:cNvPr>
          <p:cNvSpPr txBox="1"/>
          <p:nvPr/>
        </p:nvSpPr>
        <p:spPr>
          <a:xfrm>
            <a:off x="755253" y="1070683"/>
            <a:ext cx="7628598" cy="369332"/>
          </a:xfrm>
          <a:prstGeom prst="rect">
            <a:avLst/>
          </a:prstGeom>
          <a:noFill/>
        </p:spPr>
        <p:txBody>
          <a:bodyPr wrap="square">
            <a:spAutoFit/>
          </a:bodyPr>
          <a:lstStyle/>
          <a:p>
            <a:pPr algn="just"/>
            <a:r>
              <a:rPr lang="lt-LT" dirty="0"/>
              <a:t>Peržiūrėti vartotojus gali PV administratorius ir PV administratoriaus asistentas</a:t>
            </a:r>
          </a:p>
        </p:txBody>
      </p:sp>
      <p:grpSp>
        <p:nvGrpSpPr>
          <p:cNvPr id="2" name="Group 1">
            <a:extLst>
              <a:ext uri="{FF2B5EF4-FFF2-40B4-BE49-F238E27FC236}">
                <a16:creationId xmlns:a16="http://schemas.microsoft.com/office/drawing/2014/main" id="{26C024F2-3880-5884-479C-D3442BD0BAD9}"/>
              </a:ext>
            </a:extLst>
          </p:cNvPr>
          <p:cNvGrpSpPr/>
          <p:nvPr/>
        </p:nvGrpSpPr>
        <p:grpSpPr>
          <a:xfrm>
            <a:off x="802644" y="1414947"/>
            <a:ext cx="8266485" cy="1729570"/>
            <a:chOff x="1904488" y="1865456"/>
            <a:chExt cx="8266485" cy="1729570"/>
          </a:xfrm>
        </p:grpSpPr>
        <p:pic>
          <p:nvPicPr>
            <p:cNvPr id="9" name="Picture 8">
              <a:extLst>
                <a:ext uri="{FF2B5EF4-FFF2-40B4-BE49-F238E27FC236}">
                  <a16:creationId xmlns:a16="http://schemas.microsoft.com/office/drawing/2014/main" id="{F6FEB38B-E077-1B15-7660-FEB821ADFAC7}"/>
                </a:ext>
              </a:extLst>
            </p:cNvPr>
            <p:cNvPicPr>
              <a:picLocks noChangeAspect="1"/>
            </p:cNvPicPr>
            <p:nvPr/>
          </p:nvPicPr>
          <p:blipFill>
            <a:blip r:embed="rId2"/>
            <a:stretch>
              <a:fillRect/>
            </a:stretch>
          </p:blipFill>
          <p:spPr>
            <a:xfrm>
              <a:off x="1904488" y="1865456"/>
              <a:ext cx="8266485" cy="1729570"/>
            </a:xfrm>
            <a:prstGeom prst="rect">
              <a:avLst/>
            </a:prstGeom>
          </p:spPr>
        </p:pic>
        <p:sp>
          <p:nvSpPr>
            <p:cNvPr id="10" name="Stačiakampis 6">
              <a:extLst>
                <a:ext uri="{FF2B5EF4-FFF2-40B4-BE49-F238E27FC236}">
                  <a16:creationId xmlns:a16="http://schemas.microsoft.com/office/drawing/2014/main" id="{17140F98-86A7-A8A5-EC63-DC0EF4AB5106}"/>
                </a:ext>
              </a:extLst>
            </p:cNvPr>
            <p:cNvSpPr/>
            <p:nvPr/>
          </p:nvSpPr>
          <p:spPr>
            <a:xfrm>
              <a:off x="4871296" y="2502886"/>
              <a:ext cx="1362456" cy="227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74FB1D9A-D8DB-1CBA-DF33-5C60432C4C85}"/>
              </a:ext>
            </a:extLst>
          </p:cNvPr>
          <p:cNvPicPr>
            <a:picLocks noChangeAspect="1"/>
          </p:cNvPicPr>
          <p:nvPr/>
        </p:nvPicPr>
        <p:blipFill>
          <a:blip r:embed="rId3"/>
          <a:stretch>
            <a:fillRect/>
          </a:stretch>
        </p:blipFill>
        <p:spPr>
          <a:xfrm>
            <a:off x="847531" y="3860670"/>
            <a:ext cx="9496386" cy="1987029"/>
          </a:xfrm>
          <a:prstGeom prst="rect">
            <a:avLst/>
          </a:prstGeom>
        </p:spPr>
      </p:pic>
      <p:sp>
        <p:nvSpPr>
          <p:cNvPr id="15" name="TextBox 14">
            <a:extLst>
              <a:ext uri="{FF2B5EF4-FFF2-40B4-BE49-F238E27FC236}">
                <a16:creationId xmlns:a16="http://schemas.microsoft.com/office/drawing/2014/main" id="{63935C62-9981-19C6-89EF-EC03CD9A2B02}"/>
              </a:ext>
            </a:extLst>
          </p:cNvPr>
          <p:cNvSpPr txBox="1"/>
          <p:nvPr/>
        </p:nvSpPr>
        <p:spPr>
          <a:xfrm>
            <a:off x="786574" y="3214339"/>
            <a:ext cx="10380400" cy="646331"/>
          </a:xfrm>
          <a:prstGeom prst="rect">
            <a:avLst/>
          </a:prstGeom>
          <a:noFill/>
        </p:spPr>
        <p:txBody>
          <a:bodyPr wrap="square">
            <a:spAutoFit/>
          </a:bodyPr>
          <a:lstStyle/>
          <a:p>
            <a:pPr algn="just"/>
            <a:r>
              <a:rPr lang="lt-LT" dirty="0"/>
              <a:t>Matoma ši informacija apie vartotojus: vartotojo vardas ir pavardė, vaidmuo organizacijoje, valstybė, telefono numeris, el. paštas ir statusas (aktyvus</a:t>
            </a:r>
            <a:r>
              <a:rPr lang="en-US" dirty="0"/>
              <a:t> arba </a:t>
            </a:r>
            <a:r>
              <a:rPr lang="lt-LT" dirty="0"/>
              <a:t>neaktyvus</a:t>
            </a:r>
            <a:r>
              <a:rPr lang="en-US" dirty="0"/>
              <a:t>, arba </a:t>
            </a:r>
            <a:r>
              <a:rPr lang="lt-LT" dirty="0"/>
              <a:t>išjungtas) </a:t>
            </a:r>
          </a:p>
        </p:txBody>
      </p:sp>
      <p:pic>
        <p:nvPicPr>
          <p:cNvPr id="17" name="Picture 16">
            <a:extLst>
              <a:ext uri="{FF2B5EF4-FFF2-40B4-BE49-F238E27FC236}">
                <a16:creationId xmlns:a16="http://schemas.microsoft.com/office/drawing/2014/main" id="{0B26BDD5-FDE2-22E0-C6B9-815F7AEDF0C2}"/>
              </a:ext>
            </a:extLst>
          </p:cNvPr>
          <p:cNvPicPr>
            <a:picLocks noChangeAspect="1"/>
          </p:cNvPicPr>
          <p:nvPr/>
        </p:nvPicPr>
        <p:blipFill>
          <a:blip r:embed="rId4"/>
          <a:srcRect l="24356" t="18120" r="18484" b="11866"/>
          <a:stretch/>
        </p:blipFill>
        <p:spPr>
          <a:xfrm>
            <a:off x="7476014" y="6007130"/>
            <a:ext cx="273636" cy="255639"/>
          </a:xfrm>
          <a:prstGeom prst="rect">
            <a:avLst/>
          </a:prstGeom>
        </p:spPr>
      </p:pic>
    </p:spTree>
    <p:extLst>
      <p:ext uri="{BB962C8B-B14F-4D97-AF65-F5344CB8AC3E}">
        <p14:creationId xmlns:p14="http://schemas.microsoft.com/office/powerpoint/2010/main" val="27238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551457" y="289222"/>
            <a:ext cx="10990508" cy="545034"/>
          </a:xfrm>
        </p:spPr>
        <p:txBody>
          <a:bodyPr>
            <a:noAutofit/>
          </a:bodyPr>
          <a:lstStyle/>
          <a:p>
            <a:pPr algn="ctr"/>
            <a:r>
              <a:rPr lang="lt-LT" sz="3600" b="1">
                <a:solidFill>
                  <a:prstClr val="black"/>
                </a:solidFill>
                <a:latin typeface="Calibri Light"/>
                <a:ea typeface="Calibri Light"/>
                <a:cs typeface="Calibri Light"/>
              </a:rPr>
              <a:t>Vartotojo pašalinimas (deaktyvavimas)</a:t>
            </a:r>
            <a:endParaRPr lang="en-US" sz="3600" b="1">
              <a:solidFill>
                <a:prstClr val="black"/>
              </a:solidFill>
              <a:latin typeface="Calibri Light"/>
              <a:ea typeface="Calibri Light"/>
              <a:cs typeface="Calibri Light"/>
            </a:endParaRPr>
          </a:p>
        </p:txBody>
      </p:sp>
      <p:sp>
        <p:nvSpPr>
          <p:cNvPr id="3" name="TextBox 2">
            <a:extLst>
              <a:ext uri="{FF2B5EF4-FFF2-40B4-BE49-F238E27FC236}">
                <a16:creationId xmlns:a16="http://schemas.microsoft.com/office/drawing/2014/main" id="{C2C1B6D5-1EE2-6CD8-80FE-54B2FB8E0F8E}"/>
              </a:ext>
            </a:extLst>
          </p:cNvPr>
          <p:cNvSpPr txBox="1"/>
          <p:nvPr/>
        </p:nvSpPr>
        <p:spPr>
          <a:xfrm>
            <a:off x="596176" y="827618"/>
            <a:ext cx="11139763" cy="646331"/>
          </a:xfrm>
          <a:prstGeom prst="rect">
            <a:avLst/>
          </a:prstGeom>
          <a:noFill/>
        </p:spPr>
        <p:txBody>
          <a:bodyPr wrap="square">
            <a:spAutoFit/>
          </a:bodyPr>
          <a:lstStyle/>
          <a:p>
            <a:pPr algn="just"/>
            <a:r>
              <a:rPr lang="lt-LT" dirty="0"/>
              <a:t>Norint panaikinti (deaktyvuoti) vartotoją reikia eiti į skiltį PV administravimas &gt; PV valdymas &gt; Peržiūrėti vartotojus.</a:t>
            </a:r>
          </a:p>
          <a:p>
            <a:pPr algn="just"/>
            <a:r>
              <a:rPr lang="lt-LT" dirty="0"/>
              <a:t>Vartotojus gali deaktyvuoti tik PV administratoriaus ar PV administratoriaus asistento vaidmenį turintis vartotojas</a:t>
            </a:r>
          </a:p>
        </p:txBody>
      </p:sp>
      <p:grpSp>
        <p:nvGrpSpPr>
          <p:cNvPr id="2" name="Group 1">
            <a:extLst>
              <a:ext uri="{FF2B5EF4-FFF2-40B4-BE49-F238E27FC236}">
                <a16:creationId xmlns:a16="http://schemas.microsoft.com/office/drawing/2014/main" id="{EA9AAF21-922B-86E4-87A0-5843C6322F79}"/>
              </a:ext>
            </a:extLst>
          </p:cNvPr>
          <p:cNvGrpSpPr/>
          <p:nvPr/>
        </p:nvGrpSpPr>
        <p:grpSpPr>
          <a:xfrm>
            <a:off x="1485041" y="1476113"/>
            <a:ext cx="8077485" cy="937469"/>
            <a:chOff x="1762000" y="1772361"/>
            <a:chExt cx="8077485" cy="937469"/>
          </a:xfrm>
        </p:grpSpPr>
        <p:pic>
          <p:nvPicPr>
            <p:cNvPr id="28" name="Picture 27">
              <a:extLst>
                <a:ext uri="{FF2B5EF4-FFF2-40B4-BE49-F238E27FC236}">
                  <a16:creationId xmlns:a16="http://schemas.microsoft.com/office/drawing/2014/main" id="{F819AA6B-762F-2A8E-C3C3-5864B9F29D3E}"/>
                </a:ext>
              </a:extLst>
            </p:cNvPr>
            <p:cNvPicPr>
              <a:picLocks noChangeAspect="1"/>
            </p:cNvPicPr>
            <p:nvPr/>
          </p:nvPicPr>
          <p:blipFill>
            <a:blip r:embed="rId2"/>
            <a:srcRect b="44529"/>
            <a:stretch/>
          </p:blipFill>
          <p:spPr>
            <a:xfrm>
              <a:off x="1762000" y="1772361"/>
              <a:ext cx="8077485" cy="937469"/>
            </a:xfrm>
            <a:prstGeom prst="rect">
              <a:avLst/>
            </a:prstGeom>
          </p:spPr>
        </p:pic>
        <p:sp>
          <p:nvSpPr>
            <p:cNvPr id="10" name="Stačiakampis 6">
              <a:extLst>
                <a:ext uri="{FF2B5EF4-FFF2-40B4-BE49-F238E27FC236}">
                  <a16:creationId xmlns:a16="http://schemas.microsoft.com/office/drawing/2014/main" id="{17140F98-86A7-A8A5-EC63-DC0EF4AB5106}"/>
                </a:ext>
              </a:extLst>
            </p:cNvPr>
            <p:cNvSpPr/>
            <p:nvPr/>
          </p:nvSpPr>
          <p:spPr>
            <a:xfrm>
              <a:off x="4612529" y="2319455"/>
              <a:ext cx="1484573" cy="35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3935C62-9981-19C6-89EF-EC03CD9A2B02}"/>
              </a:ext>
            </a:extLst>
          </p:cNvPr>
          <p:cNvSpPr txBox="1"/>
          <p:nvPr/>
        </p:nvSpPr>
        <p:spPr>
          <a:xfrm>
            <a:off x="502424" y="2406794"/>
            <a:ext cx="10990508" cy="369332"/>
          </a:xfrm>
          <a:prstGeom prst="rect">
            <a:avLst/>
          </a:prstGeom>
          <a:noFill/>
        </p:spPr>
        <p:txBody>
          <a:bodyPr wrap="square">
            <a:spAutoFit/>
          </a:bodyPr>
          <a:lstStyle/>
          <a:p>
            <a:pPr algn="just"/>
            <a:r>
              <a:rPr lang="lt-LT" dirty="0"/>
              <a:t>Iš vartotojų sąrašo pasirenkamas vartotojas, kurį norima pašalinti (deaktyvuoti), spaudžiame „Redaguoti paskyrą“</a:t>
            </a:r>
          </a:p>
        </p:txBody>
      </p:sp>
      <p:sp>
        <p:nvSpPr>
          <p:cNvPr id="12" name="Rectangle 11">
            <a:extLst>
              <a:ext uri="{FF2B5EF4-FFF2-40B4-BE49-F238E27FC236}">
                <a16:creationId xmlns:a16="http://schemas.microsoft.com/office/drawing/2014/main" id="{ADBDFE7D-7CD8-954A-B3C8-E528AB492560}"/>
              </a:ext>
            </a:extLst>
          </p:cNvPr>
          <p:cNvSpPr/>
          <p:nvPr/>
        </p:nvSpPr>
        <p:spPr>
          <a:xfrm>
            <a:off x="6231628" y="3946317"/>
            <a:ext cx="904568" cy="14190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5" name="Group 4">
            <a:extLst>
              <a:ext uri="{FF2B5EF4-FFF2-40B4-BE49-F238E27FC236}">
                <a16:creationId xmlns:a16="http://schemas.microsoft.com/office/drawing/2014/main" id="{FBF1689B-2539-71EA-F6CC-B9BBFE063357}"/>
              </a:ext>
            </a:extLst>
          </p:cNvPr>
          <p:cNvGrpSpPr/>
          <p:nvPr/>
        </p:nvGrpSpPr>
        <p:grpSpPr>
          <a:xfrm>
            <a:off x="1482191" y="2775661"/>
            <a:ext cx="8432028" cy="955236"/>
            <a:chOff x="1482191" y="2943749"/>
            <a:chExt cx="8432028" cy="955236"/>
          </a:xfrm>
        </p:grpSpPr>
        <p:pic>
          <p:nvPicPr>
            <p:cNvPr id="9" name="Picture 8">
              <a:extLst>
                <a:ext uri="{FF2B5EF4-FFF2-40B4-BE49-F238E27FC236}">
                  <a16:creationId xmlns:a16="http://schemas.microsoft.com/office/drawing/2014/main" id="{92458E01-0ECE-4E99-D934-E692AE5A6251}"/>
                </a:ext>
              </a:extLst>
            </p:cNvPr>
            <p:cNvPicPr>
              <a:picLocks noChangeAspect="1"/>
            </p:cNvPicPr>
            <p:nvPr/>
          </p:nvPicPr>
          <p:blipFill>
            <a:blip r:embed="rId3"/>
            <a:stretch>
              <a:fillRect/>
            </a:stretch>
          </p:blipFill>
          <p:spPr>
            <a:xfrm>
              <a:off x="1482191" y="2943749"/>
              <a:ext cx="8432028" cy="916039"/>
            </a:xfrm>
            <a:prstGeom prst="rect">
              <a:avLst/>
            </a:prstGeom>
          </p:spPr>
        </p:pic>
        <p:sp>
          <p:nvSpPr>
            <p:cNvPr id="13" name="Stačiakampis 6">
              <a:extLst>
                <a:ext uri="{FF2B5EF4-FFF2-40B4-BE49-F238E27FC236}">
                  <a16:creationId xmlns:a16="http://schemas.microsoft.com/office/drawing/2014/main" id="{D5621A52-D56B-D689-100D-60FDEEFFEFEC}"/>
                </a:ext>
              </a:extLst>
            </p:cNvPr>
            <p:cNvSpPr/>
            <p:nvPr/>
          </p:nvSpPr>
          <p:spPr>
            <a:xfrm>
              <a:off x="7816211" y="3634935"/>
              <a:ext cx="794389" cy="264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2BFEE92-DF7E-5F01-6EDC-CFBB9D9C96D6}"/>
              </a:ext>
            </a:extLst>
          </p:cNvPr>
          <p:cNvSpPr txBox="1"/>
          <p:nvPr/>
        </p:nvSpPr>
        <p:spPr>
          <a:xfrm>
            <a:off x="551457" y="3727808"/>
            <a:ext cx="10891930" cy="1200329"/>
          </a:xfrm>
          <a:prstGeom prst="rect">
            <a:avLst/>
          </a:prstGeom>
          <a:noFill/>
        </p:spPr>
        <p:txBody>
          <a:bodyPr wrap="square" lIns="91440" tIns="45720" rIns="91440" bIns="45720" anchor="t">
            <a:spAutoFit/>
          </a:bodyPr>
          <a:lstStyle/>
          <a:p>
            <a:pPr algn="just"/>
            <a:r>
              <a:rPr lang="lt-LT" dirty="0"/>
              <a:t>Prie naudotojo vardo nurodyti (DEAKTYVUOTAS). Laukeliuose „Galioja nuo“ ir „Galioja iki“ nurodomas paskyros galiojimas. Vartotojo paskyros statusas bus Nebeaktyvus (1) nuo laukelyje „Galioja iki“ (2) nurodytos datos (norint vartotoją padaryti vėl aktyvų, pakeičiama data iki kurios galioja jo paskyra, numatant ją į ateitį). Atlikus šiuos veiksmus pasirenkama „Išsaugoti“</a:t>
            </a:r>
          </a:p>
        </p:txBody>
      </p:sp>
      <p:grpSp>
        <p:nvGrpSpPr>
          <p:cNvPr id="6" name="Group 5">
            <a:extLst>
              <a:ext uri="{FF2B5EF4-FFF2-40B4-BE49-F238E27FC236}">
                <a16:creationId xmlns:a16="http://schemas.microsoft.com/office/drawing/2014/main" id="{65A7A16A-AE22-07ED-A526-2A87E276DB87}"/>
              </a:ext>
            </a:extLst>
          </p:cNvPr>
          <p:cNvGrpSpPr/>
          <p:nvPr/>
        </p:nvGrpSpPr>
        <p:grpSpPr>
          <a:xfrm>
            <a:off x="1012652" y="4938575"/>
            <a:ext cx="9378632" cy="1146778"/>
            <a:chOff x="1102299" y="4860134"/>
            <a:chExt cx="9378632" cy="1146778"/>
          </a:xfrm>
        </p:grpSpPr>
        <p:pic>
          <p:nvPicPr>
            <p:cNvPr id="17" name="Picture 16">
              <a:extLst>
                <a:ext uri="{FF2B5EF4-FFF2-40B4-BE49-F238E27FC236}">
                  <a16:creationId xmlns:a16="http://schemas.microsoft.com/office/drawing/2014/main" id="{58477989-33E5-4076-3BCD-D65516AA582A}"/>
                </a:ext>
              </a:extLst>
            </p:cNvPr>
            <p:cNvPicPr>
              <a:picLocks noChangeAspect="1"/>
            </p:cNvPicPr>
            <p:nvPr/>
          </p:nvPicPr>
          <p:blipFill>
            <a:blip r:embed="rId4"/>
            <a:stretch>
              <a:fillRect/>
            </a:stretch>
          </p:blipFill>
          <p:spPr>
            <a:xfrm>
              <a:off x="1513912" y="4873825"/>
              <a:ext cx="8967019" cy="1133087"/>
            </a:xfrm>
            <a:prstGeom prst="rect">
              <a:avLst/>
            </a:prstGeom>
          </p:spPr>
        </p:pic>
        <p:sp>
          <p:nvSpPr>
            <p:cNvPr id="18" name="Oval 3">
              <a:extLst>
                <a:ext uri="{FF2B5EF4-FFF2-40B4-BE49-F238E27FC236}">
                  <a16:creationId xmlns:a16="http://schemas.microsoft.com/office/drawing/2014/main" id="{77B2DCC8-9FE4-7176-AD74-25CC90C9FE07}"/>
                </a:ext>
              </a:extLst>
            </p:cNvPr>
            <p:cNvSpPr/>
            <p:nvPr/>
          </p:nvSpPr>
          <p:spPr>
            <a:xfrm>
              <a:off x="1134578" y="48601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Oval 4">
              <a:extLst>
                <a:ext uri="{FF2B5EF4-FFF2-40B4-BE49-F238E27FC236}">
                  <a16:creationId xmlns:a16="http://schemas.microsoft.com/office/drawing/2014/main" id="{8263E758-2572-B467-FC96-5DFBE6338694}"/>
                </a:ext>
              </a:extLst>
            </p:cNvPr>
            <p:cNvSpPr/>
            <p:nvPr/>
          </p:nvSpPr>
          <p:spPr>
            <a:xfrm>
              <a:off x="1102299" y="560513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grpSp>
      <p:sp>
        <p:nvSpPr>
          <p:cNvPr id="21" name="TextBox 20">
            <a:extLst>
              <a:ext uri="{FF2B5EF4-FFF2-40B4-BE49-F238E27FC236}">
                <a16:creationId xmlns:a16="http://schemas.microsoft.com/office/drawing/2014/main" id="{AEBE3302-D619-DDCE-E0DF-3AE5E180B73E}"/>
              </a:ext>
            </a:extLst>
          </p:cNvPr>
          <p:cNvSpPr txBox="1"/>
          <p:nvPr/>
        </p:nvSpPr>
        <p:spPr>
          <a:xfrm>
            <a:off x="596176" y="6079251"/>
            <a:ext cx="11031860" cy="646331"/>
          </a:xfrm>
          <a:prstGeom prst="rect">
            <a:avLst/>
          </a:prstGeom>
          <a:noFill/>
        </p:spPr>
        <p:txBody>
          <a:bodyPr wrap="square">
            <a:spAutoFit/>
          </a:bodyPr>
          <a:lstStyle/>
          <a:p>
            <a:r>
              <a:rPr lang="lt-LT" dirty="0"/>
              <a:t>Deaktyvuoto vartotojo paskyra nebus ištrinta iš sistemos, ji bus matoma bendrame vartotojų sąraše, tačiau toks vartotojas nebegalės prisijungti prie sistemos</a:t>
            </a:r>
          </a:p>
        </p:txBody>
      </p:sp>
    </p:spTree>
    <p:extLst>
      <p:ext uri="{BB962C8B-B14F-4D97-AF65-F5344CB8AC3E}">
        <p14:creationId xmlns:p14="http://schemas.microsoft.com/office/powerpoint/2010/main" val="124216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Pridėti vartotoją</a:t>
            </a:r>
            <a:endParaRPr lang="en-US" sz="3600" b="1">
              <a:latin typeface="Calibri Light"/>
              <a:ea typeface="Calibri Light"/>
              <a:cs typeface="Calibri Light"/>
            </a:endParaRPr>
          </a:p>
        </p:txBody>
      </p:sp>
      <p:sp>
        <p:nvSpPr>
          <p:cNvPr id="3" name="TextBox 2">
            <a:extLst>
              <a:ext uri="{FF2B5EF4-FFF2-40B4-BE49-F238E27FC236}">
                <a16:creationId xmlns:a16="http://schemas.microsoft.com/office/drawing/2014/main" id="{C2C1B6D5-1EE2-6CD8-80FE-54B2FB8E0F8E}"/>
              </a:ext>
            </a:extLst>
          </p:cNvPr>
          <p:cNvSpPr txBox="1"/>
          <p:nvPr/>
        </p:nvSpPr>
        <p:spPr>
          <a:xfrm>
            <a:off x="847531" y="1198387"/>
            <a:ext cx="10380400" cy="369332"/>
          </a:xfrm>
          <a:prstGeom prst="rect">
            <a:avLst/>
          </a:prstGeom>
          <a:noFill/>
        </p:spPr>
        <p:txBody>
          <a:bodyPr wrap="square">
            <a:spAutoFit/>
          </a:bodyPr>
          <a:lstStyle/>
          <a:p>
            <a:pPr algn="just"/>
            <a:r>
              <a:rPr lang="lt-LT" dirty="0"/>
              <a:t>Pridėti naują vartotoją gali PV administratorius ir PV administratoriaus asistentas</a:t>
            </a:r>
          </a:p>
        </p:txBody>
      </p:sp>
      <p:grpSp>
        <p:nvGrpSpPr>
          <p:cNvPr id="2" name="Group 1">
            <a:extLst>
              <a:ext uri="{FF2B5EF4-FFF2-40B4-BE49-F238E27FC236}">
                <a16:creationId xmlns:a16="http://schemas.microsoft.com/office/drawing/2014/main" id="{34808BDD-F989-8539-6E19-2E55AAB4BC29}"/>
              </a:ext>
            </a:extLst>
          </p:cNvPr>
          <p:cNvGrpSpPr/>
          <p:nvPr/>
        </p:nvGrpSpPr>
        <p:grpSpPr>
          <a:xfrm>
            <a:off x="1899367" y="1608673"/>
            <a:ext cx="7800445" cy="1632062"/>
            <a:chOff x="2297578" y="2010315"/>
            <a:chExt cx="7800445" cy="1632062"/>
          </a:xfrm>
        </p:grpSpPr>
        <p:pic>
          <p:nvPicPr>
            <p:cNvPr id="11" name="Picture 10">
              <a:extLst>
                <a:ext uri="{FF2B5EF4-FFF2-40B4-BE49-F238E27FC236}">
                  <a16:creationId xmlns:a16="http://schemas.microsoft.com/office/drawing/2014/main" id="{3670FF0E-1355-7BC7-2C42-7EE890502631}"/>
                </a:ext>
              </a:extLst>
            </p:cNvPr>
            <p:cNvPicPr>
              <a:picLocks noChangeAspect="1"/>
            </p:cNvPicPr>
            <p:nvPr/>
          </p:nvPicPr>
          <p:blipFill>
            <a:blip r:embed="rId2"/>
            <a:stretch>
              <a:fillRect/>
            </a:stretch>
          </p:blipFill>
          <p:spPr>
            <a:xfrm>
              <a:off x="2297578" y="2010315"/>
              <a:ext cx="7800445" cy="1632062"/>
            </a:xfrm>
            <a:prstGeom prst="rect">
              <a:avLst/>
            </a:prstGeom>
          </p:spPr>
        </p:pic>
        <p:sp>
          <p:nvSpPr>
            <p:cNvPr id="10" name="Stačiakampis 6">
              <a:extLst>
                <a:ext uri="{FF2B5EF4-FFF2-40B4-BE49-F238E27FC236}">
                  <a16:creationId xmlns:a16="http://schemas.microsoft.com/office/drawing/2014/main" id="{17140F98-86A7-A8A5-EC63-DC0EF4AB5106}"/>
                </a:ext>
              </a:extLst>
            </p:cNvPr>
            <p:cNvSpPr/>
            <p:nvPr/>
          </p:nvSpPr>
          <p:spPr>
            <a:xfrm>
              <a:off x="7384169" y="2597772"/>
              <a:ext cx="1147478" cy="228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3935C62-9981-19C6-89EF-EC03CD9A2B02}"/>
              </a:ext>
            </a:extLst>
          </p:cNvPr>
          <p:cNvSpPr txBox="1"/>
          <p:nvPr/>
        </p:nvSpPr>
        <p:spPr>
          <a:xfrm>
            <a:off x="905800" y="3317927"/>
            <a:ext cx="10380400" cy="369332"/>
          </a:xfrm>
          <a:prstGeom prst="rect">
            <a:avLst/>
          </a:prstGeom>
          <a:noFill/>
        </p:spPr>
        <p:txBody>
          <a:bodyPr wrap="square">
            <a:spAutoFit/>
          </a:bodyPr>
          <a:lstStyle/>
          <a:p>
            <a:pPr algn="just"/>
            <a:r>
              <a:rPr lang="lt-LT" dirty="0"/>
              <a:t>Atsidariusiame lange „Pridėti vartotoją“ reikia užpildyti formos laukus</a:t>
            </a:r>
          </a:p>
        </p:txBody>
      </p:sp>
      <p:pic>
        <p:nvPicPr>
          <p:cNvPr id="6" name="Picture 5">
            <a:extLst>
              <a:ext uri="{FF2B5EF4-FFF2-40B4-BE49-F238E27FC236}">
                <a16:creationId xmlns:a16="http://schemas.microsoft.com/office/drawing/2014/main" id="{CF3AAF1A-10FA-777E-95A9-562B5937B9A6}"/>
              </a:ext>
            </a:extLst>
          </p:cNvPr>
          <p:cNvPicPr>
            <a:picLocks noChangeAspect="1"/>
          </p:cNvPicPr>
          <p:nvPr/>
        </p:nvPicPr>
        <p:blipFill>
          <a:blip r:embed="rId3"/>
          <a:srcRect t="6944"/>
          <a:stretch/>
        </p:blipFill>
        <p:spPr>
          <a:xfrm>
            <a:off x="1899367" y="3753252"/>
            <a:ext cx="6784043" cy="2251277"/>
          </a:xfrm>
          <a:prstGeom prst="rect">
            <a:avLst/>
          </a:prstGeom>
        </p:spPr>
      </p:pic>
      <p:sp>
        <p:nvSpPr>
          <p:cNvPr id="7" name="TextBox 6">
            <a:extLst>
              <a:ext uri="{FF2B5EF4-FFF2-40B4-BE49-F238E27FC236}">
                <a16:creationId xmlns:a16="http://schemas.microsoft.com/office/drawing/2014/main" id="{258F04DC-1F39-0785-C15C-9E4F32310385}"/>
              </a:ext>
            </a:extLst>
          </p:cNvPr>
          <p:cNvSpPr txBox="1"/>
          <p:nvPr/>
        </p:nvSpPr>
        <p:spPr>
          <a:xfrm>
            <a:off x="2179739" y="6106802"/>
            <a:ext cx="6094602" cy="369332"/>
          </a:xfrm>
          <a:prstGeom prst="rect">
            <a:avLst/>
          </a:prstGeom>
          <a:noFill/>
        </p:spPr>
        <p:txBody>
          <a:bodyPr wrap="square">
            <a:spAutoFit/>
          </a:bodyPr>
          <a:lstStyle/>
          <a:p>
            <a:pPr algn="just"/>
            <a:r>
              <a:rPr lang="lt-LT" dirty="0"/>
              <a:t>Raudona žvaigždute (</a:t>
            </a:r>
            <a:r>
              <a:rPr lang="lt-LT" dirty="0">
                <a:solidFill>
                  <a:srgbClr val="FF0000"/>
                </a:solidFill>
              </a:rPr>
              <a:t>*</a:t>
            </a:r>
            <a:r>
              <a:rPr lang="lt-LT" dirty="0"/>
              <a:t>) pažymėti formos laukai yra privalomi</a:t>
            </a:r>
          </a:p>
        </p:txBody>
      </p:sp>
    </p:spTree>
    <p:extLst>
      <p:ext uri="{BB962C8B-B14F-4D97-AF65-F5344CB8AC3E}">
        <p14:creationId xmlns:p14="http://schemas.microsoft.com/office/powerpoint/2010/main" val="103063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9EC26-7528-A4DD-C7E2-AE77E2FE2865}"/>
              </a:ext>
            </a:extLst>
          </p:cNvPr>
          <p:cNvPicPr>
            <a:picLocks noChangeAspect="1"/>
          </p:cNvPicPr>
          <p:nvPr/>
        </p:nvPicPr>
        <p:blipFill>
          <a:blip r:embed="rId2"/>
          <a:stretch>
            <a:fillRect/>
          </a:stretch>
        </p:blipFill>
        <p:spPr>
          <a:xfrm>
            <a:off x="1865375" y="4196080"/>
            <a:ext cx="7609309" cy="1592071"/>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Peržiūrėti darbo grupes</a:t>
            </a:r>
            <a:endParaRPr lang="en-US" sz="3600" b="1">
              <a:latin typeface="Calibri Light"/>
              <a:ea typeface="Calibri Light"/>
              <a:cs typeface="Calibri Light"/>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3279202" y="4740244"/>
            <a:ext cx="1344122" cy="275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2862322"/>
          </a:xfrm>
          <a:prstGeom prst="rect">
            <a:avLst/>
          </a:prstGeom>
          <a:noFill/>
        </p:spPr>
        <p:txBody>
          <a:bodyPr wrap="square" lIns="91440" tIns="45720" rIns="91440" bIns="45720" anchor="t">
            <a:spAutoFit/>
          </a:bodyPr>
          <a:lstStyle/>
          <a:p>
            <a:pPr algn="just"/>
            <a:r>
              <a:rPr lang="lt-LT"/>
              <a:t>Darbo grupių nustatymas suteikia galimybę pirkimo vykdytojui organizuoti savo vykdomus pirkimus taip, kad tik atitinkama jo sukurta komanda galėtų peržiūrėti visą, su konkrečiu pirkimu susijusią, informaciją. Darbo grupės gali būti sukurtos, pavyzdžiui, pirkimo vykdytojo skirtingiems padaliniams (finansų skyriui, IT skyriui ir kt. padaliniams/grupėms). Kiekvienas vartotojas gali būti susietas su skirtingomis darbo grupėmis, esančiomis jo organizacijoje.</a:t>
            </a:r>
          </a:p>
          <a:p>
            <a:pPr algn="just"/>
            <a:r>
              <a:rPr lang="lt-LT">
                <a:solidFill>
                  <a:srgbClr val="FF0000"/>
                </a:solidFill>
              </a:rPr>
              <a:t>SVARBU!</a:t>
            </a:r>
            <a:r>
              <a:rPr lang="lt-LT" b="1"/>
              <a:t> </a:t>
            </a:r>
            <a:r>
              <a:rPr lang="lt-LT" dirty="0"/>
              <a:t>Darbo grupes gali pridėti </a:t>
            </a:r>
            <a:r>
              <a:rPr lang="lt-LT" b="1" dirty="0"/>
              <a:t>tik sistemos administratoriaus vaidmenį sistemoje turintis vartotojas</a:t>
            </a:r>
            <a:r>
              <a:rPr lang="lt-LT" dirty="0"/>
              <a:t>. </a:t>
            </a:r>
            <a:endParaRPr lang="lt-LT" dirty="0">
              <a:ea typeface="Calibri"/>
              <a:cs typeface="Calibri"/>
            </a:endParaRPr>
          </a:p>
          <a:p>
            <a:pPr algn="just"/>
            <a:r>
              <a:rPr lang="lt-LT"/>
              <a:t>Pažymėtina, kad darbo grupių nustatymo funkcionalumas yra naudojamas siekiant geriau valdyti prieigos prie konkrečių pirkimų teises organizacijos vartotojams.</a:t>
            </a:r>
          </a:p>
          <a:p>
            <a:pPr algn="just"/>
            <a:r>
              <a:rPr lang="lt-LT"/>
              <a:t>Norint pasiekti darbo grupių sukūrimo/valdymo/pašalinimo skiltį, sistemos administratorius skiltyje PV administravimas -&gt; PV valdymas turi pasirinkti Peržiūrėti darbo grupes</a:t>
            </a:r>
          </a:p>
        </p:txBody>
      </p:sp>
      <p:sp>
        <p:nvSpPr>
          <p:cNvPr id="7" name="TextBox 6">
            <a:extLst>
              <a:ext uri="{FF2B5EF4-FFF2-40B4-BE49-F238E27FC236}">
                <a16:creationId xmlns:a16="http://schemas.microsoft.com/office/drawing/2014/main" id="{65F8DE9B-105E-A079-0643-7141E7129A50}"/>
              </a:ext>
            </a:extLst>
          </p:cNvPr>
          <p:cNvSpPr txBox="1"/>
          <p:nvPr/>
        </p:nvSpPr>
        <p:spPr>
          <a:xfrm>
            <a:off x="690213" y="6033045"/>
            <a:ext cx="10663587" cy="369332"/>
          </a:xfrm>
          <a:prstGeom prst="rect">
            <a:avLst/>
          </a:prstGeom>
          <a:noFill/>
        </p:spPr>
        <p:txBody>
          <a:bodyPr wrap="square">
            <a:spAutoFit/>
          </a:bodyPr>
          <a:lstStyle/>
          <a:p>
            <a:r>
              <a:rPr lang="lt-LT" b="1" dirty="0"/>
              <a:t>Darbo grupių nustatymo funkcionalumas nėra privalomas ir rekomenduojamas nenaudoti, jei nėra būtinybės</a:t>
            </a:r>
            <a:endParaRPr lang="lt-LT" dirty="0"/>
          </a:p>
        </p:txBody>
      </p:sp>
    </p:spTree>
    <p:extLst>
      <p:ext uri="{BB962C8B-B14F-4D97-AF65-F5344CB8AC3E}">
        <p14:creationId xmlns:p14="http://schemas.microsoft.com/office/powerpoint/2010/main" val="397652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5874B-7AC1-4D20-7AE1-AFE383F8800C}"/>
              </a:ext>
            </a:extLst>
          </p:cNvPr>
          <p:cNvPicPr>
            <a:picLocks noChangeAspect="1"/>
          </p:cNvPicPr>
          <p:nvPr/>
        </p:nvPicPr>
        <p:blipFill>
          <a:blip r:embed="rId2"/>
          <a:stretch>
            <a:fillRect/>
          </a:stretch>
        </p:blipFill>
        <p:spPr>
          <a:xfrm>
            <a:off x="2310687" y="1819498"/>
            <a:ext cx="7671513" cy="1918897"/>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solidFill>
                  <a:prstClr val="black"/>
                </a:solidFill>
                <a:latin typeface="Calibri Light"/>
                <a:ea typeface="Calibri Light"/>
                <a:cs typeface="Calibri Light"/>
              </a:rPr>
              <a:t>Kaip pridėti darbo grupes</a:t>
            </a:r>
            <a:endParaRPr lang="en-US" sz="3600" b="1">
              <a:solidFill>
                <a:prstClr val="black"/>
              </a:solidFill>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646331"/>
          </a:xfrm>
          <a:prstGeom prst="rect">
            <a:avLst/>
          </a:prstGeom>
          <a:noFill/>
        </p:spPr>
        <p:txBody>
          <a:bodyPr wrap="square">
            <a:spAutoFit/>
          </a:bodyPr>
          <a:lstStyle/>
          <a:p>
            <a:pPr algn="just"/>
            <a:r>
              <a:rPr lang="lt-LT" dirty="0"/>
              <a:t>Norint organizacijoje pridėti darbo grupes, pasirinkus Peržiūrėti darbo grupes, sistemos administratorius turi pasirinkti </a:t>
            </a:r>
            <a:r>
              <a:rPr lang="en-US" dirty="0"/>
              <a:t>„</a:t>
            </a:r>
            <a:r>
              <a:rPr lang="lt-LT" dirty="0"/>
              <a:t>Pridėti</a:t>
            </a:r>
            <a:r>
              <a:rPr lang="en-US" dirty="0"/>
              <a:t>“</a:t>
            </a:r>
            <a:r>
              <a:rPr lang="lt-LT" dirty="0"/>
              <a:t> </a:t>
            </a:r>
          </a:p>
        </p:txBody>
      </p:sp>
      <p:sp>
        <p:nvSpPr>
          <p:cNvPr id="10" name="Stačiakampis 6">
            <a:extLst>
              <a:ext uri="{FF2B5EF4-FFF2-40B4-BE49-F238E27FC236}">
                <a16:creationId xmlns:a16="http://schemas.microsoft.com/office/drawing/2014/main" id="{17140F98-86A7-A8A5-EC63-DC0EF4AB5106}"/>
              </a:ext>
            </a:extLst>
          </p:cNvPr>
          <p:cNvSpPr/>
          <p:nvPr/>
        </p:nvSpPr>
        <p:spPr>
          <a:xfrm>
            <a:off x="9329303" y="3500066"/>
            <a:ext cx="639097" cy="280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1E4B6A6-99D6-7D8D-57B9-C0D691FD77AC}"/>
              </a:ext>
            </a:extLst>
          </p:cNvPr>
          <p:cNvPicPr>
            <a:picLocks noChangeAspect="1"/>
          </p:cNvPicPr>
          <p:nvPr/>
        </p:nvPicPr>
        <p:blipFill>
          <a:blip r:embed="rId3"/>
          <a:stretch>
            <a:fillRect/>
          </a:stretch>
        </p:blipFill>
        <p:spPr>
          <a:xfrm>
            <a:off x="1306201" y="4724250"/>
            <a:ext cx="9252664" cy="2117009"/>
          </a:xfrm>
          <a:prstGeom prst="rect">
            <a:avLst/>
          </a:prstGeom>
        </p:spPr>
      </p:pic>
      <p:sp>
        <p:nvSpPr>
          <p:cNvPr id="11" name="TextBox 10">
            <a:extLst>
              <a:ext uri="{FF2B5EF4-FFF2-40B4-BE49-F238E27FC236}">
                <a16:creationId xmlns:a16="http://schemas.microsoft.com/office/drawing/2014/main" id="{0768BDE2-9E34-6945-8F28-8AD6BD73B392}"/>
              </a:ext>
            </a:extLst>
          </p:cNvPr>
          <p:cNvSpPr txBox="1"/>
          <p:nvPr/>
        </p:nvSpPr>
        <p:spPr>
          <a:xfrm>
            <a:off x="690214" y="3823088"/>
            <a:ext cx="10380400" cy="923330"/>
          </a:xfrm>
          <a:prstGeom prst="rect">
            <a:avLst/>
          </a:prstGeom>
          <a:noFill/>
        </p:spPr>
        <p:txBody>
          <a:bodyPr wrap="square">
            <a:spAutoFit/>
          </a:bodyPr>
          <a:lstStyle/>
          <a:p>
            <a:pPr algn="just"/>
            <a:r>
              <a:rPr lang="lt-LT"/>
              <a:t>Norint organizacijoje pridėti darbo grupes, pasirinkus Peržiūrėti darbo grupes, sistemos administratorius turi pasirinkti Pridėti ir užpildyti prašomus laukus – Pavadinimą ir Aprašymą. Atlikus šiuos veiksmus spaudžiama Išsaugoti</a:t>
            </a:r>
          </a:p>
        </p:txBody>
      </p:sp>
      <p:sp>
        <p:nvSpPr>
          <p:cNvPr id="12" name="Stačiakampis 6">
            <a:extLst>
              <a:ext uri="{FF2B5EF4-FFF2-40B4-BE49-F238E27FC236}">
                <a16:creationId xmlns:a16="http://schemas.microsoft.com/office/drawing/2014/main" id="{92980AD8-20EE-F362-A62A-FE7373E51CD9}"/>
              </a:ext>
            </a:extLst>
          </p:cNvPr>
          <p:cNvSpPr/>
          <p:nvPr/>
        </p:nvSpPr>
        <p:spPr>
          <a:xfrm>
            <a:off x="9648852" y="6339398"/>
            <a:ext cx="813630" cy="34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81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solidFill>
                  <a:prstClr val="black"/>
                </a:solidFill>
                <a:latin typeface="Calibri Light"/>
                <a:ea typeface="Calibri Light"/>
                <a:cs typeface="Calibri Light"/>
              </a:rPr>
              <a:t>Kaip pridėti darbo grupes</a:t>
            </a:r>
            <a:endParaRPr lang="en-US" sz="3600" b="1">
              <a:solidFill>
                <a:prstClr val="black"/>
              </a:solidFill>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923330"/>
          </a:xfrm>
          <a:prstGeom prst="rect">
            <a:avLst/>
          </a:prstGeom>
          <a:noFill/>
        </p:spPr>
        <p:txBody>
          <a:bodyPr wrap="square">
            <a:spAutoFit/>
          </a:bodyPr>
          <a:lstStyle/>
          <a:p>
            <a:pPr algn="just"/>
            <a:r>
              <a:rPr lang="lt-LT" dirty="0"/>
              <a:t>Sėkmingai sukūrus darbo grupę sistema apie tai informuoja viršuje žalioje juostoje atsirandančiu informaciniu pranešimu, taip pat galėsite matyti ją darbo grupių sąraše.</a:t>
            </a:r>
          </a:p>
          <a:p>
            <a:pPr algn="just"/>
            <a:endParaRPr lang="lt-LT" dirty="0"/>
          </a:p>
        </p:txBody>
      </p:sp>
      <p:sp>
        <p:nvSpPr>
          <p:cNvPr id="11" name="TextBox 10">
            <a:extLst>
              <a:ext uri="{FF2B5EF4-FFF2-40B4-BE49-F238E27FC236}">
                <a16:creationId xmlns:a16="http://schemas.microsoft.com/office/drawing/2014/main" id="{0768BDE2-9E34-6945-8F28-8AD6BD73B392}"/>
              </a:ext>
            </a:extLst>
          </p:cNvPr>
          <p:cNvSpPr txBox="1"/>
          <p:nvPr/>
        </p:nvSpPr>
        <p:spPr>
          <a:xfrm>
            <a:off x="847531" y="4369953"/>
            <a:ext cx="10742167" cy="1754326"/>
          </a:xfrm>
          <a:prstGeom prst="rect">
            <a:avLst/>
          </a:prstGeom>
          <a:solidFill>
            <a:schemeClr val="accent4">
              <a:lumMod val="20000"/>
              <a:lumOff val="80000"/>
            </a:schemeClr>
          </a:solidFill>
        </p:spPr>
        <p:txBody>
          <a:bodyPr wrap="square">
            <a:spAutoFit/>
          </a:bodyPr>
          <a:lstStyle/>
          <a:p>
            <a:pPr algn="just"/>
            <a:r>
              <a:rPr lang="lt-LT" dirty="0"/>
              <a:t>Vartotojas gali peržiūrėti sukurtą darbo grupę dešiniajame stulpelyje pasirinkdamas pirmąjį veiksmų mygtuką (    ).</a:t>
            </a:r>
          </a:p>
          <a:p>
            <a:pPr algn="just"/>
            <a:r>
              <a:rPr lang="lt-LT" dirty="0"/>
              <a:t>Į sukurtą darbo grupę įtraukti narius arba tvarkyti jau įtrauktus, galima pasirinkus antrąjį veiksmų mygtuką (     ).</a:t>
            </a:r>
          </a:p>
          <a:p>
            <a:pPr algn="just"/>
            <a:r>
              <a:rPr lang="lt-LT" dirty="0"/>
              <a:t>Redaguoti darbo grupės Pavadinimą ir Aprašymą galima pasirinkus trečiąjį veiksmų mygtuką (     ).</a:t>
            </a:r>
          </a:p>
          <a:p>
            <a:pPr algn="just"/>
            <a:r>
              <a:rPr lang="lt-LT" dirty="0"/>
              <a:t>Ištrinti pasirinktą darbo grupę galima pasirinkus ketvirtąjį veiksmų mygtuką (    ).</a:t>
            </a:r>
          </a:p>
          <a:p>
            <a:pPr algn="just"/>
            <a:r>
              <a:rPr lang="lt-LT" dirty="0">
                <a:solidFill>
                  <a:srgbClr val="FF0000"/>
                </a:solidFill>
              </a:rPr>
              <a:t>S</a:t>
            </a:r>
            <a:r>
              <a:rPr lang="en-US" dirty="0">
                <a:solidFill>
                  <a:srgbClr val="FF0000"/>
                </a:solidFill>
              </a:rPr>
              <a:t>VARBU</a:t>
            </a:r>
            <a:r>
              <a:rPr lang="lt-LT" dirty="0">
                <a:solidFill>
                  <a:srgbClr val="FF0000"/>
                </a:solidFill>
              </a:rPr>
              <a:t>! </a:t>
            </a:r>
            <a:r>
              <a:rPr lang="lt-LT" b="1" dirty="0"/>
              <a:t>Šioje skaidrėje nurodytus veiksmus gali atlikti tik sistemos administratoriaus vaidmenį turintis vartotojas</a:t>
            </a:r>
            <a:endParaRPr lang="lt-LT" dirty="0"/>
          </a:p>
        </p:txBody>
      </p:sp>
      <p:pic>
        <p:nvPicPr>
          <p:cNvPr id="14" name="Picture 13">
            <a:extLst>
              <a:ext uri="{FF2B5EF4-FFF2-40B4-BE49-F238E27FC236}">
                <a16:creationId xmlns:a16="http://schemas.microsoft.com/office/drawing/2014/main" id="{B4CB1F04-0BA1-8D68-B055-46A11AD0F90A}"/>
              </a:ext>
            </a:extLst>
          </p:cNvPr>
          <p:cNvPicPr>
            <a:picLocks noChangeAspect="1"/>
          </p:cNvPicPr>
          <p:nvPr/>
        </p:nvPicPr>
        <p:blipFill>
          <a:blip r:embed="rId2"/>
          <a:stretch>
            <a:fillRect/>
          </a:stretch>
        </p:blipFill>
        <p:spPr>
          <a:xfrm>
            <a:off x="11172995" y="4424390"/>
            <a:ext cx="171474" cy="181000"/>
          </a:xfrm>
          <a:prstGeom prst="rect">
            <a:avLst/>
          </a:prstGeom>
        </p:spPr>
      </p:pic>
      <p:cxnSp>
        <p:nvCxnSpPr>
          <p:cNvPr id="17" name="Straight Arrow Connector 16">
            <a:extLst>
              <a:ext uri="{FF2B5EF4-FFF2-40B4-BE49-F238E27FC236}">
                <a16:creationId xmlns:a16="http://schemas.microsoft.com/office/drawing/2014/main" id="{E1535511-7EB9-A559-39FB-AAD8C5D930B9}"/>
              </a:ext>
            </a:extLst>
          </p:cNvPr>
          <p:cNvCxnSpPr>
            <a:cxnSpLocks/>
          </p:cNvCxnSpPr>
          <p:nvPr/>
        </p:nvCxnSpPr>
        <p:spPr>
          <a:xfrm>
            <a:off x="1317940" y="2302813"/>
            <a:ext cx="6023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6CBDBD-5562-2C76-E190-178EAF57E58D}"/>
              </a:ext>
            </a:extLst>
          </p:cNvPr>
          <p:cNvCxnSpPr>
            <a:cxnSpLocks/>
          </p:cNvCxnSpPr>
          <p:nvPr/>
        </p:nvCxnSpPr>
        <p:spPr>
          <a:xfrm>
            <a:off x="1317940" y="3519162"/>
            <a:ext cx="6023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0CB3555-44BD-2337-25B4-2FA70C0B0010}"/>
              </a:ext>
            </a:extLst>
          </p:cNvPr>
          <p:cNvPicPr>
            <a:picLocks noChangeAspect="1"/>
          </p:cNvPicPr>
          <p:nvPr/>
        </p:nvPicPr>
        <p:blipFill>
          <a:blip r:embed="rId3"/>
          <a:stretch>
            <a:fillRect/>
          </a:stretch>
        </p:blipFill>
        <p:spPr>
          <a:xfrm>
            <a:off x="10822929" y="4723301"/>
            <a:ext cx="247685" cy="200053"/>
          </a:xfrm>
          <a:prstGeom prst="rect">
            <a:avLst/>
          </a:prstGeom>
        </p:spPr>
      </p:pic>
      <p:pic>
        <p:nvPicPr>
          <p:cNvPr id="27" name="Picture 26">
            <a:extLst>
              <a:ext uri="{FF2B5EF4-FFF2-40B4-BE49-F238E27FC236}">
                <a16:creationId xmlns:a16="http://schemas.microsoft.com/office/drawing/2014/main" id="{BEB2C07C-D930-5D4F-63CD-006E85A09A42}"/>
              </a:ext>
            </a:extLst>
          </p:cNvPr>
          <p:cNvPicPr>
            <a:picLocks noChangeAspect="1"/>
          </p:cNvPicPr>
          <p:nvPr/>
        </p:nvPicPr>
        <p:blipFill>
          <a:blip r:embed="rId4"/>
          <a:stretch>
            <a:fillRect/>
          </a:stretch>
        </p:blipFill>
        <p:spPr>
          <a:xfrm>
            <a:off x="9600121" y="4974404"/>
            <a:ext cx="200053" cy="190527"/>
          </a:xfrm>
          <a:prstGeom prst="rect">
            <a:avLst/>
          </a:prstGeom>
        </p:spPr>
      </p:pic>
      <p:pic>
        <p:nvPicPr>
          <p:cNvPr id="29" name="Picture 28">
            <a:extLst>
              <a:ext uri="{FF2B5EF4-FFF2-40B4-BE49-F238E27FC236}">
                <a16:creationId xmlns:a16="http://schemas.microsoft.com/office/drawing/2014/main" id="{B5F1F2E6-292F-5321-C927-C874E864C150}"/>
              </a:ext>
            </a:extLst>
          </p:cNvPr>
          <p:cNvPicPr>
            <a:picLocks noChangeAspect="1"/>
          </p:cNvPicPr>
          <p:nvPr/>
        </p:nvPicPr>
        <p:blipFill>
          <a:blip r:embed="rId5"/>
          <a:stretch>
            <a:fillRect/>
          </a:stretch>
        </p:blipFill>
        <p:spPr>
          <a:xfrm>
            <a:off x="7982366" y="5299878"/>
            <a:ext cx="228632" cy="171474"/>
          </a:xfrm>
          <a:prstGeom prst="rect">
            <a:avLst/>
          </a:prstGeom>
        </p:spPr>
      </p:pic>
      <p:pic>
        <p:nvPicPr>
          <p:cNvPr id="3" name="Picture 2">
            <a:extLst>
              <a:ext uri="{FF2B5EF4-FFF2-40B4-BE49-F238E27FC236}">
                <a16:creationId xmlns:a16="http://schemas.microsoft.com/office/drawing/2014/main" id="{F68FE8B1-043F-5A55-3091-5DA1D86B41EF}"/>
              </a:ext>
            </a:extLst>
          </p:cNvPr>
          <p:cNvPicPr>
            <a:picLocks noChangeAspect="1"/>
          </p:cNvPicPr>
          <p:nvPr/>
        </p:nvPicPr>
        <p:blipFill>
          <a:blip r:embed="rId6"/>
          <a:stretch>
            <a:fillRect/>
          </a:stretch>
        </p:blipFill>
        <p:spPr>
          <a:xfrm>
            <a:off x="1960654" y="1852221"/>
            <a:ext cx="7839520" cy="2476299"/>
          </a:xfrm>
          <a:prstGeom prst="rect">
            <a:avLst/>
          </a:prstGeom>
        </p:spPr>
      </p:pic>
      <p:sp>
        <p:nvSpPr>
          <p:cNvPr id="31" name="Arrow: Curved Up 30">
            <a:extLst>
              <a:ext uri="{FF2B5EF4-FFF2-40B4-BE49-F238E27FC236}">
                <a16:creationId xmlns:a16="http://schemas.microsoft.com/office/drawing/2014/main" id="{54262935-0FA3-AA9B-9840-45635C02BD4B}"/>
              </a:ext>
            </a:extLst>
          </p:cNvPr>
          <p:cNvSpPr/>
          <p:nvPr/>
        </p:nvSpPr>
        <p:spPr>
          <a:xfrm rot="14882001">
            <a:off x="8867105" y="3316108"/>
            <a:ext cx="1268362" cy="757082"/>
          </a:xfrm>
          <a:prstGeom prst="curvedUpArrow">
            <a:avLst>
              <a:gd name="adj1" fmla="val 25000"/>
              <a:gd name="adj2" fmla="val 59189"/>
              <a:gd name="adj3" fmla="val 288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291276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22C6EB-7238-4893-1580-05F223958F9D}"/>
              </a:ext>
            </a:extLst>
          </p:cNvPr>
          <p:cNvPicPr>
            <a:picLocks noChangeAspect="1"/>
          </p:cNvPicPr>
          <p:nvPr/>
        </p:nvPicPr>
        <p:blipFill>
          <a:blip r:embed="rId2"/>
          <a:stretch>
            <a:fillRect/>
          </a:stretch>
        </p:blipFill>
        <p:spPr>
          <a:xfrm>
            <a:off x="1819655" y="2990451"/>
            <a:ext cx="7609309" cy="1592071"/>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Šablonų biblioteka</a:t>
            </a:r>
            <a:endParaRPr lang="en-US" sz="3600" b="1">
              <a:latin typeface="Calibri Light"/>
              <a:ea typeface="Calibri Light"/>
              <a:cs typeface="Calibri Light"/>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7767366" y="3539280"/>
            <a:ext cx="1166322" cy="275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1754326"/>
          </a:xfrm>
          <a:prstGeom prst="rect">
            <a:avLst/>
          </a:prstGeom>
          <a:noFill/>
        </p:spPr>
        <p:txBody>
          <a:bodyPr wrap="square">
            <a:spAutoFit/>
          </a:bodyPr>
          <a:lstStyle/>
          <a:p>
            <a:pPr algn="just"/>
            <a:r>
              <a:rPr lang="lt-LT" dirty="0"/>
              <a:t>Šablonų biblioteka yra funkcionalumas, kuris leidžia organizacijos viduje dalintis įkeltais dokumentais/jų šablonais visiems toje organizacijoje esantiems vartotojams. Kiekviena organizacija gali susikurti savo šablonų biblioteką, kuri suteiks galimybę pasiekti organizacijoje nustatytus dokumentų šablonus įkeltus į aplankus ar poaplankius. </a:t>
            </a:r>
          </a:p>
          <a:p>
            <a:pPr algn="just"/>
            <a:r>
              <a:rPr lang="lt-LT" dirty="0"/>
              <a:t>Vartotojas, </a:t>
            </a:r>
            <a:r>
              <a:rPr lang="lt-LT" b="1" dirty="0"/>
              <a:t>turintis sistemos administratoriaus vaidmenį</a:t>
            </a:r>
            <a:r>
              <a:rPr lang="lt-LT" dirty="0"/>
              <a:t>, norėdamas tvarkyti šablonų biblioteką, skiltyje PV administravimas -&gt; PV valdymas turi pasirinkti </a:t>
            </a:r>
            <a:r>
              <a:rPr lang="en-US" dirty="0"/>
              <a:t>„</a:t>
            </a:r>
            <a:r>
              <a:rPr lang="lt-LT" dirty="0"/>
              <a:t>Šablonų biblioteka</a:t>
            </a:r>
            <a:r>
              <a:rPr lang="en-US" dirty="0"/>
              <a:t>“</a:t>
            </a:r>
            <a:endParaRPr lang="lt-LT" dirty="0"/>
          </a:p>
        </p:txBody>
      </p:sp>
      <p:sp>
        <p:nvSpPr>
          <p:cNvPr id="7" name="TextBox 6">
            <a:extLst>
              <a:ext uri="{FF2B5EF4-FFF2-40B4-BE49-F238E27FC236}">
                <a16:creationId xmlns:a16="http://schemas.microsoft.com/office/drawing/2014/main" id="{65F8DE9B-105E-A079-0643-7141E7129A50}"/>
              </a:ext>
            </a:extLst>
          </p:cNvPr>
          <p:cNvSpPr txBox="1"/>
          <p:nvPr/>
        </p:nvSpPr>
        <p:spPr>
          <a:xfrm>
            <a:off x="661696" y="4546042"/>
            <a:ext cx="10663587" cy="923330"/>
          </a:xfrm>
          <a:prstGeom prst="rect">
            <a:avLst/>
          </a:prstGeom>
          <a:noFill/>
        </p:spPr>
        <p:txBody>
          <a:bodyPr wrap="square">
            <a:spAutoFit/>
          </a:bodyPr>
          <a:lstStyle/>
          <a:p>
            <a:r>
              <a:rPr lang="lt-LT" dirty="0"/>
              <a:t>Norint įkelti dokumentus į šablonų biblioteką pasirenkama Naujas. Jeigu pagrindiniame šakniniame aplanke norisi sukurti dokumentą, tuomet pasirenkama Sukurti dokumentą. Jeigu norima sukurti šakniniame aplanke esantį poaplankį, tuomet pasirenkama Sukurti papildomą aplanką (žr. 16 skaidrę)</a:t>
            </a:r>
          </a:p>
        </p:txBody>
      </p:sp>
      <p:pic>
        <p:nvPicPr>
          <p:cNvPr id="3" name="Picture 2">
            <a:extLst>
              <a:ext uri="{FF2B5EF4-FFF2-40B4-BE49-F238E27FC236}">
                <a16:creationId xmlns:a16="http://schemas.microsoft.com/office/drawing/2014/main" id="{EC4E4F39-6462-62D9-614D-7DC2B0ED3312}"/>
              </a:ext>
            </a:extLst>
          </p:cNvPr>
          <p:cNvPicPr>
            <a:picLocks noChangeAspect="1"/>
          </p:cNvPicPr>
          <p:nvPr/>
        </p:nvPicPr>
        <p:blipFill>
          <a:blip r:embed="rId3"/>
          <a:stretch>
            <a:fillRect/>
          </a:stretch>
        </p:blipFill>
        <p:spPr>
          <a:xfrm>
            <a:off x="1228183" y="5469372"/>
            <a:ext cx="9735633" cy="1363606"/>
          </a:xfrm>
          <a:prstGeom prst="rect">
            <a:avLst/>
          </a:prstGeom>
        </p:spPr>
      </p:pic>
      <p:sp>
        <p:nvSpPr>
          <p:cNvPr id="6" name="Stačiakampis 6">
            <a:extLst>
              <a:ext uri="{FF2B5EF4-FFF2-40B4-BE49-F238E27FC236}">
                <a16:creationId xmlns:a16="http://schemas.microsoft.com/office/drawing/2014/main" id="{700AC948-286D-9C98-492E-A9C1933C3721}"/>
              </a:ext>
            </a:extLst>
          </p:cNvPr>
          <p:cNvSpPr/>
          <p:nvPr/>
        </p:nvSpPr>
        <p:spPr>
          <a:xfrm>
            <a:off x="1347807" y="6091275"/>
            <a:ext cx="569483" cy="2021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75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Šablonų biblioteka</a:t>
            </a:r>
            <a:endParaRPr lang="en-US" sz="3600" b="1">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646331"/>
          </a:xfrm>
          <a:prstGeom prst="rect">
            <a:avLst/>
          </a:prstGeom>
          <a:noFill/>
        </p:spPr>
        <p:txBody>
          <a:bodyPr wrap="square">
            <a:spAutoFit/>
          </a:bodyPr>
          <a:lstStyle/>
          <a:p>
            <a:pPr algn="just"/>
            <a:r>
              <a:rPr lang="lt-LT" dirty="0"/>
              <a:t>Pasirinkus sukurti šakninio aplanko poaplankį (1), jame galima kurti smulkesnius poaplankius, taip pat talpinti dokumentų šablonus (2)</a:t>
            </a:r>
          </a:p>
        </p:txBody>
      </p:sp>
      <p:sp>
        <p:nvSpPr>
          <p:cNvPr id="11" name="TextBox 10">
            <a:extLst>
              <a:ext uri="{FF2B5EF4-FFF2-40B4-BE49-F238E27FC236}">
                <a16:creationId xmlns:a16="http://schemas.microsoft.com/office/drawing/2014/main" id="{0768BDE2-9E34-6945-8F28-8AD6BD73B392}"/>
              </a:ext>
            </a:extLst>
          </p:cNvPr>
          <p:cNvSpPr txBox="1"/>
          <p:nvPr/>
        </p:nvSpPr>
        <p:spPr>
          <a:xfrm>
            <a:off x="778835" y="4226262"/>
            <a:ext cx="10380400" cy="646331"/>
          </a:xfrm>
          <a:prstGeom prst="rect">
            <a:avLst/>
          </a:prstGeom>
          <a:noFill/>
        </p:spPr>
        <p:txBody>
          <a:bodyPr wrap="square">
            <a:spAutoFit/>
          </a:bodyPr>
          <a:lstStyle/>
          <a:p>
            <a:pPr algn="just"/>
            <a:r>
              <a:rPr lang="lt-LT" dirty="0"/>
              <a:t>Poaplankiai, taip pat konkretūs juose esantys dokumentų šablonai gali būti redaguojami prie kiekvieno poaplankio/šablono esančioje redagavimo juostoje</a:t>
            </a:r>
          </a:p>
        </p:txBody>
      </p:sp>
      <p:pic>
        <p:nvPicPr>
          <p:cNvPr id="5" name="Picture 4">
            <a:extLst>
              <a:ext uri="{FF2B5EF4-FFF2-40B4-BE49-F238E27FC236}">
                <a16:creationId xmlns:a16="http://schemas.microsoft.com/office/drawing/2014/main" id="{12F5112A-4DA8-9D89-9195-00E2E16BBB3D}"/>
              </a:ext>
            </a:extLst>
          </p:cNvPr>
          <p:cNvPicPr>
            <a:picLocks noChangeAspect="1"/>
          </p:cNvPicPr>
          <p:nvPr/>
        </p:nvPicPr>
        <p:blipFill>
          <a:blip r:embed="rId2"/>
          <a:stretch>
            <a:fillRect/>
          </a:stretch>
        </p:blipFill>
        <p:spPr>
          <a:xfrm>
            <a:off x="963561" y="1815065"/>
            <a:ext cx="10010948" cy="2357075"/>
          </a:xfrm>
          <a:prstGeom prst="rect">
            <a:avLst/>
          </a:prstGeom>
        </p:spPr>
      </p:pic>
      <p:sp>
        <p:nvSpPr>
          <p:cNvPr id="6" name="Oval 3">
            <a:extLst>
              <a:ext uri="{FF2B5EF4-FFF2-40B4-BE49-F238E27FC236}">
                <a16:creationId xmlns:a16="http://schemas.microsoft.com/office/drawing/2014/main" id="{BAC2B6D5-BB09-4086-F837-F635B4044399}"/>
              </a:ext>
            </a:extLst>
          </p:cNvPr>
          <p:cNvSpPr/>
          <p:nvPr/>
        </p:nvSpPr>
        <p:spPr>
          <a:xfrm>
            <a:off x="4716632" y="29871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3">
            <a:extLst>
              <a:ext uri="{FF2B5EF4-FFF2-40B4-BE49-F238E27FC236}">
                <a16:creationId xmlns:a16="http://schemas.microsoft.com/office/drawing/2014/main" id="{CC50A586-BF30-90B2-0966-A0047CAC00E6}"/>
              </a:ext>
            </a:extLst>
          </p:cNvPr>
          <p:cNvSpPr/>
          <p:nvPr/>
        </p:nvSpPr>
        <p:spPr>
          <a:xfrm>
            <a:off x="4716632" y="34868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10297043" y="3038806"/>
            <a:ext cx="597100" cy="25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980AD8-20EE-F362-A62A-FE7373E51CD9}"/>
              </a:ext>
            </a:extLst>
          </p:cNvPr>
          <p:cNvSpPr/>
          <p:nvPr/>
        </p:nvSpPr>
        <p:spPr>
          <a:xfrm>
            <a:off x="10363699" y="3496517"/>
            <a:ext cx="530444" cy="236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8028163-B351-D83D-21DC-616DBE279EC2}"/>
              </a:ext>
            </a:extLst>
          </p:cNvPr>
          <p:cNvPicPr>
            <a:picLocks noChangeAspect="1"/>
          </p:cNvPicPr>
          <p:nvPr/>
        </p:nvPicPr>
        <p:blipFill>
          <a:blip r:embed="rId3"/>
          <a:srcRect l="4726" t="22762"/>
          <a:stretch/>
        </p:blipFill>
        <p:spPr>
          <a:xfrm>
            <a:off x="963561" y="4926715"/>
            <a:ext cx="8106461" cy="1820663"/>
          </a:xfrm>
          <a:prstGeom prst="rect">
            <a:avLst/>
          </a:prstGeom>
        </p:spPr>
      </p:pic>
      <p:sp>
        <p:nvSpPr>
          <p:cNvPr id="17" name="Rectangle 16">
            <a:extLst>
              <a:ext uri="{FF2B5EF4-FFF2-40B4-BE49-F238E27FC236}">
                <a16:creationId xmlns:a16="http://schemas.microsoft.com/office/drawing/2014/main" id="{19AD4FB2-66CD-4BC6-97D4-50E8A5E3CC57}"/>
              </a:ext>
            </a:extLst>
          </p:cNvPr>
          <p:cNvSpPr/>
          <p:nvPr/>
        </p:nvSpPr>
        <p:spPr>
          <a:xfrm>
            <a:off x="8242300" y="5585460"/>
            <a:ext cx="13970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Rectangle 18">
            <a:extLst>
              <a:ext uri="{FF2B5EF4-FFF2-40B4-BE49-F238E27FC236}">
                <a16:creationId xmlns:a16="http://schemas.microsoft.com/office/drawing/2014/main" id="{3BCC5AE5-5CD0-3FE2-4561-B4EF207349BF}"/>
              </a:ext>
            </a:extLst>
          </p:cNvPr>
          <p:cNvSpPr/>
          <p:nvPr/>
        </p:nvSpPr>
        <p:spPr>
          <a:xfrm>
            <a:off x="8382000" y="5585460"/>
            <a:ext cx="12192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Rectangle 19">
            <a:extLst>
              <a:ext uri="{FF2B5EF4-FFF2-40B4-BE49-F238E27FC236}">
                <a16:creationId xmlns:a16="http://schemas.microsoft.com/office/drawing/2014/main" id="{723CE969-3281-1717-5800-5CB95ADECA86}"/>
              </a:ext>
            </a:extLst>
          </p:cNvPr>
          <p:cNvSpPr/>
          <p:nvPr/>
        </p:nvSpPr>
        <p:spPr>
          <a:xfrm>
            <a:off x="8503920" y="5585460"/>
            <a:ext cx="11430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Rectangle 20">
            <a:extLst>
              <a:ext uri="{FF2B5EF4-FFF2-40B4-BE49-F238E27FC236}">
                <a16:creationId xmlns:a16="http://schemas.microsoft.com/office/drawing/2014/main" id="{B2F1068B-5BBA-7D01-E06E-6F2CDFFE6E6E}"/>
              </a:ext>
            </a:extLst>
          </p:cNvPr>
          <p:cNvSpPr/>
          <p:nvPr/>
        </p:nvSpPr>
        <p:spPr>
          <a:xfrm>
            <a:off x="8610600" y="5585460"/>
            <a:ext cx="11430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Rectangle 21">
            <a:extLst>
              <a:ext uri="{FF2B5EF4-FFF2-40B4-BE49-F238E27FC236}">
                <a16:creationId xmlns:a16="http://schemas.microsoft.com/office/drawing/2014/main" id="{2F509B25-5D0F-FEE9-8A29-AB0F3BC1CEE1}"/>
              </a:ext>
            </a:extLst>
          </p:cNvPr>
          <p:cNvSpPr/>
          <p:nvPr/>
        </p:nvSpPr>
        <p:spPr>
          <a:xfrm>
            <a:off x="8724900" y="5585460"/>
            <a:ext cx="10922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29" name="Straight Connector 28">
            <a:extLst>
              <a:ext uri="{FF2B5EF4-FFF2-40B4-BE49-F238E27FC236}">
                <a16:creationId xmlns:a16="http://schemas.microsoft.com/office/drawing/2014/main" id="{1743DFBA-2399-E1C1-5B82-5431E2660285}"/>
              </a:ext>
            </a:extLst>
          </p:cNvPr>
          <p:cNvCxnSpPr>
            <a:cxnSpLocks/>
          </p:cNvCxnSpPr>
          <p:nvPr/>
        </p:nvCxnSpPr>
        <p:spPr>
          <a:xfrm flipH="1" flipV="1">
            <a:off x="7366000" y="5246038"/>
            <a:ext cx="876300" cy="4080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F7458E5-0BFC-C30F-9C3C-754551943A5A}"/>
              </a:ext>
            </a:extLst>
          </p:cNvPr>
          <p:cNvSpPr/>
          <p:nvPr/>
        </p:nvSpPr>
        <p:spPr>
          <a:xfrm>
            <a:off x="5614732" y="4837983"/>
            <a:ext cx="1832548" cy="408055"/>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dirty="0">
                <a:solidFill>
                  <a:schemeClr val="tx1"/>
                </a:solidFill>
              </a:rPr>
              <a:t>Sukurti poaplankį</a:t>
            </a:r>
          </a:p>
        </p:txBody>
      </p:sp>
      <p:sp>
        <p:nvSpPr>
          <p:cNvPr id="34" name="Rectangle 33">
            <a:extLst>
              <a:ext uri="{FF2B5EF4-FFF2-40B4-BE49-F238E27FC236}">
                <a16:creationId xmlns:a16="http://schemas.microsoft.com/office/drawing/2014/main" id="{67E21DD1-2032-EB23-ACFC-381798473FD7}"/>
              </a:ext>
            </a:extLst>
          </p:cNvPr>
          <p:cNvSpPr/>
          <p:nvPr/>
        </p:nvSpPr>
        <p:spPr>
          <a:xfrm>
            <a:off x="7804150" y="4560326"/>
            <a:ext cx="1961484" cy="646331"/>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a:solidFill>
                  <a:schemeClr val="tx1"/>
                </a:solidFill>
              </a:rPr>
              <a:t>Sukurti dokumentą poaplankyje</a:t>
            </a:r>
          </a:p>
        </p:txBody>
      </p:sp>
      <p:cxnSp>
        <p:nvCxnSpPr>
          <p:cNvPr id="35" name="Straight Connector 34">
            <a:extLst>
              <a:ext uri="{FF2B5EF4-FFF2-40B4-BE49-F238E27FC236}">
                <a16:creationId xmlns:a16="http://schemas.microsoft.com/office/drawing/2014/main" id="{84FCE37A-BF31-5A2F-808A-70F9FB093BBA}"/>
              </a:ext>
            </a:extLst>
          </p:cNvPr>
          <p:cNvCxnSpPr>
            <a:cxnSpLocks/>
          </p:cNvCxnSpPr>
          <p:nvPr/>
        </p:nvCxnSpPr>
        <p:spPr>
          <a:xfrm flipV="1">
            <a:off x="8441690" y="5217844"/>
            <a:ext cx="27940" cy="3564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38ECFFB-F6BA-786E-C7EF-13B47AB60B8D}"/>
              </a:ext>
            </a:extLst>
          </p:cNvPr>
          <p:cNvSpPr/>
          <p:nvPr/>
        </p:nvSpPr>
        <p:spPr>
          <a:xfrm>
            <a:off x="9885064" y="4704867"/>
            <a:ext cx="2213388" cy="646331"/>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a:solidFill>
                  <a:schemeClr val="tx1"/>
                </a:solidFill>
              </a:rPr>
              <a:t>Redaguoti poaplankio informaciją</a:t>
            </a:r>
          </a:p>
        </p:txBody>
      </p:sp>
      <p:sp>
        <p:nvSpPr>
          <p:cNvPr id="39" name="Rectangle 38">
            <a:extLst>
              <a:ext uri="{FF2B5EF4-FFF2-40B4-BE49-F238E27FC236}">
                <a16:creationId xmlns:a16="http://schemas.microsoft.com/office/drawing/2014/main" id="{9A965907-C70E-12CF-A4C2-9C59D04F4EA6}"/>
              </a:ext>
            </a:extLst>
          </p:cNvPr>
          <p:cNvSpPr/>
          <p:nvPr/>
        </p:nvSpPr>
        <p:spPr>
          <a:xfrm>
            <a:off x="7871008" y="6111975"/>
            <a:ext cx="1817004" cy="433745"/>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a:solidFill>
                  <a:schemeClr val="tx1"/>
                </a:solidFill>
              </a:rPr>
              <a:t>Ištrinti poaplankį</a:t>
            </a:r>
          </a:p>
        </p:txBody>
      </p:sp>
      <p:sp>
        <p:nvSpPr>
          <p:cNvPr id="40" name="Rectangle 39">
            <a:extLst>
              <a:ext uri="{FF2B5EF4-FFF2-40B4-BE49-F238E27FC236}">
                <a16:creationId xmlns:a16="http://schemas.microsoft.com/office/drawing/2014/main" id="{4CA67411-DA3B-284D-B3EF-699B08BFA1A6}"/>
              </a:ext>
            </a:extLst>
          </p:cNvPr>
          <p:cNvSpPr/>
          <p:nvPr/>
        </p:nvSpPr>
        <p:spPr>
          <a:xfrm>
            <a:off x="9885064" y="5649748"/>
            <a:ext cx="2213388" cy="574299"/>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a:solidFill>
                  <a:schemeClr val="tx1"/>
                </a:solidFill>
              </a:rPr>
              <a:t>Peržiūrėti poaplankio informaciją</a:t>
            </a:r>
          </a:p>
        </p:txBody>
      </p:sp>
      <p:cxnSp>
        <p:nvCxnSpPr>
          <p:cNvPr id="41" name="Straight Connector 40">
            <a:extLst>
              <a:ext uri="{FF2B5EF4-FFF2-40B4-BE49-F238E27FC236}">
                <a16:creationId xmlns:a16="http://schemas.microsoft.com/office/drawing/2014/main" id="{76942F6F-F8F2-D780-0533-2C15F4AD19BC}"/>
              </a:ext>
            </a:extLst>
          </p:cNvPr>
          <p:cNvCxnSpPr>
            <a:cxnSpLocks/>
          </p:cNvCxnSpPr>
          <p:nvPr/>
        </p:nvCxnSpPr>
        <p:spPr>
          <a:xfrm flipV="1">
            <a:off x="8561070" y="5206657"/>
            <a:ext cx="1323994" cy="3676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F6E70D-296B-F578-BE70-3BCCECB42A1F}"/>
              </a:ext>
            </a:extLst>
          </p:cNvPr>
          <p:cNvCxnSpPr>
            <a:cxnSpLocks/>
            <a:stCxn id="22" idx="3"/>
            <a:endCxn id="40" idx="1"/>
          </p:cNvCxnSpPr>
          <p:nvPr/>
        </p:nvCxnSpPr>
        <p:spPr>
          <a:xfrm>
            <a:off x="8834120" y="5668010"/>
            <a:ext cx="1050944" cy="2688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DABE2F-8B77-9565-5E52-FE53B194DF6E}"/>
              </a:ext>
            </a:extLst>
          </p:cNvPr>
          <p:cNvCxnSpPr>
            <a:cxnSpLocks/>
          </p:cNvCxnSpPr>
          <p:nvPr/>
        </p:nvCxnSpPr>
        <p:spPr>
          <a:xfrm flipV="1">
            <a:off x="8637068" y="5756445"/>
            <a:ext cx="27940" cy="3564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8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17D9BC-F71B-88FB-BA3C-FE57062D01EE}"/>
              </a:ext>
            </a:extLst>
          </p:cNvPr>
          <p:cNvPicPr>
            <a:picLocks noChangeAspect="1"/>
          </p:cNvPicPr>
          <p:nvPr/>
        </p:nvPicPr>
        <p:blipFill>
          <a:blip r:embed="rId2"/>
          <a:stretch>
            <a:fillRect/>
          </a:stretch>
        </p:blipFill>
        <p:spPr>
          <a:xfrm>
            <a:off x="978405" y="4183903"/>
            <a:ext cx="9625581" cy="2013929"/>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Patvirtinimo grupės</a:t>
            </a:r>
            <a:endParaRPr lang="en-US" sz="3600" b="1">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237112"/>
            <a:ext cx="10584239" cy="3970318"/>
          </a:xfrm>
          <a:prstGeom prst="rect">
            <a:avLst/>
          </a:prstGeom>
          <a:noFill/>
        </p:spPr>
        <p:txBody>
          <a:bodyPr wrap="square">
            <a:spAutoFit/>
          </a:bodyPr>
          <a:lstStyle/>
          <a:p>
            <a:pPr algn="just"/>
            <a:r>
              <a:rPr lang="lt-LT" dirty="0"/>
              <a:t>Patvirtinimo grupės yra naudojamos tais atvejais, kai yra reikalinga tam tikrai organizacijos naudotojų grupei patvirtinti su pirkimu susijusius dokumentus (ar dalį jų) prieš tai, kai jie paskelbiami viešai. Pavyzdžiui, sistemos administratoriaus vaidmenį turintis vartotojas gali įtraukti patvirtinimo grupę, kuri peržiūrėtų finansinius, su pirkimu susijusius, dokumentus. </a:t>
            </a:r>
          </a:p>
          <a:p>
            <a:pPr algn="just"/>
            <a:r>
              <a:rPr lang="lt-LT" dirty="0"/>
              <a:t>Šis funkcionalumas nėra privalomas, tačiau galimas naudoti.</a:t>
            </a:r>
          </a:p>
          <a:p>
            <a:pPr algn="just"/>
            <a:r>
              <a:rPr lang="lt-LT" dirty="0"/>
              <a:t>Svarbu! Patvirtinimo grupes gali kurti/tvarkyti/šalinti tik sistemos administratoriaus vaidmenį turintys vartotojai.</a:t>
            </a:r>
          </a:p>
          <a:p>
            <a:pPr algn="just"/>
            <a:endParaRPr lang="lt-LT" dirty="0"/>
          </a:p>
          <a:p>
            <a:pPr algn="just"/>
            <a:r>
              <a:rPr lang="lt-LT" dirty="0"/>
              <a:t>Sistemos administratoriaus vaidmenį turintys vartotojai gali sukurti reikalingą skaičių patvirtinimo grupių ir priskirti į jas reikiamą kiekį narių. Tą padaryti jie gali skiltyje PV administravimas &gt; PV valdymas pasirinkus Patvirtinimo grupės</a:t>
            </a:r>
          </a:p>
          <a:p>
            <a:pPr algn="just"/>
            <a:endParaRPr lang="lt-LT" dirty="0"/>
          </a:p>
          <a:p>
            <a:pPr algn="just"/>
            <a:endParaRPr lang="lt-LT" dirty="0"/>
          </a:p>
          <a:p>
            <a:pPr algn="just"/>
            <a:endParaRPr lang="lt-LT" dirty="0"/>
          </a:p>
          <a:p>
            <a:pPr algn="just"/>
            <a:r>
              <a:rPr lang="lt-LT" dirty="0"/>
              <a:t> </a:t>
            </a:r>
          </a:p>
        </p:txBody>
      </p:sp>
      <p:sp>
        <p:nvSpPr>
          <p:cNvPr id="12" name="Stačiakampis 6">
            <a:extLst>
              <a:ext uri="{FF2B5EF4-FFF2-40B4-BE49-F238E27FC236}">
                <a16:creationId xmlns:a16="http://schemas.microsoft.com/office/drawing/2014/main" id="{92980AD8-20EE-F362-A62A-FE7373E51CD9}"/>
              </a:ext>
            </a:extLst>
          </p:cNvPr>
          <p:cNvSpPr/>
          <p:nvPr/>
        </p:nvSpPr>
        <p:spPr>
          <a:xfrm>
            <a:off x="5876444" y="4860765"/>
            <a:ext cx="1475332" cy="34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09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Patvirtinimo grupės</a:t>
            </a:r>
            <a:endParaRPr lang="en-US" sz="3600" b="1">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237112"/>
            <a:ext cx="10584239" cy="923330"/>
          </a:xfrm>
          <a:prstGeom prst="rect">
            <a:avLst/>
          </a:prstGeom>
          <a:noFill/>
        </p:spPr>
        <p:txBody>
          <a:bodyPr wrap="square">
            <a:spAutoFit/>
          </a:bodyPr>
          <a:lstStyle/>
          <a:p>
            <a:pPr algn="just"/>
            <a:r>
              <a:rPr lang="lt-LT" dirty="0"/>
              <a:t>Skiltyje PV administravimas &gt; PV valdymas pasirinkus Patvirtinimo grupės galima kurti/valdyti/ištrinti patvirtinimo grupes</a:t>
            </a:r>
          </a:p>
          <a:p>
            <a:pPr algn="just"/>
            <a:r>
              <a:rPr lang="lt-LT" dirty="0"/>
              <a:t> </a:t>
            </a:r>
          </a:p>
        </p:txBody>
      </p:sp>
      <p:pic>
        <p:nvPicPr>
          <p:cNvPr id="3" name="Picture 2">
            <a:extLst>
              <a:ext uri="{FF2B5EF4-FFF2-40B4-BE49-F238E27FC236}">
                <a16:creationId xmlns:a16="http://schemas.microsoft.com/office/drawing/2014/main" id="{4E4770C7-E81D-AAEE-2FB2-0670A70EAEE0}"/>
              </a:ext>
            </a:extLst>
          </p:cNvPr>
          <p:cNvPicPr>
            <a:picLocks noChangeAspect="1"/>
          </p:cNvPicPr>
          <p:nvPr/>
        </p:nvPicPr>
        <p:blipFill>
          <a:blip r:embed="rId2"/>
          <a:stretch>
            <a:fillRect/>
          </a:stretch>
        </p:blipFill>
        <p:spPr>
          <a:xfrm>
            <a:off x="1120772" y="1941894"/>
            <a:ext cx="9723120" cy="2141949"/>
          </a:xfrm>
          <a:prstGeom prst="rect">
            <a:avLst/>
          </a:prstGeom>
        </p:spPr>
      </p:pic>
      <p:sp>
        <p:nvSpPr>
          <p:cNvPr id="12" name="Stačiakampis 6">
            <a:extLst>
              <a:ext uri="{FF2B5EF4-FFF2-40B4-BE49-F238E27FC236}">
                <a16:creationId xmlns:a16="http://schemas.microsoft.com/office/drawing/2014/main" id="{92980AD8-20EE-F362-A62A-FE7373E51CD9}"/>
              </a:ext>
            </a:extLst>
          </p:cNvPr>
          <p:cNvSpPr/>
          <p:nvPr/>
        </p:nvSpPr>
        <p:spPr>
          <a:xfrm>
            <a:off x="7748932" y="3737178"/>
            <a:ext cx="3000348" cy="34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20F11B-E2EC-3FAB-B7F8-1CC3A5F0E2B5}"/>
              </a:ext>
            </a:extLst>
          </p:cNvPr>
          <p:cNvSpPr txBox="1"/>
          <p:nvPr/>
        </p:nvSpPr>
        <p:spPr>
          <a:xfrm>
            <a:off x="847530" y="4326960"/>
            <a:ext cx="10426921" cy="646331"/>
          </a:xfrm>
          <a:prstGeom prst="rect">
            <a:avLst/>
          </a:prstGeom>
          <a:noFill/>
        </p:spPr>
        <p:txBody>
          <a:bodyPr wrap="square">
            <a:spAutoFit/>
          </a:bodyPr>
          <a:lstStyle/>
          <a:p>
            <a:pPr algn="just"/>
            <a:r>
              <a:rPr lang="lt-LT" dirty="0"/>
              <a:t>Kuriant patvirtinimo grupę turi būti pasirenkamas pagrindinis tvirtintojas (1), taip pat papildomi tvirtintojai (2)</a:t>
            </a:r>
          </a:p>
          <a:p>
            <a:pPr algn="just"/>
            <a:endParaRPr lang="lt-LT" dirty="0"/>
          </a:p>
        </p:txBody>
      </p:sp>
      <p:pic>
        <p:nvPicPr>
          <p:cNvPr id="10" name="Picture 9">
            <a:extLst>
              <a:ext uri="{FF2B5EF4-FFF2-40B4-BE49-F238E27FC236}">
                <a16:creationId xmlns:a16="http://schemas.microsoft.com/office/drawing/2014/main" id="{E011747A-BF6B-45DA-27E9-7ADE1645E05E}"/>
              </a:ext>
            </a:extLst>
          </p:cNvPr>
          <p:cNvPicPr>
            <a:picLocks noChangeAspect="1"/>
          </p:cNvPicPr>
          <p:nvPr/>
        </p:nvPicPr>
        <p:blipFill>
          <a:blip r:embed="rId3"/>
          <a:stretch>
            <a:fillRect/>
          </a:stretch>
        </p:blipFill>
        <p:spPr>
          <a:xfrm>
            <a:off x="1120772" y="4772856"/>
            <a:ext cx="9694880" cy="1861623"/>
          </a:xfrm>
          <a:prstGeom prst="rect">
            <a:avLst/>
          </a:prstGeom>
        </p:spPr>
      </p:pic>
      <p:sp>
        <p:nvSpPr>
          <p:cNvPr id="11" name="Oval 3">
            <a:extLst>
              <a:ext uri="{FF2B5EF4-FFF2-40B4-BE49-F238E27FC236}">
                <a16:creationId xmlns:a16="http://schemas.microsoft.com/office/drawing/2014/main" id="{4CE2180D-B5FC-5E35-72FC-C31D515BA937}"/>
              </a:ext>
            </a:extLst>
          </p:cNvPr>
          <p:cNvSpPr/>
          <p:nvPr/>
        </p:nvSpPr>
        <p:spPr>
          <a:xfrm>
            <a:off x="741835" y="52164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3" name="Oval 3">
            <a:extLst>
              <a:ext uri="{FF2B5EF4-FFF2-40B4-BE49-F238E27FC236}">
                <a16:creationId xmlns:a16="http://schemas.microsoft.com/office/drawing/2014/main" id="{69C94AB1-9BA0-DA6A-2D9F-94237A630277}"/>
              </a:ext>
            </a:extLst>
          </p:cNvPr>
          <p:cNvSpPr/>
          <p:nvPr/>
        </p:nvSpPr>
        <p:spPr>
          <a:xfrm>
            <a:off x="741835" y="56587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380709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2</a:t>
            </a:fld>
            <a:endParaRPr lang="en-US"/>
          </a:p>
        </p:txBody>
      </p:sp>
      <p:pic>
        <p:nvPicPr>
          <p:cNvPr id="16" name="Graphic 15" descr="Users with solid fill">
            <a:extLst>
              <a:ext uri="{FF2B5EF4-FFF2-40B4-BE49-F238E27FC236}">
                <a16:creationId xmlns:a16="http://schemas.microsoft.com/office/drawing/2014/main" id="{6C957F96-FD88-E889-40F0-58A13A910D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27237" y="2261419"/>
            <a:ext cx="2099188" cy="2099188"/>
          </a:xfrm>
          <a:prstGeom prst="rect">
            <a:avLst/>
          </a:prstGeom>
        </p:spPr>
      </p:pic>
      <p:sp>
        <p:nvSpPr>
          <p:cNvPr id="17" name="Pavadinimas 1">
            <a:extLst>
              <a:ext uri="{FF2B5EF4-FFF2-40B4-BE49-F238E27FC236}">
                <a16:creationId xmlns:a16="http://schemas.microsoft.com/office/drawing/2014/main" id="{3C517718-4491-0653-D843-C8D5BBFBA781}"/>
              </a:ext>
            </a:extLst>
          </p:cNvPr>
          <p:cNvSpPr>
            <a:spLocks noGrp="1"/>
          </p:cNvSpPr>
          <p:nvPr>
            <p:ph type="title"/>
          </p:nvPr>
        </p:nvSpPr>
        <p:spPr>
          <a:xfrm>
            <a:off x="847532" y="327803"/>
            <a:ext cx="10515600" cy="545034"/>
          </a:xfrm>
        </p:spPr>
        <p:txBody>
          <a:bodyPr>
            <a:noAutofit/>
          </a:bodyPr>
          <a:lstStyle/>
          <a:p>
            <a:pPr algn="ctr"/>
            <a:r>
              <a:rPr lang="lt-LT" sz="3600" b="1">
                <a:solidFill>
                  <a:prstClr val="black"/>
                </a:solidFill>
                <a:latin typeface="Calibri Light"/>
              </a:rPr>
              <a:t>Vartotojų paskyrų vaidmenys </a:t>
            </a:r>
            <a:r>
              <a:rPr lang="lt-LT" sz="3600" b="1" u="sng">
                <a:solidFill>
                  <a:prstClr val="black"/>
                </a:solidFill>
                <a:latin typeface="Calibri Light"/>
              </a:rPr>
              <a:t>organizacijos lygmenyje</a:t>
            </a:r>
            <a:endParaRPr lang="en-US" sz="3600" b="1" u="sng">
              <a:solidFill>
                <a:srgbClr val="FF0000"/>
              </a:solidFill>
            </a:endParaRPr>
          </a:p>
        </p:txBody>
      </p:sp>
      <p:pic>
        <p:nvPicPr>
          <p:cNvPr id="18" name="Graphic 17" descr="Users with solid fill">
            <a:extLst>
              <a:ext uri="{FF2B5EF4-FFF2-40B4-BE49-F238E27FC236}">
                <a16:creationId xmlns:a16="http://schemas.microsoft.com/office/drawing/2014/main" id="{D208CF2B-0B1E-629F-3FBC-3097194518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96347" y="2261419"/>
            <a:ext cx="2099188" cy="2099188"/>
          </a:xfrm>
          <a:prstGeom prst="rect">
            <a:avLst/>
          </a:prstGeom>
        </p:spPr>
      </p:pic>
      <p:pic>
        <p:nvPicPr>
          <p:cNvPr id="19" name="Graphic 18" descr="Users with solid fill">
            <a:extLst>
              <a:ext uri="{FF2B5EF4-FFF2-40B4-BE49-F238E27FC236}">
                <a16:creationId xmlns:a16="http://schemas.microsoft.com/office/drawing/2014/main" id="{BED4C79A-0A52-4A9C-DB81-D3A8B165109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65457" y="2229464"/>
            <a:ext cx="2099188" cy="2099188"/>
          </a:xfrm>
          <a:prstGeom prst="rect">
            <a:avLst/>
          </a:prstGeom>
        </p:spPr>
      </p:pic>
      <p:sp>
        <p:nvSpPr>
          <p:cNvPr id="21" name="TextBox 20">
            <a:extLst>
              <a:ext uri="{FF2B5EF4-FFF2-40B4-BE49-F238E27FC236}">
                <a16:creationId xmlns:a16="http://schemas.microsoft.com/office/drawing/2014/main" id="{1534C99C-E376-C7D2-AFB5-A504BD599497}"/>
              </a:ext>
            </a:extLst>
          </p:cNvPr>
          <p:cNvSpPr txBox="1"/>
          <p:nvPr/>
        </p:nvSpPr>
        <p:spPr>
          <a:xfrm>
            <a:off x="1010262" y="1835239"/>
            <a:ext cx="3333138" cy="646331"/>
          </a:xfrm>
          <a:prstGeom prst="rect">
            <a:avLst/>
          </a:prstGeom>
          <a:noFill/>
        </p:spPr>
        <p:txBody>
          <a:bodyPr wrap="square">
            <a:spAutoFit/>
          </a:bodyPr>
          <a:lstStyle/>
          <a:p>
            <a:pPr algn="ctr"/>
            <a:r>
              <a:rPr kumimoji="0" lang="lt-LT" sz="1800" b="1" i="0" u="none" strike="noStrike" kern="1200" cap="none" spc="0" normalizeH="0" baseline="0" noProof="0">
                <a:ln>
                  <a:noFill/>
                </a:ln>
                <a:effectLst/>
                <a:uLnTx/>
                <a:uFillTx/>
                <a:latin typeface="Calibri"/>
                <a:ea typeface="+mn-ea"/>
                <a:cs typeface="+mn-cs"/>
              </a:rPr>
              <a:t>Administratorius </a:t>
            </a:r>
            <a:br>
              <a:rPr kumimoji="0" lang="lt-LT" sz="1800" b="0" i="0" u="none" strike="noStrike" kern="1200" cap="none" spc="0" normalizeH="0" baseline="0" noProof="0">
                <a:ln>
                  <a:noFill/>
                </a:ln>
                <a:effectLst/>
                <a:uLnTx/>
                <a:uFillTx/>
                <a:latin typeface="Calibri"/>
                <a:ea typeface="+mn-ea"/>
                <a:cs typeface="+mn-cs"/>
              </a:rPr>
            </a:br>
            <a:r>
              <a:rPr kumimoji="0" lang="lt-LT" sz="1800" b="0" i="0" u="none" strike="noStrike" kern="1200" cap="none" spc="0" normalizeH="0" baseline="0" noProof="0">
                <a:ln>
                  <a:noFill/>
                </a:ln>
                <a:effectLst/>
                <a:uLnTx/>
                <a:uFillTx/>
                <a:latin typeface="Calibri"/>
                <a:ea typeface="+mn-ea"/>
                <a:cs typeface="+mn-cs"/>
              </a:rPr>
              <a:t>(Sistemoje – PV administratorius)</a:t>
            </a:r>
            <a:endParaRPr lang="lt-LT"/>
          </a:p>
        </p:txBody>
      </p:sp>
      <p:sp>
        <p:nvSpPr>
          <p:cNvPr id="22" name="TextBox 21">
            <a:extLst>
              <a:ext uri="{FF2B5EF4-FFF2-40B4-BE49-F238E27FC236}">
                <a16:creationId xmlns:a16="http://schemas.microsoft.com/office/drawing/2014/main" id="{2469E98F-BB60-942D-1AD3-58E36038A959}"/>
              </a:ext>
            </a:extLst>
          </p:cNvPr>
          <p:cNvSpPr txBox="1"/>
          <p:nvPr/>
        </p:nvSpPr>
        <p:spPr>
          <a:xfrm>
            <a:off x="4579372" y="1696739"/>
            <a:ext cx="3333138" cy="923330"/>
          </a:xfrm>
          <a:prstGeom prst="rect">
            <a:avLst/>
          </a:prstGeom>
          <a:noFill/>
        </p:spPr>
        <p:txBody>
          <a:bodyPr wrap="square">
            <a:spAutoFit/>
          </a:bodyPr>
          <a:lstStyle/>
          <a:p>
            <a:pPr algn="ctr"/>
            <a:r>
              <a:rPr kumimoji="0" lang="lt-LT" sz="1800" b="1" i="0" u="none" strike="noStrike" kern="1200" cap="none" spc="0" normalizeH="0" baseline="0" noProof="0">
                <a:ln>
                  <a:noFill/>
                </a:ln>
                <a:effectLst/>
                <a:uLnTx/>
                <a:uFillTx/>
                <a:latin typeface="Calibri"/>
                <a:ea typeface="+mn-ea"/>
                <a:cs typeface="+mn-cs"/>
              </a:rPr>
              <a:t>Administratoriaus asistentas</a:t>
            </a:r>
            <a:br>
              <a:rPr kumimoji="0" lang="lt-LT" sz="1800" b="0" i="0" u="none" strike="noStrike" kern="1200" cap="none" spc="0" normalizeH="0" baseline="0" noProof="0">
                <a:ln>
                  <a:noFill/>
                </a:ln>
                <a:effectLst/>
                <a:uLnTx/>
                <a:uFillTx/>
                <a:latin typeface="Calibri"/>
                <a:ea typeface="+mn-ea"/>
                <a:cs typeface="+mn-cs"/>
              </a:rPr>
            </a:br>
            <a:r>
              <a:rPr kumimoji="0" lang="lt-LT" sz="1800" b="0" i="0" u="none" strike="noStrike" kern="1200" cap="none" spc="0" normalizeH="0" baseline="0" noProof="0">
                <a:ln>
                  <a:noFill/>
                </a:ln>
                <a:effectLst/>
                <a:uLnTx/>
                <a:uFillTx/>
                <a:latin typeface="Calibri"/>
                <a:ea typeface="+mn-ea"/>
                <a:cs typeface="+mn-cs"/>
              </a:rPr>
              <a:t>(Sistemoje – PV administratoriaus asistentas)</a:t>
            </a:r>
            <a:endParaRPr lang="lt-LT"/>
          </a:p>
        </p:txBody>
      </p:sp>
      <p:sp>
        <p:nvSpPr>
          <p:cNvPr id="23" name="TextBox 22">
            <a:extLst>
              <a:ext uri="{FF2B5EF4-FFF2-40B4-BE49-F238E27FC236}">
                <a16:creationId xmlns:a16="http://schemas.microsoft.com/office/drawing/2014/main" id="{A5F7DD39-61B1-2479-A430-27E67A0296F6}"/>
              </a:ext>
            </a:extLst>
          </p:cNvPr>
          <p:cNvSpPr txBox="1"/>
          <p:nvPr/>
        </p:nvSpPr>
        <p:spPr>
          <a:xfrm>
            <a:off x="8148482" y="1860494"/>
            <a:ext cx="3333138" cy="646331"/>
          </a:xfrm>
          <a:prstGeom prst="rect">
            <a:avLst/>
          </a:prstGeom>
          <a:noFill/>
        </p:spPr>
        <p:txBody>
          <a:bodyPr wrap="square">
            <a:spAutoFit/>
          </a:bodyPr>
          <a:lstStyle/>
          <a:p>
            <a:pPr algn="ctr"/>
            <a:r>
              <a:rPr kumimoji="0" lang="lt-LT" sz="1800" b="1" i="0" u="none" strike="noStrike" kern="1200" cap="none" spc="0" normalizeH="0" baseline="0" noProof="0">
                <a:ln>
                  <a:noFill/>
                </a:ln>
                <a:effectLst/>
                <a:uLnTx/>
                <a:uFillTx/>
                <a:latin typeface="Calibri"/>
                <a:ea typeface="+mn-ea"/>
                <a:cs typeface="+mn-cs"/>
              </a:rPr>
              <a:t>Specialistas</a:t>
            </a:r>
            <a:br>
              <a:rPr kumimoji="0" lang="lt-LT" sz="1800" b="0" i="0" u="none" strike="noStrike" kern="1200" cap="none" spc="0" normalizeH="0" baseline="0" noProof="0">
                <a:ln>
                  <a:noFill/>
                </a:ln>
                <a:effectLst/>
                <a:uLnTx/>
                <a:uFillTx/>
                <a:latin typeface="Calibri"/>
                <a:ea typeface="+mn-ea"/>
                <a:cs typeface="+mn-cs"/>
              </a:rPr>
            </a:br>
            <a:r>
              <a:rPr kumimoji="0" lang="lt-LT" sz="1800" b="0" i="0" u="none" strike="noStrike" kern="1200" cap="none" spc="0" normalizeH="0" baseline="0" noProof="0">
                <a:ln>
                  <a:noFill/>
                </a:ln>
                <a:effectLst/>
                <a:uLnTx/>
                <a:uFillTx/>
                <a:latin typeface="Calibri"/>
                <a:ea typeface="+mn-ea"/>
                <a:cs typeface="+mn-cs"/>
              </a:rPr>
              <a:t>(Sistemoje – PV specialistas)</a:t>
            </a:r>
            <a:endParaRPr lang="lt-LT"/>
          </a:p>
        </p:txBody>
      </p:sp>
      <p:cxnSp>
        <p:nvCxnSpPr>
          <p:cNvPr id="32" name="Straight Connector 31">
            <a:extLst>
              <a:ext uri="{FF2B5EF4-FFF2-40B4-BE49-F238E27FC236}">
                <a16:creationId xmlns:a16="http://schemas.microsoft.com/office/drawing/2014/main" id="{362C6AC9-9FCB-CD65-D279-1A87B9565A47}"/>
              </a:ext>
            </a:extLst>
          </p:cNvPr>
          <p:cNvCxnSpPr>
            <a:cxnSpLocks/>
          </p:cNvCxnSpPr>
          <p:nvPr/>
        </p:nvCxnSpPr>
        <p:spPr>
          <a:xfrm flipV="1">
            <a:off x="2676831" y="4328652"/>
            <a:ext cx="3569110" cy="3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BD9B9E-24EF-0695-00CF-D80493CA7648}"/>
              </a:ext>
            </a:extLst>
          </p:cNvPr>
          <p:cNvCxnSpPr>
            <a:cxnSpLocks/>
          </p:cNvCxnSpPr>
          <p:nvPr/>
        </p:nvCxnSpPr>
        <p:spPr>
          <a:xfrm>
            <a:off x="6658896" y="4341156"/>
            <a:ext cx="3156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DB7727-1FB9-5BF3-F5CF-AA3DFA0D51A5}"/>
              </a:ext>
            </a:extLst>
          </p:cNvPr>
          <p:cNvCxnSpPr/>
          <p:nvPr/>
        </p:nvCxnSpPr>
        <p:spPr>
          <a:xfrm flipV="1">
            <a:off x="6245941" y="4021394"/>
            <a:ext cx="0" cy="30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C003762-87DC-99E2-CE4E-C441D9A7F1F7}"/>
              </a:ext>
            </a:extLst>
          </p:cNvPr>
          <p:cNvCxnSpPr/>
          <p:nvPr/>
        </p:nvCxnSpPr>
        <p:spPr>
          <a:xfrm flipV="1">
            <a:off x="9815051" y="4033898"/>
            <a:ext cx="0" cy="30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2F054AC-7A27-A00A-A09F-6AE4E413D75E}"/>
              </a:ext>
            </a:extLst>
          </p:cNvPr>
          <p:cNvSpPr txBox="1"/>
          <p:nvPr/>
        </p:nvSpPr>
        <p:spPr>
          <a:xfrm>
            <a:off x="1101219" y="4797965"/>
            <a:ext cx="10380401" cy="1477328"/>
          </a:xfrm>
          <a:prstGeom prst="rect">
            <a:avLst/>
          </a:prstGeom>
          <a:noFill/>
        </p:spPr>
        <p:txBody>
          <a:bodyPr wrap="square" lIns="91440" tIns="45720" rIns="91440" bIns="45720" anchor="t">
            <a:spAutoFit/>
          </a:bodyPr>
          <a:lstStyle/>
          <a:p>
            <a:pPr marR="0" lvl="0" algn="just" defTabSz="914400" rtl="0" eaLnBrk="1" fontAlgn="auto" latinLnBrk="0" hangingPunct="1">
              <a:lnSpc>
                <a:spcPct val="100000"/>
              </a:lnSpc>
              <a:spcBef>
                <a:spcPts val="0"/>
              </a:spcBef>
              <a:spcAft>
                <a:spcPts val="0"/>
              </a:spcAft>
              <a:buClrTx/>
              <a:buSzTx/>
              <a:tabLst/>
              <a:defRPr/>
            </a:pPr>
            <a:r>
              <a:rPr lang="lt-LT" dirty="0">
                <a:latin typeface="Calibri"/>
              </a:rPr>
              <a:t>Vartotojų skaičius skirtinguose vaidmenyse nėra ribojamas. Tai reiškia, kad vienoje organizacijoje gali būti X administratorių, Y Administratoriaus asistentų ir Z Specialistų. </a:t>
            </a:r>
          </a:p>
          <a:p>
            <a:pPr algn="just">
              <a:defRPr/>
            </a:pPr>
            <a:r>
              <a:rPr kumimoji="0" lang="lt-LT" sz="1800" b="1" i="0" u="none" strike="noStrike" kern="1200" cap="none" spc="0" normalizeH="0" baseline="0" noProof="0" dirty="0" err="1">
                <a:ln>
                  <a:noFill/>
                </a:ln>
                <a:effectLst/>
                <a:uLnTx/>
                <a:uFillTx/>
                <a:latin typeface="Calibri"/>
                <a:ea typeface="+mn-ea"/>
                <a:cs typeface="+mn-cs"/>
              </a:rPr>
              <a:t>Sva</a:t>
            </a:r>
            <a:r>
              <a:rPr lang="lt-LT" b="1" dirty="0" err="1">
                <a:latin typeface="Calibri"/>
              </a:rPr>
              <a:t>rbu</a:t>
            </a:r>
            <a:r>
              <a:rPr lang="lt-LT" b="1" dirty="0">
                <a:latin typeface="Calibri"/>
              </a:rPr>
              <a:t>! </a:t>
            </a:r>
            <a:r>
              <a:rPr lang="lt-LT" dirty="0">
                <a:latin typeface="Calibri"/>
              </a:rPr>
              <a:t>Vienas asmuo gali turėti tik vieną iš aukščiau nurodytų vaidmenų, t. y. sistemos administratoriaus vaidmenį turintis vartotojas negali būti specialistu ar administratoriaus asistentu. Tačiau nesant pakankamai žmogiškųjų resursų, priskirti administratoriaus asistento ir(ar) specialisto vaidmenų nėra privaloma</a:t>
            </a:r>
            <a:endParaRPr lang="lt-LT" sz="1800" i="0" u="none" strike="noStrike" kern="1200" cap="none" spc="0" normalizeH="0" baseline="0" noProof="0" dirty="0">
              <a:ln>
                <a:noFill/>
              </a:ln>
              <a:effectLst/>
              <a:uLnTx/>
              <a:uFillTx/>
              <a:latin typeface="Calibri"/>
              <a:cs typeface="Calibri"/>
            </a:endParaRPr>
          </a:p>
        </p:txBody>
      </p:sp>
    </p:spTree>
    <p:extLst>
      <p:ext uri="{BB962C8B-B14F-4D97-AF65-F5344CB8AC3E}">
        <p14:creationId xmlns:p14="http://schemas.microsoft.com/office/powerpoint/2010/main" val="365532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solidFill>
                  <a:prstClr val="black"/>
                </a:solidFill>
                <a:latin typeface="Calibri Light"/>
                <a:ea typeface="Calibri Light"/>
                <a:cs typeface="Calibri Light"/>
              </a:rPr>
              <a:t>Patvirtinimo grupės ir jų valdymas</a:t>
            </a:r>
            <a:endParaRPr lang="en-US" sz="3600" b="1">
              <a:solidFill>
                <a:prstClr val="black"/>
              </a:solidFill>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089227"/>
            <a:ext cx="10990508" cy="923330"/>
          </a:xfrm>
          <a:prstGeom prst="rect">
            <a:avLst/>
          </a:prstGeom>
          <a:noFill/>
        </p:spPr>
        <p:txBody>
          <a:bodyPr wrap="square">
            <a:spAutoFit/>
          </a:bodyPr>
          <a:lstStyle/>
          <a:p>
            <a:pPr algn="just"/>
            <a:r>
              <a:rPr lang="lt-LT"/>
              <a:t>Kai bus sukurtas konkretus pirkimas, parengti ir į sistemą įkelti su pirkimu susiję dokumentai, tuomet šiame konkrečiame pirkime pasirinkus Rodyti pirkimo meniu (1) &gt; Pirkimo dokumentai (2), skiltyje Pirkimo dokumentai (3)</a:t>
            </a:r>
          </a:p>
          <a:p>
            <a:pPr algn="just"/>
            <a:r>
              <a:rPr lang="lt-LT"/>
              <a:t> </a:t>
            </a:r>
          </a:p>
        </p:txBody>
      </p:sp>
      <p:sp>
        <p:nvSpPr>
          <p:cNvPr id="7" name="TextBox 6">
            <a:extLst>
              <a:ext uri="{FF2B5EF4-FFF2-40B4-BE49-F238E27FC236}">
                <a16:creationId xmlns:a16="http://schemas.microsoft.com/office/drawing/2014/main" id="{8120F11B-E2EC-3FAB-B7F8-1CC3A5F0E2B5}"/>
              </a:ext>
            </a:extLst>
          </p:cNvPr>
          <p:cNvSpPr txBox="1"/>
          <p:nvPr/>
        </p:nvSpPr>
        <p:spPr>
          <a:xfrm>
            <a:off x="690213" y="3640875"/>
            <a:ext cx="10990508" cy="1200329"/>
          </a:xfrm>
          <a:prstGeom prst="rect">
            <a:avLst/>
          </a:prstGeom>
          <a:noFill/>
        </p:spPr>
        <p:txBody>
          <a:bodyPr wrap="square">
            <a:spAutoFit/>
          </a:bodyPr>
          <a:lstStyle/>
          <a:p>
            <a:pPr algn="just"/>
            <a:r>
              <a:rPr lang="lt-LT" dirty="0"/>
              <a:t>Norint pridėti patvirtinimo grupę prie konkrečių dokumentų, dokumentų sąraše pasirenkamas reikiamas dokumentas (4) ir pasirenkama „Pasirinkite patvirtinimo grupes“(5). Iš pateikto sąrašo pažymima reikiama patvirtinimo grupė ir spaudžiama </a:t>
            </a:r>
            <a:r>
              <a:rPr lang="en-US" dirty="0"/>
              <a:t>„</a:t>
            </a:r>
            <a:r>
              <a:rPr lang="lt-LT" dirty="0"/>
              <a:t>Pasirinkti</a:t>
            </a:r>
            <a:r>
              <a:rPr lang="en-US" dirty="0"/>
              <a:t>“</a:t>
            </a:r>
            <a:r>
              <a:rPr lang="lt-LT" dirty="0"/>
              <a:t> (6)</a:t>
            </a:r>
          </a:p>
          <a:p>
            <a:pPr algn="just"/>
            <a:endParaRPr lang="lt-LT" dirty="0"/>
          </a:p>
        </p:txBody>
      </p:sp>
      <p:pic>
        <p:nvPicPr>
          <p:cNvPr id="5" name="Picture 4">
            <a:extLst>
              <a:ext uri="{FF2B5EF4-FFF2-40B4-BE49-F238E27FC236}">
                <a16:creationId xmlns:a16="http://schemas.microsoft.com/office/drawing/2014/main" id="{8B574E3F-30C8-6A40-EA9A-CF24B0E2FC95}"/>
              </a:ext>
            </a:extLst>
          </p:cNvPr>
          <p:cNvPicPr>
            <a:picLocks noChangeAspect="1"/>
          </p:cNvPicPr>
          <p:nvPr/>
        </p:nvPicPr>
        <p:blipFill>
          <a:blip r:embed="rId2"/>
          <a:stretch>
            <a:fillRect/>
          </a:stretch>
        </p:blipFill>
        <p:spPr>
          <a:xfrm>
            <a:off x="1185136" y="1783934"/>
            <a:ext cx="4104485" cy="1833071"/>
          </a:xfrm>
          <a:prstGeom prst="rect">
            <a:avLst/>
          </a:prstGeom>
        </p:spPr>
      </p:pic>
      <p:pic>
        <p:nvPicPr>
          <p:cNvPr id="9" name="Picture 8">
            <a:extLst>
              <a:ext uri="{FF2B5EF4-FFF2-40B4-BE49-F238E27FC236}">
                <a16:creationId xmlns:a16="http://schemas.microsoft.com/office/drawing/2014/main" id="{FEC04D5B-D88D-A870-57E0-8191A19DDC34}"/>
              </a:ext>
            </a:extLst>
          </p:cNvPr>
          <p:cNvPicPr>
            <a:picLocks noChangeAspect="1"/>
          </p:cNvPicPr>
          <p:nvPr/>
        </p:nvPicPr>
        <p:blipFill>
          <a:blip r:embed="rId3"/>
          <a:srcRect r="7705"/>
          <a:stretch/>
        </p:blipFill>
        <p:spPr>
          <a:xfrm>
            <a:off x="5835344" y="1783934"/>
            <a:ext cx="5178096" cy="1856941"/>
          </a:xfrm>
          <a:prstGeom prst="rect">
            <a:avLst/>
          </a:prstGeom>
        </p:spPr>
      </p:pic>
      <p:sp>
        <p:nvSpPr>
          <p:cNvPr id="14" name="Oval 3">
            <a:extLst>
              <a:ext uri="{FF2B5EF4-FFF2-40B4-BE49-F238E27FC236}">
                <a16:creationId xmlns:a16="http://schemas.microsoft.com/office/drawing/2014/main" id="{CF61D167-5AEF-704B-494D-93BF35DF9230}"/>
              </a:ext>
            </a:extLst>
          </p:cNvPr>
          <p:cNvSpPr/>
          <p:nvPr/>
        </p:nvSpPr>
        <p:spPr>
          <a:xfrm>
            <a:off x="3123745" y="22366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3" name="Oval 3">
            <a:extLst>
              <a:ext uri="{FF2B5EF4-FFF2-40B4-BE49-F238E27FC236}">
                <a16:creationId xmlns:a16="http://schemas.microsoft.com/office/drawing/2014/main" id="{69C94AB1-9BA0-DA6A-2D9F-94237A630277}"/>
              </a:ext>
            </a:extLst>
          </p:cNvPr>
          <p:cNvSpPr/>
          <p:nvPr/>
        </p:nvSpPr>
        <p:spPr>
          <a:xfrm>
            <a:off x="2550315" y="31455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1" name="Oval 3">
            <a:extLst>
              <a:ext uri="{FF2B5EF4-FFF2-40B4-BE49-F238E27FC236}">
                <a16:creationId xmlns:a16="http://schemas.microsoft.com/office/drawing/2014/main" id="{4CE2180D-B5FC-5E35-72FC-C31D515BA937}"/>
              </a:ext>
            </a:extLst>
          </p:cNvPr>
          <p:cNvSpPr/>
          <p:nvPr/>
        </p:nvSpPr>
        <p:spPr>
          <a:xfrm>
            <a:off x="6291984" y="2786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icture 16">
            <a:extLst>
              <a:ext uri="{FF2B5EF4-FFF2-40B4-BE49-F238E27FC236}">
                <a16:creationId xmlns:a16="http://schemas.microsoft.com/office/drawing/2014/main" id="{B4F0AEBF-FB98-5EAB-6C4F-1857F31660B9}"/>
              </a:ext>
            </a:extLst>
          </p:cNvPr>
          <p:cNvPicPr>
            <a:picLocks noChangeAspect="1"/>
          </p:cNvPicPr>
          <p:nvPr/>
        </p:nvPicPr>
        <p:blipFill>
          <a:blip r:embed="rId4"/>
          <a:srcRect t="7679"/>
          <a:stretch/>
        </p:blipFill>
        <p:spPr>
          <a:xfrm>
            <a:off x="1225672" y="4521200"/>
            <a:ext cx="9472704" cy="2330351"/>
          </a:xfrm>
          <a:prstGeom prst="rect">
            <a:avLst/>
          </a:prstGeom>
        </p:spPr>
      </p:pic>
      <p:sp>
        <p:nvSpPr>
          <p:cNvPr id="18" name="Oval 3">
            <a:extLst>
              <a:ext uri="{FF2B5EF4-FFF2-40B4-BE49-F238E27FC236}">
                <a16:creationId xmlns:a16="http://schemas.microsoft.com/office/drawing/2014/main" id="{16F9B6A9-0DB7-B39E-D7F6-0883F52F892A}"/>
              </a:ext>
            </a:extLst>
          </p:cNvPr>
          <p:cNvSpPr/>
          <p:nvPr/>
        </p:nvSpPr>
        <p:spPr>
          <a:xfrm>
            <a:off x="260063" y="5494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19" name="Oval 3">
            <a:extLst>
              <a:ext uri="{FF2B5EF4-FFF2-40B4-BE49-F238E27FC236}">
                <a16:creationId xmlns:a16="http://schemas.microsoft.com/office/drawing/2014/main" id="{B5240F29-A569-7F9A-0C9A-AD7A256905A7}"/>
              </a:ext>
            </a:extLst>
          </p:cNvPr>
          <p:cNvSpPr/>
          <p:nvPr/>
        </p:nvSpPr>
        <p:spPr>
          <a:xfrm>
            <a:off x="10937037" y="43396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20" name="Oval 3">
            <a:extLst>
              <a:ext uri="{FF2B5EF4-FFF2-40B4-BE49-F238E27FC236}">
                <a16:creationId xmlns:a16="http://schemas.microsoft.com/office/drawing/2014/main" id="{2203757F-652C-6097-8175-D69A5104EFBC}"/>
              </a:ext>
            </a:extLst>
          </p:cNvPr>
          <p:cNvSpPr/>
          <p:nvPr/>
        </p:nvSpPr>
        <p:spPr>
          <a:xfrm>
            <a:off x="9982200" y="64023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cxnSp>
        <p:nvCxnSpPr>
          <p:cNvPr id="22" name="Straight Arrow Connector 21">
            <a:extLst>
              <a:ext uri="{FF2B5EF4-FFF2-40B4-BE49-F238E27FC236}">
                <a16:creationId xmlns:a16="http://schemas.microsoft.com/office/drawing/2014/main" id="{5FB2AFE8-E57D-64FF-81A4-461174AA2881}"/>
              </a:ext>
            </a:extLst>
          </p:cNvPr>
          <p:cNvCxnSpPr>
            <a:stCxn id="18" idx="6"/>
          </p:cNvCxnSpPr>
          <p:nvPr/>
        </p:nvCxnSpPr>
        <p:spPr>
          <a:xfrm>
            <a:off x="744695" y="5686375"/>
            <a:ext cx="616745" cy="192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A2F669-BCF4-C2BA-BD4D-EB4218CB5A0A}"/>
              </a:ext>
            </a:extLst>
          </p:cNvPr>
          <p:cNvCxnSpPr>
            <a:cxnSpLocks/>
          </p:cNvCxnSpPr>
          <p:nvPr/>
        </p:nvCxnSpPr>
        <p:spPr>
          <a:xfrm flipH="1">
            <a:off x="10644973" y="4531639"/>
            <a:ext cx="292064" cy="686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B1A82F7-AEED-AD20-BB66-BCF3B4A4CDDE}"/>
              </a:ext>
            </a:extLst>
          </p:cNvPr>
          <p:cNvCxnSpPr>
            <a:cxnSpLocks/>
            <a:stCxn id="20" idx="0"/>
          </p:cNvCxnSpPr>
          <p:nvPr/>
        </p:nvCxnSpPr>
        <p:spPr>
          <a:xfrm flipH="1" flipV="1">
            <a:off x="6534300" y="5968297"/>
            <a:ext cx="3690216" cy="434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B2C5378-2656-CDB0-A092-76D534D7992C}"/>
              </a:ext>
            </a:extLst>
          </p:cNvPr>
          <p:cNvCxnSpPr>
            <a:cxnSpLocks/>
            <a:stCxn id="20" idx="1"/>
          </p:cNvCxnSpPr>
          <p:nvPr/>
        </p:nvCxnSpPr>
        <p:spPr>
          <a:xfrm flipH="1">
            <a:off x="9639102" y="6458620"/>
            <a:ext cx="414071" cy="1683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solidFill>
                  <a:prstClr val="black"/>
                </a:solidFill>
                <a:latin typeface="Calibri Light"/>
                <a:ea typeface="Calibri Light"/>
                <a:cs typeface="Calibri Light"/>
              </a:rPr>
              <a:t>Patvirtinimo grupės ir jų valdymas</a:t>
            </a:r>
            <a:endParaRPr lang="en-US" sz="3600" b="1">
              <a:solidFill>
                <a:prstClr val="black"/>
              </a:solidFill>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237112"/>
            <a:ext cx="10584239" cy="923330"/>
          </a:xfrm>
          <a:prstGeom prst="rect">
            <a:avLst/>
          </a:prstGeom>
          <a:noFill/>
        </p:spPr>
        <p:txBody>
          <a:bodyPr wrap="square">
            <a:spAutoFit/>
          </a:bodyPr>
          <a:lstStyle/>
          <a:p>
            <a:pPr algn="just"/>
            <a:r>
              <a:rPr lang="lt-LT" dirty="0"/>
              <a:t>Tais atvejais, kai pirkimo vykdytojas nuolat naudoja tą pačią vartotojų grupę pasiūlymams įvertinti PV administravimas &gt; PV valdymas pasirinkus Patvirtinimo grupės galima kurti/valdyti/ištrinti patvirtinimo grupes </a:t>
            </a:r>
          </a:p>
          <a:p>
            <a:pPr algn="just"/>
            <a:r>
              <a:rPr lang="lt-LT" dirty="0"/>
              <a:t> </a:t>
            </a:r>
          </a:p>
        </p:txBody>
      </p:sp>
      <p:pic>
        <p:nvPicPr>
          <p:cNvPr id="3" name="Picture 2">
            <a:extLst>
              <a:ext uri="{FF2B5EF4-FFF2-40B4-BE49-F238E27FC236}">
                <a16:creationId xmlns:a16="http://schemas.microsoft.com/office/drawing/2014/main" id="{4E4770C7-E81D-AAEE-2FB2-0670A70EAEE0}"/>
              </a:ext>
            </a:extLst>
          </p:cNvPr>
          <p:cNvPicPr>
            <a:picLocks noChangeAspect="1"/>
          </p:cNvPicPr>
          <p:nvPr/>
        </p:nvPicPr>
        <p:blipFill>
          <a:blip r:embed="rId2"/>
          <a:stretch>
            <a:fillRect/>
          </a:stretch>
        </p:blipFill>
        <p:spPr>
          <a:xfrm>
            <a:off x="1120772" y="1941894"/>
            <a:ext cx="9723120" cy="2141949"/>
          </a:xfrm>
          <a:prstGeom prst="rect">
            <a:avLst/>
          </a:prstGeom>
        </p:spPr>
      </p:pic>
      <p:sp>
        <p:nvSpPr>
          <p:cNvPr id="12" name="Stačiakampis 6">
            <a:extLst>
              <a:ext uri="{FF2B5EF4-FFF2-40B4-BE49-F238E27FC236}">
                <a16:creationId xmlns:a16="http://schemas.microsoft.com/office/drawing/2014/main" id="{92980AD8-20EE-F362-A62A-FE7373E51CD9}"/>
              </a:ext>
            </a:extLst>
          </p:cNvPr>
          <p:cNvSpPr/>
          <p:nvPr/>
        </p:nvSpPr>
        <p:spPr>
          <a:xfrm>
            <a:off x="7748932" y="3737178"/>
            <a:ext cx="3000348" cy="34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20F11B-E2EC-3FAB-B7F8-1CC3A5F0E2B5}"/>
              </a:ext>
            </a:extLst>
          </p:cNvPr>
          <p:cNvSpPr txBox="1"/>
          <p:nvPr/>
        </p:nvSpPr>
        <p:spPr>
          <a:xfrm>
            <a:off x="847530" y="4326960"/>
            <a:ext cx="10426921" cy="646331"/>
          </a:xfrm>
          <a:prstGeom prst="rect">
            <a:avLst/>
          </a:prstGeom>
          <a:noFill/>
        </p:spPr>
        <p:txBody>
          <a:bodyPr wrap="square">
            <a:spAutoFit/>
          </a:bodyPr>
          <a:lstStyle/>
          <a:p>
            <a:pPr algn="just"/>
            <a:r>
              <a:rPr lang="lt-LT" dirty="0"/>
              <a:t>Kuriant patvirtinimo grupę turi būti pasirenkamas pagrindinis tvirtintojas (1), taip pat papildomi tvirtintojai (2)</a:t>
            </a:r>
          </a:p>
          <a:p>
            <a:pPr algn="just"/>
            <a:endParaRPr lang="lt-LT" dirty="0"/>
          </a:p>
        </p:txBody>
      </p:sp>
      <p:pic>
        <p:nvPicPr>
          <p:cNvPr id="10" name="Picture 9">
            <a:extLst>
              <a:ext uri="{FF2B5EF4-FFF2-40B4-BE49-F238E27FC236}">
                <a16:creationId xmlns:a16="http://schemas.microsoft.com/office/drawing/2014/main" id="{E011747A-BF6B-45DA-27E9-7ADE1645E05E}"/>
              </a:ext>
            </a:extLst>
          </p:cNvPr>
          <p:cNvPicPr>
            <a:picLocks noChangeAspect="1"/>
          </p:cNvPicPr>
          <p:nvPr/>
        </p:nvPicPr>
        <p:blipFill>
          <a:blip r:embed="rId3"/>
          <a:stretch>
            <a:fillRect/>
          </a:stretch>
        </p:blipFill>
        <p:spPr>
          <a:xfrm>
            <a:off x="1120772" y="4772856"/>
            <a:ext cx="9694880" cy="1861623"/>
          </a:xfrm>
          <a:prstGeom prst="rect">
            <a:avLst/>
          </a:prstGeom>
        </p:spPr>
      </p:pic>
      <p:sp>
        <p:nvSpPr>
          <p:cNvPr id="11" name="Oval 3">
            <a:extLst>
              <a:ext uri="{FF2B5EF4-FFF2-40B4-BE49-F238E27FC236}">
                <a16:creationId xmlns:a16="http://schemas.microsoft.com/office/drawing/2014/main" id="{4CE2180D-B5FC-5E35-72FC-C31D515BA937}"/>
              </a:ext>
            </a:extLst>
          </p:cNvPr>
          <p:cNvSpPr/>
          <p:nvPr/>
        </p:nvSpPr>
        <p:spPr>
          <a:xfrm>
            <a:off x="741835" y="52164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3" name="Oval 3">
            <a:extLst>
              <a:ext uri="{FF2B5EF4-FFF2-40B4-BE49-F238E27FC236}">
                <a16:creationId xmlns:a16="http://schemas.microsoft.com/office/drawing/2014/main" id="{69C94AB1-9BA0-DA6A-2D9F-94237A630277}"/>
              </a:ext>
            </a:extLst>
          </p:cNvPr>
          <p:cNvSpPr/>
          <p:nvPr/>
        </p:nvSpPr>
        <p:spPr>
          <a:xfrm>
            <a:off x="741835" y="56587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201218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5633-FE70-A718-DA7B-C9861B583DFD}"/>
              </a:ext>
            </a:extLst>
          </p:cNvPr>
          <p:cNvSpPr>
            <a:spLocks noGrp="1"/>
          </p:cNvSpPr>
          <p:nvPr>
            <p:ph type="title"/>
          </p:nvPr>
        </p:nvSpPr>
        <p:spPr>
          <a:xfrm>
            <a:off x="1811322" y="136525"/>
            <a:ext cx="8356134" cy="912099"/>
          </a:xfrm>
        </p:spPr>
        <p:txBody>
          <a:bodyPr/>
          <a:lstStyle/>
          <a:p>
            <a:r>
              <a:rPr lang="lt-LT" sz="3600" b="1">
                <a:solidFill>
                  <a:prstClr val="black"/>
                </a:solidFill>
                <a:latin typeface="Calibri Light"/>
                <a:ea typeface="Calibri Light"/>
                <a:cs typeface="Calibri Light"/>
              </a:rPr>
              <a:t>Pirkimų valdymas. Uždarytų pirkimų sąrašas</a:t>
            </a:r>
            <a:endParaRPr lang="en-US" sz="3600" b="1">
              <a:solidFill>
                <a:prstClr val="black"/>
              </a:solidFill>
              <a:latin typeface="Calibri Light"/>
              <a:ea typeface="Calibri Light"/>
              <a:cs typeface="Calibri Light"/>
            </a:endParaRPr>
          </a:p>
        </p:txBody>
      </p:sp>
      <p:sp>
        <p:nvSpPr>
          <p:cNvPr id="3" name="Slide Number Placeholder 2">
            <a:extLst>
              <a:ext uri="{FF2B5EF4-FFF2-40B4-BE49-F238E27FC236}">
                <a16:creationId xmlns:a16="http://schemas.microsoft.com/office/drawing/2014/main" id="{DD6C1A80-AA26-CD73-E710-2F3872421A0E}"/>
              </a:ext>
            </a:extLst>
          </p:cNvPr>
          <p:cNvSpPr>
            <a:spLocks noGrp="1"/>
          </p:cNvSpPr>
          <p:nvPr>
            <p:ph type="sldNum" sz="quarter" idx="12"/>
          </p:nvPr>
        </p:nvSpPr>
        <p:spPr/>
        <p:txBody>
          <a:bodyPr/>
          <a:lstStyle/>
          <a:p>
            <a:fld id="{49EC5416-78B8-4F37-B286-A40543F63F6D}" type="slidenum">
              <a:rPr lang="en-US" sz="2000">
                <a:solidFill>
                  <a:schemeClr val="accent4"/>
                </a:solidFill>
              </a:rPr>
              <a:pPr/>
              <a:t>22</a:t>
            </a:fld>
            <a:endParaRPr lang="en-US" sz="2000">
              <a:solidFill>
                <a:schemeClr val="accent4"/>
              </a:solidFill>
            </a:endParaRPr>
          </a:p>
        </p:txBody>
      </p:sp>
      <p:sp>
        <p:nvSpPr>
          <p:cNvPr id="4" name="TextBox 3">
            <a:extLst>
              <a:ext uri="{FF2B5EF4-FFF2-40B4-BE49-F238E27FC236}">
                <a16:creationId xmlns:a16="http://schemas.microsoft.com/office/drawing/2014/main" id="{462D83B5-B712-9518-60EA-E07DC907E3A3}"/>
              </a:ext>
            </a:extLst>
          </p:cNvPr>
          <p:cNvSpPr txBox="1"/>
          <p:nvPr/>
        </p:nvSpPr>
        <p:spPr>
          <a:xfrm>
            <a:off x="858547" y="4010536"/>
            <a:ext cx="3983976" cy="1200329"/>
          </a:xfrm>
          <a:prstGeom prst="rect">
            <a:avLst/>
          </a:prstGeom>
          <a:noFill/>
        </p:spPr>
        <p:txBody>
          <a:bodyPr wrap="square" lIns="91440" tIns="45720" rIns="91440" bIns="45720" anchor="t">
            <a:spAutoFit/>
          </a:bodyPr>
          <a:lstStyle/>
          <a:p>
            <a:pPr algn="just"/>
            <a:r>
              <a:rPr lang="lt-LT" dirty="0"/>
              <a:t>Uždarytų pirkimų sąrašą galima rasti čia: Pirkimų valdymas -&gt; Uždarytų pirkimų sąrašas</a:t>
            </a:r>
            <a:endParaRPr lang="lt-LT" dirty="0">
              <a:ea typeface="Calibri"/>
              <a:cs typeface="Calibri"/>
            </a:endParaRPr>
          </a:p>
          <a:p>
            <a:pPr algn="just"/>
            <a:r>
              <a:rPr lang="lt-LT" dirty="0"/>
              <a:t> </a:t>
            </a:r>
          </a:p>
        </p:txBody>
      </p:sp>
      <p:pic>
        <p:nvPicPr>
          <p:cNvPr id="5" name="Picture 4" descr="A screenshot of a phone&#10;&#10;AI-generated content may be incorrect.">
            <a:extLst>
              <a:ext uri="{FF2B5EF4-FFF2-40B4-BE49-F238E27FC236}">
                <a16:creationId xmlns:a16="http://schemas.microsoft.com/office/drawing/2014/main" id="{A236999F-7484-4B45-B395-0AE64703EF2E}"/>
              </a:ext>
            </a:extLst>
          </p:cNvPr>
          <p:cNvPicPr>
            <a:picLocks noChangeAspect="1"/>
          </p:cNvPicPr>
          <p:nvPr/>
        </p:nvPicPr>
        <p:blipFill>
          <a:blip r:embed="rId2"/>
          <a:stretch>
            <a:fillRect/>
          </a:stretch>
        </p:blipFill>
        <p:spPr>
          <a:xfrm>
            <a:off x="874059" y="1764467"/>
            <a:ext cx="9031942" cy="1502506"/>
          </a:xfrm>
          <a:prstGeom prst="rect">
            <a:avLst/>
          </a:prstGeom>
        </p:spPr>
      </p:pic>
      <p:sp>
        <p:nvSpPr>
          <p:cNvPr id="6" name="TextBox 5">
            <a:extLst>
              <a:ext uri="{FF2B5EF4-FFF2-40B4-BE49-F238E27FC236}">
                <a16:creationId xmlns:a16="http://schemas.microsoft.com/office/drawing/2014/main" id="{053FDA14-1CA4-7137-E052-C532EA1F769E}"/>
              </a:ext>
            </a:extLst>
          </p:cNvPr>
          <p:cNvSpPr txBox="1"/>
          <p:nvPr/>
        </p:nvSpPr>
        <p:spPr>
          <a:xfrm>
            <a:off x="399106" y="1052183"/>
            <a:ext cx="10584239" cy="923330"/>
          </a:xfrm>
          <a:prstGeom prst="rect">
            <a:avLst/>
          </a:prstGeom>
          <a:noFill/>
        </p:spPr>
        <p:txBody>
          <a:bodyPr wrap="square" lIns="91440" tIns="45720" rIns="91440" bIns="45720" anchor="t">
            <a:spAutoFit/>
          </a:bodyPr>
          <a:lstStyle/>
          <a:p>
            <a:pPr algn="just"/>
            <a:r>
              <a:rPr lang="lt-LT" dirty="0">
                <a:ea typeface="Calibri"/>
                <a:cs typeface="Calibri"/>
              </a:rPr>
              <a:t>Kai pirkimas yra užbaigtas ir statusas „Nustatytas laimėtojas“, pirkimo informacijoje galima pasirinkti „Uždaryti pirkimą“. Uždaryti pirkimai perkeliami į „Uždarytų pirkimų sąrašas“</a:t>
            </a:r>
            <a:endParaRPr lang="lt-LT" dirty="0"/>
          </a:p>
          <a:p>
            <a:pPr algn="just"/>
            <a:r>
              <a:rPr lang="lt-LT" dirty="0"/>
              <a:t> </a:t>
            </a:r>
          </a:p>
        </p:txBody>
      </p:sp>
      <p:pic>
        <p:nvPicPr>
          <p:cNvPr id="8" name="Picture 7" descr="A screenshot of a computer&#10;&#10;AI-generated content may be incorrect.">
            <a:extLst>
              <a:ext uri="{FF2B5EF4-FFF2-40B4-BE49-F238E27FC236}">
                <a16:creationId xmlns:a16="http://schemas.microsoft.com/office/drawing/2014/main" id="{40D37F7A-E49B-CD0C-9300-A3CAD4A23227}"/>
              </a:ext>
            </a:extLst>
          </p:cNvPr>
          <p:cNvPicPr>
            <a:picLocks noChangeAspect="1"/>
          </p:cNvPicPr>
          <p:nvPr/>
        </p:nvPicPr>
        <p:blipFill>
          <a:blip r:embed="rId3"/>
          <a:stretch>
            <a:fillRect/>
          </a:stretch>
        </p:blipFill>
        <p:spPr>
          <a:xfrm>
            <a:off x="5227825" y="3333470"/>
            <a:ext cx="5591175" cy="3171825"/>
          </a:xfrm>
          <a:prstGeom prst="rect">
            <a:avLst/>
          </a:prstGeom>
        </p:spPr>
      </p:pic>
    </p:spTree>
    <p:extLst>
      <p:ext uri="{BB962C8B-B14F-4D97-AF65-F5344CB8AC3E}">
        <p14:creationId xmlns:p14="http://schemas.microsoft.com/office/powerpoint/2010/main" val="182040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5CA39C-2AA3-83B5-E27D-BBBFE760DD09}"/>
              </a:ext>
            </a:extLst>
          </p:cNvPr>
          <p:cNvSpPr/>
          <p:nvPr/>
        </p:nvSpPr>
        <p:spPr>
          <a:xfrm>
            <a:off x="182880" y="872837"/>
            <a:ext cx="5618480" cy="2144683"/>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38200" y="22632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u="sng">
              <a:solidFill>
                <a:prstClr val="black"/>
              </a:solidFill>
              <a:ea typeface="Calibri Light"/>
              <a:cs typeface="Calibri Light"/>
            </a:endParaRPr>
          </a:p>
        </p:txBody>
      </p:sp>
      <p:pic>
        <p:nvPicPr>
          <p:cNvPr id="3" name="Graphic 2" descr="Users with solid fill">
            <a:extLst>
              <a:ext uri="{FF2B5EF4-FFF2-40B4-BE49-F238E27FC236}">
                <a16:creationId xmlns:a16="http://schemas.microsoft.com/office/drawing/2014/main" id="{7D798E41-B6B7-B3EF-DCF0-BCED0DFD07C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34213" y="1089438"/>
            <a:ext cx="1313014" cy="1313014"/>
          </a:xfrm>
          <a:prstGeom prst="rect">
            <a:avLst/>
          </a:prstGeom>
        </p:spPr>
      </p:pic>
      <p:pic>
        <p:nvPicPr>
          <p:cNvPr id="2" name="Graphic 1" descr="Users with solid fill">
            <a:extLst>
              <a:ext uri="{FF2B5EF4-FFF2-40B4-BE49-F238E27FC236}">
                <a16:creationId xmlns:a16="http://schemas.microsoft.com/office/drawing/2014/main" id="{88CA1540-DEC8-066E-08B0-C694DA6C8F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4073" y="1036587"/>
            <a:ext cx="1365865" cy="1365865"/>
          </a:xfrm>
          <a:prstGeom prst="rect">
            <a:avLst/>
          </a:prstGeom>
        </p:spPr>
      </p:pic>
      <p:pic>
        <p:nvPicPr>
          <p:cNvPr id="6" name="Graphic 5" descr="Users with solid fill">
            <a:extLst>
              <a:ext uri="{FF2B5EF4-FFF2-40B4-BE49-F238E27FC236}">
                <a16:creationId xmlns:a16="http://schemas.microsoft.com/office/drawing/2014/main" id="{E644B55B-1CC8-80BC-BE24-602370C579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259143" y="1036587"/>
            <a:ext cx="1365865" cy="1365865"/>
          </a:xfrm>
          <a:prstGeom prst="rect">
            <a:avLst/>
          </a:prstGeom>
        </p:spPr>
      </p:pic>
      <p:sp>
        <p:nvSpPr>
          <p:cNvPr id="9" name="TextBox 8">
            <a:extLst>
              <a:ext uri="{FF2B5EF4-FFF2-40B4-BE49-F238E27FC236}">
                <a16:creationId xmlns:a16="http://schemas.microsoft.com/office/drawing/2014/main" id="{B53EA229-09CA-2C88-1BE9-D9F97A957183}"/>
              </a:ext>
            </a:extLst>
          </p:cNvPr>
          <p:cNvSpPr txBox="1"/>
          <p:nvPr/>
        </p:nvSpPr>
        <p:spPr>
          <a:xfrm>
            <a:off x="270017" y="2308881"/>
            <a:ext cx="1793975" cy="369332"/>
          </a:xfrm>
          <a:prstGeom prst="rect">
            <a:avLst/>
          </a:prstGeom>
          <a:noFill/>
        </p:spPr>
        <p:txBody>
          <a:bodyPr wrap="square">
            <a:spAutoFit/>
          </a:bodyPr>
          <a:lstStyle/>
          <a:p>
            <a:r>
              <a:rPr kumimoji="0" lang="lt-LT" sz="1800" b="0" i="0" u="none" strike="noStrike" kern="1200" cap="none" spc="0" normalizeH="0" baseline="0" noProof="0">
                <a:ln>
                  <a:noFill/>
                </a:ln>
                <a:solidFill>
                  <a:prstClr val="black"/>
                </a:solidFill>
                <a:effectLst/>
                <a:uLnTx/>
                <a:uFillTx/>
                <a:latin typeface="Calibri"/>
                <a:ea typeface="+mn-ea"/>
                <a:cs typeface="+mn-cs"/>
              </a:rPr>
              <a:t>Administratorius</a:t>
            </a:r>
            <a:endParaRPr lang="lt-LT"/>
          </a:p>
        </p:txBody>
      </p:sp>
      <p:sp>
        <p:nvSpPr>
          <p:cNvPr id="10" name="TextBox 9">
            <a:extLst>
              <a:ext uri="{FF2B5EF4-FFF2-40B4-BE49-F238E27FC236}">
                <a16:creationId xmlns:a16="http://schemas.microsoft.com/office/drawing/2014/main" id="{471CB74B-FCAE-6EAC-70C5-08E54BCFF520}"/>
              </a:ext>
            </a:extLst>
          </p:cNvPr>
          <p:cNvSpPr txBox="1"/>
          <p:nvPr/>
        </p:nvSpPr>
        <p:spPr>
          <a:xfrm>
            <a:off x="1949608" y="2217784"/>
            <a:ext cx="1870552" cy="646331"/>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Administratoriaus asistentas</a:t>
            </a:r>
            <a:endParaRPr lang="lt-LT"/>
          </a:p>
        </p:txBody>
      </p:sp>
      <p:sp>
        <p:nvSpPr>
          <p:cNvPr id="11" name="TextBox 10">
            <a:extLst>
              <a:ext uri="{FF2B5EF4-FFF2-40B4-BE49-F238E27FC236}">
                <a16:creationId xmlns:a16="http://schemas.microsoft.com/office/drawing/2014/main" id="{0E950857-B464-139C-4766-696E805770B5}"/>
              </a:ext>
            </a:extLst>
          </p:cNvPr>
          <p:cNvSpPr txBox="1"/>
          <p:nvPr/>
        </p:nvSpPr>
        <p:spPr>
          <a:xfrm>
            <a:off x="3820159" y="2308881"/>
            <a:ext cx="1793975"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Specialistas</a:t>
            </a:r>
            <a:endParaRPr lang="lt-LT"/>
          </a:p>
        </p:txBody>
      </p:sp>
      <p:pic>
        <p:nvPicPr>
          <p:cNvPr id="14" name="Graphic 13" descr="Document outline">
            <a:extLst>
              <a:ext uri="{FF2B5EF4-FFF2-40B4-BE49-F238E27FC236}">
                <a16:creationId xmlns:a16="http://schemas.microsoft.com/office/drawing/2014/main" id="{536B5B17-99B7-8650-5420-071731FC59F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01443" y="4045313"/>
            <a:ext cx="1250236" cy="1250236"/>
          </a:xfrm>
          <a:prstGeom prst="rect">
            <a:avLst/>
          </a:prstGeom>
        </p:spPr>
      </p:pic>
      <p:cxnSp>
        <p:nvCxnSpPr>
          <p:cNvPr id="16" name="Straight Connector 15">
            <a:extLst>
              <a:ext uri="{FF2B5EF4-FFF2-40B4-BE49-F238E27FC236}">
                <a16:creationId xmlns:a16="http://schemas.microsoft.com/office/drawing/2014/main" id="{F34364B2-FE57-0320-F832-F86EFD47DD86}"/>
              </a:ext>
            </a:extLst>
          </p:cNvPr>
          <p:cNvCxnSpPr>
            <a:cxnSpLocks/>
          </p:cNvCxnSpPr>
          <p:nvPr/>
        </p:nvCxnSpPr>
        <p:spPr>
          <a:xfrm>
            <a:off x="2884884" y="3017520"/>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4150EA-6605-83BC-A192-328C46AADFBD}"/>
              </a:ext>
            </a:extLst>
          </p:cNvPr>
          <p:cNvCxnSpPr/>
          <p:nvPr/>
        </p:nvCxnSpPr>
        <p:spPr>
          <a:xfrm>
            <a:off x="2884884" y="3429000"/>
            <a:ext cx="1250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94D6E9D-F4C6-2A6C-ACDB-EF5E1E838220}"/>
              </a:ext>
            </a:extLst>
          </p:cNvPr>
          <p:cNvCxnSpPr/>
          <p:nvPr/>
        </p:nvCxnSpPr>
        <p:spPr>
          <a:xfrm>
            <a:off x="4135120" y="3429000"/>
            <a:ext cx="0" cy="616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30935B-E1F6-EB23-3D39-16AB44FBE081}"/>
              </a:ext>
            </a:extLst>
          </p:cNvPr>
          <p:cNvSpPr txBox="1"/>
          <p:nvPr/>
        </p:nvSpPr>
        <p:spPr>
          <a:xfrm>
            <a:off x="3718211" y="5287578"/>
            <a:ext cx="2982238" cy="646331"/>
          </a:xfrm>
          <a:prstGeom prst="rect">
            <a:avLst/>
          </a:prstGeom>
          <a:noFill/>
        </p:spPr>
        <p:txBody>
          <a:bodyPr wrap="square">
            <a:spAutoFit/>
          </a:bodyPr>
          <a:lstStyle/>
          <a:p>
            <a:pPr algn="ctr"/>
            <a:r>
              <a:rPr kumimoji="0" lang="lt-LT" sz="1800" b="1" i="0" u="none" strike="noStrike" kern="1200" cap="none" spc="0" normalizeH="0" baseline="0" noProof="0">
                <a:ln>
                  <a:noFill/>
                </a:ln>
                <a:solidFill>
                  <a:prstClr val="black"/>
                </a:solidFill>
                <a:effectLst/>
                <a:uLnTx/>
                <a:uFillTx/>
                <a:latin typeface="Calibri"/>
                <a:ea typeface="+mn-ea"/>
                <a:cs typeface="+mn-cs"/>
              </a:rPr>
              <a:t>Vartotojų vaidmenys konkrečiame pirkime</a:t>
            </a:r>
            <a:endParaRPr lang="lt-LT" b="1"/>
          </a:p>
        </p:txBody>
      </p:sp>
      <p:sp>
        <p:nvSpPr>
          <p:cNvPr id="29" name="Arrow: Right 28">
            <a:extLst>
              <a:ext uri="{FF2B5EF4-FFF2-40B4-BE49-F238E27FC236}">
                <a16:creationId xmlns:a16="http://schemas.microsoft.com/office/drawing/2014/main" id="{A95B4E9A-065B-2072-7200-6A0A0DDABBF9}"/>
              </a:ext>
            </a:extLst>
          </p:cNvPr>
          <p:cNvSpPr/>
          <p:nvPr/>
        </p:nvSpPr>
        <p:spPr>
          <a:xfrm>
            <a:off x="4942562" y="4746551"/>
            <a:ext cx="1153438"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0" name="Graphic 29" descr="Users with solid fill">
            <a:extLst>
              <a:ext uri="{FF2B5EF4-FFF2-40B4-BE49-F238E27FC236}">
                <a16:creationId xmlns:a16="http://schemas.microsoft.com/office/drawing/2014/main" id="{D20CDCAC-3ED6-CB16-806B-99269A2D1BD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93700" y="5060767"/>
            <a:ext cx="1127426" cy="1127426"/>
          </a:xfrm>
          <a:prstGeom prst="rect">
            <a:avLst/>
          </a:prstGeom>
        </p:spPr>
      </p:pic>
      <p:sp>
        <p:nvSpPr>
          <p:cNvPr id="32" name="TextBox 31">
            <a:extLst>
              <a:ext uri="{FF2B5EF4-FFF2-40B4-BE49-F238E27FC236}">
                <a16:creationId xmlns:a16="http://schemas.microsoft.com/office/drawing/2014/main" id="{54C96B1D-78BF-26DE-09C2-281E311731DA}"/>
              </a:ext>
            </a:extLst>
          </p:cNvPr>
          <p:cNvSpPr txBox="1"/>
          <p:nvPr/>
        </p:nvSpPr>
        <p:spPr>
          <a:xfrm>
            <a:off x="6059384" y="6003527"/>
            <a:ext cx="1596058"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Vykdytojai</a:t>
            </a:r>
            <a:endParaRPr lang="lt-LT"/>
          </a:p>
        </p:txBody>
      </p:sp>
      <p:pic>
        <p:nvPicPr>
          <p:cNvPr id="33" name="Graphic 32" descr="Users with solid fill">
            <a:extLst>
              <a:ext uri="{FF2B5EF4-FFF2-40B4-BE49-F238E27FC236}">
                <a16:creationId xmlns:a16="http://schemas.microsoft.com/office/drawing/2014/main" id="{4544F174-1452-1CCB-FCCF-68F8B34C15E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288042" y="3929934"/>
            <a:ext cx="1127426" cy="1127426"/>
          </a:xfrm>
          <a:prstGeom prst="rect">
            <a:avLst/>
          </a:prstGeom>
        </p:spPr>
      </p:pic>
      <p:sp>
        <p:nvSpPr>
          <p:cNvPr id="34" name="TextBox 33">
            <a:extLst>
              <a:ext uri="{FF2B5EF4-FFF2-40B4-BE49-F238E27FC236}">
                <a16:creationId xmlns:a16="http://schemas.microsoft.com/office/drawing/2014/main" id="{04F2EEC0-B72A-0B14-8BF0-7CF9400892D4}"/>
              </a:ext>
            </a:extLst>
          </p:cNvPr>
          <p:cNvSpPr txBox="1"/>
          <p:nvPr/>
        </p:nvSpPr>
        <p:spPr>
          <a:xfrm>
            <a:off x="7107197" y="4815187"/>
            <a:ext cx="1596058" cy="923330"/>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Pasiūlymus atidarantys asmenys</a:t>
            </a:r>
            <a:endParaRPr lang="lt-LT"/>
          </a:p>
        </p:txBody>
      </p:sp>
      <p:pic>
        <p:nvPicPr>
          <p:cNvPr id="37" name="Graphic 36" descr="Users with solid fill">
            <a:extLst>
              <a:ext uri="{FF2B5EF4-FFF2-40B4-BE49-F238E27FC236}">
                <a16:creationId xmlns:a16="http://schemas.microsoft.com/office/drawing/2014/main" id="{3874A5D0-1753-9A72-6BC3-D810E467444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462485" y="2842790"/>
            <a:ext cx="1127426" cy="1127426"/>
          </a:xfrm>
          <a:prstGeom prst="rect">
            <a:avLst/>
          </a:prstGeom>
        </p:spPr>
      </p:pic>
      <p:sp>
        <p:nvSpPr>
          <p:cNvPr id="38" name="TextBox 37">
            <a:extLst>
              <a:ext uri="{FF2B5EF4-FFF2-40B4-BE49-F238E27FC236}">
                <a16:creationId xmlns:a16="http://schemas.microsoft.com/office/drawing/2014/main" id="{11C6734B-0A17-1A22-84DC-D29C7EB6D693}"/>
              </a:ext>
            </a:extLst>
          </p:cNvPr>
          <p:cNvSpPr txBox="1"/>
          <p:nvPr/>
        </p:nvSpPr>
        <p:spPr>
          <a:xfrm>
            <a:off x="8320116" y="3691661"/>
            <a:ext cx="1596058" cy="1200329"/>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Kandidatai į vertintojus/pagrindinius vertintojus</a:t>
            </a:r>
            <a:endParaRPr lang="lt-LT"/>
          </a:p>
        </p:txBody>
      </p:sp>
      <p:pic>
        <p:nvPicPr>
          <p:cNvPr id="39" name="Graphic 38" descr="Users with solid fill">
            <a:extLst>
              <a:ext uri="{FF2B5EF4-FFF2-40B4-BE49-F238E27FC236}">
                <a16:creationId xmlns:a16="http://schemas.microsoft.com/office/drawing/2014/main" id="{18C74B54-EECC-628C-2BE5-14FA74E1A00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470998" y="1778855"/>
            <a:ext cx="1127426" cy="1127426"/>
          </a:xfrm>
          <a:prstGeom prst="rect">
            <a:avLst/>
          </a:prstGeom>
        </p:spPr>
      </p:pic>
      <p:sp>
        <p:nvSpPr>
          <p:cNvPr id="40" name="TextBox 39">
            <a:extLst>
              <a:ext uri="{FF2B5EF4-FFF2-40B4-BE49-F238E27FC236}">
                <a16:creationId xmlns:a16="http://schemas.microsoft.com/office/drawing/2014/main" id="{3949CE73-8F5C-BF31-078F-6EA2C93175A9}"/>
              </a:ext>
            </a:extLst>
          </p:cNvPr>
          <p:cNvSpPr txBox="1"/>
          <p:nvPr/>
        </p:nvSpPr>
        <p:spPr>
          <a:xfrm>
            <a:off x="9236682" y="2721615"/>
            <a:ext cx="1596058"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Vertintojai</a:t>
            </a:r>
            <a:endParaRPr lang="lt-LT"/>
          </a:p>
        </p:txBody>
      </p:sp>
      <p:pic>
        <p:nvPicPr>
          <p:cNvPr id="41" name="Graphic 40" descr="Users with solid fill">
            <a:extLst>
              <a:ext uri="{FF2B5EF4-FFF2-40B4-BE49-F238E27FC236}">
                <a16:creationId xmlns:a16="http://schemas.microsoft.com/office/drawing/2014/main" id="{C1E168C1-F964-BF64-42E0-140CF788C2C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545241" y="725419"/>
            <a:ext cx="1127426" cy="1127426"/>
          </a:xfrm>
          <a:prstGeom prst="rect">
            <a:avLst/>
          </a:prstGeom>
        </p:spPr>
      </p:pic>
      <p:sp>
        <p:nvSpPr>
          <p:cNvPr id="42" name="TextBox 41">
            <a:extLst>
              <a:ext uri="{FF2B5EF4-FFF2-40B4-BE49-F238E27FC236}">
                <a16:creationId xmlns:a16="http://schemas.microsoft.com/office/drawing/2014/main" id="{6AA4D755-9556-0DB5-16F2-FD8EC14534B9}"/>
              </a:ext>
            </a:extLst>
          </p:cNvPr>
          <p:cNvSpPr txBox="1"/>
          <p:nvPr/>
        </p:nvSpPr>
        <p:spPr>
          <a:xfrm>
            <a:off x="10310925" y="1668179"/>
            <a:ext cx="1596058" cy="646331"/>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Pagrindiniai vertintojai</a:t>
            </a:r>
            <a:endParaRPr lang="lt-LT"/>
          </a:p>
        </p:txBody>
      </p:sp>
      <p:sp>
        <p:nvSpPr>
          <p:cNvPr id="43" name="TextBox 42">
            <a:extLst>
              <a:ext uri="{FF2B5EF4-FFF2-40B4-BE49-F238E27FC236}">
                <a16:creationId xmlns:a16="http://schemas.microsoft.com/office/drawing/2014/main" id="{FEEBC651-6CF5-02BB-9FD0-A0430EDEE654}"/>
              </a:ext>
            </a:extLst>
          </p:cNvPr>
          <p:cNvSpPr txBox="1"/>
          <p:nvPr/>
        </p:nvSpPr>
        <p:spPr>
          <a:xfrm>
            <a:off x="193243" y="952920"/>
            <a:ext cx="5383282" cy="369332"/>
          </a:xfrm>
          <a:prstGeom prst="rect">
            <a:avLst/>
          </a:prstGeom>
          <a:noFill/>
        </p:spPr>
        <p:txBody>
          <a:bodyPr wrap="square">
            <a:spAutoFit/>
          </a:bodyPr>
          <a:lstStyle/>
          <a:p>
            <a:pPr algn="ctr"/>
            <a:r>
              <a:rPr kumimoji="0" lang="lt-LT" sz="1800" b="1" i="0" u="none" strike="noStrike" kern="1200" cap="none" spc="0" normalizeH="0" baseline="0" noProof="0">
                <a:ln>
                  <a:noFill/>
                </a:ln>
                <a:solidFill>
                  <a:prstClr val="black"/>
                </a:solidFill>
                <a:effectLst/>
                <a:uLnTx/>
                <a:uFillTx/>
                <a:latin typeface="Calibri"/>
                <a:ea typeface="+mn-ea"/>
                <a:cs typeface="+mn-cs"/>
              </a:rPr>
              <a:t>Vartotojų vaidmenys organizacijos lygmenyje</a:t>
            </a:r>
            <a:endParaRPr lang="lt-LT" b="1"/>
          </a:p>
        </p:txBody>
      </p:sp>
    </p:spTree>
    <p:extLst>
      <p:ext uri="{BB962C8B-B14F-4D97-AF65-F5344CB8AC3E}">
        <p14:creationId xmlns:p14="http://schemas.microsoft.com/office/powerpoint/2010/main" val="388165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24</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38200" y="22632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u="sng">
              <a:solidFill>
                <a:prstClr val="black"/>
              </a:solidFill>
              <a:ea typeface="Calibri Light"/>
              <a:cs typeface="Calibri Light"/>
            </a:endParaRPr>
          </a:p>
        </p:txBody>
      </p:sp>
      <p:pic>
        <p:nvPicPr>
          <p:cNvPr id="30" name="Graphic 29" descr="Users with solid fill">
            <a:extLst>
              <a:ext uri="{FF2B5EF4-FFF2-40B4-BE49-F238E27FC236}">
                <a16:creationId xmlns:a16="http://schemas.microsoft.com/office/drawing/2014/main" id="{D20CDCAC-3ED6-CB16-806B-99269A2D1BD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70503" y="1455213"/>
            <a:ext cx="1127426" cy="1127426"/>
          </a:xfrm>
          <a:prstGeom prst="rect">
            <a:avLst/>
          </a:prstGeom>
        </p:spPr>
      </p:pic>
      <p:sp>
        <p:nvSpPr>
          <p:cNvPr id="32" name="TextBox 31">
            <a:extLst>
              <a:ext uri="{FF2B5EF4-FFF2-40B4-BE49-F238E27FC236}">
                <a16:creationId xmlns:a16="http://schemas.microsoft.com/office/drawing/2014/main" id="{54C96B1D-78BF-26DE-09C2-281E311731DA}"/>
              </a:ext>
            </a:extLst>
          </p:cNvPr>
          <p:cNvSpPr txBox="1"/>
          <p:nvPr/>
        </p:nvSpPr>
        <p:spPr>
          <a:xfrm>
            <a:off x="836187" y="2397973"/>
            <a:ext cx="1596058"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Vykdytojai</a:t>
            </a:r>
            <a:endParaRPr lang="lt-LT"/>
          </a:p>
        </p:txBody>
      </p:sp>
      <p:pic>
        <p:nvPicPr>
          <p:cNvPr id="33" name="Graphic 32" descr="Users with solid fill">
            <a:extLst>
              <a:ext uri="{FF2B5EF4-FFF2-40B4-BE49-F238E27FC236}">
                <a16:creationId xmlns:a16="http://schemas.microsoft.com/office/drawing/2014/main" id="{4544F174-1452-1CCB-FCCF-68F8B34C15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7596" y="4231686"/>
            <a:ext cx="1127426" cy="1127426"/>
          </a:xfrm>
          <a:prstGeom prst="rect">
            <a:avLst/>
          </a:prstGeom>
        </p:spPr>
      </p:pic>
      <p:sp>
        <p:nvSpPr>
          <p:cNvPr id="34" name="TextBox 33">
            <a:extLst>
              <a:ext uri="{FF2B5EF4-FFF2-40B4-BE49-F238E27FC236}">
                <a16:creationId xmlns:a16="http://schemas.microsoft.com/office/drawing/2014/main" id="{04F2EEC0-B72A-0B14-8BF0-7CF9400892D4}"/>
              </a:ext>
            </a:extLst>
          </p:cNvPr>
          <p:cNvSpPr txBox="1"/>
          <p:nvPr/>
        </p:nvSpPr>
        <p:spPr>
          <a:xfrm>
            <a:off x="736751" y="5116939"/>
            <a:ext cx="1596058" cy="923330"/>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Pasiūlymus atidarantys asmenys</a:t>
            </a:r>
            <a:endParaRPr lang="lt-LT"/>
          </a:p>
        </p:txBody>
      </p:sp>
      <p:sp>
        <p:nvSpPr>
          <p:cNvPr id="3" name="TextBox 2">
            <a:extLst>
              <a:ext uri="{FF2B5EF4-FFF2-40B4-BE49-F238E27FC236}">
                <a16:creationId xmlns:a16="http://schemas.microsoft.com/office/drawing/2014/main" id="{56DF3ADD-18BC-B20B-2083-6FF0898B15C7}"/>
              </a:ext>
            </a:extLst>
          </p:cNvPr>
          <p:cNvSpPr txBox="1"/>
          <p:nvPr/>
        </p:nvSpPr>
        <p:spPr>
          <a:xfrm>
            <a:off x="2555240" y="1613358"/>
            <a:ext cx="9220200" cy="2308324"/>
          </a:xfrm>
          <a:prstGeom prst="rect">
            <a:avLst/>
          </a:prstGeom>
          <a:noFill/>
        </p:spPr>
        <p:txBody>
          <a:bodyPr wrap="square">
            <a:spAutoFit/>
          </a:bodyPr>
          <a:lstStyle/>
          <a:p>
            <a:pPr marL="285750" indent="-285750">
              <a:buFont typeface="Arial" panose="020B0604020202020204" pitchFamily="34" charset="0"/>
              <a:buChar char="•"/>
            </a:pPr>
            <a:r>
              <a:rPr lang="lt-LT" dirty="0">
                <a:solidFill>
                  <a:prstClr val="black"/>
                </a:solidFill>
                <a:latin typeface="Calibri"/>
              </a:rPr>
              <a:t>Gali atnaujinti pirkime nurodytą informaciją (pvz., pasiūlymų pateikimo terminą, prašymo pateikti paaiškinimus terminą ir pan.).</a:t>
            </a:r>
          </a:p>
          <a:p>
            <a:pPr marL="285750" indent="-285750">
              <a:buFont typeface="Arial" panose="020B0604020202020204" pitchFamily="34" charset="0"/>
              <a:buChar char="•"/>
            </a:pPr>
            <a:r>
              <a:rPr lang="lt-LT" dirty="0">
                <a:solidFill>
                  <a:prstClr val="black"/>
                </a:solidFill>
                <a:latin typeface="Calibri"/>
              </a:rPr>
              <a:t>Gali nustatyti pirkimo struktūrą, sukuti EBVPD funkcionalumą ir paskelbti skelbimą apie pirkimą.</a:t>
            </a:r>
          </a:p>
          <a:p>
            <a:pPr marL="285750" indent="-285750">
              <a:buFont typeface="Arial" panose="020B0604020202020204" pitchFamily="34" charset="0"/>
              <a:buChar char="•"/>
            </a:pPr>
            <a:r>
              <a:rPr lang="lt-LT" dirty="0">
                <a:solidFill>
                  <a:prstClr val="black"/>
                </a:solidFill>
                <a:latin typeface="Calibri"/>
              </a:rPr>
              <a:t>Valdyti pirkimo dokumentus (pvz., pakeisti jų statusą, įkelti naujas jų versijas ir pan.).</a:t>
            </a:r>
          </a:p>
          <a:p>
            <a:pPr marL="285750" indent="-285750">
              <a:buFont typeface="Arial" panose="020B0604020202020204" pitchFamily="34" charset="0"/>
              <a:buChar char="•"/>
            </a:pPr>
            <a:r>
              <a:rPr lang="lt-LT" dirty="0">
                <a:solidFill>
                  <a:prstClr val="black"/>
                </a:solidFill>
                <a:latin typeface="Calibri"/>
              </a:rPr>
              <a:t>Pridėti tam tikrų, su pirkimu susijusių, dokumentų tvirtinimo procesą.</a:t>
            </a:r>
          </a:p>
          <a:p>
            <a:pPr marL="285750" indent="-285750">
              <a:buFont typeface="Arial" panose="020B0604020202020204" pitchFamily="34" charset="0"/>
              <a:buChar char="•"/>
            </a:pPr>
            <a:r>
              <a:rPr lang="lt-LT" dirty="0">
                <a:solidFill>
                  <a:prstClr val="black"/>
                </a:solidFill>
                <a:latin typeface="Calibri"/>
              </a:rPr>
              <a:t>Patvirtinti pirkimo vertinimo ataskaitą.</a:t>
            </a:r>
          </a:p>
          <a:p>
            <a:pPr marL="285750" indent="-285750">
              <a:buFont typeface="Arial" panose="020B0604020202020204" pitchFamily="34" charset="0"/>
              <a:buChar char="•"/>
            </a:pPr>
            <a:r>
              <a:rPr lang="lt-LT" dirty="0">
                <a:solidFill>
                  <a:prstClr val="black"/>
                </a:solidFill>
                <a:latin typeface="Calibri"/>
              </a:rPr>
              <a:t>Sistemoje nustatyti pirkimo laimėtoją</a:t>
            </a:r>
            <a:endParaRPr lang="lt-LT" dirty="0"/>
          </a:p>
        </p:txBody>
      </p:sp>
      <p:sp>
        <p:nvSpPr>
          <p:cNvPr id="6" name="TextBox 5">
            <a:extLst>
              <a:ext uri="{FF2B5EF4-FFF2-40B4-BE49-F238E27FC236}">
                <a16:creationId xmlns:a16="http://schemas.microsoft.com/office/drawing/2014/main" id="{A5734A71-0616-70EC-87A0-0D024EC83A1A}"/>
              </a:ext>
            </a:extLst>
          </p:cNvPr>
          <p:cNvSpPr txBox="1"/>
          <p:nvPr/>
        </p:nvSpPr>
        <p:spPr>
          <a:xfrm>
            <a:off x="2585720" y="5012399"/>
            <a:ext cx="8808720" cy="369332"/>
          </a:xfrm>
          <a:prstGeom prst="rect">
            <a:avLst/>
          </a:prstGeom>
          <a:noFill/>
        </p:spPr>
        <p:txBody>
          <a:bodyPr wrap="square">
            <a:spAutoFit/>
          </a:bodyPr>
          <a:lstStyle/>
          <a:p>
            <a:pPr marL="285750" indent="-285750">
              <a:buFont typeface="Arial" panose="020B0604020202020204" pitchFamily="34" charset="0"/>
              <a:buChar char="•"/>
            </a:pPr>
            <a:r>
              <a:rPr lang="lt-LT" dirty="0">
                <a:solidFill>
                  <a:prstClr val="black"/>
                </a:solidFill>
                <a:latin typeface="Calibri"/>
              </a:rPr>
              <a:t>Sistemoje atidaro tiekėjų pateiktus pasiūlymus </a:t>
            </a:r>
            <a:endParaRPr lang="lt-LT" dirty="0"/>
          </a:p>
        </p:txBody>
      </p:sp>
    </p:spTree>
    <p:extLst>
      <p:ext uri="{BB962C8B-B14F-4D97-AF65-F5344CB8AC3E}">
        <p14:creationId xmlns:p14="http://schemas.microsoft.com/office/powerpoint/2010/main" val="342599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25</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38200" y="22632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u="sng">
              <a:solidFill>
                <a:srgbClr val="FF0000"/>
              </a:solidFill>
            </a:endParaRPr>
          </a:p>
        </p:txBody>
      </p:sp>
      <p:pic>
        <p:nvPicPr>
          <p:cNvPr id="39" name="Graphic 38" descr="Users with solid fill">
            <a:extLst>
              <a:ext uri="{FF2B5EF4-FFF2-40B4-BE49-F238E27FC236}">
                <a16:creationId xmlns:a16="http://schemas.microsoft.com/office/drawing/2014/main" id="{18C74B54-EECC-628C-2BE5-14FA74E1A00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03688" y="3135055"/>
            <a:ext cx="1127426" cy="1127426"/>
          </a:xfrm>
          <a:prstGeom prst="rect">
            <a:avLst/>
          </a:prstGeom>
        </p:spPr>
      </p:pic>
      <p:sp>
        <p:nvSpPr>
          <p:cNvPr id="40" name="TextBox 39">
            <a:extLst>
              <a:ext uri="{FF2B5EF4-FFF2-40B4-BE49-F238E27FC236}">
                <a16:creationId xmlns:a16="http://schemas.microsoft.com/office/drawing/2014/main" id="{3949CE73-8F5C-BF31-078F-6EA2C93175A9}"/>
              </a:ext>
            </a:extLst>
          </p:cNvPr>
          <p:cNvSpPr txBox="1"/>
          <p:nvPr/>
        </p:nvSpPr>
        <p:spPr>
          <a:xfrm>
            <a:off x="769372" y="4077815"/>
            <a:ext cx="1596058"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Vertintojai</a:t>
            </a:r>
            <a:endParaRPr lang="lt-LT"/>
          </a:p>
        </p:txBody>
      </p:sp>
      <p:pic>
        <p:nvPicPr>
          <p:cNvPr id="41" name="Graphic 40" descr="Users with solid fill">
            <a:extLst>
              <a:ext uri="{FF2B5EF4-FFF2-40B4-BE49-F238E27FC236}">
                <a16:creationId xmlns:a16="http://schemas.microsoft.com/office/drawing/2014/main" id="{C1E168C1-F964-BF64-42E0-140CF788C2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4370" y="4764549"/>
            <a:ext cx="1127426" cy="1127426"/>
          </a:xfrm>
          <a:prstGeom prst="rect">
            <a:avLst/>
          </a:prstGeom>
        </p:spPr>
      </p:pic>
      <p:sp>
        <p:nvSpPr>
          <p:cNvPr id="42" name="TextBox 41">
            <a:extLst>
              <a:ext uri="{FF2B5EF4-FFF2-40B4-BE49-F238E27FC236}">
                <a16:creationId xmlns:a16="http://schemas.microsoft.com/office/drawing/2014/main" id="{6AA4D755-9556-0DB5-16F2-FD8EC14534B9}"/>
              </a:ext>
            </a:extLst>
          </p:cNvPr>
          <p:cNvSpPr txBox="1"/>
          <p:nvPr/>
        </p:nvSpPr>
        <p:spPr>
          <a:xfrm>
            <a:off x="740054" y="5707309"/>
            <a:ext cx="1596058" cy="646331"/>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Pagrindiniai vertintojai</a:t>
            </a:r>
            <a:endParaRPr lang="lt-LT"/>
          </a:p>
        </p:txBody>
      </p:sp>
      <p:pic>
        <p:nvPicPr>
          <p:cNvPr id="5" name="Graphic 4" descr="Users with solid fill">
            <a:extLst>
              <a:ext uri="{FF2B5EF4-FFF2-40B4-BE49-F238E27FC236}">
                <a16:creationId xmlns:a16="http://schemas.microsoft.com/office/drawing/2014/main" id="{993AA06A-895E-30A0-DE09-22CE422D83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15172" y="1161439"/>
            <a:ext cx="1127426" cy="1127426"/>
          </a:xfrm>
          <a:prstGeom prst="rect">
            <a:avLst/>
          </a:prstGeom>
        </p:spPr>
      </p:pic>
      <p:sp>
        <p:nvSpPr>
          <p:cNvPr id="7" name="TextBox 6">
            <a:extLst>
              <a:ext uri="{FF2B5EF4-FFF2-40B4-BE49-F238E27FC236}">
                <a16:creationId xmlns:a16="http://schemas.microsoft.com/office/drawing/2014/main" id="{8F3CDAA9-929F-58A4-2D73-763913FD4DAB}"/>
              </a:ext>
            </a:extLst>
          </p:cNvPr>
          <p:cNvSpPr txBox="1"/>
          <p:nvPr/>
        </p:nvSpPr>
        <p:spPr>
          <a:xfrm>
            <a:off x="597814" y="2031519"/>
            <a:ext cx="2039093" cy="923330"/>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Kandidatai į vertintojus/pagrindinius vertintojus</a:t>
            </a:r>
            <a:endParaRPr lang="lt-LT"/>
          </a:p>
        </p:txBody>
      </p:sp>
      <p:sp>
        <p:nvSpPr>
          <p:cNvPr id="13" name="TextBox 12">
            <a:extLst>
              <a:ext uri="{FF2B5EF4-FFF2-40B4-BE49-F238E27FC236}">
                <a16:creationId xmlns:a16="http://schemas.microsoft.com/office/drawing/2014/main" id="{53088B4D-2792-B3F4-DE75-70F2523E9BE0}"/>
              </a:ext>
            </a:extLst>
          </p:cNvPr>
          <p:cNvSpPr txBox="1"/>
          <p:nvPr/>
        </p:nvSpPr>
        <p:spPr>
          <a:xfrm>
            <a:off x="2819400" y="1540486"/>
            <a:ext cx="8808720" cy="92333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lt-LT" dirty="0">
                <a:solidFill>
                  <a:prstClr val="black"/>
                </a:solidFill>
                <a:latin typeface="Calibri"/>
              </a:rPr>
              <a:t>Šie vartotojai konkrečiame pirkime buvo nustatyti vertintojais/pagrindiniais vertintojais, tačiau iki šių funkcijų atlikimo jie dar nėra patvirtinę interesų konflikto ir nešališkumo deklaracijos</a:t>
            </a:r>
            <a:endParaRPr lang="lt-LT" dirty="0">
              <a:solidFill>
                <a:prstClr val="black"/>
              </a:solidFill>
            </a:endParaRPr>
          </a:p>
        </p:txBody>
      </p:sp>
      <p:sp>
        <p:nvSpPr>
          <p:cNvPr id="15" name="TextBox 14">
            <a:extLst>
              <a:ext uri="{FF2B5EF4-FFF2-40B4-BE49-F238E27FC236}">
                <a16:creationId xmlns:a16="http://schemas.microsoft.com/office/drawing/2014/main" id="{0C9F1286-15A1-5083-E67B-C58D16FBFA53}"/>
              </a:ext>
            </a:extLst>
          </p:cNvPr>
          <p:cNvSpPr txBox="1"/>
          <p:nvPr/>
        </p:nvSpPr>
        <p:spPr>
          <a:xfrm>
            <a:off x="2819400" y="3523817"/>
            <a:ext cx="8808720" cy="1200329"/>
          </a:xfrm>
          <a:prstGeom prst="rect">
            <a:avLst/>
          </a:prstGeom>
          <a:noFill/>
        </p:spPr>
        <p:txBody>
          <a:bodyPr wrap="square">
            <a:spAutoFit/>
          </a:bodyPr>
          <a:lstStyle/>
          <a:p>
            <a:pPr marL="285750" indent="-285750">
              <a:buFont typeface="Arial" panose="020B0604020202020204" pitchFamily="34" charset="0"/>
              <a:buChar char="•"/>
            </a:pPr>
            <a:r>
              <a:rPr lang="lt-LT" dirty="0">
                <a:solidFill>
                  <a:prstClr val="black"/>
                </a:solidFill>
                <a:latin typeface="Calibri"/>
              </a:rPr>
              <a:t>Turi prieigą prie tiekėjų pateiktų pasiūlymų.</a:t>
            </a:r>
          </a:p>
          <a:p>
            <a:pPr marL="285750" indent="-285750">
              <a:buFont typeface="Arial" panose="020B0604020202020204" pitchFamily="34" charset="0"/>
              <a:buChar char="•"/>
            </a:pPr>
            <a:r>
              <a:rPr lang="lt-LT" dirty="0">
                <a:solidFill>
                  <a:prstClr val="black"/>
                </a:solidFill>
                <a:latin typeface="Calibri"/>
              </a:rPr>
              <a:t>Vertina tiekėjų pateiktus pasiūlymus.</a:t>
            </a:r>
          </a:p>
          <a:p>
            <a:pPr marL="285750" indent="-285750">
              <a:buFont typeface="Arial" panose="020B0604020202020204" pitchFamily="34" charset="0"/>
              <a:buChar char="•"/>
            </a:pPr>
            <a:r>
              <a:rPr lang="lt-LT" dirty="0">
                <a:solidFill>
                  <a:prstClr val="black"/>
                </a:solidFill>
                <a:latin typeface="Calibri"/>
              </a:rPr>
              <a:t>Priima/atmeta pirkimo vertinimo ataskaitą</a:t>
            </a:r>
          </a:p>
          <a:p>
            <a:pPr marL="285750" indent="-285750">
              <a:buFont typeface="Arial" panose="020B0604020202020204" pitchFamily="34" charset="0"/>
              <a:buChar char="•"/>
            </a:pPr>
            <a:endParaRPr lang="lt-LT" dirty="0"/>
          </a:p>
        </p:txBody>
      </p:sp>
      <p:sp>
        <p:nvSpPr>
          <p:cNvPr id="17" name="TextBox 16">
            <a:extLst>
              <a:ext uri="{FF2B5EF4-FFF2-40B4-BE49-F238E27FC236}">
                <a16:creationId xmlns:a16="http://schemas.microsoft.com/office/drawing/2014/main" id="{CB2182EB-CF9A-D154-887F-7DF4D7A37242}"/>
              </a:ext>
            </a:extLst>
          </p:cNvPr>
          <p:cNvSpPr txBox="1"/>
          <p:nvPr/>
        </p:nvSpPr>
        <p:spPr>
          <a:xfrm>
            <a:off x="2819400" y="4999975"/>
            <a:ext cx="8808720" cy="1754326"/>
          </a:xfrm>
          <a:prstGeom prst="rect">
            <a:avLst/>
          </a:prstGeom>
          <a:noFill/>
        </p:spPr>
        <p:txBody>
          <a:bodyPr wrap="square">
            <a:spAutoFit/>
          </a:bodyPr>
          <a:lstStyle/>
          <a:p>
            <a:pPr marL="285750" indent="-285750">
              <a:buFont typeface="Arial" panose="020B0604020202020204" pitchFamily="34" charset="0"/>
              <a:buChar char="•"/>
            </a:pPr>
            <a:r>
              <a:rPr lang="lt-LT" dirty="0">
                <a:solidFill>
                  <a:prstClr val="black"/>
                </a:solidFill>
                <a:latin typeface="Calibri"/>
              </a:rPr>
              <a:t>Turi prieigą prie tiekėjų pateiktų pasiūlymų.</a:t>
            </a:r>
          </a:p>
          <a:p>
            <a:pPr marL="285750" indent="-285750">
              <a:buFont typeface="Arial" panose="020B0604020202020204" pitchFamily="34" charset="0"/>
              <a:buChar char="•"/>
            </a:pPr>
            <a:r>
              <a:rPr lang="lt-LT" dirty="0">
                <a:solidFill>
                  <a:prstClr val="black"/>
                </a:solidFill>
                <a:latin typeface="Calibri"/>
              </a:rPr>
              <a:t>Vertina tiekėjų pateiktus pasiūlymus (esant pasiūlymų vertinimo sistemoje funkcionalumui, priima galutinį sprendimą dėl kitų vertintojų suteiktų balų ir turi galimybę juos užginčyti).</a:t>
            </a:r>
          </a:p>
          <a:p>
            <a:pPr marL="285750" indent="-285750">
              <a:buFont typeface="Arial" panose="020B0604020202020204" pitchFamily="34" charset="0"/>
              <a:buChar char="•"/>
            </a:pPr>
            <a:r>
              <a:rPr lang="lt-LT" dirty="0">
                <a:solidFill>
                  <a:prstClr val="black"/>
                </a:solidFill>
                <a:latin typeface="Calibri"/>
              </a:rPr>
              <a:t>Priima/atmeta galutinę pirkimo vertinimo ataskaitą</a:t>
            </a:r>
          </a:p>
          <a:p>
            <a:pPr marL="285750" indent="-285750">
              <a:buFont typeface="Arial" panose="020B0604020202020204" pitchFamily="34" charset="0"/>
              <a:buChar char="•"/>
            </a:pPr>
            <a:endParaRPr lang="lt-LT" dirty="0"/>
          </a:p>
        </p:txBody>
      </p:sp>
    </p:spTree>
    <p:extLst>
      <p:ext uri="{BB962C8B-B14F-4D97-AF65-F5344CB8AC3E}">
        <p14:creationId xmlns:p14="http://schemas.microsoft.com/office/powerpoint/2010/main" val="184633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237112"/>
            <a:ext cx="10584239" cy="5632311"/>
          </a:xfrm>
          <a:prstGeom prst="rect">
            <a:avLst/>
          </a:prstGeom>
          <a:noFill/>
        </p:spPr>
        <p:txBody>
          <a:bodyPr wrap="square">
            <a:spAutoFit/>
          </a:bodyPr>
          <a:lstStyle/>
          <a:p>
            <a:pPr algn="just"/>
            <a:r>
              <a:rPr lang="lt-LT" dirty="0"/>
              <a:t>Pažymėtina, kad organizacijos vartotojų vaidmenys yra apibrėžiami dvejais lygiais:</a:t>
            </a:r>
          </a:p>
          <a:p>
            <a:pPr marL="342900" indent="-342900" algn="just">
              <a:buAutoNum type="arabicPeriod"/>
            </a:pPr>
            <a:r>
              <a:rPr lang="lt-LT" b="1" dirty="0"/>
              <a:t>Vartotojų paskyrų vaidmenys organizacijos lygmenyje</a:t>
            </a:r>
            <a:r>
              <a:rPr lang="lt-LT" dirty="0"/>
              <a:t> (administratorius, administratoriaus asistentas, specialistas)</a:t>
            </a:r>
          </a:p>
          <a:p>
            <a:pPr marL="342900" indent="-342900" algn="just">
              <a:buAutoNum type="arabicPeriod"/>
            </a:pPr>
            <a:endParaRPr lang="lt-LT" dirty="0"/>
          </a:p>
          <a:p>
            <a:pPr marL="342900" indent="-342900" algn="just">
              <a:buAutoNum type="arabicPeriod"/>
            </a:pPr>
            <a:endParaRPr lang="lt-LT" dirty="0"/>
          </a:p>
          <a:p>
            <a:pPr marL="342900" indent="-342900" algn="just">
              <a:buAutoNum type="arabicPeriod"/>
            </a:pPr>
            <a:endParaRPr lang="lt-LT" dirty="0"/>
          </a:p>
          <a:p>
            <a:pPr algn="just"/>
            <a:r>
              <a:rPr lang="lt-LT" dirty="0"/>
              <a:t>2. </a:t>
            </a:r>
            <a:r>
              <a:rPr lang="lt-LT" b="1" dirty="0"/>
              <a:t>Vartotojų vaidmenys konkrečiuose pirkimuose</a:t>
            </a:r>
            <a:r>
              <a:rPr lang="lt-LT" dirty="0"/>
              <a:t> (vykdytojai, pasiūlymus atidarantys asmenys, vertintojai, pagrindiniai vertintojai ir </a:t>
            </a:r>
            <a:r>
              <a:rPr kumimoji="0" lang="lt-LT" sz="1800" b="0" i="0" u="none" strike="noStrike" kern="1200" cap="none" spc="0" normalizeH="0" baseline="0" noProof="0" dirty="0">
                <a:ln>
                  <a:noFill/>
                </a:ln>
                <a:solidFill>
                  <a:prstClr val="black"/>
                </a:solidFill>
                <a:effectLst/>
                <a:uLnTx/>
                <a:uFillTx/>
                <a:latin typeface="Calibri"/>
                <a:ea typeface="+mn-ea"/>
                <a:cs typeface="+mn-cs"/>
              </a:rPr>
              <a:t>kandidatai į vertintojus/pagrindinius vertintojus)</a:t>
            </a:r>
            <a:endParaRPr lang="lt-LT" dirty="0"/>
          </a:p>
          <a:p>
            <a:pPr algn="just"/>
            <a:endParaRPr lang="lt-LT" dirty="0"/>
          </a:p>
          <a:p>
            <a:pPr algn="just"/>
            <a:endParaRPr lang="lt-LT" dirty="0"/>
          </a:p>
          <a:p>
            <a:pPr algn="just"/>
            <a:endParaRPr lang="lt-LT" dirty="0"/>
          </a:p>
          <a:p>
            <a:pPr algn="just"/>
            <a:endParaRPr lang="lt-LT" dirty="0"/>
          </a:p>
          <a:p>
            <a:pPr algn="just"/>
            <a:r>
              <a:rPr lang="lt-LT" dirty="0"/>
              <a:t>Sistemos administratoriai ir administratoriaus asistentai, turėdami teisę kurti pirkimus, konkrečiuose pirkimuose nustato kokiems organizacijos vartotojams bus priskirti kokie vaidmenys (tokiu būdu organizacijos lygmenyje esančiam specialistui, kuris organizacijos lygmenyje neturi daug teisių, gali būti suteikiama daugiau vaidmenų konkrečių pirkimų lygmenyje - pavyzdžiui, vartotojas, kuriam sistemos administratorius suteikė teises būti specialistu organizacijos lygmenyje, konkretaus pirkimo atveju gali būti pasiūlymus atidarančiu asmeniu, pagrindiniu vertintoju ar pan.)</a:t>
            </a:r>
          </a:p>
          <a:p>
            <a:pPr algn="just"/>
            <a:endParaRPr lang="lt-LT" dirty="0"/>
          </a:p>
          <a:p>
            <a:pPr algn="just"/>
            <a:r>
              <a:rPr lang="lt-LT" dirty="0"/>
              <a:t> </a:t>
            </a:r>
          </a:p>
        </p:txBody>
      </p:sp>
      <p:pic>
        <p:nvPicPr>
          <p:cNvPr id="2" name="Graphic 1" descr="Users with solid fill">
            <a:extLst>
              <a:ext uri="{FF2B5EF4-FFF2-40B4-BE49-F238E27FC236}">
                <a16:creationId xmlns:a16="http://schemas.microsoft.com/office/drawing/2014/main" id="{ED24CDAE-C93C-554F-BEF6-4A4D479352D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57313" y="1978662"/>
            <a:ext cx="918516" cy="918516"/>
          </a:xfrm>
          <a:prstGeom prst="rect">
            <a:avLst/>
          </a:prstGeom>
        </p:spPr>
      </p:pic>
      <p:pic>
        <p:nvPicPr>
          <p:cNvPr id="3" name="Graphic 2" descr="Users with solid fill">
            <a:extLst>
              <a:ext uri="{FF2B5EF4-FFF2-40B4-BE49-F238E27FC236}">
                <a16:creationId xmlns:a16="http://schemas.microsoft.com/office/drawing/2014/main" id="{24915303-8364-5FB1-E0BE-44009888C5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5939" y="1916432"/>
            <a:ext cx="954301" cy="954301"/>
          </a:xfrm>
          <a:prstGeom prst="rect">
            <a:avLst/>
          </a:prstGeom>
        </p:spPr>
      </p:pic>
      <p:pic>
        <p:nvPicPr>
          <p:cNvPr id="6" name="Graphic 5" descr="Users with solid fill">
            <a:extLst>
              <a:ext uri="{FF2B5EF4-FFF2-40B4-BE49-F238E27FC236}">
                <a16:creationId xmlns:a16="http://schemas.microsoft.com/office/drawing/2014/main" id="{D46D6BDF-E467-6DB5-5C02-47606B65EC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68707" y="1933498"/>
            <a:ext cx="954301" cy="954301"/>
          </a:xfrm>
          <a:prstGeom prst="rect">
            <a:avLst/>
          </a:prstGeom>
        </p:spPr>
      </p:pic>
      <p:pic>
        <p:nvPicPr>
          <p:cNvPr id="11" name="Graphic 10" descr="Users with solid fill">
            <a:extLst>
              <a:ext uri="{FF2B5EF4-FFF2-40B4-BE49-F238E27FC236}">
                <a16:creationId xmlns:a16="http://schemas.microsoft.com/office/drawing/2014/main" id="{89A7B629-D94E-1FC1-4179-03019C4C0A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17548" y="3550053"/>
            <a:ext cx="730821" cy="730821"/>
          </a:xfrm>
          <a:prstGeom prst="rect">
            <a:avLst/>
          </a:prstGeom>
        </p:spPr>
      </p:pic>
      <p:pic>
        <p:nvPicPr>
          <p:cNvPr id="14" name="Graphic 13" descr="Users with solid fill">
            <a:extLst>
              <a:ext uri="{FF2B5EF4-FFF2-40B4-BE49-F238E27FC236}">
                <a16:creationId xmlns:a16="http://schemas.microsoft.com/office/drawing/2014/main" id="{65610FFC-104A-DAAA-03AE-168A7617C7B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45798" y="3550053"/>
            <a:ext cx="730821" cy="730821"/>
          </a:xfrm>
          <a:prstGeom prst="rect">
            <a:avLst/>
          </a:prstGeom>
        </p:spPr>
      </p:pic>
      <p:pic>
        <p:nvPicPr>
          <p:cNvPr id="17" name="Graphic 16" descr="Users with solid fill">
            <a:extLst>
              <a:ext uri="{FF2B5EF4-FFF2-40B4-BE49-F238E27FC236}">
                <a16:creationId xmlns:a16="http://schemas.microsoft.com/office/drawing/2014/main" id="{0286F754-7450-AFE7-DB0A-86A99BD5204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692527" y="3573945"/>
            <a:ext cx="730821" cy="730821"/>
          </a:xfrm>
          <a:prstGeom prst="rect">
            <a:avLst/>
          </a:prstGeom>
        </p:spPr>
      </p:pic>
      <p:pic>
        <p:nvPicPr>
          <p:cNvPr id="19" name="Graphic 18" descr="Users with solid fill">
            <a:extLst>
              <a:ext uri="{FF2B5EF4-FFF2-40B4-BE49-F238E27FC236}">
                <a16:creationId xmlns:a16="http://schemas.microsoft.com/office/drawing/2014/main" id="{105DED69-25D7-2E2D-F8F9-1F09E6BF466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flipH="1">
            <a:off x="3539256" y="3573945"/>
            <a:ext cx="734467" cy="734467"/>
          </a:xfrm>
          <a:prstGeom prst="rect">
            <a:avLst/>
          </a:prstGeom>
        </p:spPr>
      </p:pic>
      <p:pic>
        <p:nvPicPr>
          <p:cNvPr id="21" name="Graphic 20" descr="Users with solid fill">
            <a:extLst>
              <a:ext uri="{FF2B5EF4-FFF2-40B4-BE49-F238E27FC236}">
                <a16:creationId xmlns:a16="http://schemas.microsoft.com/office/drawing/2014/main" id="{10D18FF0-DFA3-A4F2-4A31-5CE2AA35BC3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389631" y="3636697"/>
            <a:ext cx="644177" cy="644177"/>
          </a:xfrm>
          <a:prstGeom prst="rect">
            <a:avLst/>
          </a:prstGeom>
        </p:spPr>
      </p:pic>
    </p:spTree>
    <p:extLst>
      <p:ext uri="{BB962C8B-B14F-4D97-AF65-F5344CB8AC3E}">
        <p14:creationId xmlns:p14="http://schemas.microsoft.com/office/powerpoint/2010/main" val="2765316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15" name="TextBox 14">
            <a:extLst>
              <a:ext uri="{FF2B5EF4-FFF2-40B4-BE49-F238E27FC236}">
                <a16:creationId xmlns:a16="http://schemas.microsoft.com/office/drawing/2014/main" id="{63935C62-9981-19C6-89EF-EC03CD9A2B02}"/>
              </a:ext>
            </a:extLst>
          </p:cNvPr>
          <p:cNvSpPr txBox="1"/>
          <p:nvPr/>
        </p:nvSpPr>
        <p:spPr>
          <a:xfrm>
            <a:off x="391697" y="1114367"/>
            <a:ext cx="11638647" cy="5062924"/>
          </a:xfrm>
          <a:prstGeom prst="rect">
            <a:avLst/>
          </a:prstGeom>
          <a:noFill/>
        </p:spPr>
        <p:txBody>
          <a:bodyPr wrap="square" lIns="91440" tIns="45720" rIns="91440" bIns="45720" anchor="t">
            <a:spAutoFit/>
          </a:bodyPr>
          <a:lstStyle/>
          <a:p>
            <a:pPr algn="just"/>
            <a:r>
              <a:rPr lang="lt-LT" sz="1700" dirty="0"/>
              <a:t>Norint konkrečiame pirkime priskirti vaidmenis vartotojams, sukurtame pirkime reikia </a:t>
            </a:r>
            <a:endParaRPr lang="lt-LT" sz="1700" dirty="0">
              <a:cs typeface="Calibri"/>
            </a:endParaRPr>
          </a:p>
          <a:p>
            <a:pPr algn="just"/>
            <a:r>
              <a:rPr lang="lt-LT" sz="1700" dirty="0"/>
              <a:t>pasirinkti Rodyti pirkimo meniu &gt; Priskirti naudotojus</a:t>
            </a:r>
            <a:endParaRPr lang="lt-LT" sz="1700" dirty="0">
              <a:cs typeface="Calibri"/>
            </a:endParaRPr>
          </a:p>
          <a:p>
            <a:pPr algn="just"/>
            <a:endParaRPr lang="lt-LT" sz="1700" dirty="0">
              <a:cs typeface="Calibri"/>
            </a:endParaRPr>
          </a:p>
          <a:p>
            <a:pPr algn="just"/>
            <a:r>
              <a:rPr lang="lt-LT" sz="1700" dirty="0"/>
              <a:t>Pirkimo kūrimo procese turi būti nustatomi tokie vartotojų vaidmenys:</a:t>
            </a:r>
            <a:endParaRPr lang="lt-LT" sz="1700" dirty="0">
              <a:cs typeface="Calibri"/>
            </a:endParaRPr>
          </a:p>
          <a:p>
            <a:pPr marL="285750" indent="-285750" algn="just">
              <a:buFont typeface="Arial" panose="020B0604020202020204" pitchFamily="34" charset="0"/>
              <a:buChar char="•"/>
            </a:pPr>
            <a:r>
              <a:rPr lang="lt-LT" sz="1700" b="1" dirty="0"/>
              <a:t>Vykdytojai</a:t>
            </a:r>
            <a:r>
              <a:rPr lang="lt-LT" sz="1700" dirty="0"/>
              <a:t> (bent 1 vartotojas). Pažymėtina, kad administratorius ar administratoriaus asistentas sistemoje automatiškai yra priskiriamas vykdytojui (šį vaidmenį galima pakeisti skiltyje Priskirti naudotojus)</a:t>
            </a:r>
            <a:endParaRPr lang="lt-LT" sz="1700" dirty="0">
              <a:cs typeface="Calibri"/>
            </a:endParaRPr>
          </a:p>
          <a:p>
            <a:pPr marL="285750" indent="-285750" algn="just">
              <a:buFont typeface="Arial" panose="020B0604020202020204" pitchFamily="34" charset="0"/>
              <a:buChar char="•"/>
            </a:pPr>
            <a:r>
              <a:rPr lang="lt-LT" sz="1700" b="1" dirty="0"/>
              <a:t>Pasiūlymus atidarantys asmenys </a:t>
            </a:r>
            <a:r>
              <a:rPr lang="lt-LT" sz="1700" dirty="0"/>
              <a:t>(bent 1 vartotojas)</a:t>
            </a:r>
            <a:endParaRPr lang="lt-LT" sz="1700" dirty="0">
              <a:cs typeface="Calibri"/>
            </a:endParaRPr>
          </a:p>
          <a:p>
            <a:pPr marL="285750" indent="-285750" algn="just">
              <a:buFont typeface="Arial" panose="020B0604020202020204" pitchFamily="34" charset="0"/>
              <a:buChar char="•"/>
            </a:pPr>
            <a:r>
              <a:rPr lang="lt-LT" sz="1700" b="1" dirty="0"/>
              <a:t>Vertintojai</a:t>
            </a:r>
            <a:r>
              <a:rPr lang="lt-LT" sz="1700" dirty="0"/>
              <a:t> ir </a:t>
            </a:r>
            <a:r>
              <a:rPr lang="lt-LT" sz="1700" b="1" dirty="0"/>
              <a:t>pagrindiniai vertintojai </a:t>
            </a:r>
            <a:r>
              <a:rPr lang="lt-LT" sz="1700" dirty="0"/>
              <a:t>(bendras vertintojų ir pagrindinių vertintojų kiekis negali viršyti 30 vartotojų). Pažymėtina, kad bent vienas vartotojas turi būti nustatytas kaip pagrindinis vertintojas. Jei konkrečiame pirkime numatoma skirti vieną vertintoją, tuomet jo vaidmuo sistemoje turi būti Pagrindinis vertintojas. </a:t>
            </a:r>
            <a:endParaRPr lang="lt-LT" sz="1700" dirty="0">
              <a:cs typeface="Calibri"/>
            </a:endParaRPr>
          </a:p>
          <a:p>
            <a:pPr algn="just"/>
            <a:r>
              <a:rPr lang="lt-LT" sz="1700" b="1" dirty="0"/>
              <a:t>Svarbu! 1. Tiek vertintojai, tiek pagrindiniai vertintojai gali būti pasirenkami ne tik iš organizacijos struktūros, tačiau ir iš kitų pirkimų vykdytojų naudotojų;</a:t>
            </a:r>
            <a:endParaRPr lang="lt-LT" sz="1700" dirty="0">
              <a:cs typeface="Calibri"/>
            </a:endParaRPr>
          </a:p>
          <a:p>
            <a:pPr algn="just"/>
            <a:r>
              <a:rPr lang="lt-LT" sz="1700" b="1" dirty="0">
                <a:cs typeface="Calibri"/>
              </a:rPr>
              <a:t>2. Visus tris vaidmenis CVP IS galima priskirti vienam asmeniui (pvz., Pirkimo organizatoriui arba Komisijos sekretoriui), tačiau tokiu atveju kuriant pirkimą būtina pasirinkti vieną (o ne du) pasiūlymą atidarantį asmenį. Visi kiti proceso dalyviai, dalyvaujantis pasiūlymų vertinimo procedūrose neprivalo būti registruoti CVP IS ir su pasiūlymų vertinimu susijus  veiksmus gali atlikti už CVP IS ribų</a:t>
            </a:r>
          </a:p>
          <a:p>
            <a:pPr algn="just"/>
            <a:endParaRPr lang="lt-LT" sz="1700" dirty="0">
              <a:cs typeface="Calibri"/>
            </a:endParaRPr>
          </a:p>
          <a:p>
            <a:pPr algn="just"/>
            <a:endParaRPr lang="lt-LT" sz="1700" dirty="0">
              <a:cs typeface="Calibri"/>
            </a:endParaRPr>
          </a:p>
          <a:p>
            <a:pPr algn="just"/>
            <a:r>
              <a:rPr lang="lt-LT" sz="1700" dirty="0"/>
              <a:t> </a:t>
            </a:r>
            <a:endParaRPr lang="lt-LT" sz="1700" dirty="0">
              <a:cs typeface="Calibri"/>
            </a:endParaRPr>
          </a:p>
        </p:txBody>
      </p:sp>
      <p:pic>
        <p:nvPicPr>
          <p:cNvPr id="13" name="Picture 12">
            <a:extLst>
              <a:ext uri="{FF2B5EF4-FFF2-40B4-BE49-F238E27FC236}">
                <a16:creationId xmlns:a16="http://schemas.microsoft.com/office/drawing/2014/main" id="{44572C45-4651-D3C2-4BB5-E4B3E4676E5D}"/>
              </a:ext>
            </a:extLst>
          </p:cNvPr>
          <p:cNvPicPr>
            <a:picLocks noChangeAspect="1"/>
          </p:cNvPicPr>
          <p:nvPr/>
        </p:nvPicPr>
        <p:blipFill>
          <a:blip r:embed="rId2"/>
          <a:stretch>
            <a:fillRect/>
          </a:stretch>
        </p:blipFill>
        <p:spPr>
          <a:xfrm>
            <a:off x="8147477" y="1003527"/>
            <a:ext cx="2444323" cy="1137289"/>
          </a:xfrm>
          <a:prstGeom prst="rect">
            <a:avLst/>
          </a:prstGeom>
        </p:spPr>
      </p:pic>
      <p:pic>
        <p:nvPicPr>
          <p:cNvPr id="16" name="Picture 15">
            <a:extLst>
              <a:ext uri="{FF2B5EF4-FFF2-40B4-BE49-F238E27FC236}">
                <a16:creationId xmlns:a16="http://schemas.microsoft.com/office/drawing/2014/main" id="{8D055E65-377B-76AB-0E2D-5B4EE08388F5}"/>
              </a:ext>
            </a:extLst>
          </p:cNvPr>
          <p:cNvPicPr>
            <a:picLocks noChangeAspect="1"/>
          </p:cNvPicPr>
          <p:nvPr/>
        </p:nvPicPr>
        <p:blipFill>
          <a:blip r:embed="rId3"/>
          <a:stretch>
            <a:fillRect/>
          </a:stretch>
        </p:blipFill>
        <p:spPr>
          <a:xfrm>
            <a:off x="2725869" y="5048621"/>
            <a:ext cx="6048488" cy="1612155"/>
          </a:xfrm>
          <a:prstGeom prst="rect">
            <a:avLst/>
          </a:prstGeom>
        </p:spPr>
      </p:pic>
    </p:spTree>
    <p:extLst>
      <p:ext uri="{BB962C8B-B14F-4D97-AF65-F5344CB8AC3E}">
        <p14:creationId xmlns:p14="http://schemas.microsoft.com/office/powerpoint/2010/main" val="34336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28</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3" name="TextBox 2">
            <a:extLst>
              <a:ext uri="{FF2B5EF4-FFF2-40B4-BE49-F238E27FC236}">
                <a16:creationId xmlns:a16="http://schemas.microsoft.com/office/drawing/2014/main" id="{8A6065DD-8C71-F270-061A-54DF5E0070D8}"/>
              </a:ext>
            </a:extLst>
          </p:cNvPr>
          <p:cNvSpPr txBox="1"/>
          <p:nvPr/>
        </p:nvSpPr>
        <p:spPr>
          <a:xfrm>
            <a:off x="639747" y="1301432"/>
            <a:ext cx="10912506" cy="5909310"/>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lt-LT" dirty="0"/>
              <a:t>Atsidariusiame lange vaidmenyje Vykdytojas automatiškai bus nurodomas vartotojas sukūręs pirkimą (šį vaidmenį galima pakeisti jį papildant kitais vaidmenimis).</a:t>
            </a: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Sistema prašys nurodyti tiek pasiūlymus atidarančių asmenų, kiek jų buvo nurodyta kuriant pirkimą (t. y. vieną arba du). Pavyzdys kai kuriant pirkimą buvo nurodyta, kad su pasiūlymais susipažins du asmenys:</a:t>
            </a:r>
            <a:endParaRPr lang="lt-LT" dirty="0">
              <a:ea typeface="Calibri"/>
              <a:cs typeface="Calibri"/>
            </a:endParaRP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Pavyzdys kai kuriant pirkimą buvo nurodyta, kad su pasiūlymais susipažins vienas asmuo:</a:t>
            </a:r>
            <a:endParaRPr lang="lt-LT" dirty="0">
              <a:ea typeface="Calibri"/>
              <a:cs typeface="Calibri"/>
            </a:endParaRP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Taip pat sistemoje turės būti nurodomas bent vienas pagrindinis vertintojas</a:t>
            </a:r>
            <a:endParaRPr lang="lt-LT" dirty="0">
              <a:ea typeface="Calibri"/>
              <a:cs typeface="Calibri"/>
            </a:endParaRPr>
          </a:p>
          <a:p>
            <a:pPr algn="just"/>
            <a:endParaRPr lang="lt-LT" dirty="0"/>
          </a:p>
          <a:p>
            <a:pPr algn="just"/>
            <a:endParaRPr lang="lt-LT" dirty="0"/>
          </a:p>
        </p:txBody>
      </p:sp>
      <p:pic>
        <p:nvPicPr>
          <p:cNvPr id="6" name="Picture 5">
            <a:extLst>
              <a:ext uri="{FF2B5EF4-FFF2-40B4-BE49-F238E27FC236}">
                <a16:creationId xmlns:a16="http://schemas.microsoft.com/office/drawing/2014/main" id="{4087959B-DC9D-B7C4-1F40-71080985F311}"/>
              </a:ext>
            </a:extLst>
          </p:cNvPr>
          <p:cNvPicPr>
            <a:picLocks noChangeAspect="1"/>
          </p:cNvPicPr>
          <p:nvPr/>
        </p:nvPicPr>
        <p:blipFill>
          <a:blip r:embed="rId2"/>
          <a:stretch>
            <a:fillRect/>
          </a:stretch>
        </p:blipFill>
        <p:spPr>
          <a:xfrm>
            <a:off x="1026160" y="2773266"/>
            <a:ext cx="10424160" cy="1848470"/>
          </a:xfrm>
          <a:prstGeom prst="rect">
            <a:avLst/>
          </a:prstGeom>
        </p:spPr>
      </p:pic>
      <p:sp>
        <p:nvSpPr>
          <p:cNvPr id="9" name="Rectangle 8">
            <a:extLst>
              <a:ext uri="{FF2B5EF4-FFF2-40B4-BE49-F238E27FC236}">
                <a16:creationId xmlns:a16="http://schemas.microsoft.com/office/drawing/2014/main" id="{101E7226-3DD2-9CC9-EB59-1C53B4C4BE7C}"/>
              </a:ext>
            </a:extLst>
          </p:cNvPr>
          <p:cNvSpPr/>
          <p:nvPr/>
        </p:nvSpPr>
        <p:spPr>
          <a:xfrm>
            <a:off x="3789680" y="4013200"/>
            <a:ext cx="1188720" cy="1727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a:extLst>
              <a:ext uri="{FF2B5EF4-FFF2-40B4-BE49-F238E27FC236}">
                <a16:creationId xmlns:a16="http://schemas.microsoft.com/office/drawing/2014/main" id="{94E519EF-952D-E6AB-22CB-00A8055905EF}"/>
              </a:ext>
            </a:extLst>
          </p:cNvPr>
          <p:cNvSpPr/>
          <p:nvPr/>
        </p:nvSpPr>
        <p:spPr>
          <a:xfrm>
            <a:off x="3271520" y="4307308"/>
            <a:ext cx="1188720" cy="1727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4" name="Picture 13">
            <a:extLst>
              <a:ext uri="{FF2B5EF4-FFF2-40B4-BE49-F238E27FC236}">
                <a16:creationId xmlns:a16="http://schemas.microsoft.com/office/drawing/2014/main" id="{41BBCE62-2E91-00A1-3365-9C97A42A1C55}"/>
              </a:ext>
            </a:extLst>
          </p:cNvPr>
          <p:cNvPicPr>
            <a:picLocks noChangeAspect="1"/>
          </p:cNvPicPr>
          <p:nvPr/>
        </p:nvPicPr>
        <p:blipFill>
          <a:blip r:embed="rId3"/>
          <a:srcRect r="7485"/>
          <a:stretch/>
        </p:blipFill>
        <p:spPr>
          <a:xfrm>
            <a:off x="1026160" y="4973907"/>
            <a:ext cx="10424160" cy="1281348"/>
          </a:xfrm>
          <a:prstGeom prst="rect">
            <a:avLst/>
          </a:prstGeom>
        </p:spPr>
      </p:pic>
      <p:sp>
        <p:nvSpPr>
          <p:cNvPr id="16" name="Rectangle 15">
            <a:extLst>
              <a:ext uri="{FF2B5EF4-FFF2-40B4-BE49-F238E27FC236}">
                <a16:creationId xmlns:a16="http://schemas.microsoft.com/office/drawing/2014/main" id="{72EE5DFF-5A22-7D82-AF3D-35080FCB4D61}"/>
              </a:ext>
            </a:extLst>
          </p:cNvPr>
          <p:cNvSpPr/>
          <p:nvPr/>
        </p:nvSpPr>
        <p:spPr>
          <a:xfrm>
            <a:off x="3676807" y="5965034"/>
            <a:ext cx="1188720" cy="1727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77965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3" name="TextBox 2">
            <a:extLst>
              <a:ext uri="{FF2B5EF4-FFF2-40B4-BE49-F238E27FC236}">
                <a16:creationId xmlns:a16="http://schemas.microsoft.com/office/drawing/2014/main" id="{8A6065DD-8C71-F270-061A-54DF5E0070D8}"/>
              </a:ext>
            </a:extLst>
          </p:cNvPr>
          <p:cNvSpPr txBox="1"/>
          <p:nvPr/>
        </p:nvSpPr>
        <p:spPr>
          <a:xfrm>
            <a:off x="639747" y="1301432"/>
            <a:ext cx="10912506" cy="4524315"/>
          </a:xfrm>
          <a:prstGeom prst="rect">
            <a:avLst/>
          </a:prstGeom>
          <a:noFill/>
        </p:spPr>
        <p:txBody>
          <a:bodyPr wrap="square">
            <a:spAutoFit/>
          </a:bodyPr>
          <a:lstStyle/>
          <a:p>
            <a:pPr marL="285750" indent="-285750" algn="just">
              <a:buFont typeface="Arial" panose="020B0604020202020204" pitchFamily="34" charset="0"/>
              <a:buChar char="•"/>
            </a:pPr>
            <a:r>
              <a:rPr lang="lt-LT"/>
              <a:t>Svarbu! Jeigu kuriant pirkimą buvo nustatyta, kad </a:t>
            </a:r>
            <a:r>
              <a:rPr lang="lt-LT" b="1"/>
              <a:t>su pasiūlymais susipažins vienas asmuo</a:t>
            </a:r>
            <a:r>
              <a:rPr lang="lt-LT"/>
              <a:t>, tuomet galite tokiam konkrečiam vartotojui suteikti visas būtinas teises vykdyti pirkimą, t. y. būti ir vykdytoju, ir pasiūlymus atidarančiu asmeniu ir pagrindiniu vertintoju (jei yra nustatomas pagrindinis vertintojas, nebūtina skirti žemesnio lygmens vertintojų):</a:t>
            </a:r>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r>
              <a:rPr lang="lt-LT"/>
              <a:t>Jeigu, vis tik, kuriant pirkimą buvo nustatyta, kad </a:t>
            </a:r>
            <a:r>
              <a:rPr lang="lt-LT" b="1"/>
              <a:t>su pasiūlymais susipažins du asmenys</a:t>
            </a:r>
            <a:r>
              <a:rPr lang="lt-LT"/>
              <a:t>, tuomet turi būti bent du pasiūlymus atidarantys vartotojai (jie turi būti skirtingi), iš kurių bent vienas turi būti ir vykdytoju ir pasiūlymus atidarančiu asmeniu ir pagrindiniu vertintoju:</a:t>
            </a:r>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algn="just"/>
            <a:endParaRPr lang="lt-LT"/>
          </a:p>
        </p:txBody>
      </p:sp>
      <p:pic>
        <p:nvPicPr>
          <p:cNvPr id="14" name="Picture 13">
            <a:extLst>
              <a:ext uri="{FF2B5EF4-FFF2-40B4-BE49-F238E27FC236}">
                <a16:creationId xmlns:a16="http://schemas.microsoft.com/office/drawing/2014/main" id="{41BBCE62-2E91-00A1-3365-9C97A42A1C55}"/>
              </a:ext>
            </a:extLst>
          </p:cNvPr>
          <p:cNvPicPr>
            <a:picLocks noChangeAspect="1"/>
          </p:cNvPicPr>
          <p:nvPr/>
        </p:nvPicPr>
        <p:blipFill>
          <a:blip r:embed="rId2"/>
          <a:srcRect r="7485"/>
          <a:stretch/>
        </p:blipFill>
        <p:spPr>
          <a:xfrm>
            <a:off x="929640" y="2505607"/>
            <a:ext cx="10424160" cy="1281348"/>
          </a:xfrm>
          <a:prstGeom prst="rect">
            <a:avLst/>
          </a:prstGeom>
        </p:spPr>
      </p:pic>
      <p:sp>
        <p:nvSpPr>
          <p:cNvPr id="2" name="Rectangle 1">
            <a:extLst>
              <a:ext uri="{FF2B5EF4-FFF2-40B4-BE49-F238E27FC236}">
                <a16:creationId xmlns:a16="http://schemas.microsoft.com/office/drawing/2014/main" id="{51D3A002-A155-13D3-8FF1-C409D77C0E0D}"/>
              </a:ext>
            </a:extLst>
          </p:cNvPr>
          <p:cNvSpPr/>
          <p:nvPr/>
        </p:nvSpPr>
        <p:spPr>
          <a:xfrm>
            <a:off x="3020465" y="3525908"/>
            <a:ext cx="3322320" cy="18796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 name="Picture 6">
            <a:extLst>
              <a:ext uri="{FF2B5EF4-FFF2-40B4-BE49-F238E27FC236}">
                <a16:creationId xmlns:a16="http://schemas.microsoft.com/office/drawing/2014/main" id="{98C589AE-955B-5B90-36E7-72A1C3840A0A}"/>
              </a:ext>
            </a:extLst>
          </p:cNvPr>
          <p:cNvPicPr>
            <a:picLocks noChangeAspect="1"/>
          </p:cNvPicPr>
          <p:nvPr/>
        </p:nvPicPr>
        <p:blipFill>
          <a:blip r:embed="rId3"/>
          <a:srcRect r="14500"/>
          <a:stretch/>
        </p:blipFill>
        <p:spPr>
          <a:xfrm>
            <a:off x="929640" y="4991130"/>
            <a:ext cx="10424160" cy="1521551"/>
          </a:xfrm>
          <a:prstGeom prst="rect">
            <a:avLst/>
          </a:prstGeom>
        </p:spPr>
      </p:pic>
      <p:sp>
        <p:nvSpPr>
          <p:cNvPr id="10" name="Rectangle 9">
            <a:extLst>
              <a:ext uri="{FF2B5EF4-FFF2-40B4-BE49-F238E27FC236}">
                <a16:creationId xmlns:a16="http://schemas.microsoft.com/office/drawing/2014/main" id="{CA8E32B2-FF40-182B-6B41-7D8D2D3880BE}"/>
              </a:ext>
            </a:extLst>
          </p:cNvPr>
          <p:cNvSpPr/>
          <p:nvPr/>
        </p:nvSpPr>
        <p:spPr>
          <a:xfrm>
            <a:off x="3161232" y="5974080"/>
            <a:ext cx="3483408" cy="17686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ectangle 11">
            <a:extLst>
              <a:ext uri="{FF2B5EF4-FFF2-40B4-BE49-F238E27FC236}">
                <a16:creationId xmlns:a16="http://schemas.microsoft.com/office/drawing/2014/main" id="{B55289CF-D0D0-8497-5BBD-8947979075D2}"/>
              </a:ext>
            </a:extLst>
          </p:cNvPr>
          <p:cNvSpPr/>
          <p:nvPr/>
        </p:nvSpPr>
        <p:spPr>
          <a:xfrm>
            <a:off x="3172865" y="6292242"/>
            <a:ext cx="1703935" cy="17686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18981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a:t>
            </a:fld>
            <a:endParaRPr lang="en-US"/>
          </a:p>
        </p:txBody>
      </p:sp>
      <p:sp>
        <p:nvSpPr>
          <p:cNvPr id="5" name="TextBox 4">
            <a:extLst>
              <a:ext uri="{FF2B5EF4-FFF2-40B4-BE49-F238E27FC236}">
                <a16:creationId xmlns:a16="http://schemas.microsoft.com/office/drawing/2014/main" id="{99318C47-6FF7-C747-717C-89E5A7B3C399}"/>
              </a:ext>
            </a:extLst>
          </p:cNvPr>
          <p:cNvSpPr txBox="1"/>
          <p:nvPr/>
        </p:nvSpPr>
        <p:spPr>
          <a:xfrm>
            <a:off x="3560064" y="1034422"/>
            <a:ext cx="8325964" cy="535531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Asmenys, sistemoje turintys sistemos administratoriaus vaidmenį, gali atlikti šias funkcijas: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ir redaguoti organizacijos paskyroje esančią informaciją.</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ir redaguoti organizacijos paskyroje esančių vartotojų informaciją, pridėti naujus vartotojus.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Prieiti prie pirkimo vykdytojo šablonų bibliotekos ir tvarkyti aplankus bei dokumentus joje.</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Kurti ir deleguoti kitiems naudotojams su pirkimu susijusius darbus.</a:t>
            </a:r>
            <a:endParaRPr lang="lt-LT" dirty="0">
              <a:solidFill>
                <a:prstClr val="black"/>
              </a:solidFill>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Kurti pirkimus</a:t>
            </a:r>
            <a:r>
              <a:rPr lang="lt-LT" dirty="0">
                <a:solidFill>
                  <a:prstClr val="black"/>
                </a:solidFill>
                <a:latin typeface="Calibri"/>
              </a:rPr>
              <a:t>.</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Įjungti/išjungti</a:t>
            </a:r>
            <a:r>
              <a:rPr kumimoji="0" lang="lt-LT" sz="1800" b="0" i="0" u="none" strike="noStrike" kern="1200" cap="none" spc="0" normalizeH="0" baseline="0" noProof="0" dirty="0">
                <a:ln>
                  <a:noFill/>
                </a:ln>
                <a:solidFill>
                  <a:prstClr val="black"/>
                </a:solidFill>
                <a:effectLst/>
                <a:uLnTx/>
                <a:uFillTx/>
                <a:latin typeface="Calibri"/>
                <a:ea typeface="+mn-ea"/>
                <a:cs typeface="+mn-cs"/>
              </a:rPr>
              <a:t> su pirkimu susijusius pirkimo vykdytojo įspėjimus.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T</a:t>
            </a:r>
            <a:r>
              <a:rPr kumimoji="0" lang="lt-LT" sz="1800" b="0" i="0" u="none" strike="noStrike" kern="1200" cap="none" spc="0" normalizeH="0" baseline="0" noProof="0" dirty="0" err="1">
                <a:ln>
                  <a:noFill/>
                </a:ln>
                <a:solidFill>
                  <a:prstClr val="black"/>
                </a:solidFill>
                <a:effectLst/>
                <a:uLnTx/>
                <a:uFillTx/>
                <a:latin typeface="Calibri"/>
                <a:ea typeface="+mn-ea"/>
                <a:cs typeface="+mn-cs"/>
              </a:rPr>
              <a:t>varkyti</a:t>
            </a:r>
            <a:r>
              <a:rPr kumimoji="0" lang="lt-LT" sz="1800" b="0" i="0" u="none" strike="noStrike" kern="1200" cap="none" spc="0" normalizeH="0" baseline="0" noProof="0" dirty="0">
                <a:ln>
                  <a:noFill/>
                </a:ln>
                <a:solidFill>
                  <a:prstClr val="black"/>
                </a:solidFill>
                <a:effectLst/>
                <a:uLnTx/>
                <a:uFillTx/>
                <a:latin typeface="Calibri"/>
                <a:ea typeface="+mn-ea"/>
                <a:cs typeface="+mn-cs"/>
              </a:rPr>
              <a:t> sistemoje esančias patvirtinimo grupes, taip pat pirkimų vertintojų grupes.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visus pirkimo vykdytojo paskelbtus pirkimus.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Prieiti prie sistemoje esančių dokumentų patvirtinimo grupių ir jas tvarkyti.</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Skelbti su pirkimais susijusius skelbimus taip pat lydinčiuosius dokumentus (OJEU, ir kt.).</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Priimti sprendimus dėl pirkimo sutarties sudarymo.</a:t>
            </a:r>
            <a:endParaRPr kumimoji="0" lang="lt-LT" sz="1800" b="0" i="0" u="none" strike="noStrike" kern="1200" cap="none" spc="0" normalizeH="0" baseline="0" noProof="0" dirty="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effectLst/>
                <a:uLnTx/>
                <a:uFillTx/>
                <a:latin typeface="Calibri"/>
                <a:ea typeface="+mn-ea"/>
                <a:cs typeface="+mn-cs"/>
              </a:rPr>
              <a:t>Peržiūrėti, redaguoti, ištrinti organizacijos padalinius (darbo grupes).</a:t>
            </a:r>
            <a:endParaRPr lang="lt-LT" dirty="0">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b="0" i="0" u="none" strike="noStrike" kern="1200" cap="none" spc="0" normalizeH="0" baseline="0" noProof="0" dirty="0">
                <a:ln>
                  <a:noFill/>
                </a:ln>
                <a:effectLst/>
                <a:uLnTx/>
                <a:uFillTx/>
                <a:latin typeface="Calibri"/>
                <a:cs typeface="Calibri"/>
              </a:rPr>
              <a:t>Įkelti ir paskelbti pirkimų suvestinę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Administratoriaus vaidmuo</a:t>
            </a:r>
            <a:endParaRPr lang="en-US" sz="3600" b="1">
              <a:solidFill>
                <a:srgbClr val="FF0000"/>
              </a:solidFill>
            </a:endParaRPr>
          </a:p>
        </p:txBody>
      </p:sp>
      <p:pic>
        <p:nvPicPr>
          <p:cNvPr id="10" name="Graphic 9" descr="Users with solid fill">
            <a:extLst>
              <a:ext uri="{FF2B5EF4-FFF2-40B4-BE49-F238E27FC236}">
                <a16:creationId xmlns:a16="http://schemas.microsoft.com/office/drawing/2014/main" id="{28F83225-675A-AC06-CD6E-0D23E8E2150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74953" y="1976284"/>
            <a:ext cx="2099188" cy="2099188"/>
          </a:xfrm>
          <a:prstGeom prst="rect">
            <a:avLst/>
          </a:prstGeom>
        </p:spPr>
      </p:pic>
    </p:spTree>
    <p:extLst>
      <p:ext uri="{BB962C8B-B14F-4D97-AF65-F5344CB8AC3E}">
        <p14:creationId xmlns:p14="http://schemas.microsoft.com/office/powerpoint/2010/main" val="118233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3" name="TextBox 2">
            <a:extLst>
              <a:ext uri="{FF2B5EF4-FFF2-40B4-BE49-F238E27FC236}">
                <a16:creationId xmlns:a16="http://schemas.microsoft.com/office/drawing/2014/main" id="{8A6065DD-8C71-F270-061A-54DF5E0070D8}"/>
              </a:ext>
            </a:extLst>
          </p:cNvPr>
          <p:cNvSpPr txBox="1"/>
          <p:nvPr/>
        </p:nvSpPr>
        <p:spPr>
          <a:xfrm>
            <a:off x="685467" y="1095882"/>
            <a:ext cx="11152572" cy="7571303"/>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lt-LT" dirty="0"/>
              <a:t>Pridedant pagrindinius vertintojus ir/ar vertintojus, kai kuriais atvejais sistema juos nurodo kaip Kandidatus (1), kas reiškia, kad prieš atlikdami savo pareigas pirkime, visų pirma sistemoje jie turi patvirtinti nešališkumo ir interesų konflikto deklaracijas (patvirtinus deklaracijas jų statusas iš kandidatų pasikeis)</a:t>
            </a: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Geltoni šauktukai   prie vartotojo statuso reiškia, kad nėra patvirtinta nešališkumo ir/ar interesų konflikto deklaracija, t. y. </a:t>
            </a:r>
            <a:r>
              <a:rPr lang="lt-LT" b="1" dirty="0"/>
              <a:t>geltonas šauktukas bus matomas tol, kol nebus patvirtintos abi - </a:t>
            </a:r>
            <a:r>
              <a:rPr lang="lt-LT" b="1" i="0" dirty="0">
                <a:effectLst/>
                <a:latin typeface="system-ui"/>
              </a:rPr>
              <a:t>nešališkumo ir interesų konflikto deklaracijos</a:t>
            </a:r>
            <a:r>
              <a:rPr lang="lt-LT" dirty="0"/>
              <a:t>. </a:t>
            </a:r>
          </a:p>
          <a:p>
            <a:pPr marL="285750" indent="-285750" algn="just">
              <a:buFont typeface="Arial" panose="020B0604020202020204" pitchFamily="34" charset="0"/>
              <a:buChar char="•"/>
            </a:pPr>
            <a:r>
              <a:rPr lang="lt-LT" dirty="0"/>
              <a:t>Raudonas ženklas    prie statuso reiškia, kad vartotojas nesutiko su interesų konflikto/nešališkumo deklaracijoje nurodytomis sąlygomis.</a:t>
            </a:r>
          </a:p>
          <a:p>
            <a:pPr marL="285750" indent="-285750" algn="just">
              <a:buFont typeface="Arial" panose="020B0604020202020204" pitchFamily="34" charset="0"/>
              <a:buChar char="•"/>
            </a:pPr>
            <a:r>
              <a:rPr lang="lt-LT" dirty="0"/>
              <a:t>Žalias ženklas     </a:t>
            </a:r>
            <a:r>
              <a:rPr lang="lt-LT" b="0" i="0" dirty="0">
                <a:effectLst/>
                <a:latin typeface="system-ui"/>
              </a:rPr>
              <a:t>prie vaidmenų atsiranda tik tuomet kai yra patvirtinamos abi deklaracijos - nešališkumo deklaracija (turi būti patvirtinama</a:t>
            </a:r>
            <a:r>
              <a:rPr lang="lt-LT" dirty="0"/>
              <a:t> iš karto po tokio vaidmens priskyrimo)</a:t>
            </a:r>
            <a:r>
              <a:rPr lang="lt-LT" b="0" i="0" dirty="0">
                <a:effectLst/>
                <a:latin typeface="system-ui"/>
              </a:rPr>
              <a:t> ir interesų konflikto deklaracija (turi būti patvirtinama </a:t>
            </a:r>
            <a:r>
              <a:rPr lang="lt-LT" dirty="0"/>
              <a:t>vertintojų ir/ar pagrindinių vertintojų prieš susipažįstant su pasiūlymais)</a:t>
            </a: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algn="just"/>
            <a:endParaRPr lang="lt-LT" dirty="0"/>
          </a:p>
        </p:txBody>
      </p:sp>
      <p:pic>
        <p:nvPicPr>
          <p:cNvPr id="7" name="Picture 6">
            <a:extLst>
              <a:ext uri="{FF2B5EF4-FFF2-40B4-BE49-F238E27FC236}">
                <a16:creationId xmlns:a16="http://schemas.microsoft.com/office/drawing/2014/main" id="{98C589AE-955B-5B90-36E7-72A1C3840A0A}"/>
              </a:ext>
            </a:extLst>
          </p:cNvPr>
          <p:cNvPicPr>
            <a:picLocks noChangeAspect="1"/>
          </p:cNvPicPr>
          <p:nvPr/>
        </p:nvPicPr>
        <p:blipFill>
          <a:blip r:embed="rId2"/>
          <a:srcRect r="14500"/>
          <a:stretch/>
        </p:blipFill>
        <p:spPr>
          <a:xfrm>
            <a:off x="929640" y="2105438"/>
            <a:ext cx="10424160" cy="1521551"/>
          </a:xfrm>
          <a:prstGeom prst="rect">
            <a:avLst/>
          </a:prstGeom>
        </p:spPr>
      </p:pic>
      <p:sp>
        <p:nvSpPr>
          <p:cNvPr id="12" name="Rectangle 11">
            <a:extLst>
              <a:ext uri="{FF2B5EF4-FFF2-40B4-BE49-F238E27FC236}">
                <a16:creationId xmlns:a16="http://schemas.microsoft.com/office/drawing/2014/main" id="{B55289CF-D0D0-8497-5BBD-8947979075D2}"/>
              </a:ext>
            </a:extLst>
          </p:cNvPr>
          <p:cNvSpPr/>
          <p:nvPr/>
        </p:nvSpPr>
        <p:spPr>
          <a:xfrm>
            <a:off x="9867977" y="3015280"/>
            <a:ext cx="484735" cy="2812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icture 4">
            <a:extLst>
              <a:ext uri="{FF2B5EF4-FFF2-40B4-BE49-F238E27FC236}">
                <a16:creationId xmlns:a16="http://schemas.microsoft.com/office/drawing/2014/main" id="{307F8EC0-E25A-B04D-7DC6-8EB510F4FE6C}"/>
              </a:ext>
            </a:extLst>
          </p:cNvPr>
          <p:cNvPicPr>
            <a:picLocks noChangeAspect="1"/>
          </p:cNvPicPr>
          <p:nvPr/>
        </p:nvPicPr>
        <p:blipFill>
          <a:blip r:embed="rId3"/>
          <a:srcRect l="22412" t="-4110" r="25576"/>
          <a:stretch/>
        </p:blipFill>
        <p:spPr>
          <a:xfrm>
            <a:off x="2821858" y="3922354"/>
            <a:ext cx="206478" cy="256529"/>
          </a:xfrm>
          <a:prstGeom prst="rect">
            <a:avLst/>
          </a:prstGeom>
        </p:spPr>
      </p:pic>
      <p:pic>
        <p:nvPicPr>
          <p:cNvPr id="9" name="Picture 8">
            <a:extLst>
              <a:ext uri="{FF2B5EF4-FFF2-40B4-BE49-F238E27FC236}">
                <a16:creationId xmlns:a16="http://schemas.microsoft.com/office/drawing/2014/main" id="{56812CEF-F586-E0A5-D939-E7AC2FC336B5}"/>
              </a:ext>
            </a:extLst>
          </p:cNvPr>
          <p:cNvPicPr>
            <a:picLocks noChangeAspect="1"/>
          </p:cNvPicPr>
          <p:nvPr/>
        </p:nvPicPr>
        <p:blipFill>
          <a:blip r:embed="rId4"/>
          <a:stretch>
            <a:fillRect/>
          </a:stretch>
        </p:blipFill>
        <p:spPr>
          <a:xfrm>
            <a:off x="2330245" y="5245915"/>
            <a:ext cx="240497" cy="256529"/>
          </a:xfrm>
          <a:prstGeom prst="rect">
            <a:avLst/>
          </a:prstGeom>
        </p:spPr>
      </p:pic>
      <p:pic>
        <p:nvPicPr>
          <p:cNvPr id="14" name="Picture 13">
            <a:extLst>
              <a:ext uri="{FF2B5EF4-FFF2-40B4-BE49-F238E27FC236}">
                <a16:creationId xmlns:a16="http://schemas.microsoft.com/office/drawing/2014/main" id="{5274C07C-1C19-7EDF-46B8-4B72217DC0F7}"/>
              </a:ext>
            </a:extLst>
          </p:cNvPr>
          <p:cNvPicPr>
            <a:picLocks noChangeAspect="1"/>
          </p:cNvPicPr>
          <p:nvPr/>
        </p:nvPicPr>
        <p:blipFill>
          <a:blip r:embed="rId5"/>
          <a:stretch>
            <a:fillRect/>
          </a:stretch>
        </p:blipFill>
        <p:spPr>
          <a:xfrm>
            <a:off x="2805478" y="4782059"/>
            <a:ext cx="213026" cy="199712"/>
          </a:xfrm>
          <a:prstGeom prst="rect">
            <a:avLst/>
          </a:prstGeom>
        </p:spPr>
      </p:pic>
    </p:spTree>
    <p:extLst>
      <p:ext uri="{BB962C8B-B14F-4D97-AF65-F5344CB8AC3E}">
        <p14:creationId xmlns:p14="http://schemas.microsoft.com/office/powerpoint/2010/main" val="1572192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3" name="TextBox 2">
            <a:extLst>
              <a:ext uri="{FF2B5EF4-FFF2-40B4-BE49-F238E27FC236}">
                <a16:creationId xmlns:a16="http://schemas.microsoft.com/office/drawing/2014/main" id="{8A6065DD-8C71-F270-061A-54DF5E0070D8}"/>
              </a:ext>
            </a:extLst>
          </p:cNvPr>
          <p:cNvSpPr txBox="1"/>
          <p:nvPr/>
        </p:nvSpPr>
        <p:spPr>
          <a:xfrm>
            <a:off x="685467" y="1095882"/>
            <a:ext cx="11152572" cy="6463308"/>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lt-LT" dirty="0"/>
              <a:t>Patikrinti pasirinktų nešališko ir interesų konfliktų deklaracijų statusą (2) galima pasirinkus Rodyti pirkimo meniu &gt; Vertintojų deklaracijos (1)</a:t>
            </a: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Nešališkumo deklaraciją konkrečiame pirkime pridėti vartotojai (esantys vertintojų ir/ar pagrindinių vertintojų vaidmenyse) turi užpildyti iš karto po tokio vaidmens priskyrimo.</a:t>
            </a:r>
          </a:p>
          <a:p>
            <a:pPr marL="285750" indent="-285750" algn="just">
              <a:buFont typeface="Arial" panose="020B0604020202020204" pitchFamily="34" charset="0"/>
              <a:buChar char="•"/>
            </a:pPr>
            <a:r>
              <a:rPr lang="lt-LT" dirty="0"/>
              <a:t>Tuo tarpu Interesų konflikto deklaraciją priskirti vertintojai ir (ar) pagrindiniai vertintojai turės patvirtinti prieš susipažįstant su pasiūlymais. </a:t>
            </a:r>
            <a:endParaRPr lang="lt-LT" dirty="0">
              <a:cs typeface="Calibri"/>
            </a:endParaRPr>
          </a:p>
          <a:p>
            <a:pPr marL="285750" indent="-285750" algn="just">
              <a:buFont typeface="Arial" panose="020B0604020202020204" pitchFamily="34" charset="0"/>
              <a:buChar char="•"/>
            </a:pPr>
            <a:r>
              <a:rPr lang="lt-LT" dirty="0">
                <a:solidFill>
                  <a:srgbClr val="FF0000"/>
                </a:solidFill>
              </a:rPr>
              <a:t>S</a:t>
            </a:r>
            <a:r>
              <a:rPr lang="en-US" dirty="0">
                <a:solidFill>
                  <a:srgbClr val="FF0000"/>
                </a:solidFill>
              </a:rPr>
              <a:t>VARBU</a:t>
            </a:r>
            <a:r>
              <a:rPr lang="lt-LT" dirty="0">
                <a:solidFill>
                  <a:srgbClr val="FF0000"/>
                </a:solidFill>
              </a:rPr>
              <a:t>!</a:t>
            </a:r>
            <a:r>
              <a:rPr lang="lt-LT" b="1" dirty="0"/>
              <a:t> </a:t>
            </a:r>
            <a:r>
              <a:rPr lang="lt-LT" dirty="0"/>
              <a:t>Kai vertintojas atsiejamas nuo konkretaus pirkimo, visi jo komentarai, pateikti konkrečiame pirkime, yra ištrinami ir negali būti atkurti.</a:t>
            </a:r>
            <a:endParaRPr lang="lt-LT" dirty="0">
              <a:cs typeface="Calibri"/>
            </a:endParaRPr>
          </a:p>
          <a:p>
            <a:pPr marL="285750" indent="-285750" algn="just">
              <a:buFont typeface="Arial" panose="020B0604020202020204" pitchFamily="34" charset="0"/>
              <a:buChar char="•"/>
            </a:pPr>
            <a:r>
              <a:rPr lang="lt-LT" dirty="0"/>
              <a:t>Pastebėtina, kad vertintojai ir pagrindiniai vertintojai gali būti pakeisti bet kuriuo pirkimo proceso vykdymo metu. Susiklosčius šioms aplinkybėms, visi atlikti vertintojo/pagrindinio vertintojo įvertinimai bus perkopijuoti į naujai priskirto vertintojo/pagrindinio vertintojo pirkimo paskyrą</a:t>
            </a:r>
            <a:endParaRPr lang="lt-LT" dirty="0">
              <a:cs typeface="Calibri"/>
            </a:endParaRP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algn="just"/>
            <a:endParaRPr lang="lt-LT" dirty="0"/>
          </a:p>
        </p:txBody>
      </p:sp>
      <p:pic>
        <p:nvPicPr>
          <p:cNvPr id="11" name="Picture 10">
            <a:extLst>
              <a:ext uri="{FF2B5EF4-FFF2-40B4-BE49-F238E27FC236}">
                <a16:creationId xmlns:a16="http://schemas.microsoft.com/office/drawing/2014/main" id="{57C77A4B-06A6-F140-216D-9C9098C9062D}"/>
              </a:ext>
            </a:extLst>
          </p:cNvPr>
          <p:cNvPicPr>
            <a:picLocks noChangeAspect="1"/>
          </p:cNvPicPr>
          <p:nvPr/>
        </p:nvPicPr>
        <p:blipFill>
          <a:blip r:embed="rId2"/>
          <a:stretch>
            <a:fillRect/>
          </a:stretch>
        </p:blipFill>
        <p:spPr>
          <a:xfrm>
            <a:off x="988060" y="1784625"/>
            <a:ext cx="10215880" cy="1767620"/>
          </a:xfrm>
          <a:prstGeom prst="rect">
            <a:avLst/>
          </a:prstGeom>
        </p:spPr>
      </p:pic>
      <p:sp>
        <p:nvSpPr>
          <p:cNvPr id="13" name="Oval 3">
            <a:extLst>
              <a:ext uri="{FF2B5EF4-FFF2-40B4-BE49-F238E27FC236}">
                <a16:creationId xmlns:a16="http://schemas.microsoft.com/office/drawing/2014/main" id="{72DF63BD-3586-8D2F-755C-1BFDC0FB986E}"/>
              </a:ext>
            </a:extLst>
          </p:cNvPr>
          <p:cNvSpPr/>
          <p:nvPr/>
        </p:nvSpPr>
        <p:spPr>
          <a:xfrm>
            <a:off x="11230181" y="25415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5" name="Oval 3">
            <a:extLst>
              <a:ext uri="{FF2B5EF4-FFF2-40B4-BE49-F238E27FC236}">
                <a16:creationId xmlns:a16="http://schemas.microsoft.com/office/drawing/2014/main" id="{123D5E19-8C2D-A2BF-EB5D-F447402392AA}"/>
              </a:ext>
            </a:extLst>
          </p:cNvPr>
          <p:cNvSpPr/>
          <p:nvPr/>
        </p:nvSpPr>
        <p:spPr>
          <a:xfrm>
            <a:off x="599948" y="28965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6" name="Rectangle 15">
            <a:extLst>
              <a:ext uri="{FF2B5EF4-FFF2-40B4-BE49-F238E27FC236}">
                <a16:creationId xmlns:a16="http://schemas.microsoft.com/office/drawing/2014/main" id="{6BA40C10-6C62-1E43-7494-165BD09684E9}"/>
              </a:ext>
            </a:extLst>
          </p:cNvPr>
          <p:cNvSpPr/>
          <p:nvPr/>
        </p:nvSpPr>
        <p:spPr>
          <a:xfrm>
            <a:off x="1084580" y="2784995"/>
            <a:ext cx="7437120" cy="5903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226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002799" y="761521"/>
            <a:ext cx="10347837" cy="5016758"/>
          </a:xfrm>
          <a:prstGeom prst="rect">
            <a:avLst/>
          </a:prstGeom>
          <a:noFill/>
        </p:spPr>
        <p:txBody>
          <a:bodyPr wrap="square" lIns="91440" tIns="45720" rIns="91440" bIns="45720" rtlCol="0" anchor="t">
            <a:spAutoFit/>
          </a:bodyPr>
          <a:lstStyle/>
          <a:p>
            <a:pPr algn="ctr"/>
            <a:r>
              <a:rPr lang="lt-LT" sz="4000">
                <a:latin typeface="Calibri"/>
                <a:ea typeface="Calibri"/>
                <a:cs typeface="Calibri"/>
              </a:rPr>
              <a:t>Dėl papildomai iškilusių klausimų galite kreiptis:</a:t>
            </a:r>
            <a:endParaRPr lang="en-US" sz="4000">
              <a:latin typeface="Calibri"/>
              <a:ea typeface="Calibri"/>
              <a:cs typeface="Calibri"/>
            </a:endParaRPr>
          </a:p>
          <a:p>
            <a:pPr algn="ctr"/>
            <a:endParaRPr lang="lt-LT" sz="4000">
              <a:latin typeface="Calibri"/>
              <a:ea typeface="Calibri"/>
              <a:cs typeface="Calibri"/>
            </a:endParaRPr>
          </a:p>
          <a:p>
            <a:pPr algn="ctr"/>
            <a:r>
              <a:rPr lang="lt-LT" sz="4000">
                <a:latin typeface="Calibri"/>
                <a:ea typeface="Calibri"/>
                <a:cs typeface="Calibri"/>
              </a:rPr>
              <a:t>el. paštu </a:t>
            </a:r>
            <a:r>
              <a:rPr lang="lt-LT" sz="4000" b="1">
                <a:solidFill>
                  <a:srgbClr val="000000"/>
                </a:solidFill>
                <a:latin typeface="Calibri"/>
                <a:ea typeface="Calibri"/>
                <a:cs typeface="Calibri"/>
                <a:hlinkClick r:id="rId2"/>
              </a:rPr>
              <a:t>pagalba@vpt.lt</a:t>
            </a:r>
            <a:r>
              <a:rPr lang="lt-LT" sz="4000" b="1">
                <a:solidFill>
                  <a:srgbClr val="000000"/>
                </a:solidFill>
                <a:latin typeface="Calibri"/>
                <a:ea typeface="Calibri"/>
                <a:cs typeface="Calibri"/>
              </a:rPr>
              <a:t> </a:t>
            </a:r>
            <a:endParaRPr lang="en-US" sz="4000">
              <a:solidFill>
                <a:srgbClr val="000000"/>
              </a:solidFill>
              <a:latin typeface="Calibri"/>
              <a:ea typeface="Calibri"/>
              <a:cs typeface="Calibri"/>
            </a:endParaRPr>
          </a:p>
          <a:p>
            <a:pPr algn="ctr"/>
            <a:r>
              <a:rPr lang="lt-LT" sz="4000">
                <a:solidFill>
                  <a:srgbClr val="000000"/>
                </a:solidFill>
                <a:latin typeface="Calibri"/>
                <a:ea typeface="Calibri"/>
                <a:cs typeface="Calibri"/>
              </a:rPr>
              <a:t>(darbo dienomis – visą darbo dieną) </a:t>
            </a:r>
            <a:endParaRPr lang="en-US" sz="4000">
              <a:solidFill>
                <a:srgbClr val="000000"/>
              </a:solidFill>
              <a:latin typeface="Calibri"/>
              <a:ea typeface="Calibri"/>
              <a:cs typeface="Calibri"/>
            </a:endParaRPr>
          </a:p>
          <a:p>
            <a:pPr algn="ctr"/>
            <a:endParaRPr lang="lt-LT" sz="4000">
              <a:solidFill>
                <a:srgbClr val="000000"/>
              </a:solidFill>
              <a:latin typeface="Calibri"/>
              <a:ea typeface="Calibri"/>
              <a:cs typeface="Calibri"/>
            </a:endParaRPr>
          </a:p>
          <a:p>
            <a:pPr algn="ctr"/>
            <a:r>
              <a:rPr lang="lt-LT" sz="4000">
                <a:solidFill>
                  <a:srgbClr val="000000"/>
                </a:solidFill>
                <a:latin typeface="Calibri"/>
                <a:ea typeface="Calibri"/>
                <a:cs typeface="Calibri"/>
              </a:rPr>
              <a:t>tel. </a:t>
            </a:r>
            <a:r>
              <a:rPr lang="lt-LT" sz="4000" b="1">
                <a:solidFill>
                  <a:schemeClr val="accent5"/>
                </a:solidFill>
                <a:latin typeface="Calibri"/>
                <a:ea typeface="Calibri"/>
                <a:cs typeface="Calibri"/>
              </a:rPr>
              <a:t>+370 5 219 7000 </a:t>
            </a:r>
            <a:endParaRPr lang="en-US" sz="4000">
              <a:latin typeface="Calibri"/>
              <a:ea typeface="Calibri"/>
              <a:cs typeface="Calibri"/>
            </a:endParaRPr>
          </a:p>
          <a:p>
            <a:pPr algn="ctr"/>
            <a:r>
              <a:rPr lang="lt-LT" sz="4000"/>
              <a:t>(darbo dienomis 8 – 12 val.)</a:t>
            </a:r>
            <a:br>
              <a:rPr lang="lt-LT" sz="4000"/>
            </a:br>
            <a:endParaRPr lang="lt-LT" sz="4000">
              <a:ea typeface="Calibri"/>
              <a:cs typeface="Calibri"/>
            </a:endParaRPr>
          </a:p>
        </p:txBody>
      </p:sp>
      <p:pic>
        <p:nvPicPr>
          <p:cNvPr id="4" name="Paveikslėlis 9">
            <a:extLst>
              <a:ext uri="{FF2B5EF4-FFF2-40B4-BE49-F238E27FC236}">
                <a16:creationId xmlns:a16="http://schemas.microsoft.com/office/drawing/2014/main" id="{CD04FF6D-3293-8632-E39D-B2C4038EE6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4</a:t>
            </a:fld>
            <a:endParaRPr lang="en-US"/>
          </a:p>
        </p:txBody>
      </p:sp>
      <p:sp>
        <p:nvSpPr>
          <p:cNvPr id="5" name="TextBox 4">
            <a:extLst>
              <a:ext uri="{FF2B5EF4-FFF2-40B4-BE49-F238E27FC236}">
                <a16:creationId xmlns:a16="http://schemas.microsoft.com/office/drawing/2014/main" id="{99318C47-6FF7-C747-717C-89E5A7B3C399}"/>
              </a:ext>
            </a:extLst>
          </p:cNvPr>
          <p:cNvSpPr txBox="1"/>
          <p:nvPr/>
        </p:nvSpPr>
        <p:spPr>
          <a:xfrm>
            <a:off x="3610398" y="1554539"/>
            <a:ext cx="8325964" cy="34163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Asmenys, sistemoje turintys sistemos administratoriaus asistento vaidmenį, gali atlikti šias funkcijas: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ir redaguoti organizacijos paskyroje esančią informaciją.</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ir redaguoti organizacijos paskyroje esančių vartotojų informaciją, pridėti naujus vartotojus.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indent="-285750">
              <a:buFont typeface="Arial" panose="020B0604020202020204" pitchFamily="34" charset="0"/>
              <a:buChar char="•"/>
              <a:defRPr/>
            </a:pPr>
            <a:r>
              <a:rPr lang="lt-LT" dirty="0">
                <a:solidFill>
                  <a:prstClr val="black"/>
                </a:solidFill>
                <a:latin typeface="Calibri"/>
              </a:rPr>
              <a:t>Kurti ir deleguoti kitiems naudotojams su pirkimu susijusius darbus.</a:t>
            </a:r>
            <a:endParaRPr lang="lt-LT" dirty="0">
              <a:solidFill>
                <a:prstClr val="black"/>
              </a:solidFill>
              <a:latin typeface="Calibri"/>
              <a:cs typeface="Calibri"/>
            </a:endParaRPr>
          </a:p>
          <a:p>
            <a:pPr marL="285750" indent="-285750">
              <a:buFont typeface="Arial" panose="020B0604020202020204" pitchFamily="34" charset="0"/>
              <a:buChar cha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Kurti pirkimus.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T</a:t>
            </a:r>
            <a:r>
              <a:rPr kumimoji="0" lang="lt-LT" sz="1800" b="0" i="0" u="none" strike="noStrike" kern="1200" cap="none" spc="0" normalizeH="0" baseline="0" noProof="0" dirty="0" err="1">
                <a:ln>
                  <a:noFill/>
                </a:ln>
                <a:solidFill>
                  <a:prstClr val="black"/>
                </a:solidFill>
                <a:effectLst/>
                <a:uLnTx/>
                <a:uFillTx/>
                <a:latin typeface="Calibri"/>
                <a:ea typeface="+mn-ea"/>
                <a:cs typeface="+mn-cs"/>
              </a:rPr>
              <a:t>varkyti</a:t>
            </a:r>
            <a:r>
              <a:rPr kumimoji="0" lang="lt-LT" sz="1800" b="0" i="0" u="none" strike="noStrike" kern="1200" cap="none" spc="0" normalizeH="0" baseline="0" noProof="0" dirty="0">
                <a:ln>
                  <a:noFill/>
                </a:ln>
                <a:solidFill>
                  <a:prstClr val="black"/>
                </a:solidFill>
                <a:effectLst/>
                <a:uLnTx/>
                <a:uFillTx/>
                <a:latin typeface="Calibri"/>
                <a:ea typeface="+mn-ea"/>
                <a:cs typeface="+mn-cs"/>
              </a:rPr>
              <a:t> sistemoje esančias pirkimų vertintojų grupes.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visus pirkimo vykdytojo paskelbtus pirkimus.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Skelbti su pirkimais susijusius skelbimus taip pat lydinčiuosius dokumentus (OJEU, ir kt.).</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indent="-285750">
              <a:buFont typeface="Arial" panose="020B0604020202020204" pitchFamily="34" charset="0"/>
              <a:buChar char="•"/>
              <a:defRPr/>
            </a:pPr>
            <a:r>
              <a:rPr lang="lt-LT" dirty="0">
                <a:solidFill>
                  <a:prstClr val="black"/>
                </a:solidFill>
                <a:latin typeface="Calibri"/>
              </a:rPr>
              <a:t>Priimti sprendimus dėl pirkimo sutarties sudarymo</a:t>
            </a:r>
            <a:endParaRPr lang="lt-LT" sz="1800" b="0" i="0" u="none" strike="noStrike" kern="1200" cap="none" spc="0" normalizeH="0" baseline="0" noProof="0" dirty="0">
              <a:ln>
                <a:noFill/>
              </a:ln>
              <a:solidFill>
                <a:prstClr val="black"/>
              </a:solidFill>
              <a:effectLst/>
              <a:uLnTx/>
              <a:uFillTx/>
              <a:latin typeface="Calibri"/>
              <a:cs typeface="Calibri"/>
            </a:endParaRPr>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Administratoriaus asistento vaidmuo</a:t>
            </a:r>
            <a:endParaRPr lang="en-US" sz="3600" b="1">
              <a:solidFill>
                <a:srgbClr val="FF0000"/>
              </a:solidFill>
            </a:endParaRPr>
          </a:p>
        </p:txBody>
      </p:sp>
      <p:pic>
        <p:nvPicPr>
          <p:cNvPr id="2" name="Graphic 1" descr="Users with solid fill">
            <a:extLst>
              <a:ext uri="{FF2B5EF4-FFF2-40B4-BE49-F238E27FC236}">
                <a16:creationId xmlns:a16="http://schemas.microsoft.com/office/drawing/2014/main" id="{98A0AABD-43BF-EC83-BF82-B7B19A60F8C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24114" y="1976284"/>
            <a:ext cx="2099188" cy="2099188"/>
          </a:xfrm>
          <a:prstGeom prst="rect">
            <a:avLst/>
          </a:prstGeom>
        </p:spPr>
      </p:pic>
    </p:spTree>
    <p:extLst>
      <p:ext uri="{BB962C8B-B14F-4D97-AF65-F5344CB8AC3E}">
        <p14:creationId xmlns:p14="http://schemas.microsoft.com/office/powerpoint/2010/main" val="232988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99318C47-6FF7-C747-717C-89E5A7B3C399}"/>
              </a:ext>
            </a:extLst>
          </p:cNvPr>
          <p:cNvSpPr txBox="1"/>
          <p:nvPr/>
        </p:nvSpPr>
        <p:spPr>
          <a:xfrm>
            <a:off x="3551405" y="2228671"/>
            <a:ext cx="8325964"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Asmenys, sistemoje turintys sistemos specialisto vaidmenį, gali atlikti šias funkcijas: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Atlikti vaidmenis priskirtus konkrečiame pirkime. Pavyzdžiui, konkrečiame pirkime būti pasiūlymus atidarančiu asmeniu, vykdytoju, vertintoju ir kt. (žr. 6 skaidrė)</a:t>
            </a:r>
            <a:endParaRPr lang="lt-LT" sz="1800" b="0" i="0" u="none" strike="noStrike" kern="1200" cap="none" spc="0" normalizeH="0" baseline="0" noProof="0" dirty="0">
              <a:ln>
                <a:noFill/>
              </a:ln>
              <a:solidFill>
                <a:prstClr val="black"/>
              </a:solidFill>
              <a:effectLst/>
              <a:uLnTx/>
              <a:uFillTx/>
              <a:latin typeface="Calibri"/>
              <a:cs typeface="Calibri"/>
            </a:endParaRPr>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Specialisto vaidmuo</a:t>
            </a:r>
            <a:endParaRPr lang="en-US" sz="3600" b="1">
              <a:solidFill>
                <a:srgbClr val="FF0000"/>
              </a:solidFill>
            </a:endParaRPr>
          </a:p>
        </p:txBody>
      </p:sp>
      <p:pic>
        <p:nvPicPr>
          <p:cNvPr id="3" name="Graphic 2" descr="Users with solid fill">
            <a:extLst>
              <a:ext uri="{FF2B5EF4-FFF2-40B4-BE49-F238E27FC236}">
                <a16:creationId xmlns:a16="http://schemas.microsoft.com/office/drawing/2014/main" id="{7D798E41-B6B7-B3EF-DCF0-BCED0DFD07C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24116" y="1934497"/>
            <a:ext cx="2099188" cy="2099188"/>
          </a:xfrm>
          <a:prstGeom prst="rect">
            <a:avLst/>
          </a:prstGeom>
        </p:spPr>
      </p:pic>
    </p:spTree>
    <p:extLst>
      <p:ext uri="{BB962C8B-B14F-4D97-AF65-F5344CB8AC3E}">
        <p14:creationId xmlns:p14="http://schemas.microsoft.com/office/powerpoint/2010/main" val="85005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8" name="TextBox 7">
            <a:extLst>
              <a:ext uri="{FF2B5EF4-FFF2-40B4-BE49-F238E27FC236}">
                <a16:creationId xmlns:a16="http://schemas.microsoft.com/office/drawing/2014/main" id="{056DC240-8B9F-C701-C9E7-4597EBA25937}"/>
              </a:ext>
            </a:extLst>
          </p:cNvPr>
          <p:cNvSpPr txBox="1"/>
          <p:nvPr/>
        </p:nvSpPr>
        <p:spPr>
          <a:xfrm>
            <a:off x="880150" y="859908"/>
            <a:ext cx="10560009" cy="147732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a:solidFill>
                  <a:srgbClr val="FF0000"/>
                </a:solidFill>
                <a:latin typeface="Calibri"/>
              </a:rPr>
              <a:t>SVARBU</a:t>
            </a:r>
            <a:r>
              <a:rPr kumimoji="0" lang="lt-LT" sz="1800" i="0" u="none" strike="noStrike" kern="1200" cap="none" spc="0" normalizeH="0" baseline="0" noProof="0">
                <a:ln>
                  <a:noFill/>
                </a:ln>
                <a:solidFill>
                  <a:srgbClr val="FF0000"/>
                </a:solidFill>
                <a:effectLst/>
                <a:uLnTx/>
                <a:uFillTx/>
                <a:latin typeface="Calibri"/>
                <a:ea typeface="+mn-ea"/>
                <a:cs typeface="+mn-cs"/>
              </a:rPr>
              <a:t>!</a:t>
            </a:r>
            <a:r>
              <a:rPr kumimoji="0" lang="lt-LT" sz="1800" b="1" i="0" u="none" strike="noStrike" kern="1200" cap="none" spc="0" normalizeH="0" baseline="0" noProof="0">
                <a:ln>
                  <a:noFill/>
                </a:ln>
                <a:effectLst/>
                <a:uLnTx/>
                <a:uFillTx/>
                <a:latin typeface="Calibri"/>
                <a:ea typeface="+mn-ea"/>
                <a:cs typeface="+mn-cs"/>
              </a:rPr>
              <a:t> </a:t>
            </a:r>
            <a:r>
              <a:rPr kumimoji="0" lang="lt-LT" sz="1800" b="0" i="0" u="none" strike="noStrike" kern="1200" cap="none" spc="0" normalizeH="0" baseline="0" noProof="0" dirty="0">
                <a:ln>
                  <a:noFill/>
                </a:ln>
                <a:effectLst/>
                <a:uLnTx/>
                <a:uFillTx/>
                <a:latin typeface="Calibri"/>
                <a:ea typeface="+mn-ea"/>
                <a:cs typeface="+mn-cs"/>
              </a:rPr>
              <a:t>Pirmajam pirkimo vykdytojo atstovui, sukūrusiam savo organizacijos paskyrą CVP IS, </a:t>
            </a:r>
            <a:r>
              <a:rPr kumimoji="0" lang="lt-LT" sz="1800" b="1" i="0" u="none" strike="noStrike" kern="1200" cap="none" spc="0" normalizeH="0" baseline="0" noProof="0" dirty="0">
                <a:ln>
                  <a:noFill/>
                </a:ln>
                <a:effectLst/>
                <a:uLnTx/>
                <a:uFillTx/>
                <a:latin typeface="Calibri"/>
                <a:ea typeface="+mn-ea"/>
                <a:cs typeface="+mn-cs"/>
              </a:rPr>
              <a:t>sistema automatiškai priskiria sistemos administratoriaus vaidmenį (Sistemoje nurodytas paskyros vaidmuo - PV administratorius)</a:t>
            </a:r>
            <a:r>
              <a:rPr kumimoji="0" lang="lt-LT" sz="1800" b="0" i="0" u="none" strike="noStrike" kern="1200" cap="none" spc="0" normalizeH="0" baseline="0" noProof="0" dirty="0">
                <a:ln>
                  <a:noFill/>
                </a:ln>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a:ln>
                  <a:noFill/>
                </a:ln>
                <a:effectLst/>
                <a:uLnTx/>
                <a:uFillTx/>
                <a:latin typeface="Calibri"/>
                <a:ea typeface="+mn-ea"/>
                <a:cs typeface="+mn-cs"/>
              </a:rPr>
              <a:t>Pasitikrinti sistemoje numatytą vaidmenį galima spustelėjant rodyklę, esančią šalia savo vardo ir profilio (1), atsidariusiame lange paspaudžiant: Redaguoti profilį (2) ir pasitikrinant savo paskyros vaidmenį jame (3)</a:t>
            </a:r>
            <a:endParaRPr kumimoji="0" lang="en-US" sz="1800" b="0" i="0" u="none" strike="noStrike" kern="1200" cap="none" spc="0" normalizeH="0" baseline="0" noProof="0">
              <a:ln>
                <a:noFill/>
              </a:ln>
              <a:effectLst/>
              <a:uLnTx/>
              <a:uFillTx/>
              <a:latin typeface="Calibri"/>
              <a:ea typeface="+mn-ea"/>
              <a:cs typeface="+mn-cs"/>
            </a:endParaRPr>
          </a:p>
        </p:txBody>
      </p:sp>
      <p:pic>
        <p:nvPicPr>
          <p:cNvPr id="2" name="Picture 1">
            <a:extLst>
              <a:ext uri="{FF2B5EF4-FFF2-40B4-BE49-F238E27FC236}">
                <a16:creationId xmlns:a16="http://schemas.microsoft.com/office/drawing/2014/main" id="{94547614-5FCA-EE7E-FFE7-5595AE1DDCB4}"/>
              </a:ext>
            </a:extLst>
          </p:cNvPr>
          <p:cNvPicPr>
            <a:picLocks noChangeAspect="1"/>
          </p:cNvPicPr>
          <p:nvPr/>
        </p:nvPicPr>
        <p:blipFill>
          <a:blip r:embed="rId2"/>
          <a:srcRect b="15516"/>
          <a:stretch/>
        </p:blipFill>
        <p:spPr>
          <a:xfrm>
            <a:off x="3499596" y="2380738"/>
            <a:ext cx="5435124" cy="2725154"/>
          </a:xfrm>
          <a:prstGeom prst="rect">
            <a:avLst/>
          </a:prstGeom>
        </p:spPr>
      </p:pic>
      <p:sp>
        <p:nvSpPr>
          <p:cNvPr id="5" name="Oval 3">
            <a:extLst>
              <a:ext uri="{FF2B5EF4-FFF2-40B4-BE49-F238E27FC236}">
                <a16:creationId xmlns:a16="http://schemas.microsoft.com/office/drawing/2014/main" id="{C6BBCD8B-48B3-2EC1-B67B-298CAEABBAD0}"/>
              </a:ext>
            </a:extLst>
          </p:cNvPr>
          <p:cNvSpPr/>
          <p:nvPr/>
        </p:nvSpPr>
        <p:spPr>
          <a:xfrm>
            <a:off x="8776968" y="25859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6" name="Oval 4">
            <a:extLst>
              <a:ext uri="{FF2B5EF4-FFF2-40B4-BE49-F238E27FC236}">
                <a16:creationId xmlns:a16="http://schemas.microsoft.com/office/drawing/2014/main" id="{0DF664E5-39DE-7724-6E8E-84FD9F693EAE}"/>
              </a:ext>
            </a:extLst>
          </p:cNvPr>
          <p:cNvSpPr/>
          <p:nvPr/>
        </p:nvSpPr>
        <p:spPr>
          <a:xfrm>
            <a:off x="4268801" y="45941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 name="Stačiakampis 6">
            <a:extLst>
              <a:ext uri="{FF2B5EF4-FFF2-40B4-BE49-F238E27FC236}">
                <a16:creationId xmlns:a16="http://schemas.microsoft.com/office/drawing/2014/main" id="{52E2BC97-3B0B-539C-994D-B0BC42C08894}"/>
              </a:ext>
            </a:extLst>
          </p:cNvPr>
          <p:cNvSpPr/>
          <p:nvPr/>
        </p:nvSpPr>
        <p:spPr>
          <a:xfrm>
            <a:off x="5961843" y="2605659"/>
            <a:ext cx="2803749"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C383A139-FD36-AF20-0299-F8323577C689}"/>
              </a:ext>
            </a:extLst>
          </p:cNvPr>
          <p:cNvSpPr/>
          <p:nvPr/>
        </p:nvSpPr>
        <p:spPr>
          <a:xfrm>
            <a:off x="4837997" y="4603971"/>
            <a:ext cx="1560924"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EBDEA2-3815-2FA1-9BFD-EDF13FA53DFF}"/>
              </a:ext>
            </a:extLst>
          </p:cNvPr>
          <p:cNvPicPr>
            <a:picLocks noChangeAspect="1"/>
          </p:cNvPicPr>
          <p:nvPr/>
        </p:nvPicPr>
        <p:blipFill>
          <a:blip r:embed="rId3"/>
          <a:srcRect t="6933"/>
          <a:stretch/>
        </p:blipFill>
        <p:spPr>
          <a:xfrm>
            <a:off x="838200" y="5192897"/>
            <a:ext cx="10163384" cy="1475261"/>
          </a:xfrm>
          <a:prstGeom prst="rect">
            <a:avLst/>
          </a:prstGeom>
        </p:spPr>
      </p:pic>
      <p:sp>
        <p:nvSpPr>
          <p:cNvPr id="14" name="Oval 4">
            <a:extLst>
              <a:ext uri="{FF2B5EF4-FFF2-40B4-BE49-F238E27FC236}">
                <a16:creationId xmlns:a16="http://schemas.microsoft.com/office/drawing/2014/main" id="{DE8C49FE-260A-6D70-F8C3-CC6571F35F08}"/>
              </a:ext>
            </a:extLst>
          </p:cNvPr>
          <p:cNvSpPr/>
          <p:nvPr/>
        </p:nvSpPr>
        <p:spPr>
          <a:xfrm>
            <a:off x="517008" y="59258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5" name="Stačiakampis 6">
            <a:extLst>
              <a:ext uri="{FF2B5EF4-FFF2-40B4-BE49-F238E27FC236}">
                <a16:creationId xmlns:a16="http://schemas.microsoft.com/office/drawing/2014/main" id="{2BFE82DA-3CB1-3FC1-5682-1FAD66A9A3B8}"/>
              </a:ext>
            </a:extLst>
          </p:cNvPr>
          <p:cNvSpPr/>
          <p:nvPr/>
        </p:nvSpPr>
        <p:spPr>
          <a:xfrm>
            <a:off x="1038511" y="6020192"/>
            <a:ext cx="1635863" cy="203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28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48A0B5-4F0B-4B45-0097-D3D4ADAD6AB2}"/>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6" name="Pavadinimas 1">
            <a:extLst>
              <a:ext uri="{FF2B5EF4-FFF2-40B4-BE49-F238E27FC236}">
                <a16:creationId xmlns:a16="http://schemas.microsoft.com/office/drawing/2014/main" id="{2439E9E2-93DD-0214-5CFC-8CF3A3A296F3}"/>
              </a:ext>
            </a:extLst>
          </p:cNvPr>
          <p:cNvSpPr>
            <a:spLocks noGrp="1"/>
          </p:cNvSpPr>
          <p:nvPr/>
        </p:nvSpPr>
        <p:spPr>
          <a:xfrm>
            <a:off x="410652" y="480203"/>
            <a:ext cx="10515600" cy="545034"/>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3600" b="1"/>
              <a:t>Neperskaityti pranešimai</a:t>
            </a:r>
            <a:endParaRPr lang="lt" sz="1200">
              <a:latin typeface="Aptos"/>
            </a:endParaRPr>
          </a:p>
        </p:txBody>
      </p:sp>
      <p:sp>
        <p:nvSpPr>
          <p:cNvPr id="7" name="TextBox 1">
            <a:extLst>
              <a:ext uri="{FF2B5EF4-FFF2-40B4-BE49-F238E27FC236}">
                <a16:creationId xmlns:a16="http://schemas.microsoft.com/office/drawing/2014/main" id="{6E0E6494-BDB2-B72D-85DC-0EC141B6C507}"/>
              </a:ext>
            </a:extLst>
          </p:cNvPr>
          <p:cNvSpPr txBox="1"/>
          <p:nvPr/>
        </p:nvSpPr>
        <p:spPr>
          <a:xfrm>
            <a:off x="766482" y="2771375"/>
            <a:ext cx="9797142"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lt-LT" sz="1800" baseline="0">
                <a:latin typeface="Calibri"/>
                <a:ea typeface="Segoe UI"/>
                <a:cs typeface="Segoe UI"/>
              </a:rPr>
              <a:t>Neperskaityti pranešimai (1)</a:t>
            </a:r>
            <a:r>
              <a:rPr lang="en-US" sz="1800">
                <a:latin typeface="Calibri"/>
                <a:ea typeface="Segoe UI"/>
                <a:cs typeface="Segoe UI"/>
              </a:rPr>
              <a:t>​</a:t>
            </a:r>
          </a:p>
          <a:p>
            <a:pPr rtl="0"/>
            <a:r>
              <a:rPr lang="lt-LT" sz="1800" baseline="0">
                <a:latin typeface="Calibri"/>
                <a:ea typeface="Segoe UI"/>
                <a:cs typeface="Segoe UI"/>
              </a:rPr>
              <a:t>Paspaudus voko ikoną (2) yra matomas pirkimų, kuriuose yra neperskaitytų pranešimų, sąrašas (3)</a:t>
            </a:r>
          </a:p>
          <a:p>
            <a:pPr algn="ctr"/>
            <a:endParaRPr lang="en-US"/>
          </a:p>
        </p:txBody>
      </p:sp>
      <p:pic>
        <p:nvPicPr>
          <p:cNvPr id="8" name="Picture 7" descr="A screen shot of a computer&#10;&#10;AI-generated content may be incorrect.">
            <a:extLst>
              <a:ext uri="{FF2B5EF4-FFF2-40B4-BE49-F238E27FC236}">
                <a16:creationId xmlns:a16="http://schemas.microsoft.com/office/drawing/2014/main" id="{F358AFB7-844D-E5C6-9478-06AEF61D2B99}"/>
              </a:ext>
            </a:extLst>
          </p:cNvPr>
          <p:cNvPicPr>
            <a:picLocks noChangeAspect="1"/>
          </p:cNvPicPr>
          <p:nvPr/>
        </p:nvPicPr>
        <p:blipFill>
          <a:blip r:embed="rId2"/>
          <a:stretch>
            <a:fillRect/>
          </a:stretch>
        </p:blipFill>
        <p:spPr>
          <a:xfrm>
            <a:off x="777688" y="1201831"/>
            <a:ext cx="6781800" cy="142875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C19DAE92-27F8-B93C-1267-BF6BE69C60E4}"/>
              </a:ext>
            </a:extLst>
          </p:cNvPr>
          <p:cNvPicPr>
            <a:picLocks noChangeAspect="1"/>
          </p:cNvPicPr>
          <p:nvPr/>
        </p:nvPicPr>
        <p:blipFill>
          <a:blip r:embed="rId3"/>
          <a:stretch>
            <a:fillRect/>
          </a:stretch>
        </p:blipFill>
        <p:spPr>
          <a:xfrm>
            <a:off x="773206" y="3571303"/>
            <a:ext cx="7138148" cy="2673747"/>
          </a:xfrm>
          <a:prstGeom prst="rect">
            <a:avLst/>
          </a:prstGeom>
        </p:spPr>
      </p:pic>
      <p:sp>
        <p:nvSpPr>
          <p:cNvPr id="10" name="Oval 9">
            <a:extLst>
              <a:ext uri="{FF2B5EF4-FFF2-40B4-BE49-F238E27FC236}">
                <a16:creationId xmlns:a16="http://schemas.microsoft.com/office/drawing/2014/main" id="{FDD97BA1-3E63-054D-C464-64FF3B883E5E}"/>
              </a:ext>
            </a:extLst>
          </p:cNvPr>
          <p:cNvSpPr/>
          <p:nvPr/>
        </p:nvSpPr>
        <p:spPr>
          <a:xfrm>
            <a:off x="272573" y="21353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11" name="Oval 10">
            <a:extLst>
              <a:ext uri="{FF2B5EF4-FFF2-40B4-BE49-F238E27FC236}">
                <a16:creationId xmlns:a16="http://schemas.microsoft.com/office/drawing/2014/main" id="{521B4A90-C239-4379-1455-9FB5646D405D}"/>
              </a:ext>
            </a:extLst>
          </p:cNvPr>
          <p:cNvSpPr/>
          <p:nvPr/>
        </p:nvSpPr>
        <p:spPr>
          <a:xfrm>
            <a:off x="6100251" y="53899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Tree>
    <p:extLst>
      <p:ext uri="{BB962C8B-B14F-4D97-AF65-F5344CB8AC3E}">
        <p14:creationId xmlns:p14="http://schemas.microsoft.com/office/powerpoint/2010/main" val="201851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0265CF-73D5-337C-CDFF-FB613DA442CA}"/>
              </a:ext>
            </a:extLst>
          </p:cNvPr>
          <p:cNvPicPr>
            <a:picLocks noChangeAspect="1"/>
          </p:cNvPicPr>
          <p:nvPr/>
        </p:nvPicPr>
        <p:blipFill>
          <a:blip r:embed="rId2"/>
          <a:stretch>
            <a:fillRect/>
          </a:stretch>
        </p:blipFill>
        <p:spPr>
          <a:xfrm>
            <a:off x="1015864" y="2239338"/>
            <a:ext cx="10015728" cy="3851791"/>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kumimoji="0" lang="lt-LT" sz="3600" b="1" i="0" u="none" strike="noStrike" kern="1200" cap="none" spc="0" normalizeH="0" baseline="0" noProof="0">
                <a:ln>
                  <a:noFill/>
                </a:ln>
                <a:effectLst/>
                <a:uLnTx/>
                <a:uFillTx/>
                <a:latin typeface="Calibri Light"/>
                <a:ea typeface="Calibri Light"/>
                <a:cs typeface="Calibri Light"/>
              </a:rPr>
              <a:t>P</a:t>
            </a:r>
            <a:r>
              <a:rPr lang="lt-LT" sz="3600" b="1">
                <a:latin typeface="Calibri Light"/>
                <a:ea typeface="Calibri Light"/>
                <a:cs typeface="Calibri Light"/>
              </a:rPr>
              <a:t>V administravimas. PV valdymas</a:t>
            </a:r>
            <a:endParaRPr lang="en-US" sz="3600" b="1">
              <a:latin typeface="Calibri Light"/>
              <a:ea typeface="Calibri Light"/>
              <a:cs typeface="Calibri Light"/>
            </a:endParaRPr>
          </a:p>
        </p:txBody>
      </p:sp>
      <p:sp>
        <p:nvSpPr>
          <p:cNvPr id="2" name="TextBox 1">
            <a:extLst>
              <a:ext uri="{FF2B5EF4-FFF2-40B4-BE49-F238E27FC236}">
                <a16:creationId xmlns:a16="http://schemas.microsoft.com/office/drawing/2014/main" id="{0635B9C6-71F7-198A-9909-25FDEFA8DD83}"/>
              </a:ext>
            </a:extLst>
          </p:cNvPr>
          <p:cNvSpPr txBox="1"/>
          <p:nvPr/>
        </p:nvSpPr>
        <p:spPr>
          <a:xfrm>
            <a:off x="751046" y="1208002"/>
            <a:ext cx="10380401" cy="646331"/>
          </a:xfrm>
          <a:prstGeom prst="rect">
            <a:avLst/>
          </a:prstGeom>
          <a:noFill/>
        </p:spPr>
        <p:txBody>
          <a:bodyPr wrap="square">
            <a:spAutoFit/>
          </a:bodyPr>
          <a:lstStyle/>
          <a:p>
            <a:pPr algn="just">
              <a:defRPr/>
            </a:pPr>
            <a:r>
              <a:rPr lang="lt-LT" dirty="0"/>
              <a:t>Pasirinkus PV administravimas -&gt; PV valdymas galima</a:t>
            </a:r>
            <a:r>
              <a:rPr lang="lt-LT" dirty="0">
                <a:latin typeface="Calibri"/>
              </a:rPr>
              <a:t> </a:t>
            </a:r>
            <a:r>
              <a:rPr lang="lt-LT" b="1" dirty="0">
                <a:latin typeface="Calibri"/>
              </a:rPr>
              <a:t>peržiūrėti</a:t>
            </a:r>
            <a:r>
              <a:rPr lang="lt-LT" dirty="0">
                <a:latin typeface="Calibri"/>
              </a:rPr>
              <a:t> duomenis apie savo organizaciją.</a:t>
            </a:r>
          </a:p>
          <a:p>
            <a:pPr algn="just">
              <a:defRPr/>
            </a:pPr>
            <a:r>
              <a:rPr lang="lt-LT" dirty="0">
                <a:latin typeface="Calibri"/>
              </a:rPr>
              <a:t>Šią skiltį  mato sistemos administratorius ir sistemos administratoriaus asistentas</a:t>
            </a:r>
            <a:endParaRPr kumimoji="0" lang="lt-LT" sz="1800"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4749030" y="3340422"/>
            <a:ext cx="1274698" cy="275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37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436228" y="455623"/>
            <a:ext cx="10926903" cy="545034"/>
          </a:xfrm>
        </p:spPr>
        <p:txBody>
          <a:bodyPr>
            <a:noAutofit/>
          </a:bodyPr>
          <a:lstStyle/>
          <a:p>
            <a:pPr algn="ctr"/>
            <a:r>
              <a:rPr lang="lt-LT" sz="3600" b="1">
                <a:latin typeface="Calibri Light"/>
                <a:ea typeface="Calibri Light"/>
                <a:cs typeface="Calibri Light"/>
              </a:rPr>
              <a:t>PV administravimas. PV valdymas. Redaguoti organizaciją</a:t>
            </a:r>
            <a:endParaRPr lang="en-US" sz="3600" b="1">
              <a:latin typeface="Calibri Light"/>
              <a:ea typeface="Calibri Light"/>
              <a:cs typeface="Calibri Light"/>
            </a:endParaRPr>
          </a:p>
        </p:txBody>
      </p:sp>
      <p:sp>
        <p:nvSpPr>
          <p:cNvPr id="2" name="TextBox 1">
            <a:extLst>
              <a:ext uri="{FF2B5EF4-FFF2-40B4-BE49-F238E27FC236}">
                <a16:creationId xmlns:a16="http://schemas.microsoft.com/office/drawing/2014/main" id="{0635B9C6-71F7-198A-9909-25FDEFA8DD83}"/>
              </a:ext>
            </a:extLst>
          </p:cNvPr>
          <p:cNvSpPr txBox="1"/>
          <p:nvPr/>
        </p:nvSpPr>
        <p:spPr>
          <a:xfrm>
            <a:off x="609198" y="1131997"/>
            <a:ext cx="10380401" cy="923330"/>
          </a:xfrm>
          <a:prstGeom prst="rect">
            <a:avLst/>
          </a:prstGeom>
          <a:noFill/>
        </p:spPr>
        <p:txBody>
          <a:bodyPr wrap="square" lIns="91440" tIns="45720" rIns="91440" bIns="45720" anchor="t">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effectLst/>
                <a:uLnTx/>
                <a:uFillTx/>
                <a:latin typeface="Calibri"/>
                <a:ea typeface="+mn-ea"/>
                <a:cs typeface="+mn-cs"/>
              </a:rPr>
              <a:t>Norėdamas </a:t>
            </a:r>
            <a:r>
              <a:rPr kumimoji="0" lang="lt-LT" sz="1800" b="1" i="0" u="none" strike="noStrike" kern="1200" cap="none" spc="0" normalizeH="0" baseline="0" noProof="0" dirty="0">
                <a:ln>
                  <a:noFill/>
                </a:ln>
                <a:effectLst/>
                <a:uLnTx/>
                <a:uFillTx/>
                <a:latin typeface="Calibri"/>
                <a:ea typeface="+mn-ea"/>
                <a:cs typeface="+mn-cs"/>
              </a:rPr>
              <a:t>redaguoti</a:t>
            </a:r>
            <a:r>
              <a:rPr kumimoji="0" lang="lt-LT" sz="1800" i="0" u="none" strike="noStrike" kern="1200" cap="none" spc="0" normalizeH="0" baseline="0" noProof="0" dirty="0">
                <a:ln>
                  <a:noFill/>
                </a:ln>
                <a:effectLst/>
                <a:uLnTx/>
                <a:uFillTx/>
                <a:latin typeface="Calibri"/>
                <a:ea typeface="+mn-ea"/>
                <a:cs typeface="+mn-cs"/>
              </a:rPr>
              <a:t> perkančiosios organizacijos duomenis</a:t>
            </a:r>
            <a:r>
              <a:rPr lang="lt-LT" dirty="0">
                <a:latin typeface="Calibri"/>
              </a:rPr>
              <a:t> pasirinkite PV administravimas -&gt; PV valdymas -&gt; Redaguoti organizaciją.</a:t>
            </a:r>
            <a:endParaRPr kumimoji="0" lang="lt-LT" sz="1800"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Redaguoti įmonės duomenis gali tik </a:t>
            </a:r>
            <a:r>
              <a:rPr kumimoji="0" lang="lt-LT" sz="1800" i="0" u="none" strike="noStrike" kern="1200" cap="none" spc="0" normalizeH="0" baseline="0" noProof="0" dirty="0">
                <a:ln>
                  <a:noFill/>
                </a:ln>
                <a:effectLst/>
                <a:uLnTx/>
                <a:uFillTx/>
                <a:latin typeface="Calibri"/>
                <a:ea typeface="+mn-ea"/>
                <a:cs typeface="+mn-cs"/>
              </a:rPr>
              <a:t>administratorius ir administratoriau </a:t>
            </a:r>
            <a:r>
              <a:rPr lang="lt-LT" dirty="0">
                <a:latin typeface="Calibri"/>
              </a:rPr>
              <a:t>asistentas</a:t>
            </a:r>
            <a:endParaRPr lang="lt-LT" sz="1800" i="0" u="none" strike="noStrike" kern="1200" cap="none" spc="0" normalizeH="0" baseline="0" noProof="0" dirty="0">
              <a:ln>
                <a:noFill/>
              </a:ln>
              <a:effectLst/>
              <a:uLnTx/>
              <a:uFillTx/>
              <a:latin typeface="Calibri"/>
              <a:ea typeface="Calibri"/>
              <a:cs typeface="Calibri"/>
            </a:endParaRPr>
          </a:p>
        </p:txBody>
      </p:sp>
      <p:grpSp>
        <p:nvGrpSpPr>
          <p:cNvPr id="5" name="Group 4">
            <a:extLst>
              <a:ext uri="{FF2B5EF4-FFF2-40B4-BE49-F238E27FC236}">
                <a16:creationId xmlns:a16="http://schemas.microsoft.com/office/drawing/2014/main" id="{15544A35-1492-B778-2E25-77558A9A4756}"/>
              </a:ext>
            </a:extLst>
          </p:cNvPr>
          <p:cNvGrpSpPr/>
          <p:nvPr/>
        </p:nvGrpSpPr>
        <p:grpSpPr>
          <a:xfrm>
            <a:off x="1036079" y="2107158"/>
            <a:ext cx="9184785" cy="1921703"/>
            <a:chOff x="1036079" y="2107158"/>
            <a:chExt cx="9184785" cy="1921703"/>
          </a:xfrm>
        </p:grpSpPr>
        <p:pic>
          <p:nvPicPr>
            <p:cNvPr id="9" name="Picture 8">
              <a:extLst>
                <a:ext uri="{FF2B5EF4-FFF2-40B4-BE49-F238E27FC236}">
                  <a16:creationId xmlns:a16="http://schemas.microsoft.com/office/drawing/2014/main" id="{83BBB794-2B51-4770-08F7-36800C240924}"/>
                </a:ext>
              </a:extLst>
            </p:cNvPr>
            <p:cNvPicPr>
              <a:picLocks noChangeAspect="1"/>
            </p:cNvPicPr>
            <p:nvPr/>
          </p:nvPicPr>
          <p:blipFill>
            <a:blip r:embed="rId2"/>
            <a:stretch>
              <a:fillRect/>
            </a:stretch>
          </p:blipFill>
          <p:spPr>
            <a:xfrm>
              <a:off x="1036079" y="2107158"/>
              <a:ext cx="9184785" cy="1921703"/>
            </a:xfrm>
            <a:prstGeom prst="rect">
              <a:avLst/>
            </a:prstGeom>
          </p:spPr>
        </p:pic>
        <p:sp>
          <p:nvSpPr>
            <p:cNvPr id="10" name="Stačiakampis 6">
              <a:extLst>
                <a:ext uri="{FF2B5EF4-FFF2-40B4-BE49-F238E27FC236}">
                  <a16:creationId xmlns:a16="http://schemas.microsoft.com/office/drawing/2014/main" id="{17140F98-86A7-A8A5-EC63-DC0EF4AB5106}"/>
                </a:ext>
              </a:extLst>
            </p:cNvPr>
            <p:cNvSpPr/>
            <p:nvPr/>
          </p:nvSpPr>
          <p:spPr>
            <a:xfrm>
              <a:off x="1257914" y="2777419"/>
              <a:ext cx="1518841" cy="301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D84BF92-91BB-685E-D8BB-5A28A5382478}"/>
              </a:ext>
            </a:extLst>
          </p:cNvPr>
          <p:cNvSpPr txBox="1"/>
          <p:nvPr/>
        </p:nvSpPr>
        <p:spPr>
          <a:xfrm>
            <a:off x="709479" y="4021377"/>
            <a:ext cx="10380400" cy="646331"/>
          </a:xfrm>
          <a:prstGeom prst="rect">
            <a:avLst/>
          </a:prstGeom>
          <a:noFill/>
        </p:spPr>
        <p:txBody>
          <a:bodyPr wrap="square" lIns="91440" tIns="45720" rIns="91440" bIns="45720" anchor="t">
            <a:spAutoFit/>
          </a:bodyPr>
          <a:lstStyle/>
          <a:p>
            <a:r>
              <a:rPr lang="lt-LT" dirty="0">
                <a:solidFill>
                  <a:srgbClr val="FF0000"/>
                </a:solidFill>
              </a:rPr>
              <a:t>SVARBU!</a:t>
            </a:r>
            <a:r>
              <a:rPr lang="lt-LT" b="1" dirty="0"/>
              <a:t> </a:t>
            </a:r>
            <a:r>
              <a:rPr lang="lt-LT" dirty="0"/>
              <a:t>Tik CVP IS </a:t>
            </a:r>
            <a:r>
              <a:rPr lang="lt-LT" u="sng" dirty="0"/>
              <a:t>sistemos administratorius</a:t>
            </a:r>
            <a:r>
              <a:rPr lang="lt-LT" dirty="0"/>
              <a:t> gali redaguoti lauką </a:t>
            </a:r>
            <a:r>
              <a:rPr lang="lt-LT"/>
              <a:t>„Statusas“, nurodyti ar organizacijos </a:t>
            </a:r>
            <a:r>
              <a:rPr lang="lt-LT" dirty="0"/>
              <a:t>paskyra yra aktyvi ar neaktyvi</a:t>
            </a:r>
          </a:p>
        </p:txBody>
      </p:sp>
      <p:grpSp>
        <p:nvGrpSpPr>
          <p:cNvPr id="3" name="Group 2">
            <a:extLst>
              <a:ext uri="{FF2B5EF4-FFF2-40B4-BE49-F238E27FC236}">
                <a16:creationId xmlns:a16="http://schemas.microsoft.com/office/drawing/2014/main" id="{FEE4CE35-9D91-889D-3684-82579E53C1E0}"/>
              </a:ext>
            </a:extLst>
          </p:cNvPr>
          <p:cNvGrpSpPr/>
          <p:nvPr/>
        </p:nvGrpSpPr>
        <p:grpSpPr>
          <a:xfrm>
            <a:off x="838200" y="4725653"/>
            <a:ext cx="9889295" cy="1750481"/>
            <a:chOff x="838200" y="4725653"/>
            <a:chExt cx="9889295" cy="1750481"/>
          </a:xfrm>
        </p:grpSpPr>
        <p:pic>
          <p:nvPicPr>
            <p:cNvPr id="14" name="Picture 13">
              <a:extLst>
                <a:ext uri="{FF2B5EF4-FFF2-40B4-BE49-F238E27FC236}">
                  <a16:creationId xmlns:a16="http://schemas.microsoft.com/office/drawing/2014/main" id="{0A41647D-1C66-969F-8D1E-2694666DE717}"/>
                </a:ext>
              </a:extLst>
            </p:cNvPr>
            <p:cNvPicPr>
              <a:picLocks noChangeAspect="1"/>
            </p:cNvPicPr>
            <p:nvPr/>
          </p:nvPicPr>
          <p:blipFill>
            <a:blip r:embed="rId3"/>
            <a:srcRect t="27194" b="23771"/>
            <a:stretch/>
          </p:blipFill>
          <p:spPr>
            <a:xfrm>
              <a:off x="838200" y="4725653"/>
              <a:ext cx="9889295" cy="1750481"/>
            </a:xfrm>
            <a:prstGeom prst="rect">
              <a:avLst/>
            </a:prstGeom>
          </p:spPr>
        </p:pic>
        <p:sp>
          <p:nvSpPr>
            <p:cNvPr id="15" name="Stačiakampis 6">
              <a:extLst>
                <a:ext uri="{FF2B5EF4-FFF2-40B4-BE49-F238E27FC236}">
                  <a16:creationId xmlns:a16="http://schemas.microsoft.com/office/drawing/2014/main" id="{729665B0-37A7-07E5-A7FC-9D716F098D89}"/>
                </a:ext>
              </a:extLst>
            </p:cNvPr>
            <p:cNvSpPr/>
            <p:nvPr/>
          </p:nvSpPr>
          <p:spPr>
            <a:xfrm>
              <a:off x="1036079" y="5529741"/>
              <a:ext cx="1567124" cy="486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798208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8C456F-B552-4452-B76E-BEDE7C17A418}">
  <ds:schemaRefs>
    <ds:schemaRef ds:uri="994b468e-a809-43ef-a798-31deceb9e1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CCB5AC-D550-45B4-AC72-296DFA990DC3}">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994b468e-a809-43ef-a798-31deceb9e172"/>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Widescreen</PresentationFormat>
  <Paragraphs>297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tema</vt:lpstr>
      <vt:lpstr>  Pirkimo vykdytojo paskyros valdymas</vt:lpstr>
      <vt:lpstr>Vartotojų paskyrų vaidmenys organizacijos lygmenyje</vt:lpstr>
      <vt:lpstr>Administratoriaus vaidmuo</vt:lpstr>
      <vt:lpstr>Administratoriaus asistento vaidmuo</vt:lpstr>
      <vt:lpstr>Specialisto vaidmuo</vt:lpstr>
      <vt:lpstr>PowerPoint Presentation</vt:lpstr>
      <vt:lpstr>PowerPoint Presentation</vt:lpstr>
      <vt:lpstr>PV administravimas. PV valdymas</vt:lpstr>
      <vt:lpstr>PV administravimas. PV valdymas. Redaguoti organizaciją</vt:lpstr>
      <vt:lpstr>PV administravimas. PV valdymas. Peržiūrėti vartotojus</vt:lpstr>
      <vt:lpstr>Vartotojo pašalinimas (deaktyvavimas)</vt:lpstr>
      <vt:lpstr>PV administravimas. PV valdymas. Pridėti vartotoją</vt:lpstr>
      <vt:lpstr>PV administravimas. PV valdymas. Peržiūrėti darbo grupes</vt:lpstr>
      <vt:lpstr>Kaip pridėti darbo grupes</vt:lpstr>
      <vt:lpstr>Kaip pridėti darbo grupes</vt:lpstr>
      <vt:lpstr>PV administravimas. PV valdymas. Šablonų biblioteka</vt:lpstr>
      <vt:lpstr>PV administravimas. PV valdymas. Šablonų biblioteka</vt:lpstr>
      <vt:lpstr>PV administravimas. PV valdymas. Patvirtinimo grupės</vt:lpstr>
      <vt:lpstr>PV administravimas. PV valdymas. Patvirtinimo grupės</vt:lpstr>
      <vt:lpstr>Patvirtinimo grupės ir jų valdymas</vt:lpstr>
      <vt:lpstr>Patvirtinimo grupės ir jų valdymas</vt:lpstr>
      <vt:lpstr>Pirkimų valdymas. Uždarytų pirkimų sąrašas</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86</cp:revision>
  <dcterms:created xsi:type="dcterms:W3CDTF">2016-01-12T08:28:32Z</dcterms:created>
  <dcterms:modified xsi:type="dcterms:W3CDTF">2026-05-19T11:27:59Z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