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459" r:id="rId6"/>
    <p:sldId id="289" r:id="rId7"/>
    <p:sldId id="502" r:id="rId8"/>
    <p:sldId id="343" r:id="rId9"/>
    <p:sldId id="501" r:id="rId10"/>
    <p:sldId id="355" r:id="rId11"/>
    <p:sldId id="424" r:id="rId12"/>
    <p:sldId id="420" r:id="rId13"/>
    <p:sldId id="426" r:id="rId14"/>
    <p:sldId id="425" r:id="rId15"/>
    <p:sldId id="423" r:id="rId16"/>
    <p:sldId id="428" r:id="rId17"/>
    <p:sldId id="430" r:id="rId18"/>
    <p:sldId id="431" r:id="rId19"/>
    <p:sldId id="432" r:id="rId20"/>
    <p:sldId id="427" r:id="rId21"/>
    <p:sldId id="433" r:id="rId22"/>
    <p:sldId id="434" r:id="rId23"/>
    <p:sldId id="435" r:id="rId24"/>
    <p:sldId id="503" r:id="rId25"/>
    <p:sldId id="436" r:id="rId26"/>
    <p:sldId id="437" r:id="rId27"/>
    <p:sldId id="438" r:id="rId28"/>
    <p:sldId id="439" r:id="rId29"/>
    <p:sldId id="440" r:id="rId30"/>
    <p:sldId id="504" r:id="rId31"/>
    <p:sldId id="505"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6" r:id="rId45"/>
    <p:sldId id="457" r:id="rId46"/>
    <p:sldId id="458" r:id="rId47"/>
    <p:sldId id="5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da Mechonošina" initials="MM" lastIdx="4" clrIdx="0">
    <p:extLst>
      <p:ext uri="{19B8F6BF-5375-455C-9EA6-DF929625EA0E}">
        <p15:presenceInfo xmlns:p15="http://schemas.microsoft.com/office/powerpoint/2012/main" userId="S::Milda.Mechonosina@vpt.lt::fb84b751-bbf6-407a-b20a-36f1b8238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149E0-47B0-471B-8AD8-B6D4F251CE49}" v="890" dt="2026-05-18T18:15:04.447"/>
    <p1510:client id="{745144A6-1701-EFCF-9025-78A0613FE773}" v="122" dt="2026-05-19T06:10:38.508"/>
    <p1510:client id="{EB20CC15-78E7-2772-B392-E7C2001D342A}" v="8" dt="2026-05-19T12:30:10.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ja Grinko" userId="S::julija.grinko@vpt.lt::36f7ce2c-b187-486d-b390-1bf65379ea8a" providerId="AD" clId="Web-{EB20CC15-78E7-2772-B392-E7C2001D342A}"/>
    <pc:docChg chg="modSld">
      <pc:chgData name="Julija Grinko" userId="S::julija.grinko@vpt.lt::36f7ce2c-b187-486d-b390-1bf65379ea8a" providerId="AD" clId="Web-{EB20CC15-78E7-2772-B392-E7C2001D342A}" dt="2026-05-19T12:30:10.774" v="3" actId="14100"/>
      <pc:docMkLst>
        <pc:docMk/>
      </pc:docMkLst>
      <pc:sldChg chg="modSp">
        <pc:chgData name="Julija Grinko" userId="S::julija.grinko@vpt.lt::36f7ce2c-b187-486d-b390-1bf65379ea8a" providerId="AD" clId="Web-{EB20CC15-78E7-2772-B392-E7C2001D342A}" dt="2026-05-19T12:30:10.774" v="3" actId="14100"/>
        <pc:sldMkLst>
          <pc:docMk/>
          <pc:sldMk cId="3155751863" sldId="256"/>
        </pc:sldMkLst>
        <pc:spChg chg="mod">
          <ac:chgData name="Julija Grinko" userId="S::julija.grinko@vpt.lt::36f7ce2c-b187-486d-b390-1bf65379ea8a" providerId="AD" clId="Web-{EB20CC15-78E7-2772-B392-E7C2001D342A}" dt="2026-05-19T12:30:10.774" v="3" actId="14100"/>
          <ac:spMkLst>
            <pc:docMk/>
            <pc:sldMk cId="3155751863" sldId="256"/>
            <ac:spMk id="3" creationId="{D9191FA8-5EAB-A213-33EB-47A3CABFD946}"/>
          </ac:spMkLst>
        </pc:spChg>
      </pc:sldChg>
    </pc:docChg>
  </pc:docChgLst>
  <pc:docChgLst>
    <pc:chgData name="Lina Romančikaitė-Klingienė" userId="d1af1793-c0b7-432c-a16f-b1ace8e8d6de" providerId="ADAL" clId="{80877D61-A286-4B8E-8F6B-757A58249312}"/>
    <pc:docChg chg="undo redo custSel addSld delSld modSld sldOrd">
      <pc:chgData name="Lina Romančikaitė-Klingienė" userId="d1af1793-c0b7-432c-a16f-b1ace8e8d6de" providerId="ADAL" clId="{80877D61-A286-4B8E-8F6B-757A58249312}" dt="2026-05-18T18:38:11.376" v="5631" actId="6549"/>
      <pc:docMkLst>
        <pc:docMk/>
      </pc:docMkLst>
      <pc:sldChg chg="modSp mod">
        <pc:chgData name="Lina Romančikaitė-Klingienė" userId="d1af1793-c0b7-432c-a16f-b1ace8e8d6de" providerId="ADAL" clId="{80877D61-A286-4B8E-8F6B-757A58249312}" dt="2026-05-18T11:50:56.310" v="1898" actId="1076"/>
        <pc:sldMkLst>
          <pc:docMk/>
          <pc:sldMk cId="3155751863" sldId="256"/>
        </pc:sldMkLst>
        <pc:spChg chg="mod">
          <ac:chgData name="Lina Romančikaitė-Klingienė" userId="d1af1793-c0b7-432c-a16f-b1ace8e8d6de" providerId="ADAL" clId="{80877D61-A286-4B8E-8F6B-757A58249312}" dt="2026-05-18T07:03:33.799" v="1896" actId="20577"/>
          <ac:spMkLst>
            <pc:docMk/>
            <pc:sldMk cId="3155751863" sldId="256"/>
            <ac:spMk id="2" creationId="{00000000-0000-0000-0000-000000000000}"/>
          </ac:spMkLst>
        </pc:spChg>
        <pc:spChg chg="mod">
          <ac:chgData name="Lina Romančikaitė-Klingienė" userId="d1af1793-c0b7-432c-a16f-b1ace8e8d6de" providerId="ADAL" clId="{80877D61-A286-4B8E-8F6B-757A58249312}" dt="2026-05-18T11:50:56.310" v="1898" actId="1076"/>
          <ac:spMkLst>
            <pc:docMk/>
            <pc:sldMk cId="3155751863" sldId="256"/>
            <ac:spMk id="3" creationId="{D9191FA8-5EAB-A213-33EB-47A3CABFD946}"/>
          </ac:spMkLst>
        </pc:spChg>
        <pc:picChg chg="mod">
          <ac:chgData name="Lina Romančikaitė-Klingienė" userId="d1af1793-c0b7-432c-a16f-b1ace8e8d6de" providerId="ADAL" clId="{80877D61-A286-4B8E-8F6B-757A58249312}" dt="2026-05-15T06:06:36.420" v="5" actId="1076"/>
          <ac:picMkLst>
            <pc:docMk/>
            <pc:sldMk cId="3155751863" sldId="256"/>
            <ac:picMk id="6" creationId="{00000000-0000-0000-0000-000000000000}"/>
          </ac:picMkLst>
        </pc:picChg>
      </pc:sldChg>
      <pc:sldChg chg="addSp delSp modSp add mod">
        <pc:chgData name="Lina Romančikaitė-Klingienė" userId="d1af1793-c0b7-432c-a16f-b1ace8e8d6de" providerId="ADAL" clId="{80877D61-A286-4B8E-8F6B-757A58249312}" dt="2026-05-18T18:18:35.435" v="5621" actId="1076"/>
        <pc:sldMkLst>
          <pc:docMk/>
          <pc:sldMk cId="3180558089" sldId="289"/>
        </pc:sldMkLst>
        <pc:spChg chg="mod">
          <ac:chgData name="Lina Romančikaitė-Klingienė" userId="d1af1793-c0b7-432c-a16f-b1ace8e8d6de" providerId="ADAL" clId="{80877D61-A286-4B8E-8F6B-757A58249312}" dt="2026-05-18T18:15:27.951" v="5603" actId="1076"/>
          <ac:spMkLst>
            <pc:docMk/>
            <pc:sldMk cId="3180558089" sldId="289"/>
            <ac:spMk id="7" creationId="{6C28AB28-D980-0AD8-A0D9-27D5AB6ED154}"/>
          </ac:spMkLst>
        </pc:spChg>
        <pc:spChg chg="mod">
          <ac:chgData name="Lina Romančikaitė-Klingienė" userId="d1af1793-c0b7-432c-a16f-b1ace8e8d6de" providerId="ADAL" clId="{80877D61-A286-4B8E-8F6B-757A58249312}" dt="2026-05-18T12:07:04.435" v="1900" actId="1076"/>
          <ac:spMkLst>
            <pc:docMk/>
            <pc:sldMk cId="3180558089" sldId="289"/>
            <ac:spMk id="8" creationId="{D9465418-CE98-A51E-ACBF-E248D689D44C}"/>
          </ac:spMkLst>
        </pc:spChg>
        <pc:spChg chg="add mod">
          <ac:chgData name="Lina Romančikaitė-Klingienė" userId="d1af1793-c0b7-432c-a16f-b1ace8e8d6de" providerId="ADAL" clId="{80877D61-A286-4B8E-8F6B-757A58249312}" dt="2026-05-18T18:18:35.435" v="5621" actId="1076"/>
          <ac:spMkLst>
            <pc:docMk/>
            <pc:sldMk cId="3180558089" sldId="289"/>
            <ac:spMk id="9" creationId="{C3E7EC3B-AADD-9998-B7A8-092F3E7FCCC8}"/>
          </ac:spMkLst>
        </pc:spChg>
        <pc:picChg chg="add del">
          <ac:chgData name="Lina Romančikaitė-Klingienė" userId="d1af1793-c0b7-432c-a16f-b1ace8e8d6de" providerId="ADAL" clId="{80877D61-A286-4B8E-8F6B-757A58249312}" dt="2026-05-17T19:53:52.949" v="478" actId="478"/>
          <ac:picMkLst>
            <pc:docMk/>
            <pc:sldMk cId="3180558089" sldId="289"/>
            <ac:picMk id="10" creationId="{00000000-0000-0000-0000-000000000000}"/>
          </ac:picMkLst>
        </pc:picChg>
      </pc:sldChg>
      <pc:sldChg chg="addSp delSp modSp mod">
        <pc:chgData name="Lina Romančikaitė-Klingienė" userId="d1af1793-c0b7-432c-a16f-b1ace8e8d6de" providerId="ADAL" clId="{80877D61-A286-4B8E-8F6B-757A58249312}" dt="2026-05-18T18:18:25.336" v="5619" actId="1076"/>
        <pc:sldMkLst>
          <pc:docMk/>
          <pc:sldMk cId="2345836272" sldId="343"/>
        </pc:sldMkLst>
        <pc:spChg chg="mod">
          <ac:chgData name="Lina Romančikaitė-Klingienė" userId="d1af1793-c0b7-432c-a16f-b1ace8e8d6de" providerId="ADAL" clId="{80877D61-A286-4B8E-8F6B-757A58249312}" dt="2026-05-17T19:50:06.323" v="455" actId="20577"/>
          <ac:spMkLst>
            <pc:docMk/>
            <pc:sldMk cId="2345836272" sldId="343"/>
            <ac:spMk id="2" creationId="{00000000-0000-0000-0000-000000000000}"/>
          </ac:spMkLst>
        </pc:spChg>
        <pc:spChg chg="add mod">
          <ac:chgData name="Lina Romančikaitė-Klingienė" userId="d1af1793-c0b7-432c-a16f-b1ace8e8d6de" providerId="ADAL" clId="{80877D61-A286-4B8E-8F6B-757A58249312}" dt="2026-05-17T19:51:12.807" v="469" actId="1076"/>
          <ac:spMkLst>
            <pc:docMk/>
            <pc:sldMk cId="2345836272" sldId="343"/>
            <ac:spMk id="9" creationId="{534DD532-08A0-E175-FEAE-68DD922EB617}"/>
          </ac:spMkLst>
        </pc:spChg>
        <pc:spChg chg="mod">
          <ac:chgData name="Lina Romančikaitė-Klingienė" userId="d1af1793-c0b7-432c-a16f-b1ace8e8d6de" providerId="ADAL" clId="{80877D61-A286-4B8E-8F6B-757A58249312}" dt="2026-05-18T18:18:25.336" v="5619" actId="1076"/>
          <ac:spMkLst>
            <pc:docMk/>
            <pc:sldMk cId="2345836272" sldId="343"/>
            <ac:spMk id="11" creationId="{F20E6BBB-CD9C-12A7-D882-B6A13F70A638}"/>
          </ac:spMkLst>
        </pc:spChg>
        <pc:spChg chg="add mod">
          <ac:chgData name="Lina Romančikaitė-Klingienė" userId="d1af1793-c0b7-432c-a16f-b1ace8e8d6de" providerId="ADAL" clId="{80877D61-A286-4B8E-8F6B-757A58249312}" dt="2026-05-17T19:51:16.622" v="470" actId="1076"/>
          <ac:spMkLst>
            <pc:docMk/>
            <pc:sldMk cId="2345836272" sldId="343"/>
            <ac:spMk id="12" creationId="{EFC97276-89CA-9CFC-9373-EEC91395E80E}"/>
          </ac:spMkLst>
        </pc:spChg>
      </pc:sldChg>
      <pc:sldChg chg="addSp delSp modSp mod">
        <pc:chgData name="Lina Romančikaitė-Klingienė" userId="d1af1793-c0b7-432c-a16f-b1ace8e8d6de" providerId="ADAL" clId="{80877D61-A286-4B8E-8F6B-757A58249312}" dt="2026-05-18T18:18:16.653" v="5617" actId="1076"/>
        <pc:sldMkLst>
          <pc:docMk/>
          <pc:sldMk cId="3946116195" sldId="355"/>
        </pc:sldMkLst>
        <pc:spChg chg="add mod">
          <ac:chgData name="Lina Romančikaitė-Klingienė" userId="d1af1793-c0b7-432c-a16f-b1ace8e8d6de" providerId="ADAL" clId="{80877D61-A286-4B8E-8F6B-757A58249312}" dt="2026-05-17T21:19:29.067" v="785" actId="14100"/>
          <ac:spMkLst>
            <pc:docMk/>
            <pc:sldMk cId="3946116195" sldId="355"/>
            <ac:spMk id="6" creationId="{3A62D736-D047-F969-3733-AB0DF1A58F0F}"/>
          </ac:spMkLst>
        </pc:spChg>
        <pc:spChg chg="mod">
          <ac:chgData name="Lina Romančikaitė-Klingienė" userId="d1af1793-c0b7-432c-a16f-b1ace8e8d6de" providerId="ADAL" clId="{80877D61-A286-4B8E-8F6B-757A58249312}" dt="2026-05-17T21:19:56.211" v="787" actId="1076"/>
          <ac:spMkLst>
            <pc:docMk/>
            <pc:sldMk cId="3946116195" sldId="355"/>
            <ac:spMk id="9" creationId="{75A00CE5-0D58-EEB8-7EA9-7EDA02AC092D}"/>
          </ac:spMkLst>
        </pc:spChg>
        <pc:spChg chg="mod">
          <ac:chgData name="Lina Romančikaitė-Klingienė" userId="d1af1793-c0b7-432c-a16f-b1ace8e8d6de" providerId="ADAL" clId="{80877D61-A286-4B8E-8F6B-757A58249312}" dt="2026-05-18T18:18:16.653" v="5617" actId="1076"/>
          <ac:spMkLst>
            <pc:docMk/>
            <pc:sldMk cId="3946116195" sldId="355"/>
            <ac:spMk id="27" creationId="{B48D783A-0145-6F85-B7C3-8234C0DB6ED4}"/>
          </ac:spMkLst>
        </pc:spChg>
        <pc:spChg chg="mod">
          <ac:chgData name="Lina Romančikaitė-Klingienė" userId="d1af1793-c0b7-432c-a16f-b1ace8e8d6de" providerId="ADAL" clId="{80877D61-A286-4B8E-8F6B-757A58249312}" dt="2026-05-17T21:19:51.863" v="786" actId="1076"/>
          <ac:spMkLst>
            <pc:docMk/>
            <pc:sldMk cId="3946116195" sldId="355"/>
            <ac:spMk id="43" creationId="{B3A76DCE-F94E-F3B9-20F9-12C41D1549FF}"/>
          </ac:spMkLst>
        </pc:spChg>
      </pc:sldChg>
      <pc:sldChg chg="modSp mod">
        <pc:chgData name="Lina Romančikaitė-Klingienė" userId="d1af1793-c0b7-432c-a16f-b1ace8e8d6de" providerId="ADAL" clId="{80877D61-A286-4B8E-8F6B-757A58249312}" dt="2026-05-18T18:18:07.662" v="5615" actId="1076"/>
        <pc:sldMkLst>
          <pc:docMk/>
          <pc:sldMk cId="2839674681" sldId="420"/>
        </pc:sldMkLst>
        <pc:spChg chg="mod">
          <ac:chgData name="Lina Romančikaitė-Klingienė" userId="d1af1793-c0b7-432c-a16f-b1ace8e8d6de" providerId="ADAL" clId="{80877D61-A286-4B8E-8F6B-757A58249312}" dt="2026-05-18T18:18:07.662" v="5615" actId="1076"/>
          <ac:spMkLst>
            <pc:docMk/>
            <pc:sldMk cId="2839674681" sldId="420"/>
            <ac:spMk id="3" creationId="{9E0A757D-DD7E-9A7E-9930-8682FBDA3C6D}"/>
          </ac:spMkLst>
        </pc:spChg>
        <pc:spChg chg="mod">
          <ac:chgData name="Lina Romančikaitė-Klingienė" userId="d1af1793-c0b7-432c-a16f-b1ace8e8d6de" providerId="ADAL" clId="{80877D61-A286-4B8E-8F6B-757A58249312}" dt="2026-05-17T19:56:29.136" v="491" actId="20577"/>
          <ac:spMkLst>
            <pc:docMk/>
            <pc:sldMk cId="2839674681" sldId="420"/>
            <ac:spMk id="14" creationId="{DCB40CBC-E0C5-4815-0255-6BB11F990E77}"/>
          </ac:spMkLst>
        </pc:spChg>
        <pc:spChg chg="mod">
          <ac:chgData name="Lina Romančikaitė-Klingienė" userId="d1af1793-c0b7-432c-a16f-b1ace8e8d6de" providerId="ADAL" clId="{80877D61-A286-4B8E-8F6B-757A58249312}" dt="2026-05-17T19:56:32.536" v="492" actId="20577"/>
          <ac:spMkLst>
            <pc:docMk/>
            <pc:sldMk cId="2839674681" sldId="420"/>
            <ac:spMk id="23" creationId="{FD4DA0BD-9C20-3443-8784-6DB924B25C6D}"/>
          </ac:spMkLst>
        </pc:spChg>
        <pc:spChg chg="mod ord">
          <ac:chgData name="Lina Romančikaitė-Klingienė" userId="d1af1793-c0b7-432c-a16f-b1ace8e8d6de" providerId="ADAL" clId="{80877D61-A286-4B8E-8F6B-757A58249312}" dt="2026-05-17T19:57:07.783" v="500" actId="1076"/>
          <ac:spMkLst>
            <pc:docMk/>
            <pc:sldMk cId="2839674681" sldId="420"/>
            <ac:spMk id="27" creationId="{9F256045-76B7-F83D-39A3-54C21815C5E1}"/>
          </ac:spMkLst>
        </pc:spChg>
        <pc:spChg chg="mod">
          <ac:chgData name="Lina Romančikaitė-Klingienė" userId="d1af1793-c0b7-432c-a16f-b1ace8e8d6de" providerId="ADAL" clId="{80877D61-A286-4B8E-8F6B-757A58249312}" dt="2026-05-17T19:59:47.115" v="523" actId="1076"/>
          <ac:spMkLst>
            <pc:docMk/>
            <pc:sldMk cId="2839674681" sldId="420"/>
            <ac:spMk id="45" creationId="{E30DF23D-B8AC-C29B-45FB-940C44357811}"/>
          </ac:spMkLst>
        </pc:spChg>
        <pc:spChg chg="mod">
          <ac:chgData name="Lina Romančikaitė-Klingienė" userId="d1af1793-c0b7-432c-a16f-b1ace8e8d6de" providerId="ADAL" clId="{80877D61-A286-4B8E-8F6B-757A58249312}" dt="2026-05-17T19:56:35.541" v="493" actId="20577"/>
          <ac:spMkLst>
            <pc:docMk/>
            <pc:sldMk cId="2839674681" sldId="420"/>
            <ac:spMk id="47" creationId="{54DF3442-D0A6-B9D9-D208-BE46B65A1517}"/>
          </ac:spMkLst>
        </pc:spChg>
        <pc:picChg chg="mod">
          <ac:chgData name="Lina Romančikaitė-Klingienė" userId="d1af1793-c0b7-432c-a16f-b1ace8e8d6de" providerId="ADAL" clId="{80877D61-A286-4B8E-8F6B-757A58249312}" dt="2026-05-17T19:56:58.269" v="499" actId="1076"/>
          <ac:picMkLst>
            <pc:docMk/>
            <pc:sldMk cId="2839674681" sldId="420"/>
            <ac:picMk id="3074" creationId="{EDD9DF3E-A7FA-5DE5-104F-09FEE85AA973}"/>
          </ac:picMkLst>
        </pc:picChg>
      </pc:sldChg>
      <pc:sldChg chg="modSp mod">
        <pc:chgData name="Lina Romančikaitė-Klingienė" userId="d1af1793-c0b7-432c-a16f-b1ace8e8d6de" providerId="ADAL" clId="{80877D61-A286-4B8E-8F6B-757A58249312}" dt="2026-05-18T13:03:45.621" v="2040" actId="14100"/>
        <pc:sldMkLst>
          <pc:docMk/>
          <pc:sldMk cId="1563225909" sldId="423"/>
        </pc:sldMkLst>
        <pc:spChg chg="mod">
          <ac:chgData name="Lina Romančikaitė-Klingienė" userId="d1af1793-c0b7-432c-a16f-b1ace8e8d6de" providerId="ADAL" clId="{80877D61-A286-4B8E-8F6B-757A58249312}" dt="2026-05-17T20:00:14.388" v="529" actId="20577"/>
          <ac:spMkLst>
            <pc:docMk/>
            <pc:sldMk cId="1563225909" sldId="423"/>
            <ac:spMk id="3" creationId="{9E0A757D-DD7E-9A7E-9930-8682FBDA3C6D}"/>
          </ac:spMkLst>
        </pc:spChg>
        <pc:spChg chg="mod">
          <ac:chgData name="Lina Romančikaitė-Klingienė" userId="d1af1793-c0b7-432c-a16f-b1ace8e8d6de" providerId="ADAL" clId="{80877D61-A286-4B8E-8F6B-757A58249312}" dt="2026-05-18T13:03:31.350" v="2038" actId="14100"/>
          <ac:spMkLst>
            <pc:docMk/>
            <pc:sldMk cId="1563225909" sldId="423"/>
            <ac:spMk id="18" creationId="{880CB3FC-4B51-5BD0-8150-9DF5FAD696A6}"/>
          </ac:spMkLst>
        </pc:spChg>
        <pc:spChg chg="mod">
          <ac:chgData name="Lina Romančikaitė-Klingienė" userId="d1af1793-c0b7-432c-a16f-b1ace8e8d6de" providerId="ADAL" clId="{80877D61-A286-4B8E-8F6B-757A58249312}" dt="2026-05-17T20:00:39.309" v="533" actId="1076"/>
          <ac:spMkLst>
            <pc:docMk/>
            <pc:sldMk cId="1563225909" sldId="423"/>
            <ac:spMk id="22" creationId="{FE22BA05-8EC1-108B-0F60-E0AED491DD9D}"/>
          </ac:spMkLst>
        </pc:spChg>
        <pc:spChg chg="mod">
          <ac:chgData name="Lina Romančikaitė-Klingienė" userId="d1af1793-c0b7-432c-a16f-b1ace8e8d6de" providerId="ADAL" clId="{80877D61-A286-4B8E-8F6B-757A58249312}" dt="2026-05-17T20:00:47.228" v="535" actId="1076"/>
          <ac:spMkLst>
            <pc:docMk/>
            <pc:sldMk cId="1563225909" sldId="423"/>
            <ac:spMk id="25" creationId="{2C423B88-189C-C7D8-0BDA-EFF6E83A0669}"/>
          </ac:spMkLst>
        </pc:spChg>
        <pc:picChg chg="mod">
          <ac:chgData name="Lina Romančikaitė-Klingienė" userId="d1af1793-c0b7-432c-a16f-b1ace8e8d6de" providerId="ADAL" clId="{80877D61-A286-4B8E-8F6B-757A58249312}" dt="2026-05-17T20:00:25.307" v="530" actId="1076"/>
          <ac:picMkLst>
            <pc:docMk/>
            <pc:sldMk cId="1563225909" sldId="423"/>
            <ac:picMk id="14" creationId="{D367F36A-C07F-703C-E680-F232F0E0805C}"/>
          </ac:picMkLst>
        </pc:picChg>
        <pc:cxnChg chg="mod">
          <ac:chgData name="Lina Romančikaitė-Klingienė" userId="d1af1793-c0b7-432c-a16f-b1ace8e8d6de" providerId="ADAL" clId="{80877D61-A286-4B8E-8F6B-757A58249312}" dt="2026-05-18T13:03:37.052" v="2039" actId="14100"/>
          <ac:cxnSpMkLst>
            <pc:docMk/>
            <pc:sldMk cId="1563225909" sldId="423"/>
            <ac:cxnSpMk id="19" creationId="{355BCEBC-11CE-C5EA-F806-59A00888A944}"/>
          </ac:cxnSpMkLst>
        </pc:cxnChg>
        <pc:cxnChg chg="mod">
          <ac:chgData name="Lina Romančikaitė-Klingienė" userId="d1af1793-c0b7-432c-a16f-b1ace8e8d6de" providerId="ADAL" clId="{80877D61-A286-4B8E-8F6B-757A58249312}" dt="2026-05-18T13:03:45.621" v="2040" actId="14100"/>
          <ac:cxnSpMkLst>
            <pc:docMk/>
            <pc:sldMk cId="1563225909" sldId="423"/>
            <ac:cxnSpMk id="21" creationId="{83DAE453-BDDD-6F73-1400-8505BF0AEC88}"/>
          </ac:cxnSpMkLst>
        </pc:cxnChg>
      </pc:sldChg>
      <pc:sldChg chg="modSp mod">
        <pc:chgData name="Lina Romančikaitė-Klingienė" userId="d1af1793-c0b7-432c-a16f-b1ace8e8d6de" providerId="ADAL" clId="{80877D61-A286-4B8E-8F6B-757A58249312}" dt="2026-05-18T18:18:12.021" v="5616" actId="1076"/>
        <pc:sldMkLst>
          <pc:docMk/>
          <pc:sldMk cId="3734182543" sldId="424"/>
        </pc:sldMkLst>
        <pc:spChg chg="mod">
          <ac:chgData name="Lina Romančikaitė-Klingienė" userId="d1af1793-c0b7-432c-a16f-b1ace8e8d6de" providerId="ADAL" clId="{80877D61-A286-4B8E-8F6B-757A58249312}" dt="2026-05-17T19:56:09.810" v="489" actId="20577"/>
          <ac:spMkLst>
            <pc:docMk/>
            <pc:sldMk cId="3734182543" sldId="424"/>
            <ac:spMk id="3" creationId="{8013B0A7-41AB-BD9D-BD8E-51F8B9137DDF}"/>
          </ac:spMkLst>
        </pc:spChg>
        <pc:spChg chg="mod">
          <ac:chgData name="Lina Romančikaitė-Klingienė" userId="d1af1793-c0b7-432c-a16f-b1ace8e8d6de" providerId="ADAL" clId="{80877D61-A286-4B8E-8F6B-757A58249312}" dt="2026-05-17T19:56:03.965" v="488" actId="20577"/>
          <ac:spMkLst>
            <pc:docMk/>
            <pc:sldMk cId="3734182543" sldId="424"/>
            <ac:spMk id="18" creationId="{4CA1EC57-1729-CBEA-1CDC-C2562E81E99C}"/>
          </ac:spMkLst>
        </pc:spChg>
        <pc:spChg chg="mod">
          <ac:chgData name="Lina Romančikaitė-Klingienė" userId="d1af1793-c0b7-432c-a16f-b1ace8e8d6de" providerId="ADAL" clId="{80877D61-A286-4B8E-8F6B-757A58249312}" dt="2026-05-18T18:18:12.021" v="5616" actId="1076"/>
          <ac:spMkLst>
            <pc:docMk/>
            <pc:sldMk cId="3734182543" sldId="424"/>
            <ac:spMk id="27" creationId="{B48D783A-0145-6F85-B7C3-8234C0DB6ED4}"/>
          </ac:spMkLst>
        </pc:spChg>
        <pc:picChg chg="mod">
          <ac:chgData name="Lina Romančikaitė-Klingienė" userId="d1af1793-c0b7-432c-a16f-b1ace8e8d6de" providerId="ADAL" clId="{80877D61-A286-4B8E-8F6B-757A58249312}" dt="2026-05-17T21:21:02.177" v="788" actId="1076"/>
          <ac:picMkLst>
            <pc:docMk/>
            <pc:sldMk cId="3734182543" sldId="424"/>
            <ac:picMk id="17" creationId="{C22E3786-9B98-AB76-611D-9CB15F038251}"/>
          </ac:picMkLst>
        </pc:picChg>
      </pc:sldChg>
      <pc:sldChg chg="addSp delSp modSp mod">
        <pc:chgData name="Lina Romančikaitė-Klingienė" userId="d1af1793-c0b7-432c-a16f-b1ace8e8d6de" providerId="ADAL" clId="{80877D61-A286-4B8E-8F6B-757A58249312}" dt="2026-05-18T18:17:56.130" v="5613" actId="1076"/>
        <pc:sldMkLst>
          <pc:docMk/>
          <pc:sldMk cId="1337083750" sldId="425"/>
        </pc:sldMkLst>
        <pc:spChg chg="mod">
          <ac:chgData name="Lina Romančikaitė-Klingienė" userId="d1af1793-c0b7-432c-a16f-b1ace8e8d6de" providerId="ADAL" clId="{80877D61-A286-4B8E-8F6B-757A58249312}" dt="2026-05-18T12:48:42.557" v="1964" actId="1076"/>
          <ac:spMkLst>
            <pc:docMk/>
            <pc:sldMk cId="1337083750" sldId="425"/>
            <ac:spMk id="2" creationId="{259F2643-384A-7D02-59FA-2FBF59E2AB76}"/>
          </ac:spMkLst>
        </pc:spChg>
        <pc:spChg chg="mod">
          <ac:chgData name="Lina Romančikaitė-Klingienė" userId="d1af1793-c0b7-432c-a16f-b1ace8e8d6de" providerId="ADAL" clId="{80877D61-A286-4B8E-8F6B-757A58249312}" dt="2026-05-18T18:17:56.130" v="5613" actId="1076"/>
          <ac:spMkLst>
            <pc:docMk/>
            <pc:sldMk cId="1337083750" sldId="425"/>
            <ac:spMk id="3" creationId="{9E0A757D-DD7E-9A7E-9930-8682FBDA3C6D}"/>
          </ac:spMkLst>
        </pc:spChg>
        <pc:spChg chg="mod">
          <ac:chgData name="Lina Romančikaitė-Klingienė" userId="d1af1793-c0b7-432c-a16f-b1ace8e8d6de" providerId="ADAL" clId="{80877D61-A286-4B8E-8F6B-757A58249312}" dt="2026-05-18T12:48:28.832" v="1960" actId="1076"/>
          <ac:spMkLst>
            <pc:docMk/>
            <pc:sldMk cId="1337083750" sldId="425"/>
            <ac:spMk id="9" creationId="{13C68C43-2831-DD50-33A8-DE77BBD10E38}"/>
          </ac:spMkLst>
        </pc:spChg>
        <pc:spChg chg="mod">
          <ac:chgData name="Lina Romančikaitė-Klingienė" userId="d1af1793-c0b7-432c-a16f-b1ace8e8d6de" providerId="ADAL" clId="{80877D61-A286-4B8E-8F6B-757A58249312}" dt="2026-05-18T12:48:19.723" v="1958" actId="1076"/>
          <ac:spMkLst>
            <pc:docMk/>
            <pc:sldMk cId="1337083750" sldId="425"/>
            <ac:spMk id="11" creationId="{DE9B292A-9F1C-9013-2576-F7828E4B753A}"/>
          </ac:spMkLst>
        </pc:spChg>
        <pc:spChg chg="mod">
          <ac:chgData name="Lina Romančikaitė-Klingienė" userId="d1af1793-c0b7-432c-a16f-b1ace8e8d6de" providerId="ADAL" clId="{80877D61-A286-4B8E-8F6B-757A58249312}" dt="2026-05-18T12:33:08.241" v="1932" actId="1076"/>
          <ac:spMkLst>
            <pc:docMk/>
            <pc:sldMk cId="1337083750" sldId="425"/>
            <ac:spMk id="19" creationId="{E93CF2B2-3EA4-CC1B-BB83-800023531128}"/>
          </ac:spMkLst>
        </pc:spChg>
        <pc:spChg chg="mod">
          <ac:chgData name="Lina Romančikaitė-Klingienė" userId="d1af1793-c0b7-432c-a16f-b1ace8e8d6de" providerId="ADAL" clId="{80877D61-A286-4B8E-8F6B-757A58249312}" dt="2026-05-18T12:48:00.006" v="1956" actId="1076"/>
          <ac:spMkLst>
            <pc:docMk/>
            <pc:sldMk cId="1337083750" sldId="425"/>
            <ac:spMk id="23" creationId="{6C240592-9851-B253-9F3E-5608EFF79030}"/>
          </ac:spMkLst>
        </pc:spChg>
        <pc:spChg chg="mod">
          <ac:chgData name="Lina Romančikaitė-Klingienė" userId="d1af1793-c0b7-432c-a16f-b1ace8e8d6de" providerId="ADAL" clId="{80877D61-A286-4B8E-8F6B-757A58249312}" dt="2026-05-18T12:33:16.357" v="1934" actId="1076"/>
          <ac:spMkLst>
            <pc:docMk/>
            <pc:sldMk cId="1337083750" sldId="425"/>
            <ac:spMk id="39" creationId="{3638F91F-CBB2-966D-F130-6CFE1866CEA8}"/>
          </ac:spMkLst>
        </pc:spChg>
        <pc:spChg chg="add del">
          <ac:chgData name="Lina Romančikaitė-Klingienė" userId="d1af1793-c0b7-432c-a16f-b1ace8e8d6de" providerId="ADAL" clId="{80877D61-A286-4B8E-8F6B-757A58249312}" dt="2026-05-18T12:48:56.151" v="1967" actId="22"/>
          <ac:spMkLst>
            <pc:docMk/>
            <pc:sldMk cId="1337083750" sldId="425"/>
            <ac:spMk id="46" creationId="{154680D7-35F4-4F41-18D9-EF443F7943AD}"/>
          </ac:spMkLst>
        </pc:spChg>
        <pc:spChg chg="add del">
          <ac:chgData name="Lina Romančikaitė-Klingienė" userId="d1af1793-c0b7-432c-a16f-b1ace8e8d6de" providerId="ADAL" clId="{80877D61-A286-4B8E-8F6B-757A58249312}" dt="2026-05-18T12:48:59.983" v="1969" actId="22"/>
          <ac:spMkLst>
            <pc:docMk/>
            <pc:sldMk cId="1337083750" sldId="425"/>
            <ac:spMk id="48" creationId="{BD00BAF1-24AA-25D6-222B-31A0B432427D}"/>
          </ac:spMkLst>
        </pc:spChg>
        <pc:spChg chg="add mod">
          <ac:chgData name="Lina Romančikaitė-Klingienė" userId="d1af1793-c0b7-432c-a16f-b1ace8e8d6de" providerId="ADAL" clId="{80877D61-A286-4B8E-8F6B-757A58249312}" dt="2026-05-18T13:01:52.972" v="2036" actId="14100"/>
          <ac:spMkLst>
            <pc:docMk/>
            <pc:sldMk cId="1337083750" sldId="425"/>
            <ac:spMk id="49" creationId="{BBDAC28E-70DB-28BF-8780-6CD66E983648}"/>
          </ac:spMkLst>
        </pc:spChg>
        <pc:picChg chg="mod ord">
          <ac:chgData name="Lina Romančikaitė-Klingienė" userId="d1af1793-c0b7-432c-a16f-b1ace8e8d6de" providerId="ADAL" clId="{80877D61-A286-4B8E-8F6B-757A58249312}" dt="2026-05-18T12:48:12.595" v="1957" actId="167"/>
          <ac:picMkLst>
            <pc:docMk/>
            <pc:sldMk cId="1337083750" sldId="425"/>
            <ac:picMk id="36" creationId="{70295443-FE84-24B0-F51E-ED882C41A95F}"/>
          </ac:picMkLst>
        </pc:picChg>
        <pc:cxnChg chg="mod">
          <ac:chgData name="Lina Romančikaitė-Klingienė" userId="d1af1793-c0b7-432c-a16f-b1ace8e8d6de" providerId="ADAL" clId="{80877D61-A286-4B8E-8F6B-757A58249312}" dt="2026-05-18T12:48:00.006" v="1956" actId="1076"/>
          <ac:cxnSpMkLst>
            <pc:docMk/>
            <pc:sldMk cId="1337083750" sldId="425"/>
            <ac:cxnSpMk id="29" creationId="{80C11203-2F72-E1F6-C4CB-CA6CD2335989}"/>
          </ac:cxnSpMkLst>
        </pc:cxnChg>
        <pc:cxnChg chg="mod">
          <ac:chgData name="Lina Romančikaitė-Klingienė" userId="d1af1793-c0b7-432c-a16f-b1ace8e8d6de" providerId="ADAL" clId="{80877D61-A286-4B8E-8F6B-757A58249312}" dt="2026-05-18T12:48:00.006" v="1956" actId="1076"/>
          <ac:cxnSpMkLst>
            <pc:docMk/>
            <pc:sldMk cId="1337083750" sldId="425"/>
            <ac:cxnSpMk id="30" creationId="{68280A49-AD84-A266-490A-B6B6F953A932}"/>
          </ac:cxnSpMkLst>
        </pc:cxnChg>
        <pc:cxnChg chg="mod">
          <ac:chgData name="Lina Romančikaitė-Klingienė" userId="d1af1793-c0b7-432c-a16f-b1ace8e8d6de" providerId="ADAL" clId="{80877D61-A286-4B8E-8F6B-757A58249312}" dt="2026-05-18T12:48:38.101" v="1963" actId="1076"/>
          <ac:cxnSpMkLst>
            <pc:docMk/>
            <pc:sldMk cId="1337083750" sldId="425"/>
            <ac:cxnSpMk id="31" creationId="{C1F69FBC-5C3E-0BD8-AB3F-38AEB01CDF7E}"/>
          </ac:cxnSpMkLst>
        </pc:cxnChg>
        <pc:cxnChg chg="mod">
          <ac:chgData name="Lina Romančikaitė-Klingienė" userId="d1af1793-c0b7-432c-a16f-b1ace8e8d6de" providerId="ADAL" clId="{80877D61-A286-4B8E-8F6B-757A58249312}" dt="2026-05-18T12:48:00.006" v="1956" actId="1076"/>
          <ac:cxnSpMkLst>
            <pc:docMk/>
            <pc:sldMk cId="1337083750" sldId="425"/>
            <ac:cxnSpMk id="32" creationId="{B8437A11-B39F-80DB-5C50-ABFE135E8AA6}"/>
          </ac:cxnSpMkLst>
        </pc:cxnChg>
        <pc:cxnChg chg="mod">
          <ac:chgData name="Lina Romančikaitė-Klingienė" userId="d1af1793-c0b7-432c-a16f-b1ace8e8d6de" providerId="ADAL" clId="{80877D61-A286-4B8E-8F6B-757A58249312}" dt="2026-05-18T12:48:48.064" v="1965" actId="14100"/>
          <ac:cxnSpMkLst>
            <pc:docMk/>
            <pc:sldMk cId="1337083750" sldId="425"/>
            <ac:cxnSpMk id="38" creationId="{99DDEEDE-6D12-798D-891B-490404F40F10}"/>
          </ac:cxnSpMkLst>
        </pc:cxnChg>
        <pc:cxnChg chg="add mod">
          <ac:chgData name="Lina Romančikaitė-Klingienė" userId="d1af1793-c0b7-432c-a16f-b1ace8e8d6de" providerId="ADAL" clId="{80877D61-A286-4B8E-8F6B-757A58249312}" dt="2026-05-18T13:01:52.972" v="2036" actId="14100"/>
          <ac:cxnSpMkLst>
            <pc:docMk/>
            <pc:sldMk cId="1337083750" sldId="425"/>
            <ac:cxnSpMk id="50" creationId="{E5EDACBC-E2DF-946D-9F52-089321249999}"/>
          </ac:cxnSpMkLst>
        </pc:cxnChg>
        <pc:cxnChg chg="mod">
          <ac:chgData name="Lina Romančikaitė-Klingienė" userId="d1af1793-c0b7-432c-a16f-b1ace8e8d6de" providerId="ADAL" clId="{80877D61-A286-4B8E-8F6B-757A58249312}" dt="2026-05-18T12:48:24.201" v="1959" actId="14100"/>
          <ac:cxnSpMkLst>
            <pc:docMk/>
            <pc:sldMk cId="1337083750" sldId="425"/>
            <ac:cxnSpMk id="3073" creationId="{DC5E655F-7505-534A-E3D1-FD026DEF93CC}"/>
          </ac:cxnSpMkLst>
        </pc:cxnChg>
      </pc:sldChg>
      <pc:sldChg chg="modSp mod">
        <pc:chgData name="Lina Romančikaitė-Klingienė" userId="d1af1793-c0b7-432c-a16f-b1ace8e8d6de" providerId="ADAL" clId="{80877D61-A286-4B8E-8F6B-757A58249312}" dt="2026-05-18T18:18:02.770" v="5614" actId="1076"/>
        <pc:sldMkLst>
          <pc:docMk/>
          <pc:sldMk cId="2597801550" sldId="426"/>
        </pc:sldMkLst>
        <pc:spChg chg="mod">
          <ac:chgData name="Lina Romančikaitė-Klingienė" userId="d1af1793-c0b7-432c-a16f-b1ace8e8d6de" providerId="ADAL" clId="{80877D61-A286-4B8E-8F6B-757A58249312}" dt="2026-05-18T18:18:02.770" v="5614" actId="1076"/>
          <ac:spMkLst>
            <pc:docMk/>
            <pc:sldMk cId="2597801550" sldId="426"/>
            <ac:spMk id="3" creationId="{9E0A757D-DD7E-9A7E-9930-8682FBDA3C6D}"/>
          </ac:spMkLst>
        </pc:spChg>
        <pc:spChg chg="mod">
          <ac:chgData name="Lina Romančikaitė-Klingienė" userId="d1af1793-c0b7-432c-a16f-b1ace8e8d6de" providerId="ADAL" clId="{80877D61-A286-4B8E-8F6B-757A58249312}" dt="2026-05-18T12:26:55.646" v="1928" actId="255"/>
          <ac:spMkLst>
            <pc:docMk/>
            <pc:sldMk cId="2597801550" sldId="426"/>
            <ac:spMk id="21" creationId="{EA14E14F-4085-30A7-EAF5-81C87C0C34C6}"/>
          </ac:spMkLst>
        </pc:spChg>
        <pc:spChg chg="mod">
          <ac:chgData name="Lina Romančikaitė-Klingienė" userId="d1af1793-c0b7-432c-a16f-b1ace8e8d6de" providerId="ADAL" clId="{80877D61-A286-4B8E-8F6B-757A58249312}" dt="2026-05-18T12:26:16.253" v="1923" actId="1076"/>
          <ac:spMkLst>
            <pc:docMk/>
            <pc:sldMk cId="2597801550" sldId="426"/>
            <ac:spMk id="27" creationId="{9F256045-76B7-F83D-39A3-54C21815C5E1}"/>
          </ac:spMkLst>
        </pc:spChg>
        <pc:spChg chg="mod">
          <ac:chgData name="Lina Romančikaitė-Klingienė" userId="d1af1793-c0b7-432c-a16f-b1ace8e8d6de" providerId="ADAL" clId="{80877D61-A286-4B8E-8F6B-757A58249312}" dt="2026-05-18T12:26:30.024" v="1925" actId="1076"/>
          <ac:spMkLst>
            <pc:docMk/>
            <pc:sldMk cId="2597801550" sldId="426"/>
            <ac:spMk id="29" creationId="{F1DB85DE-0597-2BDF-C99A-1CDB99018E96}"/>
          </ac:spMkLst>
        </pc:spChg>
        <pc:spChg chg="mod">
          <ac:chgData name="Lina Romančikaitė-Klingienė" userId="d1af1793-c0b7-432c-a16f-b1ace8e8d6de" providerId="ADAL" clId="{80877D61-A286-4B8E-8F6B-757A58249312}" dt="2026-05-17T19:59:41.096" v="522" actId="1076"/>
          <ac:spMkLst>
            <pc:docMk/>
            <pc:sldMk cId="2597801550" sldId="426"/>
            <ac:spMk id="32" creationId="{763C5595-27A0-F0DF-B704-AFE52A6883DD}"/>
          </ac:spMkLst>
        </pc:spChg>
        <pc:spChg chg="mod">
          <ac:chgData name="Lina Romančikaitė-Klingienė" userId="d1af1793-c0b7-432c-a16f-b1ace8e8d6de" providerId="ADAL" clId="{80877D61-A286-4B8E-8F6B-757A58249312}" dt="2026-05-18T12:26:20.220" v="1924" actId="1076"/>
          <ac:spMkLst>
            <pc:docMk/>
            <pc:sldMk cId="2597801550" sldId="426"/>
            <ac:spMk id="45" creationId="{E30DF23D-B8AC-C29B-45FB-940C44357811}"/>
          </ac:spMkLst>
        </pc:spChg>
        <pc:spChg chg="mod">
          <ac:chgData name="Lina Romančikaitė-Klingienė" userId="d1af1793-c0b7-432c-a16f-b1ace8e8d6de" providerId="ADAL" clId="{80877D61-A286-4B8E-8F6B-757A58249312}" dt="2026-05-18T12:27:10.647" v="1930" actId="14100"/>
          <ac:spMkLst>
            <pc:docMk/>
            <pc:sldMk cId="2597801550" sldId="426"/>
            <ac:spMk id="47" creationId="{54DF3442-D0A6-B9D9-D208-BE46B65A1517}"/>
          </ac:spMkLst>
        </pc:spChg>
      </pc:sldChg>
      <pc:sldChg chg="delSp modSp mod">
        <pc:chgData name="Lina Romančikaitė-Klingienė" userId="d1af1793-c0b7-432c-a16f-b1ace8e8d6de" providerId="ADAL" clId="{80877D61-A286-4B8E-8F6B-757A58249312}" dt="2026-05-18T13:35:10.572" v="2242" actId="1076"/>
        <pc:sldMkLst>
          <pc:docMk/>
          <pc:sldMk cId="68065029" sldId="427"/>
        </pc:sldMkLst>
        <pc:spChg chg="mod">
          <ac:chgData name="Lina Romančikaitė-Klingienė" userId="d1af1793-c0b7-432c-a16f-b1ace8e8d6de" providerId="ADAL" clId="{80877D61-A286-4B8E-8F6B-757A58249312}" dt="2026-05-15T06:27:48.146" v="191" actId="20577"/>
          <ac:spMkLst>
            <pc:docMk/>
            <pc:sldMk cId="68065029" sldId="427"/>
            <ac:spMk id="3" creationId="{9E0A757D-DD7E-9A7E-9930-8682FBDA3C6D}"/>
          </ac:spMkLst>
        </pc:spChg>
        <pc:spChg chg="del mod">
          <ac:chgData name="Lina Romančikaitė-Klingienė" userId="d1af1793-c0b7-432c-a16f-b1ace8e8d6de" providerId="ADAL" clId="{80877D61-A286-4B8E-8F6B-757A58249312}" dt="2026-05-18T13:23:31.403" v="2203" actId="21"/>
          <ac:spMkLst>
            <pc:docMk/>
            <pc:sldMk cId="68065029" sldId="427"/>
            <ac:spMk id="6" creationId="{E0C2D593-79E1-3732-FE05-2F8797283CC0}"/>
          </ac:spMkLst>
        </pc:spChg>
        <pc:spChg chg="mod">
          <ac:chgData name="Lina Romančikaitė-Klingienė" userId="d1af1793-c0b7-432c-a16f-b1ace8e8d6de" providerId="ADAL" clId="{80877D61-A286-4B8E-8F6B-757A58249312}" dt="2026-05-18T13:34:55.213" v="2241" actId="1076"/>
          <ac:spMkLst>
            <pc:docMk/>
            <pc:sldMk cId="68065029" sldId="427"/>
            <ac:spMk id="13" creationId="{9912CB2D-8287-90D8-EF34-893F26769A6F}"/>
          </ac:spMkLst>
        </pc:spChg>
        <pc:spChg chg="mod">
          <ac:chgData name="Lina Romančikaitė-Klingienė" userId="d1af1793-c0b7-432c-a16f-b1ace8e8d6de" providerId="ADAL" clId="{80877D61-A286-4B8E-8F6B-757A58249312}" dt="2026-05-18T13:35:10.572" v="2242" actId="1076"/>
          <ac:spMkLst>
            <pc:docMk/>
            <pc:sldMk cId="68065029" sldId="427"/>
            <ac:spMk id="38" creationId="{71A3DEA5-92D1-6D2F-5DC8-D01917D1B199}"/>
          </ac:spMkLst>
        </pc:spChg>
        <pc:spChg chg="mod">
          <ac:chgData name="Lina Romančikaitė-Klingienė" userId="d1af1793-c0b7-432c-a16f-b1ace8e8d6de" providerId="ADAL" clId="{80877D61-A286-4B8E-8F6B-757A58249312}" dt="2026-05-18T13:32:49.120" v="2238" actId="1076"/>
          <ac:spMkLst>
            <pc:docMk/>
            <pc:sldMk cId="68065029" sldId="427"/>
            <ac:spMk id="39" creationId="{A91D69D3-9B2D-38E3-19BC-B45671E41BC9}"/>
          </ac:spMkLst>
        </pc:spChg>
        <pc:picChg chg="mod">
          <ac:chgData name="Lina Romančikaitė-Klingienė" userId="d1af1793-c0b7-432c-a16f-b1ace8e8d6de" providerId="ADAL" clId="{80877D61-A286-4B8E-8F6B-757A58249312}" dt="2026-05-18T13:33:08.900" v="2240" actId="1076"/>
          <ac:picMkLst>
            <pc:docMk/>
            <pc:sldMk cId="68065029" sldId="427"/>
            <ac:picMk id="4" creationId="{990F9676-F88B-4311-D479-B9B29329C08C}"/>
          </ac:picMkLst>
        </pc:picChg>
        <pc:picChg chg="mod">
          <ac:chgData name="Lina Romančikaitė-Klingienė" userId="d1af1793-c0b7-432c-a16f-b1ace8e8d6de" providerId="ADAL" clId="{80877D61-A286-4B8E-8F6B-757A58249312}" dt="2026-05-18T13:20:58.399" v="2173" actId="1076"/>
          <ac:picMkLst>
            <pc:docMk/>
            <pc:sldMk cId="68065029" sldId="427"/>
            <ac:picMk id="5" creationId="{58940E35-4E88-3FAC-56C7-E2FF9F52B2BB}"/>
          </ac:picMkLst>
        </pc:picChg>
        <pc:picChg chg="mod">
          <ac:chgData name="Lina Romančikaitė-Klingienė" userId="d1af1793-c0b7-432c-a16f-b1ace8e8d6de" providerId="ADAL" clId="{80877D61-A286-4B8E-8F6B-757A58249312}" dt="2026-05-18T13:32:40.928" v="2236" actId="1076"/>
          <ac:picMkLst>
            <pc:docMk/>
            <pc:sldMk cId="68065029" sldId="427"/>
            <ac:picMk id="12" creationId="{7B52C29F-B75C-2F2A-B6D9-3F059FC36E30}"/>
          </ac:picMkLst>
        </pc:picChg>
      </pc:sldChg>
      <pc:sldChg chg="modSp mod">
        <pc:chgData name="Lina Romančikaitė-Klingienė" userId="d1af1793-c0b7-432c-a16f-b1ace8e8d6de" providerId="ADAL" clId="{80877D61-A286-4B8E-8F6B-757A58249312}" dt="2026-05-18T13:04:16.350" v="2042" actId="14100"/>
        <pc:sldMkLst>
          <pc:docMk/>
          <pc:sldMk cId="2312454270" sldId="428"/>
        </pc:sldMkLst>
        <pc:spChg chg="mod">
          <ac:chgData name="Lina Romančikaitė-Klingienė" userId="d1af1793-c0b7-432c-a16f-b1ace8e8d6de" providerId="ADAL" clId="{80877D61-A286-4B8E-8F6B-757A58249312}" dt="2026-05-15T06:27:07.923" v="181" actId="20577"/>
          <ac:spMkLst>
            <pc:docMk/>
            <pc:sldMk cId="2312454270" sldId="428"/>
            <ac:spMk id="3" creationId="{9E0A757D-DD7E-9A7E-9930-8682FBDA3C6D}"/>
          </ac:spMkLst>
        </pc:spChg>
        <pc:spChg chg="mod">
          <ac:chgData name="Lina Romančikaitė-Klingienė" userId="d1af1793-c0b7-432c-a16f-b1ace8e8d6de" providerId="ADAL" clId="{80877D61-A286-4B8E-8F6B-757A58249312}" dt="2026-05-18T13:03:58.443" v="2041" actId="255"/>
          <ac:spMkLst>
            <pc:docMk/>
            <pc:sldMk cId="2312454270" sldId="428"/>
            <ac:spMk id="4" creationId="{E5612EDF-17E7-6A2B-8F13-CACC589458CB}"/>
          </ac:spMkLst>
        </pc:spChg>
        <pc:spChg chg="mod">
          <ac:chgData name="Lina Romančikaitė-Klingienė" userId="d1af1793-c0b7-432c-a16f-b1ace8e8d6de" providerId="ADAL" clId="{80877D61-A286-4B8E-8F6B-757A58249312}" dt="2026-05-17T20:02:03.331" v="537" actId="1076"/>
          <ac:spMkLst>
            <pc:docMk/>
            <pc:sldMk cId="2312454270" sldId="428"/>
            <ac:spMk id="17" creationId="{66A3EA4B-28CD-DFFD-2DFE-96F9AD3A326C}"/>
          </ac:spMkLst>
        </pc:spChg>
        <pc:cxnChg chg="mod">
          <ac:chgData name="Lina Romančikaitė-Klingienė" userId="d1af1793-c0b7-432c-a16f-b1ace8e8d6de" providerId="ADAL" clId="{80877D61-A286-4B8E-8F6B-757A58249312}" dt="2026-05-18T13:04:16.350" v="2042" actId="14100"/>
          <ac:cxnSpMkLst>
            <pc:docMk/>
            <pc:sldMk cId="2312454270" sldId="428"/>
            <ac:cxnSpMk id="11" creationId="{34EC0730-12DD-26ED-8FD0-302237E3BB65}"/>
          </ac:cxnSpMkLst>
        </pc:cxnChg>
      </pc:sldChg>
      <pc:sldChg chg="modSp mod">
        <pc:chgData name="Lina Romančikaitė-Klingienė" userId="d1af1793-c0b7-432c-a16f-b1ace8e8d6de" providerId="ADAL" clId="{80877D61-A286-4B8E-8F6B-757A58249312}" dt="2026-05-18T18:38:11.376" v="5631" actId="6549"/>
        <pc:sldMkLst>
          <pc:docMk/>
          <pc:sldMk cId="1227805501" sldId="430"/>
        </pc:sldMkLst>
        <pc:spChg chg="mod">
          <ac:chgData name="Lina Romančikaitė-Klingienė" userId="d1af1793-c0b7-432c-a16f-b1ace8e8d6de" providerId="ADAL" clId="{80877D61-A286-4B8E-8F6B-757A58249312}" dt="2026-05-15T06:27:14.026" v="183" actId="20577"/>
          <ac:spMkLst>
            <pc:docMk/>
            <pc:sldMk cId="1227805501" sldId="430"/>
            <ac:spMk id="3" creationId="{9E0A757D-DD7E-9A7E-9930-8682FBDA3C6D}"/>
          </ac:spMkLst>
        </pc:spChg>
        <pc:spChg chg="mod">
          <ac:chgData name="Lina Romančikaitė-Klingienė" userId="d1af1793-c0b7-432c-a16f-b1ace8e8d6de" providerId="ADAL" clId="{80877D61-A286-4B8E-8F6B-757A58249312}" dt="2026-05-18T13:06:57.892" v="2118" actId="14100"/>
          <ac:spMkLst>
            <pc:docMk/>
            <pc:sldMk cId="1227805501" sldId="430"/>
            <ac:spMk id="11" creationId="{EC9CA757-A38C-C2C4-3B3D-1F4AB31CDA6D}"/>
          </ac:spMkLst>
        </pc:spChg>
        <pc:spChg chg="mod">
          <ac:chgData name="Lina Romančikaitė-Klingienė" userId="d1af1793-c0b7-432c-a16f-b1ace8e8d6de" providerId="ADAL" clId="{80877D61-A286-4B8E-8F6B-757A58249312}" dt="2026-05-18T13:07:13.449" v="2120" actId="1076"/>
          <ac:spMkLst>
            <pc:docMk/>
            <pc:sldMk cId="1227805501" sldId="430"/>
            <ac:spMk id="17" creationId="{66A3EA4B-28CD-DFFD-2DFE-96F9AD3A326C}"/>
          </ac:spMkLst>
        </pc:spChg>
        <pc:spChg chg="mod">
          <ac:chgData name="Lina Romančikaitė-Klingienė" userId="d1af1793-c0b7-432c-a16f-b1ace8e8d6de" providerId="ADAL" clId="{80877D61-A286-4B8E-8F6B-757A58249312}" dt="2026-05-18T13:05:43.848" v="2108" actId="1076"/>
          <ac:spMkLst>
            <pc:docMk/>
            <pc:sldMk cId="1227805501" sldId="430"/>
            <ac:spMk id="22" creationId="{BA5A095D-9BD8-476A-4134-97227C2E01B8}"/>
          </ac:spMkLst>
        </pc:spChg>
        <pc:spChg chg="mod">
          <ac:chgData name="Lina Romančikaitė-Klingienė" userId="d1af1793-c0b7-432c-a16f-b1ace8e8d6de" providerId="ADAL" clId="{80877D61-A286-4B8E-8F6B-757A58249312}" dt="2026-05-18T18:37:44.856" v="5630" actId="20577"/>
          <ac:spMkLst>
            <pc:docMk/>
            <pc:sldMk cId="1227805501" sldId="430"/>
            <ac:spMk id="24" creationId="{3B88BCAF-455E-E81C-6FFD-E892A2A0F2D7}"/>
          </ac:spMkLst>
        </pc:spChg>
        <pc:spChg chg="mod">
          <ac:chgData name="Lina Romančikaitė-Klingienė" userId="d1af1793-c0b7-432c-a16f-b1ace8e8d6de" providerId="ADAL" clId="{80877D61-A286-4B8E-8F6B-757A58249312}" dt="2026-05-18T18:38:11.376" v="5631" actId="6549"/>
          <ac:spMkLst>
            <pc:docMk/>
            <pc:sldMk cId="1227805501" sldId="430"/>
            <ac:spMk id="29" creationId="{02F68929-1B99-ECB6-14B0-EC7E2ABC8E92}"/>
          </ac:spMkLst>
        </pc:spChg>
        <pc:picChg chg="mod">
          <ac:chgData name="Lina Romančikaitė-Klingienė" userId="d1af1793-c0b7-432c-a16f-b1ace8e8d6de" providerId="ADAL" clId="{80877D61-A286-4B8E-8F6B-757A58249312}" dt="2026-05-15T06:27:29.283" v="185" actId="1076"/>
          <ac:picMkLst>
            <pc:docMk/>
            <pc:sldMk cId="1227805501" sldId="430"/>
            <ac:picMk id="10" creationId="{00000000-0000-0000-0000-000000000000}"/>
          </ac:picMkLst>
        </pc:picChg>
        <pc:picChg chg="mod">
          <ac:chgData name="Lina Romančikaitė-Klingienė" userId="d1af1793-c0b7-432c-a16f-b1ace8e8d6de" providerId="ADAL" clId="{80877D61-A286-4B8E-8F6B-757A58249312}" dt="2026-05-18T13:05:21.654" v="2102" actId="1076"/>
          <ac:picMkLst>
            <pc:docMk/>
            <pc:sldMk cId="1227805501" sldId="430"/>
            <ac:picMk id="16" creationId="{938EC91A-3DEB-FE5B-FA34-FD9C186B071F}"/>
          </ac:picMkLst>
        </pc:picChg>
        <pc:picChg chg="mod">
          <ac:chgData name="Lina Romančikaitė-Klingienė" userId="d1af1793-c0b7-432c-a16f-b1ace8e8d6de" providerId="ADAL" clId="{80877D61-A286-4B8E-8F6B-757A58249312}" dt="2026-05-18T13:05:25.328" v="2103" actId="1076"/>
          <ac:picMkLst>
            <pc:docMk/>
            <pc:sldMk cId="1227805501" sldId="430"/>
            <ac:picMk id="18" creationId="{71528621-E8EB-0496-9DBB-24E5330070E5}"/>
          </ac:picMkLst>
        </pc:picChg>
        <pc:cxnChg chg="mod">
          <ac:chgData name="Lina Romančikaitė-Klingienė" userId="d1af1793-c0b7-432c-a16f-b1ace8e8d6de" providerId="ADAL" clId="{80877D61-A286-4B8E-8F6B-757A58249312}" dt="2026-05-18T13:07:05.665" v="2119" actId="14100"/>
          <ac:cxnSpMkLst>
            <pc:docMk/>
            <pc:sldMk cId="1227805501" sldId="430"/>
            <ac:cxnSpMk id="12" creationId="{E4587C7A-5027-C0C2-FEC5-602BCAD3BE02}"/>
          </ac:cxnSpMkLst>
        </pc:cxnChg>
        <pc:cxnChg chg="mod">
          <ac:chgData name="Lina Romančikaitė-Klingienė" userId="d1af1793-c0b7-432c-a16f-b1ace8e8d6de" providerId="ADAL" clId="{80877D61-A286-4B8E-8F6B-757A58249312}" dt="2026-05-18T18:37:44.329" v="5627" actId="20577"/>
          <ac:cxnSpMkLst>
            <pc:docMk/>
            <pc:sldMk cId="1227805501" sldId="430"/>
            <ac:cxnSpMk id="26" creationId="{27D700C3-2D3D-CC12-DC1D-C7B9681703F0}"/>
          </ac:cxnSpMkLst>
        </pc:cxnChg>
        <pc:cxnChg chg="mod">
          <ac:chgData name="Lina Romančikaitė-Klingienė" userId="d1af1793-c0b7-432c-a16f-b1ace8e8d6de" providerId="ADAL" clId="{80877D61-A286-4B8E-8F6B-757A58249312}" dt="2026-05-18T18:38:11.376" v="5631" actId="6549"/>
          <ac:cxnSpMkLst>
            <pc:docMk/>
            <pc:sldMk cId="1227805501" sldId="430"/>
            <ac:cxnSpMk id="30" creationId="{75C30EB3-3491-7DB6-47F2-7BFE43FE48F2}"/>
          </ac:cxnSpMkLst>
        </pc:cxnChg>
      </pc:sldChg>
      <pc:sldChg chg="modSp mod">
        <pc:chgData name="Lina Romančikaitė-Klingienė" userId="d1af1793-c0b7-432c-a16f-b1ace8e8d6de" providerId="ADAL" clId="{80877D61-A286-4B8E-8F6B-757A58249312}" dt="2026-05-18T13:18:53.193" v="2157" actId="1076"/>
        <pc:sldMkLst>
          <pc:docMk/>
          <pc:sldMk cId="4029424982" sldId="431"/>
        </pc:sldMkLst>
        <pc:spChg chg="mod">
          <ac:chgData name="Lina Romančikaitė-Klingienė" userId="d1af1793-c0b7-432c-a16f-b1ace8e8d6de" providerId="ADAL" clId="{80877D61-A286-4B8E-8F6B-757A58249312}" dt="2026-05-17T20:05:23.738" v="546" actId="1076"/>
          <ac:spMkLst>
            <pc:docMk/>
            <pc:sldMk cId="4029424982" sldId="431"/>
            <ac:spMk id="2" creationId="{07F6A05E-717A-5B0E-741D-8B05FABA7CFE}"/>
          </ac:spMkLst>
        </pc:spChg>
        <pc:spChg chg="mod">
          <ac:chgData name="Lina Romančikaitė-Klingienė" userId="d1af1793-c0b7-432c-a16f-b1ace8e8d6de" providerId="ADAL" clId="{80877D61-A286-4B8E-8F6B-757A58249312}" dt="2026-05-15T06:27:35.805" v="187" actId="20577"/>
          <ac:spMkLst>
            <pc:docMk/>
            <pc:sldMk cId="4029424982" sldId="431"/>
            <ac:spMk id="3" creationId="{9E0A757D-DD7E-9A7E-9930-8682FBDA3C6D}"/>
          </ac:spMkLst>
        </pc:spChg>
        <pc:spChg chg="mod">
          <ac:chgData name="Lina Romančikaitė-Klingienė" userId="d1af1793-c0b7-432c-a16f-b1ace8e8d6de" providerId="ADAL" clId="{80877D61-A286-4B8E-8F6B-757A58249312}" dt="2026-05-17T20:05:37.053" v="548" actId="1076"/>
          <ac:spMkLst>
            <pc:docMk/>
            <pc:sldMk cId="4029424982" sldId="431"/>
            <ac:spMk id="6" creationId="{9ACC9C40-BB95-B5F6-86B7-65B98591F6F8}"/>
          </ac:spMkLst>
        </pc:spChg>
        <pc:spChg chg="mod">
          <ac:chgData name="Lina Romančikaitė-Klingienė" userId="d1af1793-c0b7-432c-a16f-b1ace8e8d6de" providerId="ADAL" clId="{80877D61-A286-4B8E-8F6B-757A58249312}" dt="2026-05-17T20:05:29.482" v="547" actId="1076"/>
          <ac:spMkLst>
            <pc:docMk/>
            <pc:sldMk cId="4029424982" sldId="431"/>
            <ac:spMk id="7" creationId="{0253E5CF-DEEE-7DE8-5D07-B41C85870DD9}"/>
          </ac:spMkLst>
        </pc:spChg>
        <pc:spChg chg="mod">
          <ac:chgData name="Lina Romančikaitė-Klingienė" userId="d1af1793-c0b7-432c-a16f-b1ace8e8d6de" providerId="ADAL" clId="{80877D61-A286-4B8E-8F6B-757A58249312}" dt="2026-05-18T13:18:53.193" v="2157" actId="1076"/>
          <ac:spMkLst>
            <pc:docMk/>
            <pc:sldMk cId="4029424982" sldId="431"/>
            <ac:spMk id="11" creationId="{3AAFDCA6-37C5-4004-D5FC-CAF0E4F11EE6}"/>
          </ac:spMkLst>
        </pc:spChg>
        <pc:spChg chg="mod">
          <ac:chgData name="Lina Romančikaitė-Klingienė" userId="d1af1793-c0b7-432c-a16f-b1ace8e8d6de" providerId="ADAL" clId="{80877D61-A286-4B8E-8F6B-757A58249312}" dt="2026-05-18T13:18:46.894" v="2156" actId="14100"/>
          <ac:spMkLst>
            <pc:docMk/>
            <pc:sldMk cId="4029424982" sldId="431"/>
            <ac:spMk id="12" creationId="{9595FE8F-2D65-BF16-6DB4-CEDE9967D357}"/>
          </ac:spMkLst>
        </pc:spChg>
        <pc:picChg chg="mod">
          <ac:chgData name="Lina Romančikaitė-Klingienė" userId="d1af1793-c0b7-432c-a16f-b1ace8e8d6de" providerId="ADAL" clId="{80877D61-A286-4B8E-8F6B-757A58249312}" dt="2026-05-17T20:05:44.287" v="549" actId="1076"/>
          <ac:picMkLst>
            <pc:docMk/>
            <pc:sldMk cId="4029424982" sldId="431"/>
            <ac:picMk id="9" creationId="{0B47F68E-ADBE-6C47-351D-088A8CD097DA}"/>
          </ac:picMkLst>
        </pc:picChg>
      </pc:sldChg>
      <pc:sldChg chg="addSp modSp mod">
        <pc:chgData name="Lina Romančikaitė-Klingienė" userId="d1af1793-c0b7-432c-a16f-b1ace8e8d6de" providerId="ADAL" clId="{80877D61-A286-4B8E-8F6B-757A58249312}" dt="2026-05-18T13:28:06.744" v="2230" actId="1076"/>
        <pc:sldMkLst>
          <pc:docMk/>
          <pc:sldMk cId="146224641" sldId="432"/>
        </pc:sldMkLst>
        <pc:spChg chg="mod">
          <ac:chgData name="Lina Romančikaitė-Klingienė" userId="d1af1793-c0b7-432c-a16f-b1ace8e8d6de" providerId="ADAL" clId="{80877D61-A286-4B8E-8F6B-757A58249312}" dt="2026-05-15T06:27:42.001" v="189" actId="20577"/>
          <ac:spMkLst>
            <pc:docMk/>
            <pc:sldMk cId="146224641" sldId="432"/>
            <ac:spMk id="3" creationId="{9E0A757D-DD7E-9A7E-9930-8682FBDA3C6D}"/>
          </ac:spMkLst>
        </pc:spChg>
        <pc:spChg chg="mod">
          <ac:chgData name="Lina Romančikaitė-Klingienė" userId="d1af1793-c0b7-432c-a16f-b1ace8e8d6de" providerId="ADAL" clId="{80877D61-A286-4B8E-8F6B-757A58249312}" dt="2026-05-18T13:27:59.019" v="2229" actId="1076"/>
          <ac:spMkLst>
            <pc:docMk/>
            <pc:sldMk cId="146224641" sldId="432"/>
            <ac:spMk id="5" creationId="{D389F7DF-AC42-1563-7C2A-A6FD5E151DCC}"/>
          </ac:spMkLst>
        </pc:spChg>
        <pc:spChg chg="mod">
          <ac:chgData name="Lina Romančikaitė-Klingienė" userId="d1af1793-c0b7-432c-a16f-b1ace8e8d6de" providerId="ADAL" clId="{80877D61-A286-4B8E-8F6B-757A58249312}" dt="2026-05-18T13:25:41.006" v="2206" actId="14100"/>
          <ac:spMkLst>
            <pc:docMk/>
            <pc:sldMk cId="146224641" sldId="432"/>
            <ac:spMk id="6" creationId="{D2C760D3-8B44-E912-4DFB-58BF86E23701}"/>
          </ac:spMkLst>
        </pc:spChg>
        <pc:spChg chg="mod">
          <ac:chgData name="Lina Romančikaitė-Klingienė" userId="d1af1793-c0b7-432c-a16f-b1ace8e8d6de" providerId="ADAL" clId="{80877D61-A286-4B8E-8F6B-757A58249312}" dt="2026-05-18T13:26:42.947" v="2214" actId="1076"/>
          <ac:spMkLst>
            <pc:docMk/>
            <pc:sldMk cId="146224641" sldId="432"/>
            <ac:spMk id="7" creationId="{EC03C4A5-1992-D945-5148-62BA7C154B40}"/>
          </ac:spMkLst>
        </pc:spChg>
        <pc:spChg chg="mod">
          <ac:chgData name="Lina Romančikaitė-Klingienė" userId="d1af1793-c0b7-432c-a16f-b1ace8e8d6de" providerId="ADAL" clId="{80877D61-A286-4B8E-8F6B-757A58249312}" dt="2026-05-18T13:26:48.768" v="2215" actId="1076"/>
          <ac:spMkLst>
            <pc:docMk/>
            <pc:sldMk cId="146224641" sldId="432"/>
            <ac:spMk id="8" creationId="{00000000-0000-0000-0000-000000000000}"/>
          </ac:spMkLst>
        </pc:spChg>
        <pc:spChg chg="add mod">
          <ac:chgData name="Lina Romančikaitė-Klingienė" userId="d1af1793-c0b7-432c-a16f-b1ace8e8d6de" providerId="ADAL" clId="{80877D61-A286-4B8E-8F6B-757A58249312}" dt="2026-05-18T13:28:06.744" v="2230" actId="1076"/>
          <ac:spMkLst>
            <pc:docMk/>
            <pc:sldMk cId="146224641" sldId="432"/>
            <ac:spMk id="11" creationId="{E0C2D593-79E1-3732-FE05-2F8797283CC0}"/>
          </ac:spMkLst>
        </pc:spChg>
        <pc:spChg chg="mod">
          <ac:chgData name="Lina Romančikaitė-Klingienė" userId="d1af1793-c0b7-432c-a16f-b1ace8e8d6de" providerId="ADAL" clId="{80877D61-A286-4B8E-8F6B-757A58249312}" dt="2026-05-18T13:26:58.977" v="2217" actId="1076"/>
          <ac:spMkLst>
            <pc:docMk/>
            <pc:sldMk cId="146224641" sldId="432"/>
            <ac:spMk id="20" creationId="{A28E0050-1CA3-38E9-982F-BE3BC9F3A87A}"/>
          </ac:spMkLst>
        </pc:spChg>
        <pc:spChg chg="mod">
          <ac:chgData name="Lina Romančikaitė-Klingienė" userId="d1af1793-c0b7-432c-a16f-b1ace8e8d6de" providerId="ADAL" clId="{80877D61-A286-4B8E-8F6B-757A58249312}" dt="2026-05-18T13:27:47.806" v="2227" actId="1076"/>
          <ac:spMkLst>
            <pc:docMk/>
            <pc:sldMk cId="146224641" sldId="432"/>
            <ac:spMk id="24" creationId="{9DE16BC9-439B-C6BC-85DB-A419BD9CCD93}"/>
          </ac:spMkLst>
        </pc:spChg>
        <pc:spChg chg="mod">
          <ac:chgData name="Lina Romančikaitė-Klingienė" userId="d1af1793-c0b7-432c-a16f-b1ace8e8d6de" providerId="ADAL" clId="{80877D61-A286-4B8E-8F6B-757A58249312}" dt="2026-05-18T13:27:54.471" v="2228" actId="1076"/>
          <ac:spMkLst>
            <pc:docMk/>
            <pc:sldMk cId="146224641" sldId="432"/>
            <ac:spMk id="27" creationId="{0B6354F3-D38A-8C0C-4798-2749C73E4A6E}"/>
          </ac:spMkLst>
        </pc:spChg>
        <pc:spChg chg="mod">
          <ac:chgData name="Lina Romančikaitė-Klingienė" userId="d1af1793-c0b7-432c-a16f-b1ace8e8d6de" providerId="ADAL" clId="{80877D61-A286-4B8E-8F6B-757A58249312}" dt="2026-05-18T13:27:03.813" v="2218" actId="1076"/>
          <ac:spMkLst>
            <pc:docMk/>
            <pc:sldMk cId="146224641" sldId="432"/>
            <ac:spMk id="38" creationId="{71A3DEA5-92D1-6D2F-5DC8-D01917D1B199}"/>
          </ac:spMkLst>
        </pc:spChg>
        <pc:spChg chg="mod">
          <ac:chgData name="Lina Romančikaitė-Klingienė" userId="d1af1793-c0b7-432c-a16f-b1ace8e8d6de" providerId="ADAL" clId="{80877D61-A286-4B8E-8F6B-757A58249312}" dt="2026-05-18T13:27:27.285" v="2223" actId="1076"/>
          <ac:spMkLst>
            <pc:docMk/>
            <pc:sldMk cId="146224641" sldId="432"/>
            <ac:spMk id="39" creationId="{A91D69D3-9B2D-38E3-19BC-B45671E41BC9}"/>
          </ac:spMkLst>
        </pc:spChg>
        <pc:spChg chg="mod">
          <ac:chgData name="Lina Romančikaitė-Klingienė" userId="d1af1793-c0b7-432c-a16f-b1ace8e8d6de" providerId="ADAL" clId="{80877D61-A286-4B8E-8F6B-757A58249312}" dt="2026-05-18T13:27:24.627" v="2222" actId="1076"/>
          <ac:spMkLst>
            <pc:docMk/>
            <pc:sldMk cId="146224641" sldId="432"/>
            <ac:spMk id="41" creationId="{09A750F6-B129-24DC-A484-48A22418FF05}"/>
          </ac:spMkLst>
        </pc:spChg>
        <pc:picChg chg="mod">
          <ac:chgData name="Lina Romančikaitė-Klingienė" userId="d1af1793-c0b7-432c-a16f-b1ace8e8d6de" providerId="ADAL" clId="{80877D61-A286-4B8E-8F6B-757A58249312}" dt="2026-05-18T13:27:43.351" v="2226" actId="1076"/>
          <ac:picMkLst>
            <pc:docMk/>
            <pc:sldMk cId="146224641" sldId="432"/>
            <ac:picMk id="12" creationId="{E67C1ADB-7CAC-2E59-09EA-7BEF3276DB39}"/>
          </ac:picMkLst>
        </pc:picChg>
        <pc:picChg chg="mod">
          <ac:chgData name="Lina Romančikaitė-Klingienė" userId="d1af1793-c0b7-432c-a16f-b1ace8e8d6de" providerId="ADAL" clId="{80877D61-A286-4B8E-8F6B-757A58249312}" dt="2026-05-18T13:26:53.117" v="2216" actId="1076"/>
          <ac:picMkLst>
            <pc:docMk/>
            <pc:sldMk cId="146224641" sldId="432"/>
            <ac:picMk id="14" creationId="{5BA43B65-4DDC-5015-F882-8A405CA2A3B3}"/>
          </ac:picMkLst>
        </pc:picChg>
        <pc:cxnChg chg="mod">
          <ac:chgData name="Lina Romančikaitė-Klingienė" userId="d1af1793-c0b7-432c-a16f-b1ace8e8d6de" providerId="ADAL" clId="{80877D61-A286-4B8E-8F6B-757A58249312}" dt="2026-05-18T13:27:08.615" v="2219" actId="14100"/>
          <ac:cxnSpMkLst>
            <pc:docMk/>
            <pc:sldMk cId="146224641" sldId="432"/>
            <ac:cxnSpMk id="15" creationId="{90DFED55-D05E-0F5C-35DD-CE3C9F8644D7}"/>
          </ac:cxnSpMkLst>
        </pc:cxnChg>
      </pc:sldChg>
      <pc:sldChg chg="modSp mod">
        <pc:chgData name="Lina Romančikaitė-Klingienė" userId="d1af1793-c0b7-432c-a16f-b1ace8e8d6de" providerId="ADAL" clId="{80877D61-A286-4B8E-8F6B-757A58249312}" dt="2026-05-18T13:36:04.287" v="2247" actId="1076"/>
        <pc:sldMkLst>
          <pc:docMk/>
          <pc:sldMk cId="1534293866" sldId="433"/>
        </pc:sldMkLst>
        <pc:spChg chg="mod">
          <ac:chgData name="Lina Romančikaitė-Klingienė" userId="d1af1793-c0b7-432c-a16f-b1ace8e8d6de" providerId="ADAL" clId="{80877D61-A286-4B8E-8F6B-757A58249312}" dt="2026-05-15T06:27:53.517" v="193" actId="20577"/>
          <ac:spMkLst>
            <pc:docMk/>
            <pc:sldMk cId="1534293866" sldId="433"/>
            <ac:spMk id="3" creationId="{9E0A757D-DD7E-9A7E-9930-8682FBDA3C6D}"/>
          </ac:spMkLst>
        </pc:spChg>
        <pc:spChg chg="mod">
          <ac:chgData name="Lina Romančikaitė-Klingienė" userId="d1af1793-c0b7-432c-a16f-b1ace8e8d6de" providerId="ADAL" clId="{80877D61-A286-4B8E-8F6B-757A58249312}" dt="2026-05-18T13:36:04.287" v="2247" actId="1076"/>
          <ac:spMkLst>
            <pc:docMk/>
            <pc:sldMk cId="1534293866" sldId="433"/>
            <ac:spMk id="5" creationId="{48EAEF25-4A56-D13C-68A8-5A2E64B54066}"/>
          </ac:spMkLst>
        </pc:spChg>
        <pc:spChg chg="mod">
          <ac:chgData name="Lina Romančikaitė-Klingienė" userId="d1af1793-c0b7-432c-a16f-b1ace8e8d6de" providerId="ADAL" clId="{80877D61-A286-4B8E-8F6B-757A58249312}" dt="2026-05-17T20:13:16.785" v="588" actId="1076"/>
          <ac:spMkLst>
            <pc:docMk/>
            <pc:sldMk cId="1534293866" sldId="433"/>
            <ac:spMk id="12" creationId="{98BC9B07-88A8-D344-95B2-5BE29689E5A1}"/>
          </ac:spMkLst>
        </pc:spChg>
        <pc:spChg chg="mod">
          <ac:chgData name="Lina Romančikaitė-Klingienė" userId="d1af1793-c0b7-432c-a16f-b1ace8e8d6de" providerId="ADAL" clId="{80877D61-A286-4B8E-8F6B-757A58249312}" dt="2026-05-17T20:13:26.783" v="591" actId="1076"/>
          <ac:spMkLst>
            <pc:docMk/>
            <pc:sldMk cId="1534293866" sldId="433"/>
            <ac:spMk id="14" creationId="{39A3DBBA-AD41-E65E-BA83-6249479460A1}"/>
          </ac:spMkLst>
        </pc:spChg>
        <pc:spChg chg="mod">
          <ac:chgData name="Lina Romančikaitė-Klingienė" userId="d1af1793-c0b7-432c-a16f-b1ace8e8d6de" providerId="ADAL" clId="{80877D61-A286-4B8E-8F6B-757A58249312}" dt="2026-05-17T20:13:06.157" v="587" actId="1076"/>
          <ac:spMkLst>
            <pc:docMk/>
            <pc:sldMk cId="1534293866" sldId="433"/>
            <ac:spMk id="17" creationId="{FAC7F455-05C4-DC95-892F-713F85F0AA1D}"/>
          </ac:spMkLst>
        </pc:spChg>
        <pc:spChg chg="mod">
          <ac:chgData name="Lina Romančikaitė-Klingienė" userId="d1af1793-c0b7-432c-a16f-b1ace8e8d6de" providerId="ADAL" clId="{80877D61-A286-4B8E-8F6B-757A58249312}" dt="2026-05-18T13:35:35.086" v="2244" actId="255"/>
          <ac:spMkLst>
            <pc:docMk/>
            <pc:sldMk cId="1534293866" sldId="433"/>
            <ac:spMk id="18" creationId="{833C4ED2-F7F0-50AB-53AF-FB7EE7194415}"/>
          </ac:spMkLst>
        </pc:spChg>
        <pc:spChg chg="mod">
          <ac:chgData name="Lina Romančikaitė-Klingienė" userId="d1af1793-c0b7-432c-a16f-b1ace8e8d6de" providerId="ADAL" clId="{80877D61-A286-4B8E-8F6B-757A58249312}" dt="2026-05-18T13:35:28.291" v="2243" actId="1076"/>
          <ac:spMkLst>
            <pc:docMk/>
            <pc:sldMk cId="1534293866" sldId="433"/>
            <ac:spMk id="25" creationId="{FEDC1255-6443-A90C-B92F-D47A22CBDCAC}"/>
          </ac:spMkLst>
        </pc:spChg>
        <pc:cxnChg chg="mod">
          <ac:chgData name="Lina Romančikaitė-Klingienė" userId="d1af1793-c0b7-432c-a16f-b1ace8e8d6de" providerId="ADAL" clId="{80877D61-A286-4B8E-8F6B-757A58249312}" dt="2026-05-18T13:35:51.786" v="2246" actId="14100"/>
          <ac:cxnSpMkLst>
            <pc:docMk/>
            <pc:sldMk cId="1534293866" sldId="433"/>
            <ac:cxnSpMk id="19" creationId="{D1F08B16-DA47-7121-7B3A-6092AD0CE1B5}"/>
          </ac:cxnSpMkLst>
        </pc:cxnChg>
      </pc:sldChg>
      <pc:sldChg chg="modSp mod">
        <pc:chgData name="Lina Romančikaitė-Klingienė" userId="d1af1793-c0b7-432c-a16f-b1ace8e8d6de" providerId="ADAL" clId="{80877D61-A286-4B8E-8F6B-757A58249312}" dt="2026-05-18T13:36:20.065" v="2249" actId="14100"/>
        <pc:sldMkLst>
          <pc:docMk/>
          <pc:sldMk cId="3696765834" sldId="434"/>
        </pc:sldMkLst>
        <pc:spChg chg="mod">
          <ac:chgData name="Lina Romančikaitė-Klingienė" userId="d1af1793-c0b7-432c-a16f-b1ace8e8d6de" providerId="ADAL" clId="{80877D61-A286-4B8E-8F6B-757A58249312}" dt="2026-05-15T06:28:00.316" v="195" actId="20577"/>
          <ac:spMkLst>
            <pc:docMk/>
            <pc:sldMk cId="3696765834" sldId="434"/>
            <ac:spMk id="3" creationId="{9E0A757D-DD7E-9A7E-9930-8682FBDA3C6D}"/>
          </ac:spMkLst>
        </pc:spChg>
        <pc:spChg chg="mod">
          <ac:chgData name="Lina Romančikaitė-Klingienė" userId="d1af1793-c0b7-432c-a16f-b1ace8e8d6de" providerId="ADAL" clId="{80877D61-A286-4B8E-8F6B-757A58249312}" dt="2026-05-17T20:13:56.073" v="593" actId="1076"/>
          <ac:spMkLst>
            <pc:docMk/>
            <pc:sldMk cId="3696765834" sldId="434"/>
            <ac:spMk id="14" creationId="{5B3E6B78-C16F-26E8-23C2-38E5B328A1CF}"/>
          </ac:spMkLst>
        </pc:spChg>
        <pc:spChg chg="mod">
          <ac:chgData name="Lina Romančikaitė-Klingienė" userId="d1af1793-c0b7-432c-a16f-b1ace8e8d6de" providerId="ADAL" clId="{80877D61-A286-4B8E-8F6B-757A58249312}" dt="2026-05-18T13:36:20.065" v="2249" actId="14100"/>
          <ac:spMkLst>
            <pc:docMk/>
            <pc:sldMk cId="3696765834" sldId="434"/>
            <ac:spMk id="18" creationId="{833C4ED2-F7F0-50AB-53AF-FB7EE7194415}"/>
          </ac:spMkLst>
        </pc:spChg>
        <pc:spChg chg="mod ord">
          <ac:chgData name="Lina Romančikaitė-Klingienė" userId="d1af1793-c0b7-432c-a16f-b1ace8e8d6de" providerId="ADAL" clId="{80877D61-A286-4B8E-8F6B-757A58249312}" dt="2026-05-17T20:14:17.245" v="597" actId="1076"/>
          <ac:spMkLst>
            <pc:docMk/>
            <pc:sldMk cId="3696765834" sldId="434"/>
            <ac:spMk id="20" creationId="{27DA4CC5-7719-5EF9-0EB1-D9E230EC985D}"/>
          </ac:spMkLst>
        </pc:spChg>
        <pc:cxnChg chg="mod">
          <ac:chgData name="Lina Romančikaitė-Klingienė" userId="d1af1793-c0b7-432c-a16f-b1ace8e8d6de" providerId="ADAL" clId="{80877D61-A286-4B8E-8F6B-757A58249312}" dt="2026-05-18T13:36:20.065" v="2249" actId="14100"/>
          <ac:cxnSpMkLst>
            <pc:docMk/>
            <pc:sldMk cId="3696765834" sldId="434"/>
            <ac:cxnSpMk id="4" creationId="{8134473B-2B41-258B-C572-251DBF711407}"/>
          </ac:cxnSpMkLst>
        </pc:cxnChg>
      </pc:sldChg>
      <pc:sldChg chg="addSp delSp modSp mod">
        <pc:chgData name="Lina Romančikaitė-Klingienė" userId="d1af1793-c0b7-432c-a16f-b1ace8e8d6de" providerId="ADAL" clId="{80877D61-A286-4B8E-8F6B-757A58249312}" dt="2026-05-18T13:36:38.867" v="2251" actId="255"/>
        <pc:sldMkLst>
          <pc:docMk/>
          <pc:sldMk cId="970936476" sldId="435"/>
        </pc:sldMkLst>
        <pc:spChg chg="add mod">
          <ac:chgData name="Lina Romančikaitė-Klingienė" userId="d1af1793-c0b7-432c-a16f-b1ace8e8d6de" providerId="ADAL" clId="{80877D61-A286-4B8E-8F6B-757A58249312}" dt="2026-05-17T21:15:44.600" v="741" actId="1076"/>
          <ac:spMkLst>
            <pc:docMk/>
            <pc:sldMk cId="970936476" sldId="435"/>
            <ac:spMk id="2" creationId="{FDF03416-DDB6-9739-9E61-D009452344B4}"/>
          </ac:spMkLst>
        </pc:spChg>
        <pc:spChg chg="mod">
          <ac:chgData name="Lina Romančikaitė-Klingienė" userId="d1af1793-c0b7-432c-a16f-b1ace8e8d6de" providerId="ADAL" clId="{80877D61-A286-4B8E-8F6B-757A58249312}" dt="2026-05-15T06:28:06.811" v="199" actId="20577"/>
          <ac:spMkLst>
            <pc:docMk/>
            <pc:sldMk cId="970936476" sldId="435"/>
            <ac:spMk id="3" creationId="{9E0A757D-DD7E-9A7E-9930-8682FBDA3C6D}"/>
          </ac:spMkLst>
        </pc:spChg>
        <pc:spChg chg="mod">
          <ac:chgData name="Lina Romančikaitė-Klingienė" userId="d1af1793-c0b7-432c-a16f-b1ace8e8d6de" providerId="ADAL" clId="{80877D61-A286-4B8E-8F6B-757A58249312}" dt="2026-05-17T21:14:53.745" v="731" actId="1076"/>
          <ac:spMkLst>
            <pc:docMk/>
            <pc:sldMk cId="970936476" sldId="435"/>
            <ac:spMk id="8" creationId="{00000000-0000-0000-0000-000000000000}"/>
          </ac:spMkLst>
        </pc:spChg>
        <pc:spChg chg="mod">
          <ac:chgData name="Lina Romančikaitė-Klingienė" userId="d1af1793-c0b7-432c-a16f-b1ace8e8d6de" providerId="ADAL" clId="{80877D61-A286-4B8E-8F6B-757A58249312}" dt="2026-05-18T13:36:38.867" v="2251" actId="255"/>
          <ac:spMkLst>
            <pc:docMk/>
            <pc:sldMk cId="970936476" sldId="435"/>
            <ac:spMk id="12" creationId="{ED6CBA4C-CCA7-73A5-7DAE-06BBF5D68831}"/>
          </ac:spMkLst>
        </pc:spChg>
        <pc:spChg chg="add mod">
          <ac:chgData name="Lina Romančikaitė-Klingienė" userId="d1af1793-c0b7-432c-a16f-b1ace8e8d6de" providerId="ADAL" clId="{80877D61-A286-4B8E-8F6B-757A58249312}" dt="2026-05-17T21:22:18.173" v="840" actId="1076"/>
          <ac:spMkLst>
            <pc:docMk/>
            <pc:sldMk cId="970936476" sldId="435"/>
            <ac:spMk id="16" creationId="{4620FA5B-DC66-8715-3265-D456E1EE2648}"/>
          </ac:spMkLst>
        </pc:spChg>
        <pc:spChg chg="mod">
          <ac:chgData name="Lina Romančikaitė-Klingienė" userId="d1af1793-c0b7-432c-a16f-b1ace8e8d6de" providerId="ADAL" clId="{80877D61-A286-4B8E-8F6B-757A58249312}" dt="2026-05-17T21:15:24.921" v="736" actId="1076"/>
          <ac:spMkLst>
            <pc:docMk/>
            <pc:sldMk cId="970936476" sldId="435"/>
            <ac:spMk id="27" creationId="{D1B0001D-C63F-891D-C6D2-D05F33524AAA}"/>
          </ac:spMkLst>
        </pc:spChg>
        <pc:spChg chg="mod">
          <ac:chgData name="Lina Romančikaitė-Klingienė" userId="d1af1793-c0b7-432c-a16f-b1ace8e8d6de" providerId="ADAL" clId="{80877D61-A286-4B8E-8F6B-757A58249312}" dt="2026-05-15T06:19:59.012" v="89" actId="1076"/>
          <ac:spMkLst>
            <pc:docMk/>
            <pc:sldMk cId="970936476" sldId="435"/>
            <ac:spMk id="31" creationId="{C1C2A784-4DDC-B454-97F0-208E737FBF1B}"/>
          </ac:spMkLst>
        </pc:spChg>
        <pc:spChg chg="mod">
          <ac:chgData name="Lina Romančikaitė-Klingienė" userId="d1af1793-c0b7-432c-a16f-b1ace8e8d6de" providerId="ADAL" clId="{80877D61-A286-4B8E-8F6B-757A58249312}" dt="2026-05-17T21:23:02.923" v="844" actId="20577"/>
          <ac:spMkLst>
            <pc:docMk/>
            <pc:sldMk cId="970936476" sldId="435"/>
            <ac:spMk id="38" creationId="{71A3DEA5-92D1-6D2F-5DC8-D01917D1B199}"/>
          </ac:spMkLst>
        </pc:spChg>
        <pc:picChg chg="mod">
          <ac:chgData name="Lina Romančikaitė-Klingienė" userId="d1af1793-c0b7-432c-a16f-b1ace8e8d6de" providerId="ADAL" clId="{80877D61-A286-4B8E-8F6B-757A58249312}" dt="2026-05-17T21:14:58.047" v="732" actId="1076"/>
          <ac:picMkLst>
            <pc:docMk/>
            <pc:sldMk cId="970936476" sldId="435"/>
            <ac:picMk id="9" creationId="{0A0F551F-F3F0-441A-DBC5-DFA992DAD39C}"/>
          </ac:picMkLst>
        </pc:picChg>
        <pc:picChg chg="add mod">
          <ac:chgData name="Lina Romančikaitė-Klingienė" userId="d1af1793-c0b7-432c-a16f-b1ace8e8d6de" providerId="ADAL" clId="{80877D61-A286-4B8E-8F6B-757A58249312}" dt="2026-05-17T21:14:33.213" v="729" actId="14100"/>
          <ac:picMkLst>
            <pc:docMk/>
            <pc:sldMk cId="970936476" sldId="435"/>
            <ac:picMk id="11" creationId="{68C8B23C-A634-A22F-5100-3257F4D9F4D6}"/>
          </ac:picMkLst>
        </pc:picChg>
        <pc:picChg chg="add mod">
          <ac:chgData name="Lina Romančikaitė-Klingienė" userId="d1af1793-c0b7-432c-a16f-b1ace8e8d6de" providerId="ADAL" clId="{80877D61-A286-4B8E-8F6B-757A58249312}" dt="2026-05-17T21:17:25.636" v="764" actId="14100"/>
          <ac:picMkLst>
            <pc:docMk/>
            <pc:sldMk cId="970936476" sldId="435"/>
            <ac:picMk id="14" creationId="{281F534E-A3FD-D25D-1F64-C34B35F10077}"/>
          </ac:picMkLst>
        </pc:picChg>
        <pc:picChg chg="mod">
          <ac:chgData name="Lina Romančikaitė-Klingienė" userId="d1af1793-c0b7-432c-a16f-b1ace8e8d6de" providerId="ADAL" clId="{80877D61-A286-4B8E-8F6B-757A58249312}" dt="2026-05-17T21:15:29.672" v="737" actId="1076"/>
          <ac:picMkLst>
            <pc:docMk/>
            <pc:sldMk cId="970936476" sldId="435"/>
            <ac:picMk id="15" creationId="{C17467EF-619C-9FF8-D9A6-0FF6F8BF27EA}"/>
          </ac:picMkLst>
        </pc:picChg>
      </pc:sldChg>
      <pc:sldChg chg="modSp mod">
        <pc:chgData name="Lina Romančikaitė-Klingienė" userId="d1af1793-c0b7-432c-a16f-b1ace8e8d6de" providerId="ADAL" clId="{80877D61-A286-4B8E-8F6B-757A58249312}" dt="2026-05-18T18:17:14.351" v="5610" actId="14100"/>
        <pc:sldMkLst>
          <pc:docMk/>
          <pc:sldMk cId="2211586231" sldId="436"/>
        </pc:sldMkLst>
        <pc:spChg chg="mod">
          <ac:chgData name="Lina Romančikaitė-Klingienė" userId="d1af1793-c0b7-432c-a16f-b1ace8e8d6de" providerId="ADAL" clId="{80877D61-A286-4B8E-8F6B-757A58249312}" dt="2026-05-17T21:48:17.934" v="1290" actId="20577"/>
          <ac:spMkLst>
            <pc:docMk/>
            <pc:sldMk cId="2211586231" sldId="436"/>
            <ac:spMk id="3" creationId="{9E0A757D-DD7E-9A7E-9930-8682FBDA3C6D}"/>
          </ac:spMkLst>
        </pc:spChg>
        <pc:spChg chg="mod">
          <ac:chgData name="Lina Romančikaitė-Klingienė" userId="d1af1793-c0b7-432c-a16f-b1ace8e8d6de" providerId="ADAL" clId="{80877D61-A286-4B8E-8F6B-757A58249312}" dt="2026-05-17T21:44:35.690" v="1276" actId="20577"/>
          <ac:spMkLst>
            <pc:docMk/>
            <pc:sldMk cId="2211586231" sldId="436"/>
            <ac:spMk id="8" creationId="{00000000-0000-0000-0000-000000000000}"/>
          </ac:spMkLst>
        </pc:spChg>
        <pc:spChg chg="mod">
          <ac:chgData name="Lina Romančikaitė-Klingienė" userId="d1af1793-c0b7-432c-a16f-b1ace8e8d6de" providerId="ADAL" clId="{80877D61-A286-4B8E-8F6B-757A58249312}" dt="2026-05-18T13:41:29.593" v="2295" actId="14100"/>
          <ac:spMkLst>
            <pc:docMk/>
            <pc:sldMk cId="2211586231" sldId="436"/>
            <ac:spMk id="16" creationId="{AEB265AE-97E7-A331-E462-BF1C3D974D6E}"/>
          </ac:spMkLst>
        </pc:spChg>
        <pc:spChg chg="mod">
          <ac:chgData name="Lina Romančikaitė-Klingienė" userId="d1af1793-c0b7-432c-a16f-b1ace8e8d6de" providerId="ADAL" clId="{80877D61-A286-4B8E-8F6B-757A58249312}" dt="2026-05-18T18:16:57.468" v="5607" actId="14100"/>
          <ac:spMkLst>
            <pc:docMk/>
            <pc:sldMk cId="2211586231" sldId="436"/>
            <ac:spMk id="24" creationId="{803AF140-2A37-77CB-A86F-FABE1A871638}"/>
          </ac:spMkLst>
        </pc:spChg>
        <pc:spChg chg="mod">
          <ac:chgData name="Lina Romančikaitė-Klingienė" userId="d1af1793-c0b7-432c-a16f-b1ace8e8d6de" providerId="ADAL" clId="{80877D61-A286-4B8E-8F6B-757A58249312}" dt="2026-05-18T13:42:32.427" v="2309" actId="1076"/>
          <ac:spMkLst>
            <pc:docMk/>
            <pc:sldMk cId="2211586231" sldId="436"/>
            <ac:spMk id="28" creationId="{6547C311-69AD-43E2-7923-6C9431B3A807}"/>
          </ac:spMkLst>
        </pc:spChg>
        <pc:cxnChg chg="mod">
          <ac:chgData name="Lina Romančikaitė-Klingienė" userId="d1af1793-c0b7-432c-a16f-b1ace8e8d6de" providerId="ADAL" clId="{80877D61-A286-4B8E-8F6B-757A58249312}" dt="2026-05-18T18:17:14.351" v="5610" actId="14100"/>
          <ac:cxnSpMkLst>
            <pc:docMk/>
            <pc:sldMk cId="2211586231" sldId="436"/>
            <ac:cxnSpMk id="2" creationId="{A4766592-868A-5675-C672-73F6173787B7}"/>
          </ac:cxnSpMkLst>
        </pc:cxnChg>
        <pc:cxnChg chg="mod">
          <ac:chgData name="Lina Romančikaitė-Klingienė" userId="d1af1793-c0b7-432c-a16f-b1ace8e8d6de" providerId="ADAL" clId="{80877D61-A286-4B8E-8F6B-757A58249312}" dt="2026-05-18T13:41:29.593" v="2295" actId="14100"/>
          <ac:cxnSpMkLst>
            <pc:docMk/>
            <pc:sldMk cId="2211586231" sldId="436"/>
            <ac:cxnSpMk id="6" creationId="{012334CD-423F-7B49-6C77-A21D076804DE}"/>
          </ac:cxnSpMkLst>
        </pc:cxnChg>
        <pc:cxnChg chg="mod">
          <ac:chgData name="Lina Romančikaitė-Klingienė" userId="d1af1793-c0b7-432c-a16f-b1ace8e8d6de" providerId="ADAL" clId="{80877D61-A286-4B8E-8F6B-757A58249312}" dt="2026-05-18T13:41:39.520" v="2297" actId="14100"/>
          <ac:cxnSpMkLst>
            <pc:docMk/>
            <pc:sldMk cId="2211586231" sldId="436"/>
            <ac:cxnSpMk id="21" creationId="{9E04362E-847F-A468-2147-7A479454FB0B}"/>
          </ac:cxnSpMkLst>
        </pc:cxnChg>
        <pc:cxnChg chg="mod">
          <ac:chgData name="Lina Romančikaitė-Klingienė" userId="d1af1793-c0b7-432c-a16f-b1ace8e8d6de" providerId="ADAL" clId="{80877D61-A286-4B8E-8F6B-757A58249312}" dt="2026-05-18T13:42:38.900" v="2311" actId="14100"/>
          <ac:cxnSpMkLst>
            <pc:docMk/>
            <pc:sldMk cId="2211586231" sldId="436"/>
            <ac:cxnSpMk id="29" creationId="{4C9984BF-5C8C-E152-5F12-7840EA69B0B8}"/>
          </ac:cxnSpMkLst>
        </pc:cxnChg>
        <pc:cxnChg chg="mod">
          <ac:chgData name="Lina Romančikaitė-Klingienė" userId="d1af1793-c0b7-432c-a16f-b1ace8e8d6de" providerId="ADAL" clId="{80877D61-A286-4B8E-8F6B-757A58249312}" dt="2026-05-18T13:42:36.261" v="2310" actId="14100"/>
          <ac:cxnSpMkLst>
            <pc:docMk/>
            <pc:sldMk cId="2211586231" sldId="436"/>
            <ac:cxnSpMk id="35" creationId="{C5747C15-5953-020E-7154-CC572D988E3A}"/>
          </ac:cxnSpMkLst>
        </pc:cxnChg>
      </pc:sldChg>
      <pc:sldChg chg="modSp mod">
        <pc:chgData name="Lina Romančikaitė-Klingienė" userId="d1af1793-c0b7-432c-a16f-b1ace8e8d6de" providerId="ADAL" clId="{80877D61-A286-4B8E-8F6B-757A58249312}" dt="2026-05-18T18:16:36.126" v="5604" actId="1076"/>
        <pc:sldMkLst>
          <pc:docMk/>
          <pc:sldMk cId="2711033367" sldId="437"/>
        </pc:sldMkLst>
        <pc:spChg chg="mod">
          <ac:chgData name="Lina Romančikaitė-Klingienė" userId="d1af1793-c0b7-432c-a16f-b1ace8e8d6de" providerId="ADAL" clId="{80877D61-A286-4B8E-8F6B-757A58249312}" dt="2026-05-18T13:43:15.876" v="2315" actId="1076"/>
          <ac:spMkLst>
            <pc:docMk/>
            <pc:sldMk cId="2711033367" sldId="437"/>
            <ac:spMk id="2" creationId="{392C9E8C-E07E-D654-37C6-41E5C5D6C3EB}"/>
          </ac:spMkLst>
        </pc:spChg>
        <pc:spChg chg="mod">
          <ac:chgData name="Lina Romančikaitė-Klingienė" userId="d1af1793-c0b7-432c-a16f-b1ace8e8d6de" providerId="ADAL" clId="{80877D61-A286-4B8E-8F6B-757A58249312}" dt="2026-05-17T21:48:26.560" v="1292" actId="20577"/>
          <ac:spMkLst>
            <pc:docMk/>
            <pc:sldMk cId="2711033367" sldId="437"/>
            <ac:spMk id="3" creationId="{9E0A757D-DD7E-9A7E-9930-8682FBDA3C6D}"/>
          </ac:spMkLst>
        </pc:spChg>
        <pc:spChg chg="mod">
          <ac:chgData name="Lina Romančikaitė-Klingienė" userId="d1af1793-c0b7-432c-a16f-b1ace8e8d6de" providerId="ADAL" clId="{80877D61-A286-4B8E-8F6B-757A58249312}" dt="2026-05-17T22:02:01.895" v="1464" actId="1076"/>
          <ac:spMkLst>
            <pc:docMk/>
            <pc:sldMk cId="2711033367" sldId="437"/>
            <ac:spMk id="9" creationId="{3D85F7B8-2F35-DF95-8DC4-CAC4A2551FFA}"/>
          </ac:spMkLst>
        </pc:spChg>
        <pc:spChg chg="mod ord">
          <ac:chgData name="Lina Romančikaitė-Klingienė" userId="d1af1793-c0b7-432c-a16f-b1ace8e8d6de" providerId="ADAL" clId="{80877D61-A286-4B8E-8F6B-757A58249312}" dt="2026-05-17T22:01:55.965" v="1463" actId="1076"/>
          <ac:spMkLst>
            <pc:docMk/>
            <pc:sldMk cId="2711033367" sldId="437"/>
            <ac:spMk id="12" creationId="{8BEDA278-D36C-611E-51CC-F96B084FFA25}"/>
          </ac:spMkLst>
        </pc:spChg>
        <pc:spChg chg="mod">
          <ac:chgData name="Lina Romančikaitė-Klingienė" userId="d1af1793-c0b7-432c-a16f-b1ace8e8d6de" providerId="ADAL" clId="{80877D61-A286-4B8E-8F6B-757A58249312}" dt="2026-05-17T22:02:10.506" v="1466" actId="1076"/>
          <ac:spMkLst>
            <pc:docMk/>
            <pc:sldMk cId="2711033367" sldId="437"/>
            <ac:spMk id="21" creationId="{06F21578-82EC-BDF0-2A20-7E92605C07A2}"/>
          </ac:spMkLst>
        </pc:spChg>
        <pc:spChg chg="mod">
          <ac:chgData name="Lina Romančikaitė-Klingienė" userId="d1af1793-c0b7-432c-a16f-b1ace8e8d6de" providerId="ADAL" clId="{80877D61-A286-4B8E-8F6B-757A58249312}" dt="2026-05-18T13:43:19.928" v="2316" actId="1076"/>
          <ac:spMkLst>
            <pc:docMk/>
            <pc:sldMk cId="2711033367" sldId="437"/>
            <ac:spMk id="22" creationId="{88C93C56-D508-21E5-E01B-B7F62563183E}"/>
          </ac:spMkLst>
        </pc:spChg>
        <pc:picChg chg="mod">
          <ac:chgData name="Lina Romančikaitė-Klingienė" userId="d1af1793-c0b7-432c-a16f-b1ace8e8d6de" providerId="ADAL" clId="{80877D61-A286-4B8E-8F6B-757A58249312}" dt="2026-05-18T18:16:36.126" v="5604" actId="1076"/>
          <ac:picMkLst>
            <pc:docMk/>
            <pc:sldMk cId="2711033367" sldId="437"/>
            <ac:picMk id="10" creationId="{00000000-0000-0000-0000-000000000000}"/>
          </ac:picMkLst>
        </pc:picChg>
        <pc:cxnChg chg="mod">
          <ac:chgData name="Lina Romančikaitė-Klingienė" userId="d1af1793-c0b7-432c-a16f-b1ace8e8d6de" providerId="ADAL" clId="{80877D61-A286-4B8E-8F6B-757A58249312}" dt="2026-05-18T13:43:30.237" v="2318" actId="14100"/>
          <ac:cxnSpMkLst>
            <pc:docMk/>
            <pc:sldMk cId="2711033367" sldId="437"/>
            <ac:cxnSpMk id="4" creationId="{4482CB7B-C2E8-BB6E-5A5D-2ACF9EA6FC1E}"/>
          </ac:cxnSpMkLst>
        </pc:cxnChg>
      </pc:sldChg>
      <pc:sldChg chg="addSp delSp modSp mod">
        <pc:chgData name="Lina Romančikaitė-Klingienė" userId="d1af1793-c0b7-432c-a16f-b1ace8e8d6de" providerId="ADAL" clId="{80877D61-A286-4B8E-8F6B-757A58249312}" dt="2026-05-18T06:16:06.546" v="1887" actId="255"/>
        <pc:sldMkLst>
          <pc:docMk/>
          <pc:sldMk cId="3298453144" sldId="438"/>
        </pc:sldMkLst>
        <pc:spChg chg="add del mod">
          <ac:chgData name="Lina Romančikaitė-Klingienė" userId="d1af1793-c0b7-432c-a16f-b1ace8e8d6de" providerId="ADAL" clId="{80877D61-A286-4B8E-8F6B-757A58249312}" dt="2026-05-18T06:15:55.668" v="1886" actId="478"/>
          <ac:spMkLst>
            <pc:docMk/>
            <pc:sldMk cId="3298453144" sldId="438"/>
            <ac:spMk id="2" creationId="{3699966E-8C64-DFF8-FD83-7CCE5D718F15}"/>
          </ac:spMkLst>
        </pc:spChg>
        <pc:spChg chg="mod">
          <ac:chgData name="Lina Romančikaitė-Klingienė" userId="d1af1793-c0b7-432c-a16f-b1ace8e8d6de" providerId="ADAL" clId="{80877D61-A286-4B8E-8F6B-757A58249312}" dt="2026-05-17T21:48:34.391" v="1294" actId="20577"/>
          <ac:spMkLst>
            <pc:docMk/>
            <pc:sldMk cId="3298453144" sldId="438"/>
            <ac:spMk id="3" creationId="{9E0A757D-DD7E-9A7E-9930-8682FBDA3C6D}"/>
          </ac:spMkLst>
        </pc:spChg>
        <pc:spChg chg="mod">
          <ac:chgData name="Lina Romančikaitė-Klingienė" userId="d1af1793-c0b7-432c-a16f-b1ace8e8d6de" providerId="ADAL" clId="{80877D61-A286-4B8E-8F6B-757A58249312}" dt="2026-05-18T06:16:06.546" v="1887" actId="255"/>
          <ac:spMkLst>
            <pc:docMk/>
            <pc:sldMk cId="3298453144" sldId="438"/>
            <ac:spMk id="22" creationId="{88C93C56-D508-21E5-E01B-B7F62563183E}"/>
          </ac:spMkLst>
        </pc:spChg>
      </pc:sldChg>
      <pc:sldChg chg="delSp modSp mod">
        <pc:chgData name="Lina Romančikaitė-Klingienė" userId="d1af1793-c0b7-432c-a16f-b1ace8e8d6de" providerId="ADAL" clId="{80877D61-A286-4B8E-8F6B-757A58249312}" dt="2026-05-18T14:08:41.008" v="2593" actId="255"/>
        <pc:sldMkLst>
          <pc:docMk/>
          <pc:sldMk cId="1252371068" sldId="439"/>
        </pc:sldMkLst>
        <pc:spChg chg="mod">
          <ac:chgData name="Lina Romančikaitė-Klingienė" userId="d1af1793-c0b7-432c-a16f-b1ace8e8d6de" providerId="ADAL" clId="{80877D61-A286-4B8E-8F6B-757A58249312}" dt="2026-05-18T13:44:15.975" v="2320" actId="1076"/>
          <ac:spMkLst>
            <pc:docMk/>
            <pc:sldMk cId="1252371068" sldId="439"/>
            <ac:spMk id="2" creationId="{56B756C3-6CFA-635C-3053-6513B4B2368E}"/>
          </ac:spMkLst>
        </pc:spChg>
        <pc:spChg chg="mod">
          <ac:chgData name="Lina Romančikaitė-Klingienė" userId="d1af1793-c0b7-432c-a16f-b1ace8e8d6de" providerId="ADAL" clId="{80877D61-A286-4B8E-8F6B-757A58249312}" dt="2026-05-17T21:48:41.710" v="1296" actId="20577"/>
          <ac:spMkLst>
            <pc:docMk/>
            <pc:sldMk cId="1252371068" sldId="439"/>
            <ac:spMk id="3" creationId="{9E0A757D-DD7E-9A7E-9930-8682FBDA3C6D}"/>
          </ac:spMkLst>
        </pc:spChg>
        <pc:spChg chg="mod">
          <ac:chgData name="Lina Romančikaitė-Klingienė" userId="d1af1793-c0b7-432c-a16f-b1ace8e8d6de" providerId="ADAL" clId="{80877D61-A286-4B8E-8F6B-757A58249312}" dt="2026-05-17T22:00:24.408" v="1449"/>
          <ac:spMkLst>
            <pc:docMk/>
            <pc:sldMk cId="1252371068" sldId="439"/>
            <ac:spMk id="4" creationId="{C4FCBFCE-D3D1-767F-587A-C61360E50216}"/>
          </ac:spMkLst>
        </pc:spChg>
        <pc:spChg chg="mod">
          <ac:chgData name="Lina Romančikaitė-Klingienė" userId="d1af1793-c0b7-432c-a16f-b1ace8e8d6de" providerId="ADAL" clId="{80877D61-A286-4B8E-8F6B-757A58249312}" dt="2026-05-17T22:00:45.607" v="1451" actId="1076"/>
          <ac:spMkLst>
            <pc:docMk/>
            <pc:sldMk cId="1252371068" sldId="439"/>
            <ac:spMk id="9" creationId="{8C054740-1748-6D4E-1FAF-E485C8EBF5FA}"/>
          </ac:spMkLst>
        </pc:spChg>
        <pc:spChg chg="mod">
          <ac:chgData name="Lina Romančikaitė-Klingienė" userId="d1af1793-c0b7-432c-a16f-b1ace8e8d6de" providerId="ADAL" clId="{80877D61-A286-4B8E-8F6B-757A58249312}" dt="2026-05-18T13:44:19.977" v="2321" actId="1076"/>
          <ac:spMkLst>
            <pc:docMk/>
            <pc:sldMk cId="1252371068" sldId="439"/>
            <ac:spMk id="12" creationId="{9ADBAD62-4640-72DE-5425-00AF5AA51EA0}"/>
          </ac:spMkLst>
        </pc:spChg>
        <pc:spChg chg="del">
          <ac:chgData name="Lina Romančikaitė-Klingienė" userId="d1af1793-c0b7-432c-a16f-b1ace8e8d6de" providerId="ADAL" clId="{80877D61-A286-4B8E-8F6B-757A58249312}" dt="2026-05-18T06:22:29.575" v="1893" actId="478"/>
          <ac:spMkLst>
            <pc:docMk/>
            <pc:sldMk cId="1252371068" sldId="439"/>
            <ac:spMk id="15" creationId="{8B67CD65-3778-79A6-09E9-B44316240784}"/>
          </ac:spMkLst>
        </pc:spChg>
        <pc:spChg chg="mod">
          <ac:chgData name="Lina Romančikaitė-Klingienė" userId="d1af1793-c0b7-432c-a16f-b1ace8e8d6de" providerId="ADAL" clId="{80877D61-A286-4B8E-8F6B-757A58249312}" dt="2026-05-18T06:24:55.828" v="1894" actId="1076"/>
          <ac:spMkLst>
            <pc:docMk/>
            <pc:sldMk cId="1252371068" sldId="439"/>
            <ac:spMk id="17" creationId="{11B0E43D-FA5D-0C13-78A1-0E6B4CC899B8}"/>
          </ac:spMkLst>
        </pc:spChg>
        <pc:spChg chg="mod">
          <ac:chgData name="Lina Romančikaitė-Klingienė" userId="d1af1793-c0b7-432c-a16f-b1ace8e8d6de" providerId="ADAL" clId="{80877D61-A286-4B8E-8F6B-757A58249312}" dt="2026-05-17T22:00:24.408" v="1449"/>
          <ac:spMkLst>
            <pc:docMk/>
            <pc:sldMk cId="1252371068" sldId="439"/>
            <ac:spMk id="19" creationId="{65A75A4A-C741-BE30-15E0-6EB404865AC5}"/>
          </ac:spMkLst>
        </pc:spChg>
        <pc:spChg chg="mod">
          <ac:chgData name="Lina Romančikaitė-Klingienė" userId="d1af1793-c0b7-432c-a16f-b1ace8e8d6de" providerId="ADAL" clId="{80877D61-A286-4B8E-8F6B-757A58249312}" dt="2026-05-18T14:08:41.008" v="2593" actId="255"/>
          <ac:spMkLst>
            <pc:docMk/>
            <pc:sldMk cId="1252371068" sldId="439"/>
            <ac:spMk id="20" creationId="{7C4AD3B5-7F2C-7972-5D23-8F3D2913A42E}"/>
          </ac:spMkLst>
        </pc:spChg>
        <pc:spChg chg="mod">
          <ac:chgData name="Lina Romančikaitė-Klingienė" userId="d1af1793-c0b7-432c-a16f-b1ace8e8d6de" providerId="ADAL" clId="{80877D61-A286-4B8E-8F6B-757A58249312}" dt="2026-05-18T13:44:31.657" v="2323" actId="1076"/>
          <ac:spMkLst>
            <pc:docMk/>
            <pc:sldMk cId="1252371068" sldId="439"/>
            <ac:spMk id="22" creationId="{88C93C56-D508-21E5-E01B-B7F62563183E}"/>
          </ac:spMkLst>
        </pc:spChg>
        <pc:grpChg chg="mod">
          <ac:chgData name="Lina Romančikaitė-Klingienė" userId="d1af1793-c0b7-432c-a16f-b1ace8e8d6de" providerId="ADAL" clId="{80877D61-A286-4B8E-8F6B-757A58249312}" dt="2026-05-17T22:00:24.408" v="1449"/>
          <ac:grpSpMkLst>
            <pc:docMk/>
            <pc:sldMk cId="1252371068" sldId="439"/>
            <ac:grpSpMk id="24" creationId="{7B50DB8D-9C2C-898C-D0E9-0C3E0815651E}"/>
          </ac:grpSpMkLst>
        </pc:grpChg>
        <pc:picChg chg="mod">
          <ac:chgData name="Lina Romančikaitė-Klingienė" userId="d1af1793-c0b7-432c-a16f-b1ace8e8d6de" providerId="ADAL" clId="{80877D61-A286-4B8E-8F6B-757A58249312}" dt="2026-05-17T22:00:24.408" v="1449"/>
          <ac:picMkLst>
            <pc:docMk/>
            <pc:sldMk cId="1252371068" sldId="439"/>
            <ac:picMk id="7" creationId="{9E195F0B-332A-1D2F-87A2-74258B907EF3}"/>
          </ac:picMkLst>
        </pc:picChg>
        <pc:picChg chg="mod">
          <ac:chgData name="Lina Romančikaitė-Klingienė" userId="d1af1793-c0b7-432c-a16f-b1ace8e8d6de" providerId="ADAL" clId="{80877D61-A286-4B8E-8F6B-757A58249312}" dt="2026-05-18T13:44:12.181" v="2319" actId="1076"/>
          <ac:picMkLst>
            <pc:docMk/>
            <pc:sldMk cId="1252371068" sldId="439"/>
            <ac:picMk id="23" creationId="{CA9E0188-A66D-E373-7C05-CC680C70EB94}"/>
          </ac:picMkLst>
        </pc:picChg>
        <pc:cxnChg chg="mod">
          <ac:chgData name="Lina Romančikaitė-Klingienė" userId="d1af1793-c0b7-432c-a16f-b1ace8e8d6de" providerId="ADAL" clId="{80877D61-A286-4B8E-8F6B-757A58249312}" dt="2026-05-17T22:00:24.408" v="1449"/>
          <ac:cxnSpMkLst>
            <pc:docMk/>
            <pc:sldMk cId="1252371068" sldId="439"/>
            <ac:cxnSpMk id="21" creationId="{343D97F0-D54F-33B7-11C2-757426A4BAC7}"/>
          </ac:cxnSpMkLst>
        </pc:cxnChg>
      </pc:sldChg>
      <pc:sldChg chg="modSp mod">
        <pc:chgData name="Lina Romančikaitė-Klingienė" userId="d1af1793-c0b7-432c-a16f-b1ace8e8d6de" providerId="ADAL" clId="{80877D61-A286-4B8E-8F6B-757A58249312}" dt="2026-05-18T16:35:00.637" v="4693" actId="20577"/>
        <pc:sldMkLst>
          <pc:docMk/>
          <pc:sldMk cId="579431493" sldId="440"/>
        </pc:sldMkLst>
        <pc:spChg chg="mod">
          <ac:chgData name="Lina Romančikaitė-Klingienė" userId="d1af1793-c0b7-432c-a16f-b1ace8e8d6de" providerId="ADAL" clId="{80877D61-A286-4B8E-8F6B-757A58249312}" dt="2026-05-17T21:48:49.635" v="1298" actId="20577"/>
          <ac:spMkLst>
            <pc:docMk/>
            <pc:sldMk cId="579431493" sldId="440"/>
            <ac:spMk id="3" creationId="{9E0A757D-DD7E-9A7E-9930-8682FBDA3C6D}"/>
          </ac:spMkLst>
        </pc:spChg>
        <pc:spChg chg="mod">
          <ac:chgData name="Lina Romančikaitė-Klingienė" userId="d1af1793-c0b7-432c-a16f-b1ace8e8d6de" providerId="ADAL" clId="{80877D61-A286-4B8E-8F6B-757A58249312}" dt="2026-05-18T16:35:00.637" v="4693" actId="20577"/>
          <ac:spMkLst>
            <pc:docMk/>
            <pc:sldMk cId="579431493" sldId="440"/>
            <ac:spMk id="8" creationId="{00000000-0000-0000-0000-000000000000}"/>
          </ac:spMkLst>
        </pc:spChg>
        <pc:spChg chg="mod">
          <ac:chgData name="Lina Romančikaitė-Klingienė" userId="d1af1793-c0b7-432c-a16f-b1ace8e8d6de" providerId="ADAL" clId="{80877D61-A286-4B8E-8F6B-757A58249312}" dt="2026-05-18T14:04:45.391" v="2522" actId="1076"/>
          <ac:spMkLst>
            <pc:docMk/>
            <pc:sldMk cId="579431493" sldId="440"/>
            <ac:spMk id="9" creationId="{987E9F7E-D3E8-6B08-B1C6-5BA74E92A0E1}"/>
          </ac:spMkLst>
        </pc:spChg>
        <pc:spChg chg="mod">
          <ac:chgData name="Lina Romančikaitė-Klingienė" userId="d1af1793-c0b7-432c-a16f-b1ace8e8d6de" providerId="ADAL" clId="{80877D61-A286-4B8E-8F6B-757A58249312}" dt="2026-05-17T21:58:49.277" v="1432" actId="1076"/>
          <ac:spMkLst>
            <pc:docMk/>
            <pc:sldMk cId="579431493" sldId="440"/>
            <ac:spMk id="12" creationId="{81BB1020-4DBC-AB60-7779-5369880D7B66}"/>
          </ac:spMkLst>
        </pc:spChg>
        <pc:spChg chg="mod">
          <ac:chgData name="Lina Romančikaitė-Klingienė" userId="d1af1793-c0b7-432c-a16f-b1ace8e8d6de" providerId="ADAL" clId="{80877D61-A286-4B8E-8F6B-757A58249312}" dt="2026-05-17T21:58:54.015" v="1433" actId="1076"/>
          <ac:spMkLst>
            <pc:docMk/>
            <pc:sldMk cId="579431493" sldId="440"/>
            <ac:spMk id="16" creationId="{D3C87606-5603-480C-4EA6-278BCFFAE590}"/>
          </ac:spMkLst>
        </pc:spChg>
        <pc:spChg chg="mod">
          <ac:chgData name="Lina Romančikaitė-Klingienė" userId="d1af1793-c0b7-432c-a16f-b1ace8e8d6de" providerId="ADAL" clId="{80877D61-A286-4B8E-8F6B-757A58249312}" dt="2026-05-17T21:59:23.349" v="1439" actId="1076"/>
          <ac:spMkLst>
            <pc:docMk/>
            <pc:sldMk cId="579431493" sldId="440"/>
            <ac:spMk id="17" creationId="{CEC6C760-7C52-2DBD-2865-71BC81FA6791}"/>
          </ac:spMkLst>
        </pc:spChg>
        <pc:spChg chg="mod">
          <ac:chgData name="Lina Romančikaitė-Klingienė" userId="d1af1793-c0b7-432c-a16f-b1ace8e8d6de" providerId="ADAL" clId="{80877D61-A286-4B8E-8F6B-757A58249312}" dt="2026-05-18T14:02:05.267" v="2392" actId="14100"/>
          <ac:spMkLst>
            <pc:docMk/>
            <pc:sldMk cId="579431493" sldId="440"/>
            <ac:spMk id="22" creationId="{88C93C56-D508-21E5-E01B-B7F62563183E}"/>
          </ac:spMkLst>
        </pc:spChg>
        <pc:picChg chg="mod">
          <ac:chgData name="Lina Romančikaitė-Klingienė" userId="d1af1793-c0b7-432c-a16f-b1ace8e8d6de" providerId="ADAL" clId="{80877D61-A286-4B8E-8F6B-757A58249312}" dt="2026-05-17T21:59:16.018" v="1438" actId="1076"/>
          <ac:picMkLst>
            <pc:docMk/>
            <pc:sldMk cId="579431493" sldId="440"/>
            <ac:picMk id="14" creationId="{E678D0E1-25B0-BA08-B3CA-F460426AACAE}"/>
          </ac:picMkLst>
        </pc:picChg>
        <pc:cxnChg chg="mod">
          <ac:chgData name="Lina Romančikaitė-Klingienė" userId="d1af1793-c0b7-432c-a16f-b1ace8e8d6de" providerId="ADAL" clId="{80877D61-A286-4B8E-8F6B-757A58249312}" dt="2026-05-18T14:02:10.497" v="2393" actId="14100"/>
          <ac:cxnSpMkLst>
            <pc:docMk/>
            <pc:sldMk cId="579431493" sldId="440"/>
            <ac:cxnSpMk id="23" creationId="{57A1B9B3-EBB3-D3BB-CCCF-CADB5F719143}"/>
          </ac:cxnSpMkLst>
        </pc:cxnChg>
      </pc:sldChg>
      <pc:sldChg chg="addSp modSp mod">
        <pc:chgData name="Lina Romančikaitė-Klingienė" userId="d1af1793-c0b7-432c-a16f-b1ace8e8d6de" providerId="ADAL" clId="{80877D61-A286-4B8E-8F6B-757A58249312}" dt="2026-05-18T18:09:56.299" v="5539" actId="20577"/>
        <pc:sldMkLst>
          <pc:docMk/>
          <pc:sldMk cId="3223329304" sldId="441"/>
        </pc:sldMkLst>
        <pc:spChg chg="add mod">
          <ac:chgData name="Lina Romančikaitė-Klingienė" userId="d1af1793-c0b7-432c-a16f-b1ace8e8d6de" providerId="ADAL" clId="{80877D61-A286-4B8E-8F6B-757A58249312}" dt="2026-05-18T18:09:56.299" v="5539" actId="20577"/>
          <ac:spMkLst>
            <pc:docMk/>
            <pc:sldMk cId="3223329304" sldId="441"/>
            <ac:spMk id="2" creationId="{5750AA5E-4367-214C-4F59-DA2BFDCF19FB}"/>
          </ac:spMkLst>
        </pc:spChg>
        <pc:spChg chg="mod">
          <ac:chgData name="Lina Romančikaitė-Klingienė" userId="d1af1793-c0b7-432c-a16f-b1ace8e8d6de" providerId="ADAL" clId="{80877D61-A286-4B8E-8F6B-757A58249312}" dt="2026-05-18T17:56:03.804" v="5167" actId="20577"/>
          <ac:spMkLst>
            <pc:docMk/>
            <pc:sldMk cId="3223329304" sldId="441"/>
            <ac:spMk id="3" creationId="{9E0A757D-DD7E-9A7E-9930-8682FBDA3C6D}"/>
          </ac:spMkLst>
        </pc:spChg>
        <pc:spChg chg="mod">
          <ac:chgData name="Lina Romančikaitė-Klingienė" userId="d1af1793-c0b7-432c-a16f-b1ace8e8d6de" providerId="ADAL" clId="{80877D61-A286-4B8E-8F6B-757A58249312}" dt="2026-05-18T18:09:19.298" v="5531" actId="1076"/>
          <ac:spMkLst>
            <pc:docMk/>
            <pc:sldMk cId="3223329304" sldId="441"/>
            <ac:spMk id="9" creationId="{987E9F7E-D3E8-6B08-B1C6-5BA74E92A0E1}"/>
          </ac:spMkLst>
        </pc:spChg>
        <pc:spChg chg="mod">
          <ac:chgData name="Lina Romančikaitė-Klingienė" userId="d1af1793-c0b7-432c-a16f-b1ace8e8d6de" providerId="ADAL" clId="{80877D61-A286-4B8E-8F6B-757A58249312}" dt="2026-05-18T18:09:16.196" v="5530" actId="1076"/>
          <ac:spMkLst>
            <pc:docMk/>
            <pc:sldMk cId="3223329304" sldId="441"/>
            <ac:spMk id="11" creationId="{B2D76811-8F06-DD4A-2240-0347CAF9C9F0}"/>
          </ac:spMkLst>
        </pc:spChg>
        <pc:spChg chg="mod">
          <ac:chgData name="Lina Romančikaitė-Klingienė" userId="d1af1793-c0b7-432c-a16f-b1ace8e8d6de" providerId="ADAL" clId="{80877D61-A286-4B8E-8F6B-757A58249312}" dt="2026-05-18T18:09:22.621" v="5532" actId="1076"/>
          <ac:spMkLst>
            <pc:docMk/>
            <pc:sldMk cId="3223329304" sldId="441"/>
            <ac:spMk id="12" creationId="{81BB1020-4DBC-AB60-7779-5369880D7B66}"/>
          </ac:spMkLst>
        </pc:spChg>
        <pc:spChg chg="mod">
          <ac:chgData name="Lina Romančikaitė-Klingienė" userId="d1af1793-c0b7-432c-a16f-b1ace8e8d6de" providerId="ADAL" clId="{80877D61-A286-4B8E-8F6B-757A58249312}" dt="2026-05-18T18:09:29.312" v="5534" actId="1076"/>
          <ac:spMkLst>
            <pc:docMk/>
            <pc:sldMk cId="3223329304" sldId="441"/>
            <ac:spMk id="16" creationId="{D3C87606-5603-480C-4EA6-278BCFFAE590}"/>
          </ac:spMkLst>
        </pc:spChg>
        <pc:spChg chg="mod">
          <ac:chgData name="Lina Romančikaitė-Klingienė" userId="d1af1793-c0b7-432c-a16f-b1ace8e8d6de" providerId="ADAL" clId="{80877D61-A286-4B8E-8F6B-757A58249312}" dt="2026-05-18T18:09:26.662" v="5533" actId="1076"/>
          <ac:spMkLst>
            <pc:docMk/>
            <pc:sldMk cId="3223329304" sldId="441"/>
            <ac:spMk id="19" creationId="{65A75A4A-C741-BE30-15E0-6EB404865AC5}"/>
          </ac:spMkLst>
        </pc:spChg>
        <pc:spChg chg="mod">
          <ac:chgData name="Lina Romančikaitė-Klingienė" userId="d1af1793-c0b7-432c-a16f-b1ace8e8d6de" providerId="ADAL" clId="{80877D61-A286-4B8E-8F6B-757A58249312}" dt="2026-05-18T18:09:12.193" v="5529" actId="1076"/>
          <ac:spMkLst>
            <pc:docMk/>
            <pc:sldMk cId="3223329304" sldId="441"/>
            <ac:spMk id="27" creationId="{D1B0001D-C63F-891D-C6D2-D05F33524AAA}"/>
          </ac:spMkLst>
        </pc:spChg>
        <pc:picChg chg="mod">
          <ac:chgData name="Lina Romančikaitė-Klingienė" userId="d1af1793-c0b7-432c-a16f-b1ace8e8d6de" providerId="ADAL" clId="{80877D61-A286-4B8E-8F6B-757A58249312}" dt="2026-05-18T18:09:06.706" v="5528" actId="1076"/>
          <ac:picMkLst>
            <pc:docMk/>
            <pc:sldMk cId="3223329304" sldId="441"/>
            <ac:picMk id="5" creationId="{14F90EA7-B0B9-A754-FB1A-C7765F1DDAA3}"/>
          </ac:picMkLst>
        </pc:picChg>
        <pc:picChg chg="add mod">
          <ac:chgData name="Lina Romančikaitė-Klingienė" userId="d1af1793-c0b7-432c-a16f-b1ace8e8d6de" providerId="ADAL" clId="{80877D61-A286-4B8E-8F6B-757A58249312}" dt="2026-05-18T18:09:53.787" v="5538" actId="1076"/>
          <ac:picMkLst>
            <pc:docMk/>
            <pc:sldMk cId="3223329304" sldId="441"/>
            <ac:picMk id="6" creationId="{F26C566B-FF94-3760-5AB8-1FFC1CE620FE}"/>
          </ac:picMkLst>
        </pc:picChg>
        <pc:picChg chg="mod">
          <ac:chgData name="Lina Romančikaitė-Klingienė" userId="d1af1793-c0b7-432c-a16f-b1ace8e8d6de" providerId="ADAL" clId="{80877D61-A286-4B8E-8F6B-757A58249312}" dt="2026-05-18T18:09:03.643" v="5527" actId="1076"/>
          <ac:picMkLst>
            <pc:docMk/>
            <pc:sldMk cId="3223329304" sldId="441"/>
            <ac:picMk id="20" creationId="{C06C7AD3-134C-32A2-F94F-1EA862181591}"/>
          </ac:picMkLst>
        </pc:picChg>
        <pc:picChg chg="mod">
          <ac:chgData name="Lina Romančikaitė-Klingienė" userId="d1af1793-c0b7-432c-a16f-b1ace8e8d6de" providerId="ADAL" clId="{80877D61-A286-4B8E-8F6B-757A58249312}" dt="2026-05-18T18:09:01.390" v="5526" actId="1076"/>
          <ac:picMkLst>
            <pc:docMk/>
            <pc:sldMk cId="3223329304" sldId="441"/>
            <ac:picMk id="23" creationId="{54E6B9F2-7533-F0DC-332F-B0BE237045B0}"/>
          </ac:picMkLst>
        </pc:picChg>
      </pc:sldChg>
      <pc:sldChg chg="modSp mod">
        <pc:chgData name="Lina Romančikaitė-Klingienė" userId="d1af1793-c0b7-432c-a16f-b1ace8e8d6de" providerId="ADAL" clId="{80877D61-A286-4B8E-8F6B-757A58249312}" dt="2026-05-18T18:10:13.550" v="5541" actId="20577"/>
        <pc:sldMkLst>
          <pc:docMk/>
          <pc:sldMk cId="2915914539" sldId="442"/>
        </pc:sldMkLst>
        <pc:spChg chg="mod">
          <ac:chgData name="Lina Romančikaitė-Klingienė" userId="d1af1793-c0b7-432c-a16f-b1ace8e8d6de" providerId="ADAL" clId="{80877D61-A286-4B8E-8F6B-757A58249312}" dt="2026-05-18T18:10:13.550" v="5541" actId="20577"/>
          <ac:spMkLst>
            <pc:docMk/>
            <pc:sldMk cId="2915914539" sldId="442"/>
            <ac:spMk id="3" creationId="{9E0A757D-DD7E-9A7E-9930-8682FBDA3C6D}"/>
          </ac:spMkLst>
        </pc:spChg>
        <pc:spChg chg="mod">
          <ac:chgData name="Lina Romančikaitė-Klingienė" userId="d1af1793-c0b7-432c-a16f-b1ace8e8d6de" providerId="ADAL" clId="{80877D61-A286-4B8E-8F6B-757A58249312}" dt="2026-05-18T13:45:52.849" v="2329" actId="6549"/>
          <ac:spMkLst>
            <pc:docMk/>
            <pc:sldMk cId="2915914539" sldId="442"/>
            <ac:spMk id="8" creationId="{00000000-0000-0000-0000-000000000000}"/>
          </ac:spMkLst>
        </pc:spChg>
        <pc:spChg chg="mod">
          <ac:chgData name="Lina Romančikaitė-Klingienė" userId="d1af1793-c0b7-432c-a16f-b1ace8e8d6de" providerId="ADAL" clId="{80877D61-A286-4B8E-8F6B-757A58249312}" dt="2026-05-18T13:46:21.319" v="2334" actId="14100"/>
          <ac:spMkLst>
            <pc:docMk/>
            <pc:sldMk cId="2915914539" sldId="442"/>
            <ac:spMk id="25" creationId="{CB5F2BE4-C0BB-FA9B-9DCF-45D6D521DC4F}"/>
          </ac:spMkLst>
        </pc:spChg>
        <pc:spChg chg="mod">
          <ac:chgData name="Lina Romančikaitė-Klingienė" userId="d1af1793-c0b7-432c-a16f-b1ace8e8d6de" providerId="ADAL" clId="{80877D61-A286-4B8E-8F6B-757A58249312}" dt="2026-05-18T13:46:31.243" v="2335" actId="1076"/>
          <ac:spMkLst>
            <pc:docMk/>
            <pc:sldMk cId="2915914539" sldId="442"/>
            <ac:spMk id="28" creationId="{E8FAB3D4-76D4-016F-8D2F-4647DB30FBD1}"/>
          </ac:spMkLst>
        </pc:spChg>
        <pc:spChg chg="mod">
          <ac:chgData name="Lina Romančikaitė-Klingienė" userId="d1af1793-c0b7-432c-a16f-b1ace8e8d6de" providerId="ADAL" clId="{80877D61-A286-4B8E-8F6B-757A58249312}" dt="2026-05-18T13:46:10.772" v="2332" actId="1076"/>
          <ac:spMkLst>
            <pc:docMk/>
            <pc:sldMk cId="2915914539" sldId="442"/>
            <ac:spMk id="32" creationId="{AB21ABF8-1972-279D-10A1-A1E15F05382C}"/>
          </ac:spMkLst>
        </pc:spChg>
        <pc:spChg chg="mod">
          <ac:chgData name="Lina Romančikaitė-Klingienė" userId="d1af1793-c0b7-432c-a16f-b1ace8e8d6de" providerId="ADAL" clId="{80877D61-A286-4B8E-8F6B-757A58249312}" dt="2026-05-18T13:46:16.740" v="2333" actId="1076"/>
          <ac:spMkLst>
            <pc:docMk/>
            <pc:sldMk cId="2915914539" sldId="442"/>
            <ac:spMk id="33" creationId="{27917550-9A7C-0E82-3BA7-02DD76E3BC1D}"/>
          </ac:spMkLst>
        </pc:spChg>
        <pc:picChg chg="mod">
          <ac:chgData name="Lina Romančikaitė-Klingienė" userId="d1af1793-c0b7-432c-a16f-b1ace8e8d6de" providerId="ADAL" clId="{80877D61-A286-4B8E-8F6B-757A58249312}" dt="2026-05-18T13:46:05.891" v="2331" actId="1076"/>
          <ac:picMkLst>
            <pc:docMk/>
            <pc:sldMk cId="2915914539" sldId="442"/>
            <ac:picMk id="31" creationId="{B0B323A9-F607-19E3-0309-4068C6843FEF}"/>
          </ac:picMkLst>
        </pc:picChg>
      </pc:sldChg>
      <pc:sldChg chg="modSp mod">
        <pc:chgData name="Lina Romančikaitė-Klingienė" userId="d1af1793-c0b7-432c-a16f-b1ace8e8d6de" providerId="ADAL" clId="{80877D61-A286-4B8E-8F6B-757A58249312}" dt="2026-05-18T18:10:23.185" v="5543" actId="20577"/>
        <pc:sldMkLst>
          <pc:docMk/>
          <pc:sldMk cId="3872111227" sldId="443"/>
        </pc:sldMkLst>
        <pc:spChg chg="mod">
          <ac:chgData name="Lina Romančikaitė-Klingienė" userId="d1af1793-c0b7-432c-a16f-b1ace8e8d6de" providerId="ADAL" clId="{80877D61-A286-4B8E-8F6B-757A58249312}" dt="2026-05-18T18:10:23.185" v="5543" actId="20577"/>
          <ac:spMkLst>
            <pc:docMk/>
            <pc:sldMk cId="3872111227" sldId="443"/>
            <ac:spMk id="3" creationId="{9E0A757D-DD7E-9A7E-9930-8682FBDA3C6D}"/>
          </ac:spMkLst>
        </pc:spChg>
        <pc:spChg chg="mod">
          <ac:chgData name="Lina Romančikaitė-Klingienė" userId="d1af1793-c0b7-432c-a16f-b1ace8e8d6de" providerId="ADAL" clId="{80877D61-A286-4B8E-8F6B-757A58249312}" dt="2026-05-17T21:57:25.974" v="1387" actId="1076"/>
          <ac:spMkLst>
            <pc:docMk/>
            <pc:sldMk cId="3872111227" sldId="443"/>
            <ac:spMk id="12" creationId="{1DF05725-39C0-7F0D-0A58-F92B1343CECB}"/>
          </ac:spMkLst>
        </pc:spChg>
        <pc:spChg chg="mod">
          <ac:chgData name="Lina Romančikaitė-Klingienė" userId="d1af1793-c0b7-432c-a16f-b1ace8e8d6de" providerId="ADAL" clId="{80877D61-A286-4B8E-8F6B-757A58249312}" dt="2026-05-15T06:30:42.363" v="219" actId="1076"/>
          <ac:spMkLst>
            <pc:docMk/>
            <pc:sldMk cId="3872111227" sldId="443"/>
            <ac:spMk id="19" creationId="{65A75A4A-C741-BE30-15E0-6EB404865AC5}"/>
          </ac:spMkLst>
        </pc:spChg>
        <pc:spChg chg="mod">
          <ac:chgData name="Lina Romančikaitė-Klingienė" userId="d1af1793-c0b7-432c-a16f-b1ace8e8d6de" providerId="ADAL" clId="{80877D61-A286-4B8E-8F6B-757A58249312}" dt="2026-05-17T21:56:48.640" v="1380" actId="255"/>
          <ac:spMkLst>
            <pc:docMk/>
            <pc:sldMk cId="3872111227" sldId="443"/>
            <ac:spMk id="25" creationId="{CB5F2BE4-C0BB-FA9B-9DCF-45D6D521DC4F}"/>
          </ac:spMkLst>
        </pc:spChg>
        <pc:spChg chg="mod ord">
          <ac:chgData name="Lina Romančikaitė-Klingienė" userId="d1af1793-c0b7-432c-a16f-b1ace8e8d6de" providerId="ADAL" clId="{80877D61-A286-4B8E-8F6B-757A58249312}" dt="2026-05-17T21:57:17.971" v="1386" actId="1076"/>
          <ac:spMkLst>
            <pc:docMk/>
            <pc:sldMk cId="3872111227" sldId="443"/>
            <ac:spMk id="28" creationId="{E8FAB3D4-76D4-016F-8D2F-4647DB30FBD1}"/>
          </ac:spMkLst>
        </pc:spChg>
        <pc:spChg chg="mod">
          <ac:chgData name="Lina Romančikaitė-Klingienė" userId="d1af1793-c0b7-432c-a16f-b1ace8e8d6de" providerId="ADAL" clId="{80877D61-A286-4B8E-8F6B-757A58249312}" dt="2026-05-17T21:57:34.505" v="1388" actId="1076"/>
          <ac:spMkLst>
            <pc:docMk/>
            <pc:sldMk cId="3872111227" sldId="443"/>
            <ac:spMk id="34" creationId="{45982339-5696-5E27-4997-B42ACD1D60DB}"/>
          </ac:spMkLst>
        </pc:spChg>
        <pc:picChg chg="ord">
          <ac:chgData name="Lina Romančikaitė-Klingienė" userId="d1af1793-c0b7-432c-a16f-b1ace8e8d6de" providerId="ADAL" clId="{80877D61-A286-4B8E-8F6B-757A58249312}" dt="2026-05-15T06:30:31.208" v="217" actId="167"/>
          <ac:picMkLst>
            <pc:docMk/>
            <pc:sldMk cId="3872111227" sldId="443"/>
            <ac:picMk id="9" creationId="{545DBB1A-F8E3-144C-9B78-6F534730F883}"/>
          </ac:picMkLst>
        </pc:picChg>
      </pc:sldChg>
      <pc:sldChg chg="addSp delSp modSp mod">
        <pc:chgData name="Lina Romančikaitė-Klingienė" userId="d1af1793-c0b7-432c-a16f-b1ace8e8d6de" providerId="ADAL" clId="{80877D61-A286-4B8E-8F6B-757A58249312}" dt="2026-05-18T18:10:28.534" v="5545" actId="20577"/>
        <pc:sldMkLst>
          <pc:docMk/>
          <pc:sldMk cId="3732183491" sldId="444"/>
        </pc:sldMkLst>
        <pc:spChg chg="mod">
          <ac:chgData name="Lina Romančikaitė-Klingienė" userId="d1af1793-c0b7-432c-a16f-b1ace8e8d6de" providerId="ADAL" clId="{80877D61-A286-4B8E-8F6B-757A58249312}" dt="2026-05-18T18:10:28.534" v="5545" actId="20577"/>
          <ac:spMkLst>
            <pc:docMk/>
            <pc:sldMk cId="3732183491" sldId="444"/>
            <ac:spMk id="3" creationId="{9E0A757D-DD7E-9A7E-9930-8682FBDA3C6D}"/>
          </ac:spMkLst>
        </pc:spChg>
        <pc:spChg chg="mod">
          <ac:chgData name="Lina Romančikaitė-Klingienė" userId="d1af1793-c0b7-432c-a16f-b1ace8e8d6de" providerId="ADAL" clId="{80877D61-A286-4B8E-8F6B-757A58249312}" dt="2026-05-17T21:56:35.499" v="1379" actId="14100"/>
          <ac:spMkLst>
            <pc:docMk/>
            <pc:sldMk cId="3732183491" sldId="444"/>
            <ac:spMk id="4" creationId="{A8C3742B-25B1-6443-F344-2EF5325B26D7}"/>
          </ac:spMkLst>
        </pc:spChg>
        <pc:spChg chg="add mod">
          <ac:chgData name="Lina Romančikaitė-Klingienė" userId="d1af1793-c0b7-432c-a16f-b1ace8e8d6de" providerId="ADAL" clId="{80877D61-A286-4B8E-8F6B-757A58249312}" dt="2026-05-17T21:56:06.439" v="1374" actId="20577"/>
          <ac:spMkLst>
            <pc:docMk/>
            <pc:sldMk cId="3732183491" sldId="444"/>
            <ac:spMk id="16" creationId="{C39E59F3-21E5-BDC6-0B87-C10BC07F6304}"/>
          </ac:spMkLst>
        </pc:spChg>
        <pc:spChg chg="mod">
          <ac:chgData name="Lina Romančikaitė-Klingienė" userId="d1af1793-c0b7-432c-a16f-b1ace8e8d6de" providerId="ADAL" clId="{80877D61-A286-4B8E-8F6B-757A58249312}" dt="2026-05-17T21:55:38.469" v="1369" actId="1076"/>
          <ac:spMkLst>
            <pc:docMk/>
            <pc:sldMk cId="3732183491" sldId="444"/>
            <ac:spMk id="29" creationId="{27FA03D8-7687-6BF9-BCE6-2BF934208678}"/>
          </ac:spMkLst>
        </pc:spChg>
      </pc:sldChg>
      <pc:sldChg chg="modSp mod">
        <pc:chgData name="Lina Romančikaitė-Klingienė" userId="d1af1793-c0b7-432c-a16f-b1ace8e8d6de" providerId="ADAL" clId="{80877D61-A286-4B8E-8F6B-757A58249312}" dt="2026-05-18T18:10:34.828" v="5547" actId="20577"/>
        <pc:sldMkLst>
          <pc:docMk/>
          <pc:sldMk cId="3879596009" sldId="445"/>
        </pc:sldMkLst>
        <pc:spChg chg="mod">
          <ac:chgData name="Lina Romančikaitė-Klingienė" userId="d1af1793-c0b7-432c-a16f-b1ace8e8d6de" providerId="ADAL" clId="{80877D61-A286-4B8E-8F6B-757A58249312}" dt="2026-05-18T18:10:34.828" v="5547" actId="20577"/>
          <ac:spMkLst>
            <pc:docMk/>
            <pc:sldMk cId="3879596009" sldId="445"/>
            <ac:spMk id="3" creationId="{9E0A757D-DD7E-9A7E-9930-8682FBDA3C6D}"/>
          </ac:spMkLst>
        </pc:spChg>
        <pc:spChg chg="mod">
          <ac:chgData name="Lina Romančikaitė-Klingienė" userId="d1af1793-c0b7-432c-a16f-b1ace8e8d6de" providerId="ADAL" clId="{80877D61-A286-4B8E-8F6B-757A58249312}" dt="2026-05-18T13:46:58.574" v="2337" actId="14100"/>
          <ac:spMkLst>
            <pc:docMk/>
            <pc:sldMk cId="3879596009" sldId="445"/>
            <ac:spMk id="16" creationId="{0133D0CC-2F9D-6D5B-D986-1C9A002C3E1B}"/>
          </ac:spMkLst>
        </pc:spChg>
        <pc:spChg chg="mod">
          <ac:chgData name="Lina Romančikaitė-Klingienė" userId="d1af1793-c0b7-432c-a16f-b1ace8e8d6de" providerId="ADAL" clId="{80877D61-A286-4B8E-8F6B-757A58249312}" dt="2026-05-18T13:47:19.667" v="2340" actId="1076"/>
          <ac:spMkLst>
            <pc:docMk/>
            <pc:sldMk cId="3879596009" sldId="445"/>
            <ac:spMk id="28" creationId="{E8FAB3D4-76D4-016F-8D2F-4647DB30FBD1}"/>
          </ac:spMkLst>
        </pc:spChg>
        <pc:cxnChg chg="mod">
          <ac:chgData name="Lina Romančikaitė-Klingienė" userId="d1af1793-c0b7-432c-a16f-b1ace8e8d6de" providerId="ADAL" clId="{80877D61-A286-4B8E-8F6B-757A58249312}" dt="2026-05-18T13:47:06.648" v="2339" actId="14100"/>
          <ac:cxnSpMkLst>
            <pc:docMk/>
            <pc:sldMk cId="3879596009" sldId="445"/>
            <ac:cxnSpMk id="5" creationId="{2A1CF0E7-6A59-6CAD-9C70-7A48502B5CD0}"/>
          </ac:cxnSpMkLst>
        </pc:cxnChg>
      </pc:sldChg>
      <pc:sldChg chg="modSp mod">
        <pc:chgData name="Lina Romančikaitė-Klingienė" userId="d1af1793-c0b7-432c-a16f-b1ace8e8d6de" providerId="ADAL" clId="{80877D61-A286-4B8E-8F6B-757A58249312}" dt="2026-05-18T18:10:39.536" v="5549" actId="20577"/>
        <pc:sldMkLst>
          <pc:docMk/>
          <pc:sldMk cId="4121428573" sldId="446"/>
        </pc:sldMkLst>
        <pc:spChg chg="mod">
          <ac:chgData name="Lina Romančikaitė-Klingienė" userId="d1af1793-c0b7-432c-a16f-b1ace8e8d6de" providerId="ADAL" clId="{80877D61-A286-4B8E-8F6B-757A58249312}" dt="2026-05-18T18:10:39.536" v="5549" actId="20577"/>
          <ac:spMkLst>
            <pc:docMk/>
            <pc:sldMk cId="4121428573" sldId="446"/>
            <ac:spMk id="3" creationId="{9E0A757D-DD7E-9A7E-9930-8682FBDA3C6D}"/>
          </ac:spMkLst>
        </pc:spChg>
        <pc:spChg chg="mod">
          <ac:chgData name="Lina Romančikaitė-Klingienė" userId="d1af1793-c0b7-432c-a16f-b1ace8e8d6de" providerId="ADAL" clId="{80877D61-A286-4B8E-8F6B-757A58249312}" dt="2026-05-17T21:54:57.681" v="1358" actId="1076"/>
          <ac:spMkLst>
            <pc:docMk/>
            <pc:sldMk cId="4121428573" sldId="446"/>
            <ac:spMk id="16" creationId="{3D3003CE-217E-6471-D195-FD9658191527}"/>
          </ac:spMkLst>
        </pc:spChg>
        <pc:spChg chg="mod">
          <ac:chgData name="Lina Romančikaitė-Klingienė" userId="d1af1793-c0b7-432c-a16f-b1ace8e8d6de" providerId="ADAL" clId="{80877D61-A286-4B8E-8F6B-757A58249312}" dt="2026-05-17T21:54:48.986" v="1357" actId="1076"/>
          <ac:spMkLst>
            <pc:docMk/>
            <pc:sldMk cId="4121428573" sldId="446"/>
            <ac:spMk id="17" creationId="{38C99034-F650-F5F0-9BF1-7EC9A6D43782}"/>
          </ac:spMkLst>
        </pc:spChg>
        <pc:spChg chg="mod">
          <ac:chgData name="Lina Romančikaitė-Klingienė" userId="d1af1793-c0b7-432c-a16f-b1ace8e8d6de" providerId="ADAL" clId="{80877D61-A286-4B8E-8F6B-757A58249312}" dt="2026-05-17T21:54:31.376" v="1355" actId="1076"/>
          <ac:spMkLst>
            <pc:docMk/>
            <pc:sldMk cId="4121428573" sldId="446"/>
            <ac:spMk id="28" creationId="{E8FAB3D4-76D4-016F-8D2F-4647DB30FBD1}"/>
          </ac:spMkLst>
        </pc:spChg>
        <pc:spChg chg="mod">
          <ac:chgData name="Lina Romančikaitė-Klingienė" userId="d1af1793-c0b7-432c-a16f-b1ace8e8d6de" providerId="ADAL" clId="{80877D61-A286-4B8E-8F6B-757A58249312}" dt="2026-05-17T21:54:38.994" v="1356" actId="1076"/>
          <ac:spMkLst>
            <pc:docMk/>
            <pc:sldMk cId="4121428573" sldId="446"/>
            <ac:spMk id="33" creationId="{27917550-9A7C-0E82-3BA7-02DD76E3BC1D}"/>
          </ac:spMkLst>
        </pc:spChg>
      </pc:sldChg>
      <pc:sldChg chg="modSp mod">
        <pc:chgData name="Lina Romančikaitė-Klingienė" userId="d1af1793-c0b7-432c-a16f-b1ace8e8d6de" providerId="ADAL" clId="{80877D61-A286-4B8E-8F6B-757A58249312}" dt="2026-05-18T18:10:45.154" v="5551" actId="20577"/>
        <pc:sldMkLst>
          <pc:docMk/>
          <pc:sldMk cId="1267371634" sldId="447"/>
        </pc:sldMkLst>
        <pc:spChg chg="mod">
          <ac:chgData name="Lina Romančikaitė-Klingienė" userId="d1af1793-c0b7-432c-a16f-b1ace8e8d6de" providerId="ADAL" clId="{80877D61-A286-4B8E-8F6B-757A58249312}" dt="2026-05-18T18:10:45.154" v="5551" actId="20577"/>
          <ac:spMkLst>
            <pc:docMk/>
            <pc:sldMk cId="1267371634" sldId="447"/>
            <ac:spMk id="3" creationId="{9E0A757D-DD7E-9A7E-9930-8682FBDA3C6D}"/>
          </ac:spMkLst>
        </pc:spChg>
        <pc:spChg chg="mod">
          <ac:chgData name="Lina Romančikaitė-Klingienė" userId="d1af1793-c0b7-432c-a16f-b1ace8e8d6de" providerId="ADAL" clId="{80877D61-A286-4B8E-8F6B-757A58249312}" dt="2026-05-17T21:54:23.551" v="1354" actId="1076"/>
          <ac:spMkLst>
            <pc:docMk/>
            <pc:sldMk cId="1267371634" sldId="447"/>
            <ac:spMk id="16" creationId="{3D3003CE-217E-6471-D195-FD9658191527}"/>
          </ac:spMkLst>
        </pc:spChg>
        <pc:spChg chg="mod">
          <ac:chgData name="Lina Romančikaitė-Klingienė" userId="d1af1793-c0b7-432c-a16f-b1ace8e8d6de" providerId="ADAL" clId="{80877D61-A286-4B8E-8F6B-757A58249312}" dt="2026-05-17T21:54:17.357" v="1353" actId="1076"/>
          <ac:spMkLst>
            <pc:docMk/>
            <pc:sldMk cId="1267371634" sldId="447"/>
            <ac:spMk id="17" creationId="{38C99034-F650-F5F0-9BF1-7EC9A6D43782}"/>
          </ac:spMkLst>
        </pc:spChg>
        <pc:spChg chg="mod">
          <ac:chgData name="Lina Romančikaitė-Klingienė" userId="d1af1793-c0b7-432c-a16f-b1ace8e8d6de" providerId="ADAL" clId="{80877D61-A286-4B8E-8F6B-757A58249312}" dt="2026-05-17T21:54:13.585" v="1352" actId="1076"/>
          <ac:spMkLst>
            <pc:docMk/>
            <pc:sldMk cId="1267371634" sldId="447"/>
            <ac:spMk id="33" creationId="{27917550-9A7C-0E82-3BA7-02DD76E3BC1D}"/>
          </ac:spMkLst>
        </pc:spChg>
      </pc:sldChg>
      <pc:sldChg chg="modSp mod">
        <pc:chgData name="Lina Romančikaitė-Klingienė" userId="d1af1793-c0b7-432c-a16f-b1ace8e8d6de" providerId="ADAL" clId="{80877D61-A286-4B8E-8F6B-757A58249312}" dt="2026-05-18T18:10:49.811" v="5553" actId="20577"/>
        <pc:sldMkLst>
          <pc:docMk/>
          <pc:sldMk cId="931360875" sldId="448"/>
        </pc:sldMkLst>
        <pc:spChg chg="mod">
          <ac:chgData name="Lina Romančikaitė-Klingienė" userId="d1af1793-c0b7-432c-a16f-b1ace8e8d6de" providerId="ADAL" clId="{80877D61-A286-4B8E-8F6B-757A58249312}" dt="2026-05-18T18:10:49.811" v="5553" actId="20577"/>
          <ac:spMkLst>
            <pc:docMk/>
            <pc:sldMk cId="931360875" sldId="448"/>
            <ac:spMk id="3" creationId="{9E0A757D-DD7E-9A7E-9930-8682FBDA3C6D}"/>
          </ac:spMkLst>
        </pc:spChg>
        <pc:spChg chg="mod">
          <ac:chgData name="Lina Romančikaitė-Klingienė" userId="d1af1793-c0b7-432c-a16f-b1ace8e8d6de" providerId="ADAL" clId="{80877D61-A286-4B8E-8F6B-757A58249312}" dt="2026-05-17T21:54:02.009" v="1351" actId="1076"/>
          <ac:spMkLst>
            <pc:docMk/>
            <pc:sldMk cId="931360875" sldId="448"/>
            <ac:spMk id="17" creationId="{38C99034-F650-F5F0-9BF1-7EC9A6D43782}"/>
          </ac:spMkLst>
        </pc:spChg>
      </pc:sldChg>
      <pc:sldChg chg="modSp mod">
        <pc:chgData name="Lina Romančikaitė-Klingienė" userId="d1af1793-c0b7-432c-a16f-b1ace8e8d6de" providerId="ADAL" clId="{80877D61-A286-4B8E-8F6B-757A58249312}" dt="2026-05-18T18:10:58.427" v="5555" actId="20577"/>
        <pc:sldMkLst>
          <pc:docMk/>
          <pc:sldMk cId="4244141133" sldId="449"/>
        </pc:sldMkLst>
        <pc:spChg chg="mod">
          <ac:chgData name="Lina Romančikaitė-Klingienė" userId="d1af1793-c0b7-432c-a16f-b1ace8e8d6de" providerId="ADAL" clId="{80877D61-A286-4B8E-8F6B-757A58249312}" dt="2026-05-18T18:10:58.427" v="5555" actId="20577"/>
          <ac:spMkLst>
            <pc:docMk/>
            <pc:sldMk cId="4244141133" sldId="449"/>
            <ac:spMk id="3" creationId="{9E0A757D-DD7E-9A7E-9930-8682FBDA3C6D}"/>
          </ac:spMkLst>
        </pc:spChg>
        <pc:spChg chg="mod">
          <ac:chgData name="Lina Romančikaitė-Klingienė" userId="d1af1793-c0b7-432c-a16f-b1ace8e8d6de" providerId="ADAL" clId="{80877D61-A286-4B8E-8F6B-757A58249312}" dt="2026-05-17T21:53:42.260" v="1349" actId="1076"/>
          <ac:spMkLst>
            <pc:docMk/>
            <pc:sldMk cId="4244141133" sldId="449"/>
            <ac:spMk id="9" creationId="{E5FF5B6A-B24F-8AB4-34C1-C207AE5E2A4A}"/>
          </ac:spMkLst>
        </pc:spChg>
        <pc:spChg chg="mod">
          <ac:chgData name="Lina Romančikaitė-Klingienė" userId="d1af1793-c0b7-432c-a16f-b1ace8e8d6de" providerId="ADAL" clId="{80877D61-A286-4B8E-8F6B-757A58249312}" dt="2026-05-18T13:47:52.566" v="2344" actId="1076"/>
          <ac:spMkLst>
            <pc:docMk/>
            <pc:sldMk cId="4244141133" sldId="449"/>
            <ac:spMk id="12" creationId="{16254ED1-FC4B-BDCC-5E17-528919B8DCF0}"/>
          </ac:spMkLst>
        </pc:spChg>
        <pc:spChg chg="mod">
          <ac:chgData name="Lina Romančikaitė-Klingienė" userId="d1af1793-c0b7-432c-a16f-b1ace8e8d6de" providerId="ADAL" clId="{80877D61-A286-4B8E-8F6B-757A58249312}" dt="2026-05-17T21:53:34.313" v="1348" actId="1076"/>
          <ac:spMkLst>
            <pc:docMk/>
            <pc:sldMk cId="4244141133" sldId="449"/>
            <ac:spMk id="28" creationId="{E8FAB3D4-76D4-016F-8D2F-4647DB30FBD1}"/>
          </ac:spMkLst>
        </pc:spChg>
      </pc:sldChg>
      <pc:sldChg chg="modSp mod">
        <pc:chgData name="Lina Romančikaitė-Klingienė" userId="d1af1793-c0b7-432c-a16f-b1ace8e8d6de" providerId="ADAL" clId="{80877D61-A286-4B8E-8F6B-757A58249312}" dt="2026-05-18T18:11:04.156" v="5557" actId="20577"/>
        <pc:sldMkLst>
          <pc:docMk/>
          <pc:sldMk cId="3147932864" sldId="450"/>
        </pc:sldMkLst>
        <pc:spChg chg="mod">
          <ac:chgData name="Lina Romančikaitė-Klingienė" userId="d1af1793-c0b7-432c-a16f-b1ace8e8d6de" providerId="ADAL" clId="{80877D61-A286-4B8E-8F6B-757A58249312}" dt="2026-05-17T21:53:24.037" v="1347" actId="1076"/>
          <ac:spMkLst>
            <pc:docMk/>
            <pc:sldMk cId="3147932864" sldId="450"/>
            <ac:spMk id="2" creationId="{353AFB4F-FE76-6470-6A79-FB4BB6967BF5}"/>
          </ac:spMkLst>
        </pc:spChg>
        <pc:spChg chg="mod">
          <ac:chgData name="Lina Romančikaitė-Klingienė" userId="d1af1793-c0b7-432c-a16f-b1ace8e8d6de" providerId="ADAL" clId="{80877D61-A286-4B8E-8F6B-757A58249312}" dt="2026-05-18T18:11:04.156" v="5557" actId="20577"/>
          <ac:spMkLst>
            <pc:docMk/>
            <pc:sldMk cId="3147932864" sldId="450"/>
            <ac:spMk id="3" creationId="{9E0A757D-DD7E-9A7E-9930-8682FBDA3C6D}"/>
          </ac:spMkLst>
        </pc:spChg>
        <pc:spChg chg="mod">
          <ac:chgData name="Lina Romančikaitė-Klingienė" userId="d1af1793-c0b7-432c-a16f-b1ace8e8d6de" providerId="ADAL" clId="{80877D61-A286-4B8E-8F6B-757A58249312}" dt="2026-05-17T21:53:19.215" v="1346" actId="1076"/>
          <ac:spMkLst>
            <pc:docMk/>
            <pc:sldMk cId="3147932864" sldId="450"/>
            <ac:spMk id="16" creationId="{3D3003CE-217E-6471-D195-FD9658191527}"/>
          </ac:spMkLst>
        </pc:spChg>
        <pc:spChg chg="mod">
          <ac:chgData name="Lina Romančikaitė-Klingienė" userId="d1af1793-c0b7-432c-a16f-b1ace8e8d6de" providerId="ADAL" clId="{80877D61-A286-4B8E-8F6B-757A58249312}" dt="2026-05-17T21:53:11.707" v="1345" actId="1076"/>
          <ac:spMkLst>
            <pc:docMk/>
            <pc:sldMk cId="3147932864" sldId="450"/>
            <ac:spMk id="23" creationId="{5157118B-B3B8-C7F0-03D5-AFE2C40BA974}"/>
          </ac:spMkLst>
        </pc:spChg>
        <pc:spChg chg="mod">
          <ac:chgData name="Lina Romančikaitė-Klingienė" userId="d1af1793-c0b7-432c-a16f-b1ace8e8d6de" providerId="ADAL" clId="{80877D61-A286-4B8E-8F6B-757A58249312}" dt="2026-05-17T21:53:01.542" v="1343" actId="1076"/>
          <ac:spMkLst>
            <pc:docMk/>
            <pc:sldMk cId="3147932864" sldId="450"/>
            <ac:spMk id="28" creationId="{E8FAB3D4-76D4-016F-8D2F-4647DB30FBD1}"/>
          </ac:spMkLst>
        </pc:spChg>
        <pc:spChg chg="mod">
          <ac:chgData name="Lina Romančikaitė-Klingienė" userId="d1af1793-c0b7-432c-a16f-b1ace8e8d6de" providerId="ADAL" clId="{80877D61-A286-4B8E-8F6B-757A58249312}" dt="2026-05-17T21:53:06.815" v="1344" actId="1076"/>
          <ac:spMkLst>
            <pc:docMk/>
            <pc:sldMk cId="3147932864" sldId="450"/>
            <ac:spMk id="33" creationId="{27917550-9A7C-0E82-3BA7-02DD76E3BC1D}"/>
          </ac:spMkLst>
        </pc:spChg>
      </pc:sldChg>
      <pc:sldChg chg="modSp mod">
        <pc:chgData name="Lina Romančikaitė-Klingienė" userId="d1af1793-c0b7-432c-a16f-b1ace8e8d6de" providerId="ADAL" clId="{80877D61-A286-4B8E-8F6B-757A58249312}" dt="2026-05-18T18:11:08.897" v="5559" actId="20577"/>
        <pc:sldMkLst>
          <pc:docMk/>
          <pc:sldMk cId="228592748" sldId="451"/>
        </pc:sldMkLst>
        <pc:spChg chg="mod">
          <ac:chgData name="Lina Romančikaitė-Klingienė" userId="d1af1793-c0b7-432c-a16f-b1ace8e8d6de" providerId="ADAL" clId="{80877D61-A286-4B8E-8F6B-757A58249312}" dt="2026-05-18T18:11:08.897" v="5559" actId="20577"/>
          <ac:spMkLst>
            <pc:docMk/>
            <pc:sldMk cId="228592748" sldId="451"/>
            <ac:spMk id="3" creationId="{9E0A757D-DD7E-9A7E-9930-8682FBDA3C6D}"/>
          </ac:spMkLst>
        </pc:spChg>
        <pc:spChg chg="mod">
          <ac:chgData name="Lina Romančikaitė-Klingienė" userId="d1af1793-c0b7-432c-a16f-b1ace8e8d6de" providerId="ADAL" clId="{80877D61-A286-4B8E-8F6B-757A58249312}" dt="2026-05-18T13:48:05.648" v="2345" actId="1076"/>
          <ac:spMkLst>
            <pc:docMk/>
            <pc:sldMk cId="228592748" sldId="451"/>
            <ac:spMk id="28" creationId="{E8FAB3D4-76D4-016F-8D2F-4647DB30FBD1}"/>
          </ac:spMkLst>
        </pc:spChg>
      </pc:sldChg>
      <pc:sldChg chg="modSp mod">
        <pc:chgData name="Lina Romančikaitė-Klingienė" userId="d1af1793-c0b7-432c-a16f-b1ace8e8d6de" providerId="ADAL" clId="{80877D61-A286-4B8E-8F6B-757A58249312}" dt="2026-05-18T18:11:14.372" v="5561" actId="20577"/>
        <pc:sldMkLst>
          <pc:docMk/>
          <pc:sldMk cId="3319252277" sldId="452"/>
        </pc:sldMkLst>
        <pc:spChg chg="mod">
          <ac:chgData name="Lina Romančikaitė-Klingienė" userId="d1af1793-c0b7-432c-a16f-b1ace8e8d6de" providerId="ADAL" clId="{80877D61-A286-4B8E-8F6B-757A58249312}" dt="2026-05-18T18:11:14.372" v="5561" actId="20577"/>
          <ac:spMkLst>
            <pc:docMk/>
            <pc:sldMk cId="3319252277" sldId="452"/>
            <ac:spMk id="3" creationId="{9E0A757D-DD7E-9A7E-9930-8682FBDA3C6D}"/>
          </ac:spMkLst>
        </pc:spChg>
        <pc:spChg chg="mod">
          <ac:chgData name="Lina Romančikaitė-Klingienė" userId="d1af1793-c0b7-432c-a16f-b1ace8e8d6de" providerId="ADAL" clId="{80877D61-A286-4B8E-8F6B-757A58249312}" dt="2026-05-18T13:51:17.314" v="2354" actId="20577"/>
          <ac:spMkLst>
            <pc:docMk/>
            <pc:sldMk cId="3319252277" sldId="452"/>
            <ac:spMk id="5" creationId="{A81CD0D3-A4E6-8BD7-8E7D-465D01B34ADB}"/>
          </ac:spMkLst>
        </pc:spChg>
        <pc:spChg chg="mod">
          <ac:chgData name="Lina Romančikaitė-Klingienė" userId="d1af1793-c0b7-432c-a16f-b1ace8e8d6de" providerId="ADAL" clId="{80877D61-A286-4B8E-8F6B-757A58249312}" dt="2026-05-18T13:48:18.317" v="2346" actId="1076"/>
          <ac:spMkLst>
            <pc:docMk/>
            <pc:sldMk cId="3319252277" sldId="452"/>
            <ac:spMk id="11" creationId="{FD451292-31C0-CFA7-7575-DD5EE3E38E64}"/>
          </ac:spMkLst>
        </pc:spChg>
        <pc:spChg chg="mod">
          <ac:chgData name="Lina Romančikaitė-Klingienė" userId="d1af1793-c0b7-432c-a16f-b1ace8e8d6de" providerId="ADAL" clId="{80877D61-A286-4B8E-8F6B-757A58249312}" dt="2026-05-17T21:52:37.677" v="1341" actId="1076"/>
          <ac:spMkLst>
            <pc:docMk/>
            <pc:sldMk cId="3319252277" sldId="452"/>
            <ac:spMk id="17" creationId="{DB7959CD-76B2-1FD6-8E39-B640BEB8A0CC}"/>
          </ac:spMkLst>
        </pc:spChg>
        <pc:spChg chg="mod">
          <ac:chgData name="Lina Romančikaitė-Klingienė" userId="d1af1793-c0b7-432c-a16f-b1ace8e8d6de" providerId="ADAL" clId="{80877D61-A286-4B8E-8F6B-757A58249312}" dt="2026-05-17T21:52:46.890" v="1342" actId="1076"/>
          <ac:spMkLst>
            <pc:docMk/>
            <pc:sldMk cId="3319252277" sldId="452"/>
            <ac:spMk id="28" creationId="{E8FAB3D4-76D4-016F-8D2F-4647DB30FBD1}"/>
          </ac:spMkLst>
        </pc:spChg>
        <pc:spChg chg="mod">
          <ac:chgData name="Lina Romančikaitė-Klingienė" userId="d1af1793-c0b7-432c-a16f-b1ace8e8d6de" providerId="ADAL" clId="{80877D61-A286-4B8E-8F6B-757A58249312}" dt="2026-05-17T21:51:52.325" v="1331" actId="1076"/>
          <ac:spMkLst>
            <pc:docMk/>
            <pc:sldMk cId="3319252277" sldId="452"/>
            <ac:spMk id="33" creationId="{27917550-9A7C-0E82-3BA7-02DD76E3BC1D}"/>
          </ac:spMkLst>
        </pc:spChg>
        <pc:cxnChg chg="mod">
          <ac:chgData name="Lina Romančikaitė-Klingienė" userId="d1af1793-c0b7-432c-a16f-b1ace8e8d6de" providerId="ADAL" clId="{80877D61-A286-4B8E-8F6B-757A58249312}" dt="2026-05-18T13:53:51.886" v="2361" actId="14100"/>
          <ac:cxnSpMkLst>
            <pc:docMk/>
            <pc:sldMk cId="3319252277" sldId="452"/>
            <ac:cxnSpMk id="7" creationId="{58CF490C-7B19-C68A-A3CC-5A2E89EBD046}"/>
          </ac:cxnSpMkLst>
        </pc:cxnChg>
        <pc:cxnChg chg="mod">
          <ac:chgData name="Lina Romančikaitė-Klingienė" userId="d1af1793-c0b7-432c-a16f-b1ace8e8d6de" providerId="ADAL" clId="{80877D61-A286-4B8E-8F6B-757A58249312}" dt="2026-05-18T13:53:49.300" v="2360" actId="14100"/>
          <ac:cxnSpMkLst>
            <pc:docMk/>
            <pc:sldMk cId="3319252277" sldId="452"/>
            <ac:cxnSpMk id="13" creationId="{08ED0FE4-C938-E9CD-B857-6A087451BC3F}"/>
          </ac:cxnSpMkLst>
        </pc:cxnChg>
      </pc:sldChg>
      <pc:sldChg chg="modSp mod">
        <pc:chgData name="Lina Romančikaitė-Klingienė" userId="d1af1793-c0b7-432c-a16f-b1ace8e8d6de" providerId="ADAL" clId="{80877D61-A286-4B8E-8F6B-757A58249312}" dt="2026-05-18T18:11:24.883" v="5567" actId="20577"/>
        <pc:sldMkLst>
          <pc:docMk/>
          <pc:sldMk cId="3667795304" sldId="456"/>
        </pc:sldMkLst>
        <pc:spChg chg="mod">
          <ac:chgData name="Lina Romančikaitė-Klingienė" userId="d1af1793-c0b7-432c-a16f-b1ace8e8d6de" providerId="ADAL" clId="{80877D61-A286-4B8E-8F6B-757A58249312}" dt="2026-05-15T07:51:10.077" v="341" actId="1076"/>
          <ac:spMkLst>
            <pc:docMk/>
            <pc:sldMk cId="3667795304" sldId="456"/>
            <ac:spMk id="2" creationId="{8533DCD9-97A2-DBAE-6CB6-4D0182BB688C}"/>
          </ac:spMkLst>
        </pc:spChg>
        <pc:spChg chg="mod">
          <ac:chgData name="Lina Romančikaitė-Klingienė" userId="d1af1793-c0b7-432c-a16f-b1ace8e8d6de" providerId="ADAL" clId="{80877D61-A286-4B8E-8F6B-757A58249312}" dt="2026-05-18T18:11:24.883" v="5567" actId="20577"/>
          <ac:spMkLst>
            <pc:docMk/>
            <pc:sldMk cId="3667795304" sldId="456"/>
            <ac:spMk id="3" creationId="{9E0A757D-DD7E-9A7E-9930-8682FBDA3C6D}"/>
          </ac:spMkLst>
        </pc:spChg>
      </pc:sldChg>
      <pc:sldChg chg="modSp mod">
        <pc:chgData name="Lina Romančikaitė-Klingienė" userId="d1af1793-c0b7-432c-a16f-b1ace8e8d6de" providerId="ADAL" clId="{80877D61-A286-4B8E-8F6B-757A58249312}" dt="2026-05-18T18:12:01.301" v="5574" actId="1076"/>
        <pc:sldMkLst>
          <pc:docMk/>
          <pc:sldMk cId="1239156936" sldId="457"/>
        </pc:sldMkLst>
        <pc:spChg chg="mod">
          <ac:chgData name="Lina Romančikaitė-Klingienė" userId="d1af1793-c0b7-432c-a16f-b1ace8e8d6de" providerId="ADAL" clId="{80877D61-A286-4B8E-8F6B-757A58249312}" dt="2026-05-18T18:11:29.215" v="5569" actId="20577"/>
          <ac:spMkLst>
            <pc:docMk/>
            <pc:sldMk cId="1239156936" sldId="457"/>
            <ac:spMk id="3" creationId="{9E0A757D-DD7E-9A7E-9930-8682FBDA3C6D}"/>
          </ac:spMkLst>
        </pc:spChg>
        <pc:spChg chg="mod">
          <ac:chgData name="Lina Romančikaitė-Klingienė" userId="d1af1793-c0b7-432c-a16f-b1ace8e8d6de" providerId="ADAL" clId="{80877D61-A286-4B8E-8F6B-757A58249312}" dt="2026-05-18T18:12:01.301" v="5574" actId="1076"/>
          <ac:spMkLst>
            <pc:docMk/>
            <pc:sldMk cId="1239156936" sldId="457"/>
            <ac:spMk id="13" creationId="{CADCA1A3-61E8-E172-D26F-FB545E51829B}"/>
          </ac:spMkLst>
        </pc:spChg>
        <pc:spChg chg="mod">
          <ac:chgData name="Lina Romančikaitė-Klingienė" userId="d1af1793-c0b7-432c-a16f-b1ace8e8d6de" providerId="ADAL" clId="{80877D61-A286-4B8E-8F6B-757A58249312}" dt="2026-05-17T21:51:01.112" v="1330" actId="1076"/>
          <ac:spMkLst>
            <pc:docMk/>
            <pc:sldMk cId="1239156936" sldId="457"/>
            <ac:spMk id="16" creationId="{58542262-4778-4B05-42DA-16BF98704671}"/>
          </ac:spMkLst>
        </pc:spChg>
        <pc:spChg chg="mod">
          <ac:chgData name="Lina Romančikaitė-Klingienė" userId="d1af1793-c0b7-432c-a16f-b1ace8e8d6de" providerId="ADAL" clId="{80877D61-A286-4B8E-8F6B-757A58249312}" dt="2026-05-18T13:51:52.859" v="2357" actId="1076"/>
          <ac:spMkLst>
            <pc:docMk/>
            <pc:sldMk cId="1239156936" sldId="457"/>
            <ac:spMk id="18" creationId="{5A9FE855-548E-02DE-54D7-A7D1D9C89B2E}"/>
          </ac:spMkLst>
        </pc:spChg>
        <pc:picChg chg="mod">
          <ac:chgData name="Lina Romančikaitė-Klingienė" userId="d1af1793-c0b7-432c-a16f-b1ace8e8d6de" providerId="ADAL" clId="{80877D61-A286-4B8E-8F6B-757A58249312}" dt="2026-05-18T18:11:55.167" v="5572" actId="1076"/>
          <ac:picMkLst>
            <pc:docMk/>
            <pc:sldMk cId="1239156936" sldId="457"/>
            <ac:picMk id="7" creationId="{C9F81F5A-AC82-E977-2650-535304DCA49B}"/>
          </ac:picMkLst>
        </pc:picChg>
        <pc:picChg chg="mod">
          <ac:chgData name="Lina Romančikaitė-Klingienė" userId="d1af1793-c0b7-432c-a16f-b1ace8e8d6de" providerId="ADAL" clId="{80877D61-A286-4B8E-8F6B-757A58249312}" dt="2026-05-18T18:11:58.133" v="5573" actId="1076"/>
          <ac:picMkLst>
            <pc:docMk/>
            <pc:sldMk cId="1239156936" sldId="457"/>
            <ac:picMk id="11" creationId="{A26C9073-586E-98CB-35F7-438A7D9A096A}"/>
          </ac:picMkLst>
        </pc:picChg>
      </pc:sldChg>
      <pc:sldChg chg="modSp mod">
        <pc:chgData name="Lina Romančikaitė-Klingienė" userId="d1af1793-c0b7-432c-a16f-b1ace8e8d6de" providerId="ADAL" clId="{80877D61-A286-4B8E-8F6B-757A58249312}" dt="2026-05-18T18:11:34.273" v="5571" actId="20577"/>
        <pc:sldMkLst>
          <pc:docMk/>
          <pc:sldMk cId="1231988401" sldId="458"/>
        </pc:sldMkLst>
        <pc:spChg chg="mod">
          <ac:chgData name="Lina Romančikaitė-Klingienė" userId="d1af1793-c0b7-432c-a16f-b1ace8e8d6de" providerId="ADAL" clId="{80877D61-A286-4B8E-8F6B-757A58249312}" dt="2026-05-18T18:11:34.273" v="5571" actId="20577"/>
          <ac:spMkLst>
            <pc:docMk/>
            <pc:sldMk cId="1231988401" sldId="458"/>
            <ac:spMk id="3" creationId="{9E0A757D-DD7E-9A7E-9930-8682FBDA3C6D}"/>
          </ac:spMkLst>
        </pc:spChg>
        <pc:spChg chg="mod">
          <ac:chgData name="Lina Romančikaitė-Klingienė" userId="d1af1793-c0b7-432c-a16f-b1ace8e8d6de" providerId="ADAL" clId="{80877D61-A286-4B8E-8F6B-757A58249312}" dt="2026-05-18T13:52:35.592" v="2359" actId="1076"/>
          <ac:spMkLst>
            <pc:docMk/>
            <pc:sldMk cId="1231988401" sldId="458"/>
            <ac:spMk id="13" creationId="{CADCA1A3-61E8-E172-D26F-FB545E51829B}"/>
          </ac:spMkLst>
        </pc:spChg>
        <pc:spChg chg="mod">
          <ac:chgData name="Lina Romančikaitė-Klingienė" userId="d1af1793-c0b7-432c-a16f-b1ace8e8d6de" providerId="ADAL" clId="{80877D61-A286-4B8E-8F6B-757A58249312}" dt="2026-05-15T07:52:53.155" v="349" actId="1076"/>
          <ac:spMkLst>
            <pc:docMk/>
            <pc:sldMk cId="1231988401" sldId="458"/>
            <ac:spMk id="28" creationId="{81CEE0CF-B493-4BA2-A672-2108C31A5E4A}"/>
          </ac:spMkLst>
        </pc:spChg>
      </pc:sldChg>
      <pc:sldChg chg="addSp delSp modSp add mod">
        <pc:chgData name="Lina Romančikaitė-Klingienė" userId="d1af1793-c0b7-432c-a16f-b1ace8e8d6de" providerId="ADAL" clId="{80877D61-A286-4B8E-8F6B-757A58249312}" dt="2026-05-18T18:18:39.298" v="5622" actId="1076"/>
        <pc:sldMkLst>
          <pc:docMk/>
          <pc:sldMk cId="2847815327" sldId="459"/>
        </pc:sldMkLst>
        <pc:spChg chg="mod">
          <ac:chgData name="Lina Romančikaitė-Klingienė" userId="d1af1793-c0b7-432c-a16f-b1ace8e8d6de" providerId="ADAL" clId="{80877D61-A286-4B8E-8F6B-757A58249312}" dt="2026-05-18T18:15:12.630" v="5601" actId="1076"/>
          <ac:spMkLst>
            <pc:docMk/>
            <pc:sldMk cId="2847815327" sldId="459"/>
            <ac:spMk id="3" creationId="{79092CE9-B4F9-2F81-5F30-7C0B4020F481}"/>
          </ac:spMkLst>
        </pc:spChg>
        <pc:spChg chg="add mod">
          <ac:chgData name="Lina Romančikaitė-Klingienė" userId="d1af1793-c0b7-432c-a16f-b1ace8e8d6de" providerId="ADAL" clId="{80877D61-A286-4B8E-8F6B-757A58249312}" dt="2026-05-18T18:18:39.298" v="5622" actId="1076"/>
          <ac:spMkLst>
            <pc:docMk/>
            <pc:sldMk cId="2847815327" sldId="459"/>
            <ac:spMk id="6" creationId="{37F80B0A-E67C-493A-89F1-B861B9DD9E2A}"/>
          </ac:spMkLst>
        </pc:spChg>
        <pc:spChg chg="mod">
          <ac:chgData name="Lina Romančikaitė-Klingienė" userId="d1af1793-c0b7-432c-a16f-b1ace8e8d6de" providerId="ADAL" clId="{80877D61-A286-4B8E-8F6B-757A58249312}" dt="2026-05-18T18:15:07.774" v="5600" actId="20577"/>
          <ac:spMkLst>
            <pc:docMk/>
            <pc:sldMk cId="2847815327" sldId="459"/>
            <ac:spMk id="7" creationId="{00000000-0000-0000-0000-000000000000}"/>
          </ac:spMkLst>
        </pc:spChg>
      </pc:sldChg>
      <pc:sldChg chg="addSp delSp modSp add mod">
        <pc:chgData name="Lina Romančikaitė-Klingienė" userId="d1af1793-c0b7-432c-a16f-b1ace8e8d6de" providerId="ADAL" clId="{80877D61-A286-4B8E-8F6B-757A58249312}" dt="2026-05-18T13:52:22.986" v="2358" actId="2711"/>
        <pc:sldMkLst>
          <pc:docMk/>
          <pc:sldMk cId="399576431" sldId="500"/>
        </pc:sldMkLst>
        <pc:spChg chg="mod">
          <ac:chgData name="Lina Romančikaitė-Klingienė" userId="d1af1793-c0b7-432c-a16f-b1ace8e8d6de" providerId="ADAL" clId="{80877D61-A286-4B8E-8F6B-757A58249312}" dt="2026-05-18T13:52:22.986" v="2358" actId="2711"/>
          <ac:spMkLst>
            <pc:docMk/>
            <pc:sldMk cId="399576431" sldId="500"/>
            <ac:spMk id="6" creationId="{1AE2AFA2-E48A-E1E5-D4CD-C04188C4AEB4}"/>
          </ac:spMkLst>
        </pc:spChg>
      </pc:sldChg>
      <pc:sldChg chg="addSp delSp modSp add mod">
        <pc:chgData name="Lina Romančikaitė-Klingienė" userId="d1af1793-c0b7-432c-a16f-b1ace8e8d6de" providerId="ADAL" clId="{80877D61-A286-4B8E-8F6B-757A58249312}" dt="2026-05-18T18:18:20.828" v="5618" actId="1076"/>
        <pc:sldMkLst>
          <pc:docMk/>
          <pc:sldMk cId="3260142081" sldId="501"/>
        </pc:sldMkLst>
        <pc:spChg chg="del mod">
          <ac:chgData name="Lina Romančikaitė-Klingienė" userId="d1af1793-c0b7-432c-a16f-b1ace8e8d6de" providerId="ADAL" clId="{80877D61-A286-4B8E-8F6B-757A58249312}" dt="2026-05-18T12:21:06.547" v="1916" actId="478"/>
          <ac:spMkLst>
            <pc:docMk/>
            <pc:sldMk cId="3260142081" sldId="501"/>
            <ac:spMk id="8" creationId="{6337DC29-C486-8F5E-21CD-C13EBF4757E5}"/>
          </ac:spMkLst>
        </pc:spChg>
        <pc:spChg chg="mod">
          <ac:chgData name="Lina Romančikaitė-Klingienė" userId="d1af1793-c0b7-432c-a16f-b1ace8e8d6de" providerId="ADAL" clId="{80877D61-A286-4B8E-8F6B-757A58249312}" dt="2026-05-18T18:18:20.828" v="5618" actId="1076"/>
          <ac:spMkLst>
            <pc:docMk/>
            <pc:sldMk cId="3260142081" sldId="501"/>
            <ac:spMk id="11" creationId="{165EE8DA-1849-CCCB-D9B4-9FE51A8A4F6E}"/>
          </ac:spMkLst>
        </pc:spChg>
        <pc:spChg chg="add del">
          <ac:chgData name="Lina Romančikaitė-Klingienė" userId="d1af1793-c0b7-432c-a16f-b1ace8e8d6de" providerId="ADAL" clId="{80877D61-A286-4B8E-8F6B-757A58249312}" dt="2026-05-18T12:20:19.765" v="1904" actId="22"/>
          <ac:spMkLst>
            <pc:docMk/>
            <pc:sldMk cId="3260142081" sldId="501"/>
            <ac:spMk id="12" creationId="{D157A45A-06BF-FA10-DE06-EEBB6CA8ACD9}"/>
          </ac:spMkLst>
        </pc:spChg>
        <pc:spChg chg="add del">
          <ac:chgData name="Lina Romančikaitė-Klingienė" userId="d1af1793-c0b7-432c-a16f-b1ace8e8d6de" providerId="ADAL" clId="{80877D61-A286-4B8E-8F6B-757A58249312}" dt="2026-05-18T12:20:37.236" v="1906" actId="22"/>
          <ac:spMkLst>
            <pc:docMk/>
            <pc:sldMk cId="3260142081" sldId="501"/>
            <ac:spMk id="14" creationId="{E804A3F5-64E7-8BFC-7176-3F39760D6671}"/>
          </ac:spMkLst>
        </pc:spChg>
        <pc:spChg chg="add del">
          <ac:chgData name="Lina Romančikaitė-Klingienė" userId="d1af1793-c0b7-432c-a16f-b1ace8e8d6de" providerId="ADAL" clId="{80877D61-A286-4B8E-8F6B-757A58249312}" dt="2026-05-18T12:20:41.988" v="1908" actId="22"/>
          <ac:spMkLst>
            <pc:docMk/>
            <pc:sldMk cId="3260142081" sldId="501"/>
            <ac:spMk id="17" creationId="{00127C80-B7BD-6CDD-BD83-18E61657FC0B}"/>
          </ac:spMkLst>
        </pc:spChg>
        <pc:spChg chg="add del">
          <ac:chgData name="Lina Romančikaitė-Klingienė" userId="d1af1793-c0b7-432c-a16f-b1ace8e8d6de" providerId="ADAL" clId="{80877D61-A286-4B8E-8F6B-757A58249312}" dt="2026-05-18T12:20:46.152" v="1910" actId="22"/>
          <ac:spMkLst>
            <pc:docMk/>
            <pc:sldMk cId="3260142081" sldId="501"/>
            <ac:spMk id="19" creationId="{E8EFB2D2-8073-9D81-6B7A-1482BB4F7CCA}"/>
          </ac:spMkLst>
        </pc:spChg>
        <pc:spChg chg="add mod">
          <ac:chgData name="Lina Romančikaitė-Klingienė" userId="d1af1793-c0b7-432c-a16f-b1ace8e8d6de" providerId="ADAL" clId="{80877D61-A286-4B8E-8F6B-757A58249312}" dt="2026-05-18T12:21:41.613" v="1922" actId="14100"/>
          <ac:spMkLst>
            <pc:docMk/>
            <pc:sldMk cId="3260142081" sldId="501"/>
            <ac:spMk id="20" creationId="{837BD1B4-3183-DF7C-AC05-5374C280F6DA}"/>
          </ac:spMkLst>
        </pc:spChg>
      </pc:sldChg>
      <pc:sldChg chg="addSp delSp modSp add mod">
        <pc:chgData name="Lina Romančikaitė-Klingienė" userId="d1af1793-c0b7-432c-a16f-b1ace8e8d6de" providerId="ADAL" clId="{80877D61-A286-4B8E-8F6B-757A58249312}" dt="2026-05-18T18:18:30.385" v="5620" actId="1076"/>
        <pc:sldMkLst>
          <pc:docMk/>
          <pc:sldMk cId="2979826569" sldId="502"/>
        </pc:sldMkLst>
        <pc:spChg chg="add mod">
          <ac:chgData name="Lina Romančikaitė-Klingienė" userId="d1af1793-c0b7-432c-a16f-b1ace8e8d6de" providerId="ADAL" clId="{80877D61-A286-4B8E-8F6B-757A58249312}" dt="2026-05-18T18:18:30.385" v="5620" actId="1076"/>
          <ac:spMkLst>
            <pc:docMk/>
            <pc:sldMk cId="2979826569" sldId="502"/>
            <ac:spMk id="5" creationId="{3FE7C5D9-DCB2-1F7D-4510-4330AD55F714}"/>
          </ac:spMkLst>
        </pc:spChg>
        <pc:spChg chg="mod">
          <ac:chgData name="Lina Romančikaitė-Klingienė" userId="d1af1793-c0b7-432c-a16f-b1ace8e8d6de" providerId="ADAL" clId="{80877D61-A286-4B8E-8F6B-757A58249312}" dt="2026-05-18T12:07:12.196" v="1901" actId="1076"/>
          <ac:spMkLst>
            <pc:docMk/>
            <pc:sldMk cId="2979826569" sldId="502"/>
            <ac:spMk id="7" creationId="{6C28AB28-D980-0AD8-A0D9-27D5AB6ED154}"/>
          </ac:spMkLst>
        </pc:spChg>
      </pc:sldChg>
      <pc:sldChg chg="addSp delSp modSp add mod">
        <pc:chgData name="Lina Romančikaitė-Klingienė" userId="d1af1793-c0b7-432c-a16f-b1ace8e8d6de" providerId="ADAL" clId="{80877D61-A286-4B8E-8F6B-757A58249312}" dt="2026-05-18T18:17:30.994" v="5612" actId="1076"/>
        <pc:sldMkLst>
          <pc:docMk/>
          <pc:sldMk cId="3755294160" sldId="503"/>
        </pc:sldMkLst>
        <pc:spChg chg="mod">
          <ac:chgData name="Lina Romančikaitė-Klingienė" userId="d1af1793-c0b7-432c-a16f-b1ace8e8d6de" providerId="ADAL" clId="{80877D61-A286-4B8E-8F6B-757A58249312}" dt="2026-05-17T21:35:49.453" v="1124" actId="20577"/>
          <ac:spMkLst>
            <pc:docMk/>
            <pc:sldMk cId="3755294160" sldId="503"/>
            <ac:spMk id="3" creationId="{DEE889DC-48E1-F12E-DBC9-54AC9B987ED1}"/>
          </ac:spMkLst>
        </pc:spChg>
        <pc:spChg chg="mod">
          <ac:chgData name="Lina Romančikaitė-Klingienė" userId="d1af1793-c0b7-432c-a16f-b1ace8e8d6de" providerId="ADAL" clId="{80877D61-A286-4B8E-8F6B-757A58249312}" dt="2026-05-18T13:40:16.203" v="2282" actId="1076"/>
          <ac:spMkLst>
            <pc:docMk/>
            <pc:sldMk cId="3755294160" sldId="503"/>
            <ac:spMk id="8" creationId="{694541F6-9EB3-828C-99E7-B7A23691C00A}"/>
          </ac:spMkLst>
        </pc:spChg>
        <pc:spChg chg="mod">
          <ac:chgData name="Lina Romančikaitė-Klingienė" userId="d1af1793-c0b7-432c-a16f-b1ace8e8d6de" providerId="ADAL" clId="{80877D61-A286-4B8E-8F6B-757A58249312}" dt="2026-05-18T13:40:23.146" v="2284" actId="1076"/>
          <ac:spMkLst>
            <pc:docMk/>
            <pc:sldMk cId="3755294160" sldId="503"/>
            <ac:spMk id="12" creationId="{AF5E4B17-34C4-07CB-68CA-55F2B18C86C2}"/>
          </ac:spMkLst>
        </pc:spChg>
        <pc:spChg chg="mod ord">
          <ac:chgData name="Lina Romančikaitė-Klingienė" userId="d1af1793-c0b7-432c-a16f-b1ace8e8d6de" providerId="ADAL" clId="{80877D61-A286-4B8E-8F6B-757A58249312}" dt="2026-05-18T18:17:30.994" v="5612" actId="1076"/>
          <ac:spMkLst>
            <pc:docMk/>
            <pc:sldMk cId="3755294160" sldId="503"/>
            <ac:spMk id="17" creationId="{BFCE4734-E7AD-7FF5-E8EE-91673AB74591}"/>
          </ac:spMkLst>
        </pc:spChg>
        <pc:spChg chg="mod ord">
          <ac:chgData name="Lina Romančikaitė-Klingienė" userId="d1af1793-c0b7-432c-a16f-b1ace8e8d6de" providerId="ADAL" clId="{80877D61-A286-4B8E-8F6B-757A58249312}" dt="2026-05-18T18:17:27.462" v="5611" actId="1076"/>
          <ac:spMkLst>
            <pc:docMk/>
            <pc:sldMk cId="3755294160" sldId="503"/>
            <ac:spMk id="31" creationId="{494511EC-0631-9242-EFCF-80600D3D2A0D}"/>
          </ac:spMkLst>
        </pc:spChg>
        <pc:picChg chg="add mod ord">
          <ac:chgData name="Lina Romančikaitė-Klingienė" userId="d1af1793-c0b7-432c-a16f-b1ace8e8d6de" providerId="ADAL" clId="{80877D61-A286-4B8E-8F6B-757A58249312}" dt="2026-05-18T13:40:18.801" v="2283" actId="1076"/>
          <ac:picMkLst>
            <pc:docMk/>
            <pc:sldMk cId="3755294160" sldId="503"/>
            <ac:picMk id="4" creationId="{7E9AC81B-E269-427A-3D18-1C2BEAEF5D0B}"/>
          </ac:picMkLst>
        </pc:picChg>
      </pc:sldChg>
      <pc:sldChg chg="addSp delSp modSp new mod">
        <pc:chgData name="Lina Romančikaitė-Klingienė" userId="d1af1793-c0b7-432c-a16f-b1ace8e8d6de" providerId="ADAL" clId="{80877D61-A286-4B8E-8F6B-757A58249312}" dt="2026-05-18T16:35:15.767" v="4704" actId="20577"/>
        <pc:sldMkLst>
          <pc:docMk/>
          <pc:sldMk cId="2247467867" sldId="504"/>
        </pc:sldMkLst>
        <pc:spChg chg="del">
          <ac:chgData name="Lina Romančikaitė-Klingienė" userId="d1af1793-c0b7-432c-a16f-b1ace8e8d6de" providerId="ADAL" clId="{80877D61-A286-4B8E-8F6B-757A58249312}" dt="2026-05-18T13:59:41.866" v="2366" actId="478"/>
          <ac:spMkLst>
            <pc:docMk/>
            <pc:sldMk cId="2247467867" sldId="504"/>
            <ac:spMk id="2" creationId="{5DBDBB20-77FB-1344-3177-9CA3AAD07910}"/>
          </ac:spMkLst>
        </pc:spChg>
        <pc:spChg chg="del">
          <ac:chgData name="Lina Romančikaitė-Klingienė" userId="d1af1793-c0b7-432c-a16f-b1ace8e8d6de" providerId="ADAL" clId="{80877D61-A286-4B8E-8F6B-757A58249312}" dt="2026-05-18T13:59:24.762" v="2363" actId="478"/>
          <ac:spMkLst>
            <pc:docMk/>
            <pc:sldMk cId="2247467867" sldId="504"/>
            <ac:spMk id="3" creationId="{17E58558-1612-3C05-7AA3-D7F1E14196C7}"/>
          </ac:spMkLst>
        </pc:spChg>
        <pc:spChg chg="add mod">
          <ac:chgData name="Lina Romančikaitė-Klingienė" userId="d1af1793-c0b7-432c-a16f-b1ace8e8d6de" providerId="ADAL" clId="{80877D61-A286-4B8E-8F6B-757A58249312}" dt="2026-05-18T16:35:15.767" v="4704" actId="20577"/>
          <ac:spMkLst>
            <pc:docMk/>
            <pc:sldMk cId="2247467867" sldId="504"/>
            <ac:spMk id="6" creationId="{2B793FD5-10DC-656C-CA54-75377E25295F}"/>
          </ac:spMkLst>
        </pc:spChg>
        <pc:spChg chg="add mod">
          <ac:chgData name="Lina Romančikaitė-Klingienė" userId="d1af1793-c0b7-432c-a16f-b1ace8e8d6de" providerId="ADAL" clId="{80877D61-A286-4B8E-8F6B-757A58249312}" dt="2026-05-18T14:00:09.843" v="2371" actId="20577"/>
          <ac:spMkLst>
            <pc:docMk/>
            <pc:sldMk cId="2247467867" sldId="504"/>
            <ac:spMk id="8" creationId="{87B5A1A7-2D5F-1BD3-ACD3-9A7C404E8727}"/>
          </ac:spMkLst>
        </pc:spChg>
        <pc:spChg chg="add del">
          <ac:chgData name="Lina Romančikaitė-Klingienė" userId="d1af1793-c0b7-432c-a16f-b1ace8e8d6de" providerId="ADAL" clId="{80877D61-A286-4B8E-8F6B-757A58249312}" dt="2026-05-18T14:00:41.663" v="2374" actId="22"/>
          <ac:spMkLst>
            <pc:docMk/>
            <pc:sldMk cId="2247467867" sldId="504"/>
            <ac:spMk id="10" creationId="{78B7451E-8370-9F8E-5636-F1CE7DF7586F}"/>
          </ac:spMkLst>
        </pc:spChg>
        <pc:spChg chg="add mod">
          <ac:chgData name="Lina Romančikaitė-Klingienė" userId="d1af1793-c0b7-432c-a16f-b1ace8e8d6de" providerId="ADAL" clId="{80877D61-A286-4B8E-8F6B-757A58249312}" dt="2026-05-18T14:02:26.590" v="2411" actId="20577"/>
          <ac:spMkLst>
            <pc:docMk/>
            <pc:sldMk cId="2247467867" sldId="504"/>
            <ac:spMk id="11" creationId="{3EACE760-CD76-9EBF-D61F-25276FF7A3A6}"/>
          </ac:spMkLst>
        </pc:spChg>
        <pc:spChg chg="add mod">
          <ac:chgData name="Lina Romančikaitė-Klingienė" userId="d1af1793-c0b7-432c-a16f-b1ace8e8d6de" providerId="ADAL" clId="{80877D61-A286-4B8E-8F6B-757A58249312}" dt="2026-05-18T14:04:31.459" v="2520" actId="14100"/>
          <ac:spMkLst>
            <pc:docMk/>
            <pc:sldMk cId="2247467867" sldId="504"/>
            <ac:spMk id="14" creationId="{2557C170-BB52-EF7B-B6B8-D2685BADA1E5}"/>
          </ac:spMkLst>
        </pc:spChg>
        <pc:spChg chg="add mod">
          <ac:chgData name="Lina Romančikaitė-Klingienė" userId="d1af1793-c0b7-432c-a16f-b1ace8e8d6de" providerId="ADAL" clId="{80877D61-A286-4B8E-8F6B-757A58249312}" dt="2026-05-18T14:05:02.990" v="2526" actId="14100"/>
          <ac:spMkLst>
            <pc:docMk/>
            <pc:sldMk cId="2247467867" sldId="504"/>
            <ac:spMk id="15" creationId="{D0806947-D33E-DADA-6EC4-5DACF549C1B7}"/>
          </ac:spMkLst>
        </pc:spChg>
        <pc:spChg chg="add del mod">
          <ac:chgData name="Lina Romančikaitė-Klingienė" userId="d1af1793-c0b7-432c-a16f-b1ace8e8d6de" providerId="ADAL" clId="{80877D61-A286-4B8E-8F6B-757A58249312}" dt="2026-05-18T14:09:23.750" v="2608" actId="21"/>
          <ac:spMkLst>
            <pc:docMk/>
            <pc:sldMk cId="2247467867" sldId="504"/>
            <ac:spMk id="16" creationId="{62770B9C-372B-21E8-794D-6B62CEFA375F}"/>
          </ac:spMkLst>
        </pc:spChg>
        <pc:picChg chg="add mod">
          <ac:chgData name="Lina Romančikaitė-Klingienė" userId="d1af1793-c0b7-432c-a16f-b1ace8e8d6de" providerId="ADAL" clId="{80877D61-A286-4B8E-8F6B-757A58249312}" dt="2026-05-18T14:00:58.926" v="2378" actId="14100"/>
          <ac:picMkLst>
            <pc:docMk/>
            <pc:sldMk cId="2247467867" sldId="504"/>
            <ac:picMk id="5" creationId="{17CF2618-33B4-4D65-5762-1C99DF222DE2}"/>
          </ac:picMkLst>
        </pc:picChg>
        <pc:picChg chg="add mod">
          <ac:chgData name="Lina Romančikaitė-Klingienė" userId="d1af1793-c0b7-432c-a16f-b1ace8e8d6de" providerId="ADAL" clId="{80877D61-A286-4B8E-8F6B-757A58249312}" dt="2026-05-18T13:59:55.889" v="2368"/>
          <ac:picMkLst>
            <pc:docMk/>
            <pc:sldMk cId="2247467867" sldId="504"/>
            <ac:picMk id="7" creationId="{275545DF-ACE2-FDFC-23C1-BB36B2BA6931}"/>
          </ac:picMkLst>
        </pc:picChg>
        <pc:picChg chg="add mod">
          <ac:chgData name="Lina Romančikaitė-Klingienė" userId="d1af1793-c0b7-432c-a16f-b1ace8e8d6de" providerId="ADAL" clId="{80877D61-A286-4B8E-8F6B-757A58249312}" dt="2026-05-18T14:04:35.223" v="2521" actId="14100"/>
          <ac:picMkLst>
            <pc:docMk/>
            <pc:sldMk cId="2247467867" sldId="504"/>
            <ac:picMk id="13" creationId="{190D7BF8-DE71-1F41-FFE4-4AFB9F746DB2}"/>
          </ac:picMkLst>
        </pc:picChg>
      </pc:sldChg>
      <pc:sldChg chg="addSp delSp modSp add mod">
        <pc:chgData name="Lina Romančikaitė-Klingienė" userId="d1af1793-c0b7-432c-a16f-b1ace8e8d6de" providerId="ADAL" clId="{80877D61-A286-4B8E-8F6B-757A58249312}" dt="2026-05-18T17:58:31.459" v="5349" actId="14100"/>
        <pc:sldMkLst>
          <pc:docMk/>
          <pc:sldMk cId="1996462139" sldId="505"/>
        </pc:sldMkLst>
        <pc:spChg chg="mod">
          <ac:chgData name="Lina Romančikaitė-Klingienė" userId="d1af1793-c0b7-432c-a16f-b1ace8e8d6de" providerId="ADAL" clId="{80877D61-A286-4B8E-8F6B-757A58249312}" dt="2026-05-18T16:35:30.940" v="4706"/>
          <ac:spMkLst>
            <pc:docMk/>
            <pc:sldMk cId="1996462139" sldId="505"/>
            <ac:spMk id="6" creationId="{25C3BE1E-6912-C0AB-533B-E1244608AAF7}"/>
          </ac:spMkLst>
        </pc:spChg>
        <pc:spChg chg="mod">
          <ac:chgData name="Lina Romančikaitė-Klingienė" userId="d1af1793-c0b7-432c-a16f-b1ace8e8d6de" providerId="ADAL" clId="{80877D61-A286-4B8E-8F6B-757A58249312}" dt="2026-05-18T15:38:51.795" v="2967" actId="20577"/>
          <ac:spMkLst>
            <pc:docMk/>
            <pc:sldMk cId="1996462139" sldId="505"/>
            <ac:spMk id="8" creationId="{430BF732-B4BC-AA10-3A25-90601E9D5416}"/>
          </ac:spMkLst>
        </pc:spChg>
        <pc:spChg chg="add mod">
          <ac:chgData name="Lina Romančikaitė-Klingienė" userId="d1af1793-c0b7-432c-a16f-b1ace8e8d6de" providerId="ADAL" clId="{80877D61-A286-4B8E-8F6B-757A58249312}" dt="2026-05-18T14:52:59.716" v="2682" actId="1076"/>
          <ac:spMkLst>
            <pc:docMk/>
            <pc:sldMk cId="1996462139" sldId="505"/>
            <ac:spMk id="10" creationId="{DF622D2E-6B96-E7D3-DA0A-BAC5E0124048}"/>
          </ac:spMkLst>
        </pc:spChg>
        <pc:spChg chg="mod">
          <ac:chgData name="Lina Romančikaitė-Klingienė" userId="d1af1793-c0b7-432c-a16f-b1ace8e8d6de" providerId="ADAL" clId="{80877D61-A286-4B8E-8F6B-757A58249312}" dt="2026-05-18T14:53:10.263" v="2685" actId="1076"/>
          <ac:spMkLst>
            <pc:docMk/>
            <pc:sldMk cId="1996462139" sldId="505"/>
            <ac:spMk id="11" creationId="{3B97DAAB-23FE-19F6-0432-DA35082AA230}"/>
          </ac:spMkLst>
        </pc:spChg>
        <pc:spChg chg="del mod ord">
          <ac:chgData name="Lina Romančikaitė-Klingienė" userId="d1af1793-c0b7-432c-a16f-b1ace8e8d6de" providerId="ADAL" clId="{80877D61-A286-4B8E-8F6B-757A58249312}" dt="2026-05-18T14:21:36.847" v="2639" actId="21"/>
          <ac:spMkLst>
            <pc:docMk/>
            <pc:sldMk cId="1996462139" sldId="505"/>
            <ac:spMk id="14" creationId="{E56E1682-B788-D27A-4F92-57B0E8E76592}"/>
          </ac:spMkLst>
        </pc:spChg>
        <pc:spChg chg="del">
          <ac:chgData name="Lina Romančikaitė-Klingienė" userId="d1af1793-c0b7-432c-a16f-b1ace8e8d6de" providerId="ADAL" clId="{80877D61-A286-4B8E-8F6B-757A58249312}" dt="2026-05-18T14:11:56.444" v="2617" actId="478"/>
          <ac:spMkLst>
            <pc:docMk/>
            <pc:sldMk cId="1996462139" sldId="505"/>
            <ac:spMk id="15" creationId="{7FD292D5-0B8C-4289-66F4-7692A207876C}"/>
          </ac:spMkLst>
        </pc:spChg>
        <pc:spChg chg="add mod">
          <ac:chgData name="Lina Romančikaitė-Klingienė" userId="d1af1793-c0b7-432c-a16f-b1ace8e8d6de" providerId="ADAL" clId="{80877D61-A286-4B8E-8F6B-757A58249312}" dt="2026-05-18T14:34:23.187" v="2658" actId="1076"/>
          <ac:spMkLst>
            <pc:docMk/>
            <pc:sldMk cId="1996462139" sldId="505"/>
            <ac:spMk id="17" creationId="{24DF06D7-2833-86BE-0870-F56B0A6EB809}"/>
          </ac:spMkLst>
        </pc:spChg>
        <pc:spChg chg="add mod">
          <ac:chgData name="Lina Romančikaitė-Klingienė" userId="d1af1793-c0b7-432c-a16f-b1ace8e8d6de" providerId="ADAL" clId="{80877D61-A286-4B8E-8F6B-757A58249312}" dt="2026-05-18T14:53:02.712" v="2683" actId="1076"/>
          <ac:spMkLst>
            <pc:docMk/>
            <pc:sldMk cId="1996462139" sldId="505"/>
            <ac:spMk id="18" creationId="{62770B9C-372B-21E8-794D-6B62CEFA375F}"/>
          </ac:spMkLst>
        </pc:spChg>
        <pc:spChg chg="add mod">
          <ac:chgData name="Lina Romančikaitė-Klingienė" userId="d1af1793-c0b7-432c-a16f-b1ace8e8d6de" providerId="ADAL" clId="{80877D61-A286-4B8E-8F6B-757A58249312}" dt="2026-05-18T14:53:06.175" v="2684" actId="1076"/>
          <ac:spMkLst>
            <pc:docMk/>
            <pc:sldMk cId="1996462139" sldId="505"/>
            <ac:spMk id="19" creationId="{00684689-1AAB-168F-2791-D1120282BC9F}"/>
          </ac:spMkLst>
        </pc:spChg>
        <pc:spChg chg="add mod">
          <ac:chgData name="Lina Romančikaitė-Klingienė" userId="d1af1793-c0b7-432c-a16f-b1ace8e8d6de" providerId="ADAL" clId="{80877D61-A286-4B8E-8F6B-757A58249312}" dt="2026-05-18T17:58:31.459" v="5349" actId="14100"/>
          <ac:spMkLst>
            <pc:docMk/>
            <pc:sldMk cId="1996462139" sldId="505"/>
            <ac:spMk id="22" creationId="{38167375-2C67-9806-D582-DE28879A3B5F}"/>
          </ac:spMkLst>
        </pc:spChg>
        <pc:picChg chg="add del mod">
          <ac:chgData name="Lina Romančikaitė-Klingienė" userId="d1af1793-c0b7-432c-a16f-b1ace8e8d6de" providerId="ADAL" clId="{80877D61-A286-4B8E-8F6B-757A58249312}" dt="2026-05-18T14:06:21.315" v="2533" actId="478"/>
          <ac:picMkLst>
            <pc:docMk/>
            <pc:sldMk cId="1996462139" sldId="505"/>
            <ac:picMk id="3" creationId="{FC7205FD-8688-AC93-2CFB-B118505CE7E9}"/>
          </ac:picMkLst>
        </pc:picChg>
        <pc:picChg chg="del">
          <ac:chgData name="Lina Romančikaitė-Klingienė" userId="d1af1793-c0b7-432c-a16f-b1ace8e8d6de" providerId="ADAL" clId="{80877D61-A286-4B8E-8F6B-757A58249312}" dt="2026-05-18T14:05:42.844" v="2528" actId="478"/>
          <ac:picMkLst>
            <pc:docMk/>
            <pc:sldMk cId="1996462139" sldId="505"/>
            <ac:picMk id="5" creationId="{2FE89A2D-6D28-361C-74AF-F49F801FC3A7}"/>
          </ac:picMkLst>
        </pc:picChg>
        <pc:picChg chg="add mod ord">
          <ac:chgData name="Lina Romančikaitė-Klingienė" userId="d1af1793-c0b7-432c-a16f-b1ace8e8d6de" providerId="ADAL" clId="{80877D61-A286-4B8E-8F6B-757A58249312}" dt="2026-05-18T14:52:47.505" v="2679" actId="14100"/>
          <ac:picMkLst>
            <pc:docMk/>
            <pc:sldMk cId="1996462139" sldId="505"/>
            <ac:picMk id="9" creationId="{9F0C3674-C908-8666-E155-B2A0D5FCB6F3}"/>
          </ac:picMkLst>
        </pc:picChg>
        <pc:picChg chg="add mod">
          <ac:chgData name="Lina Romančikaitė-Klingienė" userId="d1af1793-c0b7-432c-a16f-b1ace8e8d6de" providerId="ADAL" clId="{80877D61-A286-4B8E-8F6B-757A58249312}" dt="2026-05-18T14:07:02.260" v="2540"/>
          <ac:picMkLst>
            <pc:docMk/>
            <pc:sldMk cId="1996462139" sldId="505"/>
            <ac:picMk id="12" creationId="{DD14F3C6-10E0-2898-1E39-17D14E3AD28A}"/>
          </ac:picMkLst>
        </pc:picChg>
        <pc:picChg chg="del">
          <ac:chgData name="Lina Romančikaitė-Klingienė" userId="d1af1793-c0b7-432c-a16f-b1ace8e8d6de" providerId="ADAL" clId="{80877D61-A286-4B8E-8F6B-757A58249312}" dt="2026-05-18T14:11:54.240" v="2616" actId="478"/>
          <ac:picMkLst>
            <pc:docMk/>
            <pc:sldMk cId="1996462139" sldId="505"/>
            <ac:picMk id="13" creationId="{BE42E972-98CA-B877-4315-FBCEC57BF983}"/>
          </ac:picMkLst>
        </pc:picChg>
        <pc:picChg chg="add mod">
          <ac:chgData name="Lina Romančikaitė-Klingienė" userId="d1af1793-c0b7-432c-a16f-b1ace8e8d6de" providerId="ADAL" clId="{80877D61-A286-4B8E-8F6B-757A58249312}" dt="2026-05-18T14:07:06.955" v="2541"/>
          <ac:picMkLst>
            <pc:docMk/>
            <pc:sldMk cId="1996462139" sldId="505"/>
            <ac:picMk id="16" creationId="{A4475D45-6739-4FE3-4C04-BDC65909DADE}"/>
          </ac:picMkLst>
        </pc:picChg>
        <pc:picChg chg="add del mod ord">
          <ac:chgData name="Lina Romančikaitė-Klingienė" userId="d1af1793-c0b7-432c-a16f-b1ace8e8d6de" providerId="ADAL" clId="{80877D61-A286-4B8E-8F6B-757A58249312}" dt="2026-05-18T14:21:47.758" v="2642" actId="21"/>
          <ac:picMkLst>
            <pc:docMk/>
            <pc:sldMk cId="1996462139" sldId="505"/>
            <ac:picMk id="21" creationId="{E1342AA9-6C85-F226-EC51-95F3C44AE88C}"/>
          </ac:picMkLst>
        </pc:picChg>
      </pc:sldChg>
      <pc:sldChg chg="add del">
        <pc:chgData name="Lina Romančikaitė-Klingienė" userId="d1af1793-c0b7-432c-a16f-b1ace8e8d6de" providerId="ADAL" clId="{80877D61-A286-4B8E-8F6B-757A58249312}" dt="2026-05-18T17:55:53.237" v="5165"/>
        <pc:sldMkLst>
          <pc:docMk/>
          <pc:sldMk cId="675255856" sldId="506"/>
        </pc:sldMkLst>
      </pc:sldChg>
      <pc:sldChg chg="add del">
        <pc:chgData name="Lina Romančikaitė-Klingienė" userId="d1af1793-c0b7-432c-a16f-b1ace8e8d6de" providerId="ADAL" clId="{80877D61-A286-4B8E-8F6B-757A58249312}" dt="2026-05-18T17:56:14.810" v="5169"/>
        <pc:sldMkLst>
          <pc:docMk/>
          <pc:sldMk cId="1029844254" sldId="506"/>
        </pc:sldMkLst>
      </pc:sldChg>
      <pc:sldChg chg="addSp delSp modSp new del mod">
        <pc:chgData name="Lina Romančikaitė-Klingienė" userId="d1af1793-c0b7-432c-a16f-b1ace8e8d6de" providerId="ADAL" clId="{80877D61-A286-4B8E-8F6B-757A58249312}" dt="2026-05-18T17:54:21.059" v="5163" actId="2696"/>
        <pc:sldMkLst>
          <pc:docMk/>
          <pc:sldMk cId="3147066337" sldId="506"/>
        </pc:sldMkLst>
        <pc:spChg chg="del">
          <ac:chgData name="Lina Romančikaitė-Klingienė" userId="d1af1793-c0b7-432c-a16f-b1ace8e8d6de" providerId="ADAL" clId="{80877D61-A286-4B8E-8F6B-757A58249312}" dt="2026-05-18T14:22:08.630" v="2647" actId="478"/>
          <ac:spMkLst>
            <pc:docMk/>
            <pc:sldMk cId="3147066337" sldId="506"/>
            <ac:spMk id="2" creationId="{5443646A-7022-C6BA-0E26-161D4FF303A0}"/>
          </ac:spMkLst>
        </pc:spChg>
        <pc:spChg chg="del">
          <ac:chgData name="Lina Romančikaitė-Klingienė" userId="d1af1793-c0b7-432c-a16f-b1ace8e8d6de" providerId="ADAL" clId="{80877D61-A286-4B8E-8F6B-757A58249312}" dt="2026-05-18T14:21:30.823" v="2638" actId="478"/>
          <ac:spMkLst>
            <pc:docMk/>
            <pc:sldMk cId="3147066337" sldId="506"/>
            <ac:spMk id="3" creationId="{39A56A1B-1E83-E24E-D8F0-7478E2A1C709}"/>
          </ac:spMkLst>
        </pc:spChg>
        <pc:spChg chg="add mod">
          <ac:chgData name="Lina Romančikaitė-Klingienė" userId="d1af1793-c0b7-432c-a16f-b1ace8e8d6de" providerId="ADAL" clId="{80877D61-A286-4B8E-8F6B-757A58249312}" dt="2026-05-18T15:16:47.305" v="2917" actId="1076"/>
          <ac:spMkLst>
            <pc:docMk/>
            <pc:sldMk cId="3147066337" sldId="506"/>
            <ac:spMk id="4" creationId="{2D990570-4870-3857-9ED1-0DB185388F7D}"/>
          </ac:spMkLst>
        </pc:spChg>
        <pc:spChg chg="add mod">
          <ac:chgData name="Lina Romančikaitė-Klingienė" userId="d1af1793-c0b7-432c-a16f-b1ace8e8d6de" providerId="ADAL" clId="{80877D61-A286-4B8E-8F6B-757A58249312}" dt="2026-05-18T16:35:37.068" v="4708"/>
          <ac:spMkLst>
            <pc:docMk/>
            <pc:sldMk cId="3147066337" sldId="506"/>
            <ac:spMk id="5" creationId="{C938C8BB-13B3-CDE8-08DA-6570625FB742}"/>
          </ac:spMkLst>
        </pc:spChg>
        <pc:spChg chg="add del mod">
          <ac:chgData name="Lina Romančikaitė-Klingienė" userId="d1af1793-c0b7-432c-a16f-b1ace8e8d6de" providerId="ADAL" clId="{80877D61-A286-4B8E-8F6B-757A58249312}" dt="2026-05-18T15:19:33.792" v="2941" actId="478"/>
          <ac:spMkLst>
            <pc:docMk/>
            <pc:sldMk cId="3147066337" sldId="506"/>
            <ac:spMk id="6" creationId="{E1DA23E3-96DC-FC73-A88A-0145270C228D}"/>
          </ac:spMkLst>
        </pc:spChg>
        <pc:spChg chg="add del mod">
          <ac:chgData name="Lina Romančikaitė-Klingienė" userId="d1af1793-c0b7-432c-a16f-b1ace8e8d6de" providerId="ADAL" clId="{80877D61-A286-4B8E-8F6B-757A58249312}" dt="2026-05-18T14:35:20.624" v="2664" actId="478"/>
          <ac:spMkLst>
            <pc:docMk/>
            <pc:sldMk cId="3147066337" sldId="506"/>
            <ac:spMk id="7" creationId="{4BB04992-1897-3F5D-4955-C41B0D04E560}"/>
          </ac:spMkLst>
        </pc:spChg>
        <pc:spChg chg="add del mod">
          <ac:chgData name="Lina Romančikaitė-Klingienė" userId="d1af1793-c0b7-432c-a16f-b1ace8e8d6de" providerId="ADAL" clId="{80877D61-A286-4B8E-8F6B-757A58249312}" dt="2026-05-18T15:19:27.234" v="2940" actId="478"/>
          <ac:spMkLst>
            <pc:docMk/>
            <pc:sldMk cId="3147066337" sldId="506"/>
            <ac:spMk id="8" creationId="{CEA183A0-BC90-A575-1C1C-785798CBCFB0}"/>
          </ac:spMkLst>
        </pc:spChg>
        <pc:spChg chg="add mod">
          <ac:chgData name="Lina Romančikaitė-Klingienė" userId="d1af1793-c0b7-432c-a16f-b1ace8e8d6de" providerId="ADAL" clId="{80877D61-A286-4B8E-8F6B-757A58249312}" dt="2026-05-18T15:11:03.130" v="2686" actId="14100"/>
          <ac:spMkLst>
            <pc:docMk/>
            <pc:sldMk cId="3147066337" sldId="506"/>
            <ac:spMk id="9" creationId="{BC129159-A66D-F042-3FEC-EE690CAEB772}"/>
          </ac:spMkLst>
        </pc:spChg>
        <pc:spChg chg="add mod">
          <ac:chgData name="Lina Romančikaitė-Klingienė" userId="d1af1793-c0b7-432c-a16f-b1ace8e8d6de" providerId="ADAL" clId="{80877D61-A286-4B8E-8F6B-757A58249312}" dt="2026-05-18T15:37:43.414" v="2957" actId="1076"/>
          <ac:spMkLst>
            <pc:docMk/>
            <pc:sldMk cId="3147066337" sldId="506"/>
            <ac:spMk id="10" creationId="{2CD43D8D-9329-196B-1B47-C96D255672E1}"/>
          </ac:spMkLst>
        </pc:spChg>
        <pc:spChg chg="add mod">
          <ac:chgData name="Lina Romančikaitė-Klingienė" userId="d1af1793-c0b7-432c-a16f-b1ace8e8d6de" providerId="ADAL" clId="{80877D61-A286-4B8E-8F6B-757A58249312}" dt="2026-05-18T15:18:29.113" v="2938" actId="1076"/>
          <ac:spMkLst>
            <pc:docMk/>
            <pc:sldMk cId="3147066337" sldId="506"/>
            <ac:spMk id="11" creationId="{851C0C93-DD2E-F133-8C9E-9A215F180012}"/>
          </ac:spMkLst>
        </pc:spChg>
        <pc:spChg chg="add mod">
          <ac:chgData name="Lina Romančikaitė-Klingienė" userId="d1af1793-c0b7-432c-a16f-b1ace8e8d6de" providerId="ADAL" clId="{80877D61-A286-4B8E-8F6B-757A58249312}" dt="2026-05-18T15:18:33.062" v="2939" actId="1076"/>
          <ac:spMkLst>
            <pc:docMk/>
            <pc:sldMk cId="3147066337" sldId="506"/>
            <ac:spMk id="12" creationId="{1546C426-7F7C-FBBB-083A-EE8B0C98D925}"/>
          </ac:spMkLst>
        </pc:spChg>
        <pc:spChg chg="add mod">
          <ac:chgData name="Lina Romančikaitė-Klingienė" userId="d1af1793-c0b7-432c-a16f-b1ace8e8d6de" providerId="ADAL" clId="{80877D61-A286-4B8E-8F6B-757A58249312}" dt="2026-05-18T15:37:33.240" v="2955" actId="1076"/>
          <ac:spMkLst>
            <pc:docMk/>
            <pc:sldMk cId="3147066337" sldId="506"/>
            <ac:spMk id="15" creationId="{0B50FE51-0179-16C8-51C1-D095D11D6481}"/>
          </ac:spMkLst>
        </pc:spChg>
        <pc:spChg chg="add del mod">
          <ac:chgData name="Lina Romančikaitė-Klingienė" userId="d1af1793-c0b7-432c-a16f-b1ace8e8d6de" providerId="ADAL" clId="{80877D61-A286-4B8E-8F6B-757A58249312}" dt="2026-05-18T15:17:19.424" v="2926" actId="478"/>
          <ac:spMkLst>
            <pc:docMk/>
            <pc:sldMk cId="3147066337" sldId="506"/>
            <ac:spMk id="16" creationId="{8D7B81E8-8673-6152-7F2D-1BAA7E8182CE}"/>
          </ac:spMkLst>
        </pc:spChg>
        <pc:spChg chg="add mod">
          <ac:chgData name="Lina Romančikaitė-Klingienė" userId="d1af1793-c0b7-432c-a16f-b1ace8e8d6de" providerId="ADAL" clId="{80877D61-A286-4B8E-8F6B-757A58249312}" dt="2026-05-18T15:37:47.244" v="2958" actId="1076"/>
          <ac:spMkLst>
            <pc:docMk/>
            <pc:sldMk cId="3147066337" sldId="506"/>
            <ac:spMk id="17" creationId="{D0CE7F81-9CBF-BE14-CCC4-2F5700488A2A}"/>
          </ac:spMkLst>
        </pc:spChg>
        <pc:spChg chg="add mod">
          <ac:chgData name="Lina Romančikaitė-Klingienė" userId="d1af1793-c0b7-432c-a16f-b1ace8e8d6de" providerId="ADAL" clId="{80877D61-A286-4B8E-8F6B-757A58249312}" dt="2026-05-18T15:39:03.508" v="2970" actId="20577"/>
          <ac:spMkLst>
            <pc:docMk/>
            <pc:sldMk cId="3147066337" sldId="506"/>
            <ac:spMk id="19" creationId="{79DE5550-9C1A-EF0B-3FF0-7123E93027C8}"/>
          </ac:spMkLst>
        </pc:spChg>
        <pc:picChg chg="add mod">
          <ac:chgData name="Lina Romančikaitė-Klingienė" userId="d1af1793-c0b7-432c-a16f-b1ace8e8d6de" providerId="ADAL" clId="{80877D61-A286-4B8E-8F6B-757A58249312}" dt="2026-05-18T15:37:28.896" v="2954" actId="1076"/>
          <ac:picMkLst>
            <pc:docMk/>
            <pc:sldMk cId="3147066337" sldId="506"/>
            <ac:picMk id="14" creationId="{D0CF162C-F426-1510-04CE-18FE9C6D8EA3}"/>
          </ac:picMkLst>
        </pc:picChg>
        <pc:picChg chg="add mod">
          <ac:chgData name="Lina Romančikaitė-Klingienė" userId="d1af1793-c0b7-432c-a16f-b1ace8e8d6de" providerId="ADAL" clId="{80877D61-A286-4B8E-8F6B-757A58249312}" dt="2026-05-18T15:38:43.048" v="2965"/>
          <ac:picMkLst>
            <pc:docMk/>
            <pc:sldMk cId="3147066337" sldId="506"/>
            <ac:picMk id="18" creationId="{B99E1AF0-AC20-2832-E9D8-FD49BBCADCBA}"/>
          </ac:picMkLst>
        </pc:picChg>
        <pc:picChg chg="add mod">
          <ac:chgData name="Lina Romančikaitė-Klingienė" userId="d1af1793-c0b7-432c-a16f-b1ace8e8d6de" providerId="ADAL" clId="{80877D61-A286-4B8E-8F6B-757A58249312}" dt="2026-05-18T15:16:50.290" v="2918" actId="1076"/>
          <ac:picMkLst>
            <pc:docMk/>
            <pc:sldMk cId="3147066337" sldId="506"/>
            <ac:picMk id="21" creationId="{E1342AA9-6C85-F226-EC51-95F3C44AE88C}"/>
          </ac:picMkLst>
        </pc:picChg>
      </pc:sldChg>
      <pc:sldChg chg="add del">
        <pc:chgData name="Lina Romančikaitė-Klingienė" userId="d1af1793-c0b7-432c-a16f-b1ace8e8d6de" providerId="ADAL" clId="{80877D61-A286-4B8E-8F6B-757A58249312}" dt="2026-05-18T17:55:53.237" v="5165"/>
        <pc:sldMkLst>
          <pc:docMk/>
          <pc:sldMk cId="947389344" sldId="507"/>
        </pc:sldMkLst>
      </pc:sldChg>
      <pc:sldChg chg="add del">
        <pc:chgData name="Lina Romančikaitė-Klingienė" userId="d1af1793-c0b7-432c-a16f-b1ace8e8d6de" providerId="ADAL" clId="{80877D61-A286-4B8E-8F6B-757A58249312}" dt="2026-05-18T17:56:14.810" v="5169"/>
        <pc:sldMkLst>
          <pc:docMk/>
          <pc:sldMk cId="1037604369" sldId="507"/>
        </pc:sldMkLst>
      </pc:sldChg>
      <pc:sldChg chg="addSp delSp modSp new del mod">
        <pc:chgData name="Lina Romančikaitė-Klingienė" userId="d1af1793-c0b7-432c-a16f-b1ace8e8d6de" providerId="ADAL" clId="{80877D61-A286-4B8E-8F6B-757A58249312}" dt="2026-05-18T17:54:21.059" v="5163" actId="2696"/>
        <pc:sldMkLst>
          <pc:docMk/>
          <pc:sldMk cId="2437584061" sldId="507"/>
        </pc:sldMkLst>
        <pc:spChg chg="del">
          <ac:chgData name="Lina Romančikaitė-Klingienė" userId="d1af1793-c0b7-432c-a16f-b1ace8e8d6de" providerId="ADAL" clId="{80877D61-A286-4B8E-8F6B-757A58249312}" dt="2026-05-18T15:38:23.699" v="2961" actId="478"/>
          <ac:spMkLst>
            <pc:docMk/>
            <pc:sldMk cId="2437584061" sldId="507"/>
            <ac:spMk id="2" creationId="{E8C7DC59-7ED7-550D-7090-F0DA9E5FF0F7}"/>
          </ac:spMkLst>
        </pc:spChg>
        <pc:spChg chg="del">
          <ac:chgData name="Lina Romančikaitė-Klingienė" userId="d1af1793-c0b7-432c-a16f-b1ace8e8d6de" providerId="ADAL" clId="{80877D61-A286-4B8E-8F6B-757A58249312}" dt="2026-05-18T15:38:22.474" v="2960" actId="478"/>
          <ac:spMkLst>
            <pc:docMk/>
            <pc:sldMk cId="2437584061" sldId="507"/>
            <ac:spMk id="3" creationId="{8BC7CB7F-C8D8-E044-A7FD-8B9281BD4C33}"/>
          </ac:spMkLst>
        </pc:spChg>
        <pc:spChg chg="add mod">
          <ac:chgData name="Lina Romančikaitė-Klingienė" userId="d1af1793-c0b7-432c-a16f-b1ace8e8d6de" providerId="ADAL" clId="{80877D61-A286-4B8E-8F6B-757A58249312}" dt="2026-05-18T15:39:40.084" v="2977" actId="20577"/>
          <ac:spMkLst>
            <pc:docMk/>
            <pc:sldMk cId="2437584061" sldId="507"/>
            <ac:spMk id="7" creationId="{8DD1B958-BDF2-6469-35A2-6C4FE7D17465}"/>
          </ac:spMkLst>
        </pc:spChg>
        <pc:spChg chg="add mod">
          <ac:chgData name="Lina Romančikaitė-Klingienė" userId="d1af1793-c0b7-432c-a16f-b1ace8e8d6de" providerId="ADAL" clId="{80877D61-A286-4B8E-8F6B-757A58249312}" dt="2026-05-18T16:35:44.411" v="4710"/>
          <ac:spMkLst>
            <pc:docMk/>
            <pc:sldMk cId="2437584061" sldId="507"/>
            <ac:spMk id="8" creationId="{FAACF0FF-8AFF-D115-17B3-B13F9A9F5E01}"/>
          </ac:spMkLst>
        </pc:spChg>
        <pc:spChg chg="add mod">
          <ac:chgData name="Lina Romančikaitė-Klingienė" userId="d1af1793-c0b7-432c-a16f-b1ace8e8d6de" providerId="ADAL" clId="{80877D61-A286-4B8E-8F6B-757A58249312}" dt="2026-05-18T16:37:41.017" v="4726" actId="14100"/>
          <ac:spMkLst>
            <pc:docMk/>
            <pc:sldMk cId="2437584061" sldId="507"/>
            <ac:spMk id="9" creationId="{DABD30D7-A19A-29E0-009F-1F0578933CA7}"/>
          </ac:spMkLst>
        </pc:spChg>
        <pc:spChg chg="add mod ord">
          <ac:chgData name="Lina Romančikaitė-Klingienė" userId="d1af1793-c0b7-432c-a16f-b1ace8e8d6de" providerId="ADAL" clId="{80877D61-A286-4B8E-8F6B-757A58249312}" dt="2026-05-18T16:37:46.593" v="4727" actId="1076"/>
          <ac:spMkLst>
            <pc:docMk/>
            <pc:sldMk cId="2437584061" sldId="507"/>
            <ac:spMk id="10" creationId="{B2DB535B-C048-1440-E71A-9FC6440455B0}"/>
          </ac:spMkLst>
        </pc:spChg>
        <pc:spChg chg="add mod">
          <ac:chgData name="Lina Romančikaitė-Klingienė" userId="d1af1793-c0b7-432c-a16f-b1ace8e8d6de" providerId="ADAL" clId="{80877D61-A286-4B8E-8F6B-757A58249312}" dt="2026-05-18T16:37:50.938" v="4728" actId="1076"/>
          <ac:spMkLst>
            <pc:docMk/>
            <pc:sldMk cId="2437584061" sldId="507"/>
            <ac:spMk id="13" creationId="{87980119-1247-6E96-A6C1-1B8D4468A71D}"/>
          </ac:spMkLst>
        </pc:spChg>
        <pc:spChg chg="add mod">
          <ac:chgData name="Lina Romančikaitė-Klingienė" userId="d1af1793-c0b7-432c-a16f-b1ace8e8d6de" providerId="ADAL" clId="{80877D61-A286-4B8E-8F6B-757A58249312}" dt="2026-05-18T16:37:59.562" v="4731" actId="1076"/>
          <ac:spMkLst>
            <pc:docMk/>
            <pc:sldMk cId="2437584061" sldId="507"/>
            <ac:spMk id="14" creationId="{64790941-2318-1B6D-7290-42C8E09CDA88}"/>
          </ac:spMkLst>
        </pc:spChg>
        <pc:spChg chg="add mod">
          <ac:chgData name="Lina Romančikaitė-Klingienė" userId="d1af1793-c0b7-432c-a16f-b1ace8e8d6de" providerId="ADAL" clId="{80877D61-A286-4B8E-8F6B-757A58249312}" dt="2026-05-18T16:38:04.949" v="4732" actId="1076"/>
          <ac:spMkLst>
            <pc:docMk/>
            <pc:sldMk cId="2437584061" sldId="507"/>
            <ac:spMk id="15" creationId="{4F80CDB2-25C3-00AC-34DB-C97FBFB2017B}"/>
          </ac:spMkLst>
        </pc:spChg>
        <pc:spChg chg="add del mod">
          <ac:chgData name="Lina Romančikaitė-Klingienė" userId="d1af1793-c0b7-432c-a16f-b1ace8e8d6de" providerId="ADAL" clId="{80877D61-A286-4B8E-8F6B-757A58249312}" dt="2026-05-18T15:44:11.658" v="3032" actId="478"/>
          <ac:spMkLst>
            <pc:docMk/>
            <pc:sldMk cId="2437584061" sldId="507"/>
            <ac:spMk id="16" creationId="{874348E8-905D-B849-7703-B8C6AC27B455}"/>
          </ac:spMkLst>
        </pc:spChg>
        <pc:spChg chg="add mod">
          <ac:chgData name="Lina Romančikaitė-Klingienė" userId="d1af1793-c0b7-432c-a16f-b1ace8e8d6de" providerId="ADAL" clId="{80877D61-A286-4B8E-8F6B-757A58249312}" dt="2026-05-18T15:56:49.045" v="3738" actId="20577"/>
          <ac:spMkLst>
            <pc:docMk/>
            <pc:sldMk cId="2437584061" sldId="507"/>
            <ac:spMk id="17" creationId="{48423C32-3921-19CA-15AD-9D0038E7D023}"/>
          </ac:spMkLst>
        </pc:spChg>
        <pc:spChg chg="add mod">
          <ac:chgData name="Lina Romančikaitė-Klingienė" userId="d1af1793-c0b7-432c-a16f-b1ace8e8d6de" providerId="ADAL" clId="{80877D61-A286-4B8E-8F6B-757A58249312}" dt="2026-05-18T16:38:33.790" v="4741" actId="14100"/>
          <ac:spMkLst>
            <pc:docMk/>
            <pc:sldMk cId="2437584061" sldId="507"/>
            <ac:spMk id="29" creationId="{BBFB7F8F-8ED6-E283-306F-E9F14EFCA3FF}"/>
          </ac:spMkLst>
        </pc:spChg>
        <pc:spChg chg="add mod">
          <ac:chgData name="Lina Romančikaitė-Klingienė" userId="d1af1793-c0b7-432c-a16f-b1ace8e8d6de" providerId="ADAL" clId="{80877D61-A286-4B8E-8F6B-757A58249312}" dt="2026-05-18T16:38:37.368" v="4742" actId="1076"/>
          <ac:spMkLst>
            <pc:docMk/>
            <pc:sldMk cId="2437584061" sldId="507"/>
            <ac:spMk id="30" creationId="{90016F09-FEC3-817A-91A6-9F88824218A2}"/>
          </ac:spMkLst>
        </pc:spChg>
        <pc:picChg chg="add del mod">
          <ac:chgData name="Lina Romančikaitė-Klingienė" userId="d1af1793-c0b7-432c-a16f-b1ace8e8d6de" providerId="ADAL" clId="{80877D61-A286-4B8E-8F6B-757A58249312}" dt="2026-05-18T15:42:36.924" v="3016" actId="478"/>
          <ac:picMkLst>
            <pc:docMk/>
            <pc:sldMk cId="2437584061" sldId="507"/>
            <ac:picMk id="5" creationId="{809C5775-941B-A624-EA09-1BBABB59DEFF}"/>
          </ac:picMkLst>
        </pc:picChg>
        <pc:picChg chg="add mod">
          <ac:chgData name="Lina Romančikaitė-Klingienė" userId="d1af1793-c0b7-432c-a16f-b1ace8e8d6de" providerId="ADAL" clId="{80877D61-A286-4B8E-8F6B-757A58249312}" dt="2026-05-18T15:39:19.354" v="2973" actId="1076"/>
          <ac:picMkLst>
            <pc:docMk/>
            <pc:sldMk cId="2437584061" sldId="507"/>
            <ac:picMk id="6" creationId="{B200ABD5-BE31-3AF2-46E8-C7454FA121AD}"/>
          </ac:picMkLst>
        </pc:picChg>
        <pc:picChg chg="add del mod">
          <ac:chgData name="Lina Romančikaitė-Klingienė" userId="d1af1793-c0b7-432c-a16f-b1ace8e8d6de" providerId="ADAL" clId="{80877D61-A286-4B8E-8F6B-757A58249312}" dt="2026-05-18T16:37:01.586" v="4717" actId="478"/>
          <ac:picMkLst>
            <pc:docMk/>
            <pc:sldMk cId="2437584061" sldId="507"/>
            <ac:picMk id="12" creationId="{F70584F3-304F-5A56-81C9-CC7EF0533B61}"/>
          </ac:picMkLst>
        </pc:picChg>
        <pc:picChg chg="add mod">
          <ac:chgData name="Lina Romančikaitė-Klingienė" userId="d1af1793-c0b7-432c-a16f-b1ace8e8d6de" providerId="ADAL" clId="{80877D61-A286-4B8E-8F6B-757A58249312}" dt="2026-05-18T15:48:59.198" v="3428"/>
          <ac:picMkLst>
            <pc:docMk/>
            <pc:sldMk cId="2437584061" sldId="507"/>
            <ac:picMk id="28" creationId="{653C8209-22B8-82E7-E37E-219D3114EEBC}"/>
          </ac:picMkLst>
        </pc:picChg>
        <pc:picChg chg="add mod ord">
          <ac:chgData name="Lina Romančikaitė-Klingienė" userId="d1af1793-c0b7-432c-a16f-b1ace8e8d6de" providerId="ADAL" clId="{80877D61-A286-4B8E-8F6B-757A58249312}" dt="2026-05-18T16:38:27.938" v="4739" actId="1076"/>
          <ac:picMkLst>
            <pc:docMk/>
            <pc:sldMk cId="2437584061" sldId="507"/>
            <ac:picMk id="40" creationId="{03CAD233-9BF5-16A9-7E22-0C1389E4A627}"/>
          </ac:picMkLst>
        </pc:picChg>
        <pc:cxnChg chg="add mod">
          <ac:chgData name="Lina Romančikaitė-Klingienė" userId="d1af1793-c0b7-432c-a16f-b1ace8e8d6de" providerId="ADAL" clId="{80877D61-A286-4B8E-8F6B-757A58249312}" dt="2026-05-18T16:38:22.763" v="4737" actId="1076"/>
          <ac:cxnSpMkLst>
            <pc:docMk/>
            <pc:sldMk cId="2437584061" sldId="507"/>
            <ac:cxnSpMk id="18" creationId="{3D86F163-0E57-6BF4-117A-F066960C3CF9}"/>
          </ac:cxnSpMkLst>
        </pc:cxnChg>
        <pc:cxnChg chg="add mod">
          <ac:chgData name="Lina Romančikaitė-Klingienė" userId="d1af1793-c0b7-432c-a16f-b1ace8e8d6de" providerId="ADAL" clId="{80877D61-A286-4B8E-8F6B-757A58249312}" dt="2026-05-18T16:38:20.461" v="4736" actId="14100"/>
          <ac:cxnSpMkLst>
            <pc:docMk/>
            <pc:sldMk cId="2437584061" sldId="507"/>
            <ac:cxnSpMk id="22" creationId="{FF4866CE-E1AC-2763-D88F-8864FFF8BF5C}"/>
          </ac:cxnSpMkLst>
        </pc:cxnChg>
      </pc:sldChg>
      <pc:sldChg chg="addSp delSp modSp add del mod">
        <pc:chgData name="Lina Romančikaitė-Klingienė" userId="d1af1793-c0b7-432c-a16f-b1ace8e8d6de" providerId="ADAL" clId="{80877D61-A286-4B8E-8F6B-757A58249312}" dt="2026-05-18T17:54:21.059" v="5163" actId="2696"/>
        <pc:sldMkLst>
          <pc:docMk/>
          <pc:sldMk cId="3941998631" sldId="508"/>
        </pc:sldMkLst>
        <pc:spChg chg="mod">
          <ac:chgData name="Lina Romančikaitė-Klingienė" userId="d1af1793-c0b7-432c-a16f-b1ace8e8d6de" providerId="ADAL" clId="{80877D61-A286-4B8E-8F6B-757A58249312}" dt="2026-05-18T16:00:12.895" v="3752" actId="20577"/>
          <ac:spMkLst>
            <pc:docMk/>
            <pc:sldMk cId="3941998631" sldId="508"/>
            <ac:spMk id="7" creationId="{CEDACD20-D577-B649-F58B-883467BA7C73}"/>
          </ac:spMkLst>
        </pc:spChg>
        <pc:spChg chg="mod">
          <ac:chgData name="Lina Romančikaitė-Klingienė" userId="d1af1793-c0b7-432c-a16f-b1ace8e8d6de" providerId="ADAL" clId="{80877D61-A286-4B8E-8F6B-757A58249312}" dt="2026-05-18T16:54:38.761" v="4937" actId="1076"/>
          <ac:spMkLst>
            <pc:docMk/>
            <pc:sldMk cId="3941998631" sldId="508"/>
            <ac:spMk id="8" creationId="{F28662C5-1039-68DD-0104-D419D802200B}"/>
          </ac:spMkLst>
        </pc:spChg>
        <pc:spChg chg="mod">
          <ac:chgData name="Lina Romančikaitė-Klingienė" userId="d1af1793-c0b7-432c-a16f-b1ace8e8d6de" providerId="ADAL" clId="{80877D61-A286-4B8E-8F6B-757A58249312}" dt="2026-05-18T16:54:42.242" v="4938" actId="1076"/>
          <ac:spMkLst>
            <pc:docMk/>
            <pc:sldMk cId="3941998631" sldId="508"/>
            <ac:spMk id="9" creationId="{C54BCE74-1842-F2B2-DCE2-118981253C9F}"/>
          </ac:spMkLst>
        </pc:spChg>
        <pc:spChg chg="del">
          <ac:chgData name="Lina Romančikaitė-Klingienė" userId="d1af1793-c0b7-432c-a16f-b1ace8e8d6de" providerId="ADAL" clId="{80877D61-A286-4B8E-8F6B-757A58249312}" dt="2026-05-18T15:59:54.131" v="3742" actId="478"/>
          <ac:spMkLst>
            <pc:docMk/>
            <pc:sldMk cId="3941998631" sldId="508"/>
            <ac:spMk id="10" creationId="{28228893-A147-2AFB-1828-E9476C0920FF}"/>
          </ac:spMkLst>
        </pc:spChg>
        <pc:spChg chg="mod ord">
          <ac:chgData name="Lina Romančikaitė-Klingienė" userId="d1af1793-c0b7-432c-a16f-b1ace8e8d6de" providerId="ADAL" clId="{80877D61-A286-4B8E-8F6B-757A58249312}" dt="2026-05-18T16:01:26.017" v="3772" actId="1076"/>
          <ac:spMkLst>
            <pc:docMk/>
            <pc:sldMk cId="3941998631" sldId="508"/>
            <ac:spMk id="13" creationId="{574E25C0-9B4D-61B5-D908-C4F33240644B}"/>
          </ac:spMkLst>
        </pc:spChg>
        <pc:spChg chg="del mod">
          <ac:chgData name="Lina Romančikaitė-Klingienė" userId="d1af1793-c0b7-432c-a16f-b1ace8e8d6de" providerId="ADAL" clId="{80877D61-A286-4B8E-8F6B-757A58249312}" dt="2026-05-18T16:00:07.300" v="3749" actId="478"/>
          <ac:spMkLst>
            <pc:docMk/>
            <pc:sldMk cId="3941998631" sldId="508"/>
            <ac:spMk id="14" creationId="{9CFDF25B-D75E-CA5A-5BFA-32D49ABEB5BE}"/>
          </ac:spMkLst>
        </pc:spChg>
        <pc:spChg chg="del">
          <ac:chgData name="Lina Romančikaitė-Klingienė" userId="d1af1793-c0b7-432c-a16f-b1ace8e8d6de" providerId="ADAL" clId="{80877D61-A286-4B8E-8F6B-757A58249312}" dt="2026-05-18T16:00:08.913" v="3750" actId="478"/>
          <ac:spMkLst>
            <pc:docMk/>
            <pc:sldMk cId="3941998631" sldId="508"/>
            <ac:spMk id="15" creationId="{AB21763F-23D1-2ACF-DCDF-2CC61A65EC1B}"/>
          </ac:spMkLst>
        </pc:spChg>
        <pc:spChg chg="del mod">
          <ac:chgData name="Lina Romančikaitė-Klingienė" userId="d1af1793-c0b7-432c-a16f-b1ace8e8d6de" providerId="ADAL" clId="{80877D61-A286-4B8E-8F6B-757A58249312}" dt="2026-05-18T16:04:26.174" v="3861" actId="478"/>
          <ac:spMkLst>
            <pc:docMk/>
            <pc:sldMk cId="3941998631" sldId="508"/>
            <ac:spMk id="17" creationId="{2AEC4189-A2D9-FA52-E911-2A8482BADEFB}"/>
          </ac:spMkLst>
        </pc:spChg>
        <pc:spChg chg="add mod">
          <ac:chgData name="Lina Romančikaitė-Klingienė" userId="d1af1793-c0b7-432c-a16f-b1ace8e8d6de" providerId="ADAL" clId="{80877D61-A286-4B8E-8F6B-757A58249312}" dt="2026-05-18T16:01:06.779" v="3768" actId="1076"/>
          <ac:spMkLst>
            <pc:docMk/>
            <pc:sldMk cId="3941998631" sldId="508"/>
            <ac:spMk id="19" creationId="{495D7AFF-0844-791A-37C6-EAFF17D78F2D}"/>
          </ac:spMkLst>
        </pc:spChg>
        <pc:spChg chg="add del mod">
          <ac:chgData name="Lina Romančikaitė-Klingienė" userId="d1af1793-c0b7-432c-a16f-b1ace8e8d6de" providerId="ADAL" clId="{80877D61-A286-4B8E-8F6B-757A58249312}" dt="2026-05-18T16:01:36.753" v="3776" actId="478"/>
          <ac:spMkLst>
            <pc:docMk/>
            <pc:sldMk cId="3941998631" sldId="508"/>
            <ac:spMk id="20" creationId="{7DF72E1B-A9C7-BC19-79EB-61AF5A16180E}"/>
          </ac:spMkLst>
        </pc:spChg>
        <pc:spChg chg="add mod">
          <ac:chgData name="Lina Romančikaitė-Klingienė" userId="d1af1793-c0b7-432c-a16f-b1ace8e8d6de" providerId="ADAL" clId="{80877D61-A286-4B8E-8F6B-757A58249312}" dt="2026-05-18T16:01:53.154" v="3780" actId="1076"/>
          <ac:spMkLst>
            <pc:docMk/>
            <pc:sldMk cId="3941998631" sldId="508"/>
            <ac:spMk id="21" creationId="{65BD68D5-C6E8-9BED-1AB7-56C915338A6D}"/>
          </ac:spMkLst>
        </pc:spChg>
        <pc:spChg chg="add mod">
          <ac:chgData name="Lina Romančikaitė-Klingienė" userId="d1af1793-c0b7-432c-a16f-b1ace8e8d6de" providerId="ADAL" clId="{80877D61-A286-4B8E-8F6B-757A58249312}" dt="2026-05-18T16:04:39.316" v="3864" actId="1076"/>
          <ac:spMkLst>
            <pc:docMk/>
            <pc:sldMk cId="3941998631" sldId="508"/>
            <ac:spMk id="25" creationId="{59848BD8-363B-0E75-F2FE-EA553D349E86}"/>
          </ac:spMkLst>
        </pc:spChg>
        <pc:spChg chg="add mod">
          <ac:chgData name="Lina Romančikaitė-Klingienė" userId="d1af1793-c0b7-432c-a16f-b1ace8e8d6de" providerId="ADAL" clId="{80877D61-A286-4B8E-8F6B-757A58249312}" dt="2026-05-18T16:04:21.425" v="3859" actId="14100"/>
          <ac:spMkLst>
            <pc:docMk/>
            <pc:sldMk cId="3941998631" sldId="508"/>
            <ac:spMk id="26" creationId="{FD4E1DB0-5048-A79C-05DD-47C8B0CFFCF8}"/>
          </ac:spMkLst>
        </pc:spChg>
        <pc:spChg chg="mod ord">
          <ac:chgData name="Lina Romančikaitė-Klingienė" userId="d1af1793-c0b7-432c-a16f-b1ace8e8d6de" providerId="ADAL" clId="{80877D61-A286-4B8E-8F6B-757A58249312}" dt="2026-05-18T16:00:49.578" v="3764" actId="14100"/>
          <ac:spMkLst>
            <pc:docMk/>
            <pc:sldMk cId="3941998631" sldId="508"/>
            <ac:spMk id="29" creationId="{885DCF7E-5E48-E383-2C85-736C23013641}"/>
          </ac:spMkLst>
        </pc:spChg>
        <pc:spChg chg="del">
          <ac:chgData name="Lina Romančikaitė-Klingienė" userId="d1af1793-c0b7-432c-a16f-b1ace8e8d6de" providerId="ADAL" clId="{80877D61-A286-4B8E-8F6B-757A58249312}" dt="2026-05-18T16:04:27.629" v="3862" actId="478"/>
          <ac:spMkLst>
            <pc:docMk/>
            <pc:sldMk cId="3941998631" sldId="508"/>
            <ac:spMk id="30" creationId="{B4E04B53-29F3-643B-BB6F-0A6141A4BD8E}"/>
          </ac:spMkLst>
        </pc:spChg>
        <pc:picChg chg="add mod">
          <ac:chgData name="Lina Romančikaitė-Klingienė" userId="d1af1793-c0b7-432c-a16f-b1ace8e8d6de" providerId="ADAL" clId="{80877D61-A286-4B8E-8F6B-757A58249312}" dt="2026-05-18T16:01:21.287" v="3771" actId="1076"/>
          <ac:picMkLst>
            <pc:docMk/>
            <pc:sldMk cId="3941998631" sldId="508"/>
            <ac:picMk id="3" creationId="{C9C0EF9A-543F-43E8-E2EC-9D10952A4017}"/>
          </ac:picMkLst>
        </pc:picChg>
        <pc:picChg chg="add del">
          <ac:chgData name="Lina Romančikaitė-Klingienė" userId="d1af1793-c0b7-432c-a16f-b1ace8e8d6de" providerId="ADAL" clId="{80877D61-A286-4B8E-8F6B-757A58249312}" dt="2026-05-18T16:00:35.985" v="3759" actId="22"/>
          <ac:picMkLst>
            <pc:docMk/>
            <pc:sldMk cId="3941998631" sldId="508"/>
            <ac:picMk id="5" creationId="{2ADA3E94-7788-2E91-022E-6E3B2FC64220}"/>
          </ac:picMkLst>
        </pc:picChg>
        <pc:picChg chg="del">
          <ac:chgData name="Lina Romančikaitė-Klingienė" userId="d1af1793-c0b7-432c-a16f-b1ace8e8d6de" providerId="ADAL" clId="{80877D61-A286-4B8E-8F6B-757A58249312}" dt="2026-05-18T15:59:51.173" v="3741" actId="478"/>
          <ac:picMkLst>
            <pc:docMk/>
            <pc:sldMk cId="3941998631" sldId="508"/>
            <ac:picMk id="12" creationId="{601190EB-F248-941E-87BF-79E8C5A97C0C}"/>
          </ac:picMkLst>
        </pc:picChg>
        <pc:picChg chg="add del">
          <ac:chgData name="Lina Romančikaitė-Klingienė" userId="d1af1793-c0b7-432c-a16f-b1ace8e8d6de" providerId="ADAL" clId="{80877D61-A286-4B8E-8F6B-757A58249312}" dt="2026-05-18T16:00:56.094" v="3766" actId="478"/>
          <ac:picMkLst>
            <pc:docMk/>
            <pc:sldMk cId="3941998631" sldId="508"/>
            <ac:picMk id="16" creationId="{1C8E9A69-549D-AC70-BF6E-12979F7AE8F7}"/>
          </ac:picMkLst>
        </pc:picChg>
        <pc:picChg chg="add mod">
          <ac:chgData name="Lina Romančikaitė-Klingienė" userId="d1af1793-c0b7-432c-a16f-b1ace8e8d6de" providerId="ADAL" clId="{80877D61-A286-4B8E-8F6B-757A58249312}" dt="2026-05-18T16:03:53.755" v="3852" actId="1076"/>
          <ac:picMkLst>
            <pc:docMk/>
            <pc:sldMk cId="3941998631" sldId="508"/>
            <ac:picMk id="24" creationId="{70C6A697-43BB-2847-BF57-8048F9DDAF66}"/>
          </ac:picMkLst>
        </pc:picChg>
        <pc:cxnChg chg="del">
          <ac:chgData name="Lina Romančikaitė-Klingienė" userId="d1af1793-c0b7-432c-a16f-b1ace8e8d6de" providerId="ADAL" clId="{80877D61-A286-4B8E-8F6B-757A58249312}" dt="2026-05-18T15:59:56.268" v="3744" actId="478"/>
          <ac:cxnSpMkLst>
            <pc:docMk/>
            <pc:sldMk cId="3941998631" sldId="508"/>
            <ac:cxnSpMk id="18" creationId="{ABF231CC-82F9-5548-0568-D5E2ED565D66}"/>
          </ac:cxnSpMkLst>
        </pc:cxnChg>
        <pc:cxnChg chg="del">
          <ac:chgData name="Lina Romančikaitė-Klingienė" userId="d1af1793-c0b7-432c-a16f-b1ace8e8d6de" providerId="ADAL" clId="{80877D61-A286-4B8E-8F6B-757A58249312}" dt="2026-05-18T15:59:55.523" v="3743" actId="478"/>
          <ac:cxnSpMkLst>
            <pc:docMk/>
            <pc:sldMk cId="3941998631" sldId="508"/>
            <ac:cxnSpMk id="22" creationId="{54D7295C-75E8-0ED6-65AD-53C519C394EE}"/>
          </ac:cxnSpMkLst>
        </pc:cxnChg>
      </pc:sldChg>
      <pc:sldChg chg="addSp delSp modSp add del mod ord">
        <pc:chgData name="Lina Romančikaitė-Klingienė" userId="d1af1793-c0b7-432c-a16f-b1ace8e8d6de" providerId="ADAL" clId="{80877D61-A286-4B8E-8F6B-757A58249312}" dt="2026-05-18T17:54:21.059" v="5163" actId="2696"/>
        <pc:sldMkLst>
          <pc:docMk/>
          <pc:sldMk cId="2818696380" sldId="509"/>
        </pc:sldMkLst>
        <pc:spChg chg="mod">
          <ac:chgData name="Lina Romančikaitė-Klingienė" userId="d1af1793-c0b7-432c-a16f-b1ace8e8d6de" providerId="ADAL" clId="{80877D61-A286-4B8E-8F6B-757A58249312}" dt="2026-05-18T16:32:33.146" v="4665" actId="20577"/>
          <ac:spMkLst>
            <pc:docMk/>
            <pc:sldMk cId="2818696380" sldId="509"/>
            <ac:spMk id="7" creationId="{52ED3620-6EC4-0BA1-B3A9-ED53FBC2E882}"/>
          </ac:spMkLst>
        </pc:spChg>
        <pc:spChg chg="mod">
          <ac:chgData name="Lina Romančikaitė-Klingienė" userId="d1af1793-c0b7-432c-a16f-b1ace8e8d6de" providerId="ADAL" clId="{80877D61-A286-4B8E-8F6B-757A58249312}" dt="2026-05-18T16:54:50.041" v="4941" actId="1076"/>
          <ac:spMkLst>
            <pc:docMk/>
            <pc:sldMk cId="2818696380" sldId="509"/>
            <ac:spMk id="8" creationId="{89CF3C1A-615D-C0D0-1BBE-6E18CAB6915B}"/>
          </ac:spMkLst>
        </pc:spChg>
        <pc:spChg chg="mod">
          <ac:chgData name="Lina Romančikaitė-Klingienė" userId="d1af1793-c0b7-432c-a16f-b1ace8e8d6de" providerId="ADAL" clId="{80877D61-A286-4B8E-8F6B-757A58249312}" dt="2026-05-18T16:22:44.450" v="4390" actId="14100"/>
          <ac:spMkLst>
            <pc:docMk/>
            <pc:sldMk cId="2818696380" sldId="509"/>
            <ac:spMk id="9" creationId="{44743148-0426-EBF4-1E94-0FE4590DA0EE}"/>
          </ac:spMkLst>
        </pc:spChg>
        <pc:spChg chg="mod ord">
          <ac:chgData name="Lina Romančikaitė-Klingienė" userId="d1af1793-c0b7-432c-a16f-b1ace8e8d6de" providerId="ADAL" clId="{80877D61-A286-4B8E-8F6B-757A58249312}" dt="2026-05-18T16:21:12.780" v="4305" actId="14100"/>
          <ac:spMkLst>
            <pc:docMk/>
            <pc:sldMk cId="2818696380" sldId="509"/>
            <ac:spMk id="10" creationId="{B5BFBC68-BFA3-7DA1-F4CE-4BC35E6AF3BF}"/>
          </ac:spMkLst>
        </pc:spChg>
        <pc:spChg chg="add mod">
          <ac:chgData name="Lina Romančikaitė-Klingienė" userId="d1af1793-c0b7-432c-a16f-b1ace8e8d6de" providerId="ADAL" clId="{80877D61-A286-4B8E-8F6B-757A58249312}" dt="2026-05-18T16:21:15.040" v="4306" actId="14100"/>
          <ac:spMkLst>
            <pc:docMk/>
            <pc:sldMk cId="2818696380" sldId="509"/>
            <ac:spMk id="11" creationId="{F0A8F17D-6658-3523-C65E-E077C0971961}"/>
          </ac:spMkLst>
        </pc:spChg>
        <pc:spChg chg="mod ord">
          <ac:chgData name="Lina Romančikaitė-Klingienė" userId="d1af1793-c0b7-432c-a16f-b1ace8e8d6de" providerId="ADAL" clId="{80877D61-A286-4B8E-8F6B-757A58249312}" dt="2026-05-18T16:21:17.820" v="4307" actId="1076"/>
          <ac:spMkLst>
            <pc:docMk/>
            <pc:sldMk cId="2818696380" sldId="509"/>
            <ac:spMk id="13" creationId="{34B07174-D426-D6DB-61BC-AEC2141ADBD6}"/>
          </ac:spMkLst>
        </pc:spChg>
        <pc:spChg chg="del mod">
          <ac:chgData name="Lina Romančikaitė-Klingienė" userId="d1af1793-c0b7-432c-a16f-b1ace8e8d6de" providerId="ADAL" clId="{80877D61-A286-4B8E-8F6B-757A58249312}" dt="2026-05-18T16:06:52.260" v="4000" actId="478"/>
          <ac:spMkLst>
            <pc:docMk/>
            <pc:sldMk cId="2818696380" sldId="509"/>
            <ac:spMk id="14" creationId="{D3B6DED6-53D1-230C-8298-01193E5AC1DB}"/>
          </ac:spMkLst>
        </pc:spChg>
        <pc:spChg chg="del">
          <ac:chgData name="Lina Romančikaitė-Klingienė" userId="d1af1793-c0b7-432c-a16f-b1ace8e8d6de" providerId="ADAL" clId="{80877D61-A286-4B8E-8F6B-757A58249312}" dt="2026-05-18T16:06:54.566" v="4001" actId="478"/>
          <ac:spMkLst>
            <pc:docMk/>
            <pc:sldMk cId="2818696380" sldId="509"/>
            <ac:spMk id="15" creationId="{A63F6285-BC58-799D-CF20-9BF11AF02C0A}"/>
          </ac:spMkLst>
        </pc:spChg>
        <pc:spChg chg="add del mod">
          <ac:chgData name="Lina Romančikaitė-Klingienė" userId="d1af1793-c0b7-432c-a16f-b1ace8e8d6de" providerId="ADAL" clId="{80877D61-A286-4B8E-8F6B-757A58249312}" dt="2026-05-18T16:13:17.722" v="4282" actId="478"/>
          <ac:spMkLst>
            <pc:docMk/>
            <pc:sldMk cId="2818696380" sldId="509"/>
            <ac:spMk id="16" creationId="{EF97C087-FD68-9F1E-052C-2738C3C76242}"/>
          </ac:spMkLst>
        </pc:spChg>
        <pc:spChg chg="del mod">
          <ac:chgData name="Lina Romančikaitė-Klingienė" userId="d1af1793-c0b7-432c-a16f-b1ace8e8d6de" providerId="ADAL" clId="{80877D61-A286-4B8E-8F6B-757A58249312}" dt="2026-05-18T16:06:31.747" v="3994" actId="478"/>
          <ac:spMkLst>
            <pc:docMk/>
            <pc:sldMk cId="2818696380" sldId="509"/>
            <ac:spMk id="17" creationId="{CC36D532-111C-6616-B28F-AC051C23AD46}"/>
          </ac:spMkLst>
        </pc:spChg>
        <pc:spChg chg="add mod">
          <ac:chgData name="Lina Romančikaitė-Klingienė" userId="d1af1793-c0b7-432c-a16f-b1ace8e8d6de" providerId="ADAL" clId="{80877D61-A286-4B8E-8F6B-757A58249312}" dt="2026-05-18T16:21:24.463" v="4310" actId="1076"/>
          <ac:spMkLst>
            <pc:docMk/>
            <pc:sldMk cId="2818696380" sldId="509"/>
            <ac:spMk id="19" creationId="{00E25722-EE82-03BE-1FA8-5CBB5BDE9DBF}"/>
          </ac:spMkLst>
        </pc:spChg>
        <pc:spChg chg="add mod">
          <ac:chgData name="Lina Romančikaitė-Klingienė" userId="d1af1793-c0b7-432c-a16f-b1ace8e8d6de" providerId="ADAL" clId="{80877D61-A286-4B8E-8F6B-757A58249312}" dt="2026-05-18T16:21:56.850" v="4317" actId="14100"/>
          <ac:spMkLst>
            <pc:docMk/>
            <pc:sldMk cId="2818696380" sldId="509"/>
            <ac:spMk id="23" creationId="{91178B87-8DED-C978-E4D8-5CFC4BC01ED9}"/>
          </ac:spMkLst>
        </pc:spChg>
        <pc:spChg chg="add mod">
          <ac:chgData name="Lina Romančikaitė-Klingienė" userId="d1af1793-c0b7-432c-a16f-b1ace8e8d6de" providerId="ADAL" clId="{80877D61-A286-4B8E-8F6B-757A58249312}" dt="2026-05-18T16:22:10.447" v="4320" actId="20577"/>
          <ac:spMkLst>
            <pc:docMk/>
            <pc:sldMk cId="2818696380" sldId="509"/>
            <ac:spMk id="24" creationId="{15C7628D-655D-506A-0F6E-6EE4275A01E6}"/>
          </ac:spMkLst>
        </pc:spChg>
        <pc:spChg chg="mod ord">
          <ac:chgData name="Lina Romančikaitė-Klingienė" userId="d1af1793-c0b7-432c-a16f-b1ace8e8d6de" providerId="ADAL" clId="{80877D61-A286-4B8E-8F6B-757A58249312}" dt="2026-05-18T16:21:00.375" v="4300" actId="1076"/>
          <ac:spMkLst>
            <pc:docMk/>
            <pc:sldMk cId="2818696380" sldId="509"/>
            <ac:spMk id="29" creationId="{BC02CC81-720C-B9FF-A334-AFB91B86EA85}"/>
          </ac:spMkLst>
        </pc:spChg>
        <pc:spChg chg="mod ord">
          <ac:chgData name="Lina Romančikaitė-Klingienė" userId="d1af1793-c0b7-432c-a16f-b1ace8e8d6de" providerId="ADAL" clId="{80877D61-A286-4B8E-8F6B-757A58249312}" dt="2026-05-18T16:21:02.932" v="4302" actId="20577"/>
          <ac:spMkLst>
            <pc:docMk/>
            <pc:sldMk cId="2818696380" sldId="509"/>
            <ac:spMk id="30" creationId="{89D0D59F-DC73-2C42-A3D9-1DCF7E499183}"/>
          </ac:spMkLst>
        </pc:spChg>
        <pc:picChg chg="add del mod ord">
          <ac:chgData name="Lina Romančikaitė-Klingienė" userId="d1af1793-c0b7-432c-a16f-b1ace8e8d6de" providerId="ADAL" clId="{80877D61-A286-4B8E-8F6B-757A58249312}" dt="2026-05-18T16:10:12.471" v="4123" actId="478"/>
          <ac:picMkLst>
            <pc:docMk/>
            <pc:sldMk cId="2818696380" sldId="509"/>
            <ac:picMk id="3" creationId="{A5B51C16-89A6-B322-49D3-9AADFD69DA89}"/>
          </ac:picMkLst>
        </pc:picChg>
        <pc:picChg chg="add del mod">
          <ac:chgData name="Lina Romančikaitė-Klingienė" userId="d1af1793-c0b7-432c-a16f-b1ace8e8d6de" providerId="ADAL" clId="{80877D61-A286-4B8E-8F6B-757A58249312}" dt="2026-05-18T16:18:22.668" v="4291" actId="478"/>
          <ac:picMkLst>
            <pc:docMk/>
            <pc:sldMk cId="2818696380" sldId="509"/>
            <ac:picMk id="5" creationId="{65A3FF2B-F6F4-3AC7-EF9B-3D2E34463FC3}"/>
          </ac:picMkLst>
        </pc:picChg>
        <pc:picChg chg="del">
          <ac:chgData name="Lina Romančikaitė-Klingienė" userId="d1af1793-c0b7-432c-a16f-b1ace8e8d6de" providerId="ADAL" clId="{80877D61-A286-4B8E-8F6B-757A58249312}" dt="2026-05-18T16:05:39.462" v="3878" actId="478"/>
          <ac:picMkLst>
            <pc:docMk/>
            <pc:sldMk cId="2818696380" sldId="509"/>
            <ac:picMk id="12" creationId="{11157CDB-3359-560F-431A-AB51D57E72E9}"/>
          </ac:picMkLst>
        </pc:picChg>
        <pc:picChg chg="add mod ord">
          <ac:chgData name="Lina Romančikaitė-Klingienė" userId="d1af1793-c0b7-432c-a16f-b1ace8e8d6de" providerId="ADAL" clId="{80877D61-A286-4B8E-8F6B-757A58249312}" dt="2026-05-18T16:18:46.411" v="4297" actId="1076"/>
          <ac:picMkLst>
            <pc:docMk/>
            <pc:sldMk cId="2818696380" sldId="509"/>
            <ac:picMk id="21" creationId="{4AEC5B8E-EBC4-6B3B-314A-35FB0FFEDC4E}"/>
          </ac:picMkLst>
        </pc:picChg>
        <pc:picChg chg="add del">
          <ac:chgData name="Lina Romančikaitė-Klingienė" userId="d1af1793-c0b7-432c-a16f-b1ace8e8d6de" providerId="ADAL" clId="{80877D61-A286-4B8E-8F6B-757A58249312}" dt="2026-05-18T16:24:56.251" v="4392" actId="22"/>
          <ac:picMkLst>
            <pc:docMk/>
            <pc:sldMk cId="2818696380" sldId="509"/>
            <ac:picMk id="26" creationId="{F39312F8-8A88-07D5-FECE-FA0F133960D3}"/>
          </ac:picMkLst>
        </pc:picChg>
        <pc:cxnChg chg="del">
          <ac:chgData name="Lina Romančikaitė-Klingienė" userId="d1af1793-c0b7-432c-a16f-b1ace8e8d6de" providerId="ADAL" clId="{80877D61-A286-4B8E-8F6B-757A58249312}" dt="2026-05-18T16:06:56.955" v="4003" actId="478"/>
          <ac:cxnSpMkLst>
            <pc:docMk/>
            <pc:sldMk cId="2818696380" sldId="509"/>
            <ac:cxnSpMk id="18" creationId="{A1FDEBF7-57BF-561B-B64F-41E795803B0F}"/>
          </ac:cxnSpMkLst>
        </pc:cxnChg>
        <pc:cxnChg chg="del">
          <ac:chgData name="Lina Romančikaitė-Klingienė" userId="d1af1793-c0b7-432c-a16f-b1ace8e8d6de" providerId="ADAL" clId="{80877D61-A286-4B8E-8F6B-757A58249312}" dt="2026-05-18T16:06:56.021" v="4002" actId="478"/>
          <ac:cxnSpMkLst>
            <pc:docMk/>
            <pc:sldMk cId="2818696380" sldId="509"/>
            <ac:cxnSpMk id="22" creationId="{8997AF45-98A7-CD99-E1F8-628600DE1CE3}"/>
          </ac:cxnSpMkLst>
        </pc:cxnChg>
      </pc:sldChg>
      <pc:sldChg chg="addSp delSp modSp add del mod">
        <pc:chgData name="Lina Romančikaitė-Klingienė" userId="d1af1793-c0b7-432c-a16f-b1ace8e8d6de" providerId="ADAL" clId="{80877D61-A286-4B8E-8F6B-757A58249312}" dt="2026-05-18T17:54:21.059" v="5163" actId="2696"/>
        <pc:sldMkLst>
          <pc:docMk/>
          <pc:sldMk cId="3705417574" sldId="510"/>
        </pc:sldMkLst>
        <pc:spChg chg="add mod">
          <ac:chgData name="Lina Romančikaitė-Klingienė" userId="d1af1793-c0b7-432c-a16f-b1ace8e8d6de" providerId="ADAL" clId="{80877D61-A286-4B8E-8F6B-757A58249312}" dt="2026-05-18T16:43:38.875" v="4828" actId="1076"/>
          <ac:spMkLst>
            <pc:docMk/>
            <pc:sldMk cId="3705417574" sldId="510"/>
            <ac:spMk id="4" creationId="{9630157E-A633-A816-D4A6-CF9CCD67AF8B}"/>
          </ac:spMkLst>
        </pc:spChg>
        <pc:spChg chg="add mod">
          <ac:chgData name="Lina Romančikaitė-Klingienė" userId="d1af1793-c0b7-432c-a16f-b1ace8e8d6de" providerId="ADAL" clId="{80877D61-A286-4B8E-8F6B-757A58249312}" dt="2026-05-18T16:43:42.144" v="4829" actId="1076"/>
          <ac:spMkLst>
            <pc:docMk/>
            <pc:sldMk cId="3705417574" sldId="510"/>
            <ac:spMk id="5" creationId="{6ECCDE99-27DA-9667-8A6E-B35AD80BA079}"/>
          </ac:spMkLst>
        </pc:spChg>
        <pc:spChg chg="mod">
          <ac:chgData name="Lina Romančikaitė-Klingienė" userId="d1af1793-c0b7-432c-a16f-b1ace8e8d6de" providerId="ADAL" clId="{80877D61-A286-4B8E-8F6B-757A58249312}" dt="2026-05-18T16:32:54.865" v="4668" actId="20577"/>
          <ac:spMkLst>
            <pc:docMk/>
            <pc:sldMk cId="3705417574" sldId="510"/>
            <ac:spMk id="7" creationId="{C37BCEF8-34CE-B0E3-C71E-6BA0FB854479}"/>
          </ac:spMkLst>
        </pc:spChg>
        <pc:spChg chg="mod">
          <ac:chgData name="Lina Romančikaitė-Klingienė" userId="d1af1793-c0b7-432c-a16f-b1ace8e8d6de" providerId="ADAL" clId="{80877D61-A286-4B8E-8F6B-757A58249312}" dt="2026-05-18T16:55:02.924" v="4945" actId="1076"/>
          <ac:spMkLst>
            <pc:docMk/>
            <pc:sldMk cId="3705417574" sldId="510"/>
            <ac:spMk id="8" creationId="{DCA94B9B-907C-7BE4-0A73-F6C489B0F36E}"/>
          </ac:spMkLst>
        </pc:spChg>
        <pc:spChg chg="mod">
          <ac:chgData name="Lina Romančikaitė-Klingienė" userId="d1af1793-c0b7-432c-a16f-b1ace8e8d6de" providerId="ADAL" clId="{80877D61-A286-4B8E-8F6B-757A58249312}" dt="2026-05-18T16:46:03.042" v="4859" actId="20577"/>
          <ac:spMkLst>
            <pc:docMk/>
            <pc:sldMk cId="3705417574" sldId="510"/>
            <ac:spMk id="9" creationId="{F1D4A29E-D6E2-60CE-0642-D6DA0FF29FF2}"/>
          </ac:spMkLst>
        </pc:spChg>
        <pc:spChg chg="mod ord">
          <ac:chgData name="Lina Romančikaitė-Klingienė" userId="d1af1793-c0b7-432c-a16f-b1ace8e8d6de" providerId="ADAL" clId="{80877D61-A286-4B8E-8F6B-757A58249312}" dt="2026-05-18T16:43:23.135" v="4824" actId="1076"/>
          <ac:spMkLst>
            <pc:docMk/>
            <pc:sldMk cId="3705417574" sldId="510"/>
            <ac:spMk id="10" creationId="{C17C0BC1-4965-D072-579D-FC6F6C1586DD}"/>
          </ac:spMkLst>
        </pc:spChg>
        <pc:spChg chg="del mod">
          <ac:chgData name="Lina Romančikaitė-Klingienė" userId="d1af1793-c0b7-432c-a16f-b1ace8e8d6de" providerId="ADAL" clId="{80877D61-A286-4B8E-8F6B-757A58249312}" dt="2026-05-18T16:25:07.889" v="4397" actId="478"/>
          <ac:spMkLst>
            <pc:docMk/>
            <pc:sldMk cId="3705417574" sldId="510"/>
            <ac:spMk id="11" creationId="{1178284D-79D0-E5A4-3941-4BFC3FC9C12B}"/>
          </ac:spMkLst>
        </pc:spChg>
        <pc:spChg chg="mod ord">
          <ac:chgData name="Lina Romančikaitė-Klingienė" userId="d1af1793-c0b7-432c-a16f-b1ace8e8d6de" providerId="ADAL" clId="{80877D61-A286-4B8E-8F6B-757A58249312}" dt="2026-05-18T16:43:28.982" v="4825" actId="1076"/>
          <ac:spMkLst>
            <pc:docMk/>
            <pc:sldMk cId="3705417574" sldId="510"/>
            <ac:spMk id="13" creationId="{1490D079-598E-3496-E4F7-993E38D4831F}"/>
          </ac:spMkLst>
        </pc:spChg>
        <pc:spChg chg="add mod">
          <ac:chgData name="Lina Romančikaitė-Klingienė" userId="d1af1793-c0b7-432c-a16f-b1ace8e8d6de" providerId="ADAL" clId="{80877D61-A286-4B8E-8F6B-757A58249312}" dt="2026-05-18T16:30:28.882" v="4545" actId="1076"/>
          <ac:spMkLst>
            <pc:docMk/>
            <pc:sldMk cId="3705417574" sldId="510"/>
            <ac:spMk id="15" creationId="{66E05E07-26DD-9FC4-427B-2E3E2B065BEB}"/>
          </ac:spMkLst>
        </pc:spChg>
        <pc:spChg chg="add mod">
          <ac:chgData name="Lina Romančikaitė-Klingienė" userId="d1af1793-c0b7-432c-a16f-b1ace8e8d6de" providerId="ADAL" clId="{80877D61-A286-4B8E-8F6B-757A58249312}" dt="2026-05-18T16:30:36.242" v="4547" actId="1076"/>
          <ac:spMkLst>
            <pc:docMk/>
            <pc:sldMk cId="3705417574" sldId="510"/>
            <ac:spMk id="16" creationId="{1597B52E-5966-5F09-EB24-3442BA05DD3D}"/>
          </ac:spMkLst>
        </pc:spChg>
        <pc:spChg chg="add mod">
          <ac:chgData name="Lina Romančikaitė-Klingienė" userId="d1af1793-c0b7-432c-a16f-b1ace8e8d6de" providerId="ADAL" clId="{80877D61-A286-4B8E-8F6B-757A58249312}" dt="2026-05-18T16:41:14.021" v="4751" actId="1076"/>
          <ac:spMkLst>
            <pc:docMk/>
            <pc:sldMk cId="3705417574" sldId="510"/>
            <ac:spMk id="17" creationId="{62588EF0-92C3-1780-F992-14E34BC5641D}"/>
          </ac:spMkLst>
        </pc:spChg>
        <pc:spChg chg="add mod">
          <ac:chgData name="Lina Romančikaitė-Klingienė" userId="d1af1793-c0b7-432c-a16f-b1ace8e8d6de" providerId="ADAL" clId="{80877D61-A286-4B8E-8F6B-757A58249312}" dt="2026-05-18T16:31:21.891" v="4558" actId="1076"/>
          <ac:spMkLst>
            <pc:docMk/>
            <pc:sldMk cId="3705417574" sldId="510"/>
            <ac:spMk id="18" creationId="{FCC120BE-B838-CA4E-936F-17E318A607E4}"/>
          </ac:spMkLst>
        </pc:spChg>
        <pc:spChg chg="del">
          <ac:chgData name="Lina Romančikaitė-Klingienė" userId="d1af1793-c0b7-432c-a16f-b1ace8e8d6de" providerId="ADAL" clId="{80877D61-A286-4B8E-8F6B-757A58249312}" dt="2026-05-18T16:25:18.464" v="4404" actId="478"/>
          <ac:spMkLst>
            <pc:docMk/>
            <pc:sldMk cId="3705417574" sldId="510"/>
            <ac:spMk id="19" creationId="{8BEB3D22-3BD5-FD46-6248-91F05D5A5563}"/>
          </ac:spMkLst>
        </pc:spChg>
        <pc:spChg chg="del">
          <ac:chgData name="Lina Romančikaitė-Klingienė" userId="d1af1793-c0b7-432c-a16f-b1ace8e8d6de" providerId="ADAL" clId="{80877D61-A286-4B8E-8F6B-757A58249312}" dt="2026-05-18T16:25:09.538" v="4398" actId="478"/>
          <ac:spMkLst>
            <pc:docMk/>
            <pc:sldMk cId="3705417574" sldId="510"/>
            <ac:spMk id="23" creationId="{089E6AF2-7C20-2619-BF31-8BDE0132C82E}"/>
          </ac:spMkLst>
        </pc:spChg>
        <pc:spChg chg="del">
          <ac:chgData name="Lina Romančikaitė-Klingienė" userId="d1af1793-c0b7-432c-a16f-b1ace8e8d6de" providerId="ADAL" clId="{80877D61-A286-4B8E-8F6B-757A58249312}" dt="2026-05-18T16:25:20.538" v="4405" actId="478"/>
          <ac:spMkLst>
            <pc:docMk/>
            <pc:sldMk cId="3705417574" sldId="510"/>
            <ac:spMk id="24" creationId="{90602E3A-8225-1C43-1A53-B5C83CAC88B3}"/>
          </ac:spMkLst>
        </pc:spChg>
        <pc:spChg chg="add mod">
          <ac:chgData name="Lina Romančikaitė-Klingienė" userId="d1af1793-c0b7-432c-a16f-b1ace8e8d6de" providerId="ADAL" clId="{80877D61-A286-4B8E-8F6B-757A58249312}" dt="2026-05-18T16:41:35.121" v="4757" actId="14100"/>
          <ac:spMkLst>
            <pc:docMk/>
            <pc:sldMk cId="3705417574" sldId="510"/>
            <ac:spMk id="25" creationId="{9AB9BCE8-40FB-A866-E822-F925B8196F66}"/>
          </ac:spMkLst>
        </pc:spChg>
        <pc:spChg chg="add mod">
          <ac:chgData name="Lina Romančikaitė-Klingienė" userId="d1af1793-c0b7-432c-a16f-b1ace8e8d6de" providerId="ADAL" clId="{80877D61-A286-4B8E-8F6B-757A58249312}" dt="2026-05-18T16:41:53.358" v="4762" actId="20577"/>
          <ac:spMkLst>
            <pc:docMk/>
            <pc:sldMk cId="3705417574" sldId="510"/>
            <ac:spMk id="26" creationId="{826BE6E1-30DC-3417-EC64-47D1E46DEECF}"/>
          </ac:spMkLst>
        </pc:spChg>
        <pc:spChg chg="del">
          <ac:chgData name="Lina Romančikaitė-Klingienė" userId="d1af1793-c0b7-432c-a16f-b1ace8e8d6de" providerId="ADAL" clId="{80877D61-A286-4B8E-8F6B-757A58249312}" dt="2026-05-18T16:25:12.876" v="4401" actId="478"/>
          <ac:spMkLst>
            <pc:docMk/>
            <pc:sldMk cId="3705417574" sldId="510"/>
            <ac:spMk id="29" creationId="{4F2DA8BE-2BCC-478A-FB54-825ACCB10C6A}"/>
          </ac:spMkLst>
        </pc:spChg>
        <pc:spChg chg="del mod">
          <ac:chgData name="Lina Romančikaitė-Klingienė" userId="d1af1793-c0b7-432c-a16f-b1ace8e8d6de" providerId="ADAL" clId="{80877D61-A286-4B8E-8F6B-757A58249312}" dt="2026-05-18T16:25:13.820" v="4402" actId="478"/>
          <ac:spMkLst>
            <pc:docMk/>
            <pc:sldMk cId="3705417574" sldId="510"/>
            <ac:spMk id="30" creationId="{CC130317-6B05-CB60-5CD4-C180AF6D6A13}"/>
          </ac:spMkLst>
        </pc:spChg>
        <pc:spChg chg="add mod">
          <ac:chgData name="Lina Romančikaitė-Klingienė" userId="d1af1793-c0b7-432c-a16f-b1ace8e8d6de" providerId="ADAL" clId="{80877D61-A286-4B8E-8F6B-757A58249312}" dt="2026-05-18T16:45:21.310" v="4839" actId="14100"/>
          <ac:spMkLst>
            <pc:docMk/>
            <pc:sldMk cId="3705417574" sldId="510"/>
            <ac:spMk id="31" creationId="{B85C92FC-EE27-05EC-FAB9-369A465DB378}"/>
          </ac:spMkLst>
        </pc:spChg>
        <pc:spChg chg="add mod">
          <ac:chgData name="Lina Romančikaitė-Klingienė" userId="d1af1793-c0b7-432c-a16f-b1ace8e8d6de" providerId="ADAL" clId="{80877D61-A286-4B8E-8F6B-757A58249312}" dt="2026-05-18T16:47:14.013" v="4865" actId="1076"/>
          <ac:spMkLst>
            <pc:docMk/>
            <pc:sldMk cId="3705417574" sldId="510"/>
            <ac:spMk id="32" creationId="{6B09758B-E2A6-9264-082D-34F699F0CF0C}"/>
          </ac:spMkLst>
        </pc:spChg>
        <pc:picChg chg="add mod ord">
          <ac:chgData name="Lina Romančikaitė-Klingienė" userId="d1af1793-c0b7-432c-a16f-b1ace8e8d6de" providerId="ADAL" clId="{80877D61-A286-4B8E-8F6B-757A58249312}" dt="2026-05-18T16:43:02.157" v="4821" actId="1076"/>
          <ac:picMkLst>
            <pc:docMk/>
            <pc:sldMk cId="3705417574" sldId="510"/>
            <ac:picMk id="3" creationId="{0C749926-5C9F-458E-3076-C747E1032B33}"/>
          </ac:picMkLst>
        </pc:picChg>
        <pc:picChg chg="del">
          <ac:chgData name="Lina Romančikaitė-Klingienė" userId="d1af1793-c0b7-432c-a16f-b1ace8e8d6de" providerId="ADAL" clId="{80877D61-A286-4B8E-8F6B-757A58249312}" dt="2026-05-18T16:25:10.541" v="4399" actId="478"/>
          <ac:picMkLst>
            <pc:docMk/>
            <pc:sldMk cId="3705417574" sldId="510"/>
            <ac:picMk id="6" creationId="{0A1C382B-97FE-985A-B2E3-05F57CA51A56}"/>
          </ac:picMkLst>
        </pc:picChg>
        <pc:picChg chg="add mod">
          <ac:chgData name="Lina Romančikaitė-Klingienė" userId="d1af1793-c0b7-432c-a16f-b1ace8e8d6de" providerId="ADAL" clId="{80877D61-A286-4B8E-8F6B-757A58249312}" dt="2026-05-18T16:29:48.137" v="4536" actId="14100"/>
          <ac:picMkLst>
            <pc:docMk/>
            <pc:sldMk cId="3705417574" sldId="510"/>
            <ac:picMk id="14" creationId="{281A6BE9-9A14-70A1-2A26-805E459D2C7F}"/>
          </ac:picMkLst>
        </pc:picChg>
        <pc:picChg chg="add del mod">
          <ac:chgData name="Lina Romančikaitė-Klingienė" userId="d1af1793-c0b7-432c-a16f-b1ace8e8d6de" providerId="ADAL" clId="{80877D61-A286-4B8E-8F6B-757A58249312}" dt="2026-05-18T16:32:50.754" v="4666" actId="478"/>
          <ac:picMkLst>
            <pc:docMk/>
            <pc:sldMk cId="3705417574" sldId="510"/>
            <ac:picMk id="20" creationId="{D4D7CFA8-48E0-2A6C-5DE5-75DD9B442C82}"/>
          </ac:picMkLst>
        </pc:picChg>
        <pc:picChg chg="del">
          <ac:chgData name="Lina Romančikaitė-Klingienė" userId="d1af1793-c0b7-432c-a16f-b1ace8e8d6de" providerId="ADAL" clId="{80877D61-A286-4B8E-8F6B-757A58249312}" dt="2026-05-18T16:25:03.103" v="4394" actId="478"/>
          <ac:picMkLst>
            <pc:docMk/>
            <pc:sldMk cId="3705417574" sldId="510"/>
            <ac:picMk id="21" creationId="{AF974D6F-A7A4-4812-BADB-AF365FC1F7D0}"/>
          </ac:picMkLst>
        </pc:picChg>
        <pc:picChg chg="add mod ord">
          <ac:chgData name="Lina Romančikaitė-Klingienė" userId="d1af1793-c0b7-432c-a16f-b1ace8e8d6de" providerId="ADAL" clId="{80877D61-A286-4B8E-8F6B-757A58249312}" dt="2026-05-18T16:33:12.149" v="4670" actId="167"/>
          <ac:picMkLst>
            <pc:docMk/>
            <pc:sldMk cId="3705417574" sldId="510"/>
            <ac:picMk id="22" creationId="{D215B43F-B09F-806B-BE6D-AA1CE393F45F}"/>
          </ac:picMkLst>
        </pc:picChg>
        <pc:picChg chg="add mod">
          <ac:chgData name="Lina Romančikaitė-Klingienė" userId="d1af1793-c0b7-432c-a16f-b1ace8e8d6de" providerId="ADAL" clId="{80877D61-A286-4B8E-8F6B-757A58249312}" dt="2026-05-18T16:47:05.826" v="4864" actId="14100"/>
          <ac:picMkLst>
            <pc:docMk/>
            <pc:sldMk cId="3705417574" sldId="510"/>
            <ac:picMk id="28" creationId="{FEF42290-2AEE-C2DF-A576-589709003C2E}"/>
          </ac:picMkLst>
        </pc:picChg>
      </pc:sldChg>
      <pc:sldChg chg="delSp modSp add del mod">
        <pc:chgData name="Lina Romančikaitė-Klingienė" userId="d1af1793-c0b7-432c-a16f-b1ace8e8d6de" providerId="ADAL" clId="{80877D61-A286-4B8E-8F6B-757A58249312}" dt="2026-05-18T16:57:32.314" v="4971" actId="47"/>
        <pc:sldMkLst>
          <pc:docMk/>
          <pc:sldMk cId="2989792360" sldId="511"/>
        </pc:sldMkLst>
        <pc:spChg chg="mod">
          <ac:chgData name="Lina Romančikaitė-Klingienė" userId="d1af1793-c0b7-432c-a16f-b1ace8e8d6de" providerId="ADAL" clId="{80877D61-A286-4B8E-8F6B-757A58249312}" dt="2026-05-18T16:40:07.696" v="4746" actId="1076"/>
          <ac:spMkLst>
            <pc:docMk/>
            <pc:sldMk cId="2989792360" sldId="511"/>
            <ac:spMk id="4" creationId="{125EA79E-E9D7-B1D6-6E63-0E650D8A808A}"/>
          </ac:spMkLst>
        </pc:spChg>
        <pc:spChg chg="mod">
          <ac:chgData name="Lina Romančikaitė-Klingienė" userId="d1af1793-c0b7-432c-a16f-b1ace8e8d6de" providerId="ADAL" clId="{80877D61-A286-4B8E-8F6B-757A58249312}" dt="2026-05-18T16:40:10.495" v="4747" actId="1076"/>
          <ac:spMkLst>
            <pc:docMk/>
            <pc:sldMk cId="2989792360" sldId="511"/>
            <ac:spMk id="5" creationId="{02F387BC-F6E5-A4F2-0474-29570EC35E65}"/>
          </ac:spMkLst>
        </pc:spChg>
        <pc:spChg chg="mod">
          <ac:chgData name="Lina Romančikaitė-Klingienė" userId="d1af1793-c0b7-432c-a16f-b1ace8e8d6de" providerId="ADAL" clId="{80877D61-A286-4B8E-8F6B-757A58249312}" dt="2026-05-18T16:40:12.233" v="4748" actId="1076"/>
          <ac:spMkLst>
            <pc:docMk/>
            <pc:sldMk cId="2989792360" sldId="511"/>
            <ac:spMk id="10" creationId="{657915B9-618B-00DE-419A-E711B7293A2F}"/>
          </ac:spMkLst>
        </pc:spChg>
        <pc:spChg chg="del">
          <ac:chgData name="Lina Romančikaitė-Klingienė" userId="d1af1793-c0b7-432c-a16f-b1ace8e8d6de" providerId="ADAL" clId="{80877D61-A286-4B8E-8F6B-757A58249312}" dt="2026-05-18T16:40:13.877" v="4749" actId="478"/>
          <ac:spMkLst>
            <pc:docMk/>
            <pc:sldMk cId="2989792360" sldId="511"/>
            <ac:spMk id="13" creationId="{B31496BE-0D3D-98E2-4293-9F134F1B8D01}"/>
          </ac:spMkLst>
        </pc:spChg>
        <pc:picChg chg="del">
          <ac:chgData name="Lina Romančikaitė-Klingienė" userId="d1af1793-c0b7-432c-a16f-b1ace8e8d6de" providerId="ADAL" clId="{80877D61-A286-4B8E-8F6B-757A58249312}" dt="2026-05-18T16:40:05.146" v="4745" actId="478"/>
          <ac:picMkLst>
            <pc:docMk/>
            <pc:sldMk cId="2989792360" sldId="511"/>
            <ac:picMk id="3" creationId="{FE2D0493-B596-872B-7818-7B0865216E9B}"/>
          </ac:picMkLst>
        </pc:picChg>
        <pc:picChg chg="del">
          <ac:chgData name="Lina Romančikaitė-Klingienė" userId="d1af1793-c0b7-432c-a16f-b1ace8e8d6de" providerId="ADAL" clId="{80877D61-A286-4B8E-8F6B-757A58249312}" dt="2026-05-18T16:40:03.418" v="4744" actId="478"/>
          <ac:picMkLst>
            <pc:docMk/>
            <pc:sldMk cId="2989792360" sldId="511"/>
            <ac:picMk id="14" creationId="{5CA4217B-04A2-A30B-764C-E221D466A9FF}"/>
          </ac:picMkLst>
        </pc:picChg>
      </pc:sldChg>
      <pc:sldChg chg="addSp delSp modSp add del mod">
        <pc:chgData name="Lina Romančikaitė-Klingienė" userId="d1af1793-c0b7-432c-a16f-b1ace8e8d6de" providerId="ADAL" clId="{80877D61-A286-4B8E-8F6B-757A58249312}" dt="2026-05-18T17:54:21.059" v="5163" actId="2696"/>
        <pc:sldMkLst>
          <pc:docMk/>
          <pc:sldMk cId="741901356" sldId="512"/>
        </pc:sldMkLst>
        <pc:spChg chg="mod">
          <ac:chgData name="Lina Romančikaitė-Klingienė" userId="d1af1793-c0b7-432c-a16f-b1ace8e8d6de" providerId="ADAL" clId="{80877D61-A286-4B8E-8F6B-757A58249312}" dt="2026-05-18T16:47:50.866" v="4868" actId="20577"/>
          <ac:spMkLst>
            <pc:docMk/>
            <pc:sldMk cId="741901356" sldId="512"/>
            <ac:spMk id="7" creationId="{4C02E559-8673-CD20-1C58-F13C380E8D46}"/>
          </ac:spMkLst>
        </pc:spChg>
        <pc:spChg chg="mod">
          <ac:chgData name="Lina Romančikaitė-Klingienė" userId="d1af1793-c0b7-432c-a16f-b1ace8e8d6de" providerId="ADAL" clId="{80877D61-A286-4B8E-8F6B-757A58249312}" dt="2026-05-18T16:55:28.875" v="4951" actId="1076"/>
          <ac:spMkLst>
            <pc:docMk/>
            <pc:sldMk cId="741901356" sldId="512"/>
            <ac:spMk id="9" creationId="{E49FCCF4-353C-5168-71F8-CB0D3A157B6D}"/>
          </ac:spMkLst>
        </pc:spChg>
        <pc:spChg chg="mod">
          <ac:chgData name="Lina Romančikaitė-Klingienė" userId="d1af1793-c0b7-432c-a16f-b1ace8e8d6de" providerId="ADAL" clId="{80877D61-A286-4B8E-8F6B-757A58249312}" dt="2026-05-18T16:55:31.164" v="4952" actId="1076"/>
          <ac:spMkLst>
            <pc:docMk/>
            <pc:sldMk cId="741901356" sldId="512"/>
            <ac:spMk id="10" creationId="{32FA0AE1-6253-52C9-1A84-9EB3FCFCC7CA}"/>
          </ac:spMkLst>
        </pc:spChg>
        <pc:spChg chg="mod">
          <ac:chgData name="Lina Romančikaitė-Klingienė" userId="d1af1793-c0b7-432c-a16f-b1ace8e8d6de" providerId="ADAL" clId="{80877D61-A286-4B8E-8F6B-757A58249312}" dt="2026-05-18T16:55:34.931" v="4953" actId="1076"/>
          <ac:spMkLst>
            <pc:docMk/>
            <pc:sldMk cId="741901356" sldId="512"/>
            <ac:spMk id="13" creationId="{1FFF6E39-3406-651C-FC25-BC1B64852A50}"/>
          </ac:spMkLst>
        </pc:spChg>
        <pc:spChg chg="mod">
          <ac:chgData name="Lina Romančikaitė-Klingienė" userId="d1af1793-c0b7-432c-a16f-b1ace8e8d6de" providerId="ADAL" clId="{80877D61-A286-4B8E-8F6B-757A58249312}" dt="2026-05-18T16:55:45.162" v="4955" actId="1076"/>
          <ac:spMkLst>
            <pc:docMk/>
            <pc:sldMk cId="741901356" sldId="512"/>
            <ac:spMk id="14" creationId="{2B807455-5272-7A77-ADEE-9892B6E526EF}"/>
          </ac:spMkLst>
        </pc:spChg>
        <pc:spChg chg="del">
          <ac:chgData name="Lina Romančikaitė-Klingienė" userId="d1af1793-c0b7-432c-a16f-b1ace8e8d6de" providerId="ADAL" clId="{80877D61-A286-4B8E-8F6B-757A58249312}" dt="2026-05-18T16:55:20.268" v="4949" actId="478"/>
          <ac:spMkLst>
            <pc:docMk/>
            <pc:sldMk cId="741901356" sldId="512"/>
            <ac:spMk id="15" creationId="{DF9B2B3E-28C5-A29B-9830-12C3FBB4A908}"/>
          </ac:spMkLst>
        </pc:spChg>
        <pc:spChg chg="del mod">
          <ac:chgData name="Lina Romančikaitė-Klingienė" userId="d1af1793-c0b7-432c-a16f-b1ace8e8d6de" providerId="ADAL" clId="{80877D61-A286-4B8E-8F6B-757A58249312}" dt="2026-05-18T16:48:23.710" v="4871" actId="478"/>
          <ac:spMkLst>
            <pc:docMk/>
            <pc:sldMk cId="741901356" sldId="512"/>
            <ac:spMk id="17" creationId="{0AE9B38E-344C-1505-FA92-155D8AAF3D51}"/>
          </ac:spMkLst>
        </pc:spChg>
        <pc:spChg chg="mod">
          <ac:chgData name="Lina Romančikaitė-Klingienė" userId="d1af1793-c0b7-432c-a16f-b1ace8e8d6de" providerId="ADAL" clId="{80877D61-A286-4B8E-8F6B-757A58249312}" dt="2026-05-18T16:55:38.986" v="4954" actId="1076"/>
          <ac:spMkLst>
            <pc:docMk/>
            <pc:sldMk cId="741901356" sldId="512"/>
            <ac:spMk id="29" creationId="{C89B1D7A-786A-27CB-F7EF-53F7F3CF66E7}"/>
          </ac:spMkLst>
        </pc:spChg>
        <pc:spChg chg="del mod">
          <ac:chgData name="Lina Romančikaitė-Klingienė" userId="d1af1793-c0b7-432c-a16f-b1ace8e8d6de" providerId="ADAL" clId="{80877D61-A286-4B8E-8F6B-757A58249312}" dt="2026-05-18T16:55:16.768" v="4946" actId="478"/>
          <ac:spMkLst>
            <pc:docMk/>
            <pc:sldMk cId="741901356" sldId="512"/>
            <ac:spMk id="30" creationId="{65EADF20-C739-1C2A-46FA-00449DABA1D6}"/>
          </ac:spMkLst>
        </pc:spChg>
        <pc:picChg chg="add del mod ord">
          <ac:chgData name="Lina Romančikaitė-Klingienė" userId="d1af1793-c0b7-432c-a16f-b1ace8e8d6de" providerId="ADAL" clId="{80877D61-A286-4B8E-8F6B-757A58249312}" dt="2026-05-18T16:50:13.453" v="4889" actId="478"/>
          <ac:picMkLst>
            <pc:docMk/>
            <pc:sldMk cId="741901356" sldId="512"/>
            <ac:picMk id="3" creationId="{93FF1AF6-DB55-0CF8-D945-E1D57DD660EF}"/>
          </ac:picMkLst>
        </pc:picChg>
        <pc:picChg chg="add mod ord">
          <ac:chgData name="Lina Romančikaitė-Klingienė" userId="d1af1793-c0b7-432c-a16f-b1ace8e8d6de" providerId="ADAL" clId="{80877D61-A286-4B8E-8F6B-757A58249312}" dt="2026-05-18T16:55:25.849" v="4950" actId="1076"/>
          <ac:picMkLst>
            <pc:docMk/>
            <pc:sldMk cId="741901356" sldId="512"/>
            <ac:picMk id="5" creationId="{2603C880-2CB6-DF21-CA8F-4C8D6FA0665A}"/>
          </ac:picMkLst>
        </pc:picChg>
        <pc:picChg chg="del">
          <ac:chgData name="Lina Romančikaitė-Klingienė" userId="d1af1793-c0b7-432c-a16f-b1ace8e8d6de" providerId="ADAL" clId="{80877D61-A286-4B8E-8F6B-757A58249312}" dt="2026-05-18T16:48:20.503" v="4869" actId="478"/>
          <ac:picMkLst>
            <pc:docMk/>
            <pc:sldMk cId="741901356" sldId="512"/>
            <ac:picMk id="40" creationId="{D20A5E0A-7AC0-D696-A719-D779C46FD765}"/>
          </ac:picMkLst>
        </pc:picChg>
        <pc:cxnChg chg="del">
          <ac:chgData name="Lina Romančikaitė-Klingienė" userId="d1af1793-c0b7-432c-a16f-b1ace8e8d6de" providerId="ADAL" clId="{80877D61-A286-4B8E-8F6B-757A58249312}" dt="2026-05-18T16:55:19.208" v="4948" actId="478"/>
          <ac:cxnSpMkLst>
            <pc:docMk/>
            <pc:sldMk cId="741901356" sldId="512"/>
            <ac:cxnSpMk id="18" creationId="{7D949A9B-522F-D5D7-53B8-5016AFBCB697}"/>
          </ac:cxnSpMkLst>
        </pc:cxnChg>
        <pc:cxnChg chg="del mod">
          <ac:chgData name="Lina Romančikaitė-Klingienė" userId="d1af1793-c0b7-432c-a16f-b1ace8e8d6de" providerId="ADAL" clId="{80877D61-A286-4B8E-8F6B-757A58249312}" dt="2026-05-18T16:55:18.279" v="4947" actId="478"/>
          <ac:cxnSpMkLst>
            <pc:docMk/>
            <pc:sldMk cId="741901356" sldId="512"/>
            <ac:cxnSpMk id="22" creationId="{6B8DA990-11FC-4D41-1FF2-E5B7119CC9D0}"/>
          </ac:cxnSpMkLst>
        </pc:cxnChg>
      </pc:sldChg>
      <pc:sldChg chg="addSp delSp modSp add del mod">
        <pc:chgData name="Lina Romančikaitė-Klingienė" userId="d1af1793-c0b7-432c-a16f-b1ace8e8d6de" providerId="ADAL" clId="{80877D61-A286-4B8E-8F6B-757A58249312}" dt="2026-05-18T17:54:21.059" v="5163" actId="2696"/>
        <pc:sldMkLst>
          <pc:docMk/>
          <pc:sldMk cId="650738271" sldId="513"/>
        </pc:sldMkLst>
        <pc:spChg chg="mod">
          <ac:chgData name="Lina Romančikaitė-Klingienė" userId="d1af1793-c0b7-432c-a16f-b1ace8e8d6de" providerId="ADAL" clId="{80877D61-A286-4B8E-8F6B-757A58249312}" dt="2026-05-18T16:52:15.818" v="4906" actId="20577"/>
          <ac:spMkLst>
            <pc:docMk/>
            <pc:sldMk cId="650738271" sldId="513"/>
            <ac:spMk id="7" creationId="{D280B705-97C5-061C-AE2B-EA183A317CA6}"/>
          </ac:spMkLst>
        </pc:spChg>
        <pc:spChg chg="mod">
          <ac:chgData name="Lina Romančikaitė-Klingienė" userId="d1af1793-c0b7-432c-a16f-b1ace8e8d6de" providerId="ADAL" clId="{80877D61-A286-4B8E-8F6B-757A58249312}" dt="2026-05-18T16:56:39.772" v="4957"/>
          <ac:spMkLst>
            <pc:docMk/>
            <pc:sldMk cId="650738271" sldId="513"/>
            <ac:spMk id="8" creationId="{DB42DA52-7153-35CC-E152-693C917DC811}"/>
          </ac:spMkLst>
        </pc:spChg>
        <pc:spChg chg="mod">
          <ac:chgData name="Lina Romančikaitė-Klingienė" userId="d1af1793-c0b7-432c-a16f-b1ace8e8d6de" providerId="ADAL" clId="{80877D61-A286-4B8E-8F6B-757A58249312}" dt="2026-05-18T17:00:21.962" v="5014" actId="20577"/>
          <ac:spMkLst>
            <pc:docMk/>
            <pc:sldMk cId="650738271" sldId="513"/>
            <ac:spMk id="9" creationId="{7475CB30-5304-C98D-AFFE-DC8885EC46D8}"/>
          </ac:spMkLst>
        </pc:spChg>
        <pc:spChg chg="mod">
          <ac:chgData name="Lina Romančikaitė-Klingienė" userId="d1af1793-c0b7-432c-a16f-b1ace8e8d6de" providerId="ADAL" clId="{80877D61-A286-4B8E-8F6B-757A58249312}" dt="2026-05-18T16:57:14.940" v="4967" actId="1076"/>
          <ac:spMkLst>
            <pc:docMk/>
            <pc:sldMk cId="650738271" sldId="513"/>
            <ac:spMk id="13" creationId="{31018212-F4F8-0071-E29C-F7FF7EADEE7F}"/>
          </ac:spMkLst>
        </pc:spChg>
        <pc:spChg chg="mod">
          <ac:chgData name="Lina Romančikaitė-Klingienė" userId="d1af1793-c0b7-432c-a16f-b1ace8e8d6de" providerId="ADAL" clId="{80877D61-A286-4B8E-8F6B-757A58249312}" dt="2026-05-18T16:57:17.797" v="4968" actId="1076"/>
          <ac:spMkLst>
            <pc:docMk/>
            <pc:sldMk cId="650738271" sldId="513"/>
            <ac:spMk id="19" creationId="{6649C11C-B970-C5E0-D26A-251FB891A696}"/>
          </ac:spMkLst>
        </pc:spChg>
        <pc:spChg chg="mod">
          <ac:chgData name="Lina Romančikaitė-Klingienė" userId="d1af1793-c0b7-432c-a16f-b1ace8e8d6de" providerId="ADAL" clId="{80877D61-A286-4B8E-8F6B-757A58249312}" dt="2026-05-18T16:57:20.438" v="4969" actId="1076"/>
          <ac:spMkLst>
            <pc:docMk/>
            <pc:sldMk cId="650738271" sldId="513"/>
            <ac:spMk id="21" creationId="{69D541C7-D596-A348-A02D-1E93DAAF70BB}"/>
          </ac:spMkLst>
        </pc:spChg>
        <pc:spChg chg="mod ord">
          <ac:chgData name="Lina Romančikaitė-Klingienė" userId="d1af1793-c0b7-432c-a16f-b1ace8e8d6de" providerId="ADAL" clId="{80877D61-A286-4B8E-8F6B-757A58249312}" dt="2026-05-18T17:00:08.286" v="5007" actId="1076"/>
          <ac:spMkLst>
            <pc:docMk/>
            <pc:sldMk cId="650738271" sldId="513"/>
            <ac:spMk id="25" creationId="{832E19E5-B2A7-A60E-CF7D-8272459E3B87}"/>
          </ac:spMkLst>
        </pc:spChg>
        <pc:spChg chg="mod ord">
          <ac:chgData name="Lina Romančikaitė-Klingienė" userId="d1af1793-c0b7-432c-a16f-b1ace8e8d6de" providerId="ADAL" clId="{80877D61-A286-4B8E-8F6B-757A58249312}" dt="2026-05-18T16:59:51.256" v="5004" actId="14100"/>
          <ac:spMkLst>
            <pc:docMk/>
            <pc:sldMk cId="650738271" sldId="513"/>
            <ac:spMk id="26" creationId="{AE61FE60-D06D-EF33-4E03-B48960628DCE}"/>
          </ac:spMkLst>
        </pc:spChg>
        <pc:spChg chg="mod">
          <ac:chgData name="Lina Romančikaitė-Klingienė" userId="d1af1793-c0b7-432c-a16f-b1ace8e8d6de" providerId="ADAL" clId="{80877D61-A286-4B8E-8F6B-757A58249312}" dt="2026-05-18T16:57:11.048" v="4966" actId="1076"/>
          <ac:spMkLst>
            <pc:docMk/>
            <pc:sldMk cId="650738271" sldId="513"/>
            <ac:spMk id="29" creationId="{1C443D84-AB1D-3BBA-5FD4-CF585F83B88D}"/>
          </ac:spMkLst>
        </pc:spChg>
        <pc:picChg chg="del">
          <ac:chgData name="Lina Romančikaitė-Klingienė" userId="d1af1793-c0b7-432c-a16f-b1ace8e8d6de" providerId="ADAL" clId="{80877D61-A286-4B8E-8F6B-757A58249312}" dt="2026-05-18T16:52:28.888" v="4907" actId="478"/>
          <ac:picMkLst>
            <pc:docMk/>
            <pc:sldMk cId="650738271" sldId="513"/>
            <ac:picMk id="3" creationId="{41F9F0BD-71B4-A53F-980A-1883F675B2CD}"/>
          </ac:picMkLst>
        </pc:picChg>
        <pc:picChg chg="add mod ord">
          <ac:chgData name="Lina Romančikaitė-Klingienė" userId="d1af1793-c0b7-432c-a16f-b1ace8e8d6de" providerId="ADAL" clId="{80877D61-A286-4B8E-8F6B-757A58249312}" dt="2026-05-18T16:56:59.520" v="4962" actId="1076"/>
          <ac:picMkLst>
            <pc:docMk/>
            <pc:sldMk cId="650738271" sldId="513"/>
            <ac:picMk id="4" creationId="{3395D9CD-0E0D-2E3A-5040-B2E458660733}"/>
          </ac:picMkLst>
        </pc:picChg>
        <pc:picChg chg="add mod ord">
          <ac:chgData name="Lina Romančikaitė-Klingienė" userId="d1af1793-c0b7-432c-a16f-b1ace8e8d6de" providerId="ADAL" clId="{80877D61-A286-4B8E-8F6B-757A58249312}" dt="2026-05-18T17:00:03.719" v="5006" actId="1076"/>
          <ac:picMkLst>
            <pc:docMk/>
            <pc:sldMk cId="650738271" sldId="513"/>
            <ac:picMk id="10" creationId="{BECC76BB-58F7-8358-2DAB-A01EE902549B}"/>
          </ac:picMkLst>
        </pc:picChg>
        <pc:picChg chg="del mod">
          <ac:chgData name="Lina Romančikaitė-Klingienė" userId="d1af1793-c0b7-432c-a16f-b1ace8e8d6de" providerId="ADAL" clId="{80877D61-A286-4B8E-8F6B-757A58249312}" dt="2026-05-18T16:58:06.158" v="4972" actId="478"/>
          <ac:picMkLst>
            <pc:docMk/>
            <pc:sldMk cId="650738271" sldId="513"/>
            <ac:picMk id="24" creationId="{48CD78B1-2AFA-59DA-95EC-3FE25007C491}"/>
          </ac:picMkLst>
        </pc:picChg>
      </pc:sldChg>
      <pc:sldChg chg="addSp delSp modSp add del mod">
        <pc:chgData name="Lina Romančikaitė-Klingienė" userId="d1af1793-c0b7-432c-a16f-b1ace8e8d6de" providerId="ADAL" clId="{80877D61-A286-4B8E-8F6B-757A58249312}" dt="2026-05-18T17:54:21.059" v="5163" actId="2696"/>
        <pc:sldMkLst>
          <pc:docMk/>
          <pc:sldMk cId="2431410395" sldId="514"/>
        </pc:sldMkLst>
        <pc:spChg chg="add del mod">
          <ac:chgData name="Lina Romančikaitė-Klingienė" userId="d1af1793-c0b7-432c-a16f-b1ace8e8d6de" providerId="ADAL" clId="{80877D61-A286-4B8E-8F6B-757A58249312}" dt="2026-05-18T17:10:18.588" v="5136" actId="478"/>
          <ac:spMkLst>
            <pc:docMk/>
            <pc:sldMk cId="2431410395" sldId="514"/>
            <ac:spMk id="4" creationId="{4609F6DB-B917-2132-923E-82645E666CDF}"/>
          </ac:spMkLst>
        </pc:spChg>
        <pc:spChg chg="mod">
          <ac:chgData name="Lina Romančikaitė-Klingienė" userId="d1af1793-c0b7-432c-a16f-b1ace8e8d6de" providerId="ADAL" clId="{80877D61-A286-4B8E-8F6B-757A58249312}" dt="2026-05-18T17:02:10.758" v="5017" actId="20577"/>
          <ac:spMkLst>
            <pc:docMk/>
            <pc:sldMk cId="2431410395" sldId="514"/>
            <ac:spMk id="7" creationId="{F184CF2F-5B8F-6525-AD52-259C9F779F10}"/>
          </ac:spMkLst>
        </pc:spChg>
        <pc:spChg chg="mod">
          <ac:chgData name="Lina Romančikaitė-Klingienė" userId="d1af1793-c0b7-432c-a16f-b1ace8e8d6de" providerId="ADAL" clId="{80877D61-A286-4B8E-8F6B-757A58249312}" dt="2026-05-18T17:11:06.419" v="5162" actId="20577"/>
          <ac:spMkLst>
            <pc:docMk/>
            <pc:sldMk cId="2431410395" sldId="514"/>
            <ac:spMk id="9" creationId="{A6D9782C-6B9F-1B7E-7EED-2B3494800ECD}"/>
          </ac:spMkLst>
        </pc:spChg>
        <pc:spChg chg="del">
          <ac:chgData name="Lina Romančikaitė-Klingienė" userId="d1af1793-c0b7-432c-a16f-b1ace8e8d6de" providerId="ADAL" clId="{80877D61-A286-4B8E-8F6B-757A58249312}" dt="2026-05-18T17:03:05.718" v="5030" actId="478"/>
          <ac:spMkLst>
            <pc:docMk/>
            <pc:sldMk cId="2431410395" sldId="514"/>
            <ac:spMk id="10" creationId="{BB0A62AA-2CF3-3AAD-AA7D-802B37B959EE}"/>
          </ac:spMkLst>
        </pc:spChg>
        <pc:spChg chg="del mod">
          <ac:chgData name="Lina Romančikaitė-Klingienė" userId="d1af1793-c0b7-432c-a16f-b1ace8e8d6de" providerId="ADAL" clId="{80877D61-A286-4B8E-8F6B-757A58249312}" dt="2026-05-18T17:10:11.028" v="5131" actId="478"/>
          <ac:spMkLst>
            <pc:docMk/>
            <pc:sldMk cId="2431410395" sldId="514"/>
            <ac:spMk id="11" creationId="{3E2FA62C-FD8B-6771-70BA-269CC32DB91D}"/>
          </ac:spMkLst>
        </pc:spChg>
        <pc:spChg chg="del mod">
          <ac:chgData name="Lina Romančikaitė-Klingienė" userId="d1af1793-c0b7-432c-a16f-b1ace8e8d6de" providerId="ADAL" clId="{80877D61-A286-4B8E-8F6B-757A58249312}" dt="2026-05-18T17:10:14.159" v="5132" actId="478"/>
          <ac:spMkLst>
            <pc:docMk/>
            <pc:sldMk cId="2431410395" sldId="514"/>
            <ac:spMk id="13" creationId="{6F6565FC-1971-8EBC-1328-7173CDE51343}"/>
          </ac:spMkLst>
        </pc:spChg>
        <pc:spChg chg="del mod">
          <ac:chgData name="Lina Romančikaitė-Klingienė" userId="d1af1793-c0b7-432c-a16f-b1ace8e8d6de" providerId="ADAL" clId="{80877D61-A286-4B8E-8F6B-757A58249312}" dt="2026-05-18T17:10:15.770" v="5133" actId="478"/>
          <ac:spMkLst>
            <pc:docMk/>
            <pc:sldMk cId="2431410395" sldId="514"/>
            <ac:spMk id="19" creationId="{12C3BC4C-2330-F9F3-D52C-0E386F9AD8C1}"/>
          </ac:spMkLst>
        </pc:spChg>
        <pc:spChg chg="del mod">
          <ac:chgData name="Lina Romančikaitė-Klingienė" userId="d1af1793-c0b7-432c-a16f-b1ace8e8d6de" providerId="ADAL" clId="{80877D61-A286-4B8E-8F6B-757A58249312}" dt="2026-05-18T17:10:16.686" v="5134" actId="478"/>
          <ac:spMkLst>
            <pc:docMk/>
            <pc:sldMk cId="2431410395" sldId="514"/>
            <ac:spMk id="23" creationId="{B357D344-B840-2E49-F4C4-5D9279091B82}"/>
          </ac:spMkLst>
        </pc:spChg>
        <pc:spChg chg="del mod">
          <ac:chgData name="Lina Romančikaitė-Klingienė" userId="d1af1793-c0b7-432c-a16f-b1ace8e8d6de" providerId="ADAL" clId="{80877D61-A286-4B8E-8F6B-757A58249312}" dt="2026-05-18T17:10:17.718" v="5135" actId="478"/>
          <ac:spMkLst>
            <pc:docMk/>
            <pc:sldMk cId="2431410395" sldId="514"/>
            <ac:spMk id="24" creationId="{8AEC7F12-8260-45C6-5D1F-F0BC602B29CC}"/>
          </ac:spMkLst>
        </pc:spChg>
        <pc:spChg chg="mod">
          <ac:chgData name="Lina Romančikaitė-Klingienė" userId="d1af1793-c0b7-432c-a16f-b1ace8e8d6de" providerId="ADAL" clId="{80877D61-A286-4B8E-8F6B-757A58249312}" dt="2026-05-18T17:10:09.005" v="5130" actId="14100"/>
          <ac:spMkLst>
            <pc:docMk/>
            <pc:sldMk cId="2431410395" sldId="514"/>
            <ac:spMk id="29" creationId="{6CEDEF80-9C03-0DB4-0BB3-627E37A09371}"/>
          </ac:spMkLst>
        </pc:spChg>
        <pc:spChg chg="mod">
          <ac:chgData name="Lina Romančikaitė-Klingienė" userId="d1af1793-c0b7-432c-a16f-b1ace8e8d6de" providerId="ADAL" clId="{80877D61-A286-4B8E-8F6B-757A58249312}" dt="2026-05-18T17:10:57.346" v="5158" actId="20577"/>
          <ac:spMkLst>
            <pc:docMk/>
            <pc:sldMk cId="2431410395" sldId="514"/>
            <ac:spMk id="30" creationId="{86DC44D2-8A2C-3C79-76CD-9C3214162697}"/>
          </ac:spMkLst>
        </pc:spChg>
        <pc:picChg chg="add del mod ord">
          <ac:chgData name="Lina Romančikaitė-Klingienė" userId="d1af1793-c0b7-432c-a16f-b1ace8e8d6de" providerId="ADAL" clId="{80877D61-A286-4B8E-8F6B-757A58249312}" dt="2026-05-18T17:09:48.206" v="5125" actId="478"/>
          <ac:picMkLst>
            <pc:docMk/>
            <pc:sldMk cId="2431410395" sldId="514"/>
            <ac:picMk id="3" creationId="{BFE0C616-E70C-E55B-D21E-5FAA6D47C97D}"/>
          </ac:picMkLst>
        </pc:picChg>
        <pc:picChg chg="add mod ord">
          <ac:chgData name="Lina Romančikaitė-Klingienė" userId="d1af1793-c0b7-432c-a16f-b1ace8e8d6de" providerId="ADAL" clId="{80877D61-A286-4B8E-8F6B-757A58249312}" dt="2026-05-18T17:09:57.563" v="5127" actId="14100"/>
          <ac:picMkLst>
            <pc:docMk/>
            <pc:sldMk cId="2431410395" sldId="514"/>
            <ac:picMk id="12" creationId="{4BAACF5E-D290-D36F-F0F7-F2A8189F3EA2}"/>
          </ac:picMkLst>
        </pc:picChg>
        <pc:picChg chg="del">
          <ac:chgData name="Lina Romančikaitė-Klingienė" userId="d1af1793-c0b7-432c-a16f-b1ace8e8d6de" providerId="ADAL" clId="{80877D61-A286-4B8E-8F6B-757A58249312}" dt="2026-05-18T17:02:15.431" v="5018" actId="478"/>
          <ac:picMkLst>
            <pc:docMk/>
            <pc:sldMk cId="2431410395" sldId="514"/>
            <ac:picMk id="21" creationId="{2E61E647-0073-A0B1-6F95-85F5C0BCC83F}"/>
          </ac:picMkLst>
        </pc:picChg>
      </pc:sldChg>
    </pc:docChg>
  </pc:docChgLst>
  <pc:docChgLst>
    <pc:chgData name="Elena Šerepėkienė" userId="S::elena.serepekiene@vpt.lt::1165003e-1bc1-4725-a88e-f9337cde254f" providerId="AD" clId="Web-{37F9127A-9B57-FFA9-CDE5-FD6DCC3310D4}"/>
    <pc:docChg chg="modSld">
      <pc:chgData name="Elena Šerepėkienė" userId="S::elena.serepekiene@vpt.lt::1165003e-1bc1-4725-a88e-f9337cde254f" providerId="AD" clId="Web-{37F9127A-9B57-FFA9-CDE5-FD6DCC3310D4}" dt="2026-04-23T11:07:23.083" v="0" actId="20577"/>
      <pc:docMkLst>
        <pc:docMk/>
      </pc:docMkLst>
      <pc:sldChg chg="modSp">
        <pc:chgData name="Elena Šerepėkienė" userId="S::elena.serepekiene@vpt.lt::1165003e-1bc1-4725-a88e-f9337cde254f" providerId="AD" clId="Web-{37F9127A-9B57-FFA9-CDE5-FD6DCC3310D4}" dt="2026-04-23T11:07:23.083" v="0" actId="20577"/>
        <pc:sldMkLst>
          <pc:docMk/>
          <pc:sldMk cId="3155751863" sldId="256"/>
        </pc:sldMkLst>
        <pc:spChg chg="mod">
          <ac:chgData name="Elena Šerepėkienė" userId="S::elena.serepekiene@vpt.lt::1165003e-1bc1-4725-a88e-f9337cde254f" providerId="AD" clId="Web-{37F9127A-9B57-FFA9-CDE5-FD6DCC3310D4}" dt="2026-04-23T11:07:23.083" v="0" actId="20577"/>
          <ac:spMkLst>
            <pc:docMk/>
            <pc:sldMk cId="3155751863" sldId="256"/>
            <ac:spMk id="3" creationId="{D9191FA8-5EAB-A213-33EB-47A3CABFD946}"/>
          </ac:spMkLst>
        </pc:spChg>
      </pc:sldChg>
    </pc:docChg>
  </pc:docChgLst>
  <pc:docChgLst>
    <pc:chgData name="Elena Šerepėkienė" userId="S::elena.serepekiene@vpt.lt::1165003e-1bc1-4725-a88e-f9337cde254f" providerId="AD" clId="Web-{431BA730-7D7D-E498-2E5B-B440974B82FE}"/>
    <pc:docChg chg="modSld">
      <pc:chgData name="Elena Šerepėkienė" userId="S::elena.serepekiene@vpt.lt::1165003e-1bc1-4725-a88e-f9337cde254f" providerId="AD" clId="Web-{431BA730-7D7D-E498-2E5B-B440974B82FE}" dt="2026-04-23T11:31:01.700" v="5" actId="20577"/>
      <pc:docMkLst>
        <pc:docMk/>
      </pc:docMkLst>
      <pc:sldChg chg="modSp">
        <pc:chgData name="Elena Šerepėkienė" userId="S::elena.serepekiene@vpt.lt::1165003e-1bc1-4725-a88e-f9337cde254f" providerId="AD" clId="Web-{431BA730-7D7D-E498-2E5B-B440974B82FE}" dt="2026-04-23T11:31:01.700" v="5" actId="20577"/>
        <pc:sldMkLst>
          <pc:docMk/>
          <pc:sldMk cId="3155751863" sldId="256"/>
        </pc:sldMkLst>
        <pc:spChg chg="mod">
          <ac:chgData name="Elena Šerepėkienė" userId="S::elena.serepekiene@vpt.lt::1165003e-1bc1-4725-a88e-f9337cde254f" providerId="AD" clId="Web-{431BA730-7D7D-E498-2E5B-B440974B82FE}" dt="2026-04-23T11:31:01.700" v="5" actId="20577"/>
          <ac:spMkLst>
            <pc:docMk/>
            <pc:sldMk cId="3155751863" sldId="256"/>
            <ac:spMk id="3" creationId="{D9191FA8-5EAB-A213-33EB-47A3CABFD946}"/>
          </ac:spMkLst>
        </pc:spChg>
      </pc:sldChg>
    </pc:docChg>
  </pc:docChgLst>
  <pc:docChgLst>
    <pc:chgData name="Monika Karalienė" userId="S::monika.karaliene@vpt.lt::c10925d8-17a7-4114-abb8-07fd14ba4b85" providerId="AD" clId="Web-{745144A6-1701-EFCF-9025-78A0613FE773}"/>
    <pc:docChg chg="modSld">
      <pc:chgData name="Monika Karalienė" userId="S::monika.karaliene@vpt.lt::c10925d8-17a7-4114-abb8-07fd14ba4b85" providerId="AD" clId="Web-{745144A6-1701-EFCF-9025-78A0613FE773}" dt="2026-05-19T06:10:38.508" v="63" actId="20577"/>
      <pc:docMkLst>
        <pc:docMk/>
      </pc:docMkLst>
      <pc:sldChg chg="modSp">
        <pc:chgData name="Monika Karalienė" userId="S::monika.karaliene@vpt.lt::c10925d8-17a7-4114-abb8-07fd14ba4b85" providerId="AD" clId="Web-{745144A6-1701-EFCF-9025-78A0613FE773}" dt="2026-05-19T06:10:38.508" v="63" actId="20577"/>
        <pc:sldMkLst>
          <pc:docMk/>
          <pc:sldMk cId="3319252277" sldId="452"/>
        </pc:sldMkLst>
        <pc:spChg chg="mod">
          <ac:chgData name="Monika Karalienė" userId="S::monika.karaliene@vpt.lt::c10925d8-17a7-4114-abb8-07fd14ba4b85" providerId="AD" clId="Web-{745144A6-1701-EFCF-9025-78A0613FE773}" dt="2026-05-19T06:10:38.508" v="63" actId="20577"/>
          <ac:spMkLst>
            <pc:docMk/>
            <pc:sldMk cId="3319252277" sldId="452"/>
            <ac:spMk id="5" creationId="{A81CD0D3-A4E6-8BD7-8E7D-465D01B34ADB}"/>
          </ac:spMkLst>
        </pc:spChg>
        <pc:cxnChg chg="mod">
          <ac:chgData name="Monika Karalienė" userId="S::monika.karaliene@vpt.lt::c10925d8-17a7-4114-abb8-07fd14ba4b85" providerId="AD" clId="Web-{745144A6-1701-EFCF-9025-78A0613FE773}" dt="2026-05-19T06:09:23.054" v="61" actId="20577"/>
          <ac:cxnSpMkLst>
            <pc:docMk/>
            <pc:sldMk cId="3319252277" sldId="452"/>
            <ac:cxnSpMk id="13" creationId="{08ED0FE4-C938-E9CD-B857-6A087451BC3F}"/>
          </ac:cxnSpMkLst>
        </pc:cxnChg>
      </pc:sldChg>
    </pc:docChg>
  </pc:docChgLst>
  <pc:docChgLst>
    <pc:chgData name="Elena Šerepėkienė" userId="S::elena.serepekiene@vpt.lt::1165003e-1bc1-4725-a88e-f9337cde254f" providerId="AD" clId="Web-{02106C4C-9CB6-4809-74E6-6E5FF16C4E6B}"/>
    <pc:docChg chg="modSld">
      <pc:chgData name="Elena Šerepėkienė" userId="S::elena.serepekiene@vpt.lt::1165003e-1bc1-4725-a88e-f9337cde254f" providerId="AD" clId="Web-{02106C4C-9CB6-4809-74E6-6E5FF16C4E6B}" dt="2026-04-23T11:31:16.805" v="1" actId="20577"/>
      <pc:docMkLst>
        <pc:docMk/>
      </pc:docMkLst>
      <pc:sldChg chg="modSp">
        <pc:chgData name="Elena Šerepėkienė" userId="S::elena.serepekiene@vpt.lt::1165003e-1bc1-4725-a88e-f9337cde254f" providerId="AD" clId="Web-{02106C4C-9CB6-4809-74E6-6E5FF16C4E6B}" dt="2026-04-23T11:31:16.805" v="1" actId="20577"/>
        <pc:sldMkLst>
          <pc:docMk/>
          <pc:sldMk cId="3155751863" sldId="256"/>
        </pc:sldMkLst>
        <pc:spChg chg="mod">
          <ac:chgData name="Elena Šerepėkienė" userId="S::elena.serepekiene@vpt.lt::1165003e-1bc1-4725-a88e-f9337cde254f" providerId="AD" clId="Web-{02106C4C-9CB6-4809-74E6-6E5FF16C4E6B}" dt="2026-04-23T11:31:16.805" v="1" actId="20577"/>
          <ac:spMkLst>
            <pc:docMk/>
            <pc:sldMk cId="3155751863" sldId="256"/>
            <ac:spMk id="3" creationId="{D9191FA8-5EAB-A213-33EB-47A3CABFD946}"/>
          </ac:spMkLst>
        </pc:spChg>
      </pc:sldChg>
    </pc:docChg>
  </pc:docChgLst>
  <pc:docChgLst>
    <pc:chgData name="Elena Šerepėkienė" userId="S::elena.serepekiene@vpt.lt::1165003e-1bc1-4725-a88e-f9337cde254f" providerId="AD" clId="Web-{5229BA68-37FA-BC49-BB8D-FA605D9D045C}"/>
    <pc:docChg chg="modSld">
      <pc:chgData name="Elena Šerepėkienė" userId="S::elena.serepekiene@vpt.lt::1165003e-1bc1-4725-a88e-f9337cde254f" providerId="AD" clId="Web-{5229BA68-37FA-BC49-BB8D-FA605D9D045C}" dt="2026-04-23T11:10:10.474" v="0" actId="20577"/>
      <pc:docMkLst>
        <pc:docMk/>
      </pc:docMkLst>
      <pc:sldChg chg="modSp">
        <pc:chgData name="Elena Šerepėkienė" userId="S::elena.serepekiene@vpt.lt::1165003e-1bc1-4725-a88e-f9337cde254f" providerId="AD" clId="Web-{5229BA68-37FA-BC49-BB8D-FA605D9D045C}" dt="2026-04-23T11:10:10.474" v="0" actId="20577"/>
        <pc:sldMkLst>
          <pc:docMk/>
          <pc:sldMk cId="3155751863" sldId="256"/>
        </pc:sldMkLst>
        <pc:spChg chg="mod">
          <ac:chgData name="Elena Šerepėkienė" userId="S::elena.serepekiene@vpt.lt::1165003e-1bc1-4725-a88e-f9337cde254f" providerId="AD" clId="Web-{5229BA68-37FA-BC49-BB8D-FA605D9D045C}" dt="2026-04-23T11:10:10.474" v="0" actId="20577"/>
          <ac:spMkLst>
            <pc:docMk/>
            <pc:sldMk cId="3155751863" sldId="256"/>
            <ac:spMk id="3" creationId="{D9191FA8-5EAB-A213-33EB-47A3CABFD94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599E6-21E6-47C9-895B-008443FD8CAD}"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C3663-B379-43C2-A9F6-6283756DD7A6}" type="slidenum">
              <a:rPr lang="en-GB" smtClean="0"/>
              <a:t>‹#›</a:t>
            </a:fld>
            <a:endParaRPr lang="en-GB"/>
          </a:p>
        </p:txBody>
      </p:sp>
    </p:spTree>
    <p:extLst>
      <p:ext uri="{BB962C8B-B14F-4D97-AF65-F5344CB8AC3E}">
        <p14:creationId xmlns:p14="http://schemas.microsoft.com/office/powerpoint/2010/main" val="39445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3</a:t>
            </a:fld>
            <a:endParaRPr lang="en-GB"/>
          </a:p>
        </p:txBody>
      </p:sp>
    </p:spTree>
    <p:extLst>
      <p:ext uri="{BB962C8B-B14F-4D97-AF65-F5344CB8AC3E}">
        <p14:creationId xmlns:p14="http://schemas.microsoft.com/office/powerpoint/2010/main" val="32781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4</a:t>
            </a:fld>
            <a:endParaRPr lang="en-GB"/>
          </a:p>
        </p:txBody>
      </p:sp>
    </p:spTree>
    <p:extLst>
      <p:ext uri="{BB962C8B-B14F-4D97-AF65-F5344CB8AC3E}">
        <p14:creationId xmlns:p14="http://schemas.microsoft.com/office/powerpoint/2010/main" val="214919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D8025187-1E96-477F-BFEF-2E6F80B360C0}" type="datetimeFigureOut">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D8025187-1E96-477F-BFEF-2E6F80B360C0}" type="datetimeFigureOut">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8025187-1E96-477F-BFEF-2E6F80B360C0}" type="datetimeFigureOut">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25187-1E96-477F-BFEF-2E6F80B360C0}" type="datetimeFigureOut">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s://vpt.lrv.lt/public/canonical/1748507616/19420/DPS_skelbimai_2025_05_29.pptx"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hyperlink" Target="https://vpt.lrv.lt/public/canonical/1748507616/19420/DPS_skelbimai_2025_05_29.ppt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hyperlink" Target="https://www.youtube.com/watch?v=HrGtH2reD0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hyperlink" Target="https://viesiejipirkimai.lt/epps/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76.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hyperlink" Target="https://vpt.lrv.lt/public/canonical/1748507616/19420/DPS_skelbimai_2025_05_29.pptx" TargetMode="External"/><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3.png"/><Relationship Id="rId4" Type="http://schemas.openxmlformats.org/officeDocument/2006/relationships/image" Target="../media/image106.png"/></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44.xml.rels><?xml version="1.0" encoding="UTF-8" standalone="yes"?>
<Relationships xmlns="http://schemas.openxmlformats.org/package/2006/relationships"><Relationship Id="rId3" Type="http://schemas.openxmlformats.org/officeDocument/2006/relationships/hyperlink" Target="mailto:pagalba@vpt.l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847758" y="2095256"/>
            <a:ext cx="8364353" cy="2844970"/>
          </a:xfrm>
        </p:spPr>
        <p:txBody>
          <a:bodyPr>
            <a:normAutofit fontScale="90000"/>
          </a:bodyPr>
          <a:lstStyle/>
          <a:p>
            <a:br>
              <a:rPr lang="en-US" sz="5400"/>
            </a:br>
            <a:r>
              <a:rPr lang="lt-LT" sz="5000" b="1"/>
              <a:t>Dinaminės pirkimų sistemos (DPS) sukūrimas ir vykdymas </a:t>
            </a:r>
            <a:r>
              <a:rPr lang="lt-LT" sz="5000" b="1">
                <a:cs typeface="Times New Roman" panose="02020603050405020304" pitchFamily="18" charset="0"/>
              </a:rPr>
              <a:t>Ce</a:t>
            </a:r>
            <a:r>
              <a:rPr lang="lt-LT" sz="5000" b="1" spc="-50">
                <a:cs typeface="Times New Roman" panose="02020603050405020304" pitchFamily="18" charset="0"/>
              </a:rPr>
              <a:t>n</a:t>
            </a:r>
            <a:r>
              <a:rPr lang="lt-LT" sz="5000" b="1">
                <a:cs typeface="Times New Roman" panose="02020603050405020304" pitchFamily="18" charset="0"/>
              </a:rPr>
              <a:t>trin</a:t>
            </a:r>
            <a:r>
              <a:rPr lang="lt-LT" sz="5000" b="1" spc="-15">
                <a:cs typeface="Times New Roman" panose="02020603050405020304" pitchFamily="18" charset="0"/>
              </a:rPr>
              <a:t>ė</a:t>
            </a:r>
            <a:r>
              <a:rPr lang="lt-LT" sz="5000" b="1">
                <a:cs typeface="Times New Roman" panose="02020603050405020304" pitchFamily="18" charset="0"/>
              </a:rPr>
              <a:t>s vi</a:t>
            </a:r>
            <a:r>
              <a:rPr lang="lt-LT" sz="5000" b="1" spc="-20">
                <a:cs typeface="Times New Roman" panose="02020603050405020304" pitchFamily="18" charset="0"/>
              </a:rPr>
              <a:t>e</a:t>
            </a:r>
            <a:r>
              <a:rPr lang="lt-LT" sz="5000" b="1">
                <a:cs typeface="Times New Roman" panose="02020603050405020304" pitchFamily="18" charset="0"/>
              </a:rPr>
              <a:t>šųjų</a:t>
            </a:r>
            <a:r>
              <a:rPr lang="lt-LT" sz="5000" b="1" spc="-20">
                <a:cs typeface="Times New Roman" panose="02020603050405020304" pitchFamily="18" charset="0"/>
              </a:rPr>
              <a:t> </a:t>
            </a:r>
            <a:r>
              <a:rPr lang="lt-LT" sz="5000" b="1">
                <a:cs typeface="Times New Roman" panose="02020603050405020304" pitchFamily="18" charset="0"/>
              </a:rPr>
              <a:t>pirkimų i</a:t>
            </a:r>
            <a:r>
              <a:rPr lang="lt-LT" sz="5000" b="1" spc="-20">
                <a:cs typeface="Times New Roman" panose="02020603050405020304" pitchFamily="18" charset="0"/>
              </a:rPr>
              <a:t>n</a:t>
            </a:r>
            <a:r>
              <a:rPr lang="lt-LT" sz="5000" b="1" spc="-110">
                <a:cs typeface="Times New Roman" panose="02020603050405020304" pitchFamily="18" charset="0"/>
              </a:rPr>
              <a:t>f</a:t>
            </a:r>
            <a:r>
              <a:rPr lang="lt-LT" sz="5000" b="1">
                <a:cs typeface="Times New Roman" panose="02020603050405020304" pitchFamily="18" charset="0"/>
              </a:rPr>
              <a:t>or</a:t>
            </a:r>
            <a:r>
              <a:rPr lang="lt-LT" sz="5000" b="1" spc="5">
                <a:cs typeface="Times New Roman" panose="02020603050405020304" pitchFamily="18" charset="0"/>
              </a:rPr>
              <a:t>m</a:t>
            </a:r>
            <a:r>
              <a:rPr lang="lt-LT" sz="5000" b="1">
                <a:cs typeface="Times New Roman" panose="02020603050405020304" pitchFamily="18" charset="0"/>
              </a:rPr>
              <a:t>acinės si</a:t>
            </a:r>
            <a:r>
              <a:rPr lang="lt-LT" sz="5000" b="1" spc="-65">
                <a:cs typeface="Times New Roman" panose="02020603050405020304" pitchFamily="18" charset="0"/>
              </a:rPr>
              <a:t>s</a:t>
            </a:r>
            <a:r>
              <a:rPr lang="lt-LT" sz="5000" b="1" spc="-50">
                <a:cs typeface="Times New Roman" panose="02020603050405020304" pitchFamily="18" charset="0"/>
              </a:rPr>
              <a:t>t</a:t>
            </a:r>
            <a:r>
              <a:rPr lang="lt-LT" sz="5000" b="1">
                <a:cs typeface="Times New Roman" panose="02020603050405020304" pitchFamily="18" charset="0"/>
              </a:rPr>
              <a:t>em</a:t>
            </a:r>
            <a:r>
              <a:rPr lang="lt-LT" sz="5000" b="1" spc="10">
                <a:cs typeface="Times New Roman" panose="02020603050405020304" pitchFamily="18" charset="0"/>
              </a:rPr>
              <a:t>o</a:t>
            </a:r>
            <a:r>
              <a:rPr lang="lt-LT" sz="5000" b="1">
                <a:cs typeface="Times New Roman" panose="02020603050405020304" pitchFamily="18" charset="0"/>
              </a:rPr>
              <a:t>s</a:t>
            </a:r>
            <a:r>
              <a:rPr lang="lt-LT" sz="5000" b="1" spc="-20">
                <a:cs typeface="Times New Roman" panose="02020603050405020304" pitchFamily="18" charset="0"/>
              </a:rPr>
              <a:t> </a:t>
            </a:r>
            <a:r>
              <a:rPr lang="lt-LT" sz="5000" b="1">
                <a:cs typeface="Times New Roman" panose="02020603050405020304" pitchFamily="18" charset="0"/>
              </a:rPr>
              <a:t>(CVP</a:t>
            </a:r>
            <a:r>
              <a:rPr lang="lt-LT" sz="5000" b="1" spc="20">
                <a:cs typeface="Times New Roman" panose="02020603050405020304" pitchFamily="18" charset="0"/>
              </a:rPr>
              <a:t> </a:t>
            </a:r>
            <a:r>
              <a:rPr lang="lt-LT" sz="5000" b="1">
                <a:cs typeface="Times New Roman" panose="02020603050405020304" pitchFamily="18" charset="0"/>
              </a:rPr>
              <a:t>IS) priemonėmis</a:t>
            </a:r>
            <a:endParaRPr lang="en-US" sz="5000" b="1"/>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D9191FA8-5EAB-A213-33EB-47A3CABFD946}"/>
              </a:ext>
            </a:extLst>
          </p:cNvPr>
          <p:cNvSpPr txBox="1"/>
          <p:nvPr/>
        </p:nvSpPr>
        <p:spPr>
          <a:xfrm>
            <a:off x="4373170" y="5594418"/>
            <a:ext cx="2631364" cy="369332"/>
          </a:xfrm>
          <a:prstGeom prst="rect">
            <a:avLst/>
          </a:prstGeom>
          <a:noFill/>
        </p:spPr>
        <p:txBody>
          <a:bodyPr wrap="square" lIns="91440" tIns="45720" rIns="91440" bIns="45720" rtlCol="0" anchor="t">
            <a:spAutoFit/>
          </a:bodyPr>
          <a:lstStyle/>
          <a:p>
            <a:r>
              <a:rPr lang="lt-LT"/>
              <a:t>Galioja nuo 2026-05-20</a:t>
            </a:r>
            <a:endParaRPr lang="en-US"/>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a:t>DPS sukūrimas. BVPŽ kodų pildymas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23133" y="6284055"/>
            <a:ext cx="460320" cy="369332"/>
          </a:xfrm>
          <a:prstGeom prst="rect">
            <a:avLst/>
          </a:prstGeom>
          <a:noFill/>
        </p:spPr>
        <p:txBody>
          <a:bodyPr wrap="square" rtlCol="0">
            <a:spAutoFit/>
          </a:bodyPr>
          <a:lstStyle/>
          <a:p>
            <a:r>
              <a:rPr lang="lt-LT"/>
              <a:t>10</a:t>
            </a:r>
            <a:endParaRPr lang="en-US"/>
          </a:p>
        </p:txBody>
      </p:sp>
      <p:sp>
        <p:nvSpPr>
          <p:cNvPr id="13" name="Oval 12">
            <a:extLst>
              <a:ext uri="{FF2B5EF4-FFF2-40B4-BE49-F238E27FC236}">
                <a16:creationId xmlns:a16="http://schemas.microsoft.com/office/drawing/2014/main" id="{39BEE526-B6E9-3D62-A865-D056D697ED7C}"/>
              </a:ext>
            </a:extLst>
          </p:cNvPr>
          <p:cNvSpPr/>
          <p:nvPr/>
        </p:nvSpPr>
        <p:spPr>
          <a:xfrm>
            <a:off x="4236833" y="382593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6" name="Rectangle 15">
            <a:extLst>
              <a:ext uri="{FF2B5EF4-FFF2-40B4-BE49-F238E27FC236}">
                <a16:creationId xmlns:a16="http://schemas.microsoft.com/office/drawing/2014/main" id="{96B654AA-6416-E76A-6F4C-07602157FCB3}"/>
              </a:ext>
            </a:extLst>
          </p:cNvPr>
          <p:cNvSpPr/>
          <p:nvPr/>
        </p:nvSpPr>
        <p:spPr>
          <a:xfrm>
            <a:off x="4484871" y="3446735"/>
            <a:ext cx="899929" cy="2172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7" name="Straight Arrow Connector 16">
            <a:extLst>
              <a:ext uri="{FF2B5EF4-FFF2-40B4-BE49-F238E27FC236}">
                <a16:creationId xmlns:a16="http://schemas.microsoft.com/office/drawing/2014/main" id="{0915E1DA-53B9-C0AE-0027-BFEDB354D6A7}"/>
              </a:ext>
            </a:extLst>
          </p:cNvPr>
          <p:cNvCxnSpPr>
            <a:cxnSpLocks/>
            <a:endCxn id="16" idx="3"/>
          </p:cNvCxnSpPr>
          <p:nvPr/>
        </p:nvCxnSpPr>
        <p:spPr>
          <a:xfrm flipH="1" flipV="1">
            <a:off x="5384800" y="3555367"/>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5B6741D6-30C8-30B0-16EC-B9ADE8E8583B}"/>
              </a:ext>
            </a:extLst>
          </p:cNvPr>
          <p:cNvSpPr/>
          <p:nvPr/>
        </p:nvSpPr>
        <p:spPr>
          <a:xfrm>
            <a:off x="4642517" y="3874833"/>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5" name="Straight Arrow Connector 24">
            <a:extLst>
              <a:ext uri="{FF2B5EF4-FFF2-40B4-BE49-F238E27FC236}">
                <a16:creationId xmlns:a16="http://schemas.microsoft.com/office/drawing/2014/main" id="{ADC797E5-CEFA-44CF-7DB5-426626658CAC}"/>
              </a:ext>
            </a:extLst>
          </p:cNvPr>
          <p:cNvCxnSpPr>
            <a:cxnSpLocks/>
            <a:endCxn id="24" idx="3"/>
          </p:cNvCxnSpPr>
          <p:nvPr/>
        </p:nvCxnSpPr>
        <p:spPr>
          <a:xfrm flipH="1" flipV="1">
            <a:off x="5703738" y="3939762"/>
            <a:ext cx="2796384" cy="3506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B10B8B5-AF3D-08E7-60A5-F125332F1445}"/>
              </a:ext>
            </a:extLst>
          </p:cNvPr>
          <p:cNvCxnSpPr>
            <a:cxnSpLocks/>
          </p:cNvCxnSpPr>
          <p:nvPr/>
        </p:nvCxnSpPr>
        <p:spPr>
          <a:xfrm flipH="1">
            <a:off x="9297536" y="5588779"/>
            <a:ext cx="251058" cy="2298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4">
            <a:extLst>
              <a:ext uri="{FF2B5EF4-FFF2-40B4-BE49-F238E27FC236}">
                <a16:creationId xmlns:a16="http://schemas.microsoft.com/office/drawing/2014/main" id="{B1EB6315-C9DD-AECD-CE39-8CB7C6358FC7}"/>
              </a:ext>
            </a:extLst>
          </p:cNvPr>
          <p:cNvSpPr txBox="1"/>
          <p:nvPr/>
        </p:nvSpPr>
        <p:spPr>
          <a:xfrm>
            <a:off x="1212198" y="1109180"/>
            <a:ext cx="1031093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 naudojant paieškos funkciją:</a:t>
            </a:r>
            <a:endParaRPr lang="en-US"/>
          </a:p>
        </p:txBody>
      </p:sp>
      <p:pic>
        <p:nvPicPr>
          <p:cNvPr id="19" name="Picture 18">
            <a:extLst>
              <a:ext uri="{FF2B5EF4-FFF2-40B4-BE49-F238E27FC236}">
                <a16:creationId xmlns:a16="http://schemas.microsoft.com/office/drawing/2014/main" id="{606773D3-D7FE-A039-442E-5E352475104B}"/>
              </a:ext>
            </a:extLst>
          </p:cNvPr>
          <p:cNvPicPr>
            <a:picLocks noChangeAspect="1"/>
          </p:cNvPicPr>
          <p:nvPr/>
        </p:nvPicPr>
        <p:blipFill>
          <a:blip r:embed="rId3"/>
          <a:stretch>
            <a:fillRect/>
          </a:stretch>
        </p:blipFill>
        <p:spPr>
          <a:xfrm>
            <a:off x="1220665" y="1495628"/>
            <a:ext cx="9084953" cy="4361100"/>
          </a:xfrm>
          <a:prstGeom prst="rect">
            <a:avLst/>
          </a:prstGeom>
        </p:spPr>
      </p:pic>
      <p:sp>
        <p:nvSpPr>
          <p:cNvPr id="27" name="Oval 26">
            <a:extLst>
              <a:ext uri="{FF2B5EF4-FFF2-40B4-BE49-F238E27FC236}">
                <a16:creationId xmlns:a16="http://schemas.microsoft.com/office/drawing/2014/main" id="{9F256045-76B7-F83D-39A3-54C21815C5E1}"/>
              </a:ext>
            </a:extLst>
          </p:cNvPr>
          <p:cNvSpPr/>
          <p:nvPr/>
        </p:nvSpPr>
        <p:spPr>
          <a:xfrm>
            <a:off x="855517" y="1705273"/>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5" name="Rectangle 4">
            <a:extLst>
              <a:ext uri="{FF2B5EF4-FFF2-40B4-BE49-F238E27FC236}">
                <a16:creationId xmlns:a16="http://schemas.microsoft.com/office/drawing/2014/main" id="{F1AB78CB-F4F5-091F-11E5-542360C6EF27}"/>
              </a:ext>
            </a:extLst>
          </p:cNvPr>
          <p:cNvSpPr/>
          <p:nvPr/>
        </p:nvSpPr>
        <p:spPr>
          <a:xfrm>
            <a:off x="3794688" y="1758702"/>
            <a:ext cx="303179" cy="221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6" name="Rectangle 45">
            <a:extLst>
              <a:ext uri="{FF2B5EF4-FFF2-40B4-BE49-F238E27FC236}">
                <a16:creationId xmlns:a16="http://schemas.microsoft.com/office/drawing/2014/main" id="{8C1BC5F8-C1B2-B20B-B860-D3014D81013F}"/>
              </a:ext>
            </a:extLst>
          </p:cNvPr>
          <p:cNvSpPr/>
          <p:nvPr/>
        </p:nvSpPr>
        <p:spPr>
          <a:xfrm>
            <a:off x="1376416" y="1768360"/>
            <a:ext cx="626555" cy="214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TextBox 28">
            <a:extLst>
              <a:ext uri="{FF2B5EF4-FFF2-40B4-BE49-F238E27FC236}">
                <a16:creationId xmlns:a16="http://schemas.microsoft.com/office/drawing/2014/main" id="{EA14E14F-4085-30A7-EAF5-81C87C0C34C6}"/>
              </a:ext>
            </a:extLst>
          </p:cNvPr>
          <p:cNvSpPr txBox="1"/>
          <p:nvPr/>
        </p:nvSpPr>
        <p:spPr>
          <a:xfrm>
            <a:off x="4432624" y="2209335"/>
            <a:ext cx="5429131"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Norėdami pasirinkti reikiamą BVPŽ kodą, du kartus spustelėkite jo pavadinimą</a:t>
            </a:r>
          </a:p>
        </p:txBody>
      </p:sp>
      <p:cxnSp>
        <p:nvCxnSpPr>
          <p:cNvPr id="22" name="Straight Arrow Connector 21">
            <a:extLst>
              <a:ext uri="{FF2B5EF4-FFF2-40B4-BE49-F238E27FC236}">
                <a16:creationId xmlns:a16="http://schemas.microsoft.com/office/drawing/2014/main" id="{46A64692-6E6F-5F97-89C3-35EC54B38FEB}"/>
              </a:ext>
            </a:extLst>
          </p:cNvPr>
          <p:cNvCxnSpPr>
            <a:cxnSpLocks/>
          </p:cNvCxnSpPr>
          <p:nvPr/>
        </p:nvCxnSpPr>
        <p:spPr>
          <a:xfrm flipH="1">
            <a:off x="3125694" y="2358682"/>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9AC32C58-D8E3-D2E2-465C-90E2335AB1A7}"/>
              </a:ext>
            </a:extLst>
          </p:cNvPr>
          <p:cNvSpPr/>
          <p:nvPr/>
        </p:nvSpPr>
        <p:spPr>
          <a:xfrm>
            <a:off x="3300620" y="1705273"/>
            <a:ext cx="391583" cy="30715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45" name="Oval 44">
            <a:extLst>
              <a:ext uri="{FF2B5EF4-FFF2-40B4-BE49-F238E27FC236}">
                <a16:creationId xmlns:a16="http://schemas.microsoft.com/office/drawing/2014/main" id="{E30DF23D-B8AC-C29B-45FB-940C44357811}"/>
              </a:ext>
            </a:extLst>
          </p:cNvPr>
          <p:cNvSpPr/>
          <p:nvPr/>
        </p:nvSpPr>
        <p:spPr>
          <a:xfrm>
            <a:off x="855517" y="2209335"/>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28" name="Rectangle 27">
            <a:extLst>
              <a:ext uri="{FF2B5EF4-FFF2-40B4-BE49-F238E27FC236}">
                <a16:creationId xmlns:a16="http://schemas.microsoft.com/office/drawing/2014/main" id="{6D227F89-5AA9-8BCA-6083-157AC03D50B1}"/>
              </a:ext>
            </a:extLst>
          </p:cNvPr>
          <p:cNvSpPr/>
          <p:nvPr/>
        </p:nvSpPr>
        <p:spPr>
          <a:xfrm>
            <a:off x="1405445" y="2265958"/>
            <a:ext cx="1110211" cy="214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38" name="Straight Arrow Connector 37">
            <a:extLst>
              <a:ext uri="{FF2B5EF4-FFF2-40B4-BE49-F238E27FC236}">
                <a16:creationId xmlns:a16="http://schemas.microsoft.com/office/drawing/2014/main" id="{5B10B8B5-AF3D-08E7-60A5-F125332F1445}"/>
              </a:ext>
            </a:extLst>
          </p:cNvPr>
          <p:cNvCxnSpPr>
            <a:cxnSpLocks/>
          </p:cNvCxnSpPr>
          <p:nvPr/>
        </p:nvCxnSpPr>
        <p:spPr>
          <a:xfrm flipH="1" flipV="1">
            <a:off x="2650067" y="4763787"/>
            <a:ext cx="1380679" cy="4647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37">
            <a:extLst>
              <a:ext uri="{FF2B5EF4-FFF2-40B4-BE49-F238E27FC236}">
                <a16:creationId xmlns:a16="http://schemas.microsoft.com/office/drawing/2014/main" id="{54DF3442-D0A6-B9D9-D208-BE46B65A1517}"/>
              </a:ext>
            </a:extLst>
          </p:cNvPr>
          <p:cNvSpPr txBox="1"/>
          <p:nvPr/>
        </p:nvSpPr>
        <p:spPr>
          <a:xfrm>
            <a:off x="3954019" y="5208997"/>
            <a:ext cx="3194033"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Pasirinktas BVPŽ kodas matomas prie pasirinktų elementų</a:t>
            </a:r>
            <a:endParaRPr lang="en-US" sz="1600"/>
          </a:p>
        </p:txBody>
      </p:sp>
      <p:sp>
        <p:nvSpPr>
          <p:cNvPr id="29" name="Oval 28">
            <a:extLst>
              <a:ext uri="{FF2B5EF4-FFF2-40B4-BE49-F238E27FC236}">
                <a16:creationId xmlns:a16="http://schemas.microsoft.com/office/drawing/2014/main" id="{F1DB85DE-0597-2BDF-C99A-1CDB99018E96}"/>
              </a:ext>
            </a:extLst>
          </p:cNvPr>
          <p:cNvSpPr/>
          <p:nvPr/>
        </p:nvSpPr>
        <p:spPr>
          <a:xfrm>
            <a:off x="855517" y="3188530"/>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
        <p:nvSpPr>
          <p:cNvPr id="30" name="Rectangle 29">
            <a:extLst>
              <a:ext uri="{FF2B5EF4-FFF2-40B4-BE49-F238E27FC236}">
                <a16:creationId xmlns:a16="http://schemas.microsoft.com/office/drawing/2014/main" id="{13A14B2E-5974-9FB6-80FE-867F6DC37AE2}"/>
              </a:ext>
            </a:extLst>
          </p:cNvPr>
          <p:cNvSpPr/>
          <p:nvPr/>
        </p:nvSpPr>
        <p:spPr>
          <a:xfrm>
            <a:off x="1331276" y="3232594"/>
            <a:ext cx="899929" cy="2219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763C5595-27A0-F0DF-B704-AFE52A6883DD}"/>
              </a:ext>
            </a:extLst>
          </p:cNvPr>
          <p:cNvSpPr/>
          <p:nvPr/>
        </p:nvSpPr>
        <p:spPr>
          <a:xfrm>
            <a:off x="8555335" y="5527054"/>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5</a:t>
            </a:r>
            <a:endParaRPr lang="en-GB">
              <a:solidFill>
                <a:schemeClr val="tx1"/>
              </a:solidFill>
            </a:endParaRPr>
          </a:p>
        </p:txBody>
      </p:sp>
      <p:sp>
        <p:nvSpPr>
          <p:cNvPr id="33" name="Rectangle 32">
            <a:extLst>
              <a:ext uri="{FF2B5EF4-FFF2-40B4-BE49-F238E27FC236}">
                <a16:creationId xmlns:a16="http://schemas.microsoft.com/office/drawing/2014/main" id="{B2824729-9612-C942-2241-4C10931486F7}"/>
              </a:ext>
            </a:extLst>
          </p:cNvPr>
          <p:cNvSpPr/>
          <p:nvPr/>
        </p:nvSpPr>
        <p:spPr>
          <a:xfrm>
            <a:off x="9745133" y="5572344"/>
            <a:ext cx="560485" cy="28438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59780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0295443-FE84-24B0-F51E-ED882C41A95F}"/>
              </a:ext>
            </a:extLst>
          </p:cNvPr>
          <p:cNvPicPr>
            <a:picLocks noChangeAspect="1"/>
          </p:cNvPicPr>
          <p:nvPr/>
        </p:nvPicPr>
        <p:blipFill>
          <a:blip r:embed="rId2"/>
          <a:stretch>
            <a:fillRect/>
          </a:stretch>
        </p:blipFill>
        <p:spPr>
          <a:xfrm>
            <a:off x="1139590" y="1132579"/>
            <a:ext cx="11046185" cy="4257966"/>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a:t>DPS sukūrimas. Pagrindinė informacija apie pirkimą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87093" y="6329726"/>
            <a:ext cx="560070" cy="369332"/>
          </a:xfrm>
          <a:prstGeom prst="rect">
            <a:avLst/>
          </a:prstGeom>
          <a:noFill/>
        </p:spPr>
        <p:txBody>
          <a:bodyPr wrap="square" rtlCol="0">
            <a:spAutoFit/>
          </a:bodyPr>
          <a:lstStyle/>
          <a:p>
            <a:r>
              <a:rPr lang="en-US"/>
              <a:t>11</a:t>
            </a:r>
          </a:p>
        </p:txBody>
      </p:sp>
      <p:sp>
        <p:nvSpPr>
          <p:cNvPr id="7" name="Arrow: Right 6">
            <a:extLst>
              <a:ext uri="{FF2B5EF4-FFF2-40B4-BE49-F238E27FC236}">
                <a16:creationId xmlns:a16="http://schemas.microsoft.com/office/drawing/2014/main" id="{BC53294C-BCB8-50EA-5B31-ADAEACDFB9CD}"/>
              </a:ext>
            </a:extLst>
          </p:cNvPr>
          <p:cNvSpPr/>
          <p:nvPr/>
        </p:nvSpPr>
        <p:spPr>
          <a:xfrm>
            <a:off x="512657" y="245527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5D15C986-7744-4985-5D26-A320E3506085}"/>
              </a:ext>
            </a:extLst>
          </p:cNvPr>
          <p:cNvSpPr/>
          <p:nvPr/>
        </p:nvSpPr>
        <p:spPr>
          <a:xfrm>
            <a:off x="524419" y="216051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AD11B98D-A9A9-0B88-E514-4B23B9FB837E}"/>
              </a:ext>
            </a:extLst>
          </p:cNvPr>
          <p:cNvSpPr/>
          <p:nvPr/>
        </p:nvSpPr>
        <p:spPr>
          <a:xfrm>
            <a:off x="512656" y="27891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Arrow: Right 18">
            <a:extLst>
              <a:ext uri="{FF2B5EF4-FFF2-40B4-BE49-F238E27FC236}">
                <a16:creationId xmlns:a16="http://schemas.microsoft.com/office/drawing/2014/main" id="{E93CF2B2-3EA4-CC1B-BB83-800023531128}"/>
              </a:ext>
            </a:extLst>
          </p:cNvPr>
          <p:cNvSpPr/>
          <p:nvPr/>
        </p:nvSpPr>
        <p:spPr>
          <a:xfrm>
            <a:off x="497797" y="389961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Right 20">
            <a:extLst>
              <a:ext uri="{FF2B5EF4-FFF2-40B4-BE49-F238E27FC236}">
                <a16:creationId xmlns:a16="http://schemas.microsoft.com/office/drawing/2014/main" id="{5C33184C-3AB5-9664-87F3-2405F84F7ADA}"/>
              </a:ext>
            </a:extLst>
          </p:cNvPr>
          <p:cNvSpPr/>
          <p:nvPr/>
        </p:nvSpPr>
        <p:spPr>
          <a:xfrm>
            <a:off x="497797" y="346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3F790EF4-53D2-CACD-398D-ACD40444B794}"/>
              </a:ext>
            </a:extLst>
          </p:cNvPr>
          <p:cNvSpPr/>
          <p:nvPr/>
        </p:nvSpPr>
        <p:spPr>
          <a:xfrm>
            <a:off x="499446" y="31426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19">
            <a:extLst>
              <a:ext uri="{FF2B5EF4-FFF2-40B4-BE49-F238E27FC236}">
                <a16:creationId xmlns:a16="http://schemas.microsoft.com/office/drawing/2014/main" id="{6C240592-9851-B253-9F3E-5608EFF79030}"/>
              </a:ext>
            </a:extLst>
          </p:cNvPr>
          <p:cNvSpPr txBox="1"/>
          <p:nvPr/>
        </p:nvSpPr>
        <p:spPr>
          <a:xfrm>
            <a:off x="604907" y="4970507"/>
            <a:ext cx="5252315" cy="1815882"/>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 ar DPS skaidoma į kategorijas. Jei „Taip“, tuomet nurodomas kategorijų skaičius ir pasirenkama „Didžiausias Dalis (-ių) skaičius“. Tokiu atveju paraiškas tiekėjai galės teikti į visas nurodytas kategorijas arba į pasirinktą skaičių kategorijų. Vėlesniame žingsnyje bus privaloma nurodyti DPS kategorijų pavadinimus. </a:t>
            </a:r>
            <a:r>
              <a:rPr lang="lt-LT" sz="1400">
                <a:solidFill>
                  <a:srgbClr val="FF0000"/>
                </a:solidFill>
              </a:rPr>
              <a:t>SVARBU</a:t>
            </a:r>
            <a:r>
              <a:rPr lang="en-US" sz="1400">
                <a:solidFill>
                  <a:srgbClr val="FF0000"/>
                </a:solidFill>
              </a:rPr>
              <a:t>!</a:t>
            </a:r>
            <a:r>
              <a:rPr lang="lt-LT" sz="1400"/>
              <a:t> vykdant konkrečius pirkimus galima kiekvienam objektui kurti atskirą konkretų pirkimą arba sukurti vieną konkretų pirkimą ir pirkimo objekto skaidymą į dalis aiškiai apibrėžti pirkimo dokumentuose</a:t>
            </a:r>
            <a:endParaRPr lang="lt-LT" sz="1400">
              <a:ea typeface="Calibri"/>
              <a:cs typeface="Calibri"/>
            </a:endParaRPr>
          </a:p>
        </p:txBody>
      </p:sp>
      <p:cxnSp>
        <p:nvCxnSpPr>
          <p:cNvPr id="32" name="Straight Arrow Connector 31">
            <a:extLst>
              <a:ext uri="{FF2B5EF4-FFF2-40B4-BE49-F238E27FC236}">
                <a16:creationId xmlns:a16="http://schemas.microsoft.com/office/drawing/2014/main" id="{B8437A11-B39F-80DB-5C50-ABFE135E8AA6}"/>
              </a:ext>
            </a:extLst>
          </p:cNvPr>
          <p:cNvCxnSpPr>
            <a:cxnSpLocks/>
            <a:stCxn id="23" idx="0"/>
          </p:cNvCxnSpPr>
          <p:nvPr/>
        </p:nvCxnSpPr>
        <p:spPr>
          <a:xfrm flipH="1" flipV="1">
            <a:off x="2597499" y="3304890"/>
            <a:ext cx="633566" cy="16656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68280A49-AD84-A266-490A-B6B6F953A932}"/>
              </a:ext>
            </a:extLst>
          </p:cNvPr>
          <p:cNvCxnSpPr>
            <a:cxnSpLocks/>
            <a:stCxn id="23" idx="0"/>
          </p:cNvCxnSpPr>
          <p:nvPr/>
        </p:nvCxnSpPr>
        <p:spPr>
          <a:xfrm flipH="1" flipV="1">
            <a:off x="1743146" y="3740729"/>
            <a:ext cx="1487919" cy="12297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1F69FBC-5C3E-0BD8-AB3F-38AEB01CDF7E}"/>
              </a:ext>
            </a:extLst>
          </p:cNvPr>
          <p:cNvCxnSpPr>
            <a:cxnSpLocks/>
          </p:cNvCxnSpPr>
          <p:nvPr/>
        </p:nvCxnSpPr>
        <p:spPr>
          <a:xfrm flipH="1" flipV="1">
            <a:off x="1981169" y="2630217"/>
            <a:ext cx="3837117" cy="3894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0C11203-2F72-E1F6-C4CB-CA6CD2335989}"/>
              </a:ext>
            </a:extLst>
          </p:cNvPr>
          <p:cNvCxnSpPr>
            <a:cxnSpLocks/>
            <a:stCxn id="23" idx="0"/>
          </p:cNvCxnSpPr>
          <p:nvPr/>
        </p:nvCxnSpPr>
        <p:spPr>
          <a:xfrm flipH="1" flipV="1">
            <a:off x="2682152" y="4166902"/>
            <a:ext cx="548913" cy="8036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73" name="Straight Arrow Connector 3072">
            <a:extLst>
              <a:ext uri="{FF2B5EF4-FFF2-40B4-BE49-F238E27FC236}">
                <a16:creationId xmlns:a16="http://schemas.microsoft.com/office/drawing/2014/main" id="{DC5E655F-7505-534A-E3D1-FD026DEF93CC}"/>
              </a:ext>
            </a:extLst>
          </p:cNvPr>
          <p:cNvCxnSpPr>
            <a:cxnSpLocks/>
            <a:stCxn id="11" idx="1"/>
          </p:cNvCxnSpPr>
          <p:nvPr/>
        </p:nvCxnSpPr>
        <p:spPr>
          <a:xfrm flipH="1" flipV="1">
            <a:off x="2136745" y="2922677"/>
            <a:ext cx="3525966" cy="9286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076" name="Picture 3075">
            <a:extLst>
              <a:ext uri="{FF2B5EF4-FFF2-40B4-BE49-F238E27FC236}">
                <a16:creationId xmlns:a16="http://schemas.microsoft.com/office/drawing/2014/main" id="{ADADD9AC-5ED2-7FAF-571B-BE5C28BC497E}"/>
              </a:ext>
            </a:extLst>
          </p:cNvPr>
          <p:cNvPicPr>
            <a:picLocks noChangeAspect="1"/>
          </p:cNvPicPr>
          <p:nvPr/>
        </p:nvPicPr>
        <p:blipFill>
          <a:blip r:embed="rId4"/>
          <a:stretch>
            <a:fillRect/>
          </a:stretch>
        </p:blipFill>
        <p:spPr>
          <a:xfrm>
            <a:off x="6244091" y="5504558"/>
            <a:ext cx="3499193" cy="1237586"/>
          </a:xfrm>
          <a:prstGeom prst="rect">
            <a:avLst/>
          </a:prstGeom>
        </p:spPr>
      </p:pic>
      <p:sp>
        <p:nvSpPr>
          <p:cNvPr id="3077" name="Stačiakampis 6">
            <a:extLst>
              <a:ext uri="{FF2B5EF4-FFF2-40B4-BE49-F238E27FC236}">
                <a16:creationId xmlns:a16="http://schemas.microsoft.com/office/drawing/2014/main" id="{C63E4EC3-4C71-F0D0-96CB-15CD21B4258F}"/>
              </a:ext>
            </a:extLst>
          </p:cNvPr>
          <p:cNvSpPr/>
          <p:nvPr/>
        </p:nvSpPr>
        <p:spPr>
          <a:xfrm>
            <a:off x="8409504" y="6333673"/>
            <a:ext cx="664234" cy="3908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Arrow: Right 4">
            <a:extLst>
              <a:ext uri="{FF2B5EF4-FFF2-40B4-BE49-F238E27FC236}">
                <a16:creationId xmlns:a16="http://schemas.microsoft.com/office/drawing/2014/main" id="{06B23B7D-C0F4-D99B-823C-134B833E449C}"/>
              </a:ext>
            </a:extLst>
          </p:cNvPr>
          <p:cNvSpPr/>
          <p:nvPr/>
        </p:nvSpPr>
        <p:spPr>
          <a:xfrm>
            <a:off x="527980" y="1181489"/>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38" name="Straight Arrow Connector 37">
            <a:extLst>
              <a:ext uri="{FF2B5EF4-FFF2-40B4-BE49-F238E27FC236}">
                <a16:creationId xmlns:a16="http://schemas.microsoft.com/office/drawing/2014/main" id="{99DDEEDE-6D12-798D-891B-490404F40F10}"/>
              </a:ext>
            </a:extLst>
          </p:cNvPr>
          <p:cNvCxnSpPr>
            <a:cxnSpLocks/>
            <a:stCxn id="2" idx="1"/>
          </p:cNvCxnSpPr>
          <p:nvPr/>
        </p:nvCxnSpPr>
        <p:spPr>
          <a:xfrm flipH="1" flipV="1">
            <a:off x="2857144" y="2226408"/>
            <a:ext cx="2790319" cy="640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28">
            <a:extLst>
              <a:ext uri="{FF2B5EF4-FFF2-40B4-BE49-F238E27FC236}">
                <a16:creationId xmlns:a16="http://schemas.microsoft.com/office/drawing/2014/main" id="{259F2643-384A-7D02-59FA-2FBF59E2AB76}"/>
              </a:ext>
            </a:extLst>
          </p:cNvPr>
          <p:cNvSpPr txBox="1"/>
          <p:nvPr/>
        </p:nvSpPr>
        <p:spPr>
          <a:xfrm>
            <a:off x="5647463" y="1921150"/>
            <a:ext cx="6515196"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b="0" i="0" u="none" strike="noStrike">
                <a:solidFill>
                  <a:srgbClr val="000000"/>
                </a:solidFill>
                <a:effectLst/>
                <a:latin typeface="Calibri" panose="020F0502020204030204" pitchFamily="34" charset="0"/>
              </a:rPr>
              <a:t>Lauke „Virš arba žemiau tarptautinio pirkimo vertės ribos“ pasirenkama „Virš“, jei pirkimas yra tarptautinės vertės. Jei pirkimas yra supaprastintos vertės, pasirenkama „Žemiau“</a:t>
            </a:r>
            <a:endParaRPr lang="en-US" sz="1800" b="0" i="0">
              <a:solidFill>
                <a:srgbClr val="000000"/>
              </a:solidFill>
              <a:effectLst/>
              <a:latin typeface="Arial" panose="020B0604020202020204" pitchFamily="34" charset="0"/>
            </a:endParaRPr>
          </a:p>
        </p:txBody>
      </p:sp>
      <p:sp>
        <p:nvSpPr>
          <p:cNvPr id="9" name="TextBox 28">
            <a:extLst>
              <a:ext uri="{FF2B5EF4-FFF2-40B4-BE49-F238E27FC236}">
                <a16:creationId xmlns:a16="http://schemas.microsoft.com/office/drawing/2014/main" id="{13C68C43-2831-DD50-33A8-DE77BBD10E38}"/>
              </a:ext>
            </a:extLst>
          </p:cNvPr>
          <p:cNvSpPr txBox="1"/>
          <p:nvPr/>
        </p:nvSpPr>
        <p:spPr>
          <a:xfrm>
            <a:off x="5666162" y="2840094"/>
            <a:ext cx="6499948"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Nurodoma, ar p</a:t>
            </a:r>
            <a:r>
              <a:rPr lang="lt-LT" sz="1400" b="0" i="0">
                <a:effectLst/>
              </a:rPr>
              <a:t>irkimas yra susijęs su projektu ir (arba) programa, finansuojama Europos Sąjungos lėšomis</a:t>
            </a:r>
            <a:endParaRPr lang="en-US" sz="1800" b="0" i="0">
              <a:effectLst/>
            </a:endParaRPr>
          </a:p>
        </p:txBody>
      </p:sp>
      <p:sp>
        <p:nvSpPr>
          <p:cNvPr id="11" name="TextBox 28">
            <a:extLst>
              <a:ext uri="{FF2B5EF4-FFF2-40B4-BE49-F238E27FC236}">
                <a16:creationId xmlns:a16="http://schemas.microsoft.com/office/drawing/2014/main" id="{DE9B292A-9F1C-9013-2576-F7828E4B753A}"/>
              </a:ext>
            </a:extLst>
          </p:cNvPr>
          <p:cNvSpPr txBox="1"/>
          <p:nvPr/>
        </p:nvSpPr>
        <p:spPr>
          <a:xfrm>
            <a:off x="5662711" y="3589751"/>
            <a:ext cx="6499948"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Pasirenkamas pasiūlymų vertinimo kriterijus. </a:t>
            </a:r>
            <a:r>
              <a:rPr lang="lt-LT" sz="1400">
                <a:solidFill>
                  <a:srgbClr val="FF0000"/>
                </a:solidFill>
              </a:rPr>
              <a:t>SVARBU</a:t>
            </a:r>
            <a:r>
              <a:rPr lang="en-US" sz="1400">
                <a:solidFill>
                  <a:srgbClr val="FF0000"/>
                </a:solidFill>
              </a:rPr>
              <a:t>!</a:t>
            </a:r>
            <a:r>
              <a:rPr lang="lt-LT" sz="1400">
                <a:solidFill>
                  <a:srgbClr val="FF0000"/>
                </a:solidFill>
              </a:rPr>
              <a:t> </a:t>
            </a:r>
            <a:r>
              <a:rPr lang="lt-LT" sz="1400"/>
              <a:t>vėlesniuose žingsniuose šio pasirinkimo pakeisti nebus galima</a:t>
            </a:r>
            <a:endParaRPr lang="en-US" sz="1800" b="0" i="0">
              <a:effectLst/>
            </a:endParaRPr>
          </a:p>
        </p:txBody>
      </p:sp>
      <p:sp>
        <p:nvSpPr>
          <p:cNvPr id="37" name="Arrow: Right 36">
            <a:extLst>
              <a:ext uri="{FF2B5EF4-FFF2-40B4-BE49-F238E27FC236}">
                <a16:creationId xmlns:a16="http://schemas.microsoft.com/office/drawing/2014/main" id="{4F2B6BEC-80EB-379B-EC2A-F765DBB5EC28}"/>
              </a:ext>
            </a:extLst>
          </p:cNvPr>
          <p:cNvSpPr/>
          <p:nvPr/>
        </p:nvSpPr>
        <p:spPr>
          <a:xfrm>
            <a:off x="527979" y="1782772"/>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Arrow: Right 38">
            <a:extLst>
              <a:ext uri="{FF2B5EF4-FFF2-40B4-BE49-F238E27FC236}">
                <a16:creationId xmlns:a16="http://schemas.microsoft.com/office/drawing/2014/main" id="{3638F91F-CBB2-966D-F130-6CFE1866CEA8}"/>
              </a:ext>
            </a:extLst>
          </p:cNvPr>
          <p:cNvSpPr/>
          <p:nvPr/>
        </p:nvSpPr>
        <p:spPr>
          <a:xfrm>
            <a:off x="509412" y="45812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Oval 42">
            <a:extLst>
              <a:ext uri="{FF2B5EF4-FFF2-40B4-BE49-F238E27FC236}">
                <a16:creationId xmlns:a16="http://schemas.microsoft.com/office/drawing/2014/main" id="{A3AF8652-4EC8-EC95-DD2D-101CA3FA3F65}"/>
              </a:ext>
            </a:extLst>
          </p:cNvPr>
          <p:cNvSpPr/>
          <p:nvPr/>
        </p:nvSpPr>
        <p:spPr>
          <a:xfrm>
            <a:off x="1116360" y="843246"/>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45" name="Oval 44">
            <a:extLst>
              <a:ext uri="{FF2B5EF4-FFF2-40B4-BE49-F238E27FC236}">
                <a16:creationId xmlns:a16="http://schemas.microsoft.com/office/drawing/2014/main" id="{92668180-E16A-515E-C8D3-01375DA217F5}"/>
              </a:ext>
            </a:extLst>
          </p:cNvPr>
          <p:cNvSpPr/>
          <p:nvPr/>
        </p:nvSpPr>
        <p:spPr>
          <a:xfrm>
            <a:off x="5857222" y="5968549"/>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icture 3" descr="A green and white rectangular sign&#10;&#10;AI-generated content may be incorrect.">
            <a:extLst>
              <a:ext uri="{FF2B5EF4-FFF2-40B4-BE49-F238E27FC236}">
                <a16:creationId xmlns:a16="http://schemas.microsoft.com/office/drawing/2014/main" id="{67A23F21-C5EE-EF54-E1B7-CA51FC4D3ECB}"/>
              </a:ext>
            </a:extLst>
          </p:cNvPr>
          <p:cNvPicPr>
            <a:picLocks noChangeAspect="1"/>
          </p:cNvPicPr>
          <p:nvPr/>
        </p:nvPicPr>
        <p:blipFill>
          <a:blip r:embed="rId5"/>
          <a:stretch>
            <a:fillRect/>
          </a:stretch>
        </p:blipFill>
        <p:spPr>
          <a:xfrm>
            <a:off x="8922899" y="4663583"/>
            <a:ext cx="3209925" cy="771525"/>
          </a:xfrm>
          <a:prstGeom prst="rect">
            <a:avLst/>
          </a:prstGeom>
        </p:spPr>
      </p:pic>
      <p:sp>
        <p:nvSpPr>
          <p:cNvPr id="6" name="Stačiakampis 6">
            <a:extLst>
              <a:ext uri="{FF2B5EF4-FFF2-40B4-BE49-F238E27FC236}">
                <a16:creationId xmlns:a16="http://schemas.microsoft.com/office/drawing/2014/main" id="{0D2F1729-1E28-22DB-8B4C-A91BC47055AE}"/>
              </a:ext>
            </a:extLst>
          </p:cNvPr>
          <p:cNvSpPr/>
          <p:nvPr/>
        </p:nvSpPr>
        <p:spPr>
          <a:xfrm>
            <a:off x="10247664" y="4960265"/>
            <a:ext cx="1914995" cy="3209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 name="Straight Arrow Connector 11">
            <a:extLst>
              <a:ext uri="{FF2B5EF4-FFF2-40B4-BE49-F238E27FC236}">
                <a16:creationId xmlns:a16="http://schemas.microsoft.com/office/drawing/2014/main" id="{187D8D1A-2FFF-50BD-2118-CD3448548C20}"/>
              </a:ext>
            </a:extLst>
          </p:cNvPr>
          <p:cNvCxnSpPr>
            <a:cxnSpLocks/>
          </p:cNvCxnSpPr>
          <p:nvPr/>
        </p:nvCxnSpPr>
        <p:spPr>
          <a:xfrm flipH="1">
            <a:off x="9038704" y="5170191"/>
            <a:ext cx="1331842" cy="11372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6FB8AE80-7346-8C72-14F1-9BCED5A0E2E7}"/>
              </a:ext>
            </a:extLst>
          </p:cNvPr>
          <p:cNvSpPr/>
          <p:nvPr/>
        </p:nvSpPr>
        <p:spPr>
          <a:xfrm>
            <a:off x="8876084" y="4972822"/>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
        <p:nvSpPr>
          <p:cNvPr id="49" name="TextBox 28">
            <a:extLst>
              <a:ext uri="{FF2B5EF4-FFF2-40B4-BE49-F238E27FC236}">
                <a16:creationId xmlns:a16="http://schemas.microsoft.com/office/drawing/2014/main" id="{BBDAC28E-70DB-28BF-8780-6CD66E983648}"/>
              </a:ext>
            </a:extLst>
          </p:cNvPr>
          <p:cNvSpPr txBox="1"/>
          <p:nvPr/>
        </p:nvSpPr>
        <p:spPr>
          <a:xfrm>
            <a:off x="5623802" y="1408470"/>
            <a:ext cx="6538857" cy="30777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b="0" i="0" u="none" strike="noStrike">
                <a:solidFill>
                  <a:srgbClr val="000000"/>
                </a:solidFill>
                <a:effectLst/>
                <a:latin typeface="Calibri" panose="020F0502020204030204" pitchFamily="34" charset="0"/>
              </a:rPr>
              <a:t>Lauke „Numatoma vertė (EUR)“ nurodoma numatoma DPS vertė be PVM</a:t>
            </a:r>
            <a:endParaRPr lang="en-US" sz="1800" b="0" i="0">
              <a:solidFill>
                <a:srgbClr val="000000"/>
              </a:solidFill>
              <a:effectLst/>
              <a:latin typeface="Arial" panose="020B0604020202020204" pitchFamily="34" charset="0"/>
            </a:endParaRPr>
          </a:p>
        </p:txBody>
      </p:sp>
      <p:cxnSp>
        <p:nvCxnSpPr>
          <p:cNvPr id="50" name="Straight Arrow Connector 49">
            <a:extLst>
              <a:ext uri="{FF2B5EF4-FFF2-40B4-BE49-F238E27FC236}">
                <a16:creationId xmlns:a16="http://schemas.microsoft.com/office/drawing/2014/main" id="{E5EDACBC-E2DF-946D-9F52-089321249999}"/>
              </a:ext>
            </a:extLst>
          </p:cNvPr>
          <p:cNvCxnSpPr>
            <a:cxnSpLocks/>
            <a:stCxn id="49" idx="1"/>
          </p:cNvCxnSpPr>
          <p:nvPr/>
        </p:nvCxnSpPr>
        <p:spPr>
          <a:xfrm flipH="1">
            <a:off x="2042626" y="1562359"/>
            <a:ext cx="3581176" cy="2959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08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ACAA95-103C-466A-FE2F-074282B4279C}"/>
              </a:ext>
            </a:extLst>
          </p:cNvPr>
          <p:cNvPicPr>
            <a:picLocks noChangeAspect="1"/>
          </p:cNvPicPr>
          <p:nvPr/>
        </p:nvPicPr>
        <p:blipFill>
          <a:blip r:embed="rId2"/>
          <a:stretch>
            <a:fillRect/>
          </a:stretch>
        </p:blipFill>
        <p:spPr>
          <a:xfrm>
            <a:off x="1131732" y="1081241"/>
            <a:ext cx="10069327" cy="2700483"/>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DPS sukūrimas. Pagrindinė informacija apie pirkimą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12</a:t>
            </a:r>
          </a:p>
        </p:txBody>
      </p:sp>
      <p:pic>
        <p:nvPicPr>
          <p:cNvPr id="14" name="Picture 13">
            <a:extLst>
              <a:ext uri="{FF2B5EF4-FFF2-40B4-BE49-F238E27FC236}">
                <a16:creationId xmlns:a16="http://schemas.microsoft.com/office/drawing/2014/main" id="{D367F36A-C07F-703C-E680-F232F0E0805C}"/>
              </a:ext>
            </a:extLst>
          </p:cNvPr>
          <p:cNvPicPr>
            <a:picLocks noChangeAspect="1"/>
          </p:cNvPicPr>
          <p:nvPr/>
        </p:nvPicPr>
        <p:blipFill>
          <a:blip r:embed="rId4"/>
          <a:stretch>
            <a:fillRect/>
          </a:stretch>
        </p:blipFill>
        <p:spPr>
          <a:xfrm>
            <a:off x="10126415" y="1270339"/>
            <a:ext cx="397349" cy="364330"/>
          </a:xfrm>
          <a:prstGeom prst="rect">
            <a:avLst/>
          </a:prstGeom>
        </p:spPr>
      </p:pic>
      <p:pic>
        <p:nvPicPr>
          <p:cNvPr id="16" name="Picture 15">
            <a:extLst>
              <a:ext uri="{FF2B5EF4-FFF2-40B4-BE49-F238E27FC236}">
                <a16:creationId xmlns:a16="http://schemas.microsoft.com/office/drawing/2014/main" id="{860774A5-8E5C-CEC8-A0EF-F59D3ACF8EE7}"/>
              </a:ext>
            </a:extLst>
          </p:cNvPr>
          <p:cNvPicPr>
            <a:picLocks noChangeAspect="1"/>
          </p:cNvPicPr>
          <p:nvPr/>
        </p:nvPicPr>
        <p:blipFill>
          <a:blip r:embed="rId5"/>
          <a:stretch>
            <a:fillRect/>
          </a:stretch>
        </p:blipFill>
        <p:spPr>
          <a:xfrm>
            <a:off x="742378" y="4055451"/>
            <a:ext cx="376372" cy="377985"/>
          </a:xfrm>
          <a:prstGeom prst="rect">
            <a:avLst/>
          </a:prstGeom>
        </p:spPr>
      </p:pic>
      <p:pic>
        <p:nvPicPr>
          <p:cNvPr id="15" name="Picture 14">
            <a:extLst>
              <a:ext uri="{FF2B5EF4-FFF2-40B4-BE49-F238E27FC236}">
                <a16:creationId xmlns:a16="http://schemas.microsoft.com/office/drawing/2014/main" id="{DC7ABBD5-C4D5-D8E2-DB64-C3532DC1F627}"/>
              </a:ext>
            </a:extLst>
          </p:cNvPr>
          <p:cNvPicPr>
            <a:picLocks noChangeAspect="1"/>
          </p:cNvPicPr>
          <p:nvPr/>
        </p:nvPicPr>
        <p:blipFill>
          <a:blip r:embed="rId6"/>
          <a:stretch>
            <a:fillRect/>
          </a:stretch>
        </p:blipFill>
        <p:spPr>
          <a:xfrm>
            <a:off x="1179510" y="4013850"/>
            <a:ext cx="5396293" cy="1440309"/>
          </a:xfrm>
          <a:prstGeom prst="rect">
            <a:avLst/>
          </a:prstGeom>
        </p:spPr>
      </p:pic>
      <p:sp>
        <p:nvSpPr>
          <p:cNvPr id="18" name="TextBox 19">
            <a:extLst>
              <a:ext uri="{FF2B5EF4-FFF2-40B4-BE49-F238E27FC236}">
                <a16:creationId xmlns:a16="http://schemas.microsoft.com/office/drawing/2014/main" id="{880CB3FC-4B51-5BD0-8150-9DF5FAD696A6}"/>
              </a:ext>
            </a:extLst>
          </p:cNvPr>
          <p:cNvSpPr txBox="1"/>
          <p:nvPr/>
        </p:nvSpPr>
        <p:spPr>
          <a:xfrm>
            <a:off x="3283974" y="5652328"/>
            <a:ext cx="3330901" cy="33855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solidFill>
                  <a:srgbClr val="000000"/>
                </a:solidFill>
                <a:latin typeface="Calibri" panose="020F0502020204030204" pitchFamily="34" charset="0"/>
              </a:rPr>
              <a:t>Nurodomi DPS kategorijų pavadinimai</a:t>
            </a:r>
            <a:endParaRPr lang="lt-LT" sz="1600"/>
          </a:p>
        </p:txBody>
      </p:sp>
      <p:cxnSp>
        <p:nvCxnSpPr>
          <p:cNvPr id="19" name="Straight Arrow Connector 18">
            <a:extLst>
              <a:ext uri="{FF2B5EF4-FFF2-40B4-BE49-F238E27FC236}">
                <a16:creationId xmlns:a16="http://schemas.microsoft.com/office/drawing/2014/main" id="{355BCEBC-11CE-C5EA-F806-59A00888A944}"/>
              </a:ext>
            </a:extLst>
          </p:cNvPr>
          <p:cNvCxnSpPr>
            <a:cxnSpLocks/>
            <a:stCxn id="18" idx="0"/>
          </p:cNvCxnSpPr>
          <p:nvPr/>
        </p:nvCxnSpPr>
        <p:spPr>
          <a:xfrm flipH="1" flipV="1">
            <a:off x="2706602" y="4607112"/>
            <a:ext cx="2242823" cy="10452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6D3541F7-D5C1-F7E3-1DC3-D2E01C441945}"/>
              </a:ext>
            </a:extLst>
          </p:cNvPr>
          <p:cNvPicPr>
            <a:picLocks noChangeAspect="1"/>
          </p:cNvPicPr>
          <p:nvPr/>
        </p:nvPicPr>
        <p:blipFill>
          <a:blip r:embed="rId7"/>
          <a:stretch>
            <a:fillRect/>
          </a:stretch>
        </p:blipFill>
        <p:spPr>
          <a:xfrm>
            <a:off x="6682852" y="3872859"/>
            <a:ext cx="3598998" cy="640983"/>
          </a:xfrm>
          <a:prstGeom prst="rect">
            <a:avLst/>
          </a:prstGeom>
        </p:spPr>
      </p:pic>
      <p:sp>
        <p:nvSpPr>
          <p:cNvPr id="24" name="Stačiakampis 6">
            <a:extLst>
              <a:ext uri="{FF2B5EF4-FFF2-40B4-BE49-F238E27FC236}">
                <a16:creationId xmlns:a16="http://schemas.microsoft.com/office/drawing/2014/main" id="{F0C4B229-7550-70FD-81E7-BB7BAB40C084}"/>
              </a:ext>
            </a:extLst>
          </p:cNvPr>
          <p:cNvSpPr/>
          <p:nvPr/>
        </p:nvSpPr>
        <p:spPr>
          <a:xfrm>
            <a:off x="10676467" y="1327930"/>
            <a:ext cx="524592" cy="213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Stačiakampis 6">
            <a:extLst>
              <a:ext uri="{FF2B5EF4-FFF2-40B4-BE49-F238E27FC236}">
                <a16:creationId xmlns:a16="http://schemas.microsoft.com/office/drawing/2014/main" id="{0D96DBCF-8C3F-70CE-5901-2A5EF57E06FC}"/>
              </a:ext>
            </a:extLst>
          </p:cNvPr>
          <p:cNvSpPr/>
          <p:nvPr/>
        </p:nvSpPr>
        <p:spPr>
          <a:xfrm>
            <a:off x="8759309" y="4193350"/>
            <a:ext cx="1380588" cy="278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DFB50BB5-7ED5-FF1F-8EC6-42EFBDA85FCB}"/>
              </a:ext>
            </a:extLst>
          </p:cNvPr>
          <p:cNvPicPr>
            <a:picLocks noChangeAspect="1"/>
          </p:cNvPicPr>
          <p:nvPr/>
        </p:nvPicPr>
        <p:blipFill>
          <a:blip r:embed="rId8"/>
          <a:stretch>
            <a:fillRect/>
          </a:stretch>
        </p:blipFill>
        <p:spPr>
          <a:xfrm>
            <a:off x="6682852" y="4584565"/>
            <a:ext cx="3056392" cy="1088840"/>
          </a:xfrm>
          <a:prstGeom prst="rect">
            <a:avLst/>
          </a:prstGeom>
        </p:spPr>
      </p:pic>
      <p:sp>
        <p:nvSpPr>
          <p:cNvPr id="17" name="Stačiakampis 6">
            <a:extLst>
              <a:ext uri="{FF2B5EF4-FFF2-40B4-BE49-F238E27FC236}">
                <a16:creationId xmlns:a16="http://schemas.microsoft.com/office/drawing/2014/main" id="{090B2A63-B21D-28E8-59AA-FFB1AA178442}"/>
              </a:ext>
            </a:extLst>
          </p:cNvPr>
          <p:cNvSpPr/>
          <p:nvPr/>
        </p:nvSpPr>
        <p:spPr>
          <a:xfrm>
            <a:off x="8603696" y="5326032"/>
            <a:ext cx="510694" cy="3348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as 5">
            <a:extLst>
              <a:ext uri="{FF2B5EF4-FFF2-40B4-BE49-F238E27FC236}">
                <a16:creationId xmlns:a16="http://schemas.microsoft.com/office/drawing/2014/main" id="{FE22BA05-8EC1-108B-0F60-E0AED491DD9D}"/>
              </a:ext>
            </a:extLst>
          </p:cNvPr>
          <p:cNvSpPr/>
          <p:nvPr/>
        </p:nvSpPr>
        <p:spPr>
          <a:xfrm>
            <a:off x="6682852" y="417057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25" name="Ovalas 5">
            <a:extLst>
              <a:ext uri="{FF2B5EF4-FFF2-40B4-BE49-F238E27FC236}">
                <a16:creationId xmlns:a16="http://schemas.microsoft.com/office/drawing/2014/main" id="{2C423B88-189C-C7D8-0BDA-EFF6E83A0669}"/>
              </a:ext>
            </a:extLst>
          </p:cNvPr>
          <p:cNvSpPr/>
          <p:nvPr/>
        </p:nvSpPr>
        <p:spPr>
          <a:xfrm>
            <a:off x="8140613" y="535366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cxnSp>
        <p:nvCxnSpPr>
          <p:cNvPr id="21" name="Straight Arrow Connector 20">
            <a:extLst>
              <a:ext uri="{FF2B5EF4-FFF2-40B4-BE49-F238E27FC236}">
                <a16:creationId xmlns:a16="http://schemas.microsoft.com/office/drawing/2014/main" id="{83DAE453-BDDD-6F73-1400-8505BF0AEC88}"/>
              </a:ext>
            </a:extLst>
          </p:cNvPr>
          <p:cNvCxnSpPr>
            <a:cxnSpLocks/>
            <a:stCxn id="18" idx="0"/>
          </p:cNvCxnSpPr>
          <p:nvPr/>
        </p:nvCxnSpPr>
        <p:spPr>
          <a:xfrm flipH="1" flipV="1">
            <a:off x="2664379" y="5104414"/>
            <a:ext cx="2285046" cy="5479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22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8B66F6-10BF-4AA4-2D3B-79BF5B7D2155}"/>
              </a:ext>
            </a:extLst>
          </p:cNvPr>
          <p:cNvPicPr>
            <a:picLocks noChangeAspect="1"/>
          </p:cNvPicPr>
          <p:nvPr/>
        </p:nvPicPr>
        <p:blipFill>
          <a:blip r:embed="rId2"/>
          <a:stretch>
            <a:fillRect/>
          </a:stretch>
        </p:blipFill>
        <p:spPr>
          <a:xfrm>
            <a:off x="1189052" y="1792058"/>
            <a:ext cx="9789425" cy="684576"/>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DPS sukūrimas. Nustatyti pirkimo eigą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3</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3238858" y="17438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3" name="Stačiakampis 6">
            <a:extLst>
              <a:ext uri="{FF2B5EF4-FFF2-40B4-BE49-F238E27FC236}">
                <a16:creationId xmlns:a16="http://schemas.microsoft.com/office/drawing/2014/main" id="{9912CB2D-8287-90D8-EF34-893F26769A6F}"/>
              </a:ext>
            </a:extLst>
          </p:cNvPr>
          <p:cNvSpPr/>
          <p:nvPr/>
        </p:nvSpPr>
        <p:spPr>
          <a:xfrm>
            <a:off x="3890513" y="1807179"/>
            <a:ext cx="1279859"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 name="Picture 28">
            <a:extLst>
              <a:ext uri="{FF2B5EF4-FFF2-40B4-BE49-F238E27FC236}">
                <a16:creationId xmlns:a16="http://schemas.microsoft.com/office/drawing/2014/main" id="{64B4FE7A-7873-66E0-1698-BB5E8C448C26}"/>
              </a:ext>
            </a:extLst>
          </p:cNvPr>
          <p:cNvPicPr>
            <a:picLocks noChangeAspect="1"/>
          </p:cNvPicPr>
          <p:nvPr/>
        </p:nvPicPr>
        <p:blipFill>
          <a:blip r:embed="rId4"/>
          <a:stretch>
            <a:fillRect/>
          </a:stretch>
        </p:blipFill>
        <p:spPr>
          <a:xfrm>
            <a:off x="8153400" y="3894668"/>
            <a:ext cx="694267" cy="197765"/>
          </a:xfrm>
          <a:prstGeom prst="rect">
            <a:avLst/>
          </a:prstGeom>
        </p:spPr>
      </p:pic>
      <p:pic>
        <p:nvPicPr>
          <p:cNvPr id="20" name="Picture 19">
            <a:extLst>
              <a:ext uri="{FF2B5EF4-FFF2-40B4-BE49-F238E27FC236}">
                <a16:creationId xmlns:a16="http://schemas.microsoft.com/office/drawing/2014/main" id="{09F0B164-E83F-6F38-8853-4B2843BDF68E}"/>
              </a:ext>
            </a:extLst>
          </p:cNvPr>
          <p:cNvPicPr>
            <a:picLocks noChangeAspect="1"/>
          </p:cNvPicPr>
          <p:nvPr/>
        </p:nvPicPr>
        <p:blipFill>
          <a:blip r:embed="rId5"/>
          <a:stretch>
            <a:fillRect/>
          </a:stretch>
        </p:blipFill>
        <p:spPr>
          <a:xfrm>
            <a:off x="1164583" y="2604547"/>
            <a:ext cx="9813894" cy="2326292"/>
          </a:xfrm>
          <a:prstGeom prst="rect">
            <a:avLst/>
          </a:prstGeom>
        </p:spPr>
      </p:pic>
      <p:sp>
        <p:nvSpPr>
          <p:cNvPr id="7" name="Stačiakampis 6">
            <a:extLst>
              <a:ext uri="{FF2B5EF4-FFF2-40B4-BE49-F238E27FC236}">
                <a16:creationId xmlns:a16="http://schemas.microsoft.com/office/drawing/2014/main" id="{BDCC0730-C858-E39C-93B0-9347FE0EB033}"/>
              </a:ext>
            </a:extLst>
          </p:cNvPr>
          <p:cNvSpPr/>
          <p:nvPr/>
        </p:nvSpPr>
        <p:spPr>
          <a:xfrm>
            <a:off x="8681569" y="3657600"/>
            <a:ext cx="1105897"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Stačiakampis 6">
            <a:extLst>
              <a:ext uri="{FF2B5EF4-FFF2-40B4-BE49-F238E27FC236}">
                <a16:creationId xmlns:a16="http://schemas.microsoft.com/office/drawing/2014/main" id="{9DA4E61B-C5BD-8AF2-D5C3-812DE59D0E22}"/>
              </a:ext>
            </a:extLst>
          </p:cNvPr>
          <p:cNvSpPr/>
          <p:nvPr/>
        </p:nvSpPr>
        <p:spPr>
          <a:xfrm>
            <a:off x="9949585" y="4713651"/>
            <a:ext cx="888848" cy="189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8EC91A-3DEB-FE5B-FA34-FD9C186B071F}"/>
              </a:ext>
            </a:extLst>
          </p:cNvPr>
          <p:cNvPicPr>
            <a:picLocks noChangeAspect="1"/>
          </p:cNvPicPr>
          <p:nvPr/>
        </p:nvPicPr>
        <p:blipFill>
          <a:blip r:embed="rId6"/>
          <a:stretch>
            <a:fillRect/>
          </a:stretch>
        </p:blipFill>
        <p:spPr>
          <a:xfrm>
            <a:off x="1201289" y="5024553"/>
            <a:ext cx="2809925" cy="1272657"/>
          </a:xfrm>
          <a:prstGeom prst="rect">
            <a:avLst/>
          </a:prstGeom>
        </p:spPr>
      </p:pic>
      <p:sp>
        <p:nvSpPr>
          <p:cNvPr id="17" name="Ovalas 5">
            <a:extLst>
              <a:ext uri="{FF2B5EF4-FFF2-40B4-BE49-F238E27FC236}">
                <a16:creationId xmlns:a16="http://schemas.microsoft.com/office/drawing/2014/main" id="{66A3EA4B-28CD-DFFD-2DFE-96F9AD3A326C}"/>
              </a:ext>
            </a:extLst>
          </p:cNvPr>
          <p:cNvSpPr/>
          <p:nvPr/>
        </p:nvSpPr>
        <p:spPr>
          <a:xfrm>
            <a:off x="9046331" y="467450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71528621-E8EB-0496-9DBB-24E5330070E5}"/>
              </a:ext>
            </a:extLst>
          </p:cNvPr>
          <p:cNvPicPr>
            <a:picLocks noChangeAspect="1"/>
          </p:cNvPicPr>
          <p:nvPr/>
        </p:nvPicPr>
        <p:blipFill>
          <a:blip r:embed="rId4"/>
          <a:stretch>
            <a:fillRect/>
          </a:stretch>
        </p:blipFill>
        <p:spPr>
          <a:xfrm>
            <a:off x="2921000" y="5847559"/>
            <a:ext cx="506044" cy="390752"/>
          </a:xfrm>
          <a:prstGeom prst="rect">
            <a:avLst/>
          </a:prstGeom>
        </p:spPr>
      </p:pic>
      <p:pic>
        <p:nvPicPr>
          <p:cNvPr id="2" name="Picture 1">
            <a:extLst>
              <a:ext uri="{FF2B5EF4-FFF2-40B4-BE49-F238E27FC236}">
                <a16:creationId xmlns:a16="http://schemas.microsoft.com/office/drawing/2014/main" id="{1583C471-703F-331C-76F9-89AE403C9810}"/>
              </a:ext>
            </a:extLst>
          </p:cNvPr>
          <p:cNvPicPr>
            <a:picLocks noChangeAspect="1"/>
          </p:cNvPicPr>
          <p:nvPr/>
        </p:nvPicPr>
        <p:blipFill>
          <a:blip r:embed="rId7"/>
          <a:stretch>
            <a:fillRect/>
          </a:stretch>
        </p:blipFill>
        <p:spPr>
          <a:xfrm>
            <a:off x="1222230" y="1010441"/>
            <a:ext cx="9768481" cy="708401"/>
          </a:xfrm>
          <a:prstGeom prst="rect">
            <a:avLst/>
          </a:prstGeom>
        </p:spPr>
      </p:pic>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4"/>
          <a:stretch>
            <a:fillRect/>
          </a:stretch>
        </p:blipFill>
        <p:spPr>
          <a:xfrm>
            <a:off x="1201289" y="1044113"/>
            <a:ext cx="464669" cy="400908"/>
          </a:xfrm>
          <a:prstGeom prst="rect">
            <a:avLst/>
          </a:prstGeom>
        </p:spPr>
      </p:pic>
      <p:sp>
        <p:nvSpPr>
          <p:cNvPr id="4" name="TextBox 19">
            <a:extLst>
              <a:ext uri="{FF2B5EF4-FFF2-40B4-BE49-F238E27FC236}">
                <a16:creationId xmlns:a16="http://schemas.microsoft.com/office/drawing/2014/main" id="{E5612EDF-17E7-6A2B-8F13-CACC589458CB}"/>
              </a:ext>
            </a:extLst>
          </p:cNvPr>
          <p:cNvSpPr txBox="1"/>
          <p:nvPr/>
        </p:nvSpPr>
        <p:spPr>
          <a:xfrm>
            <a:off x="4655688" y="5064905"/>
            <a:ext cx="4878976" cy="132343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t-LT" sz="1600" b="0" i="0">
                <a:solidFill>
                  <a:srgbClr val="00241A"/>
                </a:solidFill>
                <a:effectLst/>
              </a:rPr>
              <a:t>Pasirinkti „Ne sistemoje“: kriterijai, kurie bus naudojami pasiūlymų vertinimui, sistemoje nebus struktūrizuoti, visa informacija turi būti nurodoma pirkimo dokumentuose. Sistema automatiškai išjungs galimybę atlikti gautų pasiūlymų vertinimą sistemoje</a:t>
            </a:r>
          </a:p>
        </p:txBody>
      </p:sp>
      <p:sp>
        <p:nvSpPr>
          <p:cNvPr id="6" name="Stačiakampis 6">
            <a:extLst>
              <a:ext uri="{FF2B5EF4-FFF2-40B4-BE49-F238E27FC236}">
                <a16:creationId xmlns:a16="http://schemas.microsoft.com/office/drawing/2014/main" id="{23A8AAB8-4F76-050B-F752-EE3539C07F97}"/>
              </a:ext>
            </a:extLst>
          </p:cNvPr>
          <p:cNvSpPr/>
          <p:nvPr/>
        </p:nvSpPr>
        <p:spPr>
          <a:xfrm>
            <a:off x="10116892" y="4092433"/>
            <a:ext cx="170107" cy="127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Arrow Connector 10">
            <a:extLst>
              <a:ext uri="{FF2B5EF4-FFF2-40B4-BE49-F238E27FC236}">
                <a16:creationId xmlns:a16="http://schemas.microsoft.com/office/drawing/2014/main" id="{34EC0730-12DD-26ED-8FD0-302237E3BB65}"/>
              </a:ext>
            </a:extLst>
          </p:cNvPr>
          <p:cNvCxnSpPr>
            <a:cxnSpLocks/>
          </p:cNvCxnSpPr>
          <p:nvPr/>
        </p:nvCxnSpPr>
        <p:spPr>
          <a:xfrm flipV="1">
            <a:off x="6341337" y="3736258"/>
            <a:ext cx="2340232" cy="13224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as 5">
            <a:extLst>
              <a:ext uri="{FF2B5EF4-FFF2-40B4-BE49-F238E27FC236}">
                <a16:creationId xmlns:a16="http://schemas.microsoft.com/office/drawing/2014/main" id="{0B6354F3-D38A-8C0C-4798-2749C73E4A6E}"/>
              </a:ext>
            </a:extLst>
          </p:cNvPr>
          <p:cNvSpPr/>
          <p:nvPr/>
        </p:nvSpPr>
        <p:spPr>
          <a:xfrm>
            <a:off x="8057504" y="35492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Ovalas 5">
            <a:extLst>
              <a:ext uri="{FF2B5EF4-FFF2-40B4-BE49-F238E27FC236}">
                <a16:creationId xmlns:a16="http://schemas.microsoft.com/office/drawing/2014/main" id="{EF498AE3-D971-EE0C-80AC-291D2F302138}"/>
              </a:ext>
            </a:extLst>
          </p:cNvPr>
          <p:cNvSpPr/>
          <p:nvPr/>
        </p:nvSpPr>
        <p:spPr>
          <a:xfrm>
            <a:off x="2418065" y="589360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Tree>
    <p:extLst>
      <p:ext uri="{BB962C8B-B14F-4D97-AF65-F5344CB8AC3E}">
        <p14:creationId xmlns:p14="http://schemas.microsoft.com/office/powerpoint/2010/main" val="231245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D99D3D-B639-6765-E25C-AEBFA11011FF}"/>
              </a:ext>
            </a:extLst>
          </p:cNvPr>
          <p:cNvPicPr>
            <a:picLocks noChangeAspect="1"/>
          </p:cNvPicPr>
          <p:nvPr/>
        </p:nvPicPr>
        <p:blipFill>
          <a:blip r:embed="rId2"/>
          <a:stretch>
            <a:fillRect/>
          </a:stretch>
        </p:blipFill>
        <p:spPr>
          <a:xfrm>
            <a:off x="1137517" y="2150069"/>
            <a:ext cx="10044823" cy="2273074"/>
          </a:xfrm>
          <a:prstGeom prst="rect">
            <a:avLst/>
          </a:prstGeom>
        </p:spPr>
      </p:pic>
      <p:pic>
        <p:nvPicPr>
          <p:cNvPr id="6" name="Picture 5">
            <a:extLst>
              <a:ext uri="{FF2B5EF4-FFF2-40B4-BE49-F238E27FC236}">
                <a16:creationId xmlns:a16="http://schemas.microsoft.com/office/drawing/2014/main" id="{E61952CF-BEB2-8801-9EE9-7C1D0CB2592D}"/>
              </a:ext>
            </a:extLst>
          </p:cNvPr>
          <p:cNvPicPr>
            <a:picLocks noChangeAspect="1"/>
          </p:cNvPicPr>
          <p:nvPr/>
        </p:nvPicPr>
        <p:blipFill>
          <a:blip r:embed="rId3"/>
          <a:stretch>
            <a:fillRect/>
          </a:stretch>
        </p:blipFill>
        <p:spPr>
          <a:xfrm>
            <a:off x="1126667" y="1076977"/>
            <a:ext cx="10027051" cy="460941"/>
          </a:xfrm>
          <a:prstGeom prst="rect">
            <a:avLst/>
          </a:prstGeom>
        </p:spPr>
      </p:pic>
      <p:pic>
        <p:nvPicPr>
          <p:cNvPr id="4" name="Picture 3">
            <a:extLst>
              <a:ext uri="{FF2B5EF4-FFF2-40B4-BE49-F238E27FC236}">
                <a16:creationId xmlns:a16="http://schemas.microsoft.com/office/drawing/2014/main" id="{F652AF00-A87F-1221-984B-D85E73472EA1}"/>
              </a:ext>
            </a:extLst>
          </p:cNvPr>
          <p:cNvPicPr>
            <a:picLocks noChangeAspect="1"/>
          </p:cNvPicPr>
          <p:nvPr/>
        </p:nvPicPr>
        <p:blipFill>
          <a:blip r:embed="rId4"/>
          <a:stretch>
            <a:fillRect/>
          </a:stretch>
        </p:blipFill>
        <p:spPr>
          <a:xfrm>
            <a:off x="1174792" y="1664492"/>
            <a:ext cx="9978926" cy="285882"/>
          </a:xfrm>
          <a:prstGeom prst="rect">
            <a:avLst/>
          </a:prstGeom>
        </p:spPr>
      </p:pic>
      <p:pic>
        <p:nvPicPr>
          <p:cNvPr id="10" name="Paveikslėlis 9"/>
          <p:cNvPicPr>
            <a:picLocks noChangeAspect="1"/>
          </p:cNvPicPr>
          <p:nvPr/>
        </p:nvPicPr>
        <p:blipFill rotWithShape="1">
          <a:blip r:embed="rId5">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DPS sukūrimas. Sukurti DPS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4</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2502777" y="16494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Ovalas 5">
            <a:extLst>
              <a:ext uri="{FF2B5EF4-FFF2-40B4-BE49-F238E27FC236}">
                <a16:creationId xmlns:a16="http://schemas.microsoft.com/office/drawing/2014/main" id="{0B6354F3-D38A-8C0C-4798-2749C73E4A6E}"/>
              </a:ext>
            </a:extLst>
          </p:cNvPr>
          <p:cNvSpPr/>
          <p:nvPr/>
        </p:nvSpPr>
        <p:spPr>
          <a:xfrm>
            <a:off x="668487" y="209352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3" name="Stačiakampis 6">
            <a:extLst>
              <a:ext uri="{FF2B5EF4-FFF2-40B4-BE49-F238E27FC236}">
                <a16:creationId xmlns:a16="http://schemas.microsoft.com/office/drawing/2014/main" id="{9912CB2D-8287-90D8-EF34-893F26769A6F}"/>
              </a:ext>
            </a:extLst>
          </p:cNvPr>
          <p:cNvSpPr/>
          <p:nvPr/>
        </p:nvSpPr>
        <p:spPr>
          <a:xfrm>
            <a:off x="3218844" y="1715336"/>
            <a:ext cx="661518" cy="204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tačiakampis 6">
            <a:extLst>
              <a:ext uri="{FF2B5EF4-FFF2-40B4-BE49-F238E27FC236}">
                <a16:creationId xmlns:a16="http://schemas.microsoft.com/office/drawing/2014/main" id="{BDCC0730-C858-E39C-93B0-9347FE0EB033}"/>
              </a:ext>
            </a:extLst>
          </p:cNvPr>
          <p:cNvSpPr/>
          <p:nvPr/>
        </p:nvSpPr>
        <p:spPr>
          <a:xfrm>
            <a:off x="10694201" y="3429000"/>
            <a:ext cx="200103" cy="3984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8EC91A-3DEB-FE5B-FA34-FD9C186B071F}"/>
              </a:ext>
            </a:extLst>
          </p:cNvPr>
          <p:cNvPicPr>
            <a:picLocks noChangeAspect="1"/>
          </p:cNvPicPr>
          <p:nvPr/>
        </p:nvPicPr>
        <p:blipFill>
          <a:blip r:embed="rId6"/>
          <a:stretch>
            <a:fillRect/>
          </a:stretch>
        </p:blipFill>
        <p:spPr>
          <a:xfrm>
            <a:off x="1116317" y="5144694"/>
            <a:ext cx="2809925" cy="1272657"/>
          </a:xfrm>
          <a:prstGeom prst="rect">
            <a:avLst/>
          </a:prstGeom>
        </p:spPr>
      </p:pic>
      <p:sp>
        <p:nvSpPr>
          <p:cNvPr id="17" name="Ovalas 5">
            <a:extLst>
              <a:ext uri="{FF2B5EF4-FFF2-40B4-BE49-F238E27FC236}">
                <a16:creationId xmlns:a16="http://schemas.microsoft.com/office/drawing/2014/main" id="{66A3EA4B-28CD-DFFD-2DFE-96F9AD3A326C}"/>
              </a:ext>
            </a:extLst>
          </p:cNvPr>
          <p:cNvSpPr/>
          <p:nvPr/>
        </p:nvSpPr>
        <p:spPr>
          <a:xfrm>
            <a:off x="9121263" y="413509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71528621-E8EB-0496-9DBB-24E5330070E5}"/>
              </a:ext>
            </a:extLst>
          </p:cNvPr>
          <p:cNvPicPr>
            <a:picLocks noChangeAspect="1"/>
          </p:cNvPicPr>
          <p:nvPr/>
        </p:nvPicPr>
        <p:blipFill>
          <a:blip r:embed="rId7"/>
          <a:stretch>
            <a:fillRect/>
          </a:stretch>
        </p:blipFill>
        <p:spPr>
          <a:xfrm>
            <a:off x="2829559" y="6010685"/>
            <a:ext cx="538333" cy="332363"/>
          </a:xfrm>
          <a:prstGeom prst="rect">
            <a:avLst/>
          </a:prstGeom>
        </p:spPr>
      </p:pic>
      <p:sp>
        <p:nvSpPr>
          <p:cNvPr id="14" name="Stačiakampis 6">
            <a:extLst>
              <a:ext uri="{FF2B5EF4-FFF2-40B4-BE49-F238E27FC236}">
                <a16:creationId xmlns:a16="http://schemas.microsoft.com/office/drawing/2014/main" id="{9DA4E61B-C5BD-8AF2-D5C3-812DE59D0E22}"/>
              </a:ext>
            </a:extLst>
          </p:cNvPr>
          <p:cNvSpPr/>
          <p:nvPr/>
        </p:nvSpPr>
        <p:spPr>
          <a:xfrm>
            <a:off x="9669450" y="4176895"/>
            <a:ext cx="1484268" cy="197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Stačiakampis 6">
            <a:extLst>
              <a:ext uri="{FF2B5EF4-FFF2-40B4-BE49-F238E27FC236}">
                <a16:creationId xmlns:a16="http://schemas.microsoft.com/office/drawing/2014/main" id="{DAD184F4-6A58-6481-6E82-3D7D6D779E8A}"/>
              </a:ext>
            </a:extLst>
          </p:cNvPr>
          <p:cNvSpPr/>
          <p:nvPr/>
        </p:nvSpPr>
        <p:spPr>
          <a:xfrm>
            <a:off x="6139737" y="2900174"/>
            <a:ext cx="244415" cy="211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B90F511E-5056-57C5-703B-BFE7813C4DFF}"/>
              </a:ext>
            </a:extLst>
          </p:cNvPr>
          <p:cNvSpPr/>
          <p:nvPr/>
        </p:nvSpPr>
        <p:spPr>
          <a:xfrm>
            <a:off x="8578951" y="2931246"/>
            <a:ext cx="158672" cy="197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Stačiakampis 6">
            <a:extLst>
              <a:ext uri="{FF2B5EF4-FFF2-40B4-BE49-F238E27FC236}">
                <a16:creationId xmlns:a16="http://schemas.microsoft.com/office/drawing/2014/main" id="{B5D16165-836D-B2FE-FA9A-E9B5787C6B87}"/>
              </a:ext>
            </a:extLst>
          </p:cNvPr>
          <p:cNvSpPr/>
          <p:nvPr/>
        </p:nvSpPr>
        <p:spPr>
          <a:xfrm>
            <a:off x="10941451" y="2900174"/>
            <a:ext cx="220254" cy="220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Stačiakampis 6">
            <a:extLst>
              <a:ext uri="{FF2B5EF4-FFF2-40B4-BE49-F238E27FC236}">
                <a16:creationId xmlns:a16="http://schemas.microsoft.com/office/drawing/2014/main" id="{0D568276-9F1D-362E-8439-616BBAC713CB}"/>
              </a:ext>
            </a:extLst>
          </p:cNvPr>
          <p:cNvSpPr/>
          <p:nvPr/>
        </p:nvSpPr>
        <p:spPr>
          <a:xfrm>
            <a:off x="8578951" y="3159303"/>
            <a:ext cx="158672" cy="174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Stačiakampis 6">
            <a:extLst>
              <a:ext uri="{FF2B5EF4-FFF2-40B4-BE49-F238E27FC236}">
                <a16:creationId xmlns:a16="http://schemas.microsoft.com/office/drawing/2014/main" id="{4660F4FA-A8E0-127C-3271-872C7FD8DD80}"/>
              </a:ext>
            </a:extLst>
          </p:cNvPr>
          <p:cNvSpPr/>
          <p:nvPr/>
        </p:nvSpPr>
        <p:spPr>
          <a:xfrm>
            <a:off x="10941452" y="3143241"/>
            <a:ext cx="220254" cy="174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Stačiakampis 6">
            <a:extLst>
              <a:ext uri="{FF2B5EF4-FFF2-40B4-BE49-F238E27FC236}">
                <a16:creationId xmlns:a16="http://schemas.microsoft.com/office/drawing/2014/main" id="{E29E2E8A-5C99-FBC1-F193-8B46951564BA}"/>
              </a:ext>
            </a:extLst>
          </p:cNvPr>
          <p:cNvSpPr/>
          <p:nvPr/>
        </p:nvSpPr>
        <p:spPr>
          <a:xfrm>
            <a:off x="4540846" y="3862387"/>
            <a:ext cx="661518" cy="204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Arrow: Right 33">
            <a:extLst>
              <a:ext uri="{FF2B5EF4-FFF2-40B4-BE49-F238E27FC236}">
                <a16:creationId xmlns:a16="http://schemas.microsoft.com/office/drawing/2014/main" id="{5ED0C0E1-DAAF-C810-DD18-66BD5AC295B8}"/>
              </a:ext>
            </a:extLst>
          </p:cNvPr>
          <p:cNvSpPr/>
          <p:nvPr/>
        </p:nvSpPr>
        <p:spPr>
          <a:xfrm>
            <a:off x="482259" y="2900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Arrow: Right 34">
            <a:extLst>
              <a:ext uri="{FF2B5EF4-FFF2-40B4-BE49-F238E27FC236}">
                <a16:creationId xmlns:a16="http://schemas.microsoft.com/office/drawing/2014/main" id="{0143EC78-E51A-7D04-2704-72D8C0CF7907}"/>
              </a:ext>
            </a:extLst>
          </p:cNvPr>
          <p:cNvSpPr/>
          <p:nvPr/>
        </p:nvSpPr>
        <p:spPr>
          <a:xfrm>
            <a:off x="490332" y="31201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Right 35">
            <a:extLst>
              <a:ext uri="{FF2B5EF4-FFF2-40B4-BE49-F238E27FC236}">
                <a16:creationId xmlns:a16="http://schemas.microsoft.com/office/drawing/2014/main" id="{B0CABDD7-DDB8-C4B1-1EC2-2BC1C35A7F8F}"/>
              </a:ext>
            </a:extLst>
          </p:cNvPr>
          <p:cNvSpPr/>
          <p:nvPr/>
        </p:nvSpPr>
        <p:spPr>
          <a:xfrm>
            <a:off x="482258" y="33679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Arrow: Right 36">
            <a:extLst>
              <a:ext uri="{FF2B5EF4-FFF2-40B4-BE49-F238E27FC236}">
                <a16:creationId xmlns:a16="http://schemas.microsoft.com/office/drawing/2014/main" id="{A391AB41-3449-5E14-6A87-45FEFF33302D}"/>
              </a:ext>
            </a:extLst>
          </p:cNvPr>
          <p:cNvSpPr/>
          <p:nvPr/>
        </p:nvSpPr>
        <p:spPr>
          <a:xfrm>
            <a:off x="511119" y="383015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7"/>
          <a:stretch>
            <a:fillRect/>
          </a:stretch>
        </p:blipFill>
        <p:spPr>
          <a:xfrm>
            <a:off x="1247331" y="1154537"/>
            <a:ext cx="348607" cy="392838"/>
          </a:xfrm>
          <a:prstGeom prst="rect">
            <a:avLst/>
          </a:prstGeom>
        </p:spPr>
      </p:pic>
      <p:sp>
        <p:nvSpPr>
          <p:cNvPr id="5" name="Stačiakampis 6">
            <a:extLst>
              <a:ext uri="{FF2B5EF4-FFF2-40B4-BE49-F238E27FC236}">
                <a16:creationId xmlns:a16="http://schemas.microsoft.com/office/drawing/2014/main" id="{70D040B0-AE61-BA8E-5FB7-53303EAA0E12}"/>
              </a:ext>
            </a:extLst>
          </p:cNvPr>
          <p:cNvSpPr/>
          <p:nvPr/>
        </p:nvSpPr>
        <p:spPr>
          <a:xfrm>
            <a:off x="6139737" y="3101727"/>
            <a:ext cx="244415" cy="197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37">
            <a:extLst>
              <a:ext uri="{FF2B5EF4-FFF2-40B4-BE49-F238E27FC236}">
                <a16:creationId xmlns:a16="http://schemas.microsoft.com/office/drawing/2014/main" id="{EC9CA757-A38C-C2C4-3B3D-1F4AB31CDA6D}"/>
              </a:ext>
            </a:extLst>
          </p:cNvPr>
          <p:cNvSpPr txBox="1"/>
          <p:nvPr/>
        </p:nvSpPr>
        <p:spPr>
          <a:xfrm>
            <a:off x="7273213" y="4549748"/>
            <a:ext cx="4080305" cy="1077218"/>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DPS kuriantis pirkimo vykdytojas nurodomas automatiškai. Jei DPS ketina naudotis ne vienas pirkimo vykdytojas, jie įtraukiami naudojantis paieškos skiltimi</a:t>
            </a:r>
            <a:endParaRPr lang="en-US" sz="1600"/>
          </a:p>
        </p:txBody>
      </p:sp>
      <p:sp>
        <p:nvSpPr>
          <p:cNvPr id="24" name="TextBox 37">
            <a:extLst>
              <a:ext uri="{FF2B5EF4-FFF2-40B4-BE49-F238E27FC236}">
                <a16:creationId xmlns:a16="http://schemas.microsoft.com/office/drawing/2014/main" id="{3B88BCAF-455E-E81C-6FFD-E892A2A0F2D7}"/>
              </a:ext>
            </a:extLst>
          </p:cNvPr>
          <p:cNvSpPr txBox="1"/>
          <p:nvPr/>
        </p:nvSpPr>
        <p:spPr>
          <a:xfrm>
            <a:off x="4125609" y="4433764"/>
            <a:ext cx="3056371" cy="181588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Kadangi DPS laikoma sukurta pasibaigus pirminiam paraiškų pateikimo terminui ir  įvertinus tiekėjų paraiškas bei apie tai informavus tiekėjus, nurodoma preliminari DPS pradžios data ir laikas</a:t>
            </a:r>
            <a:endParaRPr lang="en-US" sz="1600"/>
          </a:p>
        </p:txBody>
      </p:sp>
      <p:cxnSp>
        <p:nvCxnSpPr>
          <p:cNvPr id="26" name="Straight Arrow Connector 25">
            <a:extLst>
              <a:ext uri="{FF2B5EF4-FFF2-40B4-BE49-F238E27FC236}">
                <a16:creationId xmlns:a16="http://schemas.microsoft.com/office/drawing/2014/main" id="{27D700C3-2D3D-CC12-DC1D-C7B9681703F0}"/>
              </a:ext>
            </a:extLst>
          </p:cNvPr>
          <p:cNvCxnSpPr>
            <a:cxnSpLocks/>
            <a:stCxn id="24" idx="1"/>
          </p:cNvCxnSpPr>
          <p:nvPr/>
        </p:nvCxnSpPr>
        <p:spPr>
          <a:xfrm flipH="1" flipV="1">
            <a:off x="2389388" y="2932338"/>
            <a:ext cx="1736221" cy="24093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4587C7A-5027-C0C2-FEC5-602BCAD3BE02}"/>
              </a:ext>
            </a:extLst>
          </p:cNvPr>
          <p:cNvCxnSpPr>
            <a:cxnSpLocks/>
            <a:stCxn id="11" idx="0"/>
          </p:cNvCxnSpPr>
          <p:nvPr/>
        </p:nvCxnSpPr>
        <p:spPr>
          <a:xfrm flipV="1">
            <a:off x="9313366" y="3650901"/>
            <a:ext cx="1352213" cy="89884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Ovalas 5">
            <a:extLst>
              <a:ext uri="{FF2B5EF4-FFF2-40B4-BE49-F238E27FC236}">
                <a16:creationId xmlns:a16="http://schemas.microsoft.com/office/drawing/2014/main" id="{BA5A095D-9BD8-476A-4134-97227C2E01B8}"/>
              </a:ext>
            </a:extLst>
          </p:cNvPr>
          <p:cNvSpPr/>
          <p:nvPr/>
        </p:nvSpPr>
        <p:spPr>
          <a:xfrm>
            <a:off x="2378136" y="601068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29" name="TextBox 37">
            <a:extLst>
              <a:ext uri="{FF2B5EF4-FFF2-40B4-BE49-F238E27FC236}">
                <a16:creationId xmlns:a16="http://schemas.microsoft.com/office/drawing/2014/main" id="{02F68929-1B99-ECB6-14B0-EC7E2ABC8E92}"/>
              </a:ext>
            </a:extLst>
          </p:cNvPr>
          <p:cNvSpPr txBox="1"/>
          <p:nvPr/>
        </p:nvSpPr>
        <p:spPr>
          <a:xfrm>
            <a:off x="4128679" y="6270267"/>
            <a:ext cx="3056371" cy="33855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Nurodoma DPS galiojimo trukmė</a:t>
            </a:r>
            <a:endParaRPr lang="en-US" sz="1600"/>
          </a:p>
        </p:txBody>
      </p:sp>
      <p:cxnSp>
        <p:nvCxnSpPr>
          <p:cNvPr id="30" name="Straight Arrow Connector 29">
            <a:extLst>
              <a:ext uri="{FF2B5EF4-FFF2-40B4-BE49-F238E27FC236}">
                <a16:creationId xmlns:a16="http://schemas.microsoft.com/office/drawing/2014/main" id="{75C30EB3-3491-7DB6-47F2-7BFE43FE48F2}"/>
              </a:ext>
            </a:extLst>
          </p:cNvPr>
          <p:cNvCxnSpPr>
            <a:cxnSpLocks/>
            <a:stCxn id="29" idx="1"/>
          </p:cNvCxnSpPr>
          <p:nvPr/>
        </p:nvCxnSpPr>
        <p:spPr>
          <a:xfrm flipH="1" flipV="1">
            <a:off x="2144064" y="3299490"/>
            <a:ext cx="1984615" cy="31400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80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DPS sukūrimas. Paskelbti skelbimą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5</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27" name="Ovalas 5">
            <a:extLst>
              <a:ext uri="{FF2B5EF4-FFF2-40B4-BE49-F238E27FC236}">
                <a16:creationId xmlns:a16="http://schemas.microsoft.com/office/drawing/2014/main" id="{0B6354F3-D38A-8C0C-4798-2749C73E4A6E}"/>
              </a:ext>
            </a:extLst>
          </p:cNvPr>
          <p:cNvSpPr/>
          <p:nvPr/>
        </p:nvSpPr>
        <p:spPr>
          <a:xfrm>
            <a:off x="759169" y="220812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5" name="Picture 4">
            <a:extLst>
              <a:ext uri="{FF2B5EF4-FFF2-40B4-BE49-F238E27FC236}">
                <a16:creationId xmlns:a16="http://schemas.microsoft.com/office/drawing/2014/main" id="{695E1FD8-72B8-8458-BE10-8F66F1ECD446}"/>
              </a:ext>
            </a:extLst>
          </p:cNvPr>
          <p:cNvPicPr>
            <a:picLocks noChangeAspect="1"/>
          </p:cNvPicPr>
          <p:nvPr/>
        </p:nvPicPr>
        <p:blipFill>
          <a:blip r:embed="rId3"/>
          <a:stretch>
            <a:fillRect/>
          </a:stretch>
        </p:blipFill>
        <p:spPr>
          <a:xfrm>
            <a:off x="1180343" y="1376772"/>
            <a:ext cx="9684377" cy="533618"/>
          </a:xfrm>
          <a:prstGeom prst="rect">
            <a:avLst/>
          </a:prstGeom>
        </p:spPr>
      </p:pic>
      <p:sp>
        <p:nvSpPr>
          <p:cNvPr id="13" name="Stačiakampis 6">
            <a:extLst>
              <a:ext uri="{FF2B5EF4-FFF2-40B4-BE49-F238E27FC236}">
                <a16:creationId xmlns:a16="http://schemas.microsoft.com/office/drawing/2014/main" id="{9912CB2D-8287-90D8-EF34-893F26769A6F}"/>
              </a:ext>
            </a:extLst>
          </p:cNvPr>
          <p:cNvSpPr/>
          <p:nvPr/>
        </p:nvSpPr>
        <p:spPr>
          <a:xfrm>
            <a:off x="3093080" y="1643581"/>
            <a:ext cx="909576" cy="248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Picture 22">
            <a:extLst>
              <a:ext uri="{FF2B5EF4-FFF2-40B4-BE49-F238E27FC236}">
                <a16:creationId xmlns:a16="http://schemas.microsoft.com/office/drawing/2014/main" id="{0A1D5F62-1271-D35C-03E5-955B0017A866}"/>
              </a:ext>
            </a:extLst>
          </p:cNvPr>
          <p:cNvPicPr>
            <a:picLocks noChangeAspect="1"/>
          </p:cNvPicPr>
          <p:nvPr/>
        </p:nvPicPr>
        <p:blipFill>
          <a:blip r:embed="rId4"/>
          <a:stretch>
            <a:fillRect/>
          </a:stretch>
        </p:blipFill>
        <p:spPr>
          <a:xfrm>
            <a:off x="1157832" y="1947672"/>
            <a:ext cx="9684377" cy="1197003"/>
          </a:xfrm>
          <a:prstGeom prst="rect">
            <a:avLst/>
          </a:prstGeom>
        </p:spPr>
      </p:pic>
      <p:sp>
        <p:nvSpPr>
          <p:cNvPr id="20" name="Stačiakampis 6">
            <a:extLst>
              <a:ext uri="{FF2B5EF4-FFF2-40B4-BE49-F238E27FC236}">
                <a16:creationId xmlns:a16="http://schemas.microsoft.com/office/drawing/2014/main" id="{A28E0050-1CA3-38E9-982F-BE3BC9F3A87A}"/>
              </a:ext>
            </a:extLst>
          </p:cNvPr>
          <p:cNvSpPr/>
          <p:nvPr/>
        </p:nvSpPr>
        <p:spPr>
          <a:xfrm>
            <a:off x="1788405" y="2295838"/>
            <a:ext cx="776995" cy="14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Stačiakampis 6">
            <a:extLst>
              <a:ext uri="{FF2B5EF4-FFF2-40B4-BE49-F238E27FC236}">
                <a16:creationId xmlns:a16="http://schemas.microsoft.com/office/drawing/2014/main" id="{9DE16BC9-439B-C6BC-85DB-A419BD9CCD93}"/>
              </a:ext>
            </a:extLst>
          </p:cNvPr>
          <p:cNvSpPr/>
          <p:nvPr/>
        </p:nvSpPr>
        <p:spPr>
          <a:xfrm>
            <a:off x="9076728" y="2624813"/>
            <a:ext cx="1227206" cy="219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6" name="Picture 25">
            <a:extLst>
              <a:ext uri="{FF2B5EF4-FFF2-40B4-BE49-F238E27FC236}">
                <a16:creationId xmlns:a16="http://schemas.microsoft.com/office/drawing/2014/main" id="{120B2D67-9D5B-BC9B-6CFA-0FF247BCCCFB}"/>
              </a:ext>
            </a:extLst>
          </p:cNvPr>
          <p:cNvPicPr>
            <a:picLocks noChangeAspect="1"/>
          </p:cNvPicPr>
          <p:nvPr/>
        </p:nvPicPr>
        <p:blipFill>
          <a:blip r:embed="rId5"/>
          <a:stretch>
            <a:fillRect/>
          </a:stretch>
        </p:blipFill>
        <p:spPr>
          <a:xfrm>
            <a:off x="1135541" y="3216113"/>
            <a:ext cx="9728957" cy="2494936"/>
          </a:xfrm>
          <a:prstGeom prst="rect">
            <a:avLst/>
          </a:prstGeom>
        </p:spPr>
      </p:pic>
      <p:sp>
        <p:nvSpPr>
          <p:cNvPr id="40" name="Ovalas 5">
            <a:extLst>
              <a:ext uri="{FF2B5EF4-FFF2-40B4-BE49-F238E27FC236}">
                <a16:creationId xmlns:a16="http://schemas.microsoft.com/office/drawing/2014/main" id="{EE750A56-2F38-EFCA-B614-92B74227466F}"/>
              </a:ext>
            </a:extLst>
          </p:cNvPr>
          <p:cNvSpPr/>
          <p:nvPr/>
        </p:nvSpPr>
        <p:spPr>
          <a:xfrm>
            <a:off x="8668587" y="25854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41" name="Stačiakampis 6">
            <a:extLst>
              <a:ext uri="{FF2B5EF4-FFF2-40B4-BE49-F238E27FC236}">
                <a16:creationId xmlns:a16="http://schemas.microsoft.com/office/drawing/2014/main" id="{09A750F6-B129-24DC-A484-48A22418FF05}"/>
              </a:ext>
            </a:extLst>
          </p:cNvPr>
          <p:cNvSpPr/>
          <p:nvPr/>
        </p:nvSpPr>
        <p:spPr>
          <a:xfrm>
            <a:off x="1574727" y="3975538"/>
            <a:ext cx="1371600" cy="169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Stačiakampis 6">
            <a:extLst>
              <a:ext uri="{FF2B5EF4-FFF2-40B4-BE49-F238E27FC236}">
                <a16:creationId xmlns:a16="http://schemas.microsoft.com/office/drawing/2014/main" id="{F88B83D1-37CE-853D-46B1-8576D31DBCAA}"/>
              </a:ext>
            </a:extLst>
          </p:cNvPr>
          <p:cNvSpPr/>
          <p:nvPr/>
        </p:nvSpPr>
        <p:spPr>
          <a:xfrm>
            <a:off x="10112767" y="3934634"/>
            <a:ext cx="250515" cy="230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Stačiakampis 6">
            <a:extLst>
              <a:ext uri="{FF2B5EF4-FFF2-40B4-BE49-F238E27FC236}">
                <a16:creationId xmlns:a16="http://schemas.microsoft.com/office/drawing/2014/main" id="{08EA1ACD-8FA7-1D28-EBCD-ED39C46311E7}"/>
              </a:ext>
            </a:extLst>
          </p:cNvPr>
          <p:cNvSpPr/>
          <p:nvPr/>
        </p:nvSpPr>
        <p:spPr>
          <a:xfrm>
            <a:off x="1574728" y="4819722"/>
            <a:ext cx="593086" cy="169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Stačiakampis 6">
            <a:extLst>
              <a:ext uri="{FF2B5EF4-FFF2-40B4-BE49-F238E27FC236}">
                <a16:creationId xmlns:a16="http://schemas.microsoft.com/office/drawing/2014/main" id="{56A9452B-74F2-8D4F-C735-7934571C5873}"/>
              </a:ext>
            </a:extLst>
          </p:cNvPr>
          <p:cNvSpPr/>
          <p:nvPr/>
        </p:nvSpPr>
        <p:spPr>
          <a:xfrm>
            <a:off x="6587067" y="4783364"/>
            <a:ext cx="179494" cy="192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Stačiakampis 6">
            <a:extLst>
              <a:ext uri="{FF2B5EF4-FFF2-40B4-BE49-F238E27FC236}">
                <a16:creationId xmlns:a16="http://schemas.microsoft.com/office/drawing/2014/main" id="{CD143F9C-CB2A-EF89-C2AF-74204B8CC1D4}"/>
              </a:ext>
            </a:extLst>
          </p:cNvPr>
          <p:cNvSpPr/>
          <p:nvPr/>
        </p:nvSpPr>
        <p:spPr>
          <a:xfrm>
            <a:off x="9839331" y="5054004"/>
            <a:ext cx="539621" cy="192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7" name="Picture 46">
            <a:extLst>
              <a:ext uri="{FF2B5EF4-FFF2-40B4-BE49-F238E27FC236}">
                <a16:creationId xmlns:a16="http://schemas.microsoft.com/office/drawing/2014/main" id="{FB901B1F-322E-9017-36E9-79251633EC0F}"/>
              </a:ext>
            </a:extLst>
          </p:cNvPr>
          <p:cNvPicPr>
            <a:picLocks noChangeAspect="1"/>
          </p:cNvPicPr>
          <p:nvPr/>
        </p:nvPicPr>
        <p:blipFill>
          <a:blip r:embed="rId6"/>
          <a:stretch>
            <a:fillRect/>
          </a:stretch>
        </p:blipFill>
        <p:spPr>
          <a:xfrm>
            <a:off x="1574727" y="5353083"/>
            <a:ext cx="2884629" cy="1164519"/>
          </a:xfrm>
          <a:prstGeom prst="rect">
            <a:avLst/>
          </a:prstGeom>
        </p:spPr>
      </p:pic>
      <p:sp>
        <p:nvSpPr>
          <p:cNvPr id="48" name="Ovalas 5">
            <a:extLst>
              <a:ext uri="{FF2B5EF4-FFF2-40B4-BE49-F238E27FC236}">
                <a16:creationId xmlns:a16="http://schemas.microsoft.com/office/drawing/2014/main" id="{C3CC3E8D-627F-4912-6EB2-92EE34581A81}"/>
              </a:ext>
            </a:extLst>
          </p:cNvPr>
          <p:cNvSpPr/>
          <p:nvPr/>
        </p:nvSpPr>
        <p:spPr>
          <a:xfrm>
            <a:off x="1117815" y="38692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49" name="Stačiakampis 6">
            <a:extLst>
              <a:ext uri="{FF2B5EF4-FFF2-40B4-BE49-F238E27FC236}">
                <a16:creationId xmlns:a16="http://schemas.microsoft.com/office/drawing/2014/main" id="{A8C5BA46-BE26-CF78-50DC-7539878B2DE4}"/>
              </a:ext>
            </a:extLst>
          </p:cNvPr>
          <p:cNvSpPr/>
          <p:nvPr/>
        </p:nvSpPr>
        <p:spPr>
          <a:xfrm>
            <a:off x="3383734" y="6201961"/>
            <a:ext cx="483543" cy="282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 name="Picture 50">
            <a:extLst>
              <a:ext uri="{FF2B5EF4-FFF2-40B4-BE49-F238E27FC236}">
                <a16:creationId xmlns:a16="http://schemas.microsoft.com/office/drawing/2014/main" id="{11A8548A-189E-9CBD-7B66-C6F02A416BC2}"/>
              </a:ext>
            </a:extLst>
          </p:cNvPr>
          <p:cNvPicPr>
            <a:picLocks noChangeAspect="1"/>
          </p:cNvPicPr>
          <p:nvPr/>
        </p:nvPicPr>
        <p:blipFill>
          <a:blip r:embed="rId7"/>
          <a:stretch>
            <a:fillRect/>
          </a:stretch>
        </p:blipFill>
        <p:spPr>
          <a:xfrm>
            <a:off x="1164614" y="1015459"/>
            <a:ext cx="9677595" cy="446229"/>
          </a:xfrm>
          <a:prstGeom prst="rect">
            <a:avLst/>
          </a:prstGeom>
        </p:spPr>
      </p:pic>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8"/>
          <a:stretch>
            <a:fillRect/>
          </a:stretch>
        </p:blipFill>
        <p:spPr>
          <a:xfrm>
            <a:off x="1150554" y="1075525"/>
            <a:ext cx="501809" cy="378596"/>
          </a:xfrm>
          <a:prstGeom prst="rect">
            <a:avLst/>
          </a:prstGeom>
        </p:spPr>
      </p:pic>
      <p:sp>
        <p:nvSpPr>
          <p:cNvPr id="2" name="Ovalas 5">
            <a:extLst>
              <a:ext uri="{FF2B5EF4-FFF2-40B4-BE49-F238E27FC236}">
                <a16:creationId xmlns:a16="http://schemas.microsoft.com/office/drawing/2014/main" id="{07F6A05E-717A-5B0E-741D-8B05FABA7CFE}"/>
              </a:ext>
            </a:extLst>
          </p:cNvPr>
          <p:cNvSpPr/>
          <p:nvPr/>
        </p:nvSpPr>
        <p:spPr>
          <a:xfrm>
            <a:off x="9611551" y="38932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6</a:t>
            </a:r>
          </a:p>
        </p:txBody>
      </p:sp>
      <p:sp>
        <p:nvSpPr>
          <p:cNvPr id="4" name="Ovalas 5">
            <a:extLst>
              <a:ext uri="{FF2B5EF4-FFF2-40B4-BE49-F238E27FC236}">
                <a16:creationId xmlns:a16="http://schemas.microsoft.com/office/drawing/2014/main" id="{B1D05952-F8A4-F5AA-569C-F874F07EFA95}"/>
              </a:ext>
            </a:extLst>
          </p:cNvPr>
          <p:cNvSpPr/>
          <p:nvPr/>
        </p:nvSpPr>
        <p:spPr>
          <a:xfrm>
            <a:off x="1108291" y="475533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7</a:t>
            </a:r>
          </a:p>
        </p:txBody>
      </p:sp>
      <p:sp>
        <p:nvSpPr>
          <p:cNvPr id="6" name="Ovalas 5">
            <a:extLst>
              <a:ext uri="{FF2B5EF4-FFF2-40B4-BE49-F238E27FC236}">
                <a16:creationId xmlns:a16="http://schemas.microsoft.com/office/drawing/2014/main" id="{9ACC9C40-BB95-B5F6-86B7-65B98591F6F8}"/>
              </a:ext>
            </a:extLst>
          </p:cNvPr>
          <p:cNvSpPr/>
          <p:nvPr/>
        </p:nvSpPr>
        <p:spPr>
          <a:xfrm>
            <a:off x="5636278" y="475533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8</a:t>
            </a:r>
          </a:p>
        </p:txBody>
      </p:sp>
      <p:sp>
        <p:nvSpPr>
          <p:cNvPr id="7" name="Ovalas 5">
            <a:extLst>
              <a:ext uri="{FF2B5EF4-FFF2-40B4-BE49-F238E27FC236}">
                <a16:creationId xmlns:a16="http://schemas.microsoft.com/office/drawing/2014/main" id="{0253E5CF-DEEE-7DE8-5D07-B41C85870DD9}"/>
              </a:ext>
            </a:extLst>
          </p:cNvPr>
          <p:cNvSpPr/>
          <p:nvPr/>
        </p:nvSpPr>
        <p:spPr>
          <a:xfrm>
            <a:off x="8888542" y="50202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9</a:t>
            </a:r>
          </a:p>
        </p:txBody>
      </p:sp>
      <p:sp>
        <p:nvSpPr>
          <p:cNvPr id="11" name="Ovalas 5">
            <a:extLst>
              <a:ext uri="{FF2B5EF4-FFF2-40B4-BE49-F238E27FC236}">
                <a16:creationId xmlns:a16="http://schemas.microsoft.com/office/drawing/2014/main" id="{3AAFDCA6-37C5-4004-D5FC-CAF0E4F11EE6}"/>
              </a:ext>
            </a:extLst>
          </p:cNvPr>
          <p:cNvSpPr/>
          <p:nvPr/>
        </p:nvSpPr>
        <p:spPr>
          <a:xfrm>
            <a:off x="2751831" y="6122575"/>
            <a:ext cx="529050" cy="382303"/>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10</a:t>
            </a:r>
          </a:p>
        </p:txBody>
      </p:sp>
      <p:sp>
        <p:nvSpPr>
          <p:cNvPr id="39" name="Ovalas 5">
            <a:extLst>
              <a:ext uri="{FF2B5EF4-FFF2-40B4-BE49-F238E27FC236}">
                <a16:creationId xmlns:a16="http://schemas.microsoft.com/office/drawing/2014/main" id="{A91D69D3-9B2D-38E3-19BC-B45671E41BC9}"/>
              </a:ext>
            </a:extLst>
          </p:cNvPr>
          <p:cNvSpPr/>
          <p:nvPr/>
        </p:nvSpPr>
        <p:spPr>
          <a:xfrm>
            <a:off x="2375459" y="162748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2" name="TextBox 37">
            <a:extLst>
              <a:ext uri="{FF2B5EF4-FFF2-40B4-BE49-F238E27FC236}">
                <a16:creationId xmlns:a16="http://schemas.microsoft.com/office/drawing/2014/main" id="{9595FE8F-2D65-BF16-6DB4-CEDE9967D357}"/>
              </a:ext>
            </a:extLst>
          </p:cNvPr>
          <p:cNvSpPr txBox="1"/>
          <p:nvPr/>
        </p:nvSpPr>
        <p:spPr>
          <a:xfrm>
            <a:off x="4898542" y="5599355"/>
            <a:ext cx="3301561"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Nustatoma, kad DPS sukūrimo dokumentų statusas yra „Galutinis“ </a:t>
            </a:r>
            <a:endParaRPr lang="en-US" sz="1600"/>
          </a:p>
        </p:txBody>
      </p:sp>
      <p:cxnSp>
        <p:nvCxnSpPr>
          <p:cNvPr id="14" name="Straight Arrow Connector 13">
            <a:extLst>
              <a:ext uri="{FF2B5EF4-FFF2-40B4-BE49-F238E27FC236}">
                <a16:creationId xmlns:a16="http://schemas.microsoft.com/office/drawing/2014/main" id="{D400F636-38E8-C0CC-DBE4-DB71FE7B0EB6}"/>
              </a:ext>
            </a:extLst>
          </p:cNvPr>
          <p:cNvCxnSpPr>
            <a:cxnSpLocks/>
          </p:cNvCxnSpPr>
          <p:nvPr/>
        </p:nvCxnSpPr>
        <p:spPr>
          <a:xfrm flipH="1" flipV="1">
            <a:off x="6811516" y="4989621"/>
            <a:ext cx="487469" cy="5902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42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A43B65-4DDC-5015-F882-8A405CA2A3B3}"/>
              </a:ext>
            </a:extLst>
          </p:cNvPr>
          <p:cNvPicPr>
            <a:picLocks noChangeAspect="1"/>
          </p:cNvPicPr>
          <p:nvPr/>
        </p:nvPicPr>
        <p:blipFill>
          <a:blip r:embed="rId2"/>
          <a:stretch>
            <a:fillRect/>
          </a:stretch>
        </p:blipFill>
        <p:spPr>
          <a:xfrm>
            <a:off x="1155284" y="883954"/>
            <a:ext cx="9227660" cy="2457718"/>
          </a:xfrm>
          <a:prstGeom prst="rect">
            <a:avLst/>
          </a:prstGeom>
        </p:spPr>
      </p:pic>
      <p:pic>
        <p:nvPicPr>
          <p:cNvPr id="12" name="Picture 11">
            <a:extLst>
              <a:ext uri="{FF2B5EF4-FFF2-40B4-BE49-F238E27FC236}">
                <a16:creationId xmlns:a16="http://schemas.microsoft.com/office/drawing/2014/main" id="{E67C1ADB-7CAC-2E59-09EA-7BEF3276DB39}"/>
              </a:ext>
            </a:extLst>
          </p:cNvPr>
          <p:cNvPicPr>
            <a:picLocks noChangeAspect="1"/>
          </p:cNvPicPr>
          <p:nvPr/>
        </p:nvPicPr>
        <p:blipFill>
          <a:blip r:embed="rId3"/>
          <a:stretch>
            <a:fillRect/>
          </a:stretch>
        </p:blipFill>
        <p:spPr>
          <a:xfrm>
            <a:off x="1172533" y="3404185"/>
            <a:ext cx="9226346" cy="1912055"/>
          </a:xfrm>
          <a:prstGeom prst="rect">
            <a:avLst/>
          </a:prstGeom>
        </p:spPr>
      </p:pic>
      <p:pic>
        <p:nvPicPr>
          <p:cNvPr id="10" name="Paveikslėlis 9"/>
          <p:cNvPicPr>
            <a:picLocks noChangeAspect="1"/>
          </p:cNvPicPr>
          <p:nvPr/>
        </p:nvPicPr>
        <p:blipFill rotWithShape="1">
          <a:blip r:embed="rId4">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940986" y="34548"/>
            <a:ext cx="10515600" cy="1032037"/>
          </a:xfrm>
        </p:spPr>
        <p:txBody>
          <a:bodyPr>
            <a:noAutofit/>
          </a:bodyPr>
          <a:lstStyle/>
          <a:p>
            <a:pPr algn="ctr"/>
            <a:r>
              <a:rPr lang="lt-LT" sz="3600" b="1"/>
              <a:t>DPS sukūrimas. Paskelbti skelbimą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6</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96161" y="168400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778912" y="441271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Ovalas 5">
            <a:extLst>
              <a:ext uri="{FF2B5EF4-FFF2-40B4-BE49-F238E27FC236}">
                <a16:creationId xmlns:a16="http://schemas.microsoft.com/office/drawing/2014/main" id="{0B6354F3-D38A-8C0C-4798-2749C73E4A6E}"/>
              </a:ext>
            </a:extLst>
          </p:cNvPr>
          <p:cNvSpPr/>
          <p:nvPr/>
        </p:nvSpPr>
        <p:spPr>
          <a:xfrm>
            <a:off x="8513916" y="494380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20" name="Stačiakampis 6">
            <a:extLst>
              <a:ext uri="{FF2B5EF4-FFF2-40B4-BE49-F238E27FC236}">
                <a16:creationId xmlns:a16="http://schemas.microsoft.com/office/drawing/2014/main" id="{A28E0050-1CA3-38E9-982F-BE3BC9F3A87A}"/>
              </a:ext>
            </a:extLst>
          </p:cNvPr>
          <p:cNvSpPr/>
          <p:nvPr/>
        </p:nvSpPr>
        <p:spPr>
          <a:xfrm>
            <a:off x="1287727" y="1731504"/>
            <a:ext cx="556853" cy="2568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Stačiakampis 6">
            <a:extLst>
              <a:ext uri="{FF2B5EF4-FFF2-40B4-BE49-F238E27FC236}">
                <a16:creationId xmlns:a16="http://schemas.microsoft.com/office/drawing/2014/main" id="{9DE16BC9-439B-C6BC-85DB-A419BD9CCD93}"/>
              </a:ext>
            </a:extLst>
          </p:cNvPr>
          <p:cNvSpPr/>
          <p:nvPr/>
        </p:nvSpPr>
        <p:spPr>
          <a:xfrm>
            <a:off x="9009445" y="4990287"/>
            <a:ext cx="1309477" cy="256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Stačiakampis 6">
            <a:extLst>
              <a:ext uri="{FF2B5EF4-FFF2-40B4-BE49-F238E27FC236}">
                <a16:creationId xmlns:a16="http://schemas.microsoft.com/office/drawing/2014/main" id="{09A750F6-B129-24DC-A484-48A22418FF05}"/>
              </a:ext>
            </a:extLst>
          </p:cNvPr>
          <p:cNvSpPr/>
          <p:nvPr/>
        </p:nvSpPr>
        <p:spPr>
          <a:xfrm>
            <a:off x="1287726" y="4472608"/>
            <a:ext cx="556853" cy="247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24">
            <a:extLst>
              <a:ext uri="{FF2B5EF4-FFF2-40B4-BE49-F238E27FC236}">
                <a16:creationId xmlns:a16="http://schemas.microsoft.com/office/drawing/2014/main" id="{D2C760D3-8B44-E912-4DFB-58BF86E23701}"/>
              </a:ext>
            </a:extLst>
          </p:cNvPr>
          <p:cNvSpPr txBox="1"/>
          <p:nvPr/>
        </p:nvSpPr>
        <p:spPr>
          <a:xfrm>
            <a:off x="4687540" y="1229483"/>
            <a:ext cx="3876357"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Įsitikinus, kad įkelti visi pirkimo dokumentai, pasirenkama skiltis „Skelbimai“</a:t>
            </a:r>
            <a:endParaRPr lang="en-US" sz="1600"/>
          </a:p>
        </p:txBody>
      </p:sp>
      <p:sp>
        <p:nvSpPr>
          <p:cNvPr id="7" name="TextBox 8">
            <a:extLst>
              <a:ext uri="{FF2B5EF4-FFF2-40B4-BE49-F238E27FC236}">
                <a16:creationId xmlns:a16="http://schemas.microsoft.com/office/drawing/2014/main" id="{EC03C4A5-1992-D945-5148-62BA7C154B40}"/>
              </a:ext>
            </a:extLst>
          </p:cNvPr>
          <p:cNvSpPr txBox="1"/>
          <p:nvPr/>
        </p:nvSpPr>
        <p:spPr>
          <a:xfrm>
            <a:off x="4776848" y="4337130"/>
            <a:ext cx="3697739"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Skelbimo pildymo instrukciją rasite </a:t>
            </a:r>
            <a:r>
              <a:rPr lang="lt-LT" sz="1600">
                <a:hlinkClick r:id="rId5"/>
              </a:rPr>
              <a:t>mokymo skaidrėse „</a:t>
            </a:r>
            <a:r>
              <a:rPr lang="en-US" sz="1600">
                <a:hlinkClick r:id="rId5"/>
              </a:rPr>
              <a:t>DPS skelbimai</a:t>
            </a:r>
            <a:r>
              <a:rPr lang="lt-LT" sz="1600">
                <a:hlinkClick r:id="rId5"/>
              </a:rPr>
              <a:t>“</a:t>
            </a:r>
            <a:endParaRPr lang="en-US" sz="1600"/>
          </a:p>
        </p:txBody>
      </p:sp>
      <p:sp>
        <p:nvSpPr>
          <p:cNvPr id="5" name="TextBox 37">
            <a:extLst>
              <a:ext uri="{FF2B5EF4-FFF2-40B4-BE49-F238E27FC236}">
                <a16:creationId xmlns:a16="http://schemas.microsoft.com/office/drawing/2014/main" id="{D389F7DF-AC42-1563-7C2A-A6FD5E151DCC}"/>
              </a:ext>
            </a:extLst>
          </p:cNvPr>
          <p:cNvSpPr txBox="1"/>
          <p:nvPr/>
        </p:nvSpPr>
        <p:spPr>
          <a:xfrm>
            <a:off x="1172533" y="5349501"/>
            <a:ext cx="9226346" cy="83099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solidFill>
                  <a:srgbClr val="FF0000"/>
                </a:solidFill>
              </a:rPr>
              <a:t>SVARBU</a:t>
            </a:r>
            <a:r>
              <a:rPr lang="en-US" sz="1600">
                <a:solidFill>
                  <a:srgbClr val="FF0000"/>
                </a:solidFill>
              </a:rPr>
              <a:t>!</a:t>
            </a:r>
            <a:r>
              <a:rPr lang="lt-LT" sz="1600"/>
              <a:t> </a:t>
            </a:r>
            <a:r>
              <a:rPr lang="en-US" sz="1600"/>
              <a:t>P</a:t>
            </a:r>
            <a:r>
              <a:rPr lang="lt-LT" sz="1600"/>
              <a:t>askelbus skelbimą sistema nurodo, kad DPS yra sukurta, tačiau tai tik sistemos informacija. DPS bus sukurta, kai pasibaigs pirminio paraiškų pateikimo terminas ir pirkimo vykdytojas, įvertinęs tiekėjų paraiškas, informuos apie jų (ne)priėmimą į DPS</a:t>
            </a:r>
            <a:endParaRPr lang="en-US" sz="1600"/>
          </a:p>
        </p:txBody>
      </p:sp>
      <p:cxnSp>
        <p:nvCxnSpPr>
          <p:cNvPr id="15" name="Straight Arrow Connector 14">
            <a:extLst>
              <a:ext uri="{FF2B5EF4-FFF2-40B4-BE49-F238E27FC236}">
                <a16:creationId xmlns:a16="http://schemas.microsoft.com/office/drawing/2014/main" id="{90DFED55-D05E-0F5C-35DD-CE3C9F8644D7}"/>
              </a:ext>
            </a:extLst>
          </p:cNvPr>
          <p:cNvCxnSpPr>
            <a:cxnSpLocks/>
            <a:stCxn id="6" idx="1"/>
          </p:cNvCxnSpPr>
          <p:nvPr/>
        </p:nvCxnSpPr>
        <p:spPr>
          <a:xfrm flipH="1">
            <a:off x="1566153" y="1521871"/>
            <a:ext cx="3121387" cy="1729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37">
            <a:extLst>
              <a:ext uri="{FF2B5EF4-FFF2-40B4-BE49-F238E27FC236}">
                <a16:creationId xmlns:a16="http://schemas.microsoft.com/office/drawing/2014/main" id="{E0C2D593-79E1-3732-FE05-2F8797283CC0}"/>
              </a:ext>
            </a:extLst>
          </p:cNvPr>
          <p:cNvSpPr txBox="1"/>
          <p:nvPr/>
        </p:nvSpPr>
        <p:spPr>
          <a:xfrm>
            <a:off x="1192278" y="6213759"/>
            <a:ext cx="9186855"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Paskelbus skelbimą DPS, laukiama paraiškų iki pirkimo dokumentuose nurodytojo pirminių paraiškų pateikimo termino, tačiau susipažinimą su paraiškomis galima pradėti ir nesuėjus minėtam terminui</a:t>
            </a:r>
            <a:endParaRPr lang="en-US" sz="1600"/>
          </a:p>
        </p:txBody>
      </p:sp>
    </p:spTree>
    <p:extLst>
      <p:ext uri="{BB962C8B-B14F-4D97-AF65-F5344CB8AC3E}">
        <p14:creationId xmlns:p14="http://schemas.microsoft.com/office/powerpoint/2010/main" val="146224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40E35-4E88-3FAC-56C7-E2FF9F52B2BB}"/>
              </a:ext>
            </a:extLst>
          </p:cNvPr>
          <p:cNvPicPr>
            <a:picLocks noChangeAspect="1"/>
          </p:cNvPicPr>
          <p:nvPr/>
        </p:nvPicPr>
        <p:blipFill>
          <a:blip r:embed="rId2"/>
          <a:stretch>
            <a:fillRect/>
          </a:stretch>
        </p:blipFill>
        <p:spPr>
          <a:xfrm>
            <a:off x="1140111" y="1014054"/>
            <a:ext cx="9164588" cy="2324105"/>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DPS sukūrimas. Priskirti naudotojus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7</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631541" y="10140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738558" y="420320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1" name="Picture 10">
            <a:extLst>
              <a:ext uri="{FF2B5EF4-FFF2-40B4-BE49-F238E27FC236}">
                <a16:creationId xmlns:a16="http://schemas.microsoft.com/office/drawing/2014/main" id="{624FC10C-DECB-EC23-C9EB-D2DA7376723D}"/>
              </a:ext>
            </a:extLst>
          </p:cNvPr>
          <p:cNvPicPr>
            <a:picLocks noChangeAspect="1"/>
          </p:cNvPicPr>
          <p:nvPr/>
        </p:nvPicPr>
        <p:blipFill>
          <a:blip r:embed="rId4"/>
          <a:stretch>
            <a:fillRect/>
          </a:stretch>
        </p:blipFill>
        <p:spPr>
          <a:xfrm>
            <a:off x="9269564" y="2416310"/>
            <a:ext cx="789240" cy="192073"/>
          </a:xfrm>
          <a:prstGeom prst="rect">
            <a:avLst/>
          </a:prstGeom>
        </p:spPr>
      </p:pic>
      <p:pic>
        <p:nvPicPr>
          <p:cNvPr id="12" name="Picture 11">
            <a:extLst>
              <a:ext uri="{FF2B5EF4-FFF2-40B4-BE49-F238E27FC236}">
                <a16:creationId xmlns:a16="http://schemas.microsoft.com/office/drawing/2014/main" id="{7B52C29F-B75C-2F2A-B6D9-3F059FC36E30}"/>
              </a:ext>
            </a:extLst>
          </p:cNvPr>
          <p:cNvPicPr>
            <a:picLocks noChangeAspect="1"/>
          </p:cNvPicPr>
          <p:nvPr/>
        </p:nvPicPr>
        <p:blipFill>
          <a:blip r:embed="rId5"/>
          <a:stretch>
            <a:fillRect/>
          </a:stretch>
        </p:blipFill>
        <p:spPr>
          <a:xfrm>
            <a:off x="1175031" y="4203202"/>
            <a:ext cx="9129668" cy="1785292"/>
          </a:xfrm>
          <a:prstGeom prst="rect">
            <a:avLst/>
          </a:prstGeom>
        </p:spPr>
      </p:pic>
      <p:sp>
        <p:nvSpPr>
          <p:cNvPr id="13" name="Stačiakampis 6">
            <a:extLst>
              <a:ext uri="{FF2B5EF4-FFF2-40B4-BE49-F238E27FC236}">
                <a16:creationId xmlns:a16="http://schemas.microsoft.com/office/drawing/2014/main" id="{9912CB2D-8287-90D8-EF34-893F26769A6F}"/>
              </a:ext>
            </a:extLst>
          </p:cNvPr>
          <p:cNvSpPr/>
          <p:nvPr/>
        </p:nvSpPr>
        <p:spPr>
          <a:xfrm>
            <a:off x="4317188" y="5591076"/>
            <a:ext cx="1422677"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90F9676-F88B-4311-D479-B9B29329C08C}"/>
              </a:ext>
            </a:extLst>
          </p:cNvPr>
          <p:cNvPicPr>
            <a:picLocks noChangeAspect="1"/>
          </p:cNvPicPr>
          <p:nvPr/>
        </p:nvPicPr>
        <p:blipFill>
          <a:blip r:embed="rId6"/>
          <a:stretch>
            <a:fillRect/>
          </a:stretch>
        </p:blipFill>
        <p:spPr>
          <a:xfrm>
            <a:off x="1157571" y="3562111"/>
            <a:ext cx="9164588" cy="417138"/>
          </a:xfrm>
          <a:prstGeom prst="rect">
            <a:avLst/>
          </a:prstGeom>
        </p:spPr>
      </p:pic>
    </p:spTree>
    <p:extLst>
      <p:ext uri="{BB962C8B-B14F-4D97-AF65-F5344CB8AC3E}">
        <p14:creationId xmlns:p14="http://schemas.microsoft.com/office/powerpoint/2010/main" val="6806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een sign with white text&#10;&#10;Description automatically generated">
            <a:extLst>
              <a:ext uri="{FF2B5EF4-FFF2-40B4-BE49-F238E27FC236}">
                <a16:creationId xmlns:a16="http://schemas.microsoft.com/office/drawing/2014/main" id="{85E6FCCC-6C02-99D5-7910-F089889E41B0}"/>
              </a:ext>
            </a:extLst>
          </p:cNvPr>
          <p:cNvPicPr>
            <a:picLocks noChangeAspect="1"/>
          </p:cNvPicPr>
          <p:nvPr/>
        </p:nvPicPr>
        <p:blipFill>
          <a:blip r:embed="rId2"/>
          <a:stretch>
            <a:fillRect/>
          </a:stretch>
        </p:blipFill>
        <p:spPr>
          <a:xfrm>
            <a:off x="1126667" y="1076977"/>
            <a:ext cx="10027051" cy="460941"/>
          </a:xfrm>
          <a:prstGeom prst="rect">
            <a:avLst/>
          </a:prstGeom>
        </p:spPr>
      </p:pic>
      <p:sp>
        <p:nvSpPr>
          <p:cNvPr id="25" name="Ovalas 5">
            <a:extLst>
              <a:ext uri="{FF2B5EF4-FFF2-40B4-BE49-F238E27FC236}">
                <a16:creationId xmlns:a16="http://schemas.microsoft.com/office/drawing/2014/main" id="{FEDC1255-6443-A90C-B92F-D47A22CBDCAC}"/>
              </a:ext>
            </a:extLst>
          </p:cNvPr>
          <p:cNvSpPr/>
          <p:nvPr/>
        </p:nvSpPr>
        <p:spPr>
          <a:xfrm>
            <a:off x="689963" y="123324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27" name="Picture 26" descr="A red rectangle with black border&#10;&#10;Description automatically generated">
            <a:extLst>
              <a:ext uri="{FF2B5EF4-FFF2-40B4-BE49-F238E27FC236}">
                <a16:creationId xmlns:a16="http://schemas.microsoft.com/office/drawing/2014/main" id="{B0A48A32-FBA6-BEE5-64D6-30BC5D7DE0A6}"/>
              </a:ext>
            </a:extLst>
          </p:cNvPr>
          <p:cNvPicPr>
            <a:picLocks noChangeAspect="1"/>
          </p:cNvPicPr>
          <p:nvPr/>
        </p:nvPicPr>
        <p:blipFill>
          <a:blip r:embed="rId3"/>
          <a:stretch>
            <a:fillRect/>
          </a:stretch>
        </p:blipFill>
        <p:spPr>
          <a:xfrm>
            <a:off x="1247331" y="1154537"/>
            <a:ext cx="348607" cy="392838"/>
          </a:xfrm>
          <a:prstGeom prst="rect">
            <a:avLst/>
          </a:prstGeom>
        </p:spPr>
      </p:pic>
      <p:pic>
        <p:nvPicPr>
          <p:cNvPr id="20" name="Picture 19">
            <a:extLst>
              <a:ext uri="{FF2B5EF4-FFF2-40B4-BE49-F238E27FC236}">
                <a16:creationId xmlns:a16="http://schemas.microsoft.com/office/drawing/2014/main" id="{B1AFF9D1-18E8-51EC-BFAB-F2DE20A8E2DC}"/>
              </a:ext>
            </a:extLst>
          </p:cNvPr>
          <p:cNvPicPr>
            <a:picLocks noChangeAspect="1"/>
          </p:cNvPicPr>
          <p:nvPr/>
        </p:nvPicPr>
        <p:blipFill>
          <a:blip r:embed="rId4"/>
          <a:stretch>
            <a:fillRect/>
          </a:stretch>
        </p:blipFill>
        <p:spPr>
          <a:xfrm>
            <a:off x="5515133" y="5667346"/>
            <a:ext cx="2796874" cy="1045034"/>
          </a:xfrm>
          <a:prstGeom prst="rect">
            <a:avLst/>
          </a:prstGeom>
        </p:spPr>
      </p:pic>
      <p:pic>
        <p:nvPicPr>
          <p:cNvPr id="9" name="Picture 8">
            <a:extLst>
              <a:ext uri="{FF2B5EF4-FFF2-40B4-BE49-F238E27FC236}">
                <a16:creationId xmlns:a16="http://schemas.microsoft.com/office/drawing/2014/main" id="{86BF3C63-1EE3-C2B0-D52F-8BD9EBB0096D}"/>
              </a:ext>
            </a:extLst>
          </p:cNvPr>
          <p:cNvPicPr>
            <a:picLocks noChangeAspect="1"/>
          </p:cNvPicPr>
          <p:nvPr/>
        </p:nvPicPr>
        <p:blipFill>
          <a:blip r:embed="rId5"/>
          <a:stretch>
            <a:fillRect/>
          </a:stretch>
        </p:blipFill>
        <p:spPr>
          <a:xfrm>
            <a:off x="1321508" y="2130573"/>
            <a:ext cx="9153091" cy="1163570"/>
          </a:xfrm>
          <a:prstGeom prst="rect">
            <a:avLst/>
          </a:prstGeom>
        </p:spPr>
      </p:pic>
      <p:pic>
        <p:nvPicPr>
          <p:cNvPr id="10" name="Paveikslėlis 9"/>
          <p:cNvPicPr>
            <a:picLocks noChangeAspect="1"/>
          </p:cNvPicPr>
          <p:nvPr/>
        </p:nvPicPr>
        <p:blipFill rotWithShape="1">
          <a:blip r:embed="rId6">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DPS sukūrimas. Įvertinti pateiktus dokumentus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8</a:t>
            </a:r>
            <a:endParaRPr lang="en-US"/>
          </a:p>
        </p:txBody>
      </p:sp>
      <p:sp>
        <p:nvSpPr>
          <p:cNvPr id="39" name="Ovalas 5">
            <a:extLst>
              <a:ext uri="{FF2B5EF4-FFF2-40B4-BE49-F238E27FC236}">
                <a16:creationId xmlns:a16="http://schemas.microsoft.com/office/drawing/2014/main" id="{A91D69D3-9B2D-38E3-19BC-B45671E41BC9}"/>
              </a:ext>
            </a:extLst>
          </p:cNvPr>
          <p:cNvSpPr/>
          <p:nvPr/>
        </p:nvSpPr>
        <p:spPr>
          <a:xfrm>
            <a:off x="2748594" y="22988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3" name="Stačiakampis 6">
            <a:extLst>
              <a:ext uri="{FF2B5EF4-FFF2-40B4-BE49-F238E27FC236}">
                <a16:creationId xmlns:a16="http://schemas.microsoft.com/office/drawing/2014/main" id="{9912CB2D-8287-90D8-EF34-893F26769A6F}"/>
              </a:ext>
            </a:extLst>
          </p:cNvPr>
          <p:cNvSpPr/>
          <p:nvPr/>
        </p:nvSpPr>
        <p:spPr>
          <a:xfrm>
            <a:off x="3176688" y="2372261"/>
            <a:ext cx="1225612"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AEB4949E-42D6-03C8-0E39-DBB2FE31C83A}"/>
              </a:ext>
            </a:extLst>
          </p:cNvPr>
          <p:cNvPicPr>
            <a:picLocks noChangeAspect="1"/>
          </p:cNvPicPr>
          <p:nvPr/>
        </p:nvPicPr>
        <p:blipFill>
          <a:blip r:embed="rId7"/>
          <a:stretch>
            <a:fillRect/>
          </a:stretch>
        </p:blipFill>
        <p:spPr>
          <a:xfrm>
            <a:off x="1310360" y="3335835"/>
            <a:ext cx="9153091" cy="2389149"/>
          </a:xfrm>
          <a:prstGeom prst="rect">
            <a:avLst/>
          </a:prstGeom>
        </p:spPr>
      </p:pic>
      <p:sp>
        <p:nvSpPr>
          <p:cNvPr id="16" name="Stačiakampis 6">
            <a:extLst>
              <a:ext uri="{FF2B5EF4-FFF2-40B4-BE49-F238E27FC236}">
                <a16:creationId xmlns:a16="http://schemas.microsoft.com/office/drawing/2014/main" id="{8176AFD5-8C5E-D984-100A-3CC96E0CFE0B}"/>
              </a:ext>
            </a:extLst>
          </p:cNvPr>
          <p:cNvSpPr/>
          <p:nvPr/>
        </p:nvSpPr>
        <p:spPr>
          <a:xfrm>
            <a:off x="10220325" y="5013025"/>
            <a:ext cx="185206" cy="206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FAC7F455-05C4-DC95-892F-713F85F0AA1D}"/>
              </a:ext>
            </a:extLst>
          </p:cNvPr>
          <p:cNvSpPr/>
          <p:nvPr/>
        </p:nvSpPr>
        <p:spPr>
          <a:xfrm>
            <a:off x="938481" y="399795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8" name="TextBox 37">
            <a:extLst>
              <a:ext uri="{FF2B5EF4-FFF2-40B4-BE49-F238E27FC236}">
                <a16:creationId xmlns:a16="http://schemas.microsoft.com/office/drawing/2014/main" id="{833C4ED2-F7F0-50AB-53AF-FB7EE7194415}"/>
              </a:ext>
            </a:extLst>
          </p:cNvPr>
          <p:cNvSpPr txBox="1"/>
          <p:nvPr/>
        </p:nvSpPr>
        <p:spPr>
          <a:xfrm>
            <a:off x="1271237" y="5764902"/>
            <a:ext cx="3810902" cy="1077218"/>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DPS kategorijoje „Kietieji biuro baldai“ gauta tiekėjo „European Dynamics“ paraiška. Įvertinus paraišką, jei ši atitinka reikalavimus, tiekėjas yra patvirtinamas</a:t>
            </a:r>
            <a:endParaRPr lang="en-US" sz="1600"/>
          </a:p>
        </p:txBody>
      </p:sp>
      <p:sp>
        <p:nvSpPr>
          <p:cNvPr id="2" name="Stačiakampis 6">
            <a:extLst>
              <a:ext uri="{FF2B5EF4-FFF2-40B4-BE49-F238E27FC236}">
                <a16:creationId xmlns:a16="http://schemas.microsoft.com/office/drawing/2014/main" id="{BB0623AA-B6E2-64DB-FB4D-371F6486206F}"/>
              </a:ext>
            </a:extLst>
          </p:cNvPr>
          <p:cNvSpPr/>
          <p:nvPr/>
        </p:nvSpPr>
        <p:spPr>
          <a:xfrm>
            <a:off x="9333406" y="5464930"/>
            <a:ext cx="1088812" cy="229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as 5">
            <a:extLst>
              <a:ext uri="{FF2B5EF4-FFF2-40B4-BE49-F238E27FC236}">
                <a16:creationId xmlns:a16="http://schemas.microsoft.com/office/drawing/2014/main" id="{48EAEF25-4A56-D13C-68A8-5A2E64B54066}"/>
              </a:ext>
            </a:extLst>
          </p:cNvPr>
          <p:cNvSpPr/>
          <p:nvPr/>
        </p:nvSpPr>
        <p:spPr>
          <a:xfrm>
            <a:off x="10524193" y="496702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6" name="Stačiakampis 6">
            <a:extLst>
              <a:ext uri="{FF2B5EF4-FFF2-40B4-BE49-F238E27FC236}">
                <a16:creationId xmlns:a16="http://schemas.microsoft.com/office/drawing/2014/main" id="{C93601BC-9F51-DC5A-3683-A51E86C90FDF}"/>
              </a:ext>
            </a:extLst>
          </p:cNvPr>
          <p:cNvSpPr/>
          <p:nvPr/>
        </p:nvSpPr>
        <p:spPr>
          <a:xfrm>
            <a:off x="2190751" y="4053917"/>
            <a:ext cx="152400" cy="186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98BC9B07-88A8-D344-95B2-5BE29689E5A1}"/>
              </a:ext>
            </a:extLst>
          </p:cNvPr>
          <p:cNvSpPr/>
          <p:nvPr/>
        </p:nvSpPr>
        <p:spPr>
          <a:xfrm>
            <a:off x="7658354" y="542631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14" name="Ovalas 5">
            <a:extLst>
              <a:ext uri="{FF2B5EF4-FFF2-40B4-BE49-F238E27FC236}">
                <a16:creationId xmlns:a16="http://schemas.microsoft.com/office/drawing/2014/main" id="{39A3DBBA-AD41-E65E-BA83-6249479460A1}"/>
              </a:ext>
            </a:extLst>
          </p:cNvPr>
          <p:cNvSpPr/>
          <p:nvPr/>
        </p:nvSpPr>
        <p:spPr>
          <a:xfrm>
            <a:off x="6791834" y="636259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6</a:t>
            </a:r>
          </a:p>
        </p:txBody>
      </p:sp>
      <p:sp>
        <p:nvSpPr>
          <p:cNvPr id="21" name="Stačiakampis 6">
            <a:extLst>
              <a:ext uri="{FF2B5EF4-FFF2-40B4-BE49-F238E27FC236}">
                <a16:creationId xmlns:a16="http://schemas.microsoft.com/office/drawing/2014/main" id="{A0347531-B83C-E9C1-01D4-31BA7B1A07F0}"/>
              </a:ext>
            </a:extLst>
          </p:cNvPr>
          <p:cNvSpPr/>
          <p:nvPr/>
        </p:nvSpPr>
        <p:spPr>
          <a:xfrm>
            <a:off x="7258050" y="6343048"/>
            <a:ext cx="588490" cy="313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9" name="Straight Arrow Connector 18">
            <a:extLst>
              <a:ext uri="{FF2B5EF4-FFF2-40B4-BE49-F238E27FC236}">
                <a16:creationId xmlns:a16="http://schemas.microsoft.com/office/drawing/2014/main" id="{D1F08B16-DA47-7121-7B3A-6092AD0CE1B5}"/>
              </a:ext>
            </a:extLst>
          </p:cNvPr>
          <p:cNvCxnSpPr>
            <a:cxnSpLocks/>
            <a:stCxn id="18" idx="0"/>
          </p:cNvCxnSpPr>
          <p:nvPr/>
        </p:nvCxnSpPr>
        <p:spPr>
          <a:xfrm flipV="1">
            <a:off x="3176688" y="5116363"/>
            <a:ext cx="5236895" cy="64853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29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11778-2173-63E0-203F-57D3797BF183}"/>
              </a:ext>
            </a:extLst>
          </p:cNvPr>
          <p:cNvPicPr>
            <a:picLocks noChangeAspect="1"/>
          </p:cNvPicPr>
          <p:nvPr/>
        </p:nvPicPr>
        <p:blipFill>
          <a:blip r:embed="rId2"/>
          <a:stretch>
            <a:fillRect/>
          </a:stretch>
        </p:blipFill>
        <p:spPr>
          <a:xfrm>
            <a:off x="1129233" y="1108737"/>
            <a:ext cx="9858086" cy="2493480"/>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DPS sukūrimas. Įvertinti pateiktus dokumentus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9</a:t>
            </a:r>
            <a:endParaRPr lang="en-US"/>
          </a:p>
        </p:txBody>
      </p:sp>
      <p:sp>
        <p:nvSpPr>
          <p:cNvPr id="18" name="TextBox 37">
            <a:extLst>
              <a:ext uri="{FF2B5EF4-FFF2-40B4-BE49-F238E27FC236}">
                <a16:creationId xmlns:a16="http://schemas.microsoft.com/office/drawing/2014/main" id="{833C4ED2-F7F0-50AB-53AF-FB7EE7194415}"/>
              </a:ext>
            </a:extLst>
          </p:cNvPr>
          <p:cNvSpPr txBox="1"/>
          <p:nvPr/>
        </p:nvSpPr>
        <p:spPr>
          <a:xfrm>
            <a:off x="6382257" y="3885610"/>
            <a:ext cx="4605062" cy="83099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DPS kategorijoje „Minkštieji biuro baldai“ gauta „European Dynamics2“ paraiška. Įvertinus paraišką, jei ši atitinka reikalavimus, tiekėjas yra patvirtinamas</a:t>
            </a:r>
            <a:endParaRPr lang="en-US" sz="1600"/>
          </a:p>
        </p:txBody>
      </p:sp>
      <p:sp>
        <p:nvSpPr>
          <p:cNvPr id="38" name="Ovalas 5">
            <a:extLst>
              <a:ext uri="{FF2B5EF4-FFF2-40B4-BE49-F238E27FC236}">
                <a16:creationId xmlns:a16="http://schemas.microsoft.com/office/drawing/2014/main" id="{71A3DEA5-92D1-6D2F-5DC8-D01917D1B199}"/>
              </a:ext>
            </a:extLst>
          </p:cNvPr>
          <p:cNvSpPr/>
          <p:nvPr/>
        </p:nvSpPr>
        <p:spPr>
          <a:xfrm>
            <a:off x="8256378" y="286219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6" name="Picture 5">
            <a:extLst>
              <a:ext uri="{FF2B5EF4-FFF2-40B4-BE49-F238E27FC236}">
                <a16:creationId xmlns:a16="http://schemas.microsoft.com/office/drawing/2014/main" id="{A9A60C46-EA05-1193-5834-D3475C994927}"/>
              </a:ext>
            </a:extLst>
          </p:cNvPr>
          <p:cNvPicPr>
            <a:picLocks noChangeAspect="1"/>
          </p:cNvPicPr>
          <p:nvPr/>
        </p:nvPicPr>
        <p:blipFill>
          <a:blip r:embed="rId4"/>
          <a:stretch>
            <a:fillRect/>
          </a:stretch>
        </p:blipFill>
        <p:spPr>
          <a:xfrm>
            <a:off x="1203683" y="3702480"/>
            <a:ext cx="4229690" cy="552527"/>
          </a:xfrm>
          <a:prstGeom prst="rect">
            <a:avLst/>
          </a:prstGeom>
        </p:spPr>
      </p:pic>
      <p:sp>
        <p:nvSpPr>
          <p:cNvPr id="7" name="Stačiakampis 6">
            <a:extLst>
              <a:ext uri="{FF2B5EF4-FFF2-40B4-BE49-F238E27FC236}">
                <a16:creationId xmlns:a16="http://schemas.microsoft.com/office/drawing/2014/main" id="{A59173BF-2069-AD6A-F55B-D2E2614757C1}"/>
              </a:ext>
            </a:extLst>
          </p:cNvPr>
          <p:cNvSpPr/>
          <p:nvPr/>
        </p:nvSpPr>
        <p:spPr>
          <a:xfrm>
            <a:off x="3505920" y="3831326"/>
            <a:ext cx="1799505" cy="307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Stačiakampis 6">
            <a:extLst>
              <a:ext uri="{FF2B5EF4-FFF2-40B4-BE49-F238E27FC236}">
                <a16:creationId xmlns:a16="http://schemas.microsoft.com/office/drawing/2014/main" id="{76A1D60D-DD8E-821D-971B-D2A1D21FBD71}"/>
              </a:ext>
            </a:extLst>
          </p:cNvPr>
          <p:cNvSpPr/>
          <p:nvPr/>
        </p:nvSpPr>
        <p:spPr>
          <a:xfrm>
            <a:off x="8768791" y="2935705"/>
            <a:ext cx="2098132" cy="225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tačiakampis 6">
            <a:extLst>
              <a:ext uri="{FF2B5EF4-FFF2-40B4-BE49-F238E27FC236}">
                <a16:creationId xmlns:a16="http://schemas.microsoft.com/office/drawing/2014/main" id="{8CA847C5-1A77-34A1-8CA1-7A2037E9BC7A}"/>
              </a:ext>
            </a:extLst>
          </p:cNvPr>
          <p:cNvSpPr/>
          <p:nvPr/>
        </p:nvSpPr>
        <p:spPr>
          <a:xfrm>
            <a:off x="2088583" y="1810205"/>
            <a:ext cx="164609" cy="1583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as 5">
            <a:extLst>
              <a:ext uri="{FF2B5EF4-FFF2-40B4-BE49-F238E27FC236}">
                <a16:creationId xmlns:a16="http://schemas.microsoft.com/office/drawing/2014/main" id="{5B3E6B78-C16F-26E8-23C2-38E5B328A1CF}"/>
              </a:ext>
            </a:extLst>
          </p:cNvPr>
          <p:cNvSpPr/>
          <p:nvPr/>
        </p:nvSpPr>
        <p:spPr>
          <a:xfrm>
            <a:off x="804767" y="178580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6" name="Picture 15">
            <a:extLst>
              <a:ext uri="{FF2B5EF4-FFF2-40B4-BE49-F238E27FC236}">
                <a16:creationId xmlns:a16="http://schemas.microsoft.com/office/drawing/2014/main" id="{A495CFE8-E97A-F519-5752-9C7EC7451F56}"/>
              </a:ext>
            </a:extLst>
          </p:cNvPr>
          <p:cNvPicPr>
            <a:picLocks noChangeAspect="1"/>
          </p:cNvPicPr>
          <p:nvPr/>
        </p:nvPicPr>
        <p:blipFill>
          <a:blip r:embed="rId5"/>
          <a:stretch>
            <a:fillRect/>
          </a:stretch>
        </p:blipFill>
        <p:spPr>
          <a:xfrm>
            <a:off x="1203683" y="4509742"/>
            <a:ext cx="3645532" cy="1319934"/>
          </a:xfrm>
          <a:prstGeom prst="rect">
            <a:avLst/>
          </a:prstGeom>
        </p:spPr>
      </p:pic>
      <p:sp>
        <p:nvSpPr>
          <p:cNvPr id="17" name="Stačiakampis 6">
            <a:extLst>
              <a:ext uri="{FF2B5EF4-FFF2-40B4-BE49-F238E27FC236}">
                <a16:creationId xmlns:a16="http://schemas.microsoft.com/office/drawing/2014/main" id="{73DAE1F4-2730-1201-C0E7-3F6EE343A869}"/>
              </a:ext>
            </a:extLst>
          </p:cNvPr>
          <p:cNvSpPr/>
          <p:nvPr/>
        </p:nvSpPr>
        <p:spPr>
          <a:xfrm>
            <a:off x="3505921" y="5387151"/>
            <a:ext cx="594360" cy="416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as 5">
            <a:extLst>
              <a:ext uri="{FF2B5EF4-FFF2-40B4-BE49-F238E27FC236}">
                <a16:creationId xmlns:a16="http://schemas.microsoft.com/office/drawing/2014/main" id="{FC1AEFF9-7DC5-C93D-A2D8-720645659FC1}"/>
              </a:ext>
            </a:extLst>
          </p:cNvPr>
          <p:cNvSpPr/>
          <p:nvPr/>
        </p:nvSpPr>
        <p:spPr>
          <a:xfrm>
            <a:off x="3026449" y="545059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cxnSp>
        <p:nvCxnSpPr>
          <p:cNvPr id="4" name="Straight Arrow Connector 3">
            <a:extLst>
              <a:ext uri="{FF2B5EF4-FFF2-40B4-BE49-F238E27FC236}">
                <a16:creationId xmlns:a16="http://schemas.microsoft.com/office/drawing/2014/main" id="{8134473B-2B41-258B-C572-251DBF711407}"/>
              </a:ext>
            </a:extLst>
          </p:cNvPr>
          <p:cNvCxnSpPr>
            <a:cxnSpLocks/>
            <a:stCxn id="18" idx="0"/>
          </p:cNvCxnSpPr>
          <p:nvPr/>
        </p:nvCxnSpPr>
        <p:spPr>
          <a:xfrm flipV="1">
            <a:off x="8684788" y="3160866"/>
            <a:ext cx="84003" cy="7247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Ovalas 5">
            <a:extLst>
              <a:ext uri="{FF2B5EF4-FFF2-40B4-BE49-F238E27FC236}">
                <a16:creationId xmlns:a16="http://schemas.microsoft.com/office/drawing/2014/main" id="{27DA4CC5-7719-5EF9-0EB1-D9E230EC985D}"/>
              </a:ext>
            </a:extLst>
          </p:cNvPr>
          <p:cNvSpPr/>
          <p:nvPr/>
        </p:nvSpPr>
        <p:spPr>
          <a:xfrm>
            <a:off x="992848" y="382940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Tree>
    <p:extLst>
      <p:ext uri="{BB962C8B-B14F-4D97-AF65-F5344CB8AC3E}">
        <p14:creationId xmlns:p14="http://schemas.microsoft.com/office/powerpoint/2010/main" val="369676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461247" y="1122417"/>
            <a:ext cx="9892553" cy="2677656"/>
          </a:xfrm>
          <a:prstGeom prst="rect">
            <a:avLst/>
          </a:prstGeom>
        </p:spPr>
        <p:txBody>
          <a:bodyPr wrap="square" lIns="91440" tIns="45720" rIns="91440" bIns="45720" anchor="t">
            <a:spAutoFit/>
          </a:bodyPr>
          <a:lstStyle/>
          <a:p>
            <a:pPr marL="571500" indent="-571500">
              <a:buFont typeface="Arial" panose="020B0604020202020204" pitchFamily="34" charset="0"/>
              <a:buChar char="•"/>
            </a:pPr>
            <a:endParaRPr lang="lt-LT" sz="3600">
              <a:cs typeface="Times New Roman"/>
            </a:endParaRPr>
          </a:p>
          <a:p>
            <a:pPr marL="571500" indent="-571500">
              <a:buFont typeface="Arial" panose="020B0604020202020204" pitchFamily="34" charset="0"/>
              <a:buChar char="•"/>
            </a:pPr>
            <a:endParaRPr lang="lt-LT" sz="3600">
              <a:cs typeface="Times New Roman"/>
            </a:endParaRPr>
          </a:p>
          <a:p>
            <a:pPr marL="514350" indent="-514350">
              <a:buAutoNum type="arabicPeriod"/>
            </a:pPr>
            <a:r>
              <a:rPr lang="lt-LT" sz="2400">
                <a:cs typeface="Times New Roman"/>
              </a:rPr>
              <a:t>Prisijungimas prie CVP IS (</a:t>
            </a:r>
            <a:r>
              <a:rPr lang="lt-LT" sz="2400">
                <a:cs typeface="Times New Roman"/>
                <a:hlinkClick r:id="rId3" action="ppaction://hlinksldjump"/>
              </a:rPr>
              <a:t>skaidrės Nr. 3-4</a:t>
            </a:r>
            <a:r>
              <a:rPr lang="lt-LT" sz="2400">
                <a:cs typeface="Times New Roman"/>
              </a:rPr>
              <a:t>);			</a:t>
            </a:r>
          </a:p>
          <a:p>
            <a:pPr marL="514350" indent="-514350">
              <a:buAutoNum type="arabicPeriod"/>
            </a:pPr>
            <a:r>
              <a:rPr lang="lt-LT" sz="2400">
                <a:cs typeface="Times New Roman"/>
              </a:rPr>
              <a:t>DPS</a:t>
            </a:r>
            <a:r>
              <a:rPr lang="en-US" sz="2400">
                <a:cs typeface="Times New Roman"/>
              </a:rPr>
              <a:t> </a:t>
            </a:r>
            <a:r>
              <a:rPr lang="lt-LT" sz="2400">
                <a:cs typeface="Times New Roman"/>
              </a:rPr>
              <a:t>sukūrimas (</a:t>
            </a:r>
            <a:r>
              <a:rPr lang="lt-LT" sz="2400">
                <a:cs typeface="Times New Roman"/>
                <a:hlinkClick r:id="rId4" action="ppaction://hlinksldjump"/>
              </a:rPr>
              <a:t>skaidrės Nr. 5-21</a:t>
            </a:r>
            <a:r>
              <a:rPr lang="lt-LT" sz="2400">
                <a:cs typeface="Times New Roman"/>
              </a:rPr>
              <a:t>);</a:t>
            </a:r>
          </a:p>
          <a:p>
            <a:pPr marL="514350" indent="-514350">
              <a:buAutoNum type="arabicPeriod"/>
            </a:pPr>
            <a:r>
              <a:rPr lang="lt-LT" sz="2400">
                <a:cs typeface="Times New Roman"/>
              </a:rPr>
              <a:t>DPS nutraukimas ir galiojimo termino koregavimas (</a:t>
            </a:r>
            <a:r>
              <a:rPr lang="lt-LT" sz="2400">
                <a:cs typeface="Times New Roman"/>
                <a:hlinkClick r:id="rId5" action="ppaction://hlinksldjump"/>
              </a:rPr>
              <a:t>skaidrė Nr. 22</a:t>
            </a:r>
            <a:r>
              <a:rPr lang="lt-LT" sz="2400">
                <a:cs typeface="Times New Roman"/>
              </a:rPr>
              <a:t>);</a:t>
            </a:r>
          </a:p>
          <a:p>
            <a:pPr marL="514350" indent="-514350">
              <a:buAutoNum type="arabicPeriod"/>
            </a:pPr>
            <a:r>
              <a:rPr lang="lt-LT" sz="2400"/>
              <a:t>Konkrečių pirkimų vykdymas DPS </a:t>
            </a:r>
            <a:r>
              <a:rPr lang="lt-LT" sz="2400">
                <a:cs typeface="Times New Roman"/>
              </a:rPr>
              <a:t>(</a:t>
            </a:r>
            <a:r>
              <a:rPr lang="lt-LT" sz="2400">
                <a:cs typeface="Times New Roman"/>
                <a:hlinkClick r:id="rId6" action="ppaction://hlinksldjump"/>
              </a:rPr>
              <a:t>skaidrės Nr. 23-43</a:t>
            </a:r>
            <a:r>
              <a:rPr lang="lt-LT" sz="2400">
                <a:cs typeface="Times New Roman"/>
              </a:rPr>
              <a:t>)</a:t>
            </a:r>
          </a:p>
        </p:txBody>
      </p:sp>
      <p:sp>
        <p:nvSpPr>
          <p:cNvPr id="3" name="TextBox 2">
            <a:extLst>
              <a:ext uri="{FF2B5EF4-FFF2-40B4-BE49-F238E27FC236}">
                <a16:creationId xmlns:a16="http://schemas.microsoft.com/office/drawing/2014/main" id="{79092CE9-B4F9-2F81-5F30-7C0B4020F481}"/>
              </a:ext>
            </a:extLst>
          </p:cNvPr>
          <p:cNvSpPr txBox="1"/>
          <p:nvPr/>
        </p:nvSpPr>
        <p:spPr>
          <a:xfrm>
            <a:off x="1461247" y="1122417"/>
            <a:ext cx="3729872" cy="646331"/>
          </a:xfrm>
          <a:prstGeom prst="rect">
            <a:avLst/>
          </a:prstGeom>
          <a:noFill/>
        </p:spPr>
        <p:txBody>
          <a:bodyPr wrap="square" rtlCol="0">
            <a:spAutoFit/>
          </a:bodyPr>
          <a:lstStyle/>
          <a:p>
            <a:r>
              <a:rPr lang="lt-LT" sz="3600"/>
              <a:t>TURINYS</a:t>
            </a:r>
            <a:endParaRPr lang="en-US" sz="3600"/>
          </a:p>
        </p:txBody>
      </p:sp>
      <p:sp>
        <p:nvSpPr>
          <p:cNvPr id="6" name="TextBox 5">
            <a:extLst>
              <a:ext uri="{FF2B5EF4-FFF2-40B4-BE49-F238E27FC236}">
                <a16:creationId xmlns:a16="http://schemas.microsoft.com/office/drawing/2014/main" id="{37F80B0A-E67C-493A-89F1-B861B9DD9E2A}"/>
              </a:ext>
            </a:extLst>
          </p:cNvPr>
          <p:cNvSpPr txBox="1"/>
          <p:nvPr/>
        </p:nvSpPr>
        <p:spPr>
          <a:xfrm flipH="1">
            <a:off x="11617899" y="6336243"/>
            <a:ext cx="375385" cy="369332"/>
          </a:xfrm>
          <a:prstGeom prst="rect">
            <a:avLst/>
          </a:prstGeom>
          <a:noFill/>
        </p:spPr>
        <p:txBody>
          <a:bodyPr wrap="square" rtlCol="0">
            <a:spAutoFit/>
          </a:bodyPr>
          <a:lstStyle/>
          <a:p>
            <a:r>
              <a:rPr lang="lt-LT"/>
              <a:t>2</a:t>
            </a:r>
            <a:endParaRPr lang="en-US"/>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30019"/>
            <a:ext cx="10515600" cy="1032037"/>
          </a:xfrm>
        </p:spPr>
        <p:txBody>
          <a:bodyPr>
            <a:noAutofit/>
          </a:bodyPr>
          <a:lstStyle/>
          <a:p>
            <a:pPr algn="ctr"/>
            <a:r>
              <a:rPr lang="lt-LT" sz="3600" b="1"/>
              <a:t>DPS sukūrimas. Rezultatų paskelbimas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20</a:t>
            </a:r>
            <a:endParaRPr lang="en-US"/>
          </a:p>
        </p:txBody>
      </p:sp>
      <p:pic>
        <p:nvPicPr>
          <p:cNvPr id="9" name="Picture 8">
            <a:extLst>
              <a:ext uri="{FF2B5EF4-FFF2-40B4-BE49-F238E27FC236}">
                <a16:creationId xmlns:a16="http://schemas.microsoft.com/office/drawing/2014/main" id="{0A0F551F-F3F0-441A-DBC5-DFA992DAD39C}"/>
              </a:ext>
            </a:extLst>
          </p:cNvPr>
          <p:cNvPicPr>
            <a:picLocks noChangeAspect="1"/>
          </p:cNvPicPr>
          <p:nvPr/>
        </p:nvPicPr>
        <p:blipFill>
          <a:blip r:embed="rId3"/>
          <a:stretch>
            <a:fillRect/>
          </a:stretch>
        </p:blipFill>
        <p:spPr>
          <a:xfrm>
            <a:off x="740114" y="795779"/>
            <a:ext cx="10328215" cy="2814273"/>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9883187" y="3349064"/>
            <a:ext cx="1101119" cy="255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37">
            <a:extLst>
              <a:ext uri="{FF2B5EF4-FFF2-40B4-BE49-F238E27FC236}">
                <a16:creationId xmlns:a16="http://schemas.microsoft.com/office/drawing/2014/main" id="{ED6CBA4C-CCA7-73A5-7DAE-06BBF5D68831}"/>
              </a:ext>
            </a:extLst>
          </p:cNvPr>
          <p:cNvSpPr txBox="1"/>
          <p:nvPr/>
        </p:nvSpPr>
        <p:spPr>
          <a:xfrm>
            <a:off x="778893" y="3630658"/>
            <a:ext cx="10289436" cy="1015663"/>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500"/>
              <a:t>Jei paraiškos buvo gautos ir įvertintos ne vienu metu, šioje skiltyje matomas</a:t>
            </a:r>
            <a:r>
              <a:rPr lang="en-US" sz="1500"/>
              <a:t>  (-i)</a:t>
            </a:r>
            <a:r>
              <a:rPr lang="lt-LT" sz="1500"/>
              <a:t> tik tuo metu vertinamas </a:t>
            </a:r>
            <a:r>
              <a:rPr lang="en-US" sz="1500"/>
              <a:t>(-i) </a:t>
            </a:r>
            <a:r>
              <a:rPr lang="lt-LT" sz="1500"/>
              <a:t>tiekėjas</a:t>
            </a:r>
            <a:r>
              <a:rPr lang="en-US" sz="1500"/>
              <a:t> (-ai)</a:t>
            </a:r>
            <a:r>
              <a:rPr lang="lt-LT" sz="1500"/>
              <a:t>. </a:t>
            </a:r>
            <a:r>
              <a:rPr lang="en-US" sz="1500"/>
              <a:t>Jei</a:t>
            </a:r>
            <a:r>
              <a:rPr lang="lt-LT" sz="1500"/>
              <a:t> norima patvirtinti paraišką, reikia žymėti           (1), norint patvirtinti pasiūlymo atmetimą,  šis laukas turi likti tuščias (2), pasirinkus reikalingą žymėjimą, spaudžiama „Patvirtinti pasiūlymus“ (3)</a:t>
            </a:r>
            <a:endParaRPr lang="en-US" sz="1500"/>
          </a:p>
          <a:p>
            <a:endParaRPr lang="en-US" sz="1500"/>
          </a:p>
        </p:txBody>
      </p:sp>
      <p:sp>
        <p:nvSpPr>
          <p:cNvPr id="38" name="Ovalas 5">
            <a:extLst>
              <a:ext uri="{FF2B5EF4-FFF2-40B4-BE49-F238E27FC236}">
                <a16:creationId xmlns:a16="http://schemas.microsoft.com/office/drawing/2014/main" id="{71A3DEA5-92D1-6D2F-5DC8-D01917D1B199}"/>
              </a:ext>
            </a:extLst>
          </p:cNvPr>
          <p:cNvSpPr/>
          <p:nvPr/>
        </p:nvSpPr>
        <p:spPr>
          <a:xfrm>
            <a:off x="9422792" y="332351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15" name="Picture 14">
            <a:extLst>
              <a:ext uri="{FF2B5EF4-FFF2-40B4-BE49-F238E27FC236}">
                <a16:creationId xmlns:a16="http://schemas.microsoft.com/office/drawing/2014/main" id="{C17467EF-619C-9FF8-D9A6-0FF6F8BF27EA}"/>
              </a:ext>
            </a:extLst>
          </p:cNvPr>
          <p:cNvPicPr>
            <a:picLocks noChangeAspect="1"/>
          </p:cNvPicPr>
          <p:nvPr/>
        </p:nvPicPr>
        <p:blipFill>
          <a:blip r:embed="rId4"/>
          <a:stretch>
            <a:fillRect/>
          </a:stretch>
        </p:blipFill>
        <p:spPr>
          <a:xfrm>
            <a:off x="9882563" y="1432240"/>
            <a:ext cx="1140051" cy="1749704"/>
          </a:xfrm>
          <a:prstGeom prst="rect">
            <a:avLst/>
          </a:prstGeom>
        </p:spPr>
      </p:pic>
      <p:sp>
        <p:nvSpPr>
          <p:cNvPr id="31" name="Stačiakampis 6">
            <a:extLst>
              <a:ext uri="{FF2B5EF4-FFF2-40B4-BE49-F238E27FC236}">
                <a16:creationId xmlns:a16="http://schemas.microsoft.com/office/drawing/2014/main" id="{C1C2A784-4DDC-B454-97F0-208E737FBF1B}"/>
              </a:ext>
            </a:extLst>
          </p:cNvPr>
          <p:cNvSpPr/>
          <p:nvPr/>
        </p:nvSpPr>
        <p:spPr>
          <a:xfrm>
            <a:off x="10703997" y="1428934"/>
            <a:ext cx="224095" cy="255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Stačiakampis 6">
            <a:extLst>
              <a:ext uri="{FF2B5EF4-FFF2-40B4-BE49-F238E27FC236}">
                <a16:creationId xmlns:a16="http://schemas.microsoft.com/office/drawing/2014/main" id="{07679423-B1A0-4CAE-0599-883B712CBEE6}"/>
              </a:ext>
            </a:extLst>
          </p:cNvPr>
          <p:cNvSpPr/>
          <p:nvPr/>
        </p:nvSpPr>
        <p:spPr>
          <a:xfrm>
            <a:off x="9882563" y="2635331"/>
            <a:ext cx="570026" cy="180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valas 5">
            <a:extLst>
              <a:ext uri="{FF2B5EF4-FFF2-40B4-BE49-F238E27FC236}">
                <a16:creationId xmlns:a16="http://schemas.microsoft.com/office/drawing/2014/main" id="{FDF03416-DDB6-9739-9E61-D009452344B4}"/>
              </a:ext>
            </a:extLst>
          </p:cNvPr>
          <p:cNvSpPr/>
          <p:nvPr/>
        </p:nvSpPr>
        <p:spPr>
          <a:xfrm>
            <a:off x="7454849" y="257608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1" name="Picture 10">
            <a:extLst>
              <a:ext uri="{FF2B5EF4-FFF2-40B4-BE49-F238E27FC236}">
                <a16:creationId xmlns:a16="http://schemas.microsoft.com/office/drawing/2014/main" id="{68C8B23C-A634-A22F-5100-3257F4D9F4D6}"/>
              </a:ext>
            </a:extLst>
          </p:cNvPr>
          <p:cNvPicPr>
            <a:picLocks noChangeAspect="1"/>
          </p:cNvPicPr>
          <p:nvPr/>
        </p:nvPicPr>
        <p:blipFill>
          <a:blip r:embed="rId5"/>
          <a:stretch>
            <a:fillRect/>
          </a:stretch>
        </p:blipFill>
        <p:spPr>
          <a:xfrm>
            <a:off x="798393" y="4365463"/>
            <a:ext cx="10269936" cy="2197682"/>
          </a:xfrm>
          <a:prstGeom prst="rect">
            <a:avLst/>
          </a:prstGeom>
        </p:spPr>
      </p:pic>
      <p:pic>
        <p:nvPicPr>
          <p:cNvPr id="14" name="Picture 13">
            <a:extLst>
              <a:ext uri="{FF2B5EF4-FFF2-40B4-BE49-F238E27FC236}">
                <a16:creationId xmlns:a16="http://schemas.microsoft.com/office/drawing/2014/main" id="{281F534E-A3FD-D25D-1F64-C34B35F10077}"/>
              </a:ext>
            </a:extLst>
          </p:cNvPr>
          <p:cNvPicPr>
            <a:picLocks noChangeAspect="1"/>
          </p:cNvPicPr>
          <p:nvPr/>
        </p:nvPicPr>
        <p:blipFill>
          <a:blip r:embed="rId6"/>
          <a:stretch>
            <a:fillRect/>
          </a:stretch>
        </p:blipFill>
        <p:spPr>
          <a:xfrm>
            <a:off x="4024891" y="3908661"/>
            <a:ext cx="370128" cy="228806"/>
          </a:xfrm>
          <a:prstGeom prst="rect">
            <a:avLst/>
          </a:prstGeom>
        </p:spPr>
      </p:pic>
      <p:sp>
        <p:nvSpPr>
          <p:cNvPr id="16" name="Ovalas 5">
            <a:extLst>
              <a:ext uri="{FF2B5EF4-FFF2-40B4-BE49-F238E27FC236}">
                <a16:creationId xmlns:a16="http://schemas.microsoft.com/office/drawing/2014/main" id="{4620FA5B-DC66-8715-3265-D456E1EE2648}"/>
              </a:ext>
            </a:extLst>
          </p:cNvPr>
          <p:cNvSpPr/>
          <p:nvPr/>
        </p:nvSpPr>
        <p:spPr>
          <a:xfrm>
            <a:off x="4295269" y="564884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chemeClr val="accent1">
                    <a:lumMod val="75000"/>
                  </a:schemeClr>
                </a:solidFill>
              </a:rPr>
              <a:t>2</a:t>
            </a:r>
            <a:endParaRPr lang="lt-LT" sz="1400">
              <a:solidFill>
                <a:schemeClr val="accent1">
                  <a:lumMod val="75000"/>
                </a:schemeClr>
              </a:solidFill>
            </a:endParaRPr>
          </a:p>
        </p:txBody>
      </p:sp>
    </p:spTree>
    <p:extLst>
      <p:ext uri="{BB962C8B-B14F-4D97-AF65-F5344CB8AC3E}">
        <p14:creationId xmlns:p14="http://schemas.microsoft.com/office/powerpoint/2010/main" val="97093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CBCB6-EF9A-17B6-BECA-A9E0979E03BB}"/>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6D614345-B821-F16D-A76C-6FF6E82C1188}"/>
              </a:ext>
            </a:extLst>
          </p:cNvPr>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a:extLst>
              <a:ext uri="{FF2B5EF4-FFF2-40B4-BE49-F238E27FC236}">
                <a16:creationId xmlns:a16="http://schemas.microsoft.com/office/drawing/2014/main" id="{694541F6-9EB3-828C-99E7-B7A23691C00A}"/>
              </a:ext>
            </a:extLst>
          </p:cNvPr>
          <p:cNvSpPr>
            <a:spLocks noGrp="1"/>
          </p:cNvSpPr>
          <p:nvPr>
            <p:ph type="title"/>
          </p:nvPr>
        </p:nvSpPr>
        <p:spPr>
          <a:xfrm>
            <a:off x="916778" y="26303"/>
            <a:ext cx="10515600" cy="1032037"/>
          </a:xfrm>
        </p:spPr>
        <p:txBody>
          <a:bodyPr>
            <a:noAutofit/>
          </a:bodyPr>
          <a:lstStyle/>
          <a:p>
            <a:pPr algn="ctr"/>
            <a:r>
              <a:rPr lang="lt-LT" sz="3600" b="1"/>
              <a:t>DPS sukūrimas. Rezultatų paskelbimas</a:t>
            </a:r>
            <a:endParaRPr lang="en-US" sz="3600" b="1"/>
          </a:p>
        </p:txBody>
      </p:sp>
      <p:sp>
        <p:nvSpPr>
          <p:cNvPr id="3" name="TextBox 2">
            <a:extLst>
              <a:ext uri="{FF2B5EF4-FFF2-40B4-BE49-F238E27FC236}">
                <a16:creationId xmlns:a16="http://schemas.microsoft.com/office/drawing/2014/main" id="{DEE889DC-48E1-F12E-DBC9-54AC9B987ED1}"/>
              </a:ext>
            </a:extLst>
          </p:cNvPr>
          <p:cNvSpPr txBox="1"/>
          <p:nvPr/>
        </p:nvSpPr>
        <p:spPr>
          <a:xfrm>
            <a:off x="11562065" y="6343048"/>
            <a:ext cx="421388" cy="369332"/>
          </a:xfrm>
          <a:prstGeom prst="rect">
            <a:avLst/>
          </a:prstGeom>
          <a:noFill/>
        </p:spPr>
        <p:txBody>
          <a:bodyPr wrap="square" rtlCol="0">
            <a:spAutoFit/>
          </a:bodyPr>
          <a:lstStyle/>
          <a:p>
            <a:r>
              <a:rPr lang="lt-LT"/>
              <a:t>21</a:t>
            </a:r>
            <a:endParaRPr lang="en-US"/>
          </a:p>
        </p:txBody>
      </p:sp>
      <p:sp>
        <p:nvSpPr>
          <p:cNvPr id="12" name="TextBox 37">
            <a:extLst>
              <a:ext uri="{FF2B5EF4-FFF2-40B4-BE49-F238E27FC236}">
                <a16:creationId xmlns:a16="http://schemas.microsoft.com/office/drawing/2014/main" id="{AF5E4B17-34C4-07CB-68CA-55F2B18C86C2}"/>
              </a:ext>
            </a:extLst>
          </p:cNvPr>
          <p:cNvSpPr txBox="1"/>
          <p:nvPr/>
        </p:nvSpPr>
        <p:spPr>
          <a:xfrm>
            <a:off x="759622" y="3429000"/>
            <a:ext cx="10285644" cy="3339376"/>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500"/>
              <a:t>Visi paraiškų vertinimo etape patvirtinti tiekėjai matomi DPS meniu skiltyje „Dalyviai“. Patvirtinus tiekėją (-us), apie tai jis (jie) informuojami atskiru pranešimu „DPS meniu skiltyje“ – „Susirašinėjimas“ – nurodant, kad kai bus sukurta DPS, tiekėjui bus leista joje dalyvauti.</a:t>
            </a:r>
          </a:p>
          <a:p>
            <a:r>
              <a:rPr lang="lt-LT" sz="1500"/>
              <a:t>Pasibaigus pirminio paraiškų pateikimo terminui ir suėjus numatytam „DPS Pradžios datai ir laikui“ (žr. </a:t>
            </a:r>
            <a:r>
              <a:rPr lang="lt-LT" sz="1500">
                <a:hlinkClick r:id="rId3" action="ppaction://hlinksldjump">
                  <a:extLst>
                    <a:ext uri="{A12FA001-AC4F-418D-AE19-62706E023703}">
                      <ahyp:hlinkClr xmlns:ahyp="http://schemas.microsoft.com/office/drawing/2018/hyperlinkcolor" val="tx"/>
                    </a:ext>
                  </a:extLst>
                </a:hlinkClick>
              </a:rPr>
              <a:t>14 skaidrę</a:t>
            </a:r>
            <a:r>
              <a:rPr lang="lt-LT" sz="1500"/>
              <a:t>) laikoma, kad DPS sukurta ir  apie įtraukimą į ją informuojami visi patvirtinti tiekėjai.</a:t>
            </a:r>
          </a:p>
          <a:p>
            <a:endParaRPr lang="lt-LT" sz="400" b="1"/>
          </a:p>
          <a:p>
            <a:r>
              <a:rPr lang="lt-LT" sz="1500"/>
              <a:t>DPS veikimo metu (pasibaigus pirminių paraiškų teikimo terminui) gautos paraiškos vertinamos ir tiekėjai priimami į DPS atliekant tokią pačią veiksmų seką, kaip ir priimant tiekėjus kuriant DPS (galiojant pirminių paraiškų terminui). </a:t>
            </a:r>
          </a:p>
          <a:p>
            <a:endParaRPr lang="lt-LT" sz="400"/>
          </a:p>
          <a:p>
            <a:r>
              <a:rPr lang="lt-LT" sz="1500">
                <a:solidFill>
                  <a:srgbClr val="FF0000"/>
                </a:solidFill>
              </a:rPr>
              <a:t>SVARBU</a:t>
            </a:r>
            <a:r>
              <a:rPr lang="en-US" sz="1500">
                <a:solidFill>
                  <a:srgbClr val="FF0000"/>
                </a:solidFill>
              </a:rPr>
              <a:t>!</a:t>
            </a:r>
            <a:r>
              <a:rPr lang="en-GB" sz="1500" b="1"/>
              <a:t> </a:t>
            </a:r>
            <a:r>
              <a:rPr lang="lt-LT" sz="1500" b="1"/>
              <a:t>Nuo 2025-12-17 tiekėjai, pakartotinai teikdami naujas paraiškas kitoms kategorijoms, turi teikti paraiškas tik naujoms kategorijoms</a:t>
            </a:r>
            <a:r>
              <a:rPr lang="lt-LT" sz="1500"/>
              <a:t>. Pateikus paraišką tik naujoms kategorijoms, anksčiau pateiktose kategorijose tiekėjas lieka kvalifikuotas.</a:t>
            </a:r>
          </a:p>
          <a:p>
            <a:endParaRPr lang="lt-LT" sz="400"/>
          </a:p>
          <a:p>
            <a:r>
              <a:rPr lang="lt-LT" sz="1500" b="1"/>
              <a:t>Jeigu tiekėjas pateikia paraišką tai pačiai kategorijai dar kartą, jis tampa nekvalifikuotas toje kategorijoje ir pirkimo vykdytojas turi vertinti kvalifikaciją iš naujo. </a:t>
            </a:r>
          </a:p>
          <a:p>
            <a:endParaRPr lang="lt-LT" sz="400" b="1"/>
          </a:p>
          <a:p>
            <a:r>
              <a:rPr lang="lt-LT" sz="1500"/>
              <a:t>Norėdamas atsiimti savo pateiktą paraišką tiekėjas turi apie tai informuoti pirkimo vykdytoją susirašinėjimo priemonėmis (kitu būdu atsiimti paraiškos nėra galimybės)</a:t>
            </a:r>
          </a:p>
        </p:txBody>
      </p:sp>
      <p:pic>
        <p:nvPicPr>
          <p:cNvPr id="4" name="Picture 3">
            <a:extLst>
              <a:ext uri="{FF2B5EF4-FFF2-40B4-BE49-F238E27FC236}">
                <a16:creationId xmlns:a16="http://schemas.microsoft.com/office/drawing/2014/main" id="{7E9AC81B-E269-427A-3D18-1C2BEAEF5D0B}"/>
              </a:ext>
            </a:extLst>
          </p:cNvPr>
          <p:cNvPicPr>
            <a:picLocks noChangeAspect="1"/>
          </p:cNvPicPr>
          <p:nvPr/>
        </p:nvPicPr>
        <p:blipFill>
          <a:blip r:embed="rId4"/>
          <a:stretch>
            <a:fillRect/>
          </a:stretch>
        </p:blipFill>
        <p:spPr>
          <a:xfrm>
            <a:off x="759622" y="861401"/>
            <a:ext cx="10314665" cy="2567599"/>
          </a:xfrm>
          <a:prstGeom prst="rect">
            <a:avLst/>
          </a:prstGeom>
        </p:spPr>
      </p:pic>
      <p:sp>
        <p:nvSpPr>
          <p:cNvPr id="17" name="Stačiakampis 6">
            <a:extLst>
              <a:ext uri="{FF2B5EF4-FFF2-40B4-BE49-F238E27FC236}">
                <a16:creationId xmlns:a16="http://schemas.microsoft.com/office/drawing/2014/main" id="{BFCE4734-E7AD-7FF5-E8EE-91673AB74591}"/>
              </a:ext>
            </a:extLst>
          </p:cNvPr>
          <p:cNvSpPr/>
          <p:nvPr/>
        </p:nvSpPr>
        <p:spPr>
          <a:xfrm>
            <a:off x="9805926" y="2457777"/>
            <a:ext cx="570026" cy="180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Stačiakampis 6">
            <a:extLst>
              <a:ext uri="{FF2B5EF4-FFF2-40B4-BE49-F238E27FC236}">
                <a16:creationId xmlns:a16="http://schemas.microsoft.com/office/drawing/2014/main" id="{494511EC-0631-9242-EFCF-80600D3D2A0D}"/>
              </a:ext>
            </a:extLst>
          </p:cNvPr>
          <p:cNvSpPr/>
          <p:nvPr/>
        </p:nvSpPr>
        <p:spPr>
          <a:xfrm>
            <a:off x="10635171" y="930490"/>
            <a:ext cx="224095" cy="255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5529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4E70CD-D0BB-795F-B5F8-A7024A24FBD4}"/>
              </a:ext>
            </a:extLst>
          </p:cNvPr>
          <p:cNvPicPr>
            <a:picLocks noChangeAspect="1"/>
          </p:cNvPicPr>
          <p:nvPr/>
        </p:nvPicPr>
        <p:blipFill>
          <a:blip r:embed="rId2"/>
          <a:stretch>
            <a:fillRect/>
          </a:stretch>
        </p:blipFill>
        <p:spPr>
          <a:xfrm>
            <a:off x="492018" y="1115577"/>
            <a:ext cx="9697674" cy="3532611"/>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DPS nutraukimas ir galiojimo termino koregavimas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22</a:t>
            </a:r>
            <a:endParaRPr lang="en-US"/>
          </a:p>
        </p:txBody>
      </p:sp>
      <p:sp>
        <p:nvSpPr>
          <p:cNvPr id="27" name="Stačiakampis 6">
            <a:extLst>
              <a:ext uri="{FF2B5EF4-FFF2-40B4-BE49-F238E27FC236}">
                <a16:creationId xmlns:a16="http://schemas.microsoft.com/office/drawing/2014/main" id="{D1B0001D-C63F-891D-C6D2-D05F33524AAA}"/>
              </a:ext>
            </a:extLst>
          </p:cNvPr>
          <p:cNvSpPr/>
          <p:nvPr/>
        </p:nvSpPr>
        <p:spPr>
          <a:xfrm>
            <a:off x="7912370" y="2409207"/>
            <a:ext cx="1297529" cy="223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37">
            <a:extLst>
              <a:ext uri="{FF2B5EF4-FFF2-40B4-BE49-F238E27FC236}">
                <a16:creationId xmlns:a16="http://schemas.microsoft.com/office/drawing/2014/main" id="{AEB265AE-97E7-A331-E462-BF1C3D974D6E}"/>
              </a:ext>
            </a:extLst>
          </p:cNvPr>
          <p:cNvSpPr txBox="1"/>
          <p:nvPr/>
        </p:nvSpPr>
        <p:spPr>
          <a:xfrm>
            <a:off x="5338916" y="4908804"/>
            <a:ext cx="3401092" cy="33855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Paspaudus tiekėjas pašalinamas iš DPS</a:t>
            </a:r>
            <a:endParaRPr lang="en-US" sz="1600"/>
          </a:p>
        </p:txBody>
      </p:sp>
      <p:cxnSp>
        <p:nvCxnSpPr>
          <p:cNvPr id="6" name="Straight Arrow Connector 5">
            <a:extLst>
              <a:ext uri="{FF2B5EF4-FFF2-40B4-BE49-F238E27FC236}">
                <a16:creationId xmlns:a16="http://schemas.microsoft.com/office/drawing/2014/main" id="{012334CD-423F-7B49-6C77-A21D076804DE}"/>
              </a:ext>
            </a:extLst>
          </p:cNvPr>
          <p:cNvCxnSpPr>
            <a:cxnSpLocks/>
            <a:stCxn id="16" idx="0"/>
          </p:cNvCxnSpPr>
          <p:nvPr/>
        </p:nvCxnSpPr>
        <p:spPr>
          <a:xfrm flipV="1">
            <a:off x="7039462" y="3519948"/>
            <a:ext cx="1386783" cy="13888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E04362E-847F-A468-2147-7A479454FB0B}"/>
              </a:ext>
            </a:extLst>
          </p:cNvPr>
          <p:cNvCxnSpPr>
            <a:cxnSpLocks/>
          </p:cNvCxnSpPr>
          <p:nvPr/>
        </p:nvCxnSpPr>
        <p:spPr>
          <a:xfrm flipV="1">
            <a:off x="7039462" y="3081046"/>
            <a:ext cx="1442215" cy="18329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37">
            <a:extLst>
              <a:ext uri="{FF2B5EF4-FFF2-40B4-BE49-F238E27FC236}">
                <a16:creationId xmlns:a16="http://schemas.microsoft.com/office/drawing/2014/main" id="{803AF140-2A37-77CB-A86F-FABE1A871638}"/>
              </a:ext>
            </a:extLst>
          </p:cNvPr>
          <p:cNvSpPr txBox="1"/>
          <p:nvPr/>
        </p:nvSpPr>
        <p:spPr>
          <a:xfrm>
            <a:off x="9429135" y="956809"/>
            <a:ext cx="2697630" cy="4278094"/>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Pirkimo vykdytojas šioje skiltyje turi galimybę nutraukti DPS arba koreguoti jos terminą (prailginti). Nutraukiant sukurtą DPS (tarptautinį) pirkimo vykdytojas turi užpildyti skelbimą </a:t>
            </a:r>
            <a:r>
              <a:rPr lang="lt-LT" sz="1600">
                <a:ea typeface="Arial" panose="020B0604020202020204" pitchFamily="34" charset="0"/>
              </a:rPr>
              <a:t>apie pirkimo sutarties sudarymą (s</a:t>
            </a:r>
            <a:r>
              <a:rPr lang="lt-LT" sz="1600"/>
              <a:t>kelbimo pildymo instrukciją rasite </a:t>
            </a:r>
            <a:r>
              <a:rPr lang="lt-LT" sz="1600">
                <a:hlinkClick r:id="rId4"/>
              </a:rPr>
              <a:t>mokymo skaidrėse „</a:t>
            </a:r>
            <a:r>
              <a:rPr lang="en-US" sz="1600">
                <a:hlinkClick r:id="rId4"/>
              </a:rPr>
              <a:t>DPS skelbimai</a:t>
            </a:r>
            <a:r>
              <a:rPr lang="lt-LT" sz="1600">
                <a:hlinkClick r:id="rId4"/>
              </a:rPr>
              <a:t>“</a:t>
            </a:r>
            <a:r>
              <a:rPr lang="lt-LT" sz="1600">
                <a:ea typeface="Arial" panose="020B0604020202020204" pitchFamily="34" charset="0"/>
              </a:rPr>
              <a:t>), koreguojant DPS terminą – pranešimą apie pakeitimus (pranešimo apie pakeitimus </a:t>
            </a:r>
            <a:r>
              <a:rPr lang="lt-LT" sz="1600"/>
              <a:t>pildymo instrukciją rasite </a:t>
            </a:r>
            <a:r>
              <a:rPr lang="lt-LT" sz="1600">
                <a:hlinkClick r:id="rId4"/>
              </a:rPr>
              <a:t>mokymo skaidrėse „</a:t>
            </a:r>
            <a:r>
              <a:rPr lang="en-US" sz="1600">
                <a:hlinkClick r:id="rId4"/>
              </a:rPr>
              <a:t>DPS skelbimai</a:t>
            </a:r>
            <a:r>
              <a:rPr lang="lt-LT" sz="1600">
                <a:hlinkClick r:id="rId4"/>
              </a:rPr>
              <a:t>“</a:t>
            </a:r>
            <a:r>
              <a:rPr lang="lt-LT" sz="1600">
                <a:ea typeface="Arial" panose="020B0604020202020204" pitchFamily="34" charset="0"/>
              </a:rPr>
              <a:t>)</a:t>
            </a:r>
            <a:endParaRPr lang="en-US" sz="1600"/>
          </a:p>
        </p:txBody>
      </p:sp>
      <p:sp>
        <p:nvSpPr>
          <p:cNvPr id="28" name="TextBox 37">
            <a:extLst>
              <a:ext uri="{FF2B5EF4-FFF2-40B4-BE49-F238E27FC236}">
                <a16:creationId xmlns:a16="http://schemas.microsoft.com/office/drawing/2014/main" id="{6547C311-69AD-43E2-7923-6C9431B3A807}"/>
              </a:ext>
            </a:extLst>
          </p:cNvPr>
          <p:cNvSpPr txBox="1"/>
          <p:nvPr/>
        </p:nvSpPr>
        <p:spPr>
          <a:xfrm>
            <a:off x="492018" y="4883440"/>
            <a:ext cx="4473272" cy="33855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Šiame DPS patvirtinti dalyviai dviejose kategorijose</a:t>
            </a:r>
            <a:endParaRPr lang="en-US" sz="1600"/>
          </a:p>
        </p:txBody>
      </p:sp>
      <p:cxnSp>
        <p:nvCxnSpPr>
          <p:cNvPr id="29" name="Straight Arrow Connector 28">
            <a:extLst>
              <a:ext uri="{FF2B5EF4-FFF2-40B4-BE49-F238E27FC236}">
                <a16:creationId xmlns:a16="http://schemas.microsoft.com/office/drawing/2014/main" id="{4C9984BF-5C8C-E152-5F12-7840EA69B0B8}"/>
              </a:ext>
            </a:extLst>
          </p:cNvPr>
          <p:cNvCxnSpPr>
            <a:cxnSpLocks/>
          </p:cNvCxnSpPr>
          <p:nvPr/>
        </p:nvCxnSpPr>
        <p:spPr>
          <a:xfrm flipV="1">
            <a:off x="1042219" y="3081046"/>
            <a:ext cx="548619" cy="18023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5747C15-5953-020E-7154-CC572D988E3A}"/>
              </a:ext>
            </a:extLst>
          </p:cNvPr>
          <p:cNvCxnSpPr>
            <a:cxnSpLocks/>
          </p:cNvCxnSpPr>
          <p:nvPr/>
        </p:nvCxnSpPr>
        <p:spPr>
          <a:xfrm flipV="1">
            <a:off x="1277199" y="3509240"/>
            <a:ext cx="313639" cy="1374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A4766592-868A-5675-C672-73F6173787B7}"/>
              </a:ext>
            </a:extLst>
          </p:cNvPr>
          <p:cNvCxnSpPr>
            <a:cxnSpLocks/>
            <a:stCxn id="24" idx="1"/>
          </p:cNvCxnSpPr>
          <p:nvPr/>
        </p:nvCxnSpPr>
        <p:spPr>
          <a:xfrm flipH="1" flipV="1">
            <a:off x="8740008" y="2676401"/>
            <a:ext cx="689127" cy="4194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586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59383" y="5387151"/>
            <a:ext cx="2527816" cy="1470849"/>
          </a:xfrm>
          <a:prstGeom prst="rect">
            <a:avLst/>
          </a:prstGeom>
        </p:spPr>
      </p:pic>
      <p:sp>
        <p:nvSpPr>
          <p:cNvPr id="8" name="Pavadinimas 1"/>
          <p:cNvSpPr>
            <a:spLocks noGrp="1"/>
          </p:cNvSpPr>
          <p:nvPr>
            <p:ph type="title"/>
          </p:nvPr>
        </p:nvSpPr>
        <p:spPr>
          <a:xfrm>
            <a:off x="665636" y="116705"/>
            <a:ext cx="10860727" cy="1032037"/>
          </a:xfrm>
        </p:spPr>
        <p:txBody>
          <a:bodyPr>
            <a:noAutofit/>
          </a:bodyPr>
          <a:lstStyle/>
          <a:p>
            <a:pPr algn="ctr"/>
            <a:r>
              <a:rPr lang="lt-LT" sz="3600" b="1"/>
              <a:t>Konkrečių pirkimų vykdymas DPS. Sukurti konkrečią sutartį</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23</a:t>
            </a:r>
            <a:endParaRPr lang="en-US"/>
          </a:p>
        </p:txBody>
      </p:sp>
      <p:pic>
        <p:nvPicPr>
          <p:cNvPr id="14" name="Picture 13">
            <a:extLst>
              <a:ext uri="{FF2B5EF4-FFF2-40B4-BE49-F238E27FC236}">
                <a16:creationId xmlns:a16="http://schemas.microsoft.com/office/drawing/2014/main" id="{904385A3-7B87-80FE-47BA-128C511BEC7B}"/>
              </a:ext>
            </a:extLst>
          </p:cNvPr>
          <p:cNvPicPr>
            <a:picLocks noChangeAspect="1"/>
          </p:cNvPicPr>
          <p:nvPr/>
        </p:nvPicPr>
        <p:blipFill>
          <a:blip r:embed="rId3"/>
          <a:stretch>
            <a:fillRect/>
          </a:stretch>
        </p:blipFill>
        <p:spPr>
          <a:xfrm>
            <a:off x="474600" y="1050720"/>
            <a:ext cx="8991471" cy="3036181"/>
          </a:xfrm>
          <a:prstGeom prst="rect">
            <a:avLst/>
          </a:prstGeom>
        </p:spPr>
      </p:pic>
      <p:sp>
        <p:nvSpPr>
          <p:cNvPr id="9" name="Stačiakampis 6">
            <a:extLst>
              <a:ext uri="{FF2B5EF4-FFF2-40B4-BE49-F238E27FC236}">
                <a16:creationId xmlns:a16="http://schemas.microsoft.com/office/drawing/2014/main" id="{3D85F7B8-2F35-DF95-8DC4-CAC4A2551FFA}"/>
              </a:ext>
            </a:extLst>
          </p:cNvPr>
          <p:cNvSpPr/>
          <p:nvPr/>
        </p:nvSpPr>
        <p:spPr>
          <a:xfrm>
            <a:off x="8620906" y="1719354"/>
            <a:ext cx="744741" cy="151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a:extLst>
              <a:ext uri="{FF2B5EF4-FFF2-40B4-BE49-F238E27FC236}">
                <a16:creationId xmlns:a16="http://schemas.microsoft.com/office/drawing/2014/main" id="{D36873C6-70EB-4248-D3F9-6AD355A68A37}"/>
              </a:ext>
            </a:extLst>
          </p:cNvPr>
          <p:cNvPicPr>
            <a:picLocks noChangeAspect="1"/>
          </p:cNvPicPr>
          <p:nvPr/>
        </p:nvPicPr>
        <p:blipFill>
          <a:blip r:embed="rId4"/>
          <a:stretch>
            <a:fillRect/>
          </a:stretch>
        </p:blipFill>
        <p:spPr>
          <a:xfrm>
            <a:off x="520925" y="4194012"/>
            <a:ext cx="8991471" cy="2039714"/>
          </a:xfrm>
          <a:prstGeom prst="rect">
            <a:avLst/>
          </a:prstGeom>
        </p:spPr>
      </p:pic>
      <p:sp>
        <p:nvSpPr>
          <p:cNvPr id="21" name="Ovalas 5">
            <a:extLst>
              <a:ext uri="{FF2B5EF4-FFF2-40B4-BE49-F238E27FC236}">
                <a16:creationId xmlns:a16="http://schemas.microsoft.com/office/drawing/2014/main" id="{06F21578-82EC-BDF0-2A20-7E92605C07A2}"/>
              </a:ext>
            </a:extLst>
          </p:cNvPr>
          <p:cNvSpPr/>
          <p:nvPr/>
        </p:nvSpPr>
        <p:spPr>
          <a:xfrm>
            <a:off x="7831686" y="542956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Stačiakampis 6">
            <a:extLst>
              <a:ext uri="{FF2B5EF4-FFF2-40B4-BE49-F238E27FC236}">
                <a16:creationId xmlns:a16="http://schemas.microsoft.com/office/drawing/2014/main" id="{D1B0001D-C63F-891D-C6D2-D05F33524AAA}"/>
              </a:ext>
            </a:extLst>
          </p:cNvPr>
          <p:cNvSpPr/>
          <p:nvPr/>
        </p:nvSpPr>
        <p:spPr>
          <a:xfrm>
            <a:off x="8359962" y="5469819"/>
            <a:ext cx="1116987" cy="265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Stačiakampis 6">
            <a:extLst>
              <a:ext uri="{FF2B5EF4-FFF2-40B4-BE49-F238E27FC236}">
                <a16:creationId xmlns:a16="http://schemas.microsoft.com/office/drawing/2014/main" id="{C1C2A784-4DDC-B454-97F0-208E737FBF1B}"/>
              </a:ext>
            </a:extLst>
          </p:cNvPr>
          <p:cNvSpPr/>
          <p:nvPr/>
        </p:nvSpPr>
        <p:spPr>
          <a:xfrm>
            <a:off x="8332296" y="5989798"/>
            <a:ext cx="1144653" cy="265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816206" y="3235007"/>
            <a:ext cx="2214171" cy="2062103"/>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Kiekvienoje atskiroje DPS kategorijoje kuriami ir vykdomi konkretūs pirkimai. Šiuo konkrečiu atveju pasirinkome vykdyti konkretų pirkimą DPS kategorijoje „Minkštieji baldai“</a:t>
            </a:r>
            <a:endParaRPr lang="en-US" sz="1600"/>
          </a:p>
        </p:txBody>
      </p:sp>
      <p:sp>
        <p:nvSpPr>
          <p:cNvPr id="2" name="TextBox 37">
            <a:extLst>
              <a:ext uri="{FF2B5EF4-FFF2-40B4-BE49-F238E27FC236}">
                <a16:creationId xmlns:a16="http://schemas.microsoft.com/office/drawing/2014/main" id="{392C9E8C-E07E-D654-37C6-41E5C5D6C3EB}"/>
              </a:ext>
            </a:extLst>
          </p:cNvPr>
          <p:cNvSpPr txBox="1"/>
          <p:nvPr/>
        </p:nvSpPr>
        <p:spPr>
          <a:xfrm>
            <a:off x="9816206" y="1050720"/>
            <a:ext cx="2167247" cy="2062103"/>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Konkrečių pirkimų vykdymui „DPS meniu“ skiltyje pasirenkama „Konkrečios sutartys“. Toje pačioje DPS kategorijoje galima sukurti daug atskirų konkrečių pirkimų</a:t>
            </a:r>
            <a:endParaRPr lang="en-US" sz="1600"/>
          </a:p>
        </p:txBody>
      </p:sp>
      <p:cxnSp>
        <p:nvCxnSpPr>
          <p:cNvPr id="4" name="Straight Arrow Connector 3">
            <a:extLst>
              <a:ext uri="{FF2B5EF4-FFF2-40B4-BE49-F238E27FC236}">
                <a16:creationId xmlns:a16="http://schemas.microsoft.com/office/drawing/2014/main" id="{4482CB7B-C2E8-BB6E-5A5D-2ACF9EA6FC1E}"/>
              </a:ext>
            </a:extLst>
          </p:cNvPr>
          <p:cNvCxnSpPr>
            <a:cxnSpLocks/>
            <a:stCxn id="22" idx="1"/>
          </p:cNvCxnSpPr>
          <p:nvPr/>
        </p:nvCxnSpPr>
        <p:spPr>
          <a:xfrm flipH="1">
            <a:off x="8993276" y="4266059"/>
            <a:ext cx="822930" cy="11210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Ovalas 5">
            <a:extLst>
              <a:ext uri="{FF2B5EF4-FFF2-40B4-BE49-F238E27FC236}">
                <a16:creationId xmlns:a16="http://schemas.microsoft.com/office/drawing/2014/main" id="{8BEDA278-D36C-611E-51CC-F96B084FFA25}"/>
              </a:ext>
            </a:extLst>
          </p:cNvPr>
          <p:cNvSpPr/>
          <p:nvPr/>
        </p:nvSpPr>
        <p:spPr>
          <a:xfrm>
            <a:off x="8144110" y="1603797"/>
            <a:ext cx="376372" cy="306609"/>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Tree>
    <p:extLst>
      <p:ext uri="{BB962C8B-B14F-4D97-AF65-F5344CB8AC3E}">
        <p14:creationId xmlns:p14="http://schemas.microsoft.com/office/powerpoint/2010/main" val="2711033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Suvesti pirkimo informaciją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24</a:t>
            </a:r>
            <a:endParaRPr lang="en-US"/>
          </a:p>
        </p:txBody>
      </p:sp>
      <p:sp>
        <p:nvSpPr>
          <p:cNvPr id="9" name="Stačiakampis 6">
            <a:extLst>
              <a:ext uri="{FF2B5EF4-FFF2-40B4-BE49-F238E27FC236}">
                <a16:creationId xmlns:a16="http://schemas.microsoft.com/office/drawing/2014/main" id="{3D85F7B8-2F35-DF95-8DC4-CAC4A2551FFA}"/>
              </a:ext>
            </a:extLst>
          </p:cNvPr>
          <p:cNvSpPr/>
          <p:nvPr/>
        </p:nvSpPr>
        <p:spPr>
          <a:xfrm>
            <a:off x="9062588" y="1686602"/>
            <a:ext cx="816628" cy="141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891403" y="5233262"/>
            <a:ext cx="5593288" cy="33855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Dauguma reikiamos informacijos perkeliama iš DPS kūrimo etapo</a:t>
            </a:r>
            <a:endParaRPr lang="en-US" sz="1600"/>
          </a:p>
        </p:txBody>
      </p:sp>
      <p:pic>
        <p:nvPicPr>
          <p:cNvPr id="4" name="Picture 3">
            <a:extLst>
              <a:ext uri="{FF2B5EF4-FFF2-40B4-BE49-F238E27FC236}">
                <a16:creationId xmlns:a16="http://schemas.microsoft.com/office/drawing/2014/main" id="{0147FD13-3074-3A21-572F-E3CA481A840C}"/>
              </a:ext>
            </a:extLst>
          </p:cNvPr>
          <p:cNvPicPr>
            <a:picLocks noChangeAspect="1"/>
          </p:cNvPicPr>
          <p:nvPr/>
        </p:nvPicPr>
        <p:blipFill>
          <a:blip r:embed="rId3"/>
          <a:stretch>
            <a:fillRect/>
          </a:stretch>
        </p:blipFill>
        <p:spPr>
          <a:xfrm>
            <a:off x="904207" y="1196920"/>
            <a:ext cx="10020467" cy="3918468"/>
          </a:xfrm>
          <a:prstGeom prst="rect">
            <a:avLst/>
          </a:prstGeom>
        </p:spPr>
      </p:pic>
      <p:sp>
        <p:nvSpPr>
          <p:cNvPr id="5" name="Arrow: Right 4">
            <a:extLst>
              <a:ext uri="{FF2B5EF4-FFF2-40B4-BE49-F238E27FC236}">
                <a16:creationId xmlns:a16="http://schemas.microsoft.com/office/drawing/2014/main" id="{65782BFA-0060-A1E4-DD1B-03F3263E0344}"/>
              </a:ext>
            </a:extLst>
          </p:cNvPr>
          <p:cNvSpPr/>
          <p:nvPr/>
        </p:nvSpPr>
        <p:spPr>
          <a:xfrm>
            <a:off x="272840" y="137245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Arrow: Right 5">
            <a:extLst>
              <a:ext uri="{FF2B5EF4-FFF2-40B4-BE49-F238E27FC236}">
                <a16:creationId xmlns:a16="http://schemas.microsoft.com/office/drawing/2014/main" id="{F5F7DBEA-0A79-F236-52B2-FD79C41AC30F}"/>
              </a:ext>
            </a:extLst>
          </p:cNvPr>
          <p:cNvSpPr/>
          <p:nvPr/>
        </p:nvSpPr>
        <p:spPr>
          <a:xfrm>
            <a:off x="260037" y="24977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Ovalas 5">
            <a:extLst>
              <a:ext uri="{FF2B5EF4-FFF2-40B4-BE49-F238E27FC236}">
                <a16:creationId xmlns:a16="http://schemas.microsoft.com/office/drawing/2014/main" id="{3699966E-8C64-DFF8-FD83-7CCE5D718F15}"/>
              </a:ext>
            </a:extLst>
          </p:cNvPr>
          <p:cNvSpPr/>
          <p:nvPr/>
        </p:nvSpPr>
        <p:spPr>
          <a:xfrm>
            <a:off x="409074" y="10475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Tree>
    <p:extLst>
      <p:ext uri="{BB962C8B-B14F-4D97-AF65-F5344CB8AC3E}">
        <p14:creationId xmlns:p14="http://schemas.microsoft.com/office/powerpoint/2010/main" val="329845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Suvesti pirkimo informaciją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25</a:t>
            </a: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855302" y="5363139"/>
            <a:ext cx="4179070"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Dauguma reikiamos informacijos perkeliama iš DPS kūrimo etapo</a:t>
            </a:r>
            <a:endParaRPr lang="en-US" sz="1600"/>
          </a:p>
        </p:txBody>
      </p:sp>
      <p:sp>
        <p:nvSpPr>
          <p:cNvPr id="5" name="Arrow: Right 4">
            <a:extLst>
              <a:ext uri="{FF2B5EF4-FFF2-40B4-BE49-F238E27FC236}">
                <a16:creationId xmlns:a16="http://schemas.microsoft.com/office/drawing/2014/main" id="{65782BFA-0060-A1E4-DD1B-03F3263E0344}"/>
              </a:ext>
            </a:extLst>
          </p:cNvPr>
          <p:cNvSpPr/>
          <p:nvPr/>
        </p:nvSpPr>
        <p:spPr>
          <a:xfrm>
            <a:off x="182691" y="12041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Arrow: Right 10">
            <a:extLst>
              <a:ext uri="{FF2B5EF4-FFF2-40B4-BE49-F238E27FC236}">
                <a16:creationId xmlns:a16="http://schemas.microsoft.com/office/drawing/2014/main" id="{BE020B01-896F-34B3-364A-0AC767F5EE95}"/>
              </a:ext>
            </a:extLst>
          </p:cNvPr>
          <p:cNvSpPr/>
          <p:nvPr/>
        </p:nvSpPr>
        <p:spPr>
          <a:xfrm>
            <a:off x="182690" y="27862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Arrow: Right 12">
            <a:extLst>
              <a:ext uri="{FF2B5EF4-FFF2-40B4-BE49-F238E27FC236}">
                <a16:creationId xmlns:a16="http://schemas.microsoft.com/office/drawing/2014/main" id="{36D3F745-E903-F3DF-F68A-034EC17D30D0}"/>
              </a:ext>
            </a:extLst>
          </p:cNvPr>
          <p:cNvSpPr/>
          <p:nvPr/>
        </p:nvSpPr>
        <p:spPr>
          <a:xfrm>
            <a:off x="174307" y="3117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Arrow: Right 13">
            <a:extLst>
              <a:ext uri="{FF2B5EF4-FFF2-40B4-BE49-F238E27FC236}">
                <a16:creationId xmlns:a16="http://schemas.microsoft.com/office/drawing/2014/main" id="{66935F3F-5607-8ECC-A90F-F1105C279C5D}"/>
              </a:ext>
            </a:extLst>
          </p:cNvPr>
          <p:cNvSpPr/>
          <p:nvPr/>
        </p:nvSpPr>
        <p:spPr>
          <a:xfrm>
            <a:off x="196805" y="3446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4F992493-02A3-6EDF-5010-682455786A67}"/>
              </a:ext>
            </a:extLst>
          </p:cNvPr>
          <p:cNvSpPr/>
          <p:nvPr/>
        </p:nvSpPr>
        <p:spPr>
          <a:xfrm>
            <a:off x="174307" y="41187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11B0E43D-FA5D-0C13-78A1-0E6B4CC899B8}"/>
              </a:ext>
            </a:extLst>
          </p:cNvPr>
          <p:cNvSpPr/>
          <p:nvPr/>
        </p:nvSpPr>
        <p:spPr>
          <a:xfrm>
            <a:off x="174306" y="43684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6EFC5136-E8A1-67EE-C427-EE8376D10D42}"/>
              </a:ext>
            </a:extLst>
          </p:cNvPr>
          <p:cNvSpPr/>
          <p:nvPr/>
        </p:nvSpPr>
        <p:spPr>
          <a:xfrm>
            <a:off x="182690" y="46724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3" name="Picture 22">
            <a:extLst>
              <a:ext uri="{FF2B5EF4-FFF2-40B4-BE49-F238E27FC236}">
                <a16:creationId xmlns:a16="http://schemas.microsoft.com/office/drawing/2014/main" id="{CA9E0188-A66D-E373-7C05-CC680C70EB94}"/>
              </a:ext>
            </a:extLst>
          </p:cNvPr>
          <p:cNvPicPr>
            <a:picLocks noChangeAspect="1"/>
          </p:cNvPicPr>
          <p:nvPr/>
        </p:nvPicPr>
        <p:blipFill>
          <a:blip r:embed="rId3"/>
          <a:stretch>
            <a:fillRect/>
          </a:stretch>
        </p:blipFill>
        <p:spPr>
          <a:xfrm>
            <a:off x="5961450" y="5321625"/>
            <a:ext cx="3161258" cy="1279677"/>
          </a:xfrm>
          <a:prstGeom prst="rect">
            <a:avLst/>
          </a:prstGeom>
        </p:spPr>
      </p:pic>
      <p:sp>
        <p:nvSpPr>
          <p:cNvPr id="2" name="Stačiakampis 6">
            <a:extLst>
              <a:ext uri="{FF2B5EF4-FFF2-40B4-BE49-F238E27FC236}">
                <a16:creationId xmlns:a16="http://schemas.microsoft.com/office/drawing/2014/main" id="{56B756C3-6CFA-635C-3053-6513B4B2368E}"/>
              </a:ext>
            </a:extLst>
          </p:cNvPr>
          <p:cNvSpPr/>
          <p:nvPr/>
        </p:nvSpPr>
        <p:spPr>
          <a:xfrm>
            <a:off x="7925044" y="6194032"/>
            <a:ext cx="596128" cy="325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9ADBAD62-4640-72DE-5425-00AF5AA51EA0}"/>
              </a:ext>
            </a:extLst>
          </p:cNvPr>
          <p:cNvSpPr/>
          <p:nvPr/>
        </p:nvSpPr>
        <p:spPr>
          <a:xfrm>
            <a:off x="7466120" y="617144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grpSp>
        <p:nvGrpSpPr>
          <p:cNvPr id="24" name="Group 23">
            <a:extLst>
              <a:ext uri="{FF2B5EF4-FFF2-40B4-BE49-F238E27FC236}">
                <a16:creationId xmlns:a16="http://schemas.microsoft.com/office/drawing/2014/main" id="{7B50DB8D-9C2C-898C-D0E9-0C3E0815651E}"/>
              </a:ext>
            </a:extLst>
          </p:cNvPr>
          <p:cNvGrpSpPr/>
          <p:nvPr/>
        </p:nvGrpSpPr>
        <p:grpSpPr>
          <a:xfrm>
            <a:off x="752967" y="769089"/>
            <a:ext cx="11263527" cy="4552536"/>
            <a:chOff x="752967" y="769089"/>
            <a:chExt cx="11263527" cy="4552536"/>
          </a:xfrm>
        </p:grpSpPr>
        <p:pic>
          <p:nvPicPr>
            <p:cNvPr id="7" name="Picture 6">
              <a:extLst>
                <a:ext uri="{FF2B5EF4-FFF2-40B4-BE49-F238E27FC236}">
                  <a16:creationId xmlns:a16="http://schemas.microsoft.com/office/drawing/2014/main" id="{9E195F0B-332A-1D2F-87A2-74258B907EF3}"/>
                </a:ext>
              </a:extLst>
            </p:cNvPr>
            <p:cNvPicPr>
              <a:picLocks noChangeAspect="1"/>
            </p:cNvPicPr>
            <p:nvPr/>
          </p:nvPicPr>
          <p:blipFill>
            <a:blip r:embed="rId4"/>
            <a:stretch>
              <a:fillRect/>
            </a:stretch>
          </p:blipFill>
          <p:spPr>
            <a:xfrm>
              <a:off x="845615" y="1147207"/>
              <a:ext cx="11126518" cy="4100830"/>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1264440" y="5016355"/>
              <a:ext cx="752054" cy="283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Ovalas 5">
              <a:extLst>
                <a:ext uri="{FF2B5EF4-FFF2-40B4-BE49-F238E27FC236}">
                  <a16:creationId xmlns:a16="http://schemas.microsoft.com/office/drawing/2014/main" id="{C4FCBFCE-D3D1-767F-587A-C61360E50216}"/>
                </a:ext>
              </a:extLst>
            </p:cNvPr>
            <p:cNvSpPr/>
            <p:nvPr/>
          </p:nvSpPr>
          <p:spPr>
            <a:xfrm>
              <a:off x="752967" y="76908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9" name="Ovalas 5">
              <a:extLst>
                <a:ext uri="{FF2B5EF4-FFF2-40B4-BE49-F238E27FC236}">
                  <a16:creationId xmlns:a16="http://schemas.microsoft.com/office/drawing/2014/main" id="{8C054740-1748-6D4E-1FAF-E485C8EBF5FA}"/>
                </a:ext>
              </a:extLst>
            </p:cNvPr>
            <p:cNvSpPr/>
            <p:nvPr/>
          </p:nvSpPr>
          <p:spPr>
            <a:xfrm>
              <a:off x="10401859" y="4989996"/>
              <a:ext cx="376372" cy="331629"/>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0" name="TextBox 37">
              <a:extLst>
                <a:ext uri="{FF2B5EF4-FFF2-40B4-BE49-F238E27FC236}">
                  <a16:creationId xmlns:a16="http://schemas.microsoft.com/office/drawing/2014/main" id="{7C4AD3B5-7F2C-7972-5D23-8F3D2913A42E}"/>
                </a:ext>
              </a:extLst>
            </p:cNvPr>
            <p:cNvSpPr txBox="1"/>
            <p:nvPr/>
          </p:nvSpPr>
          <p:spPr>
            <a:xfrm>
              <a:off x="5223647" y="1271719"/>
              <a:ext cx="3517230"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DPS pirkimo vykdytojai konkrečiame pirkime gali taikyti aukciono procedūrą</a:t>
              </a:r>
              <a:endParaRPr lang="en-US" sz="1600"/>
            </a:p>
          </p:txBody>
        </p:sp>
        <p:cxnSp>
          <p:nvCxnSpPr>
            <p:cNvPr id="21" name="Straight Arrow Connector 20">
              <a:extLst>
                <a:ext uri="{FF2B5EF4-FFF2-40B4-BE49-F238E27FC236}">
                  <a16:creationId xmlns:a16="http://schemas.microsoft.com/office/drawing/2014/main" id="{343D97F0-D54F-33B7-11C2-757426A4BAC7}"/>
                </a:ext>
              </a:extLst>
            </p:cNvPr>
            <p:cNvCxnSpPr>
              <a:cxnSpLocks/>
            </p:cNvCxnSpPr>
            <p:nvPr/>
          </p:nvCxnSpPr>
          <p:spPr>
            <a:xfrm flipH="1" flipV="1">
              <a:off x="1530702" y="1370404"/>
              <a:ext cx="3698208" cy="27064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5" name="Arrow: Right 24">
            <a:extLst>
              <a:ext uri="{FF2B5EF4-FFF2-40B4-BE49-F238E27FC236}">
                <a16:creationId xmlns:a16="http://schemas.microsoft.com/office/drawing/2014/main" id="{E188B328-DA13-D55D-296C-4FF946505F54}"/>
              </a:ext>
            </a:extLst>
          </p:cNvPr>
          <p:cNvSpPr/>
          <p:nvPr/>
        </p:nvSpPr>
        <p:spPr>
          <a:xfrm>
            <a:off x="238108" y="2181560"/>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252371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Nustatyti pirkimo eigą (vienas vokas)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26</a:t>
            </a: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5924551" y="4982254"/>
            <a:ext cx="4676774" cy="58477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Nustatome pirkimo struktūrą ir vertinimo kriterijus „Ne sistemoje“, kai pasiūlymai teikiami viename voke</a:t>
            </a:r>
            <a:endParaRPr lang="lt-LT" sz="1600">
              <a:solidFill>
                <a:srgbClr val="FF0000"/>
              </a:solidFill>
              <a:highlight>
                <a:srgbClr val="FFFF00"/>
              </a:highlight>
              <a:ea typeface="Calibri"/>
              <a:cs typeface="Calibri"/>
            </a:endParaRPr>
          </a:p>
        </p:txBody>
      </p:sp>
      <p:pic>
        <p:nvPicPr>
          <p:cNvPr id="5" name="Picture 4">
            <a:extLst>
              <a:ext uri="{FF2B5EF4-FFF2-40B4-BE49-F238E27FC236}">
                <a16:creationId xmlns:a16="http://schemas.microsoft.com/office/drawing/2014/main" id="{14F90EA7-B0B9-A754-FB1A-C7765F1DDAA3}"/>
              </a:ext>
            </a:extLst>
          </p:cNvPr>
          <p:cNvPicPr>
            <a:picLocks noChangeAspect="1"/>
          </p:cNvPicPr>
          <p:nvPr/>
        </p:nvPicPr>
        <p:blipFill>
          <a:blip r:embed="rId3"/>
          <a:stretch>
            <a:fillRect/>
          </a:stretch>
        </p:blipFill>
        <p:spPr>
          <a:xfrm>
            <a:off x="792436" y="1233249"/>
            <a:ext cx="8154538" cy="285790"/>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802674" y="1233249"/>
            <a:ext cx="381569" cy="275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1CF7C37D-A0A5-4D3F-9144-9A08861EFFC0}"/>
              </a:ext>
            </a:extLst>
          </p:cNvPr>
          <p:cNvPicPr>
            <a:picLocks noChangeAspect="1"/>
          </p:cNvPicPr>
          <p:nvPr/>
        </p:nvPicPr>
        <p:blipFill>
          <a:blip r:embed="rId4"/>
          <a:stretch>
            <a:fillRect/>
          </a:stretch>
        </p:blipFill>
        <p:spPr>
          <a:xfrm>
            <a:off x="764859" y="1618697"/>
            <a:ext cx="10607414" cy="716869"/>
          </a:xfrm>
          <a:prstGeom prst="rect">
            <a:avLst/>
          </a:prstGeom>
        </p:spPr>
      </p:pic>
      <p:sp>
        <p:nvSpPr>
          <p:cNvPr id="9" name="Stačiakampis 6">
            <a:extLst>
              <a:ext uri="{FF2B5EF4-FFF2-40B4-BE49-F238E27FC236}">
                <a16:creationId xmlns:a16="http://schemas.microsoft.com/office/drawing/2014/main" id="{987E9F7E-D3E8-6B08-B1C6-5BA74E92A0E1}"/>
              </a:ext>
            </a:extLst>
          </p:cNvPr>
          <p:cNvSpPr/>
          <p:nvPr/>
        </p:nvSpPr>
        <p:spPr>
          <a:xfrm>
            <a:off x="3000463" y="1840809"/>
            <a:ext cx="977372" cy="19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as 5">
            <a:extLst>
              <a:ext uri="{FF2B5EF4-FFF2-40B4-BE49-F238E27FC236}">
                <a16:creationId xmlns:a16="http://schemas.microsoft.com/office/drawing/2014/main" id="{B2D76811-8F06-DD4A-2240-0347CAF9C9F0}"/>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12" name="Ovalas 5">
            <a:extLst>
              <a:ext uri="{FF2B5EF4-FFF2-40B4-BE49-F238E27FC236}">
                <a16:creationId xmlns:a16="http://schemas.microsoft.com/office/drawing/2014/main" id="{81BB1020-4DBC-AB60-7779-5369880D7B66}"/>
              </a:ext>
            </a:extLst>
          </p:cNvPr>
          <p:cNvSpPr/>
          <p:nvPr/>
        </p:nvSpPr>
        <p:spPr>
          <a:xfrm>
            <a:off x="2329031" y="176559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4" name="Picture 13">
            <a:extLst>
              <a:ext uri="{FF2B5EF4-FFF2-40B4-BE49-F238E27FC236}">
                <a16:creationId xmlns:a16="http://schemas.microsoft.com/office/drawing/2014/main" id="{E678D0E1-25B0-BA08-B3CA-F460426AACAE}"/>
              </a:ext>
            </a:extLst>
          </p:cNvPr>
          <p:cNvPicPr>
            <a:picLocks noChangeAspect="1"/>
          </p:cNvPicPr>
          <p:nvPr/>
        </p:nvPicPr>
        <p:blipFill>
          <a:blip r:embed="rId5"/>
          <a:stretch>
            <a:fillRect/>
          </a:stretch>
        </p:blipFill>
        <p:spPr>
          <a:xfrm>
            <a:off x="746032" y="2470750"/>
            <a:ext cx="10639425" cy="2348088"/>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0318466" y="4628304"/>
            <a:ext cx="9525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C28150C8-F7D3-EB14-8BFB-9E3B1E47D87F}"/>
              </a:ext>
            </a:extLst>
          </p:cNvPr>
          <p:cNvSpPr/>
          <p:nvPr/>
        </p:nvSpPr>
        <p:spPr>
          <a:xfrm>
            <a:off x="10429875" y="3984678"/>
            <a:ext cx="17145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D3C87606-5603-480C-4EA6-278BCFFAE590}"/>
              </a:ext>
            </a:extLst>
          </p:cNvPr>
          <p:cNvSpPr/>
          <p:nvPr/>
        </p:nvSpPr>
        <p:spPr>
          <a:xfrm>
            <a:off x="7807825" y="392516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7" name="Ovalas 5">
            <a:extLst>
              <a:ext uri="{FF2B5EF4-FFF2-40B4-BE49-F238E27FC236}">
                <a16:creationId xmlns:a16="http://schemas.microsoft.com/office/drawing/2014/main" id="{CEC6C760-7C52-2DBD-2865-71BC81FA6791}"/>
              </a:ext>
            </a:extLst>
          </p:cNvPr>
          <p:cNvSpPr/>
          <p:nvPr/>
        </p:nvSpPr>
        <p:spPr>
          <a:xfrm>
            <a:off x="9475998" y="459330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2BB3E726-F030-1ECD-DAF6-F54F1830317C}"/>
              </a:ext>
            </a:extLst>
          </p:cNvPr>
          <p:cNvPicPr>
            <a:picLocks noChangeAspect="1"/>
          </p:cNvPicPr>
          <p:nvPr/>
        </p:nvPicPr>
        <p:blipFill>
          <a:blip r:embed="rId6"/>
          <a:stretch>
            <a:fillRect/>
          </a:stretch>
        </p:blipFill>
        <p:spPr>
          <a:xfrm>
            <a:off x="856673" y="4943808"/>
            <a:ext cx="3321088" cy="1361885"/>
          </a:xfrm>
          <a:prstGeom prst="rect">
            <a:avLst/>
          </a:prstGeom>
        </p:spPr>
      </p:pic>
      <p:sp>
        <p:nvSpPr>
          <p:cNvPr id="20" name="Stačiakampis 6">
            <a:extLst>
              <a:ext uri="{FF2B5EF4-FFF2-40B4-BE49-F238E27FC236}">
                <a16:creationId xmlns:a16="http://schemas.microsoft.com/office/drawing/2014/main" id="{26C89442-0A8D-E8CD-FDA7-F70B60067429}"/>
              </a:ext>
            </a:extLst>
          </p:cNvPr>
          <p:cNvSpPr/>
          <p:nvPr/>
        </p:nvSpPr>
        <p:spPr>
          <a:xfrm>
            <a:off x="2924175" y="5935259"/>
            <a:ext cx="564974" cy="374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as 5">
            <a:extLst>
              <a:ext uri="{FF2B5EF4-FFF2-40B4-BE49-F238E27FC236}">
                <a16:creationId xmlns:a16="http://schemas.microsoft.com/office/drawing/2014/main" id="{766E9C9B-B392-C3DB-82E9-0B5C9B226486}"/>
              </a:ext>
            </a:extLst>
          </p:cNvPr>
          <p:cNvSpPr/>
          <p:nvPr/>
        </p:nvSpPr>
        <p:spPr>
          <a:xfrm>
            <a:off x="2427060" y="597324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cxnSp>
        <p:nvCxnSpPr>
          <p:cNvPr id="23" name="Straight Arrow Connector 22">
            <a:extLst>
              <a:ext uri="{FF2B5EF4-FFF2-40B4-BE49-F238E27FC236}">
                <a16:creationId xmlns:a16="http://schemas.microsoft.com/office/drawing/2014/main" id="{57A1B9B3-EBB3-D3BB-CCCF-CADB5F719143}"/>
              </a:ext>
            </a:extLst>
          </p:cNvPr>
          <p:cNvCxnSpPr>
            <a:cxnSpLocks/>
            <a:stCxn id="22" idx="0"/>
          </p:cNvCxnSpPr>
          <p:nvPr/>
        </p:nvCxnSpPr>
        <p:spPr>
          <a:xfrm flipV="1">
            <a:off x="8262938" y="4105419"/>
            <a:ext cx="64204" cy="8768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431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F2618-33B4-4D65-5762-1C99DF222DE2}"/>
              </a:ext>
            </a:extLst>
          </p:cNvPr>
          <p:cNvPicPr>
            <a:picLocks noChangeAspect="1"/>
          </p:cNvPicPr>
          <p:nvPr/>
        </p:nvPicPr>
        <p:blipFill>
          <a:blip r:embed="rId2"/>
          <a:stretch>
            <a:fillRect/>
          </a:stretch>
        </p:blipFill>
        <p:spPr>
          <a:xfrm>
            <a:off x="491613" y="1917271"/>
            <a:ext cx="11218606" cy="3026110"/>
          </a:xfrm>
          <a:prstGeom prst="rect">
            <a:avLst/>
          </a:prstGeom>
        </p:spPr>
      </p:pic>
      <p:sp>
        <p:nvSpPr>
          <p:cNvPr id="6" name="Pavadinimas 1">
            <a:extLst>
              <a:ext uri="{FF2B5EF4-FFF2-40B4-BE49-F238E27FC236}">
                <a16:creationId xmlns:a16="http://schemas.microsoft.com/office/drawing/2014/main" id="{2B793FD5-10DC-656C-CA54-75377E25295F}"/>
              </a:ext>
            </a:extLst>
          </p:cNvPr>
          <p:cNvSpPr>
            <a:spLocks noGrp="1"/>
          </p:cNvSpPr>
          <p:nvPr>
            <p:ph type="title"/>
          </p:nvPr>
        </p:nvSpPr>
        <p:spPr>
          <a:xfrm>
            <a:off x="856673" y="201212"/>
            <a:ext cx="10515600" cy="1032037"/>
          </a:xfrm>
        </p:spPr>
        <p:txBody>
          <a:bodyPr>
            <a:noAutofit/>
          </a:bodyPr>
          <a:lstStyle/>
          <a:p>
            <a:pPr algn="ctr"/>
            <a:r>
              <a:rPr lang="lt-LT" sz="3600" b="1"/>
              <a:t>Konkrečių pirkimų vykdymas DPS. Nustatyti pirkimo eigą (du vokai)</a:t>
            </a:r>
            <a:endParaRPr lang="en-US" sz="3600" b="1"/>
          </a:p>
        </p:txBody>
      </p:sp>
      <p:pic>
        <p:nvPicPr>
          <p:cNvPr id="7" name="Paveikslėlis 9">
            <a:extLst>
              <a:ext uri="{FF2B5EF4-FFF2-40B4-BE49-F238E27FC236}">
                <a16:creationId xmlns:a16="http://schemas.microsoft.com/office/drawing/2014/main" id="{275545DF-ACE2-FDFC-23C1-BB36B2BA6931}"/>
              </a:ext>
            </a:extLst>
          </p:cNvPr>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TextBox 7">
            <a:extLst>
              <a:ext uri="{FF2B5EF4-FFF2-40B4-BE49-F238E27FC236}">
                <a16:creationId xmlns:a16="http://schemas.microsoft.com/office/drawing/2014/main" id="{87B5A1A7-2D5F-1BD3-ACD3-9A7C404E8727}"/>
              </a:ext>
            </a:extLst>
          </p:cNvPr>
          <p:cNvSpPr txBox="1"/>
          <p:nvPr/>
        </p:nvSpPr>
        <p:spPr>
          <a:xfrm>
            <a:off x="11562065" y="6343048"/>
            <a:ext cx="421388" cy="369332"/>
          </a:xfrm>
          <a:prstGeom prst="rect">
            <a:avLst/>
          </a:prstGeom>
          <a:noFill/>
        </p:spPr>
        <p:txBody>
          <a:bodyPr wrap="square" rtlCol="0">
            <a:spAutoFit/>
          </a:bodyPr>
          <a:lstStyle/>
          <a:p>
            <a:r>
              <a:rPr lang="lt-LT"/>
              <a:t>27</a:t>
            </a:r>
            <a:endParaRPr lang="en-US"/>
          </a:p>
        </p:txBody>
      </p:sp>
      <p:sp>
        <p:nvSpPr>
          <p:cNvPr id="11" name="TextBox 37">
            <a:extLst>
              <a:ext uri="{FF2B5EF4-FFF2-40B4-BE49-F238E27FC236}">
                <a16:creationId xmlns:a16="http://schemas.microsoft.com/office/drawing/2014/main" id="{3EACE760-CD76-9EBF-D61F-25276FF7A3A6}"/>
              </a:ext>
            </a:extLst>
          </p:cNvPr>
          <p:cNvSpPr txBox="1"/>
          <p:nvPr/>
        </p:nvSpPr>
        <p:spPr>
          <a:xfrm>
            <a:off x="491613" y="1405983"/>
            <a:ext cx="6046839" cy="338554"/>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Kai pasiūlymai teikiami dviejuose vokuose, pasirenkama „Sistemoje“:</a:t>
            </a:r>
            <a:endParaRPr lang="lt-LT" sz="1600">
              <a:solidFill>
                <a:srgbClr val="FF0000"/>
              </a:solidFill>
              <a:highlight>
                <a:srgbClr val="FFFF00"/>
              </a:highlight>
              <a:ea typeface="Calibri"/>
              <a:cs typeface="Calibri"/>
            </a:endParaRPr>
          </a:p>
        </p:txBody>
      </p:sp>
      <p:pic>
        <p:nvPicPr>
          <p:cNvPr id="13" name="Picture 12">
            <a:extLst>
              <a:ext uri="{FF2B5EF4-FFF2-40B4-BE49-F238E27FC236}">
                <a16:creationId xmlns:a16="http://schemas.microsoft.com/office/drawing/2014/main" id="{190D7BF8-DE71-1F41-FFE4-4AFB9F746DB2}"/>
              </a:ext>
            </a:extLst>
          </p:cNvPr>
          <p:cNvPicPr>
            <a:picLocks noChangeAspect="1"/>
          </p:cNvPicPr>
          <p:nvPr/>
        </p:nvPicPr>
        <p:blipFill>
          <a:blip r:embed="rId4"/>
          <a:stretch>
            <a:fillRect/>
          </a:stretch>
        </p:blipFill>
        <p:spPr>
          <a:xfrm>
            <a:off x="491612" y="5165619"/>
            <a:ext cx="7787147" cy="1486343"/>
          </a:xfrm>
          <a:prstGeom prst="rect">
            <a:avLst/>
          </a:prstGeom>
        </p:spPr>
      </p:pic>
      <p:sp>
        <p:nvSpPr>
          <p:cNvPr id="14" name="TextBox 37">
            <a:extLst>
              <a:ext uri="{FF2B5EF4-FFF2-40B4-BE49-F238E27FC236}">
                <a16:creationId xmlns:a16="http://schemas.microsoft.com/office/drawing/2014/main" id="{2557C170-BB52-EF7B-B6B8-D2685BADA1E5}"/>
              </a:ext>
            </a:extLst>
          </p:cNvPr>
          <p:cNvSpPr txBox="1"/>
          <p:nvPr/>
        </p:nvSpPr>
        <p:spPr>
          <a:xfrm>
            <a:off x="491613" y="4650993"/>
            <a:ext cx="7787148" cy="338554"/>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Pasirinkus vertinimą „Sistemoje“, toliau seka užduotis „Apibrėžti konkurso struktūrą“</a:t>
            </a:r>
            <a:endParaRPr lang="lt-LT" sz="1600">
              <a:solidFill>
                <a:srgbClr val="FF0000"/>
              </a:solidFill>
              <a:highlight>
                <a:srgbClr val="FFFF00"/>
              </a:highlight>
              <a:ea typeface="Calibri"/>
              <a:cs typeface="Calibri"/>
            </a:endParaRPr>
          </a:p>
        </p:txBody>
      </p:sp>
      <p:sp>
        <p:nvSpPr>
          <p:cNvPr id="15" name="Stačiakampis 6">
            <a:extLst>
              <a:ext uri="{FF2B5EF4-FFF2-40B4-BE49-F238E27FC236}">
                <a16:creationId xmlns:a16="http://schemas.microsoft.com/office/drawing/2014/main" id="{D0806947-D33E-DADA-6EC4-5DACF549C1B7}"/>
              </a:ext>
            </a:extLst>
          </p:cNvPr>
          <p:cNvSpPr/>
          <p:nvPr/>
        </p:nvSpPr>
        <p:spPr>
          <a:xfrm>
            <a:off x="4896465" y="5938684"/>
            <a:ext cx="2546554" cy="3047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47467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16174-109D-8FE9-E806-4A31F19D9D9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F0C3674-C908-8666-E155-B2A0D5FCB6F3}"/>
              </a:ext>
            </a:extLst>
          </p:cNvPr>
          <p:cNvPicPr>
            <a:picLocks noChangeAspect="1"/>
          </p:cNvPicPr>
          <p:nvPr/>
        </p:nvPicPr>
        <p:blipFill>
          <a:blip r:embed="rId2"/>
          <a:stretch>
            <a:fillRect/>
          </a:stretch>
        </p:blipFill>
        <p:spPr>
          <a:xfrm>
            <a:off x="717755" y="1983444"/>
            <a:ext cx="10098996" cy="2801658"/>
          </a:xfrm>
          <a:prstGeom prst="rect">
            <a:avLst/>
          </a:prstGeom>
        </p:spPr>
      </p:pic>
      <p:sp>
        <p:nvSpPr>
          <p:cNvPr id="6" name="Pavadinimas 1">
            <a:extLst>
              <a:ext uri="{FF2B5EF4-FFF2-40B4-BE49-F238E27FC236}">
                <a16:creationId xmlns:a16="http://schemas.microsoft.com/office/drawing/2014/main" id="{25C3BE1E-6912-C0AB-533B-E1244608AAF7}"/>
              </a:ext>
            </a:extLst>
          </p:cNvPr>
          <p:cNvSpPr>
            <a:spLocks noGrp="1"/>
          </p:cNvSpPr>
          <p:nvPr>
            <p:ph type="title"/>
          </p:nvPr>
        </p:nvSpPr>
        <p:spPr>
          <a:xfrm>
            <a:off x="856673" y="201212"/>
            <a:ext cx="10515600" cy="1032037"/>
          </a:xfrm>
        </p:spPr>
        <p:txBody>
          <a:bodyPr>
            <a:noAutofit/>
          </a:bodyPr>
          <a:lstStyle/>
          <a:p>
            <a:pPr algn="ctr"/>
            <a:r>
              <a:rPr lang="lt-LT" sz="3600" b="1"/>
              <a:t>Konkrečių pirkimų vykdymas DPS. Nustatyti pirkimo eigą (du vokai)</a:t>
            </a:r>
            <a:endParaRPr lang="en-US" sz="3600" b="1"/>
          </a:p>
        </p:txBody>
      </p:sp>
      <p:pic>
        <p:nvPicPr>
          <p:cNvPr id="7" name="Paveikslėlis 9">
            <a:extLst>
              <a:ext uri="{FF2B5EF4-FFF2-40B4-BE49-F238E27FC236}">
                <a16:creationId xmlns:a16="http://schemas.microsoft.com/office/drawing/2014/main" id="{BAADB1CB-E524-0C42-DACC-2CE8D110B34C}"/>
              </a:ext>
            </a:extLst>
          </p:cNvPr>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TextBox 7">
            <a:extLst>
              <a:ext uri="{FF2B5EF4-FFF2-40B4-BE49-F238E27FC236}">
                <a16:creationId xmlns:a16="http://schemas.microsoft.com/office/drawing/2014/main" id="{430BF732-B4BC-AA10-3A25-90601E9D5416}"/>
              </a:ext>
            </a:extLst>
          </p:cNvPr>
          <p:cNvSpPr txBox="1"/>
          <p:nvPr/>
        </p:nvSpPr>
        <p:spPr>
          <a:xfrm>
            <a:off x="11562065" y="6343048"/>
            <a:ext cx="421388" cy="369332"/>
          </a:xfrm>
          <a:prstGeom prst="rect">
            <a:avLst/>
          </a:prstGeom>
          <a:noFill/>
        </p:spPr>
        <p:txBody>
          <a:bodyPr wrap="square" rtlCol="0">
            <a:spAutoFit/>
          </a:bodyPr>
          <a:lstStyle/>
          <a:p>
            <a:r>
              <a:rPr lang="lt-LT"/>
              <a:t>28</a:t>
            </a:r>
            <a:endParaRPr lang="en-US"/>
          </a:p>
        </p:txBody>
      </p:sp>
      <p:sp>
        <p:nvSpPr>
          <p:cNvPr id="11" name="TextBox 37">
            <a:extLst>
              <a:ext uri="{FF2B5EF4-FFF2-40B4-BE49-F238E27FC236}">
                <a16:creationId xmlns:a16="http://schemas.microsoft.com/office/drawing/2014/main" id="{3B97DAAB-23FE-19F6-0432-DA35082AA230}"/>
              </a:ext>
            </a:extLst>
          </p:cNvPr>
          <p:cNvSpPr txBox="1"/>
          <p:nvPr/>
        </p:nvSpPr>
        <p:spPr>
          <a:xfrm>
            <a:off x="717755" y="1439069"/>
            <a:ext cx="4729316" cy="338554"/>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Pasirenkame „Du vokai“ (1) ir spaudžiame „Kitas“ (2):</a:t>
            </a:r>
            <a:endParaRPr lang="lt-LT" sz="1600">
              <a:solidFill>
                <a:srgbClr val="FF0000"/>
              </a:solidFill>
              <a:highlight>
                <a:srgbClr val="FFFF00"/>
              </a:highlight>
              <a:ea typeface="Calibri"/>
              <a:cs typeface="Calibri"/>
            </a:endParaRPr>
          </a:p>
        </p:txBody>
      </p:sp>
      <p:sp>
        <p:nvSpPr>
          <p:cNvPr id="10" name="Stačiakampis 6">
            <a:extLst>
              <a:ext uri="{FF2B5EF4-FFF2-40B4-BE49-F238E27FC236}">
                <a16:creationId xmlns:a16="http://schemas.microsoft.com/office/drawing/2014/main" id="{DF622D2E-6B96-E7D3-DA0A-BAC5E0124048}"/>
              </a:ext>
            </a:extLst>
          </p:cNvPr>
          <p:cNvSpPr/>
          <p:nvPr/>
        </p:nvSpPr>
        <p:spPr>
          <a:xfrm>
            <a:off x="2757950" y="3805665"/>
            <a:ext cx="1027470" cy="2605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Stačiakampis 6">
            <a:extLst>
              <a:ext uri="{FF2B5EF4-FFF2-40B4-BE49-F238E27FC236}">
                <a16:creationId xmlns:a16="http://schemas.microsoft.com/office/drawing/2014/main" id="{24DF06D7-2833-86BE-0870-F56B0A6EB809}"/>
              </a:ext>
            </a:extLst>
          </p:cNvPr>
          <p:cNvSpPr/>
          <p:nvPr/>
        </p:nvSpPr>
        <p:spPr>
          <a:xfrm>
            <a:off x="10148433" y="4304678"/>
            <a:ext cx="560440" cy="235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as 5">
            <a:extLst>
              <a:ext uri="{FF2B5EF4-FFF2-40B4-BE49-F238E27FC236}">
                <a16:creationId xmlns:a16="http://schemas.microsoft.com/office/drawing/2014/main" id="{62770B9C-372B-21E8-794D-6B62CEFA375F}"/>
              </a:ext>
            </a:extLst>
          </p:cNvPr>
          <p:cNvSpPr/>
          <p:nvPr/>
        </p:nvSpPr>
        <p:spPr>
          <a:xfrm>
            <a:off x="2176474" y="378660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19" name="Ovalas 5">
            <a:extLst>
              <a:ext uri="{FF2B5EF4-FFF2-40B4-BE49-F238E27FC236}">
                <a16:creationId xmlns:a16="http://schemas.microsoft.com/office/drawing/2014/main" id="{00684689-1AAB-168F-2791-D1120282BC9F}"/>
              </a:ext>
            </a:extLst>
          </p:cNvPr>
          <p:cNvSpPr/>
          <p:nvPr/>
        </p:nvSpPr>
        <p:spPr>
          <a:xfrm>
            <a:off x="9664184" y="42733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2" name="TextBox 37">
            <a:extLst>
              <a:ext uri="{FF2B5EF4-FFF2-40B4-BE49-F238E27FC236}">
                <a16:creationId xmlns:a16="http://schemas.microsoft.com/office/drawing/2014/main" id="{38167375-2C67-9806-D582-DE28879A3B5F}"/>
              </a:ext>
            </a:extLst>
          </p:cNvPr>
          <p:cNvSpPr txBox="1"/>
          <p:nvPr/>
        </p:nvSpPr>
        <p:spPr>
          <a:xfrm>
            <a:off x="717754" y="4965738"/>
            <a:ext cx="7138219" cy="58477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Toliau vykdome veiksmus, kaip parodyta vaizdo įraše </a:t>
            </a:r>
            <a:r>
              <a:rPr lang="lt-LT" sz="1600">
                <a:hlinkClick r:id="rId4"/>
              </a:rPr>
              <a:t>„Dviejų vokų sukūrimas, pasiūlymų į juos teikimas ir vertinimas“ </a:t>
            </a:r>
            <a:r>
              <a:rPr lang="lt-LT" sz="1600"/>
              <a:t>(nuo 1:35 min. iki 14:40 min.)</a:t>
            </a:r>
            <a:endParaRPr lang="lt-LT" sz="1600">
              <a:solidFill>
                <a:srgbClr val="FF0000"/>
              </a:solidFill>
              <a:highlight>
                <a:srgbClr val="FFFF00"/>
              </a:highlight>
              <a:ea typeface="Calibri"/>
              <a:cs typeface="Calibri"/>
            </a:endParaRPr>
          </a:p>
        </p:txBody>
      </p:sp>
    </p:spTree>
    <p:extLst>
      <p:ext uri="{BB962C8B-B14F-4D97-AF65-F5344CB8AC3E}">
        <p14:creationId xmlns:p14="http://schemas.microsoft.com/office/powerpoint/2010/main" val="1996462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Siųsti kvietimą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29</a:t>
            </a:r>
            <a:endParaRPr lang="en-US"/>
          </a:p>
        </p:txBody>
      </p:sp>
      <p:pic>
        <p:nvPicPr>
          <p:cNvPr id="5" name="Picture 4">
            <a:extLst>
              <a:ext uri="{FF2B5EF4-FFF2-40B4-BE49-F238E27FC236}">
                <a16:creationId xmlns:a16="http://schemas.microsoft.com/office/drawing/2014/main" id="{14F90EA7-B0B9-A754-FB1A-C7765F1DDAA3}"/>
              </a:ext>
            </a:extLst>
          </p:cNvPr>
          <p:cNvPicPr>
            <a:picLocks noChangeAspect="1"/>
          </p:cNvPicPr>
          <p:nvPr/>
        </p:nvPicPr>
        <p:blipFill>
          <a:blip r:embed="rId3"/>
          <a:stretch>
            <a:fillRect/>
          </a:stretch>
        </p:blipFill>
        <p:spPr>
          <a:xfrm>
            <a:off x="765001" y="1927077"/>
            <a:ext cx="8154538" cy="285790"/>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766268" y="1918199"/>
            <a:ext cx="381569" cy="275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as 5">
            <a:extLst>
              <a:ext uri="{FF2B5EF4-FFF2-40B4-BE49-F238E27FC236}">
                <a16:creationId xmlns:a16="http://schemas.microsoft.com/office/drawing/2014/main" id="{B2D76811-8F06-DD4A-2240-0347CAF9C9F0}"/>
              </a:ext>
            </a:extLst>
          </p:cNvPr>
          <p:cNvSpPr/>
          <p:nvPr/>
        </p:nvSpPr>
        <p:spPr>
          <a:xfrm>
            <a:off x="271338" y="190670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20" name="Picture 19">
            <a:extLst>
              <a:ext uri="{FF2B5EF4-FFF2-40B4-BE49-F238E27FC236}">
                <a16:creationId xmlns:a16="http://schemas.microsoft.com/office/drawing/2014/main" id="{C06C7AD3-134C-32A2-F94F-1EA862181591}"/>
              </a:ext>
            </a:extLst>
          </p:cNvPr>
          <p:cNvPicPr>
            <a:picLocks noChangeAspect="1"/>
          </p:cNvPicPr>
          <p:nvPr/>
        </p:nvPicPr>
        <p:blipFill>
          <a:blip r:embed="rId4"/>
          <a:stretch>
            <a:fillRect/>
          </a:stretch>
        </p:blipFill>
        <p:spPr>
          <a:xfrm>
            <a:off x="765002" y="2266720"/>
            <a:ext cx="11007757" cy="1478914"/>
          </a:xfrm>
          <a:prstGeom prst="rect">
            <a:avLst/>
          </a:prstGeom>
        </p:spPr>
      </p:pic>
      <p:sp>
        <p:nvSpPr>
          <p:cNvPr id="9" name="Stačiakampis 6">
            <a:extLst>
              <a:ext uri="{FF2B5EF4-FFF2-40B4-BE49-F238E27FC236}">
                <a16:creationId xmlns:a16="http://schemas.microsoft.com/office/drawing/2014/main" id="{987E9F7E-D3E8-6B08-B1C6-5BA74E92A0E1}"/>
              </a:ext>
            </a:extLst>
          </p:cNvPr>
          <p:cNvSpPr/>
          <p:nvPr/>
        </p:nvSpPr>
        <p:spPr>
          <a:xfrm>
            <a:off x="3166311" y="3237704"/>
            <a:ext cx="977372" cy="19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81BB1020-4DBC-AB60-7779-5369880D7B66}"/>
              </a:ext>
            </a:extLst>
          </p:cNvPr>
          <p:cNvSpPr/>
          <p:nvPr/>
        </p:nvSpPr>
        <p:spPr>
          <a:xfrm>
            <a:off x="2455336" y="313033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23" name="Picture 22">
            <a:extLst>
              <a:ext uri="{FF2B5EF4-FFF2-40B4-BE49-F238E27FC236}">
                <a16:creationId xmlns:a16="http://schemas.microsoft.com/office/drawing/2014/main" id="{54E6B9F2-7533-F0DC-332F-B0BE237045B0}"/>
              </a:ext>
            </a:extLst>
          </p:cNvPr>
          <p:cNvPicPr>
            <a:picLocks noChangeAspect="1"/>
          </p:cNvPicPr>
          <p:nvPr/>
        </p:nvPicPr>
        <p:blipFill>
          <a:blip r:embed="rId5"/>
          <a:stretch>
            <a:fillRect/>
          </a:stretch>
        </p:blipFill>
        <p:spPr>
          <a:xfrm>
            <a:off x="765002" y="3809822"/>
            <a:ext cx="11007757" cy="815176"/>
          </a:xfrm>
          <a:prstGeom prst="rect">
            <a:avLst/>
          </a:prstGeom>
        </p:spPr>
      </p:pic>
      <p:sp>
        <p:nvSpPr>
          <p:cNvPr id="16" name="Ovalas 5">
            <a:extLst>
              <a:ext uri="{FF2B5EF4-FFF2-40B4-BE49-F238E27FC236}">
                <a16:creationId xmlns:a16="http://schemas.microsoft.com/office/drawing/2014/main" id="{D3C87606-5603-480C-4EA6-278BCFFAE590}"/>
              </a:ext>
            </a:extLst>
          </p:cNvPr>
          <p:cNvSpPr/>
          <p:nvPr/>
        </p:nvSpPr>
        <p:spPr>
          <a:xfrm>
            <a:off x="10198415" y="43263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Stačiakampis 6">
            <a:extLst>
              <a:ext uri="{FF2B5EF4-FFF2-40B4-BE49-F238E27FC236}">
                <a16:creationId xmlns:a16="http://schemas.microsoft.com/office/drawing/2014/main" id="{65A75A4A-C741-BE30-15E0-6EB404865AC5}"/>
              </a:ext>
            </a:extLst>
          </p:cNvPr>
          <p:cNvSpPr/>
          <p:nvPr/>
        </p:nvSpPr>
        <p:spPr>
          <a:xfrm>
            <a:off x="10722173" y="4428359"/>
            <a:ext cx="9525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37">
            <a:extLst>
              <a:ext uri="{FF2B5EF4-FFF2-40B4-BE49-F238E27FC236}">
                <a16:creationId xmlns:a16="http://schemas.microsoft.com/office/drawing/2014/main" id="{5750AA5E-4367-214C-4F59-DA2BFDCF19FB}"/>
              </a:ext>
            </a:extLst>
          </p:cNvPr>
          <p:cNvSpPr txBox="1"/>
          <p:nvPr/>
        </p:nvSpPr>
        <p:spPr>
          <a:xfrm>
            <a:off x="765001" y="1480941"/>
            <a:ext cx="9809786" cy="338554"/>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Apibrėžus konkurso struktūrą reikia spausti šią           ikoną (1) ir pradėti vykdyti užduotį „Siųsti kvietimus“ (2):</a:t>
            </a:r>
            <a:endParaRPr lang="lt-LT" sz="1600">
              <a:solidFill>
                <a:srgbClr val="FF0000"/>
              </a:solidFill>
              <a:highlight>
                <a:srgbClr val="FFFF00"/>
              </a:highlight>
              <a:ea typeface="Calibri"/>
              <a:cs typeface="Calibri"/>
            </a:endParaRPr>
          </a:p>
        </p:txBody>
      </p:sp>
      <p:pic>
        <p:nvPicPr>
          <p:cNvPr id="6" name="Picture 5">
            <a:extLst>
              <a:ext uri="{FF2B5EF4-FFF2-40B4-BE49-F238E27FC236}">
                <a16:creationId xmlns:a16="http://schemas.microsoft.com/office/drawing/2014/main" id="{F26C566B-FF94-3760-5AB8-1FFC1CE620FE}"/>
              </a:ext>
            </a:extLst>
          </p:cNvPr>
          <p:cNvPicPr>
            <a:picLocks noChangeAspect="1"/>
          </p:cNvPicPr>
          <p:nvPr/>
        </p:nvPicPr>
        <p:blipFill>
          <a:blip r:embed="rId6"/>
          <a:stretch>
            <a:fillRect/>
          </a:stretch>
        </p:blipFill>
        <p:spPr>
          <a:xfrm>
            <a:off x="4730143" y="1480941"/>
            <a:ext cx="381569" cy="338958"/>
          </a:xfrm>
          <a:prstGeom prst="rect">
            <a:avLst/>
          </a:prstGeom>
        </p:spPr>
      </p:pic>
    </p:spTree>
    <p:extLst>
      <p:ext uri="{BB962C8B-B14F-4D97-AF65-F5344CB8AC3E}">
        <p14:creationId xmlns:p14="http://schemas.microsoft.com/office/powerpoint/2010/main" val="322332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669606" y="1192650"/>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a:ln>
                  <a:noFill/>
                </a:ln>
                <a:solidFill>
                  <a:prstClr val="black"/>
                </a:solidFill>
                <a:effectLst/>
                <a:uLnTx/>
                <a:uFillTx/>
                <a:latin typeface="Calibri"/>
                <a:ea typeface="+mn-ea"/>
                <a:cs typeface="+mn-cs"/>
              </a:rPr>
              <a:t>Prisijunkite prie CVP IS aplinkos</a:t>
            </a:r>
            <a:r>
              <a:rPr lang="lt-LT">
                <a:solidFill>
                  <a:prstClr val="black"/>
                </a:solidFill>
                <a:latin typeface="Calibri"/>
              </a:rPr>
              <a:t>, naudodamiesi šia</a:t>
            </a:r>
            <a:r>
              <a:rPr kumimoji="0" lang="lt-LT" sz="1800" b="0" i="0" u="none" strike="noStrike" kern="1200" cap="none" spc="0" normalizeH="0" baseline="0" noProof="0">
                <a:ln>
                  <a:noFill/>
                </a:ln>
                <a:solidFill>
                  <a:prstClr val="black"/>
                </a:solidFill>
                <a:effectLst/>
                <a:uLnTx/>
                <a:uFillTx/>
                <a:latin typeface="Calibri"/>
                <a:ea typeface="+mn-ea"/>
                <a:cs typeface="+mn-cs"/>
              </a:rPr>
              <a:t> nuoroda </a:t>
            </a:r>
            <a:r>
              <a:rPr kumimoji="0" lang="lt-LT" sz="1800" b="0" i="0" u="none" strike="noStrike" kern="1200" cap="none" spc="0" normalizeH="0" baseline="0" noProof="0">
                <a:ln>
                  <a:noFill/>
                </a:ln>
                <a:solidFill>
                  <a:prstClr val="black"/>
                </a:solidFill>
                <a:effectLst/>
                <a:uLnTx/>
                <a:uFillTx/>
                <a:ea typeface="+mn-lt"/>
                <a:cs typeface="+mn-lt"/>
                <a:hlinkClick r:id="rId9">
                  <a:extLst>
                    <a:ext uri="{A12FA001-AC4F-418D-AE19-62706E023703}">
                      <ahyp:hlinkClr xmlns:ahyp="http://schemas.microsoft.com/office/drawing/2018/hyperlinkcolor" val="tx"/>
                    </a:ext>
                  </a:extLst>
                </a:hlinkClick>
              </a:rPr>
              <a:t>https://viesiejipirkimai.lt/epps/home.do</a:t>
            </a:r>
            <a:endParaRPr kumimoji="0" lang="lt-LT" sz="1800" b="0" i="0" u="none" strike="noStrike" kern="1200" cap="none" spc="0" normalizeH="0" baseline="0" noProof="0">
              <a:ln>
                <a:noFill/>
              </a:ln>
              <a:solidFill>
                <a:prstClr val="black"/>
              </a:solidFill>
              <a:effectLst/>
              <a:uLnTx/>
              <a:uFillTx/>
              <a:ea typeface="+mn-lt"/>
              <a:cs typeface="+mn-lt"/>
            </a:endParaRP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a:ln>
                <a:noFill/>
              </a:ln>
              <a:solidFill>
                <a:srgbClr val="FF0000"/>
              </a:solidFill>
              <a:effectLst/>
              <a:uLnTx/>
              <a:uFillTx/>
              <a:latin typeface="Calibri"/>
              <a:cs typeface="Calibri"/>
            </a:endParaRPr>
          </a:p>
        </p:txBody>
      </p:sp>
      <p:grpSp>
        <p:nvGrpSpPr>
          <p:cNvPr id="4" name="Group 3">
            <a:extLst>
              <a:ext uri="{FF2B5EF4-FFF2-40B4-BE49-F238E27FC236}">
                <a16:creationId xmlns:a16="http://schemas.microsoft.com/office/drawing/2014/main" id="{C0AFBCC8-695E-8688-BF7D-70219BEA365E}"/>
              </a:ext>
            </a:extLst>
          </p:cNvPr>
          <p:cNvGrpSpPr/>
          <p:nvPr/>
        </p:nvGrpSpPr>
        <p:grpSpPr>
          <a:xfrm>
            <a:off x="748047" y="1794958"/>
            <a:ext cx="10871226" cy="3805105"/>
            <a:chOff x="-51879" y="3103754"/>
            <a:chExt cx="10871226" cy="3805105"/>
          </a:xfrm>
        </p:grpSpPr>
        <p:pic>
          <p:nvPicPr>
            <p:cNvPr id="5" name="Picture 4">
              <a:extLst>
                <a:ext uri="{FF2B5EF4-FFF2-40B4-BE49-F238E27FC236}">
                  <a16:creationId xmlns:a16="http://schemas.microsoft.com/office/drawing/2014/main" id="{9202A37B-1E4D-D36D-43D2-C4AB5E525B50}"/>
                </a:ext>
              </a:extLst>
            </p:cNvPr>
            <p:cNvPicPr>
              <a:picLocks noChangeAspect="1"/>
            </p:cNvPicPr>
            <p:nvPr/>
          </p:nvPicPr>
          <p:blipFill>
            <a:blip r:embed="rId10"/>
            <a:stretch>
              <a:fillRect/>
            </a:stretch>
          </p:blipFill>
          <p:spPr>
            <a:xfrm>
              <a:off x="-51879" y="3103754"/>
              <a:ext cx="10871226" cy="3805105"/>
            </a:xfrm>
            <a:prstGeom prst="rect">
              <a:avLst/>
            </a:prstGeom>
          </p:spPr>
        </p:pic>
        <p:sp>
          <p:nvSpPr>
            <p:cNvPr id="8" name="Stačiakampis 6">
              <a:extLst>
                <a:ext uri="{FF2B5EF4-FFF2-40B4-BE49-F238E27FC236}">
                  <a16:creationId xmlns:a16="http://schemas.microsoft.com/office/drawing/2014/main" id="{D9465418-CE98-A51E-ACBF-E248D689D44C}"/>
                </a:ext>
              </a:extLst>
            </p:cNvPr>
            <p:cNvSpPr/>
            <p:nvPr/>
          </p:nvSpPr>
          <p:spPr>
            <a:xfrm>
              <a:off x="10055960" y="3239762"/>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TextBox 8">
            <a:extLst>
              <a:ext uri="{FF2B5EF4-FFF2-40B4-BE49-F238E27FC236}">
                <a16:creationId xmlns:a16="http://schemas.microsoft.com/office/drawing/2014/main" id="{C3E7EC3B-AADD-9998-B7A8-092F3E7FCCC8}"/>
              </a:ext>
            </a:extLst>
          </p:cNvPr>
          <p:cNvSpPr txBox="1"/>
          <p:nvPr/>
        </p:nvSpPr>
        <p:spPr>
          <a:xfrm flipH="1">
            <a:off x="11619273" y="6338319"/>
            <a:ext cx="375385" cy="369332"/>
          </a:xfrm>
          <a:prstGeom prst="rect">
            <a:avLst/>
          </a:prstGeom>
          <a:noFill/>
        </p:spPr>
        <p:txBody>
          <a:bodyPr wrap="square" rtlCol="0">
            <a:spAutoFit/>
          </a:bodyPr>
          <a:lstStyle/>
          <a:p>
            <a:r>
              <a:rPr lang="lt-LT"/>
              <a:t>3</a:t>
            </a:r>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Siųsti kvietimą</a:t>
            </a:r>
            <a:endParaRPr lang="en-US" sz="3600" b="1">
              <a:solidFill>
                <a:srgbClr val="FF0000"/>
              </a:solidFill>
              <a:highlight>
                <a:srgbClr val="FFFF00"/>
              </a:highlight>
            </a:endParaRPr>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30</a:t>
            </a:r>
            <a:endParaRPr lang="en-US"/>
          </a:p>
        </p:txBody>
      </p:sp>
      <p:sp>
        <p:nvSpPr>
          <p:cNvPr id="17" name="Ovalas 5">
            <a:extLst>
              <a:ext uri="{FF2B5EF4-FFF2-40B4-BE49-F238E27FC236}">
                <a16:creationId xmlns:a16="http://schemas.microsoft.com/office/drawing/2014/main" id="{CEC6C760-7C52-2DBD-2865-71BC81FA6791}"/>
              </a:ext>
            </a:extLst>
          </p:cNvPr>
          <p:cNvSpPr/>
          <p:nvPr/>
        </p:nvSpPr>
        <p:spPr>
          <a:xfrm>
            <a:off x="11270966" y="45224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4" name="Picture 3">
            <a:extLst>
              <a:ext uri="{FF2B5EF4-FFF2-40B4-BE49-F238E27FC236}">
                <a16:creationId xmlns:a16="http://schemas.microsoft.com/office/drawing/2014/main" id="{258201E8-7188-3A9A-F04A-EE1473D8D14C}"/>
              </a:ext>
            </a:extLst>
          </p:cNvPr>
          <p:cNvPicPr>
            <a:picLocks noChangeAspect="1"/>
          </p:cNvPicPr>
          <p:nvPr/>
        </p:nvPicPr>
        <p:blipFill>
          <a:blip r:embed="rId3"/>
          <a:stretch>
            <a:fillRect/>
          </a:stretch>
        </p:blipFill>
        <p:spPr>
          <a:xfrm>
            <a:off x="807092" y="1074911"/>
            <a:ext cx="10965667" cy="3781706"/>
          </a:xfrm>
          <a:prstGeom prst="rect">
            <a:avLst/>
          </a:prstGeom>
        </p:spPr>
      </p:pic>
      <p:sp>
        <p:nvSpPr>
          <p:cNvPr id="7" name="Arrow: Right 6">
            <a:extLst>
              <a:ext uri="{FF2B5EF4-FFF2-40B4-BE49-F238E27FC236}">
                <a16:creationId xmlns:a16="http://schemas.microsoft.com/office/drawing/2014/main" id="{E993E421-327B-C4F1-E861-6160A14C7D4C}"/>
              </a:ext>
            </a:extLst>
          </p:cNvPr>
          <p:cNvSpPr/>
          <p:nvPr/>
        </p:nvSpPr>
        <p:spPr>
          <a:xfrm>
            <a:off x="1295982" y="18537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Arrow: Right 12">
            <a:extLst>
              <a:ext uri="{FF2B5EF4-FFF2-40B4-BE49-F238E27FC236}">
                <a16:creationId xmlns:a16="http://schemas.microsoft.com/office/drawing/2014/main" id="{F5EE94B6-FBF0-1C54-5562-34B743C3659C}"/>
              </a:ext>
            </a:extLst>
          </p:cNvPr>
          <p:cNvSpPr/>
          <p:nvPr/>
        </p:nvSpPr>
        <p:spPr>
          <a:xfrm>
            <a:off x="1295982" y="21814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Arrow: Right 13">
            <a:extLst>
              <a:ext uri="{FF2B5EF4-FFF2-40B4-BE49-F238E27FC236}">
                <a16:creationId xmlns:a16="http://schemas.microsoft.com/office/drawing/2014/main" id="{B7A46798-575F-F02A-2665-0E2264D939D2}"/>
              </a:ext>
            </a:extLst>
          </p:cNvPr>
          <p:cNvSpPr/>
          <p:nvPr/>
        </p:nvSpPr>
        <p:spPr>
          <a:xfrm>
            <a:off x="1295982" y="29552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7F1F6228-A157-9756-23B4-E4AAB397C3DD}"/>
              </a:ext>
            </a:extLst>
          </p:cNvPr>
          <p:cNvSpPr/>
          <p:nvPr/>
        </p:nvSpPr>
        <p:spPr>
          <a:xfrm>
            <a:off x="1275315" y="345869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Right 20">
            <a:extLst>
              <a:ext uri="{FF2B5EF4-FFF2-40B4-BE49-F238E27FC236}">
                <a16:creationId xmlns:a16="http://schemas.microsoft.com/office/drawing/2014/main" id="{E0A6E0E1-DD1A-052B-E111-4AEDEF9A23E4}"/>
              </a:ext>
            </a:extLst>
          </p:cNvPr>
          <p:cNvSpPr/>
          <p:nvPr/>
        </p:nvSpPr>
        <p:spPr>
          <a:xfrm>
            <a:off x="1281995" y="381361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360359EE-764D-F428-55C8-56AF60B0286A}"/>
              </a:ext>
            </a:extLst>
          </p:cNvPr>
          <p:cNvSpPr/>
          <p:nvPr/>
        </p:nvSpPr>
        <p:spPr>
          <a:xfrm>
            <a:off x="1272470" y="417973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Stačiakampis 6">
            <a:extLst>
              <a:ext uri="{FF2B5EF4-FFF2-40B4-BE49-F238E27FC236}">
                <a16:creationId xmlns:a16="http://schemas.microsoft.com/office/drawing/2014/main" id="{C091ED4F-DC76-EE42-CF86-96C79BC077B0}"/>
              </a:ext>
            </a:extLst>
          </p:cNvPr>
          <p:cNvSpPr/>
          <p:nvPr/>
        </p:nvSpPr>
        <p:spPr>
          <a:xfrm>
            <a:off x="2095499" y="1382508"/>
            <a:ext cx="390525" cy="193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C28150C8-F7D3-EB14-8BFB-9E3B1E47D87F}"/>
              </a:ext>
            </a:extLst>
          </p:cNvPr>
          <p:cNvSpPr/>
          <p:nvPr/>
        </p:nvSpPr>
        <p:spPr>
          <a:xfrm>
            <a:off x="6019800" y="3939462"/>
            <a:ext cx="219075" cy="251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37">
            <a:extLst>
              <a:ext uri="{FF2B5EF4-FFF2-40B4-BE49-F238E27FC236}">
                <a16:creationId xmlns:a16="http://schemas.microsoft.com/office/drawing/2014/main" id="{CB5F2BE4-C0BB-FA9B-9DCF-45D6D521DC4F}"/>
              </a:ext>
            </a:extLst>
          </p:cNvPr>
          <p:cNvSpPr txBox="1"/>
          <p:nvPr/>
        </p:nvSpPr>
        <p:spPr>
          <a:xfrm>
            <a:off x="904207" y="5121009"/>
            <a:ext cx="3624553"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Nurodome reikalaujamą kvietimo informaciją (1) ir siunčiame kvietimą (2)</a:t>
            </a:r>
            <a:endParaRPr lang="en-US" sz="1600"/>
          </a:p>
        </p:txBody>
      </p:sp>
      <p:sp>
        <p:nvSpPr>
          <p:cNvPr id="26" name="Stačiakampis 6">
            <a:extLst>
              <a:ext uri="{FF2B5EF4-FFF2-40B4-BE49-F238E27FC236}">
                <a16:creationId xmlns:a16="http://schemas.microsoft.com/office/drawing/2014/main" id="{CE551D6A-EA2F-7D3E-65B4-A84887E2589C}"/>
              </a:ext>
            </a:extLst>
          </p:cNvPr>
          <p:cNvSpPr/>
          <p:nvPr/>
        </p:nvSpPr>
        <p:spPr>
          <a:xfrm>
            <a:off x="6019800" y="4254636"/>
            <a:ext cx="219075" cy="251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Stačiakampis 6">
            <a:extLst>
              <a:ext uri="{FF2B5EF4-FFF2-40B4-BE49-F238E27FC236}">
                <a16:creationId xmlns:a16="http://schemas.microsoft.com/office/drawing/2014/main" id="{D1B0001D-C63F-891D-C6D2-D05F33524AAA}"/>
              </a:ext>
            </a:extLst>
          </p:cNvPr>
          <p:cNvSpPr/>
          <p:nvPr/>
        </p:nvSpPr>
        <p:spPr>
          <a:xfrm>
            <a:off x="2011292" y="3097915"/>
            <a:ext cx="474733"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Stačiakampis 6">
            <a:extLst>
              <a:ext uri="{FF2B5EF4-FFF2-40B4-BE49-F238E27FC236}">
                <a16:creationId xmlns:a16="http://schemas.microsoft.com/office/drawing/2014/main" id="{65A75A4A-C741-BE30-15E0-6EB404865AC5}"/>
              </a:ext>
            </a:extLst>
          </p:cNvPr>
          <p:cNvSpPr/>
          <p:nvPr/>
        </p:nvSpPr>
        <p:spPr>
          <a:xfrm>
            <a:off x="9496425" y="4641469"/>
            <a:ext cx="6858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320498" y="132988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29" name="Ovalas 5">
            <a:extLst>
              <a:ext uri="{FF2B5EF4-FFF2-40B4-BE49-F238E27FC236}">
                <a16:creationId xmlns:a16="http://schemas.microsoft.com/office/drawing/2014/main" id="{CCDBFC27-1E78-1634-716D-599ED7984612}"/>
              </a:ext>
            </a:extLst>
          </p:cNvPr>
          <p:cNvSpPr/>
          <p:nvPr/>
        </p:nvSpPr>
        <p:spPr>
          <a:xfrm>
            <a:off x="9001624" y="45819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31" name="Picture 30">
            <a:extLst>
              <a:ext uri="{FF2B5EF4-FFF2-40B4-BE49-F238E27FC236}">
                <a16:creationId xmlns:a16="http://schemas.microsoft.com/office/drawing/2014/main" id="{B0B323A9-F607-19E3-0309-4068C6843FEF}"/>
              </a:ext>
            </a:extLst>
          </p:cNvPr>
          <p:cNvPicPr>
            <a:picLocks noChangeAspect="1"/>
          </p:cNvPicPr>
          <p:nvPr/>
        </p:nvPicPr>
        <p:blipFill>
          <a:blip r:embed="rId4"/>
          <a:stretch>
            <a:fillRect/>
          </a:stretch>
        </p:blipFill>
        <p:spPr>
          <a:xfrm>
            <a:off x="5284499" y="5115779"/>
            <a:ext cx="3717125" cy="1227269"/>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a:off x="7531510" y="5839302"/>
            <a:ext cx="714375" cy="428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7012044" y="590404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Tree>
    <p:extLst>
      <p:ext uri="{BB962C8B-B14F-4D97-AF65-F5344CB8AC3E}">
        <p14:creationId xmlns:p14="http://schemas.microsoft.com/office/powerpoint/2010/main" val="2915914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5DBB1A-F8E3-144C-9B78-6F534730F883}"/>
              </a:ext>
            </a:extLst>
          </p:cNvPr>
          <p:cNvPicPr>
            <a:picLocks noChangeAspect="1"/>
          </p:cNvPicPr>
          <p:nvPr/>
        </p:nvPicPr>
        <p:blipFill>
          <a:blip r:embed="rId2"/>
          <a:stretch>
            <a:fillRect/>
          </a:stretch>
        </p:blipFill>
        <p:spPr>
          <a:xfrm>
            <a:off x="10143757" y="1572803"/>
            <a:ext cx="1629002" cy="1829055"/>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Priskirti naudotojus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31</a:t>
            </a:r>
            <a:endParaRPr lang="en-US"/>
          </a:p>
        </p:txBody>
      </p:sp>
      <p:sp>
        <p:nvSpPr>
          <p:cNvPr id="25" name="TextBox 37">
            <a:extLst>
              <a:ext uri="{FF2B5EF4-FFF2-40B4-BE49-F238E27FC236}">
                <a16:creationId xmlns:a16="http://schemas.microsoft.com/office/drawing/2014/main" id="{CB5F2BE4-C0BB-FA9B-9DCF-45D6D521DC4F}"/>
              </a:ext>
            </a:extLst>
          </p:cNvPr>
          <p:cNvSpPr txBox="1"/>
          <p:nvPr/>
        </p:nvSpPr>
        <p:spPr>
          <a:xfrm>
            <a:off x="912663" y="2599268"/>
            <a:ext cx="3885479"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Šioje aplinkoje „Pirkimo meniu“ (1) pasirinkti „Priskirti naudotojus“ (2)</a:t>
            </a:r>
            <a:endParaRPr lang="en-US" sz="1600"/>
          </a:p>
        </p:txBody>
      </p:sp>
      <p:pic>
        <p:nvPicPr>
          <p:cNvPr id="5" name="Picture 4">
            <a:extLst>
              <a:ext uri="{FF2B5EF4-FFF2-40B4-BE49-F238E27FC236}">
                <a16:creationId xmlns:a16="http://schemas.microsoft.com/office/drawing/2014/main" id="{E62C7C56-7F21-4421-668D-A69CB7A66FBA}"/>
              </a:ext>
            </a:extLst>
          </p:cNvPr>
          <p:cNvPicPr>
            <a:picLocks noChangeAspect="1"/>
          </p:cNvPicPr>
          <p:nvPr/>
        </p:nvPicPr>
        <p:blipFill>
          <a:blip r:embed="rId4"/>
          <a:stretch>
            <a:fillRect/>
          </a:stretch>
        </p:blipFill>
        <p:spPr>
          <a:xfrm>
            <a:off x="912663" y="998761"/>
            <a:ext cx="10734675" cy="1541622"/>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0574661" y="2363204"/>
            <a:ext cx="1090867" cy="1338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1DF05725-39C0-7F0D-0A58-F92B1343CECB}"/>
              </a:ext>
            </a:extLst>
          </p:cNvPr>
          <p:cNvSpPr/>
          <p:nvPr/>
        </p:nvSpPr>
        <p:spPr>
          <a:xfrm>
            <a:off x="10072868" y="219837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20" name="Picture 19">
            <a:extLst>
              <a:ext uri="{FF2B5EF4-FFF2-40B4-BE49-F238E27FC236}">
                <a16:creationId xmlns:a16="http://schemas.microsoft.com/office/drawing/2014/main" id="{0483350C-2E46-0012-3E2F-2FC69F939235}"/>
              </a:ext>
            </a:extLst>
          </p:cNvPr>
          <p:cNvPicPr>
            <a:picLocks noChangeAspect="1"/>
          </p:cNvPicPr>
          <p:nvPr/>
        </p:nvPicPr>
        <p:blipFill>
          <a:blip r:embed="rId5"/>
          <a:stretch>
            <a:fillRect/>
          </a:stretch>
        </p:blipFill>
        <p:spPr>
          <a:xfrm>
            <a:off x="904875" y="3500232"/>
            <a:ext cx="10867884" cy="2237506"/>
          </a:xfrm>
          <a:prstGeom prst="rect">
            <a:avLst/>
          </a:prstGeom>
        </p:spPr>
      </p:pic>
      <p:sp>
        <p:nvSpPr>
          <p:cNvPr id="33" name="Ovalas 5">
            <a:extLst>
              <a:ext uri="{FF2B5EF4-FFF2-40B4-BE49-F238E27FC236}">
                <a16:creationId xmlns:a16="http://schemas.microsoft.com/office/drawing/2014/main" id="{27917550-9A7C-0E82-3BA7-02DD76E3BC1D}"/>
              </a:ext>
            </a:extLst>
          </p:cNvPr>
          <p:cNvSpPr/>
          <p:nvPr/>
        </p:nvSpPr>
        <p:spPr>
          <a:xfrm>
            <a:off x="9124950" y="481825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32" name="Stačiakampis 6">
            <a:extLst>
              <a:ext uri="{FF2B5EF4-FFF2-40B4-BE49-F238E27FC236}">
                <a16:creationId xmlns:a16="http://schemas.microsoft.com/office/drawing/2014/main" id="{AB21ABF8-1972-279D-10A1-A1E15F05382C}"/>
              </a:ext>
            </a:extLst>
          </p:cNvPr>
          <p:cNvSpPr/>
          <p:nvPr/>
        </p:nvSpPr>
        <p:spPr>
          <a:xfrm flipH="1">
            <a:off x="3086098" y="5581650"/>
            <a:ext cx="2733676" cy="156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Stačiakampis 6">
            <a:extLst>
              <a:ext uri="{FF2B5EF4-FFF2-40B4-BE49-F238E27FC236}">
                <a16:creationId xmlns:a16="http://schemas.microsoft.com/office/drawing/2014/main" id="{EC13C3BC-C1A2-EB2D-BBD0-9B899944FC78}"/>
              </a:ext>
            </a:extLst>
          </p:cNvPr>
          <p:cNvSpPr/>
          <p:nvPr/>
        </p:nvSpPr>
        <p:spPr>
          <a:xfrm flipH="1">
            <a:off x="9664184" y="4895850"/>
            <a:ext cx="128588" cy="221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9792772" y="5204495"/>
            <a:ext cx="1075388" cy="1826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9287812" y="519470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35" name="Stačiakampis 6">
            <a:extLst>
              <a:ext uri="{FF2B5EF4-FFF2-40B4-BE49-F238E27FC236}">
                <a16:creationId xmlns:a16="http://schemas.microsoft.com/office/drawing/2014/main" id="{77744F0D-80DE-E787-3DFB-A4597C11A683}"/>
              </a:ext>
            </a:extLst>
          </p:cNvPr>
          <p:cNvSpPr/>
          <p:nvPr/>
        </p:nvSpPr>
        <p:spPr>
          <a:xfrm flipH="1">
            <a:off x="11398039" y="1563538"/>
            <a:ext cx="198288" cy="285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10330466" y="15632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Tree>
    <p:extLst>
      <p:ext uri="{BB962C8B-B14F-4D97-AF65-F5344CB8AC3E}">
        <p14:creationId xmlns:p14="http://schemas.microsoft.com/office/powerpoint/2010/main" val="3872111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Susipažinti su pasiūlymais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32</a:t>
            </a: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6841958" y="459653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grpSp>
        <p:nvGrpSpPr>
          <p:cNvPr id="7" name="Group 6">
            <a:extLst>
              <a:ext uri="{FF2B5EF4-FFF2-40B4-BE49-F238E27FC236}">
                <a16:creationId xmlns:a16="http://schemas.microsoft.com/office/drawing/2014/main" id="{0D9BC761-5C0E-2300-3ED6-E206B792C180}"/>
              </a:ext>
            </a:extLst>
          </p:cNvPr>
          <p:cNvGrpSpPr/>
          <p:nvPr/>
        </p:nvGrpSpPr>
        <p:grpSpPr>
          <a:xfrm>
            <a:off x="664560" y="2189159"/>
            <a:ext cx="9131662" cy="298667"/>
            <a:chOff x="532522" y="1426815"/>
            <a:chExt cx="9131662" cy="298667"/>
          </a:xfrm>
        </p:grpSpPr>
        <p:sp>
          <p:nvSpPr>
            <p:cNvPr id="28" name="Ovalas 5">
              <a:extLst>
                <a:ext uri="{FF2B5EF4-FFF2-40B4-BE49-F238E27FC236}">
                  <a16:creationId xmlns:a16="http://schemas.microsoft.com/office/drawing/2014/main" id="{E8FAB3D4-76D4-016F-8D2F-4647DB30FBD1}"/>
                </a:ext>
              </a:extLst>
            </p:cNvPr>
            <p:cNvSpPr/>
            <p:nvPr/>
          </p:nvSpPr>
          <p:spPr>
            <a:xfrm>
              <a:off x="532522" y="142681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3" name="Picture 12">
              <a:extLst>
                <a:ext uri="{FF2B5EF4-FFF2-40B4-BE49-F238E27FC236}">
                  <a16:creationId xmlns:a16="http://schemas.microsoft.com/office/drawing/2014/main" id="{2CAA502C-1139-FE16-E7D7-C87B222687AE}"/>
                </a:ext>
              </a:extLst>
            </p:cNvPr>
            <p:cNvPicPr>
              <a:picLocks noChangeAspect="1"/>
            </p:cNvPicPr>
            <p:nvPr/>
          </p:nvPicPr>
          <p:blipFill>
            <a:blip r:embed="rId3"/>
            <a:stretch>
              <a:fillRect/>
            </a:stretch>
          </p:blipFill>
          <p:spPr>
            <a:xfrm>
              <a:off x="1014277" y="1426815"/>
              <a:ext cx="8649907" cy="295316"/>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1014277" y="1449180"/>
              <a:ext cx="404948" cy="250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a:extLst>
              <a:ext uri="{FF2B5EF4-FFF2-40B4-BE49-F238E27FC236}">
                <a16:creationId xmlns:a16="http://schemas.microsoft.com/office/drawing/2014/main" id="{49113DD4-B381-2FC2-E567-7E873C7A8092}"/>
              </a:ext>
            </a:extLst>
          </p:cNvPr>
          <p:cNvGrpSpPr/>
          <p:nvPr/>
        </p:nvGrpSpPr>
        <p:grpSpPr>
          <a:xfrm>
            <a:off x="650705" y="2686275"/>
            <a:ext cx="10463379" cy="557091"/>
            <a:chOff x="1014277" y="1895557"/>
            <a:chExt cx="10463379" cy="557091"/>
          </a:xfrm>
        </p:grpSpPr>
        <p:pic>
          <p:nvPicPr>
            <p:cNvPr id="15" name="Picture 14">
              <a:extLst>
                <a:ext uri="{FF2B5EF4-FFF2-40B4-BE49-F238E27FC236}">
                  <a16:creationId xmlns:a16="http://schemas.microsoft.com/office/drawing/2014/main" id="{F5D8D8D0-71CF-5930-0F46-57A88CB4CA0D}"/>
                </a:ext>
              </a:extLst>
            </p:cNvPr>
            <p:cNvPicPr>
              <a:picLocks noChangeAspect="1"/>
            </p:cNvPicPr>
            <p:nvPr/>
          </p:nvPicPr>
          <p:blipFill>
            <a:blip r:embed="rId4"/>
            <a:stretch>
              <a:fillRect/>
            </a:stretch>
          </p:blipFill>
          <p:spPr>
            <a:xfrm>
              <a:off x="1014277" y="1895557"/>
              <a:ext cx="10463379" cy="557091"/>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4112938" y="2133735"/>
              <a:ext cx="1021036" cy="23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318751" y="208422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grpSp>
      <p:grpSp>
        <p:nvGrpSpPr>
          <p:cNvPr id="5" name="Group 4">
            <a:extLst>
              <a:ext uri="{FF2B5EF4-FFF2-40B4-BE49-F238E27FC236}">
                <a16:creationId xmlns:a16="http://schemas.microsoft.com/office/drawing/2014/main" id="{D9091B2F-A900-565A-1D78-8CDCD04C48CE}"/>
              </a:ext>
            </a:extLst>
          </p:cNvPr>
          <p:cNvGrpSpPr/>
          <p:nvPr/>
        </p:nvGrpSpPr>
        <p:grpSpPr>
          <a:xfrm>
            <a:off x="664560" y="3429000"/>
            <a:ext cx="10540850" cy="2751190"/>
            <a:chOff x="908894" y="2595528"/>
            <a:chExt cx="10540850" cy="2751190"/>
          </a:xfrm>
        </p:grpSpPr>
        <p:pic>
          <p:nvPicPr>
            <p:cNvPr id="21" name="Picture 20">
              <a:extLst>
                <a:ext uri="{FF2B5EF4-FFF2-40B4-BE49-F238E27FC236}">
                  <a16:creationId xmlns:a16="http://schemas.microsoft.com/office/drawing/2014/main" id="{A2A4DCFD-47A0-C8AF-D6D6-5DC42FD6C85F}"/>
                </a:ext>
              </a:extLst>
            </p:cNvPr>
            <p:cNvPicPr>
              <a:picLocks noChangeAspect="1"/>
            </p:cNvPicPr>
            <p:nvPr/>
          </p:nvPicPr>
          <p:blipFill>
            <a:blip r:embed="rId5"/>
            <a:stretch>
              <a:fillRect/>
            </a:stretch>
          </p:blipFill>
          <p:spPr>
            <a:xfrm>
              <a:off x="908894" y="2595528"/>
              <a:ext cx="10540850" cy="2736301"/>
            </a:xfrm>
            <a:prstGeom prst="rect">
              <a:avLst/>
            </a:prstGeom>
          </p:spPr>
        </p:pic>
        <p:sp>
          <p:nvSpPr>
            <p:cNvPr id="24" name="Stačiakampis 6">
              <a:extLst>
                <a:ext uri="{FF2B5EF4-FFF2-40B4-BE49-F238E27FC236}">
                  <a16:creationId xmlns:a16="http://schemas.microsoft.com/office/drawing/2014/main" id="{508BD9EB-66E5-4982-8E2C-4455ECED3CD6}"/>
                </a:ext>
              </a:extLst>
            </p:cNvPr>
            <p:cNvSpPr/>
            <p:nvPr/>
          </p:nvSpPr>
          <p:spPr>
            <a:xfrm flipH="1">
              <a:off x="3931963" y="5090305"/>
              <a:ext cx="1021036" cy="23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Stačiakampis 6">
              <a:extLst>
                <a:ext uri="{FF2B5EF4-FFF2-40B4-BE49-F238E27FC236}">
                  <a16:creationId xmlns:a16="http://schemas.microsoft.com/office/drawing/2014/main" id="{92F05A81-3220-1CA0-7BEF-038DB50D5146}"/>
                </a:ext>
              </a:extLst>
            </p:cNvPr>
            <p:cNvSpPr/>
            <p:nvPr/>
          </p:nvSpPr>
          <p:spPr>
            <a:xfrm flipH="1">
              <a:off x="2152247" y="4744774"/>
              <a:ext cx="248053" cy="150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as 5">
              <a:extLst>
                <a:ext uri="{FF2B5EF4-FFF2-40B4-BE49-F238E27FC236}">
                  <a16:creationId xmlns:a16="http://schemas.microsoft.com/office/drawing/2014/main" id="{70C402D0-7879-D856-EC44-8B448B4126E5}"/>
                </a:ext>
              </a:extLst>
            </p:cNvPr>
            <p:cNvSpPr/>
            <p:nvPr/>
          </p:nvSpPr>
          <p:spPr>
            <a:xfrm>
              <a:off x="1593123" y="46706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9" name="Ovalas 5">
              <a:extLst>
                <a:ext uri="{FF2B5EF4-FFF2-40B4-BE49-F238E27FC236}">
                  <a16:creationId xmlns:a16="http://schemas.microsoft.com/office/drawing/2014/main" id="{27FA03D8-7687-6BF9-BCE6-2BF934208678}"/>
                </a:ext>
              </a:extLst>
            </p:cNvPr>
            <p:cNvSpPr/>
            <p:nvPr/>
          </p:nvSpPr>
          <p:spPr>
            <a:xfrm>
              <a:off x="1607411" y="50480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grpSp>
      <p:sp>
        <p:nvSpPr>
          <p:cNvPr id="4" name="TextBox 3">
            <a:extLst>
              <a:ext uri="{FF2B5EF4-FFF2-40B4-BE49-F238E27FC236}">
                <a16:creationId xmlns:a16="http://schemas.microsoft.com/office/drawing/2014/main" id="{A8C3742B-25B1-6443-F344-2EF5325B26D7}"/>
              </a:ext>
            </a:extLst>
          </p:cNvPr>
          <p:cNvSpPr txBox="1"/>
          <p:nvPr/>
        </p:nvSpPr>
        <p:spPr>
          <a:xfrm>
            <a:off x="664560" y="1540827"/>
            <a:ext cx="7307669" cy="338554"/>
          </a:xfrm>
          <a:prstGeom prst="rect">
            <a:avLst/>
          </a:prstGeom>
          <a:solidFill>
            <a:schemeClr val="accent4">
              <a:lumMod val="20000"/>
              <a:lumOff val="80000"/>
            </a:schemeClr>
          </a:solidFill>
        </p:spPr>
        <p:txBody>
          <a:bodyPr wrap="square" rtlCol="0">
            <a:spAutoFit/>
          </a:bodyPr>
          <a:lstStyle>
            <a:defPPr>
              <a:defRPr lang="en-US"/>
            </a:defPPr>
            <a:lvl1pPr>
              <a:defRPr sz="1400"/>
            </a:lvl1pPr>
          </a:lstStyle>
          <a:p>
            <a:r>
              <a:rPr lang="lt-LT" sz="1600"/>
              <a:t>Suėjus pasiūlymų pateikimo terminui atsiranda užduotis „Susipažinti su pasiūlymais“</a:t>
            </a:r>
            <a:endParaRPr lang="en-US" sz="1600"/>
          </a:p>
        </p:txBody>
      </p:sp>
      <p:pic>
        <p:nvPicPr>
          <p:cNvPr id="9" name="Paveikslėlis 4">
            <a:extLst>
              <a:ext uri="{FF2B5EF4-FFF2-40B4-BE49-F238E27FC236}">
                <a16:creationId xmlns:a16="http://schemas.microsoft.com/office/drawing/2014/main" id="{B9521169-2836-D05E-5CD0-EE87A0F2C442}"/>
              </a:ext>
            </a:extLst>
          </p:cNvPr>
          <p:cNvPicPr>
            <a:picLocks noChangeAspect="1"/>
          </p:cNvPicPr>
          <p:nvPr/>
        </p:nvPicPr>
        <p:blipFill>
          <a:blip r:embed="rId6"/>
          <a:stretch>
            <a:fillRect/>
          </a:stretch>
        </p:blipFill>
        <p:spPr>
          <a:xfrm>
            <a:off x="7972230" y="3363185"/>
            <a:ext cx="3484480" cy="1655499"/>
          </a:xfrm>
          <a:prstGeom prst="rect">
            <a:avLst/>
          </a:prstGeom>
        </p:spPr>
      </p:pic>
      <p:sp>
        <p:nvSpPr>
          <p:cNvPr id="14" name="Rectangle 10">
            <a:extLst>
              <a:ext uri="{FF2B5EF4-FFF2-40B4-BE49-F238E27FC236}">
                <a16:creationId xmlns:a16="http://schemas.microsoft.com/office/drawing/2014/main" id="{7EDDFCE6-2FDE-4003-0CF2-D7C3D9AA0B9A}"/>
              </a:ext>
            </a:extLst>
          </p:cNvPr>
          <p:cNvSpPr/>
          <p:nvPr/>
        </p:nvSpPr>
        <p:spPr>
          <a:xfrm>
            <a:off x="8100980" y="463836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as 5">
            <a:extLst>
              <a:ext uri="{FF2B5EF4-FFF2-40B4-BE49-F238E27FC236}">
                <a16:creationId xmlns:a16="http://schemas.microsoft.com/office/drawing/2014/main" id="{C39E59F3-21E5-BDC6-0B87-C10BC07F6304}"/>
              </a:ext>
            </a:extLst>
          </p:cNvPr>
          <p:cNvSpPr/>
          <p:nvPr/>
        </p:nvSpPr>
        <p:spPr>
          <a:xfrm>
            <a:off x="7544463" y="45796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chemeClr val="accent1">
                    <a:lumMod val="75000"/>
                  </a:schemeClr>
                </a:solidFill>
              </a:rPr>
              <a:t>3</a:t>
            </a:r>
            <a:endParaRPr lang="lt-LT" sz="1400">
              <a:solidFill>
                <a:schemeClr val="accent1">
                  <a:lumMod val="75000"/>
                </a:schemeClr>
              </a:solidFill>
            </a:endParaRPr>
          </a:p>
        </p:txBody>
      </p:sp>
    </p:spTree>
    <p:extLst>
      <p:ext uri="{BB962C8B-B14F-4D97-AF65-F5344CB8AC3E}">
        <p14:creationId xmlns:p14="http://schemas.microsoft.com/office/powerpoint/2010/main" val="3732183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Patikrinkite interesų konfliktą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33</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82426" y="118173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3" name="Ovalas 5">
            <a:extLst>
              <a:ext uri="{FF2B5EF4-FFF2-40B4-BE49-F238E27FC236}">
                <a16:creationId xmlns:a16="http://schemas.microsoft.com/office/drawing/2014/main" id="{27917550-9A7C-0E82-3BA7-02DD76E3BC1D}"/>
              </a:ext>
            </a:extLst>
          </p:cNvPr>
          <p:cNvSpPr/>
          <p:nvPr/>
        </p:nvSpPr>
        <p:spPr>
          <a:xfrm>
            <a:off x="832726" y="27438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4" name="Picture 3">
            <a:extLst>
              <a:ext uri="{FF2B5EF4-FFF2-40B4-BE49-F238E27FC236}">
                <a16:creationId xmlns:a16="http://schemas.microsoft.com/office/drawing/2014/main" id="{5AC65917-8933-6A1A-78DB-193CB8E72EBE}"/>
              </a:ext>
            </a:extLst>
          </p:cNvPr>
          <p:cNvPicPr>
            <a:picLocks noChangeAspect="1"/>
          </p:cNvPicPr>
          <p:nvPr/>
        </p:nvPicPr>
        <p:blipFill>
          <a:blip r:embed="rId3"/>
          <a:stretch>
            <a:fillRect/>
          </a:stretch>
        </p:blipFill>
        <p:spPr>
          <a:xfrm>
            <a:off x="1323345" y="1178845"/>
            <a:ext cx="9982200" cy="1310902"/>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6336491" y="1667809"/>
            <a:ext cx="505467" cy="250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6BFFE586-0915-EB01-A0FC-006996E0ABC8}"/>
              </a:ext>
            </a:extLst>
          </p:cNvPr>
          <p:cNvPicPr>
            <a:picLocks noChangeAspect="1"/>
          </p:cNvPicPr>
          <p:nvPr/>
        </p:nvPicPr>
        <p:blipFill>
          <a:blip r:embed="rId4"/>
          <a:stretch>
            <a:fillRect/>
          </a:stretch>
        </p:blipFill>
        <p:spPr>
          <a:xfrm>
            <a:off x="1254798" y="3331460"/>
            <a:ext cx="9560598" cy="486390"/>
          </a:xfrm>
          <a:prstGeom prst="rect">
            <a:avLst/>
          </a:prstGeom>
        </p:spPr>
      </p:pic>
      <p:pic>
        <p:nvPicPr>
          <p:cNvPr id="9" name="Picture 8">
            <a:extLst>
              <a:ext uri="{FF2B5EF4-FFF2-40B4-BE49-F238E27FC236}">
                <a16:creationId xmlns:a16="http://schemas.microsoft.com/office/drawing/2014/main" id="{9ABC16B1-4CA2-2737-EB83-161C428510ED}"/>
              </a:ext>
            </a:extLst>
          </p:cNvPr>
          <p:cNvPicPr>
            <a:picLocks noChangeAspect="1"/>
          </p:cNvPicPr>
          <p:nvPr/>
        </p:nvPicPr>
        <p:blipFill>
          <a:blip r:embed="rId5"/>
          <a:stretch>
            <a:fillRect/>
          </a:stretch>
        </p:blipFill>
        <p:spPr>
          <a:xfrm>
            <a:off x="1254798" y="2743851"/>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280871" y="2743851"/>
            <a:ext cx="366954" cy="2852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 name="Straight Arrow Connector 4">
            <a:extLst>
              <a:ext uri="{FF2B5EF4-FFF2-40B4-BE49-F238E27FC236}">
                <a16:creationId xmlns:a16="http://schemas.microsoft.com/office/drawing/2014/main" id="{2A1CF0E7-6A59-6CAD-9C70-7A48502B5CD0}"/>
              </a:ext>
            </a:extLst>
          </p:cNvPr>
          <p:cNvCxnSpPr>
            <a:cxnSpLocks/>
            <a:stCxn id="16" idx="1"/>
          </p:cNvCxnSpPr>
          <p:nvPr/>
        </p:nvCxnSpPr>
        <p:spPr>
          <a:xfrm flipH="1">
            <a:off x="6841958" y="1423273"/>
            <a:ext cx="939068" cy="2445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37">
            <a:extLst>
              <a:ext uri="{FF2B5EF4-FFF2-40B4-BE49-F238E27FC236}">
                <a16:creationId xmlns:a16="http://schemas.microsoft.com/office/drawing/2014/main" id="{0133D0CC-2F9D-6D5B-D986-1C9A002C3E1B}"/>
              </a:ext>
            </a:extLst>
          </p:cNvPr>
          <p:cNvSpPr txBox="1"/>
          <p:nvPr/>
        </p:nvSpPr>
        <p:spPr>
          <a:xfrm>
            <a:off x="7781026" y="1130885"/>
            <a:ext cx="4202427" cy="58477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Šiame </a:t>
            </a:r>
            <a:r>
              <a:rPr lang="en-US" sz="1600"/>
              <a:t>dokumente </a:t>
            </a:r>
            <a:r>
              <a:rPr lang="lt-LT" sz="1600"/>
              <a:t>pateikiama susipažinimo su pasiūlymais informacija/ataskaita </a:t>
            </a:r>
            <a:endParaRPr lang="en-GB" sz="1600">
              <a:ea typeface="Calibri"/>
              <a:cs typeface="Calibri"/>
            </a:endParaRPr>
          </a:p>
        </p:txBody>
      </p:sp>
      <p:sp>
        <p:nvSpPr>
          <p:cNvPr id="18" name="Ovalas 5">
            <a:extLst>
              <a:ext uri="{FF2B5EF4-FFF2-40B4-BE49-F238E27FC236}">
                <a16:creationId xmlns:a16="http://schemas.microsoft.com/office/drawing/2014/main" id="{9CE9E1BF-4F1C-7208-064F-CFE021677FF9}"/>
              </a:ext>
            </a:extLst>
          </p:cNvPr>
          <p:cNvSpPr/>
          <p:nvPr/>
        </p:nvSpPr>
        <p:spPr>
          <a:xfrm>
            <a:off x="823297" y="327966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Stačiakampis 6">
            <a:extLst>
              <a:ext uri="{FF2B5EF4-FFF2-40B4-BE49-F238E27FC236}">
                <a16:creationId xmlns:a16="http://schemas.microsoft.com/office/drawing/2014/main" id="{5A5D70F9-AAAC-99E2-6838-4D161403A39A}"/>
              </a:ext>
            </a:extLst>
          </p:cNvPr>
          <p:cNvSpPr/>
          <p:nvPr/>
        </p:nvSpPr>
        <p:spPr>
          <a:xfrm flipH="1">
            <a:off x="4150228" y="3534265"/>
            <a:ext cx="1056771" cy="162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79596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Įvesti vertinimo rezultatus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34</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972325" y="126022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3" name="Picture 12">
            <a:extLst>
              <a:ext uri="{FF2B5EF4-FFF2-40B4-BE49-F238E27FC236}">
                <a16:creationId xmlns:a16="http://schemas.microsoft.com/office/drawing/2014/main" id="{93E8C1A7-3441-23B8-FE84-19A5B668B3AB}"/>
              </a:ext>
            </a:extLst>
          </p:cNvPr>
          <p:cNvPicPr>
            <a:picLocks noChangeAspect="1"/>
          </p:cNvPicPr>
          <p:nvPr/>
        </p:nvPicPr>
        <p:blipFill>
          <a:blip r:embed="rId3"/>
          <a:stretch>
            <a:fillRect/>
          </a:stretch>
        </p:blipFill>
        <p:spPr>
          <a:xfrm>
            <a:off x="1464349" y="1740293"/>
            <a:ext cx="10153650" cy="649019"/>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563582" y="1954661"/>
            <a:ext cx="999018" cy="170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DE956858-90F8-0462-A17F-14B5CA71CE2E}"/>
              </a:ext>
            </a:extLst>
          </p:cNvPr>
          <p:cNvPicPr>
            <a:picLocks noChangeAspect="1"/>
          </p:cNvPicPr>
          <p:nvPr/>
        </p:nvPicPr>
        <p:blipFill>
          <a:blip r:embed="rId4"/>
          <a:stretch>
            <a:fillRect/>
          </a:stretch>
        </p:blipFill>
        <p:spPr>
          <a:xfrm>
            <a:off x="1447852" y="2496091"/>
            <a:ext cx="10153650" cy="1481302"/>
          </a:xfrm>
          <a:prstGeom prst="rect">
            <a:avLst/>
          </a:prstGeom>
        </p:spPr>
      </p:pic>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5"/>
          <a:stretch>
            <a:fillRect/>
          </a:stretch>
        </p:blipFill>
        <p:spPr>
          <a:xfrm>
            <a:off x="1464348" y="1230662"/>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464348" y="1248765"/>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812822" y="190469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254248" y="3512352"/>
            <a:ext cx="1860005" cy="21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tačiakampis 6">
            <a:extLst>
              <a:ext uri="{FF2B5EF4-FFF2-40B4-BE49-F238E27FC236}">
                <a16:creationId xmlns:a16="http://schemas.microsoft.com/office/drawing/2014/main" id="{FD398418-C161-05E4-97D7-96FBA0CE61AD}"/>
              </a:ext>
            </a:extLst>
          </p:cNvPr>
          <p:cNvSpPr/>
          <p:nvPr/>
        </p:nvSpPr>
        <p:spPr>
          <a:xfrm flipH="1">
            <a:off x="11372273" y="3509979"/>
            <a:ext cx="189790" cy="14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62E7642C-B13C-C42F-52FA-FC9DCA4D4EA5}"/>
              </a:ext>
            </a:extLst>
          </p:cNvPr>
          <p:cNvSpPr/>
          <p:nvPr/>
        </p:nvSpPr>
        <p:spPr>
          <a:xfrm flipH="1">
            <a:off x="10658473" y="3799070"/>
            <a:ext cx="903590" cy="178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7765883" y="34402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6" name="Ovalas 5">
            <a:extLst>
              <a:ext uri="{FF2B5EF4-FFF2-40B4-BE49-F238E27FC236}">
                <a16:creationId xmlns:a16="http://schemas.microsoft.com/office/drawing/2014/main" id="{3D3003CE-217E-6471-D195-FD9658191527}"/>
              </a:ext>
            </a:extLst>
          </p:cNvPr>
          <p:cNvSpPr/>
          <p:nvPr/>
        </p:nvSpPr>
        <p:spPr>
          <a:xfrm>
            <a:off x="9844263" y="309919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17" name="Ovalas 5">
            <a:extLst>
              <a:ext uri="{FF2B5EF4-FFF2-40B4-BE49-F238E27FC236}">
                <a16:creationId xmlns:a16="http://schemas.microsoft.com/office/drawing/2014/main" id="{38C99034-F650-F5F0-9BF1-7EC9A6D43782}"/>
              </a:ext>
            </a:extLst>
          </p:cNvPr>
          <p:cNvSpPr/>
          <p:nvPr/>
        </p:nvSpPr>
        <p:spPr>
          <a:xfrm>
            <a:off x="9287812" y="372427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pic>
        <p:nvPicPr>
          <p:cNvPr id="19" name="Picture 18">
            <a:extLst>
              <a:ext uri="{FF2B5EF4-FFF2-40B4-BE49-F238E27FC236}">
                <a16:creationId xmlns:a16="http://schemas.microsoft.com/office/drawing/2014/main" id="{75EB8B29-69C5-C4EF-FE1D-3ACA688B618E}"/>
              </a:ext>
            </a:extLst>
          </p:cNvPr>
          <p:cNvPicPr>
            <a:picLocks noChangeAspect="1"/>
          </p:cNvPicPr>
          <p:nvPr/>
        </p:nvPicPr>
        <p:blipFill>
          <a:blip r:embed="rId6"/>
          <a:stretch>
            <a:fillRect/>
          </a:stretch>
        </p:blipFill>
        <p:spPr>
          <a:xfrm>
            <a:off x="1494858" y="4101817"/>
            <a:ext cx="3568234" cy="1236765"/>
          </a:xfrm>
          <a:prstGeom prst="rect">
            <a:avLst/>
          </a:prstGeom>
        </p:spPr>
      </p:pic>
      <p:sp>
        <p:nvSpPr>
          <p:cNvPr id="20" name="Stačiakampis 6">
            <a:extLst>
              <a:ext uri="{FF2B5EF4-FFF2-40B4-BE49-F238E27FC236}">
                <a16:creationId xmlns:a16="http://schemas.microsoft.com/office/drawing/2014/main" id="{49A835F1-6395-AD43-C54F-452BA8158BD4}"/>
              </a:ext>
            </a:extLst>
          </p:cNvPr>
          <p:cNvSpPr/>
          <p:nvPr/>
        </p:nvSpPr>
        <p:spPr>
          <a:xfrm flipH="1">
            <a:off x="3742266" y="4909784"/>
            <a:ext cx="696383" cy="4287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21428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Pasiūlymų eilė prieš atidėjimo laikotarpį</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35</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56673" y="122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3"/>
          <a:stretch>
            <a:fillRect/>
          </a:stretch>
        </p:blipFill>
        <p:spPr>
          <a:xfrm>
            <a:off x="1464348" y="1230662"/>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464348" y="1248765"/>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254248" y="3512352"/>
            <a:ext cx="1860005" cy="21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7765883" y="34402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4" name="Picture 3">
            <a:extLst>
              <a:ext uri="{FF2B5EF4-FFF2-40B4-BE49-F238E27FC236}">
                <a16:creationId xmlns:a16="http://schemas.microsoft.com/office/drawing/2014/main" id="{6B483D33-904F-9B9E-CC5E-3D0308A56C0F}"/>
              </a:ext>
            </a:extLst>
          </p:cNvPr>
          <p:cNvPicPr>
            <a:picLocks noChangeAspect="1"/>
          </p:cNvPicPr>
          <p:nvPr/>
        </p:nvPicPr>
        <p:blipFill>
          <a:blip r:embed="rId4"/>
          <a:stretch>
            <a:fillRect/>
          </a:stretch>
        </p:blipFill>
        <p:spPr>
          <a:xfrm>
            <a:off x="1379626" y="1619233"/>
            <a:ext cx="9878924" cy="1349013"/>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438649" y="2486024"/>
            <a:ext cx="1152524" cy="152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659992" y="240609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9" name="Picture 8">
            <a:extLst>
              <a:ext uri="{FF2B5EF4-FFF2-40B4-BE49-F238E27FC236}">
                <a16:creationId xmlns:a16="http://schemas.microsoft.com/office/drawing/2014/main" id="{D15CB44C-7242-D96E-E420-DC991195780C}"/>
              </a:ext>
            </a:extLst>
          </p:cNvPr>
          <p:cNvPicPr>
            <a:picLocks noChangeAspect="1"/>
          </p:cNvPicPr>
          <p:nvPr/>
        </p:nvPicPr>
        <p:blipFill>
          <a:blip r:embed="rId5"/>
          <a:stretch>
            <a:fillRect/>
          </a:stretch>
        </p:blipFill>
        <p:spPr>
          <a:xfrm>
            <a:off x="1379626" y="3062278"/>
            <a:ext cx="9878924" cy="1376296"/>
          </a:xfrm>
          <a:prstGeom prst="rect">
            <a:avLst/>
          </a:prstGeom>
        </p:spPr>
      </p:pic>
      <p:sp>
        <p:nvSpPr>
          <p:cNvPr id="16" name="Ovalas 5">
            <a:extLst>
              <a:ext uri="{FF2B5EF4-FFF2-40B4-BE49-F238E27FC236}">
                <a16:creationId xmlns:a16="http://schemas.microsoft.com/office/drawing/2014/main" id="{3D3003CE-217E-6471-D195-FD9658191527}"/>
              </a:ext>
            </a:extLst>
          </p:cNvPr>
          <p:cNvSpPr/>
          <p:nvPr/>
        </p:nvSpPr>
        <p:spPr>
          <a:xfrm>
            <a:off x="10233520" y="41015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5" name="Stačiakampis 6">
            <a:extLst>
              <a:ext uri="{FF2B5EF4-FFF2-40B4-BE49-F238E27FC236}">
                <a16:creationId xmlns:a16="http://schemas.microsoft.com/office/drawing/2014/main" id="{62E7642C-B13C-C42F-52FA-FC9DCA4D4EA5}"/>
              </a:ext>
            </a:extLst>
          </p:cNvPr>
          <p:cNvSpPr/>
          <p:nvPr/>
        </p:nvSpPr>
        <p:spPr>
          <a:xfrm flipH="1">
            <a:off x="10752667" y="4174738"/>
            <a:ext cx="439206" cy="152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a:extLst>
              <a:ext uri="{FF2B5EF4-FFF2-40B4-BE49-F238E27FC236}">
                <a16:creationId xmlns:a16="http://schemas.microsoft.com/office/drawing/2014/main" id="{7B6A0C73-6EE1-37B9-FFAB-7C5D66911D42}"/>
              </a:ext>
            </a:extLst>
          </p:cNvPr>
          <p:cNvPicPr>
            <a:picLocks noChangeAspect="1"/>
          </p:cNvPicPr>
          <p:nvPr/>
        </p:nvPicPr>
        <p:blipFill>
          <a:blip r:embed="rId6"/>
          <a:stretch>
            <a:fillRect/>
          </a:stretch>
        </p:blipFill>
        <p:spPr>
          <a:xfrm>
            <a:off x="1379626" y="4596652"/>
            <a:ext cx="2656738" cy="1030686"/>
          </a:xfrm>
          <a:prstGeom prst="rect">
            <a:avLst/>
          </a:prstGeom>
        </p:spPr>
      </p:pic>
      <p:sp>
        <p:nvSpPr>
          <p:cNvPr id="17" name="Ovalas 5">
            <a:extLst>
              <a:ext uri="{FF2B5EF4-FFF2-40B4-BE49-F238E27FC236}">
                <a16:creationId xmlns:a16="http://schemas.microsoft.com/office/drawing/2014/main" id="{38C99034-F650-F5F0-9BF1-7EC9A6D43782}"/>
              </a:ext>
            </a:extLst>
          </p:cNvPr>
          <p:cNvSpPr/>
          <p:nvPr/>
        </p:nvSpPr>
        <p:spPr>
          <a:xfrm>
            <a:off x="2519809" y="527356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2" name="Stačiakampis 6">
            <a:extLst>
              <a:ext uri="{FF2B5EF4-FFF2-40B4-BE49-F238E27FC236}">
                <a16:creationId xmlns:a16="http://schemas.microsoft.com/office/drawing/2014/main" id="{8ADEC61B-ED4D-85B6-F687-05E088AE3BA7}"/>
              </a:ext>
            </a:extLst>
          </p:cNvPr>
          <p:cNvSpPr/>
          <p:nvPr/>
        </p:nvSpPr>
        <p:spPr>
          <a:xfrm flipH="1">
            <a:off x="3046074" y="5238767"/>
            <a:ext cx="517703" cy="368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67371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Paskelbti vertinimo rezultatus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36</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432099" y="12273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3"/>
          <a:stretch>
            <a:fillRect/>
          </a:stretch>
        </p:blipFill>
        <p:spPr>
          <a:xfrm>
            <a:off x="972541" y="1244331"/>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972541" y="1255413"/>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432099" y="310891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6" name="Ovalas 5">
            <a:extLst>
              <a:ext uri="{FF2B5EF4-FFF2-40B4-BE49-F238E27FC236}">
                <a16:creationId xmlns:a16="http://schemas.microsoft.com/office/drawing/2014/main" id="{3D3003CE-217E-6471-D195-FD9658191527}"/>
              </a:ext>
            </a:extLst>
          </p:cNvPr>
          <p:cNvSpPr/>
          <p:nvPr/>
        </p:nvSpPr>
        <p:spPr>
          <a:xfrm>
            <a:off x="10312178" y="40283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5" name="Picture 4">
            <a:extLst>
              <a:ext uri="{FF2B5EF4-FFF2-40B4-BE49-F238E27FC236}">
                <a16:creationId xmlns:a16="http://schemas.microsoft.com/office/drawing/2014/main" id="{A183E818-02ED-DABD-B4B6-E5B08B4A9CAE}"/>
              </a:ext>
            </a:extLst>
          </p:cNvPr>
          <p:cNvPicPr>
            <a:picLocks noChangeAspect="1"/>
          </p:cNvPicPr>
          <p:nvPr/>
        </p:nvPicPr>
        <p:blipFill>
          <a:blip r:embed="rId4"/>
          <a:stretch>
            <a:fillRect/>
          </a:stretch>
        </p:blipFill>
        <p:spPr>
          <a:xfrm>
            <a:off x="972541" y="1637457"/>
            <a:ext cx="9955551" cy="1366859"/>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003580" y="2522297"/>
            <a:ext cx="1152524" cy="152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563777" y="24323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8" name="Picture 17">
            <a:extLst>
              <a:ext uri="{FF2B5EF4-FFF2-40B4-BE49-F238E27FC236}">
                <a16:creationId xmlns:a16="http://schemas.microsoft.com/office/drawing/2014/main" id="{8472CFFB-1AC4-4D9F-0C04-57867875FA0C}"/>
              </a:ext>
            </a:extLst>
          </p:cNvPr>
          <p:cNvPicPr>
            <a:picLocks noChangeAspect="1"/>
          </p:cNvPicPr>
          <p:nvPr/>
        </p:nvPicPr>
        <p:blipFill>
          <a:blip r:embed="rId5"/>
          <a:stretch>
            <a:fillRect/>
          </a:stretch>
        </p:blipFill>
        <p:spPr>
          <a:xfrm>
            <a:off x="972540" y="3052695"/>
            <a:ext cx="9955552" cy="2420193"/>
          </a:xfrm>
          <a:prstGeom prst="rect">
            <a:avLst/>
          </a:prstGeom>
        </p:spPr>
      </p:pic>
      <p:pic>
        <p:nvPicPr>
          <p:cNvPr id="20" name="Picture 19">
            <a:extLst>
              <a:ext uri="{FF2B5EF4-FFF2-40B4-BE49-F238E27FC236}">
                <a16:creationId xmlns:a16="http://schemas.microsoft.com/office/drawing/2014/main" id="{BE5A45B7-BAAE-3C0E-03DC-D29E36A42029}"/>
              </a:ext>
            </a:extLst>
          </p:cNvPr>
          <p:cNvPicPr>
            <a:picLocks noChangeAspect="1"/>
          </p:cNvPicPr>
          <p:nvPr/>
        </p:nvPicPr>
        <p:blipFill>
          <a:blip r:embed="rId6"/>
          <a:stretch>
            <a:fillRect/>
          </a:stretch>
        </p:blipFill>
        <p:spPr>
          <a:xfrm>
            <a:off x="7321032" y="5552146"/>
            <a:ext cx="2527817" cy="1029182"/>
          </a:xfrm>
          <a:prstGeom prst="rect">
            <a:avLst/>
          </a:prstGeom>
        </p:spPr>
      </p:pic>
      <p:sp>
        <p:nvSpPr>
          <p:cNvPr id="15" name="Stačiakampis 6">
            <a:extLst>
              <a:ext uri="{FF2B5EF4-FFF2-40B4-BE49-F238E27FC236}">
                <a16:creationId xmlns:a16="http://schemas.microsoft.com/office/drawing/2014/main" id="{62E7642C-B13C-C42F-52FA-FC9DCA4D4EA5}"/>
              </a:ext>
            </a:extLst>
          </p:cNvPr>
          <p:cNvSpPr/>
          <p:nvPr/>
        </p:nvSpPr>
        <p:spPr>
          <a:xfrm flipH="1" flipV="1">
            <a:off x="9519200" y="5118239"/>
            <a:ext cx="289968" cy="174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38C99034-F650-F5F0-9BF1-7EC9A6D43782}"/>
              </a:ext>
            </a:extLst>
          </p:cNvPr>
          <p:cNvSpPr/>
          <p:nvPr/>
        </p:nvSpPr>
        <p:spPr>
          <a:xfrm>
            <a:off x="8967389" y="505618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3" name="Ovalas 5">
            <a:extLst>
              <a:ext uri="{FF2B5EF4-FFF2-40B4-BE49-F238E27FC236}">
                <a16:creationId xmlns:a16="http://schemas.microsoft.com/office/drawing/2014/main" id="{5157118B-B3B8-C7F0-03D5-AFE2C40BA974}"/>
              </a:ext>
            </a:extLst>
          </p:cNvPr>
          <p:cNvSpPr/>
          <p:nvPr/>
        </p:nvSpPr>
        <p:spPr>
          <a:xfrm>
            <a:off x="8396754" y="623457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24" name="Stačiakampis 6">
            <a:extLst>
              <a:ext uri="{FF2B5EF4-FFF2-40B4-BE49-F238E27FC236}">
                <a16:creationId xmlns:a16="http://schemas.microsoft.com/office/drawing/2014/main" id="{A56EB30B-A116-FC5E-A69D-E1F87505B876}"/>
              </a:ext>
            </a:extLst>
          </p:cNvPr>
          <p:cNvSpPr/>
          <p:nvPr/>
        </p:nvSpPr>
        <p:spPr>
          <a:xfrm flipH="1" flipV="1">
            <a:off x="8886825" y="6265983"/>
            <a:ext cx="456936" cy="2986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31360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Netaikyti atidėjimo termino</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37</a:t>
            </a:r>
            <a:endParaRPr lang="en-US"/>
          </a:p>
        </p:txBody>
      </p:sp>
      <p:sp>
        <p:nvSpPr>
          <p:cNvPr id="11" name="Stačiakampis 6">
            <a:extLst>
              <a:ext uri="{FF2B5EF4-FFF2-40B4-BE49-F238E27FC236}">
                <a16:creationId xmlns:a16="http://schemas.microsoft.com/office/drawing/2014/main" id="{FD451292-31C0-CFA7-7575-DD5EE3E38E64}"/>
              </a:ext>
            </a:extLst>
          </p:cNvPr>
          <p:cNvSpPr/>
          <p:nvPr/>
        </p:nvSpPr>
        <p:spPr>
          <a:xfrm flipH="1">
            <a:off x="4060729" y="2505529"/>
            <a:ext cx="1263745" cy="225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563777" y="24323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5" name="Picture 4">
            <a:extLst>
              <a:ext uri="{FF2B5EF4-FFF2-40B4-BE49-F238E27FC236}">
                <a16:creationId xmlns:a16="http://schemas.microsoft.com/office/drawing/2014/main" id="{FF167757-00C5-6B6D-8D14-6042C3A10381}"/>
              </a:ext>
            </a:extLst>
          </p:cNvPr>
          <p:cNvPicPr>
            <a:picLocks noChangeAspect="1"/>
          </p:cNvPicPr>
          <p:nvPr/>
        </p:nvPicPr>
        <p:blipFill>
          <a:blip r:embed="rId3"/>
          <a:stretch>
            <a:fillRect/>
          </a:stretch>
        </p:blipFill>
        <p:spPr>
          <a:xfrm>
            <a:off x="951882" y="1152549"/>
            <a:ext cx="9736667" cy="2516217"/>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6913120" y="2071646"/>
            <a:ext cx="1483633" cy="224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6380989" y="177297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grpSp>
        <p:nvGrpSpPr>
          <p:cNvPr id="7" name="Group 6">
            <a:extLst>
              <a:ext uri="{FF2B5EF4-FFF2-40B4-BE49-F238E27FC236}">
                <a16:creationId xmlns:a16="http://schemas.microsoft.com/office/drawing/2014/main" id="{EE280337-DA61-BA48-74B9-348F75C90594}"/>
              </a:ext>
            </a:extLst>
          </p:cNvPr>
          <p:cNvGrpSpPr/>
          <p:nvPr/>
        </p:nvGrpSpPr>
        <p:grpSpPr>
          <a:xfrm>
            <a:off x="7757618" y="2395725"/>
            <a:ext cx="3543921" cy="1619444"/>
            <a:chOff x="7146168" y="2891993"/>
            <a:chExt cx="3543921" cy="1619444"/>
          </a:xfrm>
        </p:grpSpPr>
        <p:pic>
          <p:nvPicPr>
            <p:cNvPr id="13" name="Picture 12">
              <a:extLst>
                <a:ext uri="{FF2B5EF4-FFF2-40B4-BE49-F238E27FC236}">
                  <a16:creationId xmlns:a16="http://schemas.microsoft.com/office/drawing/2014/main" id="{9C5C16DB-63FE-DBA2-7598-F727E41735C9}"/>
                </a:ext>
              </a:extLst>
            </p:cNvPr>
            <p:cNvPicPr>
              <a:picLocks noChangeAspect="1"/>
            </p:cNvPicPr>
            <p:nvPr/>
          </p:nvPicPr>
          <p:blipFill>
            <a:blip r:embed="rId4"/>
            <a:stretch>
              <a:fillRect/>
            </a:stretch>
          </p:blipFill>
          <p:spPr>
            <a:xfrm>
              <a:off x="7146168" y="2891993"/>
              <a:ext cx="3543921" cy="1619444"/>
            </a:xfrm>
            <a:prstGeom prst="rect">
              <a:avLst/>
            </a:prstGeom>
          </p:spPr>
        </p:pic>
        <p:sp>
          <p:nvSpPr>
            <p:cNvPr id="17" name="Ovalas 5">
              <a:extLst>
                <a:ext uri="{FF2B5EF4-FFF2-40B4-BE49-F238E27FC236}">
                  <a16:creationId xmlns:a16="http://schemas.microsoft.com/office/drawing/2014/main" id="{38C99034-F650-F5F0-9BF1-7EC9A6D43782}"/>
                </a:ext>
              </a:extLst>
            </p:cNvPr>
            <p:cNvSpPr/>
            <p:nvPr/>
          </p:nvSpPr>
          <p:spPr>
            <a:xfrm>
              <a:off x="8864548" y="407818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5" name="Stačiakampis 6">
              <a:extLst>
                <a:ext uri="{FF2B5EF4-FFF2-40B4-BE49-F238E27FC236}">
                  <a16:creationId xmlns:a16="http://schemas.microsoft.com/office/drawing/2014/main" id="{D8CA2403-12B7-02B2-6024-6EC190571733}"/>
                </a:ext>
              </a:extLst>
            </p:cNvPr>
            <p:cNvSpPr/>
            <p:nvPr/>
          </p:nvSpPr>
          <p:spPr>
            <a:xfrm flipH="1" flipV="1">
              <a:off x="9381042" y="4078188"/>
              <a:ext cx="596106" cy="298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a:extLst>
              <a:ext uri="{FF2B5EF4-FFF2-40B4-BE49-F238E27FC236}">
                <a16:creationId xmlns:a16="http://schemas.microsoft.com/office/drawing/2014/main" id="{E6867224-E6BF-261F-BD27-194973E5B6A7}"/>
              </a:ext>
            </a:extLst>
          </p:cNvPr>
          <p:cNvGrpSpPr/>
          <p:nvPr/>
        </p:nvGrpSpPr>
        <p:grpSpPr>
          <a:xfrm>
            <a:off x="951882" y="4003344"/>
            <a:ext cx="10033117" cy="2222895"/>
            <a:chOff x="894975" y="4889338"/>
            <a:chExt cx="10033117" cy="2222895"/>
          </a:xfrm>
        </p:grpSpPr>
        <p:pic>
          <p:nvPicPr>
            <p:cNvPr id="4" name="Paveikslėlis 37">
              <a:extLst>
                <a:ext uri="{FF2B5EF4-FFF2-40B4-BE49-F238E27FC236}">
                  <a16:creationId xmlns:a16="http://schemas.microsoft.com/office/drawing/2014/main" id="{D97A5050-DE43-6296-CBEA-B139C2368256}"/>
                </a:ext>
              </a:extLst>
            </p:cNvPr>
            <p:cNvPicPr>
              <a:picLocks noChangeAspect="1"/>
            </p:cNvPicPr>
            <p:nvPr/>
          </p:nvPicPr>
          <p:blipFill>
            <a:blip r:embed="rId5"/>
            <a:stretch>
              <a:fillRect/>
            </a:stretch>
          </p:blipFill>
          <p:spPr>
            <a:xfrm>
              <a:off x="894975" y="4889338"/>
              <a:ext cx="10033117" cy="2222895"/>
            </a:xfrm>
            <a:prstGeom prst="rect">
              <a:avLst/>
            </a:prstGeom>
          </p:spPr>
        </p:pic>
        <p:sp>
          <p:nvSpPr>
            <p:cNvPr id="2" name="Stačiakampis 6">
              <a:extLst>
                <a:ext uri="{FF2B5EF4-FFF2-40B4-BE49-F238E27FC236}">
                  <a16:creationId xmlns:a16="http://schemas.microsoft.com/office/drawing/2014/main" id="{D85B8998-44C8-E94F-9B07-C268F9983017}"/>
                </a:ext>
              </a:extLst>
            </p:cNvPr>
            <p:cNvSpPr/>
            <p:nvPr/>
          </p:nvSpPr>
          <p:spPr>
            <a:xfrm flipH="1">
              <a:off x="2400317" y="6656788"/>
              <a:ext cx="1660412" cy="183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 name="TextBox 11">
            <a:extLst>
              <a:ext uri="{FF2B5EF4-FFF2-40B4-BE49-F238E27FC236}">
                <a16:creationId xmlns:a16="http://schemas.microsoft.com/office/drawing/2014/main" id="{16254ED1-FC4B-BDCC-5E17-528919B8DCF0}"/>
              </a:ext>
            </a:extLst>
          </p:cNvPr>
          <p:cNvSpPr txBox="1"/>
          <p:nvPr/>
        </p:nvSpPr>
        <p:spPr>
          <a:xfrm>
            <a:off x="1036015" y="6318234"/>
            <a:ext cx="6381393" cy="338554"/>
          </a:xfrm>
          <a:prstGeom prst="rect">
            <a:avLst/>
          </a:prstGeom>
          <a:solidFill>
            <a:schemeClr val="accent4">
              <a:lumMod val="20000"/>
              <a:lumOff val="80000"/>
            </a:schemeClr>
          </a:solidFill>
        </p:spPr>
        <p:txBody>
          <a:bodyPr wrap="square" rtlCol="0">
            <a:spAutoFit/>
          </a:bodyPr>
          <a:lstStyle>
            <a:defPPr>
              <a:defRPr lang="en-US"/>
            </a:defPPr>
            <a:lvl1pPr>
              <a:defRPr sz="1400"/>
            </a:lvl1pPr>
          </a:lstStyle>
          <a:p>
            <a:r>
              <a:rPr lang="lt-LT" sz="1600"/>
              <a:t>Pasirenkama užduotis „Pasiūlymų eilė po atidėjimo termino pabaigos“</a:t>
            </a:r>
            <a:endParaRPr lang="en-US" sz="1600"/>
          </a:p>
        </p:txBody>
      </p:sp>
      <p:sp>
        <p:nvSpPr>
          <p:cNvPr id="9" name="Ovalas 5">
            <a:extLst>
              <a:ext uri="{FF2B5EF4-FFF2-40B4-BE49-F238E27FC236}">
                <a16:creationId xmlns:a16="http://schemas.microsoft.com/office/drawing/2014/main" id="{E5FF5B6A-B24F-8AB4-34C1-C207AE5E2A4A}"/>
              </a:ext>
            </a:extLst>
          </p:cNvPr>
          <p:cNvSpPr/>
          <p:nvPr/>
        </p:nvSpPr>
        <p:spPr>
          <a:xfrm>
            <a:off x="659643" y="568486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Tree>
    <p:extLst>
      <p:ext uri="{BB962C8B-B14F-4D97-AF65-F5344CB8AC3E}">
        <p14:creationId xmlns:p14="http://schemas.microsoft.com/office/powerpoint/2010/main" val="4244141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82768" y="539118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Sudaryti sutartį</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38</a:t>
            </a: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7217920" y="5488306"/>
            <a:ext cx="1483633" cy="224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925753" y="111835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4" name="Picture 3">
            <a:extLst>
              <a:ext uri="{FF2B5EF4-FFF2-40B4-BE49-F238E27FC236}">
                <a16:creationId xmlns:a16="http://schemas.microsoft.com/office/drawing/2014/main" id="{DF3EF503-003A-D90B-9F42-DE17CE0968CD}"/>
              </a:ext>
            </a:extLst>
          </p:cNvPr>
          <p:cNvPicPr>
            <a:picLocks noChangeAspect="1"/>
          </p:cNvPicPr>
          <p:nvPr/>
        </p:nvPicPr>
        <p:blipFill>
          <a:blip r:embed="rId3"/>
          <a:stretch>
            <a:fillRect/>
          </a:stretch>
        </p:blipFill>
        <p:spPr>
          <a:xfrm>
            <a:off x="1328672" y="1507305"/>
            <a:ext cx="8692038" cy="1927406"/>
          </a:xfrm>
          <a:prstGeom prst="rect">
            <a:avLst/>
          </a:prstGeom>
        </p:spPr>
      </p:pic>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4"/>
          <a:stretch>
            <a:fillRect/>
          </a:stretch>
        </p:blipFill>
        <p:spPr>
          <a:xfrm>
            <a:off x="1375833" y="1118295"/>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73519" y="1125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Stačiakampis 6">
            <a:extLst>
              <a:ext uri="{FF2B5EF4-FFF2-40B4-BE49-F238E27FC236}">
                <a16:creationId xmlns:a16="http://schemas.microsoft.com/office/drawing/2014/main" id="{FD451292-31C0-CFA7-7575-DD5EE3E38E64}"/>
              </a:ext>
            </a:extLst>
          </p:cNvPr>
          <p:cNvSpPr/>
          <p:nvPr/>
        </p:nvSpPr>
        <p:spPr>
          <a:xfrm flipH="1">
            <a:off x="2725595" y="2831459"/>
            <a:ext cx="1263745" cy="225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191717" y="279489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4" name="Picture 13">
            <a:extLst>
              <a:ext uri="{FF2B5EF4-FFF2-40B4-BE49-F238E27FC236}">
                <a16:creationId xmlns:a16="http://schemas.microsoft.com/office/drawing/2014/main" id="{1D20DF9C-7233-918A-4B07-C80DDC2025FD}"/>
              </a:ext>
            </a:extLst>
          </p:cNvPr>
          <p:cNvPicPr>
            <a:picLocks noChangeAspect="1"/>
          </p:cNvPicPr>
          <p:nvPr/>
        </p:nvPicPr>
        <p:blipFill>
          <a:blip r:embed="rId5"/>
          <a:stretch>
            <a:fillRect/>
          </a:stretch>
        </p:blipFill>
        <p:spPr>
          <a:xfrm>
            <a:off x="1339058" y="3484160"/>
            <a:ext cx="1970161" cy="770524"/>
          </a:xfrm>
          <a:prstGeom prst="rect">
            <a:avLst/>
          </a:prstGeom>
        </p:spPr>
      </p:pic>
      <p:pic>
        <p:nvPicPr>
          <p:cNvPr id="9" name="Picture 8">
            <a:extLst>
              <a:ext uri="{FF2B5EF4-FFF2-40B4-BE49-F238E27FC236}">
                <a16:creationId xmlns:a16="http://schemas.microsoft.com/office/drawing/2014/main" id="{BAF73D2B-2870-F73F-B3DC-FD8E28B847D2}"/>
              </a:ext>
            </a:extLst>
          </p:cNvPr>
          <p:cNvPicPr>
            <a:picLocks noChangeAspect="1"/>
          </p:cNvPicPr>
          <p:nvPr/>
        </p:nvPicPr>
        <p:blipFill>
          <a:blip r:embed="rId6"/>
          <a:stretch>
            <a:fillRect/>
          </a:stretch>
        </p:blipFill>
        <p:spPr>
          <a:xfrm>
            <a:off x="1328672" y="4331331"/>
            <a:ext cx="7560809" cy="2246651"/>
          </a:xfrm>
          <a:prstGeom prst="rect">
            <a:avLst/>
          </a:prstGeom>
        </p:spPr>
      </p:pic>
      <p:sp>
        <p:nvSpPr>
          <p:cNvPr id="24" name="Stačiakampis 6">
            <a:extLst>
              <a:ext uri="{FF2B5EF4-FFF2-40B4-BE49-F238E27FC236}">
                <a16:creationId xmlns:a16="http://schemas.microsoft.com/office/drawing/2014/main" id="{A56EB30B-A116-FC5E-A69D-E1F87505B876}"/>
              </a:ext>
            </a:extLst>
          </p:cNvPr>
          <p:cNvSpPr/>
          <p:nvPr/>
        </p:nvSpPr>
        <p:spPr>
          <a:xfrm flipH="1" flipV="1">
            <a:off x="2509065" y="3972352"/>
            <a:ext cx="433059" cy="262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as 5">
            <a:extLst>
              <a:ext uri="{FF2B5EF4-FFF2-40B4-BE49-F238E27FC236}">
                <a16:creationId xmlns:a16="http://schemas.microsoft.com/office/drawing/2014/main" id="{5157118B-B3B8-C7F0-03D5-AFE2C40BA974}"/>
              </a:ext>
            </a:extLst>
          </p:cNvPr>
          <p:cNvSpPr/>
          <p:nvPr/>
        </p:nvSpPr>
        <p:spPr>
          <a:xfrm>
            <a:off x="2003531" y="39318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5" name="Stačiakampis 6">
            <a:extLst>
              <a:ext uri="{FF2B5EF4-FFF2-40B4-BE49-F238E27FC236}">
                <a16:creationId xmlns:a16="http://schemas.microsoft.com/office/drawing/2014/main" id="{FA4D474E-9CE2-CE35-5DF3-E25C918BC2A3}"/>
              </a:ext>
            </a:extLst>
          </p:cNvPr>
          <p:cNvSpPr/>
          <p:nvPr/>
        </p:nvSpPr>
        <p:spPr>
          <a:xfrm flipH="1" flipV="1">
            <a:off x="6839029" y="5621866"/>
            <a:ext cx="1524426" cy="1465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3D3003CE-217E-6471-D195-FD9658191527}"/>
              </a:ext>
            </a:extLst>
          </p:cNvPr>
          <p:cNvSpPr/>
          <p:nvPr/>
        </p:nvSpPr>
        <p:spPr>
          <a:xfrm>
            <a:off x="6274729" y="55458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 name="Ovalas 5">
            <a:extLst>
              <a:ext uri="{FF2B5EF4-FFF2-40B4-BE49-F238E27FC236}">
                <a16:creationId xmlns:a16="http://schemas.microsoft.com/office/drawing/2014/main" id="{353AFB4F-FE76-6470-6A79-FB4BB6967BF5}"/>
              </a:ext>
            </a:extLst>
          </p:cNvPr>
          <p:cNvSpPr/>
          <p:nvPr/>
        </p:nvSpPr>
        <p:spPr>
          <a:xfrm>
            <a:off x="6841548" y="633541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5" name="Stačiakampis 6">
            <a:extLst>
              <a:ext uri="{FF2B5EF4-FFF2-40B4-BE49-F238E27FC236}">
                <a16:creationId xmlns:a16="http://schemas.microsoft.com/office/drawing/2014/main" id="{18A4B0A0-19B2-A5A3-4F9F-3CEB8696618C}"/>
              </a:ext>
            </a:extLst>
          </p:cNvPr>
          <p:cNvSpPr/>
          <p:nvPr/>
        </p:nvSpPr>
        <p:spPr>
          <a:xfrm flipH="1" flipV="1">
            <a:off x="8388395" y="6391518"/>
            <a:ext cx="501085" cy="18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47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97244" y="131306"/>
            <a:ext cx="10515600" cy="1032037"/>
          </a:xfrm>
        </p:spPr>
        <p:txBody>
          <a:bodyPr>
            <a:noAutofit/>
          </a:bodyPr>
          <a:lstStyle/>
          <a:p>
            <a:pPr algn="ctr"/>
            <a:r>
              <a:rPr lang="lt-LT" sz="3600" b="1"/>
              <a:t>Konkrečių pirkimų vykdymas DPS. Įveskite laimėjusių tiekėjų atsakymus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39</a:t>
            </a:r>
            <a:endParaRPr lang="en-US"/>
          </a:p>
        </p:txBody>
      </p:sp>
      <p:grpSp>
        <p:nvGrpSpPr>
          <p:cNvPr id="7" name="Group 6">
            <a:extLst>
              <a:ext uri="{FF2B5EF4-FFF2-40B4-BE49-F238E27FC236}">
                <a16:creationId xmlns:a16="http://schemas.microsoft.com/office/drawing/2014/main" id="{1ADA82E2-F4F2-284D-51A3-EFF488A05A98}"/>
              </a:ext>
            </a:extLst>
          </p:cNvPr>
          <p:cNvGrpSpPr/>
          <p:nvPr/>
        </p:nvGrpSpPr>
        <p:grpSpPr>
          <a:xfrm>
            <a:off x="478440" y="1195335"/>
            <a:ext cx="9079719" cy="334479"/>
            <a:chOff x="858049" y="1461602"/>
            <a:chExt cx="9079719" cy="334479"/>
          </a:xfrm>
        </p:grpSpPr>
        <p:sp>
          <p:nvSpPr>
            <p:cNvPr id="28" name="Ovalas 5">
              <a:extLst>
                <a:ext uri="{FF2B5EF4-FFF2-40B4-BE49-F238E27FC236}">
                  <a16:creationId xmlns:a16="http://schemas.microsoft.com/office/drawing/2014/main" id="{E8FAB3D4-76D4-016F-8D2F-4647DB30FBD1}"/>
                </a:ext>
              </a:extLst>
            </p:cNvPr>
            <p:cNvSpPr/>
            <p:nvPr/>
          </p:nvSpPr>
          <p:spPr>
            <a:xfrm>
              <a:off x="858049" y="146160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3"/>
            <a:stretch>
              <a:fillRect/>
            </a:stretch>
          </p:blipFill>
          <p:spPr>
            <a:xfrm>
              <a:off x="1292891" y="1478018"/>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28672" y="1478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Group 8">
            <a:extLst>
              <a:ext uri="{FF2B5EF4-FFF2-40B4-BE49-F238E27FC236}">
                <a16:creationId xmlns:a16="http://schemas.microsoft.com/office/drawing/2014/main" id="{6C37A951-3F94-20AD-16E8-30CD45D5155A}"/>
              </a:ext>
            </a:extLst>
          </p:cNvPr>
          <p:cNvGrpSpPr/>
          <p:nvPr/>
        </p:nvGrpSpPr>
        <p:grpSpPr>
          <a:xfrm>
            <a:off x="536910" y="1529814"/>
            <a:ext cx="9855200" cy="2178238"/>
            <a:chOff x="1303867" y="1837453"/>
            <a:chExt cx="9855200" cy="2178238"/>
          </a:xfrm>
        </p:grpSpPr>
        <p:pic>
          <p:nvPicPr>
            <p:cNvPr id="5" name="Picture 4">
              <a:extLst>
                <a:ext uri="{FF2B5EF4-FFF2-40B4-BE49-F238E27FC236}">
                  <a16:creationId xmlns:a16="http://schemas.microsoft.com/office/drawing/2014/main" id="{6C9D2393-66AB-17B6-4D2E-2206C092F61E}"/>
                </a:ext>
              </a:extLst>
            </p:cNvPr>
            <p:cNvPicPr>
              <a:picLocks noChangeAspect="1"/>
            </p:cNvPicPr>
            <p:nvPr/>
          </p:nvPicPr>
          <p:blipFill>
            <a:blip r:embed="rId4"/>
            <a:stretch>
              <a:fillRect/>
            </a:stretch>
          </p:blipFill>
          <p:spPr>
            <a:xfrm>
              <a:off x="1303867" y="1837453"/>
              <a:ext cx="9855200" cy="2178238"/>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3318584" y="3328799"/>
              <a:ext cx="1558215" cy="187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818404" y="327311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grpSp>
      <p:grpSp>
        <p:nvGrpSpPr>
          <p:cNvPr id="13" name="Group 12">
            <a:extLst>
              <a:ext uri="{FF2B5EF4-FFF2-40B4-BE49-F238E27FC236}">
                <a16:creationId xmlns:a16="http://schemas.microsoft.com/office/drawing/2014/main" id="{FA5D0037-B3DD-1785-2F9A-60EF29C0BF4E}"/>
              </a:ext>
            </a:extLst>
          </p:cNvPr>
          <p:cNvGrpSpPr/>
          <p:nvPr/>
        </p:nvGrpSpPr>
        <p:grpSpPr>
          <a:xfrm>
            <a:off x="478440" y="4292763"/>
            <a:ext cx="9830395" cy="2244478"/>
            <a:chOff x="1328672" y="4071667"/>
            <a:chExt cx="9830395" cy="2244478"/>
          </a:xfrm>
        </p:grpSpPr>
        <p:pic>
          <p:nvPicPr>
            <p:cNvPr id="12" name="Picture 11">
              <a:extLst>
                <a:ext uri="{FF2B5EF4-FFF2-40B4-BE49-F238E27FC236}">
                  <a16:creationId xmlns:a16="http://schemas.microsoft.com/office/drawing/2014/main" id="{DC9F14FD-9825-153E-40CA-A49B3AF64091}"/>
                </a:ext>
              </a:extLst>
            </p:cNvPr>
            <p:cNvPicPr>
              <a:picLocks noChangeAspect="1"/>
            </p:cNvPicPr>
            <p:nvPr/>
          </p:nvPicPr>
          <p:blipFill>
            <a:blip r:embed="rId5"/>
            <a:stretch>
              <a:fillRect/>
            </a:stretch>
          </p:blipFill>
          <p:spPr>
            <a:xfrm>
              <a:off x="1328672" y="4071667"/>
              <a:ext cx="9830395" cy="2230758"/>
            </a:xfrm>
            <a:prstGeom prst="rect">
              <a:avLst/>
            </a:prstGeom>
          </p:spPr>
        </p:pic>
        <p:sp>
          <p:nvSpPr>
            <p:cNvPr id="15" name="Stačiakampis 6">
              <a:extLst>
                <a:ext uri="{FF2B5EF4-FFF2-40B4-BE49-F238E27FC236}">
                  <a16:creationId xmlns:a16="http://schemas.microsoft.com/office/drawing/2014/main" id="{FA4D474E-9CE2-CE35-5DF3-E25C918BC2A3}"/>
                </a:ext>
              </a:extLst>
            </p:cNvPr>
            <p:cNvSpPr/>
            <p:nvPr/>
          </p:nvSpPr>
          <p:spPr>
            <a:xfrm flipH="1" flipV="1">
              <a:off x="2402954" y="5061379"/>
              <a:ext cx="603636" cy="208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as 5">
              <a:extLst>
                <a:ext uri="{FF2B5EF4-FFF2-40B4-BE49-F238E27FC236}">
                  <a16:creationId xmlns:a16="http://schemas.microsoft.com/office/drawing/2014/main" id="{5157118B-B3B8-C7F0-03D5-AFE2C40BA974}"/>
                </a:ext>
              </a:extLst>
            </p:cNvPr>
            <p:cNvSpPr/>
            <p:nvPr/>
          </p:nvSpPr>
          <p:spPr>
            <a:xfrm>
              <a:off x="1941684" y="501612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chemeClr val="accent1">
                      <a:lumMod val="75000"/>
                    </a:schemeClr>
                  </a:solidFill>
                </a:rPr>
                <a:t>4</a:t>
              </a:r>
              <a:endParaRPr lang="lt-LT" sz="1400">
                <a:solidFill>
                  <a:schemeClr val="accent1">
                    <a:lumMod val="75000"/>
                  </a:schemeClr>
                </a:solidFill>
              </a:endParaRPr>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967673" y="6048425"/>
              <a:ext cx="590486" cy="236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valas 5">
              <a:extLst>
                <a:ext uri="{FF2B5EF4-FFF2-40B4-BE49-F238E27FC236}">
                  <a16:creationId xmlns:a16="http://schemas.microsoft.com/office/drawing/2014/main" id="{0214AE87-90CB-A605-E7A6-DBD9612D0983}"/>
                </a:ext>
              </a:extLst>
            </p:cNvPr>
            <p:cNvSpPr/>
            <p:nvPr/>
          </p:nvSpPr>
          <p:spPr>
            <a:xfrm>
              <a:off x="8485276" y="60174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chemeClr val="accent1">
                      <a:lumMod val="75000"/>
                    </a:schemeClr>
                  </a:solidFill>
                </a:rPr>
                <a:t>5</a:t>
              </a:r>
              <a:endParaRPr lang="lt-LT" sz="1400">
                <a:solidFill>
                  <a:schemeClr val="accent1">
                    <a:lumMod val="75000"/>
                  </a:schemeClr>
                </a:solidFill>
              </a:endParaRPr>
            </a:p>
          </p:txBody>
        </p:sp>
      </p:grpSp>
      <p:pic>
        <p:nvPicPr>
          <p:cNvPr id="4" name="Picture 3" descr="A screenshot of a computer&#10;&#10;AI-generated content may be incorrect.">
            <a:extLst>
              <a:ext uri="{FF2B5EF4-FFF2-40B4-BE49-F238E27FC236}">
                <a16:creationId xmlns:a16="http://schemas.microsoft.com/office/drawing/2014/main" id="{8B731AD3-51C1-59C6-F2E5-0E7888D29A27}"/>
              </a:ext>
            </a:extLst>
          </p:cNvPr>
          <p:cNvPicPr>
            <a:picLocks noChangeAspect="1"/>
          </p:cNvPicPr>
          <p:nvPr/>
        </p:nvPicPr>
        <p:blipFill>
          <a:blip r:embed="rId6"/>
          <a:stretch>
            <a:fillRect/>
          </a:stretch>
        </p:blipFill>
        <p:spPr>
          <a:xfrm>
            <a:off x="4109842" y="3388133"/>
            <a:ext cx="6282268" cy="1059180"/>
          </a:xfrm>
          <a:prstGeom prst="rect">
            <a:avLst/>
          </a:prstGeom>
        </p:spPr>
      </p:pic>
      <p:sp>
        <p:nvSpPr>
          <p:cNvPr id="16" name="Ovalas 5">
            <a:extLst>
              <a:ext uri="{FF2B5EF4-FFF2-40B4-BE49-F238E27FC236}">
                <a16:creationId xmlns:a16="http://schemas.microsoft.com/office/drawing/2014/main" id="{8D38C0E5-793C-5B13-99AD-B01DA066EDEC}"/>
              </a:ext>
            </a:extLst>
          </p:cNvPr>
          <p:cNvSpPr/>
          <p:nvPr/>
        </p:nvSpPr>
        <p:spPr>
          <a:xfrm>
            <a:off x="4350843" y="405511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7" name="Stačiakampis 6">
            <a:extLst>
              <a:ext uri="{FF2B5EF4-FFF2-40B4-BE49-F238E27FC236}">
                <a16:creationId xmlns:a16="http://schemas.microsoft.com/office/drawing/2014/main" id="{E70BEF16-2945-3FC2-4836-24C809AAEBE1}"/>
              </a:ext>
            </a:extLst>
          </p:cNvPr>
          <p:cNvSpPr/>
          <p:nvPr/>
        </p:nvSpPr>
        <p:spPr>
          <a:xfrm flipH="1">
            <a:off x="4810490" y="4078141"/>
            <a:ext cx="266835" cy="2258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859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510118" y="110908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pic>
        <p:nvPicPr>
          <p:cNvPr id="4" name="Picture 3" descr="A screenshot of a computer&#10;&#10;AI-generated content may be incorrect.">
            <a:extLst>
              <a:ext uri="{FF2B5EF4-FFF2-40B4-BE49-F238E27FC236}">
                <a16:creationId xmlns:a16="http://schemas.microsoft.com/office/drawing/2014/main" id="{36234A87-ECD5-7129-DA19-B35FCEC633AF}"/>
              </a:ext>
            </a:extLst>
          </p:cNvPr>
          <p:cNvPicPr>
            <a:picLocks noChangeAspect="1"/>
          </p:cNvPicPr>
          <p:nvPr/>
        </p:nvPicPr>
        <p:blipFill>
          <a:blip r:embed="rId9"/>
          <a:stretch>
            <a:fillRect/>
          </a:stretch>
        </p:blipFill>
        <p:spPr>
          <a:xfrm>
            <a:off x="1378324" y="1700771"/>
            <a:ext cx="8281148" cy="3456458"/>
          </a:xfrm>
          <a:prstGeom prst="rect">
            <a:avLst/>
          </a:prstGeom>
        </p:spPr>
      </p:pic>
      <p:sp>
        <p:nvSpPr>
          <p:cNvPr id="5" name="TextBox 4">
            <a:extLst>
              <a:ext uri="{FF2B5EF4-FFF2-40B4-BE49-F238E27FC236}">
                <a16:creationId xmlns:a16="http://schemas.microsoft.com/office/drawing/2014/main" id="{3FE7C5D9-DCB2-1F7D-4510-4330AD55F714}"/>
              </a:ext>
            </a:extLst>
          </p:cNvPr>
          <p:cNvSpPr txBox="1"/>
          <p:nvPr/>
        </p:nvSpPr>
        <p:spPr>
          <a:xfrm flipH="1">
            <a:off x="11637564" y="6338319"/>
            <a:ext cx="375385" cy="369332"/>
          </a:xfrm>
          <a:prstGeom prst="rect">
            <a:avLst/>
          </a:prstGeom>
          <a:noFill/>
        </p:spPr>
        <p:txBody>
          <a:bodyPr wrap="square" rtlCol="0">
            <a:spAutoFit/>
          </a:bodyPr>
          <a:lstStyle/>
          <a:p>
            <a:r>
              <a:rPr lang="lt-LT"/>
              <a:t>4</a:t>
            </a:r>
            <a:endParaRPr lang="en-US"/>
          </a:p>
        </p:txBody>
      </p:sp>
    </p:spTree>
    <p:extLst>
      <p:ext uri="{BB962C8B-B14F-4D97-AF65-F5344CB8AC3E}">
        <p14:creationId xmlns:p14="http://schemas.microsoft.com/office/powerpoint/2010/main" val="2979826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55577"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Paskelbti skelbimą apie sutarties skyrimą</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40</a:t>
            </a:r>
            <a:endParaRPr lang="en-US"/>
          </a:p>
        </p:txBody>
      </p:sp>
      <p:grpSp>
        <p:nvGrpSpPr>
          <p:cNvPr id="14" name="Group 13">
            <a:extLst>
              <a:ext uri="{FF2B5EF4-FFF2-40B4-BE49-F238E27FC236}">
                <a16:creationId xmlns:a16="http://schemas.microsoft.com/office/drawing/2014/main" id="{67674B7B-E6A0-64B6-60C0-2557792C7CEC}"/>
              </a:ext>
            </a:extLst>
          </p:cNvPr>
          <p:cNvGrpSpPr/>
          <p:nvPr/>
        </p:nvGrpSpPr>
        <p:grpSpPr>
          <a:xfrm>
            <a:off x="856673" y="1212039"/>
            <a:ext cx="9068410" cy="324786"/>
            <a:chOff x="952300" y="1118295"/>
            <a:chExt cx="9068410" cy="324786"/>
          </a:xfrm>
        </p:grpSpPr>
        <p:sp>
          <p:nvSpPr>
            <p:cNvPr id="28" name="Ovalas 5">
              <a:extLst>
                <a:ext uri="{FF2B5EF4-FFF2-40B4-BE49-F238E27FC236}">
                  <a16:creationId xmlns:a16="http://schemas.microsoft.com/office/drawing/2014/main" id="{E8FAB3D4-76D4-016F-8D2F-4647DB30FBD1}"/>
                </a:ext>
              </a:extLst>
            </p:cNvPr>
            <p:cNvSpPr/>
            <p:nvPr/>
          </p:nvSpPr>
          <p:spPr>
            <a:xfrm>
              <a:off x="952300" y="111829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3"/>
            <a:stretch>
              <a:fillRect/>
            </a:stretch>
          </p:blipFill>
          <p:spPr>
            <a:xfrm>
              <a:off x="1375833" y="1118295"/>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73519" y="1125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 name="Group 1">
            <a:extLst>
              <a:ext uri="{FF2B5EF4-FFF2-40B4-BE49-F238E27FC236}">
                <a16:creationId xmlns:a16="http://schemas.microsoft.com/office/drawing/2014/main" id="{F3E64E98-C2CB-0B0C-DB71-80833D8435B5}"/>
              </a:ext>
            </a:extLst>
          </p:cNvPr>
          <p:cNvGrpSpPr/>
          <p:nvPr/>
        </p:nvGrpSpPr>
        <p:grpSpPr>
          <a:xfrm>
            <a:off x="1296564" y="1547170"/>
            <a:ext cx="9559165" cy="1992991"/>
            <a:chOff x="1360320" y="1542504"/>
            <a:chExt cx="9559165" cy="1992991"/>
          </a:xfrm>
        </p:grpSpPr>
        <p:pic>
          <p:nvPicPr>
            <p:cNvPr id="4" name="Picture 3">
              <a:extLst>
                <a:ext uri="{FF2B5EF4-FFF2-40B4-BE49-F238E27FC236}">
                  <a16:creationId xmlns:a16="http://schemas.microsoft.com/office/drawing/2014/main" id="{424C7495-D21F-887F-57F7-A980C1E29B51}"/>
                </a:ext>
              </a:extLst>
            </p:cNvPr>
            <p:cNvPicPr>
              <a:picLocks noChangeAspect="1"/>
            </p:cNvPicPr>
            <p:nvPr/>
          </p:nvPicPr>
          <p:blipFill>
            <a:blip r:embed="rId4"/>
            <a:stretch>
              <a:fillRect/>
            </a:stretch>
          </p:blipFill>
          <p:spPr>
            <a:xfrm>
              <a:off x="1360320" y="1542504"/>
              <a:ext cx="9559165" cy="1992991"/>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3238493" y="2940576"/>
              <a:ext cx="1801656"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515522" y="28964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grpSp>
      <p:sp>
        <p:nvSpPr>
          <p:cNvPr id="5" name="TextBox 37">
            <a:extLst>
              <a:ext uri="{FF2B5EF4-FFF2-40B4-BE49-F238E27FC236}">
                <a16:creationId xmlns:a16="http://schemas.microsoft.com/office/drawing/2014/main" id="{A81CD0D3-A4E6-8BD7-8E7D-465D01B34ADB}"/>
              </a:ext>
            </a:extLst>
          </p:cNvPr>
          <p:cNvSpPr txBox="1"/>
          <p:nvPr/>
        </p:nvSpPr>
        <p:spPr>
          <a:xfrm>
            <a:off x="8991103" y="3374993"/>
            <a:ext cx="3094356" cy="255454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solidFill>
                  <a:srgbClr val="FF0000"/>
                </a:solidFill>
              </a:rPr>
              <a:t>SVARBU</a:t>
            </a:r>
            <a:r>
              <a:rPr lang="en-US" sz="1600">
                <a:solidFill>
                  <a:srgbClr val="FF0000"/>
                </a:solidFill>
              </a:rPr>
              <a:t>!</a:t>
            </a:r>
            <a:r>
              <a:rPr lang="lt-LT" sz="1600"/>
              <a:t> </a:t>
            </a:r>
            <a:r>
              <a:rPr lang="en-US" sz="1600"/>
              <a:t>S</a:t>
            </a:r>
            <a:r>
              <a:rPr lang="lt-LT" sz="1600"/>
              <a:t>upaprastinto DPS atveju skelbimo pildyti nereikia, šis žingsnis praleidžiamas. Pildoma tik tuo atveju, jei DPS yra tarptautinės vertės. Skelbimas apie sutarties skyrimą nepildomas ir tada kai po konkretaus pirkimo nėra sudaryta sutartis. Šio skelbimo pildymo tvarka nurodyta </a:t>
            </a:r>
            <a:r>
              <a:rPr lang="lt-LT" sz="1600">
                <a:hlinkClick r:id="rId5"/>
              </a:rPr>
              <a:t>mokymo skaidrėse „</a:t>
            </a:r>
            <a:r>
              <a:rPr lang="en-US" sz="1600">
                <a:hlinkClick r:id="rId5"/>
              </a:rPr>
              <a:t>DPS </a:t>
            </a:r>
            <a:r>
              <a:rPr lang="en-US" sz="1600" err="1">
                <a:hlinkClick r:id="rId5"/>
              </a:rPr>
              <a:t>skelbimai</a:t>
            </a:r>
            <a:r>
              <a:rPr lang="lt-LT" sz="1600" err="1">
                <a:hlinkClick r:id="rId5"/>
              </a:rPr>
              <a:t>“</a:t>
            </a:r>
            <a:endParaRPr lang="en-GB" sz="1600" err="1"/>
          </a:p>
        </p:txBody>
      </p:sp>
      <p:grpSp>
        <p:nvGrpSpPr>
          <p:cNvPr id="9" name="Group 8">
            <a:extLst>
              <a:ext uri="{FF2B5EF4-FFF2-40B4-BE49-F238E27FC236}">
                <a16:creationId xmlns:a16="http://schemas.microsoft.com/office/drawing/2014/main" id="{E2CC4690-BE9E-7EE8-4A2F-15566A2674C7}"/>
              </a:ext>
            </a:extLst>
          </p:cNvPr>
          <p:cNvGrpSpPr/>
          <p:nvPr/>
        </p:nvGrpSpPr>
        <p:grpSpPr>
          <a:xfrm>
            <a:off x="920192" y="3632603"/>
            <a:ext cx="8026572" cy="2758937"/>
            <a:chOff x="910394" y="3660974"/>
            <a:chExt cx="8026572" cy="2758937"/>
          </a:xfrm>
        </p:grpSpPr>
        <p:sp>
          <p:nvSpPr>
            <p:cNvPr id="23" name="Ovalas 5">
              <a:extLst>
                <a:ext uri="{FF2B5EF4-FFF2-40B4-BE49-F238E27FC236}">
                  <a16:creationId xmlns:a16="http://schemas.microsoft.com/office/drawing/2014/main" id="{5157118B-B3B8-C7F0-03D5-AFE2C40BA974}"/>
                </a:ext>
              </a:extLst>
            </p:cNvPr>
            <p:cNvSpPr/>
            <p:nvPr/>
          </p:nvSpPr>
          <p:spPr>
            <a:xfrm>
              <a:off x="910394" y="46568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12" name="Picture 11">
              <a:extLst>
                <a:ext uri="{FF2B5EF4-FFF2-40B4-BE49-F238E27FC236}">
                  <a16:creationId xmlns:a16="http://schemas.microsoft.com/office/drawing/2014/main" id="{E0475CB5-CD44-8F33-6B64-CDCEF57CE2E0}"/>
                </a:ext>
              </a:extLst>
            </p:cNvPr>
            <p:cNvPicPr>
              <a:picLocks noChangeAspect="1"/>
            </p:cNvPicPr>
            <p:nvPr/>
          </p:nvPicPr>
          <p:blipFill>
            <a:blip r:embed="rId6"/>
            <a:stretch>
              <a:fillRect/>
            </a:stretch>
          </p:blipFill>
          <p:spPr>
            <a:xfrm>
              <a:off x="1340903" y="3660974"/>
              <a:ext cx="7596063" cy="2758937"/>
            </a:xfrm>
            <a:prstGeom prst="rect">
              <a:avLst/>
            </a:prstGeom>
          </p:spPr>
        </p:pic>
        <p:sp>
          <p:nvSpPr>
            <p:cNvPr id="15" name="Stačiakampis 6">
              <a:extLst>
                <a:ext uri="{FF2B5EF4-FFF2-40B4-BE49-F238E27FC236}">
                  <a16:creationId xmlns:a16="http://schemas.microsoft.com/office/drawing/2014/main" id="{EC63AA03-FA60-8B84-83C5-428B762845A7}"/>
                </a:ext>
              </a:extLst>
            </p:cNvPr>
            <p:cNvSpPr/>
            <p:nvPr/>
          </p:nvSpPr>
          <p:spPr>
            <a:xfrm flipH="1">
              <a:off x="1609000" y="4661745"/>
              <a:ext cx="3411731"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DB7959CD-76B2-1FD6-8E39-B640BEB8A0CC}"/>
                </a:ext>
              </a:extLst>
            </p:cNvPr>
            <p:cNvSpPr/>
            <p:nvPr/>
          </p:nvSpPr>
          <p:spPr>
            <a:xfrm>
              <a:off x="7076727" y="607275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18" name="Stačiakampis 6">
              <a:extLst>
                <a:ext uri="{FF2B5EF4-FFF2-40B4-BE49-F238E27FC236}">
                  <a16:creationId xmlns:a16="http://schemas.microsoft.com/office/drawing/2014/main" id="{579138E4-E906-6D8E-EB68-FA62E5A5411E}"/>
                </a:ext>
              </a:extLst>
            </p:cNvPr>
            <p:cNvSpPr/>
            <p:nvPr/>
          </p:nvSpPr>
          <p:spPr>
            <a:xfrm flipH="1">
              <a:off x="8272731" y="6089612"/>
              <a:ext cx="627860"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7" name="Straight Arrow Connector 6">
            <a:extLst>
              <a:ext uri="{FF2B5EF4-FFF2-40B4-BE49-F238E27FC236}">
                <a16:creationId xmlns:a16="http://schemas.microsoft.com/office/drawing/2014/main" id="{58CF490C-7B19-C68A-A3CC-5A2E89EBD046}"/>
              </a:ext>
            </a:extLst>
          </p:cNvPr>
          <p:cNvCxnSpPr>
            <a:cxnSpLocks/>
            <a:endCxn id="11" idx="1"/>
          </p:cNvCxnSpPr>
          <p:nvPr/>
        </p:nvCxnSpPr>
        <p:spPr>
          <a:xfrm flipH="1" flipV="1">
            <a:off x="4976393" y="3071960"/>
            <a:ext cx="4014710" cy="12109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8ED0FE4-C938-E9CD-B857-6A087451BC3F}"/>
              </a:ext>
            </a:extLst>
          </p:cNvPr>
          <p:cNvCxnSpPr>
            <a:cxnSpLocks/>
            <a:stCxn id="5" idx="1"/>
          </p:cNvCxnSpPr>
          <p:nvPr/>
        </p:nvCxnSpPr>
        <p:spPr>
          <a:xfrm flipH="1">
            <a:off x="5094285" y="4652266"/>
            <a:ext cx="3896818" cy="1061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252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a:t>
            </a:r>
            <a:r>
              <a:rPr lang="lt-LT" sz="3600" b="1" noProof="0"/>
              <a:t>Tarptautinės</a:t>
            </a:r>
            <a:r>
              <a:rPr lang="en-US" sz="3600" b="1"/>
              <a:t> </a:t>
            </a:r>
            <a:r>
              <a:rPr lang="lt-LT" sz="3600" b="1"/>
              <a:t>vertės </a:t>
            </a:r>
            <a:r>
              <a:rPr lang="lt-LT" sz="3600" b="1" noProof="0"/>
              <a:t>pirkimas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41</a:t>
            </a:r>
            <a:endParaRPr lang="en-US"/>
          </a:p>
        </p:txBody>
      </p:sp>
      <p:pic>
        <p:nvPicPr>
          <p:cNvPr id="11" name="Picture 10">
            <a:extLst>
              <a:ext uri="{FF2B5EF4-FFF2-40B4-BE49-F238E27FC236}">
                <a16:creationId xmlns:a16="http://schemas.microsoft.com/office/drawing/2014/main" id="{A26C9073-586E-98CB-35F7-438A7D9A096A}"/>
              </a:ext>
            </a:extLst>
          </p:cNvPr>
          <p:cNvPicPr>
            <a:picLocks noChangeAspect="1"/>
          </p:cNvPicPr>
          <p:nvPr/>
        </p:nvPicPr>
        <p:blipFill>
          <a:blip r:embed="rId3"/>
          <a:stretch>
            <a:fillRect/>
          </a:stretch>
        </p:blipFill>
        <p:spPr>
          <a:xfrm>
            <a:off x="9664184" y="2913309"/>
            <a:ext cx="298730" cy="280440"/>
          </a:xfrm>
          <a:prstGeom prst="rect">
            <a:avLst/>
          </a:prstGeom>
        </p:spPr>
      </p:pic>
      <p:sp>
        <p:nvSpPr>
          <p:cNvPr id="13" name="Ovalas 5">
            <a:extLst>
              <a:ext uri="{FF2B5EF4-FFF2-40B4-BE49-F238E27FC236}">
                <a16:creationId xmlns:a16="http://schemas.microsoft.com/office/drawing/2014/main" id="{CADCA1A3-61E8-E172-D26F-FB545E51829B}"/>
              </a:ext>
            </a:extLst>
          </p:cNvPr>
          <p:cNvSpPr/>
          <p:nvPr/>
        </p:nvSpPr>
        <p:spPr>
          <a:xfrm>
            <a:off x="10425954" y="288596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4" name="Picture 3">
            <a:extLst>
              <a:ext uri="{FF2B5EF4-FFF2-40B4-BE49-F238E27FC236}">
                <a16:creationId xmlns:a16="http://schemas.microsoft.com/office/drawing/2014/main" id="{45E0E5C3-B284-D826-21D4-DF4D0CEA7408}"/>
              </a:ext>
            </a:extLst>
          </p:cNvPr>
          <p:cNvPicPr>
            <a:picLocks noChangeAspect="1"/>
          </p:cNvPicPr>
          <p:nvPr/>
        </p:nvPicPr>
        <p:blipFill>
          <a:blip r:embed="rId4"/>
          <a:stretch>
            <a:fillRect/>
          </a:stretch>
        </p:blipFill>
        <p:spPr>
          <a:xfrm>
            <a:off x="965178" y="1299140"/>
            <a:ext cx="9962914" cy="3026168"/>
          </a:xfrm>
          <a:prstGeom prst="rect">
            <a:avLst/>
          </a:prstGeom>
        </p:spPr>
      </p:pic>
      <p:sp>
        <p:nvSpPr>
          <p:cNvPr id="12" name="Stačiakampis 6">
            <a:extLst>
              <a:ext uri="{FF2B5EF4-FFF2-40B4-BE49-F238E27FC236}">
                <a16:creationId xmlns:a16="http://schemas.microsoft.com/office/drawing/2014/main" id="{D9F6D41B-EC53-64F9-3672-C7682CC55C31}"/>
              </a:ext>
            </a:extLst>
          </p:cNvPr>
          <p:cNvSpPr/>
          <p:nvPr/>
        </p:nvSpPr>
        <p:spPr>
          <a:xfrm flipH="1">
            <a:off x="10092266" y="3541825"/>
            <a:ext cx="492532" cy="298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valas 5">
            <a:extLst>
              <a:ext uri="{FF2B5EF4-FFF2-40B4-BE49-F238E27FC236}">
                <a16:creationId xmlns:a16="http://schemas.microsoft.com/office/drawing/2014/main" id="{8533DCD9-97A2-DBAE-6CB6-4D0182BB688C}"/>
              </a:ext>
            </a:extLst>
          </p:cNvPr>
          <p:cNvSpPr/>
          <p:nvPr/>
        </p:nvSpPr>
        <p:spPr>
          <a:xfrm>
            <a:off x="9625363" y="3541825"/>
            <a:ext cx="376372" cy="191526"/>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Tree>
    <p:extLst>
      <p:ext uri="{BB962C8B-B14F-4D97-AF65-F5344CB8AC3E}">
        <p14:creationId xmlns:p14="http://schemas.microsoft.com/office/powerpoint/2010/main" val="366779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a:t>
            </a:r>
            <a:r>
              <a:rPr lang="lt-LT" sz="3600" b="1" noProof="0"/>
              <a:t>Tarptautinės vertės</a:t>
            </a:r>
            <a:r>
              <a:rPr lang="en-US" sz="3600" b="1"/>
              <a:t> </a:t>
            </a:r>
            <a:r>
              <a:rPr lang="lt-LT" sz="3600" b="1" noProof="0"/>
              <a:t>pirkimas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42</a:t>
            </a:r>
            <a:endParaRPr lang="en-US"/>
          </a:p>
        </p:txBody>
      </p:sp>
      <p:sp>
        <p:nvSpPr>
          <p:cNvPr id="13" name="Ovalas 5">
            <a:extLst>
              <a:ext uri="{FF2B5EF4-FFF2-40B4-BE49-F238E27FC236}">
                <a16:creationId xmlns:a16="http://schemas.microsoft.com/office/drawing/2014/main" id="{CADCA1A3-61E8-E172-D26F-FB545E51829B}"/>
              </a:ext>
            </a:extLst>
          </p:cNvPr>
          <p:cNvSpPr/>
          <p:nvPr/>
        </p:nvSpPr>
        <p:spPr>
          <a:xfrm>
            <a:off x="480301" y="144285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5" name="Picture 4">
            <a:extLst>
              <a:ext uri="{FF2B5EF4-FFF2-40B4-BE49-F238E27FC236}">
                <a16:creationId xmlns:a16="http://schemas.microsoft.com/office/drawing/2014/main" id="{1F5E3125-9899-D5EA-C4A5-1B9776B3B462}"/>
              </a:ext>
            </a:extLst>
          </p:cNvPr>
          <p:cNvPicPr>
            <a:picLocks noChangeAspect="1"/>
          </p:cNvPicPr>
          <p:nvPr/>
        </p:nvPicPr>
        <p:blipFill>
          <a:blip r:embed="rId3"/>
          <a:stretch>
            <a:fillRect/>
          </a:stretch>
        </p:blipFill>
        <p:spPr>
          <a:xfrm>
            <a:off x="952295" y="1872440"/>
            <a:ext cx="9396971" cy="427135"/>
          </a:xfrm>
          <a:prstGeom prst="rect">
            <a:avLst/>
          </a:prstGeom>
        </p:spPr>
      </p:pic>
      <p:pic>
        <p:nvPicPr>
          <p:cNvPr id="7" name="Picture 6">
            <a:extLst>
              <a:ext uri="{FF2B5EF4-FFF2-40B4-BE49-F238E27FC236}">
                <a16:creationId xmlns:a16="http://schemas.microsoft.com/office/drawing/2014/main" id="{C9F81F5A-AC82-E977-2650-535304DCA49B}"/>
              </a:ext>
            </a:extLst>
          </p:cNvPr>
          <p:cNvPicPr>
            <a:picLocks noChangeAspect="1"/>
          </p:cNvPicPr>
          <p:nvPr/>
        </p:nvPicPr>
        <p:blipFill>
          <a:blip r:embed="rId4"/>
          <a:stretch>
            <a:fillRect/>
          </a:stretch>
        </p:blipFill>
        <p:spPr>
          <a:xfrm>
            <a:off x="952295" y="1469001"/>
            <a:ext cx="8644877" cy="298730"/>
          </a:xfrm>
          <a:prstGeom prst="rect">
            <a:avLst/>
          </a:prstGeom>
        </p:spPr>
      </p:pic>
      <p:pic>
        <p:nvPicPr>
          <p:cNvPr id="11" name="Picture 10">
            <a:extLst>
              <a:ext uri="{FF2B5EF4-FFF2-40B4-BE49-F238E27FC236}">
                <a16:creationId xmlns:a16="http://schemas.microsoft.com/office/drawing/2014/main" id="{A26C9073-586E-98CB-35F7-438A7D9A096A}"/>
              </a:ext>
            </a:extLst>
          </p:cNvPr>
          <p:cNvPicPr>
            <a:picLocks noChangeAspect="1"/>
          </p:cNvPicPr>
          <p:nvPr/>
        </p:nvPicPr>
        <p:blipFill>
          <a:blip r:embed="rId5"/>
          <a:stretch>
            <a:fillRect/>
          </a:stretch>
        </p:blipFill>
        <p:spPr>
          <a:xfrm>
            <a:off x="952295" y="1442852"/>
            <a:ext cx="453171" cy="334089"/>
          </a:xfrm>
          <a:prstGeom prst="rect">
            <a:avLst/>
          </a:prstGeom>
        </p:spPr>
      </p:pic>
      <p:sp>
        <p:nvSpPr>
          <p:cNvPr id="12" name="Stačiakampis 6">
            <a:extLst>
              <a:ext uri="{FF2B5EF4-FFF2-40B4-BE49-F238E27FC236}">
                <a16:creationId xmlns:a16="http://schemas.microsoft.com/office/drawing/2014/main" id="{D9F6D41B-EC53-64F9-3672-C7682CC55C31}"/>
              </a:ext>
            </a:extLst>
          </p:cNvPr>
          <p:cNvSpPr/>
          <p:nvPr/>
        </p:nvSpPr>
        <p:spPr>
          <a:xfrm flipH="1">
            <a:off x="2760133" y="1960271"/>
            <a:ext cx="1236134" cy="238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58542262-4778-4B05-42DA-16BF98704671}"/>
              </a:ext>
            </a:extLst>
          </p:cNvPr>
          <p:cNvSpPr/>
          <p:nvPr/>
        </p:nvSpPr>
        <p:spPr>
          <a:xfrm>
            <a:off x="1963879" y="1896881"/>
            <a:ext cx="376372" cy="318985"/>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7" name="Ovalas 5">
            <a:extLst>
              <a:ext uri="{FF2B5EF4-FFF2-40B4-BE49-F238E27FC236}">
                <a16:creationId xmlns:a16="http://schemas.microsoft.com/office/drawing/2014/main" id="{C9D63FD3-E8EA-E39D-D037-B48CEFAF9838}"/>
              </a:ext>
            </a:extLst>
          </p:cNvPr>
          <p:cNvSpPr/>
          <p:nvPr/>
        </p:nvSpPr>
        <p:spPr>
          <a:xfrm>
            <a:off x="480301" y="229957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8" name="TextBox 37">
            <a:extLst>
              <a:ext uri="{FF2B5EF4-FFF2-40B4-BE49-F238E27FC236}">
                <a16:creationId xmlns:a16="http://schemas.microsoft.com/office/drawing/2014/main" id="{5A9FE855-548E-02DE-54D7-A7D1D9C89B2E}"/>
              </a:ext>
            </a:extLst>
          </p:cNvPr>
          <p:cNvSpPr txBox="1"/>
          <p:nvPr/>
        </p:nvSpPr>
        <p:spPr>
          <a:xfrm>
            <a:off x="1032933" y="4995513"/>
            <a:ext cx="10018125" cy="830997"/>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Jei vykdomas tarptautinis DPS ir pirkimo vykdytojas užpildė Skelbimą apie sutarties skyrimą, šioje skiltyje (3) įvedama pagrindinė informacija apie sutartį. Visos pildytinos reikšmės turi būti nurodomos tik skaičiais (pvz. sutarties trukmė, sutarties galiojimo data ir kt.). Ši skiltis nepildoma supaprastinto pirkimo atveju</a:t>
            </a:r>
            <a:endParaRPr lang="en-US" sz="1600"/>
          </a:p>
        </p:txBody>
      </p:sp>
      <p:sp>
        <p:nvSpPr>
          <p:cNvPr id="21" name="Arrow: Right 20">
            <a:extLst>
              <a:ext uri="{FF2B5EF4-FFF2-40B4-BE49-F238E27FC236}">
                <a16:creationId xmlns:a16="http://schemas.microsoft.com/office/drawing/2014/main" id="{4A08434F-6246-ABDF-CAEA-3D185E218683}"/>
              </a:ext>
            </a:extLst>
          </p:cNvPr>
          <p:cNvSpPr/>
          <p:nvPr/>
        </p:nvSpPr>
        <p:spPr>
          <a:xfrm>
            <a:off x="333732" y="476835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5" name="Picture 24">
            <a:extLst>
              <a:ext uri="{FF2B5EF4-FFF2-40B4-BE49-F238E27FC236}">
                <a16:creationId xmlns:a16="http://schemas.microsoft.com/office/drawing/2014/main" id="{A766D937-A254-CB02-A489-7606A8FA83D3}"/>
              </a:ext>
            </a:extLst>
          </p:cNvPr>
          <p:cNvPicPr>
            <a:picLocks noChangeAspect="1"/>
          </p:cNvPicPr>
          <p:nvPr/>
        </p:nvPicPr>
        <p:blipFill>
          <a:blip r:embed="rId6"/>
          <a:stretch>
            <a:fillRect/>
          </a:stretch>
        </p:blipFill>
        <p:spPr>
          <a:xfrm>
            <a:off x="952295" y="2387406"/>
            <a:ext cx="10098763" cy="2570990"/>
          </a:xfrm>
          <a:prstGeom prst="rect">
            <a:avLst/>
          </a:prstGeom>
        </p:spPr>
      </p:pic>
    </p:spTree>
    <p:extLst>
      <p:ext uri="{BB962C8B-B14F-4D97-AF65-F5344CB8AC3E}">
        <p14:creationId xmlns:p14="http://schemas.microsoft.com/office/powerpoint/2010/main" val="1239156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a:t>Konkrečių pirkimų vykdymas DPS. </a:t>
            </a:r>
            <a:r>
              <a:rPr lang="lt-LT" sz="3600" b="1" noProof="0"/>
              <a:t>Tarptautinės vertės</a:t>
            </a:r>
            <a:r>
              <a:rPr lang="en-US" sz="3600" b="1"/>
              <a:t> </a:t>
            </a:r>
            <a:r>
              <a:rPr lang="lt-LT" sz="3600" b="1" noProof="0"/>
              <a:t>pirkimas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43</a:t>
            </a:r>
            <a:endParaRPr lang="en-US"/>
          </a:p>
        </p:txBody>
      </p:sp>
      <p:sp>
        <p:nvSpPr>
          <p:cNvPr id="13" name="Ovalas 5">
            <a:extLst>
              <a:ext uri="{FF2B5EF4-FFF2-40B4-BE49-F238E27FC236}">
                <a16:creationId xmlns:a16="http://schemas.microsoft.com/office/drawing/2014/main" id="{CADCA1A3-61E8-E172-D26F-FB545E51829B}"/>
              </a:ext>
            </a:extLst>
          </p:cNvPr>
          <p:cNvSpPr/>
          <p:nvPr/>
        </p:nvSpPr>
        <p:spPr>
          <a:xfrm>
            <a:off x="347054" y="122789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6" name="Arrow: Right 5">
            <a:extLst>
              <a:ext uri="{FF2B5EF4-FFF2-40B4-BE49-F238E27FC236}">
                <a16:creationId xmlns:a16="http://schemas.microsoft.com/office/drawing/2014/main" id="{6942093F-7BDC-515B-C32B-B930F8EE8855}"/>
              </a:ext>
            </a:extLst>
          </p:cNvPr>
          <p:cNvSpPr/>
          <p:nvPr/>
        </p:nvSpPr>
        <p:spPr>
          <a:xfrm>
            <a:off x="213809" y="25646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081E7576-7F9E-47B4-9615-7CA1290834FF}"/>
              </a:ext>
            </a:extLst>
          </p:cNvPr>
          <p:cNvPicPr>
            <a:picLocks noChangeAspect="1"/>
          </p:cNvPicPr>
          <p:nvPr/>
        </p:nvPicPr>
        <p:blipFill>
          <a:blip r:embed="rId3"/>
          <a:stretch>
            <a:fillRect/>
          </a:stretch>
        </p:blipFill>
        <p:spPr>
          <a:xfrm>
            <a:off x="2108200" y="4878321"/>
            <a:ext cx="3546898" cy="1161915"/>
          </a:xfrm>
          <a:prstGeom prst="rect">
            <a:avLst/>
          </a:prstGeom>
        </p:spPr>
      </p:pic>
      <p:pic>
        <p:nvPicPr>
          <p:cNvPr id="19" name="Picture 18">
            <a:extLst>
              <a:ext uri="{FF2B5EF4-FFF2-40B4-BE49-F238E27FC236}">
                <a16:creationId xmlns:a16="http://schemas.microsoft.com/office/drawing/2014/main" id="{F83C8E80-16BC-0FBB-49C4-CDADE891D4CA}"/>
              </a:ext>
            </a:extLst>
          </p:cNvPr>
          <p:cNvPicPr>
            <a:picLocks noChangeAspect="1"/>
          </p:cNvPicPr>
          <p:nvPr/>
        </p:nvPicPr>
        <p:blipFill>
          <a:blip r:embed="rId4"/>
          <a:stretch>
            <a:fillRect/>
          </a:stretch>
        </p:blipFill>
        <p:spPr>
          <a:xfrm>
            <a:off x="856673" y="1259480"/>
            <a:ext cx="10660106" cy="3618841"/>
          </a:xfrm>
          <a:prstGeom prst="rect">
            <a:avLst/>
          </a:prstGeom>
        </p:spPr>
      </p:pic>
      <p:sp>
        <p:nvSpPr>
          <p:cNvPr id="20" name="Stačiakampis 6">
            <a:extLst>
              <a:ext uri="{FF2B5EF4-FFF2-40B4-BE49-F238E27FC236}">
                <a16:creationId xmlns:a16="http://schemas.microsoft.com/office/drawing/2014/main" id="{8914A9F1-7815-DD6C-E1CC-D4CC50F0E30E}"/>
              </a:ext>
            </a:extLst>
          </p:cNvPr>
          <p:cNvSpPr/>
          <p:nvPr/>
        </p:nvSpPr>
        <p:spPr>
          <a:xfrm flipH="1">
            <a:off x="10549467" y="4614333"/>
            <a:ext cx="1012598" cy="263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1D24D362-7FA8-5FBF-2ED7-497BBA4C9275}"/>
              </a:ext>
            </a:extLst>
          </p:cNvPr>
          <p:cNvSpPr/>
          <p:nvPr/>
        </p:nvSpPr>
        <p:spPr>
          <a:xfrm flipH="1">
            <a:off x="4233332" y="5598521"/>
            <a:ext cx="694268" cy="345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row: Right 22">
            <a:extLst>
              <a:ext uri="{FF2B5EF4-FFF2-40B4-BE49-F238E27FC236}">
                <a16:creationId xmlns:a16="http://schemas.microsoft.com/office/drawing/2014/main" id="{9ADDAA37-7D2E-52C1-C2E0-F5AE3970DCBD}"/>
              </a:ext>
            </a:extLst>
          </p:cNvPr>
          <p:cNvSpPr/>
          <p:nvPr/>
        </p:nvSpPr>
        <p:spPr>
          <a:xfrm>
            <a:off x="192824" y="37820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Arrow: Right 23">
            <a:extLst>
              <a:ext uri="{FF2B5EF4-FFF2-40B4-BE49-F238E27FC236}">
                <a16:creationId xmlns:a16="http://schemas.microsoft.com/office/drawing/2014/main" id="{8AEE1F88-A9A6-87DC-3EDC-978AB95EBAB0}"/>
              </a:ext>
            </a:extLst>
          </p:cNvPr>
          <p:cNvSpPr/>
          <p:nvPr/>
        </p:nvSpPr>
        <p:spPr>
          <a:xfrm>
            <a:off x="213809" y="22461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Arrow: Right 24">
            <a:extLst>
              <a:ext uri="{FF2B5EF4-FFF2-40B4-BE49-F238E27FC236}">
                <a16:creationId xmlns:a16="http://schemas.microsoft.com/office/drawing/2014/main" id="{8F4B1770-91E3-F2B3-6410-365D2236B22F}"/>
              </a:ext>
            </a:extLst>
          </p:cNvPr>
          <p:cNvSpPr/>
          <p:nvPr/>
        </p:nvSpPr>
        <p:spPr>
          <a:xfrm>
            <a:off x="225959" y="19972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Arrow: Right 25">
            <a:extLst>
              <a:ext uri="{FF2B5EF4-FFF2-40B4-BE49-F238E27FC236}">
                <a16:creationId xmlns:a16="http://schemas.microsoft.com/office/drawing/2014/main" id="{5A53A3A9-A5E7-35EA-93F2-DB8512C897EC}"/>
              </a:ext>
            </a:extLst>
          </p:cNvPr>
          <p:cNvSpPr/>
          <p:nvPr/>
        </p:nvSpPr>
        <p:spPr>
          <a:xfrm>
            <a:off x="201716" y="153687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as 5">
            <a:extLst>
              <a:ext uri="{FF2B5EF4-FFF2-40B4-BE49-F238E27FC236}">
                <a16:creationId xmlns:a16="http://schemas.microsoft.com/office/drawing/2014/main" id="{81CEE0CF-B493-4BA2-A672-2108C31A5E4A}"/>
              </a:ext>
            </a:extLst>
          </p:cNvPr>
          <p:cNvSpPr/>
          <p:nvPr/>
        </p:nvSpPr>
        <p:spPr>
          <a:xfrm>
            <a:off x="10083800" y="45796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9" name="Ovalas 5">
            <a:extLst>
              <a:ext uri="{FF2B5EF4-FFF2-40B4-BE49-F238E27FC236}">
                <a16:creationId xmlns:a16="http://schemas.microsoft.com/office/drawing/2014/main" id="{DC5C1481-6AE8-7AA4-5EC3-BC55711F5FFA}"/>
              </a:ext>
            </a:extLst>
          </p:cNvPr>
          <p:cNvSpPr/>
          <p:nvPr/>
        </p:nvSpPr>
        <p:spPr>
          <a:xfrm>
            <a:off x="3776034" y="559852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Tree>
    <p:extLst>
      <p:ext uri="{BB962C8B-B14F-4D97-AF65-F5344CB8AC3E}">
        <p14:creationId xmlns:p14="http://schemas.microsoft.com/office/powerpoint/2010/main" val="1231988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6" name="Pavadinimas 3">
            <a:extLst>
              <a:ext uri="{FF2B5EF4-FFF2-40B4-BE49-F238E27FC236}">
                <a16:creationId xmlns:a16="http://schemas.microsoft.com/office/drawing/2014/main" id="{1AE2AFA2-E48A-E1E5-D4CD-C04188C4AEB4}"/>
              </a:ext>
            </a:extLst>
          </p:cNvPr>
          <p:cNvSpPr txBox="1">
            <a:spLocks/>
          </p:cNvSpPr>
          <p:nvPr/>
        </p:nvSpPr>
        <p:spPr>
          <a:xfrm>
            <a:off x="871538" y="1157288"/>
            <a:ext cx="10272712" cy="471487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a:latin typeface="+mn-lt"/>
              </a:rPr>
              <a:t>Dėl papildomai iškilusių klausimų galite kreiptis:</a:t>
            </a:r>
          </a:p>
          <a:p>
            <a:pPr algn="ctr"/>
            <a:endParaRPr lang="lt-LT">
              <a:latin typeface="+mn-lt"/>
            </a:endParaRPr>
          </a:p>
          <a:p>
            <a:pPr algn="ctr"/>
            <a:r>
              <a:rPr lang="lt-LT">
                <a:latin typeface="+mn-lt"/>
              </a:rPr>
              <a:t> el. paštu </a:t>
            </a:r>
            <a:r>
              <a:rPr lang="lt-LT" b="1">
                <a:latin typeface="+mn-lt"/>
                <a:hlinkClick r:id="rId3"/>
              </a:rPr>
              <a:t>pagalba@vpt.lt</a:t>
            </a:r>
            <a:r>
              <a:rPr lang="lt-LT" b="1">
                <a:latin typeface="+mn-lt"/>
              </a:rPr>
              <a:t>  </a:t>
            </a:r>
          </a:p>
          <a:p>
            <a:pPr algn="ctr"/>
            <a:r>
              <a:rPr lang="lt-LT">
                <a:latin typeface="+mn-lt"/>
              </a:rPr>
              <a:t>(darbo dienomis – visą darbo dieną) </a:t>
            </a:r>
          </a:p>
          <a:p>
            <a:pPr algn="ctr"/>
            <a:endParaRPr lang="lt-LT">
              <a:latin typeface="+mn-lt"/>
            </a:endParaRPr>
          </a:p>
          <a:p>
            <a:pPr algn="ctr"/>
            <a:r>
              <a:rPr lang="lt-LT">
                <a:latin typeface="+mn-lt"/>
              </a:rPr>
              <a:t>tel. </a:t>
            </a:r>
            <a:r>
              <a:rPr lang="lt-LT" b="1">
                <a:solidFill>
                  <a:schemeClr val="accent5"/>
                </a:solidFill>
                <a:latin typeface="+mn-lt"/>
              </a:rPr>
              <a:t>+370 5 219 7000 </a:t>
            </a:r>
          </a:p>
          <a:p>
            <a:pPr algn="ctr"/>
            <a:r>
              <a:rPr lang="lt-LT">
                <a:latin typeface="+mn-lt"/>
              </a:rPr>
              <a:t>(darbo dienomis 8 – 12 val.)</a:t>
            </a:r>
            <a:endParaRPr lang="lt-LT" sz="1600">
              <a:latin typeface="+mn-lt"/>
            </a:endParaRPr>
          </a:p>
          <a:p>
            <a:pPr algn="ctr"/>
            <a:endParaRPr lang="en-US"/>
          </a:p>
        </p:txBody>
      </p:sp>
    </p:spTree>
    <p:extLst>
      <p:ext uri="{BB962C8B-B14F-4D97-AF65-F5344CB8AC3E}">
        <p14:creationId xmlns:p14="http://schemas.microsoft.com/office/powerpoint/2010/main" val="39957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2"/>
            <a:ext cx="10515600" cy="810627"/>
          </a:xfrm>
        </p:spPr>
        <p:txBody>
          <a:bodyPr>
            <a:noAutofit/>
          </a:bodyPr>
          <a:lstStyle/>
          <a:p>
            <a:pPr algn="ctr"/>
            <a:r>
              <a:rPr lang="en-US" sz="3600" b="1"/>
              <a:t>DPS suk</a:t>
            </a:r>
            <a:r>
              <a:rPr lang="lt-LT" sz="3600" b="1"/>
              <a:t>ūrimas ir vykdymas etapais</a:t>
            </a:r>
            <a:endParaRPr lang="en-US" sz="3600" b="1"/>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1" name="TextBox 10">
            <a:extLst>
              <a:ext uri="{FF2B5EF4-FFF2-40B4-BE49-F238E27FC236}">
                <a16:creationId xmlns:a16="http://schemas.microsoft.com/office/drawing/2014/main" id="{F20E6BBB-CD9C-12A7-D882-B6A13F70A638}"/>
              </a:ext>
            </a:extLst>
          </p:cNvPr>
          <p:cNvSpPr txBox="1"/>
          <p:nvPr/>
        </p:nvSpPr>
        <p:spPr>
          <a:xfrm>
            <a:off x="11665199" y="6343048"/>
            <a:ext cx="288758" cy="365760"/>
          </a:xfrm>
          <a:prstGeom prst="rect">
            <a:avLst/>
          </a:prstGeom>
          <a:noFill/>
        </p:spPr>
        <p:txBody>
          <a:bodyPr wrap="square" rtlCol="0">
            <a:spAutoFit/>
          </a:bodyPr>
          <a:lstStyle/>
          <a:p>
            <a:r>
              <a:rPr lang="lt-LT"/>
              <a:t>5</a:t>
            </a:r>
            <a:endParaRPr lang="en-US"/>
          </a:p>
        </p:txBody>
      </p:sp>
      <p:sp>
        <p:nvSpPr>
          <p:cNvPr id="9" name="TextBox 8">
            <a:extLst>
              <a:ext uri="{FF2B5EF4-FFF2-40B4-BE49-F238E27FC236}">
                <a16:creationId xmlns:a16="http://schemas.microsoft.com/office/drawing/2014/main" id="{534DD532-08A0-E175-FEAE-68DD922EB617}"/>
              </a:ext>
            </a:extLst>
          </p:cNvPr>
          <p:cNvSpPr txBox="1"/>
          <p:nvPr/>
        </p:nvSpPr>
        <p:spPr>
          <a:xfrm>
            <a:off x="1258529" y="1641987"/>
            <a:ext cx="4542503" cy="2585323"/>
          </a:xfrm>
          <a:prstGeom prst="rect">
            <a:avLst/>
          </a:prstGeom>
          <a:noFill/>
        </p:spPr>
        <p:txBody>
          <a:bodyPr wrap="square" rtlCol="0">
            <a:spAutoFit/>
          </a:bodyPr>
          <a:lstStyle/>
          <a:p>
            <a:r>
              <a:rPr lang="lt-LT" u="sng"/>
              <a:t>DPS sukūrimo etapai </a:t>
            </a:r>
          </a:p>
          <a:p>
            <a:pPr marL="285750" indent="-285750">
              <a:buFont typeface="Arial" panose="020B0604020202020204" pitchFamily="34" charset="0"/>
              <a:buChar char="•"/>
            </a:pPr>
            <a:r>
              <a:rPr lang="lt-LT"/>
              <a:t>DPS darbo aplinkos sukūrimas/DPS pagrindinės informacijos pateikimas</a:t>
            </a:r>
          </a:p>
          <a:p>
            <a:pPr marL="285750" indent="-285750">
              <a:buFont typeface="Arial" panose="020B0604020202020204" pitchFamily="34" charset="0"/>
              <a:buChar char="•"/>
            </a:pPr>
            <a:r>
              <a:rPr lang="lt-LT"/>
              <a:t>Atsakingų asmenų pirkime paskyrimas</a:t>
            </a:r>
          </a:p>
          <a:p>
            <a:pPr marL="285750" indent="-285750">
              <a:buFont typeface="Arial" panose="020B0604020202020204" pitchFamily="34" charset="0"/>
              <a:buChar char="•"/>
            </a:pPr>
            <a:r>
              <a:rPr lang="lt-LT"/>
              <a:t>Pirkimo dokumentų pateikimas</a:t>
            </a:r>
          </a:p>
          <a:p>
            <a:pPr marL="285750" indent="-285750">
              <a:buFont typeface="Arial" panose="020B0604020202020204" pitchFamily="34" charset="0"/>
              <a:buChar char="•"/>
            </a:pPr>
            <a:r>
              <a:rPr lang="lt-LT"/>
              <a:t>Skelbimo apie pirkimą pateikimas</a:t>
            </a:r>
          </a:p>
          <a:p>
            <a:pPr marL="285750" indent="-285750">
              <a:buFont typeface="Arial" panose="020B0604020202020204" pitchFamily="34" charset="0"/>
              <a:buChar char="•"/>
            </a:pPr>
            <a:r>
              <a:rPr lang="lt-LT"/>
              <a:t>Susipažinimas su paraiškomis, jų vertinimas</a:t>
            </a:r>
          </a:p>
          <a:p>
            <a:pPr marL="285750" indent="-285750">
              <a:buFont typeface="Arial" panose="020B0604020202020204" pitchFamily="34" charset="0"/>
              <a:buChar char="•"/>
            </a:pPr>
            <a:r>
              <a:rPr lang="lt-LT"/>
              <a:t>Tiekėjų (ne)priėmimas į DPS, informavimas</a:t>
            </a:r>
          </a:p>
          <a:p>
            <a:endParaRPr lang="en-US"/>
          </a:p>
        </p:txBody>
      </p:sp>
      <p:sp>
        <p:nvSpPr>
          <p:cNvPr id="12" name="TextBox 11">
            <a:extLst>
              <a:ext uri="{FF2B5EF4-FFF2-40B4-BE49-F238E27FC236}">
                <a16:creationId xmlns:a16="http://schemas.microsoft.com/office/drawing/2014/main" id="{EFC97276-89CA-9CFC-9373-EEC91395E80E}"/>
              </a:ext>
            </a:extLst>
          </p:cNvPr>
          <p:cNvSpPr txBox="1"/>
          <p:nvPr/>
        </p:nvSpPr>
        <p:spPr>
          <a:xfrm>
            <a:off x="6798544" y="1641987"/>
            <a:ext cx="4129548" cy="3970318"/>
          </a:xfrm>
          <a:prstGeom prst="rect">
            <a:avLst/>
          </a:prstGeom>
          <a:noFill/>
        </p:spPr>
        <p:txBody>
          <a:bodyPr wrap="square" rtlCol="0">
            <a:spAutoFit/>
          </a:bodyPr>
          <a:lstStyle/>
          <a:p>
            <a:r>
              <a:rPr lang="lt-LT" u="sng"/>
              <a:t>Konkrečių pirkimų vykdymo DPS etapai </a:t>
            </a:r>
          </a:p>
          <a:p>
            <a:pPr marL="285750" indent="-285750">
              <a:buFont typeface="Arial" panose="020B0604020202020204" pitchFamily="34" charset="0"/>
              <a:buChar char="•"/>
            </a:pPr>
            <a:r>
              <a:rPr lang="lt-LT"/>
              <a:t>Konkrečių pirkimų darbo aplinkos sukūrimas/pagrindinės informacijos pateikimas</a:t>
            </a:r>
          </a:p>
          <a:p>
            <a:pPr marL="285750" indent="-285750">
              <a:buFont typeface="Arial" panose="020B0604020202020204" pitchFamily="34" charset="0"/>
              <a:buChar char="•"/>
            </a:pPr>
            <a:r>
              <a:rPr lang="lt-LT"/>
              <a:t>Atsakingų asmenų konkrečiame pirkime paskyrimas</a:t>
            </a:r>
          </a:p>
          <a:p>
            <a:pPr marL="285750" indent="-285750">
              <a:buFont typeface="Arial" panose="020B0604020202020204" pitchFamily="34" charset="0"/>
              <a:buChar char="•"/>
            </a:pPr>
            <a:r>
              <a:rPr lang="lt-LT"/>
              <a:t>Kvietimų pateikti pasiūlymus siuntimas tiekėjams, priimtiems į DPS</a:t>
            </a:r>
          </a:p>
          <a:p>
            <a:pPr marL="285750" indent="-285750">
              <a:buFont typeface="Arial" panose="020B0604020202020204" pitchFamily="34" charset="0"/>
              <a:buChar char="•"/>
            </a:pPr>
            <a:r>
              <a:rPr lang="lt-LT"/>
              <a:t>Susipažinimas su pasiūlymais</a:t>
            </a:r>
          </a:p>
          <a:p>
            <a:pPr marL="285750" indent="-285750">
              <a:buFont typeface="Arial" panose="020B0604020202020204" pitchFamily="34" charset="0"/>
              <a:buChar char="•"/>
            </a:pPr>
            <a:r>
              <a:rPr lang="lt-LT"/>
              <a:t>Pasiūlymų vertinimas</a:t>
            </a:r>
          </a:p>
          <a:p>
            <a:pPr marL="285750" indent="-285750">
              <a:buFont typeface="Arial" panose="020B0604020202020204" pitchFamily="34" charset="0"/>
              <a:buChar char="•"/>
            </a:pPr>
            <a:r>
              <a:rPr lang="lt-LT"/>
              <a:t>Pasiūlymų eilė ir laimėtojo nustatymas</a:t>
            </a:r>
          </a:p>
          <a:p>
            <a:pPr marL="285750" indent="-285750">
              <a:buFont typeface="Arial" panose="020B0604020202020204" pitchFamily="34" charset="0"/>
              <a:buChar char="•"/>
            </a:pPr>
            <a:r>
              <a:rPr lang="en-US"/>
              <a:t>Skelbim</a:t>
            </a:r>
            <a:r>
              <a:rPr lang="lt-LT"/>
              <a:t>ų pildymas</a:t>
            </a:r>
          </a:p>
          <a:p>
            <a:pPr marL="285750" indent="-285750">
              <a:buFont typeface="Arial" panose="020B0604020202020204" pitchFamily="34" charset="0"/>
              <a:buChar char="•"/>
            </a:pPr>
            <a:endParaRPr lang="lt-LT">
              <a:solidFill>
                <a:srgbClr val="FF0000"/>
              </a:solidFill>
            </a:endParaRPr>
          </a:p>
          <a:p>
            <a:endParaRPr lang="en-US"/>
          </a:p>
        </p:txBody>
      </p:sp>
    </p:spTree>
    <p:extLst>
      <p:ext uri="{BB962C8B-B14F-4D97-AF65-F5344CB8AC3E}">
        <p14:creationId xmlns:p14="http://schemas.microsoft.com/office/powerpoint/2010/main" val="234583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64B1-F183-2B2A-3BFF-A6C7F4DB8B62}"/>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9F9E4226-C2AF-39C0-2681-B13583EC70FF}"/>
              </a:ext>
            </a:extLst>
          </p:cNvPr>
          <p:cNvPicPr>
            <a:picLocks noChangeAspect="1"/>
          </p:cNvPicPr>
          <p:nvPr/>
        </p:nvPicPr>
        <p:blipFill>
          <a:blip r:embed="rId2"/>
          <a:stretch>
            <a:fillRect/>
          </a:stretch>
        </p:blipFill>
        <p:spPr>
          <a:xfrm>
            <a:off x="701237" y="1867719"/>
            <a:ext cx="11223733" cy="3049603"/>
          </a:xfrm>
          <a:prstGeom prst="rect">
            <a:avLst/>
          </a:prstGeom>
          <a:ln>
            <a:solidFill>
              <a:schemeClr val="accent1"/>
            </a:solidFill>
          </a:ln>
        </p:spPr>
      </p:pic>
      <p:sp>
        <p:nvSpPr>
          <p:cNvPr id="2" name="Pavadinimas 1">
            <a:extLst>
              <a:ext uri="{FF2B5EF4-FFF2-40B4-BE49-F238E27FC236}">
                <a16:creationId xmlns:a16="http://schemas.microsoft.com/office/drawing/2014/main" id="{691899EA-E68B-C80B-DC28-BCE2E95FC2BA}"/>
              </a:ext>
            </a:extLst>
          </p:cNvPr>
          <p:cNvSpPr>
            <a:spLocks noGrp="1"/>
          </p:cNvSpPr>
          <p:nvPr>
            <p:ph type="title"/>
          </p:nvPr>
        </p:nvSpPr>
        <p:spPr>
          <a:xfrm>
            <a:off x="847532" y="327802"/>
            <a:ext cx="10515600" cy="810627"/>
          </a:xfrm>
        </p:spPr>
        <p:txBody>
          <a:bodyPr>
            <a:noAutofit/>
          </a:bodyPr>
          <a:lstStyle/>
          <a:p>
            <a:pPr algn="ctr"/>
            <a:r>
              <a:rPr lang="en-US" sz="3600" b="1"/>
              <a:t>DPS suk</a:t>
            </a:r>
            <a:r>
              <a:rPr lang="lt-LT" sz="3600" b="1"/>
              <a:t>ūrimas</a:t>
            </a:r>
            <a:endParaRPr lang="en-US" sz="3600" b="1"/>
          </a:p>
        </p:txBody>
      </p:sp>
      <p:pic>
        <p:nvPicPr>
          <p:cNvPr id="10" name="Paveikslėlis 9">
            <a:extLst>
              <a:ext uri="{FF2B5EF4-FFF2-40B4-BE49-F238E27FC236}">
                <a16:creationId xmlns:a16="http://schemas.microsoft.com/office/drawing/2014/main" id="{D3455E38-5777-2D82-00F0-1CD5AC2E5220}"/>
              </a:ext>
            </a:extLst>
          </p:cNvPr>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pic>
        <p:nvPicPr>
          <p:cNvPr id="3" name="Picture 2">
            <a:extLst>
              <a:ext uri="{FF2B5EF4-FFF2-40B4-BE49-F238E27FC236}">
                <a16:creationId xmlns:a16="http://schemas.microsoft.com/office/drawing/2014/main" id="{615F7D96-5461-5E8B-357F-1C96EA02EAE3}"/>
              </a:ext>
            </a:extLst>
          </p:cNvPr>
          <p:cNvPicPr>
            <a:picLocks noChangeAspect="1"/>
          </p:cNvPicPr>
          <p:nvPr/>
        </p:nvPicPr>
        <p:blipFill>
          <a:blip r:embed="rId4"/>
          <a:stretch>
            <a:fillRect/>
          </a:stretch>
        </p:blipFill>
        <p:spPr>
          <a:xfrm>
            <a:off x="614609" y="1877345"/>
            <a:ext cx="465845" cy="396598"/>
          </a:xfrm>
          <a:prstGeom prst="rect">
            <a:avLst/>
          </a:prstGeom>
        </p:spPr>
      </p:pic>
      <p:sp>
        <p:nvSpPr>
          <p:cNvPr id="4" name="Ovalas 5">
            <a:extLst>
              <a:ext uri="{FF2B5EF4-FFF2-40B4-BE49-F238E27FC236}">
                <a16:creationId xmlns:a16="http://schemas.microsoft.com/office/drawing/2014/main" id="{254D2E06-424D-A9B0-8FD2-BD7F3862ACBA}"/>
              </a:ext>
            </a:extLst>
          </p:cNvPr>
          <p:cNvSpPr/>
          <p:nvPr/>
        </p:nvSpPr>
        <p:spPr>
          <a:xfrm>
            <a:off x="614609" y="2676254"/>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7" name="Stačiakampis 6">
            <a:extLst>
              <a:ext uri="{FF2B5EF4-FFF2-40B4-BE49-F238E27FC236}">
                <a16:creationId xmlns:a16="http://schemas.microsoft.com/office/drawing/2014/main" id="{4239FC24-4A10-BBC5-6CD3-7EB77E6C1B08}"/>
              </a:ext>
            </a:extLst>
          </p:cNvPr>
          <p:cNvSpPr/>
          <p:nvPr/>
        </p:nvSpPr>
        <p:spPr>
          <a:xfrm>
            <a:off x="2367815" y="1950138"/>
            <a:ext cx="259771"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165EE8DA-1849-CCCB-D9B4-9FE51A8A4F6E}"/>
              </a:ext>
            </a:extLst>
          </p:cNvPr>
          <p:cNvSpPr txBox="1"/>
          <p:nvPr/>
        </p:nvSpPr>
        <p:spPr>
          <a:xfrm>
            <a:off x="11636212" y="6343048"/>
            <a:ext cx="288758" cy="365760"/>
          </a:xfrm>
          <a:prstGeom prst="rect">
            <a:avLst/>
          </a:prstGeom>
          <a:noFill/>
        </p:spPr>
        <p:txBody>
          <a:bodyPr wrap="square" rtlCol="0">
            <a:spAutoFit/>
          </a:bodyPr>
          <a:lstStyle/>
          <a:p>
            <a:r>
              <a:rPr lang="lt-LT"/>
              <a:t>6</a:t>
            </a:r>
            <a:endParaRPr lang="en-US"/>
          </a:p>
        </p:txBody>
      </p:sp>
      <p:pic>
        <p:nvPicPr>
          <p:cNvPr id="6" name="Picture 5" descr="A screenshot of a phone&#10;&#10;Description automatically generated">
            <a:extLst>
              <a:ext uri="{FF2B5EF4-FFF2-40B4-BE49-F238E27FC236}">
                <a16:creationId xmlns:a16="http://schemas.microsoft.com/office/drawing/2014/main" id="{EDF85708-E364-F751-7B77-B378A5CB6F96}"/>
              </a:ext>
            </a:extLst>
          </p:cNvPr>
          <p:cNvPicPr>
            <a:picLocks noChangeAspect="1"/>
          </p:cNvPicPr>
          <p:nvPr/>
        </p:nvPicPr>
        <p:blipFill>
          <a:blip r:embed="rId5"/>
          <a:stretch>
            <a:fillRect/>
          </a:stretch>
        </p:blipFill>
        <p:spPr>
          <a:xfrm>
            <a:off x="1085413" y="2280690"/>
            <a:ext cx="2077108" cy="2471793"/>
          </a:xfrm>
          <a:prstGeom prst="rect">
            <a:avLst/>
          </a:prstGeom>
        </p:spPr>
      </p:pic>
      <p:sp>
        <p:nvSpPr>
          <p:cNvPr id="5" name="Stačiakampis 6">
            <a:extLst>
              <a:ext uri="{FF2B5EF4-FFF2-40B4-BE49-F238E27FC236}">
                <a16:creationId xmlns:a16="http://schemas.microsoft.com/office/drawing/2014/main" id="{9EE1F244-44C3-DD12-C548-2C862B90E414}"/>
              </a:ext>
            </a:extLst>
          </p:cNvPr>
          <p:cNvSpPr/>
          <p:nvPr/>
        </p:nvSpPr>
        <p:spPr>
          <a:xfrm>
            <a:off x="1085862" y="2700081"/>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4">
            <a:extLst>
              <a:ext uri="{FF2B5EF4-FFF2-40B4-BE49-F238E27FC236}">
                <a16:creationId xmlns:a16="http://schemas.microsoft.com/office/drawing/2014/main" id="{837BD1B4-3183-DF7C-AC05-5374C280F6DA}"/>
              </a:ext>
            </a:extLst>
          </p:cNvPr>
          <p:cNvSpPr txBox="1"/>
          <p:nvPr/>
        </p:nvSpPr>
        <p:spPr>
          <a:xfrm>
            <a:off x="643079" y="1232695"/>
            <a:ext cx="11281891" cy="400110"/>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2000">
                <a:solidFill>
                  <a:srgbClr val="000000"/>
                </a:solidFill>
                <a:latin typeface="Calibri" panose="020F0502020204030204" pitchFamily="34" charset="0"/>
              </a:rPr>
              <a:t>Pasirenkama „Sukurti </a:t>
            </a:r>
            <a:r>
              <a:rPr lang="en-US" sz="2000">
                <a:solidFill>
                  <a:srgbClr val="000000"/>
                </a:solidFill>
                <a:latin typeface="Calibri" panose="020F0502020204030204" pitchFamily="34" charset="0"/>
              </a:rPr>
              <a:t>DPS</a:t>
            </a:r>
            <a:r>
              <a:rPr lang="lt-LT" sz="2000">
                <a:solidFill>
                  <a:srgbClr val="000000"/>
                </a:solidFill>
                <a:latin typeface="Calibri" panose="020F0502020204030204" pitchFamily="34" charset="0"/>
              </a:rPr>
              <a:t>“</a:t>
            </a:r>
            <a:r>
              <a:rPr lang="en-US" sz="2000">
                <a:solidFill>
                  <a:srgbClr val="000000"/>
                </a:solidFill>
                <a:latin typeface="Calibri" panose="020F0502020204030204" pitchFamily="34" charset="0"/>
              </a:rPr>
              <a:t>. </a:t>
            </a:r>
            <a:r>
              <a:rPr lang="lt-LT" sz="2000">
                <a:solidFill>
                  <a:srgbClr val="000000"/>
                </a:solidFill>
                <a:latin typeface="Calibri" panose="020F0502020204030204" pitchFamily="34" charset="0"/>
              </a:rPr>
              <a:t>Sukuriama DPS aplinka, kurioje pateikiama pagrindinė informacija apie DPS</a:t>
            </a:r>
            <a:endParaRPr lang="en-US" sz="2000">
              <a:solidFill>
                <a:srgbClr val="000000"/>
              </a:solidFill>
              <a:latin typeface="Calibri" panose="020F0502020204030204" pitchFamily="34" charset="0"/>
            </a:endParaRPr>
          </a:p>
        </p:txBody>
      </p:sp>
    </p:spTree>
    <p:extLst>
      <p:ext uri="{BB962C8B-B14F-4D97-AF65-F5344CB8AC3E}">
        <p14:creationId xmlns:p14="http://schemas.microsoft.com/office/powerpoint/2010/main" val="326014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4C6C18-8B35-10AC-29A9-1B9DAD1F4F78}"/>
              </a:ext>
            </a:extLst>
          </p:cNvPr>
          <p:cNvPicPr>
            <a:picLocks noChangeAspect="1"/>
          </p:cNvPicPr>
          <p:nvPr/>
        </p:nvPicPr>
        <p:blipFill>
          <a:blip r:embed="rId2"/>
          <a:stretch>
            <a:fillRect/>
          </a:stretch>
        </p:blipFill>
        <p:spPr>
          <a:xfrm>
            <a:off x="1137273" y="2089962"/>
            <a:ext cx="9843172" cy="1960204"/>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47532" y="477093"/>
            <a:ext cx="10515600" cy="1032037"/>
          </a:xfrm>
        </p:spPr>
        <p:txBody>
          <a:bodyPr>
            <a:noAutofit/>
          </a:bodyPr>
          <a:lstStyle/>
          <a:p>
            <a:pPr algn="ctr"/>
            <a:r>
              <a:rPr lang="lt-LT" sz="3600" b="1"/>
              <a:t>DPS sukūrimas</a:t>
            </a:r>
            <a:r>
              <a:rPr lang="en-US" sz="3600" b="1"/>
              <a:t>.</a:t>
            </a:r>
            <a:r>
              <a:rPr lang="lt-LT" sz="3600" b="1"/>
              <a:t> Pagrindinė informacija apie pirkimą</a:t>
            </a:r>
            <a:endParaRPr lang="en-US" sz="3600" b="1"/>
          </a:p>
        </p:txBody>
      </p:sp>
      <p:sp>
        <p:nvSpPr>
          <p:cNvPr id="21" name="TextBox 12">
            <a:extLst>
              <a:ext uri="{FF2B5EF4-FFF2-40B4-BE49-F238E27FC236}">
                <a16:creationId xmlns:a16="http://schemas.microsoft.com/office/drawing/2014/main" id="{542A632E-CCA3-5E2F-005B-BB9E11D96360}"/>
              </a:ext>
            </a:extLst>
          </p:cNvPr>
          <p:cNvSpPr txBox="1"/>
          <p:nvPr/>
        </p:nvSpPr>
        <p:spPr>
          <a:xfrm>
            <a:off x="501527" y="1346891"/>
            <a:ext cx="238241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Privalomas laukas</a:t>
            </a:r>
            <a:endParaRPr lang="en-US"/>
          </a:p>
        </p:txBody>
      </p:sp>
      <p:sp>
        <p:nvSpPr>
          <p:cNvPr id="22" name="Arrow: Right 21">
            <a:extLst>
              <a:ext uri="{FF2B5EF4-FFF2-40B4-BE49-F238E27FC236}">
                <a16:creationId xmlns:a16="http://schemas.microsoft.com/office/drawing/2014/main" id="{329F0606-EC1B-BAB1-6105-9FEA3FEECDD0}"/>
              </a:ext>
            </a:extLst>
          </p:cNvPr>
          <p:cNvSpPr/>
          <p:nvPr/>
        </p:nvSpPr>
        <p:spPr>
          <a:xfrm>
            <a:off x="2326384" y="14471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TextBox 26">
            <a:extLst>
              <a:ext uri="{FF2B5EF4-FFF2-40B4-BE49-F238E27FC236}">
                <a16:creationId xmlns:a16="http://schemas.microsoft.com/office/drawing/2014/main" id="{B48D783A-0145-6F85-B7C3-8234C0DB6ED4}"/>
              </a:ext>
            </a:extLst>
          </p:cNvPr>
          <p:cNvSpPr txBox="1"/>
          <p:nvPr/>
        </p:nvSpPr>
        <p:spPr>
          <a:xfrm>
            <a:off x="11665198" y="6333216"/>
            <a:ext cx="288758" cy="365760"/>
          </a:xfrm>
          <a:prstGeom prst="rect">
            <a:avLst/>
          </a:prstGeom>
          <a:noFill/>
        </p:spPr>
        <p:txBody>
          <a:bodyPr wrap="square" rtlCol="0">
            <a:spAutoFit/>
          </a:bodyPr>
          <a:lstStyle/>
          <a:p>
            <a:r>
              <a:rPr lang="lt-LT"/>
              <a:t>7</a:t>
            </a:r>
            <a:endParaRPr lang="en-US"/>
          </a:p>
        </p:txBody>
      </p:sp>
      <p:sp>
        <p:nvSpPr>
          <p:cNvPr id="29" name="TextBox 2">
            <a:extLst>
              <a:ext uri="{FF2B5EF4-FFF2-40B4-BE49-F238E27FC236}">
                <a16:creationId xmlns:a16="http://schemas.microsoft.com/office/drawing/2014/main" id="{AD53A188-9AAB-E9D9-66B2-80A0162160CC}"/>
              </a:ext>
            </a:extLst>
          </p:cNvPr>
          <p:cNvSpPr txBox="1"/>
          <p:nvPr/>
        </p:nvSpPr>
        <p:spPr>
          <a:xfrm>
            <a:off x="501350" y="1706777"/>
            <a:ext cx="365006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Neprivalomas laukas </a:t>
            </a:r>
            <a:endParaRPr lang="en-US"/>
          </a:p>
        </p:txBody>
      </p:sp>
      <p:sp>
        <p:nvSpPr>
          <p:cNvPr id="31" name="Arrow: Right 30">
            <a:extLst>
              <a:ext uri="{FF2B5EF4-FFF2-40B4-BE49-F238E27FC236}">
                <a16:creationId xmlns:a16="http://schemas.microsoft.com/office/drawing/2014/main" id="{B932833B-9E71-3E57-A4FA-C677543F1A84}"/>
              </a:ext>
            </a:extLst>
          </p:cNvPr>
          <p:cNvSpPr/>
          <p:nvPr/>
        </p:nvSpPr>
        <p:spPr>
          <a:xfrm>
            <a:off x="2635665" y="18343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Arrow: Right 42">
            <a:extLst>
              <a:ext uri="{FF2B5EF4-FFF2-40B4-BE49-F238E27FC236}">
                <a16:creationId xmlns:a16="http://schemas.microsoft.com/office/drawing/2014/main" id="{B3A76DCE-F94E-F3B9-20F9-12C41D1549FF}"/>
              </a:ext>
            </a:extLst>
          </p:cNvPr>
          <p:cNvSpPr/>
          <p:nvPr/>
        </p:nvSpPr>
        <p:spPr>
          <a:xfrm>
            <a:off x="409804" y="349515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FEA282B9-78BC-1871-779B-1CC8580E9D88}"/>
              </a:ext>
            </a:extLst>
          </p:cNvPr>
          <p:cNvSpPr/>
          <p:nvPr/>
        </p:nvSpPr>
        <p:spPr>
          <a:xfrm>
            <a:off x="1256858" y="2617193"/>
            <a:ext cx="9639742" cy="1051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Arrow: Right 8">
            <a:extLst>
              <a:ext uri="{FF2B5EF4-FFF2-40B4-BE49-F238E27FC236}">
                <a16:creationId xmlns:a16="http://schemas.microsoft.com/office/drawing/2014/main" id="{75A00CE5-0D58-EEB8-7EA9-7EDA02AC092D}"/>
              </a:ext>
            </a:extLst>
          </p:cNvPr>
          <p:cNvSpPr/>
          <p:nvPr/>
        </p:nvSpPr>
        <p:spPr>
          <a:xfrm>
            <a:off x="434865" y="2580131"/>
            <a:ext cx="618563" cy="179295"/>
          </a:xfrm>
          <a:prstGeom prst="rightArrow">
            <a:avLst/>
          </a:prstGeom>
          <a:solidFill>
            <a:srgbClr val="70AD47"/>
          </a:solidFill>
          <a:ln w="12700" cap="flat" cmpd="sng" algn="ctr">
            <a:solidFill>
              <a:srgbClr val="5B9BD5"/>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en-GB"/>
          </a:p>
        </p:txBody>
      </p:sp>
      <p:sp>
        <p:nvSpPr>
          <p:cNvPr id="12" name="Rectangle 11">
            <a:extLst>
              <a:ext uri="{FF2B5EF4-FFF2-40B4-BE49-F238E27FC236}">
                <a16:creationId xmlns:a16="http://schemas.microsoft.com/office/drawing/2014/main" id="{A2F5DF6C-2E86-0916-75AF-23E9C1F49D9C}"/>
              </a:ext>
            </a:extLst>
          </p:cNvPr>
          <p:cNvSpPr/>
          <p:nvPr/>
        </p:nvSpPr>
        <p:spPr>
          <a:xfrm>
            <a:off x="1256858" y="3495152"/>
            <a:ext cx="9639742" cy="47606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37">
            <a:extLst>
              <a:ext uri="{FF2B5EF4-FFF2-40B4-BE49-F238E27FC236}">
                <a16:creationId xmlns:a16="http://schemas.microsoft.com/office/drawing/2014/main" id="{3A62D736-D047-F969-3733-AB0DF1A58F0F}"/>
              </a:ext>
            </a:extLst>
          </p:cNvPr>
          <p:cNvSpPr txBox="1"/>
          <p:nvPr/>
        </p:nvSpPr>
        <p:spPr>
          <a:xfrm>
            <a:off x="1137273" y="4195438"/>
            <a:ext cx="7131656" cy="33855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t>Nurodant pirkimo objekto tipą, prašome nesirinkti „su darbais susijusios paslaugos“</a:t>
            </a:r>
          </a:p>
        </p:txBody>
      </p:sp>
    </p:spTree>
    <p:extLst>
      <p:ext uri="{BB962C8B-B14F-4D97-AF65-F5344CB8AC3E}">
        <p14:creationId xmlns:p14="http://schemas.microsoft.com/office/powerpoint/2010/main" val="394611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491697"/>
            <a:ext cx="10515600" cy="1032037"/>
          </a:xfrm>
        </p:spPr>
        <p:txBody>
          <a:bodyPr>
            <a:noAutofit/>
          </a:bodyPr>
          <a:lstStyle/>
          <a:p>
            <a:pPr algn="ctr"/>
            <a:r>
              <a:rPr lang="lt-LT" sz="3600" b="1"/>
              <a:t>DPS sukūrimas. Pagrindinė informacija apie pirkimą</a:t>
            </a:r>
            <a:endParaRPr lang="en-US" sz="3600" b="1"/>
          </a:p>
        </p:txBody>
      </p:sp>
      <p:pic>
        <p:nvPicPr>
          <p:cNvPr id="19" name="Picture 18">
            <a:extLst>
              <a:ext uri="{FF2B5EF4-FFF2-40B4-BE49-F238E27FC236}">
                <a16:creationId xmlns:a16="http://schemas.microsoft.com/office/drawing/2014/main" id="{C73D29A9-2D70-59D2-DAC1-5BDFBFE4B5C4}"/>
              </a:ext>
            </a:extLst>
          </p:cNvPr>
          <p:cNvPicPr>
            <a:picLocks noChangeAspect="1"/>
          </p:cNvPicPr>
          <p:nvPr/>
        </p:nvPicPr>
        <p:blipFill>
          <a:blip r:embed="rId3"/>
          <a:stretch>
            <a:fillRect/>
          </a:stretch>
        </p:blipFill>
        <p:spPr>
          <a:xfrm>
            <a:off x="1295547" y="1523734"/>
            <a:ext cx="9843172" cy="1397656"/>
          </a:xfrm>
          <a:prstGeom prst="rect">
            <a:avLst/>
          </a:prstGeom>
        </p:spPr>
      </p:pic>
      <p:sp>
        <p:nvSpPr>
          <p:cNvPr id="27" name="TextBox 26">
            <a:extLst>
              <a:ext uri="{FF2B5EF4-FFF2-40B4-BE49-F238E27FC236}">
                <a16:creationId xmlns:a16="http://schemas.microsoft.com/office/drawing/2014/main" id="{B48D783A-0145-6F85-B7C3-8234C0DB6ED4}"/>
              </a:ext>
            </a:extLst>
          </p:cNvPr>
          <p:cNvSpPr txBox="1"/>
          <p:nvPr/>
        </p:nvSpPr>
        <p:spPr>
          <a:xfrm>
            <a:off x="11635701" y="6333215"/>
            <a:ext cx="288758" cy="365760"/>
          </a:xfrm>
          <a:prstGeom prst="rect">
            <a:avLst/>
          </a:prstGeom>
          <a:noFill/>
        </p:spPr>
        <p:txBody>
          <a:bodyPr wrap="square" rtlCol="0">
            <a:spAutoFit/>
          </a:bodyPr>
          <a:lstStyle/>
          <a:p>
            <a:r>
              <a:rPr lang="lt-LT"/>
              <a:t>8</a:t>
            </a:r>
            <a:endParaRPr lang="en-US"/>
          </a:p>
        </p:txBody>
      </p:sp>
      <p:sp>
        <p:nvSpPr>
          <p:cNvPr id="16" name="Rectangle 15">
            <a:extLst>
              <a:ext uri="{FF2B5EF4-FFF2-40B4-BE49-F238E27FC236}">
                <a16:creationId xmlns:a16="http://schemas.microsoft.com/office/drawing/2014/main" id="{DF67D916-04F2-7BBC-4C14-62BF10761A49}"/>
              </a:ext>
            </a:extLst>
          </p:cNvPr>
          <p:cNvSpPr/>
          <p:nvPr/>
        </p:nvSpPr>
        <p:spPr>
          <a:xfrm flipH="1">
            <a:off x="10844448" y="1725019"/>
            <a:ext cx="235679" cy="1981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C22E3786-9B98-AB76-611D-9CB15F038251}"/>
              </a:ext>
            </a:extLst>
          </p:cNvPr>
          <p:cNvPicPr>
            <a:picLocks noChangeAspect="1"/>
          </p:cNvPicPr>
          <p:nvPr/>
        </p:nvPicPr>
        <p:blipFill>
          <a:blip r:embed="rId4"/>
          <a:stretch>
            <a:fillRect/>
          </a:stretch>
        </p:blipFill>
        <p:spPr>
          <a:xfrm>
            <a:off x="590154" y="1725019"/>
            <a:ext cx="634039" cy="219475"/>
          </a:xfrm>
          <a:prstGeom prst="rect">
            <a:avLst/>
          </a:prstGeom>
        </p:spPr>
      </p:pic>
      <p:sp>
        <p:nvSpPr>
          <p:cNvPr id="18" name="TextBox 15">
            <a:extLst>
              <a:ext uri="{FF2B5EF4-FFF2-40B4-BE49-F238E27FC236}">
                <a16:creationId xmlns:a16="http://schemas.microsoft.com/office/drawing/2014/main" id="{4CA1EC57-1729-CBEA-1CDC-C2562E81E99C}"/>
              </a:ext>
            </a:extLst>
          </p:cNvPr>
          <p:cNvSpPr txBox="1"/>
          <p:nvPr/>
        </p:nvSpPr>
        <p:spPr>
          <a:xfrm>
            <a:off x="1295547" y="2935886"/>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„Paslaugos“, atsiranda papildomas laukas, kurio prašome nepildyti</a:t>
            </a:r>
            <a:endParaRPr lang="en-US"/>
          </a:p>
        </p:txBody>
      </p:sp>
      <p:pic>
        <p:nvPicPr>
          <p:cNvPr id="1028" name="Picture 4">
            <a:extLst>
              <a:ext uri="{FF2B5EF4-FFF2-40B4-BE49-F238E27FC236}">
                <a16:creationId xmlns:a16="http://schemas.microsoft.com/office/drawing/2014/main" id="{8713A002-A468-A466-0C05-FC3AC3B14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547" y="3264222"/>
            <a:ext cx="9759327" cy="443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8">
            <a:extLst>
              <a:ext uri="{FF2B5EF4-FFF2-40B4-BE49-F238E27FC236}">
                <a16:creationId xmlns:a16="http://schemas.microsoft.com/office/drawing/2014/main" id="{8013B0A7-41AB-BD9D-BD8E-51F8B9137DDF}"/>
              </a:ext>
            </a:extLst>
          </p:cNvPr>
          <p:cNvSpPr txBox="1"/>
          <p:nvPr/>
        </p:nvSpPr>
        <p:spPr>
          <a:xfrm>
            <a:off x="1231567" y="3707712"/>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„Darbai“, atsiranda papildomi laukai, kurių prašome nepildyti</a:t>
            </a:r>
            <a:endParaRPr lang="en-US"/>
          </a:p>
        </p:txBody>
      </p:sp>
      <p:pic>
        <p:nvPicPr>
          <p:cNvPr id="2050" name="Picture 2">
            <a:extLst>
              <a:ext uri="{FF2B5EF4-FFF2-40B4-BE49-F238E27FC236}">
                <a16:creationId xmlns:a16="http://schemas.microsoft.com/office/drawing/2014/main" id="{C832B3B0-B7AB-2329-26A8-0FC4D0F89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547" y="4118555"/>
            <a:ext cx="9839827" cy="147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8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a:t>DPS sukūrimas. BVPŽ kodų pildymas</a:t>
            </a:r>
            <a:endParaRPr lang="en-US" sz="3600" b="1"/>
          </a:p>
        </p:txBody>
      </p:sp>
      <p:sp>
        <p:nvSpPr>
          <p:cNvPr id="3" name="TextBox 2">
            <a:extLst>
              <a:ext uri="{FF2B5EF4-FFF2-40B4-BE49-F238E27FC236}">
                <a16:creationId xmlns:a16="http://schemas.microsoft.com/office/drawing/2014/main" id="{9E0A757D-DD7E-9A7E-9930-8682FBDA3C6D}"/>
              </a:ext>
            </a:extLst>
          </p:cNvPr>
          <p:cNvSpPr txBox="1"/>
          <p:nvPr/>
        </p:nvSpPr>
        <p:spPr>
          <a:xfrm>
            <a:off x="11655366" y="6343048"/>
            <a:ext cx="288758" cy="365760"/>
          </a:xfrm>
          <a:prstGeom prst="rect">
            <a:avLst/>
          </a:prstGeom>
          <a:noFill/>
        </p:spPr>
        <p:txBody>
          <a:bodyPr wrap="square" rtlCol="0">
            <a:spAutoFit/>
          </a:bodyPr>
          <a:lstStyle/>
          <a:p>
            <a:r>
              <a:rPr lang="lt-LT"/>
              <a:t>9</a:t>
            </a:r>
            <a:endParaRPr lang="en-US"/>
          </a:p>
        </p:txBody>
      </p:sp>
      <p:pic>
        <p:nvPicPr>
          <p:cNvPr id="6" name="Picture 5">
            <a:extLst>
              <a:ext uri="{FF2B5EF4-FFF2-40B4-BE49-F238E27FC236}">
                <a16:creationId xmlns:a16="http://schemas.microsoft.com/office/drawing/2014/main" id="{21DD7F58-0E23-1829-85E4-3E4597878F1F}"/>
              </a:ext>
            </a:extLst>
          </p:cNvPr>
          <p:cNvPicPr>
            <a:picLocks noChangeAspect="1"/>
          </p:cNvPicPr>
          <p:nvPr/>
        </p:nvPicPr>
        <p:blipFill>
          <a:blip r:embed="rId3"/>
          <a:stretch>
            <a:fillRect/>
          </a:stretch>
        </p:blipFill>
        <p:spPr>
          <a:xfrm>
            <a:off x="1314085" y="1060700"/>
            <a:ext cx="9709304" cy="1423888"/>
          </a:xfrm>
          <a:prstGeom prst="rect">
            <a:avLst/>
          </a:prstGeom>
        </p:spPr>
      </p:pic>
      <p:sp>
        <p:nvSpPr>
          <p:cNvPr id="7" name="Arrow: Right 6">
            <a:extLst>
              <a:ext uri="{FF2B5EF4-FFF2-40B4-BE49-F238E27FC236}">
                <a16:creationId xmlns:a16="http://schemas.microsoft.com/office/drawing/2014/main" id="{BC53294C-BCB8-50EA-5B31-ADAEACDFB9CD}"/>
              </a:ext>
            </a:extLst>
          </p:cNvPr>
          <p:cNvSpPr/>
          <p:nvPr/>
        </p:nvSpPr>
        <p:spPr>
          <a:xfrm>
            <a:off x="613712" y="24845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Arrow: Right 19">
            <a:extLst>
              <a:ext uri="{FF2B5EF4-FFF2-40B4-BE49-F238E27FC236}">
                <a16:creationId xmlns:a16="http://schemas.microsoft.com/office/drawing/2014/main" id="{66DE8552-FA2F-3CBF-284E-603124FCACB8}"/>
              </a:ext>
            </a:extLst>
          </p:cNvPr>
          <p:cNvSpPr/>
          <p:nvPr/>
        </p:nvSpPr>
        <p:spPr>
          <a:xfrm>
            <a:off x="550048" y="1094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Stačiakampis 6">
            <a:extLst>
              <a:ext uri="{FF2B5EF4-FFF2-40B4-BE49-F238E27FC236}">
                <a16:creationId xmlns:a16="http://schemas.microsoft.com/office/drawing/2014/main" id="{CCCCC978-B5DE-23A6-FB3A-94CB6F1260FA}"/>
              </a:ext>
            </a:extLst>
          </p:cNvPr>
          <p:cNvSpPr/>
          <p:nvPr/>
        </p:nvSpPr>
        <p:spPr>
          <a:xfrm>
            <a:off x="10709835" y="1288800"/>
            <a:ext cx="259771"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EDD9DF3E-A7FA-5DE5-104F-09FEE85AA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085" y="2515727"/>
            <a:ext cx="9679321" cy="6415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1AB78CB-F4F5-091F-11E5-542360C6EF27}"/>
              </a:ext>
            </a:extLst>
          </p:cNvPr>
          <p:cNvSpPr/>
          <p:nvPr/>
        </p:nvSpPr>
        <p:spPr>
          <a:xfrm>
            <a:off x="10594713" y="2683258"/>
            <a:ext cx="196227" cy="4541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52">
            <a:extLst>
              <a:ext uri="{FF2B5EF4-FFF2-40B4-BE49-F238E27FC236}">
                <a16:creationId xmlns:a16="http://schemas.microsoft.com/office/drawing/2014/main" id="{26E2DDE5-8DF5-0A3F-D77B-90FCCE3E0D10}"/>
              </a:ext>
            </a:extLst>
          </p:cNvPr>
          <p:cNvSpPr txBox="1"/>
          <p:nvPr/>
        </p:nvSpPr>
        <p:spPr>
          <a:xfrm>
            <a:off x="1284101" y="3077403"/>
            <a:ext cx="24631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a:t>
            </a:r>
            <a:endParaRPr lang="en-US"/>
          </a:p>
        </p:txBody>
      </p:sp>
      <p:pic>
        <p:nvPicPr>
          <p:cNvPr id="12" name="Picture 11">
            <a:extLst>
              <a:ext uri="{FF2B5EF4-FFF2-40B4-BE49-F238E27FC236}">
                <a16:creationId xmlns:a16="http://schemas.microsoft.com/office/drawing/2014/main" id="{C52DA6BA-AEA3-4F94-9EAE-9770AD5CBF22}"/>
              </a:ext>
            </a:extLst>
          </p:cNvPr>
          <p:cNvPicPr>
            <a:picLocks noChangeAspect="1"/>
          </p:cNvPicPr>
          <p:nvPr/>
        </p:nvPicPr>
        <p:blipFill>
          <a:blip r:embed="rId5"/>
          <a:stretch>
            <a:fillRect/>
          </a:stretch>
        </p:blipFill>
        <p:spPr>
          <a:xfrm>
            <a:off x="1314085" y="3410923"/>
            <a:ext cx="8099042" cy="3339128"/>
          </a:xfrm>
          <a:prstGeom prst="rect">
            <a:avLst/>
          </a:prstGeom>
        </p:spPr>
      </p:pic>
      <p:sp>
        <p:nvSpPr>
          <p:cNvPr id="13" name="Oval 12">
            <a:extLst>
              <a:ext uri="{FF2B5EF4-FFF2-40B4-BE49-F238E27FC236}">
                <a16:creationId xmlns:a16="http://schemas.microsoft.com/office/drawing/2014/main" id="{39BEE526-B6E9-3D62-A865-D056D697ED7C}"/>
              </a:ext>
            </a:extLst>
          </p:cNvPr>
          <p:cNvSpPr/>
          <p:nvPr/>
        </p:nvSpPr>
        <p:spPr>
          <a:xfrm>
            <a:off x="4236833" y="382593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4" name="TextBox 4">
            <a:extLst>
              <a:ext uri="{FF2B5EF4-FFF2-40B4-BE49-F238E27FC236}">
                <a16:creationId xmlns:a16="http://schemas.microsoft.com/office/drawing/2014/main" id="{DCB40CBC-E0C5-4815-0255-6BB11F990E77}"/>
              </a:ext>
            </a:extLst>
          </p:cNvPr>
          <p:cNvSpPr txBox="1"/>
          <p:nvPr/>
        </p:nvSpPr>
        <p:spPr>
          <a:xfrm>
            <a:off x="8417226" y="3303690"/>
            <a:ext cx="3105907" cy="523220"/>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išskleisti BVPŽ kodą spustelkite skaičių arba „+“</a:t>
            </a:r>
            <a:endParaRPr lang="en-US" sz="1400"/>
          </a:p>
        </p:txBody>
      </p:sp>
      <p:sp>
        <p:nvSpPr>
          <p:cNvPr id="16" name="Rectangle 15">
            <a:extLst>
              <a:ext uri="{FF2B5EF4-FFF2-40B4-BE49-F238E27FC236}">
                <a16:creationId xmlns:a16="http://schemas.microsoft.com/office/drawing/2014/main" id="{96B654AA-6416-E76A-6F4C-07602157FCB3}"/>
              </a:ext>
            </a:extLst>
          </p:cNvPr>
          <p:cNvSpPr/>
          <p:nvPr/>
        </p:nvSpPr>
        <p:spPr>
          <a:xfrm>
            <a:off x="4484871" y="3446735"/>
            <a:ext cx="899929" cy="2172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7" name="Straight Arrow Connector 16">
            <a:extLst>
              <a:ext uri="{FF2B5EF4-FFF2-40B4-BE49-F238E27FC236}">
                <a16:creationId xmlns:a16="http://schemas.microsoft.com/office/drawing/2014/main" id="{0915E1DA-53B9-C0AE-0027-BFEDB354D6A7}"/>
              </a:ext>
            </a:extLst>
          </p:cNvPr>
          <p:cNvCxnSpPr>
            <a:cxnSpLocks/>
            <a:endCxn id="16" idx="3"/>
          </p:cNvCxnSpPr>
          <p:nvPr/>
        </p:nvCxnSpPr>
        <p:spPr>
          <a:xfrm flipH="1" flipV="1">
            <a:off x="5384800" y="3555367"/>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30">
            <a:extLst>
              <a:ext uri="{FF2B5EF4-FFF2-40B4-BE49-F238E27FC236}">
                <a16:creationId xmlns:a16="http://schemas.microsoft.com/office/drawing/2014/main" id="{FD4DA0BD-9C20-3443-8784-6DB924B25C6D}"/>
              </a:ext>
            </a:extLst>
          </p:cNvPr>
          <p:cNvSpPr txBox="1"/>
          <p:nvPr/>
        </p:nvSpPr>
        <p:spPr>
          <a:xfrm>
            <a:off x="8500122" y="3921032"/>
            <a:ext cx="302301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pasirinkti reikiamą BVPŽ kodą, du kartus spustelėkite jo pavadinimą</a:t>
            </a:r>
          </a:p>
        </p:txBody>
      </p:sp>
      <p:sp>
        <p:nvSpPr>
          <p:cNvPr id="24" name="Rectangle 23">
            <a:extLst>
              <a:ext uri="{FF2B5EF4-FFF2-40B4-BE49-F238E27FC236}">
                <a16:creationId xmlns:a16="http://schemas.microsoft.com/office/drawing/2014/main" id="{5B6741D6-30C8-30B0-16EC-B9ADE8E8583B}"/>
              </a:ext>
            </a:extLst>
          </p:cNvPr>
          <p:cNvSpPr/>
          <p:nvPr/>
        </p:nvSpPr>
        <p:spPr>
          <a:xfrm>
            <a:off x="4642517" y="3874833"/>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5" name="Straight Arrow Connector 24">
            <a:extLst>
              <a:ext uri="{FF2B5EF4-FFF2-40B4-BE49-F238E27FC236}">
                <a16:creationId xmlns:a16="http://schemas.microsoft.com/office/drawing/2014/main" id="{ADC797E5-CEFA-44CF-7DB5-426626658CAC}"/>
              </a:ext>
            </a:extLst>
          </p:cNvPr>
          <p:cNvCxnSpPr>
            <a:cxnSpLocks/>
            <a:stCxn id="23" idx="1"/>
            <a:endCxn id="24" idx="3"/>
          </p:cNvCxnSpPr>
          <p:nvPr/>
        </p:nvCxnSpPr>
        <p:spPr>
          <a:xfrm flipH="1" flipV="1">
            <a:off x="5703738" y="3939762"/>
            <a:ext cx="2796384" cy="3506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41">
            <a:extLst>
              <a:ext uri="{FF2B5EF4-FFF2-40B4-BE49-F238E27FC236}">
                <a16:creationId xmlns:a16="http://schemas.microsoft.com/office/drawing/2014/main" id="{0CC3D9E1-05C7-2CB3-F230-174283927BF3}"/>
              </a:ext>
            </a:extLst>
          </p:cNvPr>
          <p:cNvSpPr txBox="1"/>
          <p:nvPr/>
        </p:nvSpPr>
        <p:spPr>
          <a:xfrm>
            <a:off x="8534661" y="4850115"/>
            <a:ext cx="2988472"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pašalinti BVPŽ kodą iš pasirinktų elementų, pažymėkite jį ir spauskite ženklą:</a:t>
            </a:r>
            <a:endParaRPr lang="en-US" sz="1400"/>
          </a:p>
        </p:txBody>
      </p:sp>
      <p:pic>
        <p:nvPicPr>
          <p:cNvPr id="35" name="Picture 34">
            <a:extLst>
              <a:ext uri="{FF2B5EF4-FFF2-40B4-BE49-F238E27FC236}">
                <a16:creationId xmlns:a16="http://schemas.microsoft.com/office/drawing/2014/main" id="{F3F1DF8F-60E5-45B2-A7DB-7196B8E8B04D}"/>
              </a:ext>
            </a:extLst>
          </p:cNvPr>
          <p:cNvPicPr>
            <a:picLocks noChangeAspect="1"/>
          </p:cNvPicPr>
          <p:nvPr/>
        </p:nvPicPr>
        <p:blipFill>
          <a:blip r:embed="rId6"/>
          <a:stretch>
            <a:fillRect/>
          </a:stretch>
        </p:blipFill>
        <p:spPr>
          <a:xfrm>
            <a:off x="1498600" y="5854686"/>
            <a:ext cx="6918626" cy="114832"/>
          </a:xfrm>
          <a:prstGeom prst="rect">
            <a:avLst/>
          </a:prstGeom>
        </p:spPr>
      </p:pic>
      <p:cxnSp>
        <p:nvCxnSpPr>
          <p:cNvPr id="38" name="Straight Arrow Connector 37">
            <a:extLst>
              <a:ext uri="{FF2B5EF4-FFF2-40B4-BE49-F238E27FC236}">
                <a16:creationId xmlns:a16="http://schemas.microsoft.com/office/drawing/2014/main" id="{5B10B8B5-AF3D-08E7-60A5-F125332F1445}"/>
              </a:ext>
            </a:extLst>
          </p:cNvPr>
          <p:cNvCxnSpPr>
            <a:cxnSpLocks/>
          </p:cNvCxnSpPr>
          <p:nvPr/>
        </p:nvCxnSpPr>
        <p:spPr>
          <a:xfrm flipH="1" flipV="1">
            <a:off x="2515656" y="5890567"/>
            <a:ext cx="1460252" cy="3624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B10B8B5-AF3D-08E7-60A5-F125332F1445}"/>
              </a:ext>
            </a:extLst>
          </p:cNvPr>
          <p:cNvCxnSpPr>
            <a:cxnSpLocks/>
          </p:cNvCxnSpPr>
          <p:nvPr/>
        </p:nvCxnSpPr>
        <p:spPr>
          <a:xfrm flipH="1">
            <a:off x="9297536" y="5588779"/>
            <a:ext cx="251058" cy="2298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Stačiakampis 6">
            <a:extLst>
              <a:ext uri="{FF2B5EF4-FFF2-40B4-BE49-F238E27FC236}">
                <a16:creationId xmlns:a16="http://schemas.microsoft.com/office/drawing/2014/main" id="{0D2F1729-1E28-22DB-8B4C-A91BC47055AE}"/>
              </a:ext>
            </a:extLst>
          </p:cNvPr>
          <p:cNvSpPr/>
          <p:nvPr/>
        </p:nvSpPr>
        <p:spPr>
          <a:xfrm>
            <a:off x="9093201" y="5818588"/>
            <a:ext cx="204336" cy="434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Oval 44">
            <a:extLst>
              <a:ext uri="{FF2B5EF4-FFF2-40B4-BE49-F238E27FC236}">
                <a16:creationId xmlns:a16="http://schemas.microsoft.com/office/drawing/2014/main" id="{E30DF23D-B8AC-C29B-45FB-940C44357811}"/>
              </a:ext>
            </a:extLst>
          </p:cNvPr>
          <p:cNvSpPr/>
          <p:nvPr/>
        </p:nvSpPr>
        <p:spPr>
          <a:xfrm>
            <a:off x="7833358" y="6477927"/>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46" name="Rectangle 45">
            <a:extLst>
              <a:ext uri="{FF2B5EF4-FFF2-40B4-BE49-F238E27FC236}">
                <a16:creationId xmlns:a16="http://schemas.microsoft.com/office/drawing/2014/main" id="{8C1BC5F8-C1B2-B20B-B860-D3014D81013F}"/>
              </a:ext>
            </a:extLst>
          </p:cNvPr>
          <p:cNvSpPr/>
          <p:nvPr/>
        </p:nvSpPr>
        <p:spPr>
          <a:xfrm>
            <a:off x="8906933" y="6525928"/>
            <a:ext cx="520295" cy="224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7" name="TextBox 37">
            <a:extLst>
              <a:ext uri="{FF2B5EF4-FFF2-40B4-BE49-F238E27FC236}">
                <a16:creationId xmlns:a16="http://schemas.microsoft.com/office/drawing/2014/main" id="{54DF3442-D0A6-B9D9-D208-BE46B65A1517}"/>
              </a:ext>
            </a:extLst>
          </p:cNvPr>
          <p:cNvSpPr txBox="1"/>
          <p:nvPr/>
        </p:nvSpPr>
        <p:spPr>
          <a:xfrm>
            <a:off x="3975908" y="6140725"/>
            <a:ext cx="3629513"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Pasirinktas BVPŽ kodas matomas prie pasirinktų elementų</a:t>
            </a:r>
            <a:endParaRPr lang="en-US"/>
          </a:p>
        </p:txBody>
      </p:sp>
      <p:cxnSp>
        <p:nvCxnSpPr>
          <p:cNvPr id="48" name="Straight Arrow Connector 47">
            <a:extLst>
              <a:ext uri="{FF2B5EF4-FFF2-40B4-BE49-F238E27FC236}">
                <a16:creationId xmlns:a16="http://schemas.microsoft.com/office/drawing/2014/main" id="{0296CE2D-334B-353F-D8F0-7BCA6216A964}"/>
              </a:ext>
            </a:extLst>
          </p:cNvPr>
          <p:cNvCxnSpPr>
            <a:cxnSpLocks/>
          </p:cNvCxnSpPr>
          <p:nvPr/>
        </p:nvCxnSpPr>
        <p:spPr>
          <a:xfrm flipH="1">
            <a:off x="7341079" y="5344353"/>
            <a:ext cx="1149880" cy="5677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9F256045-76B7-F83D-39A3-54C21815C5E1}"/>
              </a:ext>
            </a:extLst>
          </p:cNvPr>
          <p:cNvSpPr/>
          <p:nvPr/>
        </p:nvSpPr>
        <p:spPr>
          <a:xfrm>
            <a:off x="9992347" y="2728018"/>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Tree>
    <p:extLst>
      <p:ext uri="{BB962C8B-B14F-4D97-AF65-F5344CB8AC3E}">
        <p14:creationId xmlns:p14="http://schemas.microsoft.com/office/powerpoint/2010/main" val="283967468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AC613E-374F-4E88-B448-D1CA8B846FED}">
  <ds:schemaRefs>
    <ds:schemaRef ds:uri="http://schemas.microsoft.com/sharepoint/v3/contenttype/forms"/>
  </ds:schemaRefs>
</ds:datastoreItem>
</file>

<file path=customXml/itemProps2.xml><?xml version="1.0" encoding="utf-8"?>
<ds:datastoreItem xmlns:ds="http://schemas.openxmlformats.org/officeDocument/2006/customXml" ds:itemID="{3A8169E4-7286-4244-8F0D-75374D94E0A5}">
  <ds:schemaRefs>
    <ds:schemaRef ds:uri="994b468e-a809-43ef-a798-31deceb9e1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B3AD87-1D07-45A6-9458-3597C5B0E7A3}">
  <ds:schemaRefs>
    <ds:schemaRef ds:uri="994b468e-a809-43ef-a798-31deceb9e1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44</Slides>
  <Notes>2</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tema</vt:lpstr>
      <vt:lpstr> Dinaminės pirkimų sistemos (DPS) sukūrimas ir vykdymas Centrinės viešųjų pirkimų informacinės sistemos (CVP IS) priemonėmis</vt:lpstr>
      <vt:lpstr>PowerPoint Presentation</vt:lpstr>
      <vt:lpstr>Prisijungimas prie CVP IS </vt:lpstr>
      <vt:lpstr>Prisijungimas prie CVP IS</vt:lpstr>
      <vt:lpstr>DPS sukūrimas ir vykdymas etapais</vt:lpstr>
      <vt:lpstr>DPS sukūrimas</vt:lpstr>
      <vt:lpstr>DPS sukūrimas. Pagrindinė informacija apie pirkimą</vt:lpstr>
      <vt:lpstr>DPS sukūrimas. Pagrindinė informacija apie pirkimą</vt:lpstr>
      <vt:lpstr>DPS sukūrimas. BVPŽ kodų pildymas</vt:lpstr>
      <vt:lpstr>DPS sukūrimas. BVPŽ kodų pildymas</vt:lpstr>
      <vt:lpstr>DPS sukūrimas. Pagrindinė informacija apie pirkimą</vt:lpstr>
      <vt:lpstr>DPS sukūrimas. Pagrindinė informacija apie pirkimą</vt:lpstr>
      <vt:lpstr>DPS sukūrimas. Nustatyti pirkimo eigą</vt:lpstr>
      <vt:lpstr>DPS sukūrimas. Sukurti DPS</vt:lpstr>
      <vt:lpstr>DPS sukūrimas. Paskelbti skelbimą</vt:lpstr>
      <vt:lpstr>DPS sukūrimas. Paskelbti skelbimą</vt:lpstr>
      <vt:lpstr>DPS sukūrimas. Priskirti naudotojus</vt:lpstr>
      <vt:lpstr>DPS sukūrimas. Įvertinti pateiktus dokumentus</vt:lpstr>
      <vt:lpstr>DPS sukūrimas. Įvertinti pateiktus dokumentus</vt:lpstr>
      <vt:lpstr>DPS sukūrimas. Rezultatų paskelbimas</vt:lpstr>
      <vt:lpstr>DPS sukūrimas. Rezultatų paskelbimas</vt:lpstr>
      <vt:lpstr>DPS nutraukimas ir galiojimo termino koregavimas</vt:lpstr>
      <vt:lpstr>Konkrečių pirkimų vykdymas DPS. Sukurti konkrečią sutartį</vt:lpstr>
      <vt:lpstr>Konkrečių pirkimų vykdymas DPS. Suvesti pirkimo informaciją</vt:lpstr>
      <vt:lpstr>Konkrečių pirkimų vykdymas DPS. Suvesti pirkimo informaciją</vt:lpstr>
      <vt:lpstr>Konkrečių pirkimų vykdymas DPS. Nustatyti pirkimo eigą (vienas vokas)</vt:lpstr>
      <vt:lpstr>Konkrečių pirkimų vykdymas DPS. Nustatyti pirkimo eigą (du vokai)</vt:lpstr>
      <vt:lpstr>Konkrečių pirkimų vykdymas DPS. Nustatyti pirkimo eigą (du vokai)</vt:lpstr>
      <vt:lpstr>Konkrečių pirkimų vykdymas DPS. Siųsti kvietimą</vt:lpstr>
      <vt:lpstr>Konkrečių pirkimų vykdymas DPS. Siųsti kvietimą</vt:lpstr>
      <vt:lpstr>Konkrečių pirkimų vykdymas DPS. Priskirti naudotojus</vt:lpstr>
      <vt:lpstr>Konkrečių pirkimų vykdymas DPS. Susipažinti su pasiūlymais</vt:lpstr>
      <vt:lpstr>Konkrečių pirkimų vykdymas DPS. Patikrinkite interesų konfliktą</vt:lpstr>
      <vt:lpstr>Konkrečių pirkimų vykdymas DPS. Įvesti vertinimo rezultatus</vt:lpstr>
      <vt:lpstr>Konkrečių pirkimų vykdymas DPS. Pasiūlymų eilė prieš atidėjimo laikotarpį</vt:lpstr>
      <vt:lpstr>Konkrečių pirkimų vykdymas DPS. Paskelbti vertinimo rezultatus</vt:lpstr>
      <vt:lpstr>Konkrečių pirkimų vykdymas DPS. Netaikyti atidėjimo termino</vt:lpstr>
      <vt:lpstr>Konkrečių pirkimų vykdymas DPS. Sudaryti sutartį</vt:lpstr>
      <vt:lpstr>Konkrečių pirkimų vykdymas DPS. Įveskite laimėjusių tiekėjų atsakymus</vt:lpstr>
      <vt:lpstr>Konkrečių pirkimų vykdymas DPS. Paskelbti skelbimą apie sutarties skyrimą</vt:lpstr>
      <vt:lpstr>Konkrečių pirkimų vykdymas DPS. Tarptautinės vertės pirkimas</vt:lpstr>
      <vt:lpstr>Konkrečių pirkimų vykdymas DPS. Tarptautinės vertės pirkimas</vt:lpstr>
      <vt:lpstr>Konkrečių pirkimų vykdymas DPS. Tarptautinės vertės pirkimas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revision>3</cp:revision>
  <dcterms:created xsi:type="dcterms:W3CDTF">2016-01-12T08:28:32Z</dcterms:created>
  <dcterms:modified xsi:type="dcterms:W3CDTF">2026-05-19T12:30:17Z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