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6"/>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512" r:id="rId21"/>
    <p:sldId id="432" r:id="rId22"/>
    <p:sldId id="435" r:id="rId23"/>
    <p:sldId id="433" r:id="rId24"/>
    <p:sldId id="434" r:id="rId25"/>
    <p:sldId id="437" r:id="rId26"/>
    <p:sldId id="438" r:id="rId27"/>
    <p:sldId id="439" r:id="rId28"/>
    <p:sldId id="441" r:id="rId29"/>
    <p:sldId id="501" r:id="rId30"/>
    <p:sldId id="442" r:id="rId31"/>
    <p:sldId id="443" r:id="rId32"/>
    <p:sldId id="445" r:id="rId33"/>
    <p:sldId id="447" r:id="rId34"/>
    <p:sldId id="446" r:id="rId35"/>
    <p:sldId id="451" r:id="rId36"/>
    <p:sldId id="450" r:id="rId37"/>
    <p:sldId id="453" r:id="rId38"/>
    <p:sldId id="452" r:id="rId39"/>
    <p:sldId id="455" r:id="rId40"/>
    <p:sldId id="502" r:id="rId41"/>
    <p:sldId id="457" r:id="rId42"/>
    <p:sldId id="458" r:id="rId43"/>
    <p:sldId id="494" r:id="rId44"/>
    <p:sldId id="460" r:id="rId45"/>
    <p:sldId id="495" r:id="rId46"/>
    <p:sldId id="496" r:id="rId47"/>
    <p:sldId id="465" r:id="rId48"/>
    <p:sldId id="468" r:id="rId49"/>
    <p:sldId id="473" r:id="rId50"/>
    <p:sldId id="474" r:id="rId51"/>
    <p:sldId id="477" r:id="rId52"/>
    <p:sldId id="475" r:id="rId53"/>
    <p:sldId id="491" r:id="rId54"/>
    <p:sldId id="485" r:id="rId55"/>
    <p:sldId id="483" r:id="rId56"/>
    <p:sldId id="487" r:id="rId57"/>
    <p:sldId id="486" r:id="rId58"/>
    <p:sldId id="511" r:id="rId59"/>
    <p:sldId id="510" r:id="rId60"/>
    <p:sldId id="499" r:id="rId61"/>
    <p:sldId id="513" r:id="rId62"/>
    <p:sldId id="514" r:id="rId63"/>
    <p:sldId id="509" r:id="rId64"/>
    <p:sldId id="50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3CFC9-0921-6AC0-1F04-8EBE1FCAFCAE}" name="Lina Romančikaitė-Klingienė" initials="LR" userId="S::Lina.Romancikaite-Klingiene@vpt.lt::d1af1793-c0b7-432c-a16f-b1ace8e8d6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DE8E1-C66F-8D04-B53B-2BDEEE55121F}" v="2" dt="2026-05-19T11:19:3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0E4C2BE5-A76B-19BB-5458-760B6654C8FA}"/>
    <pc:docChg chg="modSld">
      <pc:chgData name="Toma Samulionytė" userId="S::toma.samulionyte@vpt.lt::823f10fa-3c4f-44c0-b951-51cb19d7d884" providerId="AD" clId="Web-{0E4C2BE5-A76B-19BB-5458-760B6654C8FA}" dt="2026-05-15T07:55:56.319" v="41" actId="20577"/>
      <pc:docMkLst>
        <pc:docMk/>
      </pc:docMkLst>
      <pc:sldChg chg="addSp delSp modSp">
        <pc:chgData name="Toma Samulionytė" userId="S::toma.samulionyte@vpt.lt::823f10fa-3c4f-44c0-b951-51cb19d7d884" providerId="AD" clId="Web-{0E4C2BE5-A76B-19BB-5458-760B6654C8FA}" dt="2026-05-15T07:26:31.734" v="6"/>
        <pc:sldMkLst>
          <pc:docMk/>
          <pc:sldMk cId="4190477386" sldId="445"/>
        </pc:sldMkLst>
        <pc:spChg chg="mod">
          <ac:chgData name="Toma Samulionytė" userId="S::toma.samulionyte@vpt.lt::823f10fa-3c4f-44c0-b951-51cb19d7d884" providerId="AD" clId="Web-{0E4C2BE5-A76B-19BB-5458-760B6654C8FA}" dt="2026-05-15T07:26:06.485" v="2" actId="1076"/>
          <ac:spMkLst>
            <pc:docMk/>
            <pc:sldMk cId="4190477386" sldId="445"/>
            <ac:spMk id="25" creationId="{D2C760D3-8B44-E912-4DFB-58BF86E23701}"/>
          </ac:spMkLst>
        </pc:spChg>
        <pc:grpChg chg="add">
          <ac:chgData name="Toma Samulionytė" userId="S::toma.samulionyte@vpt.lt::823f10fa-3c4f-44c0-b951-51cb19d7d884" providerId="AD" clId="Web-{0E4C2BE5-A76B-19BB-5458-760B6654C8FA}" dt="2026-05-15T07:26:31.734" v="6"/>
          <ac:grpSpMkLst>
            <pc:docMk/>
            <pc:sldMk cId="4190477386" sldId="445"/>
            <ac:grpSpMk id="2" creationId="{C0421B14-82CA-57E9-7368-3173DC1C9DE0}"/>
          </ac:grpSpMkLst>
        </pc:grpChg>
        <pc:cxnChg chg="mod">
          <ac:chgData name="Toma Samulionytė" userId="S::toma.samulionyte@vpt.lt::823f10fa-3c4f-44c0-b951-51cb19d7d884" providerId="AD" clId="Web-{0E4C2BE5-A76B-19BB-5458-760B6654C8FA}" dt="2026-05-15T07:26:11.188" v="3" actId="14100"/>
          <ac:cxnSpMkLst>
            <pc:docMk/>
            <pc:sldMk cId="4190477386" sldId="445"/>
            <ac:cxnSpMk id="16" creationId="{F1631EA5-5E57-BE17-BA76-48EE540C9A71}"/>
          </ac:cxnSpMkLst>
        </pc:cxnChg>
        <pc:cxnChg chg="mod">
          <ac:chgData name="Toma Samulionytė" userId="S::toma.samulionyte@vpt.lt::823f10fa-3c4f-44c0-b951-51cb19d7d884" providerId="AD" clId="Web-{0E4C2BE5-A76B-19BB-5458-760B6654C8FA}" dt="2026-05-15T07:26:20.125" v="5" actId="14100"/>
          <ac:cxnSpMkLst>
            <pc:docMk/>
            <pc:sldMk cId="4190477386" sldId="445"/>
            <ac:cxnSpMk id="20" creationId="{96C37464-85AA-636D-43CA-F302C55E9E03}"/>
          </ac:cxnSpMkLst>
        </pc:cxnChg>
        <pc:cxnChg chg="mod">
          <ac:chgData name="Toma Samulionytė" userId="S::toma.samulionyte@vpt.lt::823f10fa-3c4f-44c0-b951-51cb19d7d884" providerId="AD" clId="Web-{0E4C2BE5-A76B-19BB-5458-760B6654C8FA}" dt="2026-05-15T07:26:15.063" v="4" actId="14100"/>
          <ac:cxnSpMkLst>
            <pc:docMk/>
            <pc:sldMk cId="4190477386" sldId="445"/>
            <ac:cxnSpMk id="23" creationId="{FDBCC15B-B844-70F0-CC57-BBFD7BAC9B59}"/>
          </ac:cxnSpMkLst>
        </pc:cxnChg>
      </pc:sldChg>
      <pc:sldChg chg="modSp">
        <pc:chgData name="Toma Samulionytė" userId="S::toma.samulionyte@vpt.lt::823f10fa-3c4f-44c0-b951-51cb19d7d884" providerId="AD" clId="Web-{0E4C2BE5-A76B-19BB-5458-760B6654C8FA}" dt="2026-05-15T07:55:56.319" v="41" actId="20577"/>
        <pc:sldMkLst>
          <pc:docMk/>
          <pc:sldMk cId="3573623840" sldId="494"/>
        </pc:sldMkLst>
        <pc:spChg chg="mod">
          <ac:chgData name="Toma Samulionytė" userId="S::toma.samulionyte@vpt.lt::823f10fa-3c4f-44c0-b951-51cb19d7d884" providerId="AD" clId="Web-{0E4C2BE5-A76B-19BB-5458-760B6654C8FA}" dt="2026-05-15T07:54:35.475" v="36" actId="1076"/>
          <ac:spMkLst>
            <pc:docMk/>
            <pc:sldMk cId="3573623840" sldId="494"/>
            <ac:spMk id="24" creationId="{DA1E1412-12E5-3A75-8022-CC751892DD77}"/>
          </ac:spMkLst>
        </pc:spChg>
        <pc:spChg chg="mod">
          <ac:chgData name="Toma Samulionytė" userId="S::toma.samulionyte@vpt.lt::823f10fa-3c4f-44c0-b951-51cb19d7d884" providerId="AD" clId="Web-{0E4C2BE5-A76B-19BB-5458-760B6654C8FA}" dt="2026-05-15T07:55:56.319" v="41" actId="20577"/>
          <ac:spMkLst>
            <pc:docMk/>
            <pc:sldMk cId="3573623840" sldId="494"/>
            <ac:spMk id="28" creationId="{26B1AA4D-C976-93EE-9325-DC7862EB1FB9}"/>
          </ac:spMkLst>
        </pc:spChg>
        <pc:picChg chg="mod">
          <ac:chgData name="Toma Samulionytė" userId="S::toma.samulionyte@vpt.lt::823f10fa-3c4f-44c0-b951-51cb19d7d884" providerId="AD" clId="Web-{0E4C2BE5-A76B-19BB-5458-760B6654C8FA}" dt="2026-05-15T07:54:31.366" v="35" actId="1076"/>
          <ac:picMkLst>
            <pc:docMk/>
            <pc:sldMk cId="3573623840" sldId="494"/>
            <ac:picMk id="13" creationId="{D89D94F9-3F1A-0F11-F0C9-DA9120A5D9D0}"/>
          </ac:picMkLst>
        </pc:picChg>
        <pc:picChg chg="mod">
          <ac:chgData name="Toma Samulionytė" userId="S::toma.samulionyte@vpt.lt::823f10fa-3c4f-44c0-b951-51cb19d7d884" providerId="AD" clId="Web-{0E4C2BE5-A76B-19BB-5458-760B6654C8FA}" dt="2026-05-15T07:54:27.991" v="34" actId="1076"/>
          <ac:picMkLst>
            <pc:docMk/>
            <pc:sldMk cId="3573623840" sldId="494"/>
            <ac:picMk id="20" creationId="{D0F3DE52-AB3F-8BE1-0329-11292DF8E0D8}"/>
          </ac:picMkLst>
        </pc:picChg>
        <pc:cxnChg chg="mod">
          <ac:chgData name="Toma Samulionytė" userId="S::toma.samulionyte@vpt.lt::823f10fa-3c4f-44c0-b951-51cb19d7d884" providerId="AD" clId="Web-{0E4C2BE5-A76B-19BB-5458-760B6654C8FA}" dt="2026-05-15T07:54:54.741" v="39" actId="14100"/>
          <ac:cxnSpMkLst>
            <pc:docMk/>
            <pc:sldMk cId="3573623840" sldId="494"/>
            <ac:cxnSpMk id="29" creationId="{82CC244B-D342-8E1C-DD78-401E183F9F94}"/>
          </ac:cxnSpMkLst>
        </pc:cxnChg>
      </pc:sldChg>
      <pc:sldChg chg="modSp">
        <pc:chgData name="Toma Samulionytė" userId="S::toma.samulionyte@vpt.lt::823f10fa-3c4f-44c0-b951-51cb19d7d884" providerId="AD" clId="Web-{0E4C2BE5-A76B-19BB-5458-760B6654C8FA}" dt="2026-05-15T07:53:58.913" v="30" actId="1076"/>
        <pc:sldMkLst>
          <pc:docMk/>
          <pc:sldMk cId="2750818900" sldId="499"/>
        </pc:sldMkLst>
        <pc:spChg chg="mod">
          <ac:chgData name="Toma Samulionytė" userId="S::toma.samulionyte@vpt.lt::823f10fa-3c4f-44c0-b951-51cb19d7d884" providerId="AD" clId="Web-{0E4C2BE5-A76B-19BB-5458-760B6654C8FA}" dt="2026-05-15T07:53:58.913" v="30" actId="1076"/>
          <ac:spMkLst>
            <pc:docMk/>
            <pc:sldMk cId="2750818900" sldId="499"/>
            <ac:spMk id="9" creationId="{39160B2F-2DBA-AE9E-E9DA-430B7E287AA3}"/>
          </ac:spMkLst>
        </pc:spChg>
      </pc:sldChg>
    </pc:docChg>
  </pc:docChgLst>
  <pc:docChgLst>
    <pc:chgData name="Julija Grinko" userId="S::julija.grinko@vpt.lt::36f7ce2c-b187-486d-b390-1bf65379ea8a" providerId="AD" clId="Web-{3AA193A7-0A1C-FCDF-270C-FA642E40472A}"/>
    <pc:docChg chg="modSld">
      <pc:chgData name="Julija Grinko" userId="S::julija.grinko@vpt.lt::36f7ce2c-b187-486d-b390-1bf65379ea8a" providerId="AD" clId="Web-{3AA193A7-0A1C-FCDF-270C-FA642E40472A}" dt="2026-04-24T11:43:18.873" v="5" actId="20577"/>
      <pc:docMkLst>
        <pc:docMk/>
      </pc:docMkLst>
      <pc:sldChg chg="modSp">
        <pc:chgData name="Julija Grinko" userId="S::julija.grinko@vpt.lt::36f7ce2c-b187-486d-b390-1bf65379ea8a" providerId="AD" clId="Web-{3AA193A7-0A1C-FCDF-270C-FA642E40472A}" dt="2026-04-24T11:43:13.935" v="4" actId="20577"/>
        <pc:sldMkLst>
          <pc:docMk/>
          <pc:sldMk cId="1399491563" sldId="513"/>
        </pc:sldMkLst>
        <pc:spChg chg="mod">
          <ac:chgData name="Julija Grinko" userId="S::julija.grinko@vpt.lt::36f7ce2c-b187-486d-b390-1bf65379ea8a" providerId="AD" clId="Web-{3AA193A7-0A1C-FCDF-270C-FA642E40472A}" dt="2026-04-24T11:43:13.935" v="4" actId="20577"/>
          <ac:spMkLst>
            <pc:docMk/>
            <pc:sldMk cId="1399491563" sldId="513"/>
            <ac:spMk id="13" creationId="{E4DD112F-39E6-5DAB-2F55-057DF6D2AF73}"/>
          </ac:spMkLst>
        </pc:spChg>
      </pc:sldChg>
      <pc:sldChg chg="modSp">
        <pc:chgData name="Julija Grinko" userId="S::julija.grinko@vpt.lt::36f7ce2c-b187-486d-b390-1bf65379ea8a" providerId="AD" clId="Web-{3AA193A7-0A1C-FCDF-270C-FA642E40472A}" dt="2026-04-24T11:43:18.873" v="5" actId="20577"/>
        <pc:sldMkLst>
          <pc:docMk/>
          <pc:sldMk cId="3857840558" sldId="514"/>
        </pc:sldMkLst>
        <pc:spChg chg="mod">
          <ac:chgData name="Julija Grinko" userId="S::julija.grinko@vpt.lt::36f7ce2c-b187-486d-b390-1bf65379ea8a" providerId="AD" clId="Web-{3AA193A7-0A1C-FCDF-270C-FA642E40472A}" dt="2026-04-24T11:43:18.873" v="5" actId="20577"/>
          <ac:spMkLst>
            <pc:docMk/>
            <pc:sldMk cId="3857840558" sldId="514"/>
            <ac:spMk id="6" creationId="{6D94BDCC-EA6F-B231-A7F1-AD432CA85257}"/>
          </ac:spMkLst>
        </pc:spChg>
      </pc:sldChg>
    </pc:docChg>
  </pc:docChgLst>
  <pc:docChgLst>
    <pc:chgData name="Toma Samulionytė" userId="S::toma.samulionyte@vpt.lt::823f10fa-3c4f-44c0-b951-51cb19d7d884" providerId="AD" clId="Web-{0F3C1A8B-727C-04A9-52E5-715092502B5E}"/>
    <pc:docChg chg="modSld">
      <pc:chgData name="Toma Samulionytė" userId="S::toma.samulionyte@vpt.lt::823f10fa-3c4f-44c0-b951-51cb19d7d884" providerId="AD" clId="Web-{0F3C1A8B-727C-04A9-52E5-715092502B5E}" dt="2026-05-16T16:39:40.675" v="12" actId="20577"/>
      <pc:docMkLst>
        <pc:docMk/>
      </pc:docMkLst>
      <pc:sldChg chg="modSp">
        <pc:chgData name="Toma Samulionytė" userId="S::toma.samulionyte@vpt.lt::823f10fa-3c4f-44c0-b951-51cb19d7d884" providerId="AD" clId="Web-{0F3C1A8B-727C-04A9-52E5-715092502B5E}" dt="2026-05-16T16:37:30.033" v="7" actId="1076"/>
        <pc:sldMkLst>
          <pc:docMk/>
          <pc:sldMk cId="3756747634" sldId="438"/>
        </pc:sldMkLst>
        <pc:spChg chg="mod">
          <ac:chgData name="Toma Samulionytė" userId="S::toma.samulionyte@vpt.lt::823f10fa-3c4f-44c0-b951-51cb19d7d884" providerId="AD" clId="Web-{0F3C1A8B-727C-04A9-52E5-715092502B5E}" dt="2026-05-16T16:37:30.033" v="7" actId="1076"/>
          <ac:spMkLst>
            <pc:docMk/>
            <pc:sldMk cId="3756747634" sldId="438"/>
            <ac:spMk id="6" creationId="{28DB3E54-3F8B-0941-49CF-C937C6FC4D30}"/>
          </ac:spMkLst>
        </pc:spChg>
      </pc:sldChg>
      <pc:sldChg chg="modSp">
        <pc:chgData name="Toma Samulionytė" userId="S::toma.samulionyte@vpt.lt::823f10fa-3c4f-44c0-b951-51cb19d7d884" providerId="AD" clId="Web-{0F3C1A8B-727C-04A9-52E5-715092502B5E}" dt="2026-05-16T16:39:40.675" v="12" actId="20577"/>
        <pc:sldMkLst>
          <pc:docMk/>
          <pc:sldMk cId="3804805305" sldId="465"/>
        </pc:sldMkLst>
        <pc:spChg chg="mod">
          <ac:chgData name="Toma Samulionytė" userId="S::toma.samulionyte@vpt.lt::823f10fa-3c4f-44c0-b951-51cb19d7d884" providerId="AD" clId="Web-{0F3C1A8B-727C-04A9-52E5-715092502B5E}" dt="2026-05-16T16:39:40.675" v="12" actId="20577"/>
          <ac:spMkLst>
            <pc:docMk/>
            <pc:sldMk cId="3804805305" sldId="465"/>
            <ac:spMk id="11" creationId="{F39F230C-D1CE-BC1F-8422-434C14DF3871}"/>
          </ac:spMkLst>
        </pc:spChg>
      </pc:sldChg>
      <pc:sldChg chg="modSp">
        <pc:chgData name="Toma Samulionytė" userId="S::toma.samulionyte@vpt.lt::823f10fa-3c4f-44c0-b951-51cb19d7d884" providerId="AD" clId="Web-{0F3C1A8B-727C-04A9-52E5-715092502B5E}" dt="2026-05-16T16:39:13.268" v="11" actId="20577"/>
        <pc:sldMkLst>
          <pc:docMk/>
          <pc:sldMk cId="3573623840" sldId="494"/>
        </pc:sldMkLst>
        <pc:spChg chg="mod">
          <ac:chgData name="Toma Samulionytė" userId="S::toma.samulionyte@vpt.lt::823f10fa-3c4f-44c0-b951-51cb19d7d884" providerId="AD" clId="Web-{0F3C1A8B-727C-04A9-52E5-715092502B5E}" dt="2026-05-16T16:39:13.268" v="11" actId="20577"/>
          <ac:spMkLst>
            <pc:docMk/>
            <pc:sldMk cId="3573623840" sldId="494"/>
            <ac:spMk id="28" creationId="{26B1AA4D-C976-93EE-9325-DC7862EB1FB9}"/>
          </ac:spMkLst>
        </pc:spChg>
      </pc:sldChg>
      <pc:sldChg chg="modSp">
        <pc:chgData name="Toma Samulionytė" userId="S::toma.samulionyte@vpt.lt::823f10fa-3c4f-44c0-b951-51cb19d7d884" providerId="AD" clId="Web-{0F3C1A8B-727C-04A9-52E5-715092502B5E}" dt="2026-05-16T16:36:29.423" v="0" actId="20577"/>
        <pc:sldMkLst>
          <pc:docMk/>
          <pc:sldMk cId="3246023630" sldId="512"/>
        </pc:sldMkLst>
        <pc:spChg chg="mod">
          <ac:chgData name="Toma Samulionytė" userId="S::toma.samulionyte@vpt.lt::823f10fa-3c4f-44c0-b951-51cb19d7d884" providerId="AD" clId="Web-{0F3C1A8B-727C-04A9-52E5-715092502B5E}" dt="2026-05-16T16:36:29.423" v="0" actId="20577"/>
          <ac:spMkLst>
            <pc:docMk/>
            <pc:sldMk cId="3246023630" sldId="512"/>
            <ac:spMk id="20" creationId="{A2D9DFDB-E4FB-1D87-C787-F790B7AAC0FA}"/>
          </ac:spMkLst>
        </pc:spChg>
      </pc:sldChg>
    </pc:docChg>
  </pc:docChgLst>
  <pc:docChgLst>
    <pc:chgData name="Toma Samulionytė" userId="S::toma.samulionyte@vpt.lt::823f10fa-3c4f-44c0-b951-51cb19d7d884" providerId="AD" clId="Web-{FB2E0902-B3FD-F019-32D2-181DB7CC20C5}"/>
    <pc:docChg chg="modSld">
      <pc:chgData name="Toma Samulionytė" userId="S::toma.samulionyte@vpt.lt::823f10fa-3c4f-44c0-b951-51cb19d7d884" providerId="AD" clId="Web-{FB2E0902-B3FD-F019-32D2-181DB7CC20C5}" dt="2026-05-15T18:43:44.037" v="185" actId="14100"/>
      <pc:docMkLst>
        <pc:docMk/>
      </pc:docMkLst>
      <pc:sldChg chg="delSp modSp">
        <pc:chgData name="Toma Samulionytė" userId="S::toma.samulionyte@vpt.lt::823f10fa-3c4f-44c0-b951-51cb19d7d884" providerId="AD" clId="Web-{FB2E0902-B3FD-F019-32D2-181DB7CC20C5}" dt="2026-05-15T17:33:16.530" v="172" actId="1076"/>
        <pc:sldMkLst>
          <pc:docMk/>
          <pc:sldMk cId="3180558089" sldId="289"/>
        </pc:sldMkLst>
        <pc:spChg chg="mod">
          <ac:chgData name="Toma Samulionytė" userId="S::toma.samulionyte@vpt.lt::823f10fa-3c4f-44c0-b951-51cb19d7d884" providerId="AD" clId="Web-{FB2E0902-B3FD-F019-32D2-181DB7CC20C5}" dt="2026-05-15T17:33:16.530" v="172" actId="1076"/>
          <ac:spMkLst>
            <pc:docMk/>
            <pc:sldMk cId="3180558089" sldId="289"/>
            <ac:spMk id="8" creationId="{D9465418-CE98-A51E-ACBF-E248D689D44C}"/>
          </ac:spMkLst>
        </pc:spChg>
        <pc:grpChg chg="mod">
          <ac:chgData name="Toma Samulionytė" userId="S::toma.samulionyte@vpt.lt::823f10fa-3c4f-44c0-b951-51cb19d7d884" providerId="AD" clId="Web-{FB2E0902-B3FD-F019-32D2-181DB7CC20C5}" dt="2026-05-15T17:33:04.624" v="171" actId="1076"/>
          <ac:grpSpMkLst>
            <pc:docMk/>
            <pc:sldMk cId="3180558089" sldId="289"/>
            <ac:grpSpMk id="4" creationId="{C0AFBCC8-695E-8688-BF7D-70219BEA365E}"/>
          </ac:grpSpMkLst>
        </pc:grpChg>
        <pc:picChg chg="mod">
          <ac:chgData name="Toma Samulionytė" userId="S::toma.samulionyte@vpt.lt::823f10fa-3c4f-44c0-b951-51cb19d7d884" providerId="AD" clId="Web-{FB2E0902-B3FD-F019-32D2-181DB7CC20C5}" dt="2026-05-15T17:32:52.952" v="168" actId="1076"/>
          <ac:picMkLst>
            <pc:docMk/>
            <pc:sldMk cId="3180558089" sldId="289"/>
            <ac:picMk id="5" creationId="{9202A37B-1E4D-D36D-43D2-C4AB5E525B50}"/>
          </ac:picMkLst>
        </pc:picChg>
      </pc:sldChg>
      <pc:sldChg chg="modSp">
        <pc:chgData name="Toma Samulionytė" userId="S::toma.samulionyte@vpt.lt::823f10fa-3c4f-44c0-b951-51cb19d7d884" providerId="AD" clId="Web-{FB2E0902-B3FD-F019-32D2-181DB7CC20C5}" dt="2026-05-15T17:46:04.378" v="174" actId="1076"/>
        <pc:sldMkLst>
          <pc:docMk/>
          <pc:sldMk cId="3756747634" sldId="438"/>
        </pc:sldMkLst>
        <pc:spChg chg="mod">
          <ac:chgData name="Toma Samulionytė" userId="S::toma.samulionyte@vpt.lt::823f10fa-3c4f-44c0-b951-51cb19d7d884" providerId="AD" clId="Web-{FB2E0902-B3FD-F019-32D2-181DB7CC20C5}" dt="2026-05-15T17:46:04.378" v="174" actId="1076"/>
          <ac:spMkLst>
            <pc:docMk/>
            <pc:sldMk cId="3756747634" sldId="438"/>
            <ac:spMk id="6" creationId="{28DB3E54-3F8B-0941-49CF-C937C6FC4D30}"/>
          </ac:spMkLst>
        </pc:spChg>
      </pc:sldChg>
      <pc:sldChg chg="modSp">
        <pc:chgData name="Toma Samulionytė" userId="S::toma.samulionyte@vpt.lt::823f10fa-3c4f-44c0-b951-51cb19d7d884" providerId="AD" clId="Web-{FB2E0902-B3FD-F019-32D2-181DB7CC20C5}" dt="2026-05-15T18:19:20.525" v="175" actId="20577"/>
        <pc:sldMkLst>
          <pc:docMk/>
          <pc:sldMk cId="884235311" sldId="460"/>
        </pc:sldMkLst>
        <pc:spChg chg="mod">
          <ac:chgData name="Toma Samulionytė" userId="S::toma.samulionyte@vpt.lt::823f10fa-3c4f-44c0-b951-51cb19d7d884" providerId="AD" clId="Web-{FB2E0902-B3FD-F019-32D2-181DB7CC20C5}" dt="2026-05-15T18:19:20.525" v="175" actId="20577"/>
          <ac:spMkLst>
            <pc:docMk/>
            <pc:sldMk cId="884235311" sldId="460"/>
            <ac:spMk id="19" creationId="{D68D5DD5-6128-009B-904A-EDA625A50593}"/>
          </ac:spMkLst>
        </pc:spChg>
      </pc:sldChg>
      <pc:sldChg chg="modSp modCm">
        <pc:chgData name="Toma Samulionytė" userId="S::toma.samulionyte@vpt.lt::823f10fa-3c4f-44c0-b951-51cb19d7d884" providerId="AD" clId="Web-{FB2E0902-B3FD-F019-32D2-181DB7CC20C5}" dt="2026-05-15T18:20:31.807" v="178" actId="20577"/>
        <pc:sldMkLst>
          <pc:docMk/>
          <pc:sldMk cId="3298200559" sldId="468"/>
        </pc:sldMkLst>
        <pc:spChg chg="mod">
          <ac:chgData name="Toma Samulionytė" userId="S::toma.samulionyte@vpt.lt::823f10fa-3c4f-44c0-b951-51cb19d7d884" providerId="AD" clId="Web-{FB2E0902-B3FD-F019-32D2-181DB7CC20C5}" dt="2026-05-15T18:20:31.807" v="178" actId="20577"/>
          <ac:spMkLst>
            <pc:docMk/>
            <pc:sldMk cId="3298200559" sldId="468"/>
            <ac:spMk id="40" creationId="{302B69E7-E749-7CA8-8D91-A068289FC89D}"/>
          </ac:spMkLst>
        </pc:spChg>
        <pc:extLst>
          <p:ext xmlns:p="http://schemas.openxmlformats.org/presentationml/2006/main" uri="{D6D511B9-2390-475A-947B-AFAB55BFBCF1}">
            <pc226:cmChg xmlns:pc226="http://schemas.microsoft.com/office/powerpoint/2022/06/main/command" chg="mod">
              <pc226:chgData name="Toma Samulionytė" userId="S::toma.samulionyte@vpt.lt::823f10fa-3c4f-44c0-b951-51cb19d7d884" providerId="AD" clId="Web-{FB2E0902-B3FD-F019-32D2-181DB7CC20C5}" dt="2026-05-15T17:12:27.790" v="79" actId="20577"/>
              <pc2:cmMkLst xmlns:pc2="http://schemas.microsoft.com/office/powerpoint/2019/9/main/command">
                <pc:docMk/>
                <pc:sldMk cId="3298200559" sldId="468"/>
                <pc2:cmMk id="{2C351B1E-F640-4E2D-AAC1-56BAC365EDFE}"/>
              </pc2:cmMkLst>
            </pc226:cmChg>
          </p:ext>
        </pc:extLst>
      </pc:sldChg>
      <pc:sldChg chg="modSp">
        <pc:chgData name="Toma Samulionytė" userId="S::toma.samulionyte@vpt.lt::823f10fa-3c4f-44c0-b951-51cb19d7d884" providerId="AD" clId="Web-{FB2E0902-B3FD-F019-32D2-181DB7CC20C5}" dt="2026-05-15T18:43:44.037" v="185" actId="14100"/>
        <pc:sldMkLst>
          <pc:docMk/>
          <pc:sldMk cId="455603187" sldId="509"/>
        </pc:sldMkLst>
        <pc:spChg chg="mod">
          <ac:chgData name="Toma Samulionytė" userId="S::toma.samulionyte@vpt.lt::823f10fa-3c4f-44c0-b951-51cb19d7d884" providerId="AD" clId="Web-{FB2E0902-B3FD-F019-32D2-181DB7CC20C5}" dt="2026-05-15T18:43:44.037" v="185" actId="14100"/>
          <ac:spMkLst>
            <pc:docMk/>
            <pc:sldMk cId="455603187" sldId="509"/>
            <ac:spMk id="7" creationId="{00000000-0000-0000-0000-000000000000}"/>
          </ac:spMkLst>
        </pc:spChg>
      </pc:sldChg>
      <pc:sldChg chg="modSp">
        <pc:chgData name="Toma Samulionytė" userId="S::toma.samulionyte@vpt.lt::823f10fa-3c4f-44c0-b951-51cb19d7d884" providerId="AD" clId="Web-{FB2E0902-B3FD-F019-32D2-181DB7CC20C5}" dt="2026-05-15T12:18:08.340" v="30" actId="14100"/>
        <pc:sldMkLst>
          <pc:docMk/>
          <pc:sldMk cId="1399491563" sldId="513"/>
        </pc:sldMkLst>
        <pc:spChg chg="mod">
          <ac:chgData name="Toma Samulionytė" userId="S::toma.samulionyte@vpt.lt::823f10fa-3c4f-44c0-b951-51cb19d7d884" providerId="AD" clId="Web-{FB2E0902-B3FD-F019-32D2-181DB7CC20C5}" dt="2026-05-15T12:17:58.246" v="28" actId="1076"/>
          <ac:spMkLst>
            <pc:docMk/>
            <pc:sldMk cId="1399491563" sldId="513"/>
            <ac:spMk id="22" creationId="{476A3FD4-24CA-8B56-2E87-3284F39C195F}"/>
          </ac:spMkLst>
        </pc:spChg>
        <pc:spChg chg="mod">
          <ac:chgData name="Toma Samulionytė" userId="S::toma.samulionyte@vpt.lt::823f10fa-3c4f-44c0-b951-51cb19d7d884" providerId="AD" clId="Web-{FB2E0902-B3FD-F019-32D2-181DB7CC20C5}" dt="2026-05-15T12:18:08.340" v="30" actId="14100"/>
          <ac:spMkLst>
            <pc:docMk/>
            <pc:sldMk cId="1399491563" sldId="513"/>
            <ac:spMk id="23" creationId="{E4EAC370-03DE-9FC9-CB12-D68357288B4A}"/>
          </ac:spMkLst>
        </pc:spChg>
        <pc:picChg chg="mod">
          <ac:chgData name="Toma Samulionytė" userId="S::toma.samulionyte@vpt.lt::823f10fa-3c4f-44c0-b951-51cb19d7d884" providerId="AD" clId="Web-{FB2E0902-B3FD-F019-32D2-181DB7CC20C5}" dt="2026-05-15T12:18:01.762" v="29" actId="1076"/>
          <ac:picMkLst>
            <pc:docMk/>
            <pc:sldMk cId="1399491563" sldId="513"/>
            <ac:picMk id="24" creationId="{D130E2F2-F2D4-7A6A-6672-29C687B242C8}"/>
          </ac:picMkLst>
        </pc:picChg>
      </pc:sldChg>
      <pc:sldChg chg="modSp">
        <pc:chgData name="Toma Samulionytė" userId="S::toma.samulionyte@vpt.lt::823f10fa-3c4f-44c0-b951-51cb19d7d884" providerId="AD" clId="Web-{FB2E0902-B3FD-F019-32D2-181DB7CC20C5}" dt="2026-05-15T12:17:20.934" v="1" actId="1076"/>
        <pc:sldMkLst>
          <pc:docMk/>
          <pc:sldMk cId="3857840558" sldId="514"/>
        </pc:sldMkLst>
        <pc:picChg chg="mod">
          <ac:chgData name="Toma Samulionytė" userId="S::toma.samulionyte@vpt.lt::823f10fa-3c4f-44c0-b951-51cb19d7d884" providerId="AD" clId="Web-{FB2E0902-B3FD-F019-32D2-181DB7CC20C5}" dt="2026-05-15T12:17:20.934" v="1" actId="1076"/>
          <ac:picMkLst>
            <pc:docMk/>
            <pc:sldMk cId="3857840558" sldId="514"/>
            <ac:picMk id="16" creationId="{A6E297B1-15F2-1A49-D81D-79A1C9696A48}"/>
          </ac:picMkLst>
        </pc:picChg>
      </pc:sldChg>
    </pc:docChg>
  </pc:docChgLst>
  <pc:docChgLst>
    <pc:chgData name="Toma Samulionytė" userId="S::toma.samulionyte@vpt.lt::823f10fa-3c4f-44c0-b951-51cb19d7d884" providerId="AD" clId="Web-{29DBF6DD-B39C-F8FE-EEA0-AC1E63A081CE}"/>
    <pc:docChg chg="addSld delSld modSld">
      <pc:chgData name="Toma Samulionytė" userId="S::toma.samulionyte@vpt.lt::823f10fa-3c4f-44c0-b951-51cb19d7d884" providerId="AD" clId="Web-{29DBF6DD-B39C-F8FE-EEA0-AC1E63A081CE}" dt="2026-04-23T14:14:09.605" v="415" actId="1076"/>
      <pc:docMkLst>
        <pc:docMk/>
      </pc:docMkLst>
      <pc:sldChg chg="modSp">
        <pc:chgData name="Toma Samulionytė" userId="S::toma.samulionyte@vpt.lt::823f10fa-3c4f-44c0-b951-51cb19d7d884" providerId="AD" clId="Web-{29DBF6DD-B39C-F8FE-EEA0-AC1E63A081CE}" dt="2026-04-23T13:09:38.581" v="179" actId="20577"/>
        <pc:sldMkLst>
          <pc:docMk/>
          <pc:sldMk cId="3180558089" sldId="289"/>
        </pc:sldMkLst>
        <pc:spChg chg="mod">
          <ac:chgData name="Toma Samulionytė" userId="S::toma.samulionyte@vpt.lt::823f10fa-3c4f-44c0-b951-51cb19d7d884" providerId="AD" clId="Web-{29DBF6DD-B39C-F8FE-EEA0-AC1E63A081CE}" dt="2026-04-23T13:09:38.581" v="179" actId="20577"/>
          <ac:spMkLst>
            <pc:docMk/>
            <pc:sldMk cId="3180558089" sldId="289"/>
            <ac:spMk id="7" creationId="{6C28AB28-D980-0AD8-A0D9-27D5AB6ED154}"/>
          </ac:spMkLst>
        </pc:spChg>
      </pc:sldChg>
      <pc:sldChg chg="modSp">
        <pc:chgData name="Toma Samulionytė" userId="S::toma.samulionyte@vpt.lt::823f10fa-3c4f-44c0-b951-51cb19d7d884" providerId="AD" clId="Web-{29DBF6DD-B39C-F8FE-EEA0-AC1E63A081CE}" dt="2026-04-23T13:06:24.862" v="177" actId="20577"/>
        <pc:sldMkLst>
          <pc:docMk/>
          <pc:sldMk cId="2847815327" sldId="423"/>
        </pc:sldMkLst>
        <pc:spChg chg="mod">
          <ac:chgData name="Toma Samulionytė" userId="S::toma.samulionyte@vpt.lt::823f10fa-3c4f-44c0-b951-51cb19d7d884" providerId="AD" clId="Web-{29DBF6DD-B39C-F8FE-EEA0-AC1E63A081CE}" dt="2026-04-23T13:06:24.862" v="177" actId="20577"/>
          <ac:spMkLst>
            <pc:docMk/>
            <pc:sldMk cId="2847815327" sldId="423"/>
            <ac:spMk id="7" creationId="{00000000-0000-0000-0000-000000000000}"/>
          </ac:spMkLst>
        </pc:spChg>
      </pc:sldChg>
      <pc:sldChg chg="modSp">
        <pc:chgData name="Toma Samulionytė" userId="S::toma.samulionyte@vpt.lt::823f10fa-3c4f-44c0-b951-51cb19d7d884" providerId="AD" clId="Web-{29DBF6DD-B39C-F8FE-EEA0-AC1E63A081CE}" dt="2026-04-23T13:36:21.114" v="180" actId="20577"/>
        <pc:sldMkLst>
          <pc:docMk/>
          <pc:sldMk cId="894664470" sldId="428"/>
        </pc:sldMkLst>
        <pc:spChg chg="mod">
          <ac:chgData name="Toma Samulionytė" userId="S::toma.samulionyte@vpt.lt::823f10fa-3c4f-44c0-b951-51cb19d7d884" providerId="AD" clId="Web-{29DBF6DD-B39C-F8FE-EEA0-AC1E63A081CE}" dt="2026-04-23T13:36:21.114" v="180" actId="20577"/>
          <ac:spMkLst>
            <pc:docMk/>
            <pc:sldMk cId="894664470" sldId="428"/>
            <ac:spMk id="20" creationId="{6C240592-9851-B253-9F3E-5608EFF79030}"/>
          </ac:spMkLst>
        </pc:spChg>
      </pc:sldChg>
      <pc:sldChg chg="addSp delSp modSp">
        <pc:chgData name="Toma Samulionytė" userId="S::toma.samulionyte@vpt.lt::823f10fa-3c4f-44c0-b951-51cb19d7d884" providerId="AD" clId="Web-{29DBF6DD-B39C-F8FE-EEA0-AC1E63A081CE}" dt="2026-04-23T14:04:53.249" v="336"/>
        <pc:sldMkLst>
          <pc:docMk/>
          <pc:sldMk cId="2205555136" sldId="431"/>
        </pc:sldMkLst>
        <pc:spChg chg="mod ord">
          <ac:chgData name="Toma Samulionytė" userId="S::toma.samulionyte@vpt.lt::823f10fa-3c4f-44c0-b951-51cb19d7d884" providerId="AD" clId="Web-{29DBF6DD-B39C-F8FE-EEA0-AC1E63A081CE}" dt="2026-04-23T13:55:06.910" v="268" actId="1076"/>
          <ac:spMkLst>
            <pc:docMk/>
            <pc:sldMk cId="2205555136" sldId="431"/>
            <ac:spMk id="3" creationId="{0F4FA27A-E05A-F961-B312-85DC24A6CEF4}"/>
          </ac:spMkLst>
        </pc:spChg>
        <pc:spChg chg="mod ord">
          <ac:chgData name="Toma Samulionytė" userId="S::toma.samulionyte@vpt.lt::823f10fa-3c4f-44c0-b951-51cb19d7d884" providerId="AD" clId="Web-{29DBF6DD-B39C-F8FE-EEA0-AC1E63A081CE}" dt="2026-04-23T14:04:14.795" v="327" actId="1076"/>
          <ac:spMkLst>
            <pc:docMk/>
            <pc:sldMk cId="2205555136" sldId="431"/>
            <ac:spMk id="5" creationId="{67B0BB3F-EE52-9C66-C88D-72AD061AFE8A}"/>
          </ac:spMkLst>
        </pc:spChg>
        <pc:spChg chg="mod">
          <ac:chgData name="Toma Samulionytė" userId="S::toma.samulionyte@vpt.lt::823f10fa-3c4f-44c0-b951-51cb19d7d884" providerId="AD" clId="Web-{29DBF6DD-B39C-F8FE-EEA0-AC1E63A081CE}" dt="2026-04-23T13:47:01.443" v="214" actId="1076"/>
          <ac:spMkLst>
            <pc:docMk/>
            <pc:sldMk cId="2205555136" sldId="431"/>
            <ac:spMk id="12" creationId="{DF35BB44-7FA8-9599-A7AD-AD48302D1345}"/>
          </ac:spMkLst>
        </pc:spChg>
        <pc:spChg chg="mod">
          <ac:chgData name="Toma Samulionytė" userId="S::toma.samulionyte@vpt.lt::823f10fa-3c4f-44c0-b951-51cb19d7d884" providerId="AD" clId="Web-{29DBF6DD-B39C-F8FE-EEA0-AC1E63A081CE}" dt="2026-04-23T13:47:04.083" v="215" actId="1076"/>
          <ac:spMkLst>
            <pc:docMk/>
            <pc:sldMk cId="2205555136" sldId="431"/>
            <ac:spMk id="13" creationId="{C7511D7C-CB33-F1FC-D3E8-7BBB54C93AF1}"/>
          </ac:spMkLst>
        </pc:spChg>
        <pc:spChg chg="mod ord">
          <ac:chgData name="Toma Samulionytė" userId="S::toma.samulionyte@vpt.lt::823f10fa-3c4f-44c0-b951-51cb19d7d884" providerId="AD" clId="Web-{29DBF6DD-B39C-F8FE-EEA0-AC1E63A081CE}" dt="2026-04-23T13:46:47.474" v="212" actId="1076"/>
          <ac:spMkLst>
            <pc:docMk/>
            <pc:sldMk cId="2205555136" sldId="431"/>
            <ac:spMk id="21" creationId="{FEEDAD83-15B9-82C0-F703-0253A639B766}"/>
          </ac:spMkLst>
        </pc:spChg>
        <pc:spChg chg="mod ord">
          <ac:chgData name="Toma Samulionytė" userId="S::toma.samulionyte@vpt.lt::823f10fa-3c4f-44c0-b951-51cb19d7d884" providerId="AD" clId="Web-{29DBF6DD-B39C-F8FE-EEA0-AC1E63A081CE}" dt="2026-04-23T13:46:44.302" v="211" actId="1076"/>
          <ac:spMkLst>
            <pc:docMk/>
            <pc:sldMk cId="2205555136" sldId="431"/>
            <ac:spMk id="23" creationId="{A18FFADA-1A86-B9C7-4876-7BA3C05BD8B8}"/>
          </ac:spMkLst>
        </pc:spChg>
        <pc:grpChg chg="add mod">
          <ac:chgData name="Toma Samulionytė" userId="S::toma.samulionyte@vpt.lt::823f10fa-3c4f-44c0-b951-51cb19d7d884" providerId="AD" clId="Web-{29DBF6DD-B39C-F8FE-EEA0-AC1E63A081CE}" dt="2026-04-23T13:55:10.441" v="269" actId="1076"/>
          <ac:grpSpMkLst>
            <pc:docMk/>
            <pc:sldMk cId="2205555136" sldId="431"/>
            <ac:grpSpMk id="30" creationId="{9D1F1E12-64EB-2277-C9D1-5DA130CB7B07}"/>
          </ac:grpSpMkLst>
        </pc:grpChg>
        <pc:picChg chg="add mod ord">
          <ac:chgData name="Toma Samulionytė" userId="S::toma.samulionyte@vpt.lt::823f10fa-3c4f-44c0-b951-51cb19d7d884" providerId="AD" clId="Web-{29DBF6DD-B39C-F8FE-EEA0-AC1E63A081CE}" dt="2026-04-23T13:47:45.804" v="218"/>
          <ac:picMkLst>
            <pc:docMk/>
            <pc:sldMk cId="2205555136" sldId="431"/>
            <ac:picMk id="26" creationId="{B096108F-A101-2331-8780-CD6FB99517DB}"/>
          </ac:picMkLst>
        </pc:picChg>
        <pc:cxnChg chg="ord">
          <ac:chgData name="Toma Samulionytė" userId="S::toma.samulionyte@vpt.lt::823f10fa-3c4f-44c0-b951-51cb19d7d884" providerId="AD" clId="Web-{29DBF6DD-B39C-F8FE-EEA0-AC1E63A081CE}" dt="2026-04-23T13:48:02.929" v="220"/>
          <ac:cxnSpMkLst>
            <pc:docMk/>
            <pc:sldMk cId="2205555136" sldId="431"/>
            <ac:cxnSpMk id="27" creationId="{F27E6211-AA1A-031C-FB1E-984BFBCD92CD}"/>
          </ac:cxnSpMkLst>
        </pc:cxnChg>
        <pc:cxnChg chg="mod">
          <ac:chgData name="Toma Samulionytė" userId="S::toma.samulionyte@vpt.lt::823f10fa-3c4f-44c0-b951-51cb19d7d884" providerId="AD" clId="Web-{29DBF6DD-B39C-F8FE-EEA0-AC1E63A081CE}" dt="2026-04-23T13:55:06.910" v="268" actId="1076"/>
          <ac:cxnSpMkLst>
            <pc:docMk/>
            <pc:sldMk cId="2205555136" sldId="431"/>
            <ac:cxnSpMk id="33" creationId="{5B0CA72F-E0EE-505A-EF72-FC5892117F2F}"/>
          </ac:cxnSpMkLst>
        </pc:cxnChg>
        <pc:cxnChg chg="mod ord">
          <ac:chgData name="Toma Samulionytė" userId="S::toma.samulionyte@vpt.lt::823f10fa-3c4f-44c0-b951-51cb19d7d884" providerId="AD" clId="Web-{29DBF6DD-B39C-F8FE-EEA0-AC1E63A081CE}" dt="2026-04-23T14:04:29.030" v="331" actId="14100"/>
          <ac:cxnSpMkLst>
            <pc:docMk/>
            <pc:sldMk cId="2205555136" sldId="431"/>
            <ac:cxnSpMk id="35" creationId="{FE00BB1F-03F2-C3F5-5AD0-3348E3D142A4}"/>
          </ac:cxnSpMkLst>
        </pc:cxnChg>
        <pc:cxnChg chg="mod ord">
          <ac:chgData name="Toma Samulionytė" userId="S::toma.samulionyte@vpt.lt::823f10fa-3c4f-44c0-b951-51cb19d7d884" providerId="AD" clId="Web-{29DBF6DD-B39C-F8FE-EEA0-AC1E63A081CE}" dt="2026-04-23T14:04:45.311" v="334" actId="14100"/>
          <ac:cxnSpMkLst>
            <pc:docMk/>
            <pc:sldMk cId="2205555136" sldId="431"/>
            <ac:cxnSpMk id="39" creationId="{05F96A4F-8CEC-6347-30A9-E32386C80F98}"/>
          </ac:cxnSpMkLst>
        </pc:cxnChg>
      </pc:sldChg>
      <pc:sldChg chg="addSp modSp">
        <pc:chgData name="Toma Samulionytė" userId="S::toma.samulionyte@vpt.lt::823f10fa-3c4f-44c0-b951-51cb19d7d884" providerId="AD" clId="Web-{29DBF6DD-B39C-F8FE-EEA0-AC1E63A081CE}" dt="2026-04-23T14:14:09.605" v="415" actId="1076"/>
        <pc:sldMkLst>
          <pc:docMk/>
          <pc:sldMk cId="4089463927" sldId="432"/>
        </pc:sldMkLst>
        <pc:spChg chg="mod">
          <ac:chgData name="Toma Samulionytė" userId="S::toma.samulionyte@vpt.lt::823f10fa-3c4f-44c0-b951-51cb19d7d884" providerId="AD" clId="Web-{29DBF6DD-B39C-F8FE-EEA0-AC1E63A081CE}" dt="2026-04-23T14:12:57.944" v="385" actId="1076"/>
          <ac:spMkLst>
            <pc:docMk/>
            <pc:sldMk cId="4089463927" sldId="432"/>
            <ac:spMk id="3" creationId="{AD53A188-9AAB-E9D9-66B2-80A0162160CC}"/>
          </ac:spMkLst>
        </pc:spChg>
        <pc:spChg chg="add mod">
          <ac:chgData name="Toma Samulionytė" userId="S::toma.samulionyte@vpt.lt::823f10fa-3c4f-44c0-b951-51cb19d7d884" providerId="AD" clId="Web-{29DBF6DD-B39C-F8FE-EEA0-AC1E63A081CE}" dt="2026-04-23T14:14:04.371" v="414" actId="1076"/>
          <ac:spMkLst>
            <pc:docMk/>
            <pc:sldMk cId="4089463927" sldId="432"/>
            <ac:spMk id="4" creationId="{D03D43A5-EB15-68B4-3573-CC4B45D86D9A}"/>
          </ac:spMkLst>
        </pc:spChg>
        <pc:spChg chg="mod">
          <ac:chgData name="Toma Samulionytė" userId="S::toma.samulionyte@vpt.lt::823f10fa-3c4f-44c0-b951-51cb19d7d884" providerId="AD" clId="Web-{29DBF6DD-B39C-F8FE-EEA0-AC1E63A081CE}" dt="2026-04-23T14:13:01.710" v="386" actId="1076"/>
          <ac:spMkLst>
            <pc:docMk/>
            <pc:sldMk cId="4089463927" sldId="432"/>
            <ac:spMk id="18" creationId="{22511967-4393-0242-0FA9-59C1F9E70AE2}"/>
          </ac:spMkLst>
        </pc:spChg>
        <pc:spChg chg="mod">
          <ac:chgData name="Toma Samulionytė" userId="S::toma.samulionyte@vpt.lt::823f10fa-3c4f-44c0-b951-51cb19d7d884" providerId="AD" clId="Web-{29DBF6DD-B39C-F8FE-EEA0-AC1E63A081CE}" dt="2026-04-23T14:14:09.605" v="415" actId="1076"/>
          <ac:spMkLst>
            <pc:docMk/>
            <pc:sldMk cId="4089463927" sldId="432"/>
            <ac:spMk id="20" creationId="{6C240592-9851-B253-9F3E-5608EFF79030}"/>
          </ac:spMkLst>
        </pc:spChg>
      </pc:sldChg>
      <pc:sldChg chg="addSp delSp modSp">
        <pc:chgData name="Toma Samulionytė" userId="S::toma.samulionyte@vpt.lt::823f10fa-3c4f-44c0-b951-51cb19d7d884" providerId="AD" clId="Web-{29DBF6DD-B39C-F8FE-EEA0-AC1E63A081CE}" dt="2026-04-23T14:12:29.459" v="384" actId="1076"/>
        <pc:sldMkLst>
          <pc:docMk/>
          <pc:sldMk cId="3246023630" sldId="512"/>
        </pc:sldMkLst>
        <pc:spChg chg="mod ord">
          <ac:chgData name="Toma Samulionytė" userId="S::toma.samulionyte@vpt.lt::823f10fa-3c4f-44c0-b951-51cb19d7d884" providerId="AD" clId="Web-{29DBF6DD-B39C-F8FE-EEA0-AC1E63A081CE}" dt="2026-04-23T13:58:43.990" v="291" actId="14100"/>
          <ac:spMkLst>
            <pc:docMk/>
            <pc:sldMk cId="3246023630" sldId="512"/>
            <ac:spMk id="4" creationId="{D5F7B9C8-8A29-B632-196C-9D45F8EFB570}"/>
          </ac:spMkLst>
        </pc:spChg>
        <pc:spChg chg="add mod">
          <ac:chgData name="Toma Samulionytė" userId="S::toma.samulionyte@vpt.lt::823f10fa-3c4f-44c0-b951-51cb19d7d884" providerId="AD" clId="Web-{29DBF6DD-B39C-F8FE-EEA0-AC1E63A081CE}" dt="2026-04-23T13:53:42.394" v="250" actId="1076"/>
          <ac:spMkLst>
            <pc:docMk/>
            <pc:sldMk cId="3246023630" sldId="512"/>
            <ac:spMk id="6" creationId="{1C3C7EC1-F1C1-EED8-7A94-2226B5EF02A0}"/>
          </ac:spMkLst>
        </pc:spChg>
        <pc:spChg chg="mod">
          <ac:chgData name="Toma Samulionytė" userId="S::toma.samulionyte@vpt.lt::823f10fa-3c4f-44c0-b951-51cb19d7d884" providerId="AD" clId="Web-{29DBF6DD-B39C-F8FE-EEA0-AC1E63A081CE}" dt="2026-04-23T13:59:11.240" v="292" actId="1076"/>
          <ac:spMkLst>
            <pc:docMk/>
            <pc:sldMk cId="3246023630" sldId="512"/>
            <ac:spMk id="7" creationId="{8062D86F-9BD0-2706-6DD0-C853033ADB98}"/>
          </ac:spMkLst>
        </pc:spChg>
        <pc:spChg chg="mod">
          <ac:chgData name="Toma Samulionytė" userId="S::toma.samulionyte@vpt.lt::823f10fa-3c4f-44c0-b951-51cb19d7d884" providerId="AD" clId="Web-{29DBF6DD-B39C-F8FE-EEA0-AC1E63A081CE}" dt="2026-04-23T13:53:49.784" v="253" actId="1076"/>
          <ac:spMkLst>
            <pc:docMk/>
            <pc:sldMk cId="3246023630" sldId="512"/>
            <ac:spMk id="9" creationId="{BE1FC353-E8B4-E5CC-1C61-B056EB41E46F}"/>
          </ac:spMkLst>
        </pc:spChg>
        <pc:spChg chg="mod">
          <ac:chgData name="Toma Samulionytė" userId="S::toma.samulionyte@vpt.lt::823f10fa-3c4f-44c0-b951-51cb19d7d884" providerId="AD" clId="Web-{29DBF6DD-B39C-F8FE-EEA0-AC1E63A081CE}" dt="2026-04-23T13:53:43.878" v="251" actId="1076"/>
          <ac:spMkLst>
            <pc:docMk/>
            <pc:sldMk cId="3246023630" sldId="512"/>
            <ac:spMk id="11" creationId="{E0A57C63-B34C-5062-CCC6-D67927CB43A6}"/>
          </ac:spMkLst>
        </pc:spChg>
        <pc:spChg chg="mod">
          <ac:chgData name="Toma Samulionytė" userId="S::toma.samulionyte@vpt.lt::823f10fa-3c4f-44c0-b951-51cb19d7d884" providerId="AD" clId="Web-{29DBF6DD-B39C-F8FE-EEA0-AC1E63A081CE}" dt="2026-04-23T13:53:46.284" v="252" actId="1076"/>
          <ac:spMkLst>
            <pc:docMk/>
            <pc:sldMk cId="3246023630" sldId="512"/>
            <ac:spMk id="12" creationId="{A7A51133-8062-F7D5-2A62-1D3A4A56C1B9}"/>
          </ac:spMkLst>
        </pc:spChg>
        <pc:spChg chg="add mod">
          <ac:chgData name="Toma Samulionytė" userId="S::toma.samulionyte@vpt.lt::823f10fa-3c4f-44c0-b951-51cb19d7d884" providerId="AD" clId="Web-{29DBF6DD-B39C-F8FE-EEA0-AC1E63A081CE}" dt="2026-04-23T14:00:57.975" v="307" actId="1076"/>
          <ac:spMkLst>
            <pc:docMk/>
            <pc:sldMk cId="3246023630" sldId="512"/>
            <ac:spMk id="20" creationId="{A2D9DFDB-E4FB-1D87-C787-F790B7AAC0FA}"/>
          </ac:spMkLst>
        </pc:spChg>
        <pc:spChg chg="mod">
          <ac:chgData name="Toma Samulionytė" userId="S::toma.samulionyte@vpt.lt::823f10fa-3c4f-44c0-b951-51cb19d7d884" providerId="AD" clId="Web-{29DBF6DD-B39C-F8FE-EEA0-AC1E63A081CE}" dt="2026-04-23T14:12:02.397" v="377" actId="1076"/>
          <ac:spMkLst>
            <pc:docMk/>
            <pc:sldMk cId="3246023630" sldId="512"/>
            <ac:spMk id="22" creationId="{C96D4069-31A5-5BED-CDA3-310602C3020F}"/>
          </ac:spMkLst>
        </pc:spChg>
        <pc:spChg chg="add mod">
          <ac:chgData name="Toma Samulionytė" userId="S::toma.samulionyte@vpt.lt::823f10fa-3c4f-44c0-b951-51cb19d7d884" providerId="AD" clId="Web-{29DBF6DD-B39C-F8FE-EEA0-AC1E63A081CE}" dt="2026-04-23T14:00:53.538" v="306" actId="1076"/>
          <ac:spMkLst>
            <pc:docMk/>
            <pc:sldMk cId="3246023630" sldId="512"/>
            <ac:spMk id="25" creationId="{665A1788-A569-19E3-EE1B-1852AA45CD5A}"/>
          </ac:spMkLst>
        </pc:spChg>
        <pc:spChg chg="mod">
          <ac:chgData name="Toma Samulionytė" userId="S::toma.samulionyte@vpt.lt::823f10fa-3c4f-44c0-b951-51cb19d7d884" providerId="AD" clId="Web-{29DBF6DD-B39C-F8FE-EEA0-AC1E63A081CE}" dt="2026-04-23T14:12:26.303" v="383" actId="1076"/>
          <ac:spMkLst>
            <pc:docMk/>
            <pc:sldMk cId="3246023630" sldId="512"/>
            <ac:spMk id="26" creationId="{DBE27194-137D-CA91-C348-E9A040D4BD14}"/>
          </ac:spMkLst>
        </pc:spChg>
        <pc:spChg chg="mod ord">
          <ac:chgData name="Toma Samulionytė" userId="S::toma.samulionyte@vpt.lt::823f10fa-3c4f-44c0-b951-51cb19d7d884" providerId="AD" clId="Web-{29DBF6DD-B39C-F8FE-EEA0-AC1E63A081CE}" dt="2026-04-23T13:54:08.941" v="260" actId="14100"/>
          <ac:spMkLst>
            <pc:docMk/>
            <pc:sldMk cId="3246023630" sldId="512"/>
            <ac:spMk id="29" creationId="{8E601B58-8638-C41A-618A-8DE4AB9C67D2}"/>
          </ac:spMkLst>
        </pc:spChg>
        <pc:spChg chg="mod">
          <ac:chgData name="Toma Samulionytė" userId="S::toma.samulionyte@vpt.lt::823f10fa-3c4f-44c0-b951-51cb19d7d884" providerId="AD" clId="Web-{29DBF6DD-B39C-F8FE-EEA0-AC1E63A081CE}" dt="2026-04-23T14:12:21.162" v="381" actId="1076"/>
          <ac:spMkLst>
            <pc:docMk/>
            <pc:sldMk cId="3246023630" sldId="512"/>
            <ac:spMk id="32" creationId="{2430BA20-1CAF-A821-7CAD-89E8D8A1438D}"/>
          </ac:spMkLst>
        </pc:spChg>
        <pc:spChg chg="add mod">
          <ac:chgData name="Toma Samulionytė" userId="S::toma.samulionyte@vpt.lt::823f10fa-3c4f-44c0-b951-51cb19d7d884" providerId="AD" clId="Web-{29DBF6DD-B39C-F8FE-EEA0-AC1E63A081CE}" dt="2026-04-23T14:02:04.477" v="317" actId="1076"/>
          <ac:spMkLst>
            <pc:docMk/>
            <pc:sldMk cId="3246023630" sldId="512"/>
            <ac:spMk id="36" creationId="{B0FDEDB4-7C1E-5D1F-DAA0-6E6816139FDB}"/>
          </ac:spMkLst>
        </pc:spChg>
        <pc:spChg chg="mod">
          <ac:chgData name="Toma Samulionytė" userId="S::toma.samulionyte@vpt.lt::823f10fa-3c4f-44c0-b951-51cb19d7d884" providerId="AD" clId="Web-{29DBF6DD-B39C-F8FE-EEA0-AC1E63A081CE}" dt="2026-04-23T14:12:29.459" v="384" actId="1076"/>
          <ac:spMkLst>
            <pc:docMk/>
            <pc:sldMk cId="3246023630" sldId="512"/>
            <ac:spMk id="37" creationId="{FB678942-E303-8BC5-7C27-8AFAC1D63BA1}"/>
          </ac:spMkLst>
        </pc:spChg>
        <pc:spChg chg="add mod">
          <ac:chgData name="Toma Samulionytė" userId="S::toma.samulionyte@vpt.lt::823f10fa-3c4f-44c0-b951-51cb19d7d884" providerId="AD" clId="Web-{29DBF6DD-B39C-F8FE-EEA0-AC1E63A081CE}" dt="2026-04-23T14:06:20.751" v="344" actId="1076"/>
          <ac:spMkLst>
            <pc:docMk/>
            <pc:sldMk cId="3246023630" sldId="512"/>
            <ac:spMk id="42" creationId="{36E7F782-3857-C81F-86D1-A309AF16ED2B}"/>
          </ac:spMkLst>
        </pc:spChg>
        <pc:grpChg chg="add mod">
          <ac:chgData name="Toma Samulionytė" userId="S::toma.samulionyte@vpt.lt::823f10fa-3c4f-44c0-b951-51cb19d7d884" providerId="AD" clId="Web-{29DBF6DD-B39C-F8FE-EEA0-AC1E63A081CE}" dt="2026-04-23T14:00:49.897" v="305" actId="1076"/>
          <ac:grpSpMkLst>
            <pc:docMk/>
            <pc:sldMk cId="3246023630" sldId="512"/>
            <ac:grpSpMk id="17" creationId="{876513E6-AC33-84C5-10C4-232CD87FD6BD}"/>
          </ac:grpSpMkLst>
        </pc:grpChg>
        <pc:picChg chg="add mod">
          <ac:chgData name="Toma Samulionytė" userId="S::toma.samulionyte@vpt.lt::823f10fa-3c4f-44c0-b951-51cb19d7d884" providerId="AD" clId="Web-{29DBF6DD-B39C-F8FE-EEA0-AC1E63A081CE}" dt="2026-04-23T13:53:39.065" v="249" actId="14100"/>
          <ac:picMkLst>
            <pc:docMk/>
            <pc:sldMk cId="3246023630" sldId="512"/>
            <ac:picMk id="3" creationId="{68340E94-B56E-3088-6642-830B3367535E}"/>
          </ac:picMkLst>
        </pc:picChg>
        <pc:picChg chg="mod">
          <ac:chgData name="Toma Samulionytė" userId="S::toma.samulionyte@vpt.lt::823f10fa-3c4f-44c0-b951-51cb19d7d884" providerId="AD" clId="Web-{29DBF6DD-B39C-F8FE-EEA0-AC1E63A081CE}" dt="2026-04-23T14:12:16.506" v="380" actId="1076"/>
          <ac:picMkLst>
            <pc:docMk/>
            <pc:sldMk cId="3246023630" sldId="512"/>
            <ac:picMk id="34" creationId="{266B3274-0FC1-54A4-C0A6-D1539B6D1A1E}"/>
          </ac:picMkLst>
        </pc:picChg>
        <pc:picChg chg="mod">
          <ac:chgData name="Toma Samulionytė" userId="S::toma.samulionyte@vpt.lt::823f10fa-3c4f-44c0-b951-51cb19d7d884" providerId="AD" clId="Web-{29DBF6DD-B39C-F8FE-EEA0-AC1E63A081CE}" dt="2026-04-23T14:12:09.959" v="379" actId="14100"/>
          <ac:picMkLst>
            <pc:docMk/>
            <pc:sldMk cId="3246023630" sldId="512"/>
            <ac:picMk id="38" creationId="{EC8ED5CB-EB19-C515-7EA7-11F448ED3AF3}"/>
          </ac:picMkLst>
        </pc:picChg>
        <pc:picChg chg="add mod">
          <ac:chgData name="Toma Samulionytė" userId="S::toma.samulionyte@vpt.lt::823f10fa-3c4f-44c0-b951-51cb19d7d884" providerId="AD" clId="Web-{29DBF6DD-B39C-F8FE-EEA0-AC1E63A081CE}" dt="2026-04-23T14:12:23.131" v="382" actId="1076"/>
          <ac:picMkLst>
            <pc:docMk/>
            <pc:sldMk cId="3246023630" sldId="512"/>
            <ac:picMk id="43" creationId="{F9336008-ACE5-041C-A967-1D6AD86A4922}"/>
          </ac:picMkLst>
        </pc:picChg>
        <pc:cxnChg chg="mod ord">
          <ac:chgData name="Toma Samulionytė" userId="S::toma.samulionyte@vpt.lt::823f10fa-3c4f-44c0-b951-51cb19d7d884" providerId="AD" clId="Web-{29DBF6DD-B39C-F8FE-EEA0-AC1E63A081CE}" dt="2026-04-23T14:01:07.132" v="309" actId="14100"/>
          <ac:cxnSpMkLst>
            <pc:docMk/>
            <pc:sldMk cId="3246023630" sldId="512"/>
            <ac:cxnSpMk id="16" creationId="{E12F7204-4557-CC5D-5FB9-023D34642F09}"/>
          </ac:cxnSpMkLst>
        </pc:cxnChg>
        <pc:cxnChg chg="mod ord">
          <ac:chgData name="Toma Samulionytė" userId="S::toma.samulionyte@vpt.lt::823f10fa-3c4f-44c0-b951-51cb19d7d884" providerId="AD" clId="Web-{29DBF6DD-B39C-F8FE-EEA0-AC1E63A081CE}" dt="2026-04-23T14:02:16.103" v="318" actId="1076"/>
          <ac:cxnSpMkLst>
            <pc:docMk/>
            <pc:sldMk cId="3246023630" sldId="512"/>
            <ac:cxnSpMk id="24" creationId="{3A3E0E02-CFD9-C387-5D98-45EA87FD94BC}"/>
          </ac:cxnSpMkLst>
        </pc:cxnChg>
        <pc:cxnChg chg="mod ord">
          <ac:chgData name="Toma Samulionytė" userId="S::toma.samulionyte@vpt.lt::823f10fa-3c4f-44c0-b951-51cb19d7d884" providerId="AD" clId="Web-{29DBF6DD-B39C-F8FE-EEA0-AC1E63A081CE}" dt="2026-04-23T14:01:18.085" v="311" actId="14100"/>
          <ac:cxnSpMkLst>
            <pc:docMk/>
            <pc:sldMk cId="3246023630" sldId="512"/>
            <ac:cxnSpMk id="39" creationId="{13992EA5-0F5F-CE4B-04EE-36322BF85F74}"/>
          </ac:cxnSpMkLst>
        </pc:cxnChg>
        <pc:cxnChg chg="add mod">
          <ac:chgData name="Toma Samulionytė" userId="S::toma.samulionyte@vpt.lt::823f10fa-3c4f-44c0-b951-51cb19d7d884" providerId="AD" clId="Web-{29DBF6DD-B39C-F8FE-EEA0-AC1E63A081CE}" dt="2026-04-23T14:02:25.853" v="321" actId="14100"/>
          <ac:cxnSpMkLst>
            <pc:docMk/>
            <pc:sldMk cId="3246023630" sldId="512"/>
            <ac:cxnSpMk id="40" creationId="{44465E77-A78E-FD26-EEDB-DA2B49088DF5}"/>
          </ac:cxnSpMkLst>
        </pc:cxnChg>
      </pc:sldChg>
      <pc:sldChg chg="addSp delSp modSp new">
        <pc:chgData name="Toma Samulionytė" userId="S::toma.samulionyte@vpt.lt::823f10fa-3c4f-44c0-b951-51cb19d7d884" providerId="AD" clId="Web-{29DBF6DD-B39C-F8FE-EEA0-AC1E63A081CE}" dt="2026-04-23T11:55:45.389" v="171"/>
        <pc:sldMkLst>
          <pc:docMk/>
          <pc:sldMk cId="1399491563" sldId="513"/>
        </pc:sldMkLst>
        <pc:spChg chg="add mod">
          <ac:chgData name="Toma Samulionytė" userId="S::toma.samulionyte@vpt.lt::823f10fa-3c4f-44c0-b951-51cb19d7d884" providerId="AD" clId="Web-{29DBF6DD-B39C-F8FE-EEA0-AC1E63A081CE}" dt="2026-04-23T11:54:57.904" v="170" actId="1076"/>
          <ac:spMkLst>
            <pc:docMk/>
            <pc:sldMk cId="1399491563" sldId="513"/>
            <ac:spMk id="13" creationId="{E4DD112F-39E6-5DAB-2F55-057DF6D2AF73}"/>
          </ac:spMkLst>
        </pc:spChg>
        <pc:spChg chg="add mod">
          <ac:chgData name="Toma Samulionytė" userId="S::toma.samulionyte@vpt.lt::823f10fa-3c4f-44c0-b951-51cb19d7d884" providerId="AD" clId="Web-{29DBF6DD-B39C-F8FE-EEA0-AC1E63A081CE}" dt="2026-04-23T11:49:10.245" v="106" actId="1076"/>
          <ac:spMkLst>
            <pc:docMk/>
            <pc:sldMk cId="1399491563" sldId="513"/>
            <ac:spMk id="20" creationId="{52E3C673-FA0B-D767-1281-59AC03C52FDF}"/>
          </ac:spMkLst>
        </pc:spChg>
        <pc:spChg chg="add mod">
          <ac:chgData name="Toma Samulionytė" userId="S::toma.samulionyte@vpt.lt::823f10fa-3c4f-44c0-b951-51cb19d7d884" providerId="AD" clId="Web-{29DBF6DD-B39C-F8FE-EEA0-AC1E63A081CE}" dt="2026-04-23T11:49:14.605" v="108" actId="1076"/>
          <ac:spMkLst>
            <pc:docMk/>
            <pc:sldMk cId="1399491563" sldId="513"/>
            <ac:spMk id="22" creationId="{476A3FD4-24CA-8B56-2E87-3284F39C195F}"/>
          </ac:spMkLst>
        </pc:spChg>
        <pc:spChg chg="add mod">
          <ac:chgData name="Toma Samulionytė" userId="S::toma.samulionyte@vpt.lt::823f10fa-3c4f-44c0-b951-51cb19d7d884" providerId="AD" clId="Web-{29DBF6DD-B39C-F8FE-EEA0-AC1E63A081CE}" dt="2026-04-23T11:49:19.370" v="110" actId="1076"/>
          <ac:spMkLst>
            <pc:docMk/>
            <pc:sldMk cId="1399491563" sldId="513"/>
            <ac:spMk id="23" creationId="{E4EAC370-03DE-9FC9-CB12-D68357288B4A}"/>
          </ac:spMkLst>
        </pc:spChg>
        <pc:picChg chg="add mod ord">
          <ac:chgData name="Toma Samulionytė" userId="S::toma.samulionyte@vpt.lt::823f10fa-3c4f-44c0-b951-51cb19d7d884" providerId="AD" clId="Web-{29DBF6DD-B39C-F8FE-EEA0-AC1E63A081CE}" dt="2026-04-23T11:55:45.389" v="171"/>
          <ac:picMkLst>
            <pc:docMk/>
            <pc:sldMk cId="1399491563" sldId="513"/>
            <ac:picMk id="14" creationId="{3FFF996B-34EA-8A24-3718-70D2458578B2}"/>
          </ac:picMkLst>
        </pc:picChg>
        <pc:picChg chg="add mod">
          <ac:chgData name="Toma Samulionytė" userId="S::toma.samulionyte@vpt.lt::823f10fa-3c4f-44c0-b951-51cb19d7d884" providerId="AD" clId="Web-{29DBF6DD-B39C-F8FE-EEA0-AC1E63A081CE}" dt="2026-04-23T11:49:01.448" v="103" actId="1076"/>
          <ac:picMkLst>
            <pc:docMk/>
            <pc:sldMk cId="1399491563" sldId="513"/>
            <ac:picMk id="15" creationId="{C7CE1EB8-ED7F-D34C-F3B6-7B231DC1DA5A}"/>
          </ac:picMkLst>
        </pc:picChg>
        <pc:picChg chg="add mod">
          <ac:chgData name="Toma Samulionytė" userId="S::toma.samulionyte@vpt.lt::823f10fa-3c4f-44c0-b951-51cb19d7d884" providerId="AD" clId="Web-{29DBF6DD-B39C-F8FE-EEA0-AC1E63A081CE}" dt="2026-04-23T11:49:03.464" v="104" actId="1076"/>
          <ac:picMkLst>
            <pc:docMk/>
            <pc:sldMk cId="1399491563" sldId="513"/>
            <ac:picMk id="16" creationId="{2BE29380-9E16-BC70-3988-4D0016F5B38D}"/>
          </ac:picMkLst>
        </pc:picChg>
        <pc:picChg chg="add mod">
          <ac:chgData name="Toma Samulionytė" userId="S::toma.samulionyte@vpt.lt::823f10fa-3c4f-44c0-b951-51cb19d7d884" providerId="AD" clId="Web-{29DBF6DD-B39C-F8FE-EEA0-AC1E63A081CE}" dt="2026-04-23T11:49:06.152" v="105" actId="1076"/>
          <ac:picMkLst>
            <pc:docMk/>
            <pc:sldMk cId="1399491563" sldId="513"/>
            <ac:picMk id="17" creationId="{A49E3242-4C5C-2372-A890-CB948C3CA2EA}"/>
          </ac:picMkLst>
        </pc:picChg>
        <pc:picChg chg="add mod">
          <ac:chgData name="Toma Samulionytė" userId="S::toma.samulionyte@vpt.lt::823f10fa-3c4f-44c0-b951-51cb19d7d884" providerId="AD" clId="Web-{29DBF6DD-B39C-F8FE-EEA0-AC1E63A081CE}" dt="2026-04-23T11:49:11.808" v="107" actId="1076"/>
          <ac:picMkLst>
            <pc:docMk/>
            <pc:sldMk cId="1399491563" sldId="513"/>
            <ac:picMk id="21" creationId="{CCACF160-7874-E3BB-FC6A-43B7E37E8748}"/>
          </ac:picMkLst>
        </pc:picChg>
        <pc:picChg chg="add mod">
          <ac:chgData name="Toma Samulionytė" userId="S::toma.samulionyte@vpt.lt::823f10fa-3c4f-44c0-b951-51cb19d7d884" providerId="AD" clId="Web-{29DBF6DD-B39C-F8FE-EEA0-AC1E63A081CE}" dt="2026-04-23T11:49:16.464" v="109" actId="1076"/>
          <ac:picMkLst>
            <pc:docMk/>
            <pc:sldMk cId="1399491563" sldId="513"/>
            <ac:picMk id="24" creationId="{D130E2F2-F2D4-7A6A-6672-29C687B242C8}"/>
          </ac:picMkLst>
        </pc:picChg>
        <pc:picChg chg="add mod">
          <ac:chgData name="Toma Samulionytė" userId="S::toma.samulionyte@vpt.lt::823f10fa-3c4f-44c0-b951-51cb19d7d884" providerId="AD" clId="Web-{29DBF6DD-B39C-F8FE-EEA0-AC1E63A081CE}" dt="2026-04-23T11:49:34.167" v="113" actId="1076"/>
          <ac:picMkLst>
            <pc:docMk/>
            <pc:sldMk cId="1399491563" sldId="513"/>
            <ac:picMk id="25" creationId="{3A023A68-0133-00EB-8BC6-A81D70EBCAA6}"/>
          </ac:picMkLst>
        </pc:picChg>
      </pc:sldChg>
      <pc:sldChg chg="addSp delSp modSp new">
        <pc:chgData name="Toma Samulionytė" userId="S::toma.samulionyte@vpt.lt::823f10fa-3c4f-44c0-b951-51cb19d7d884" providerId="AD" clId="Web-{29DBF6DD-B39C-F8FE-EEA0-AC1E63A081CE}" dt="2026-04-23T11:55:58.717" v="172"/>
        <pc:sldMkLst>
          <pc:docMk/>
          <pc:sldMk cId="3857840558" sldId="514"/>
        </pc:sldMkLst>
        <pc:spChg chg="add mod">
          <ac:chgData name="Toma Samulionytė" userId="S::toma.samulionyte@vpt.lt::823f10fa-3c4f-44c0-b951-51cb19d7d884" providerId="AD" clId="Web-{29DBF6DD-B39C-F8FE-EEA0-AC1E63A081CE}" dt="2026-04-23T11:50:31.668" v="119" actId="20577"/>
          <ac:spMkLst>
            <pc:docMk/>
            <pc:sldMk cId="3857840558" sldId="514"/>
            <ac:spMk id="6" creationId="{6D94BDCC-EA6F-B231-A7F1-AD432CA85257}"/>
          </ac:spMkLst>
        </pc:spChg>
        <pc:spChg chg="add mod">
          <ac:chgData name="Toma Samulionytė" userId="S::toma.samulionyte@vpt.lt::823f10fa-3c4f-44c0-b951-51cb19d7d884" providerId="AD" clId="Web-{29DBF6DD-B39C-F8FE-EEA0-AC1E63A081CE}" dt="2026-04-23T11:54:16.294" v="163" actId="1076"/>
          <ac:spMkLst>
            <pc:docMk/>
            <pc:sldMk cId="3857840558" sldId="514"/>
            <ac:spMk id="10" creationId="{C1845E4F-4032-F29D-7D17-EF5DB42205B3}"/>
          </ac:spMkLst>
        </pc:spChg>
        <pc:spChg chg="add mod">
          <ac:chgData name="Toma Samulionytė" userId="S::toma.samulionyte@vpt.lt::823f10fa-3c4f-44c0-b951-51cb19d7d884" providerId="AD" clId="Web-{29DBF6DD-B39C-F8FE-EEA0-AC1E63A081CE}" dt="2026-04-23T11:54:25.529" v="165" actId="1076"/>
          <ac:spMkLst>
            <pc:docMk/>
            <pc:sldMk cId="3857840558" sldId="514"/>
            <ac:spMk id="12" creationId="{A1FCA9B1-9E83-FABD-F636-E1833A9A794B}"/>
          </ac:spMkLst>
        </pc:spChg>
        <pc:spChg chg="add mod">
          <ac:chgData name="Toma Samulionytė" userId="S::toma.samulionyte@vpt.lt::823f10fa-3c4f-44c0-b951-51cb19d7d884" providerId="AD" clId="Web-{29DBF6DD-B39C-F8FE-EEA0-AC1E63A081CE}" dt="2026-04-23T11:54:30.529" v="167" actId="1076"/>
          <ac:spMkLst>
            <pc:docMk/>
            <pc:sldMk cId="3857840558" sldId="514"/>
            <ac:spMk id="14" creationId="{6FB628BC-D22C-831A-8EEC-A172916DF64B}"/>
          </ac:spMkLst>
        </pc:spChg>
        <pc:picChg chg="add mod ord">
          <ac:chgData name="Toma Samulionytė" userId="S::toma.samulionyte@vpt.lt::823f10fa-3c4f-44c0-b951-51cb19d7d884" providerId="AD" clId="Web-{29DBF6DD-B39C-F8FE-EEA0-AC1E63A081CE}" dt="2026-04-23T11:55:58.717" v="172"/>
          <ac:picMkLst>
            <pc:docMk/>
            <pc:sldMk cId="3857840558" sldId="514"/>
            <ac:picMk id="7" creationId="{5FBF4524-0FB4-C91E-D8FF-8D56ECAC9F62}"/>
          </ac:picMkLst>
        </pc:picChg>
        <pc:picChg chg="add mod">
          <ac:chgData name="Toma Samulionytė" userId="S::toma.samulionyte@vpt.lt::823f10fa-3c4f-44c0-b951-51cb19d7d884" providerId="AD" clId="Web-{29DBF6DD-B39C-F8FE-EEA0-AC1E63A081CE}" dt="2026-04-23T11:51:29.184" v="131" actId="1076"/>
          <ac:picMkLst>
            <pc:docMk/>
            <pc:sldMk cId="3857840558" sldId="514"/>
            <ac:picMk id="8" creationId="{79BC6560-D244-939A-DD04-E5C6A3BC78F9}"/>
          </ac:picMkLst>
        </pc:picChg>
        <pc:picChg chg="add mod">
          <ac:chgData name="Toma Samulionytė" userId="S::toma.samulionyte@vpt.lt::823f10fa-3c4f-44c0-b951-51cb19d7d884" providerId="AD" clId="Web-{29DBF6DD-B39C-F8FE-EEA0-AC1E63A081CE}" dt="2026-04-23T11:54:33.513" v="168" actId="1076"/>
          <ac:picMkLst>
            <pc:docMk/>
            <pc:sldMk cId="3857840558" sldId="514"/>
            <ac:picMk id="15" creationId="{ABC765F1-11A7-1FD4-5A4E-6D4597B9CEA5}"/>
          </ac:picMkLst>
        </pc:picChg>
        <pc:picChg chg="add mod">
          <ac:chgData name="Toma Samulionytė" userId="S::toma.samulionyte@vpt.lt::823f10fa-3c4f-44c0-b951-51cb19d7d884" providerId="AD" clId="Web-{29DBF6DD-B39C-F8FE-EEA0-AC1E63A081CE}" dt="2026-04-23T11:54:27.966" v="166" actId="1076"/>
          <ac:picMkLst>
            <pc:docMk/>
            <pc:sldMk cId="3857840558" sldId="514"/>
            <ac:picMk id="16" creationId="{A6E297B1-15F2-1A49-D81D-79A1C9696A48}"/>
          </ac:picMkLst>
        </pc:picChg>
        <pc:picChg chg="add mod">
          <ac:chgData name="Toma Samulionytė" userId="S::toma.samulionyte@vpt.lt::823f10fa-3c4f-44c0-b951-51cb19d7d884" providerId="AD" clId="Web-{29DBF6DD-B39C-F8FE-EEA0-AC1E63A081CE}" dt="2026-04-23T11:54:21.795" v="164" actId="1076"/>
          <ac:picMkLst>
            <pc:docMk/>
            <pc:sldMk cId="3857840558" sldId="514"/>
            <ac:picMk id="17" creationId="{E492594B-DC00-F326-D1D0-D4997677D3D1}"/>
          </ac:picMkLst>
        </pc:pic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0:31:07.502" v="1350" actId="2711"/>
      <pc:docMkLst>
        <pc:docMk/>
      </pc:docMkLst>
      <pc:sldChg chg="modSp mod">
        <pc:chgData name="Lina Romančikaitė-Klingienė" userId="d1af1793-c0b7-432c-a16f-b1ace8e8d6de" providerId="ADAL" clId="{80877D61-A286-4B8E-8F6B-757A58249312}" dt="2026-05-19T00:17:59.912" v="1349" actId="1076"/>
        <pc:sldMkLst>
          <pc:docMk/>
          <pc:sldMk cId="3155751863" sldId="256"/>
        </pc:sldMkLst>
        <pc:spChg chg="mod">
          <ac:chgData name="Lina Romančikaitė-Klingienė" userId="d1af1793-c0b7-432c-a16f-b1ace8e8d6de" providerId="ADAL" clId="{80877D61-A286-4B8E-8F6B-757A58249312}" dt="2026-05-14T19:29:07.233" v="8" actId="14100"/>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9T00:17:59.912" v="1349" actId="1076"/>
          <ac:spMkLst>
            <pc:docMk/>
            <pc:sldMk cId="3155751863" sldId="256"/>
            <ac:spMk id="3" creationId="{0C25C5B2-43E3-2C20-C255-40C87B7ED103}"/>
          </ac:spMkLst>
        </pc:spChg>
      </pc:sldChg>
      <pc:sldChg chg="addSp delSp modSp mod">
        <pc:chgData name="Lina Romančikaitė-Klingienė" userId="d1af1793-c0b7-432c-a16f-b1ace8e8d6de" providerId="ADAL" clId="{80877D61-A286-4B8E-8F6B-757A58249312}" dt="2026-05-15T06:12:21.704" v="1304"/>
        <pc:sldMkLst>
          <pc:docMk/>
          <pc:sldMk cId="3180558089" sldId="289"/>
        </pc:sldMkLst>
        <pc:spChg chg="mod">
          <ac:chgData name="Lina Romančikaitė-Klingienė" userId="d1af1793-c0b7-432c-a16f-b1ace8e8d6de" providerId="ADAL" clId="{80877D61-A286-4B8E-8F6B-757A58249312}" dt="2026-05-14T19:29:54.432" v="40" actId="6549"/>
          <ac:spMkLst>
            <pc:docMk/>
            <pc:sldMk cId="3180558089" sldId="289"/>
            <ac:spMk id="7" creationId="{6C28AB28-D980-0AD8-A0D9-27D5AB6ED154}"/>
          </ac:spMkLst>
        </pc:spChg>
        <pc:spChg chg="mod">
          <ac:chgData name="Lina Romančikaitė-Klingienė" userId="d1af1793-c0b7-432c-a16f-b1ace8e8d6de" providerId="ADAL" clId="{80877D61-A286-4B8E-8F6B-757A58249312}" dt="2026-05-15T06:12:21.704" v="1304"/>
          <ac:spMkLst>
            <pc:docMk/>
            <pc:sldMk cId="3180558089" sldId="289"/>
            <ac:spMk id="8" creationId="{D9465418-CE98-A51E-ACBF-E248D689D44C}"/>
          </ac:spMkLst>
        </pc:spChg>
        <pc:grpChg chg="add mod">
          <ac:chgData name="Lina Romančikaitė-Klingienė" userId="d1af1793-c0b7-432c-a16f-b1ace8e8d6de" providerId="ADAL" clId="{80877D61-A286-4B8E-8F6B-757A58249312}" dt="2026-05-15T06:12:21.704" v="1304"/>
          <ac:grpSpMkLst>
            <pc:docMk/>
            <pc:sldMk cId="3180558089" sldId="289"/>
            <ac:grpSpMk id="4" creationId="{C0AFBCC8-695E-8688-BF7D-70219BEA365E}"/>
          </ac:grpSpMkLst>
        </pc:grpChg>
        <pc:picChg chg="mod">
          <ac:chgData name="Lina Romančikaitė-Klingienė" userId="d1af1793-c0b7-432c-a16f-b1ace8e8d6de" providerId="ADAL" clId="{80877D61-A286-4B8E-8F6B-757A58249312}" dt="2026-05-15T06:12:21.704" v="1304"/>
          <ac:picMkLst>
            <pc:docMk/>
            <pc:sldMk cId="3180558089" sldId="289"/>
            <ac:picMk id="5" creationId="{9202A37B-1E4D-D36D-43D2-C4AB5E525B50}"/>
          </ac:picMkLst>
        </pc:picChg>
      </pc:sldChg>
      <pc:sldChg chg="modSp mod">
        <pc:chgData name="Lina Romančikaitė-Klingienė" userId="d1af1793-c0b7-432c-a16f-b1ace8e8d6de" providerId="ADAL" clId="{80877D61-A286-4B8E-8F6B-757A58249312}" dt="2026-05-14T19:31:03.034" v="42" actId="20577"/>
        <pc:sldMkLst>
          <pc:docMk/>
          <pc:sldMk cId="970019771" sldId="415"/>
        </pc:sldMkLst>
        <pc:spChg chg="mod">
          <ac:chgData name="Lina Romančikaitė-Klingienė" userId="d1af1793-c0b7-432c-a16f-b1ace8e8d6de" providerId="ADAL" clId="{80877D61-A286-4B8E-8F6B-757A58249312}" dt="2026-05-14T19:31:03.034" v="42" actId="20577"/>
          <ac:spMkLst>
            <pc:docMk/>
            <pc:sldMk cId="970019771" sldId="415"/>
            <ac:spMk id="34" creationId="{1AAD4555-BAE0-2876-D645-E7A3C469030F}"/>
          </ac:spMkLst>
        </pc:spChg>
      </pc:sldChg>
      <pc:sldChg chg="addSp delSp modSp mod">
        <pc:chgData name="Lina Romančikaitė-Klingienė" userId="d1af1793-c0b7-432c-a16f-b1ace8e8d6de" providerId="ADAL" clId="{80877D61-A286-4B8E-8F6B-757A58249312}" dt="2026-05-14T19:33:14.943" v="49" actId="6549"/>
        <pc:sldMkLst>
          <pc:docMk/>
          <pc:sldMk cId="1521887226" sldId="421"/>
        </pc:sldMkLst>
        <pc:spChg chg="mod">
          <ac:chgData name="Lina Romančikaitė-Klingienė" userId="d1af1793-c0b7-432c-a16f-b1ace8e8d6de" providerId="ADAL" clId="{80877D61-A286-4B8E-8F6B-757A58249312}" dt="2026-05-14T19:33:06.840" v="46" actId="20577"/>
          <ac:spMkLst>
            <pc:docMk/>
            <pc:sldMk cId="1521887226" sldId="421"/>
            <ac:spMk id="4" creationId="{898FE243-B5E7-63E7-6588-350944B65745}"/>
          </ac:spMkLst>
        </pc:spChg>
        <pc:spChg chg="add del mod">
          <ac:chgData name="Lina Romančikaitė-Klingienė" userId="d1af1793-c0b7-432c-a16f-b1ace8e8d6de" providerId="ADAL" clId="{80877D61-A286-4B8E-8F6B-757A58249312}" dt="2026-05-14T19:33:14.943" v="49" actId="6549"/>
          <ac:spMkLst>
            <pc:docMk/>
            <pc:sldMk cId="1521887226" sldId="421"/>
            <ac:spMk id="5" creationId="{B1EB6315-C9DD-AECD-CE39-8CB7C6358FC7}"/>
          </ac:spMkLst>
        </pc:spChg>
      </pc:sldChg>
      <pc:sldChg chg="modSp mod">
        <pc:chgData name="Lina Romančikaitė-Klingienė" userId="d1af1793-c0b7-432c-a16f-b1ace8e8d6de" providerId="ADAL" clId="{80877D61-A286-4B8E-8F6B-757A58249312}" dt="2026-05-18T20:46:59.863" v="1344" actId="20577"/>
        <pc:sldMkLst>
          <pc:docMk/>
          <pc:sldMk cId="2847815327" sldId="423"/>
        </pc:sldMkLst>
        <pc:spChg chg="mod">
          <ac:chgData name="Lina Romančikaitė-Klingienė" userId="d1af1793-c0b7-432c-a16f-b1ace8e8d6de" providerId="ADAL" clId="{80877D61-A286-4B8E-8F6B-757A58249312}" dt="2026-05-14T20:26:57.595" v="684" actId="1076"/>
          <ac:spMkLst>
            <pc:docMk/>
            <pc:sldMk cId="2847815327" sldId="423"/>
            <ac:spMk id="3" creationId="{79092CE9-B4F9-2F81-5F30-7C0B4020F481}"/>
          </ac:spMkLst>
        </pc:spChg>
        <pc:spChg chg="mod">
          <ac:chgData name="Lina Romančikaitė-Klingienė" userId="d1af1793-c0b7-432c-a16f-b1ace8e8d6de" providerId="ADAL" clId="{80877D61-A286-4B8E-8F6B-757A58249312}" dt="2026-05-18T20:46:59.863" v="1344" actId="20577"/>
          <ac:spMkLst>
            <pc:docMk/>
            <pc:sldMk cId="2847815327" sldId="423"/>
            <ac:spMk id="7" creationId="{00000000-0000-0000-0000-000000000000}"/>
          </ac:spMkLst>
        </pc:spChg>
      </pc:sldChg>
      <pc:sldChg chg="modSp mod">
        <pc:chgData name="Lina Romančikaitė-Klingienė" userId="d1af1793-c0b7-432c-a16f-b1ace8e8d6de" providerId="ADAL" clId="{80877D61-A286-4B8E-8F6B-757A58249312}" dt="2026-05-14T19:32:10.947" v="43" actId="20577"/>
        <pc:sldMkLst>
          <pc:docMk/>
          <pc:sldMk cId="4239656631" sldId="424"/>
        </pc:sldMkLst>
        <pc:spChg chg="mod">
          <ac:chgData name="Lina Romančikaitė-Klingienė" userId="d1af1793-c0b7-432c-a16f-b1ace8e8d6de" providerId="ADAL" clId="{80877D61-A286-4B8E-8F6B-757A58249312}" dt="2026-05-14T19:32:10.947" v="43" actId="20577"/>
          <ac:spMkLst>
            <pc:docMk/>
            <pc:sldMk cId="4239656631" sldId="424"/>
            <ac:spMk id="21" creationId="{E4588928-50C8-3DAB-1BA5-363AC1E4171B}"/>
          </ac:spMkLst>
        </pc:spChg>
      </pc:sldChg>
      <pc:sldChg chg="modSp mod">
        <pc:chgData name="Lina Romančikaitė-Klingienė" userId="d1af1793-c0b7-432c-a16f-b1ace8e8d6de" providerId="ADAL" clId="{80877D61-A286-4B8E-8F6B-757A58249312}" dt="2026-05-14T19:33:43.074" v="51" actId="6549"/>
        <pc:sldMkLst>
          <pc:docMk/>
          <pc:sldMk cId="1723682491" sldId="425"/>
        </pc:sldMkLst>
        <pc:spChg chg="mod">
          <ac:chgData name="Lina Romančikaitė-Klingienė" userId="d1af1793-c0b7-432c-a16f-b1ace8e8d6de" providerId="ADAL" clId="{80877D61-A286-4B8E-8F6B-757A58249312}" dt="2026-05-14T19:33:32.126" v="50" actId="6549"/>
          <ac:spMkLst>
            <pc:docMk/>
            <pc:sldMk cId="1723682491" sldId="425"/>
            <ac:spMk id="12" creationId="{694C864B-7AC3-E71A-342D-1FE1787E57C1}"/>
          </ac:spMkLst>
        </pc:spChg>
        <pc:spChg chg="mod">
          <ac:chgData name="Lina Romančikaitė-Klingienė" userId="d1af1793-c0b7-432c-a16f-b1ace8e8d6de" providerId="ADAL" clId="{80877D61-A286-4B8E-8F6B-757A58249312}" dt="2026-05-14T19:33:43.074" v="51" actId="6549"/>
          <ac:spMkLst>
            <pc:docMk/>
            <pc:sldMk cId="1723682491" sldId="425"/>
            <ac:spMk id="13" creationId="{7D16D7A0-F2ED-E52D-326B-33C4448A5CA9}"/>
          </ac:spMkLst>
        </pc:spChg>
      </pc:sldChg>
      <pc:sldChg chg="modSp mod">
        <pc:chgData name="Lina Romančikaitė-Klingienė" userId="d1af1793-c0b7-432c-a16f-b1ace8e8d6de" providerId="ADAL" clId="{80877D61-A286-4B8E-8F6B-757A58249312}" dt="2026-05-14T19:34:27.394" v="56" actId="20577"/>
        <pc:sldMkLst>
          <pc:docMk/>
          <pc:sldMk cId="4045242563" sldId="427"/>
        </pc:sldMkLst>
        <pc:spChg chg="mod">
          <ac:chgData name="Lina Romančikaitė-Klingienė" userId="d1af1793-c0b7-432c-a16f-b1ace8e8d6de" providerId="ADAL" clId="{80877D61-A286-4B8E-8F6B-757A58249312}" dt="2026-05-14T19:34:25.955" v="55" actId="20577"/>
          <ac:spMkLst>
            <pc:docMk/>
            <pc:sldMk cId="4045242563" sldId="427"/>
            <ac:spMk id="29" creationId="{EA14E14F-4085-30A7-EAF5-81C87C0C34C6}"/>
          </ac:spMkLst>
        </pc:spChg>
        <pc:spChg chg="mod">
          <ac:chgData name="Lina Romančikaitė-Klingienė" userId="d1af1793-c0b7-432c-a16f-b1ace8e8d6de" providerId="ADAL" clId="{80877D61-A286-4B8E-8F6B-757A58249312}" dt="2026-05-14T19:34:27.394" v="56" actId="20577"/>
          <ac:spMkLst>
            <pc:docMk/>
            <pc:sldMk cId="4045242563" sldId="427"/>
            <ac:spMk id="36" creationId="{9FB7320A-D45A-6B41-C103-BC088EDC5753}"/>
          </ac:spMkLst>
        </pc:spChg>
      </pc:sldChg>
      <pc:sldChg chg="modSp mod">
        <pc:chgData name="Lina Romančikaitė-Klingienė" userId="d1af1793-c0b7-432c-a16f-b1ace8e8d6de" providerId="ADAL" clId="{80877D61-A286-4B8E-8F6B-757A58249312}" dt="2026-05-14T19:35:52.977" v="57" actId="20577"/>
        <pc:sldMkLst>
          <pc:docMk/>
          <pc:sldMk cId="894664470" sldId="428"/>
        </pc:sldMkLst>
        <pc:spChg chg="mod">
          <ac:chgData name="Lina Romančikaitė-Klingienė" userId="d1af1793-c0b7-432c-a16f-b1ace8e8d6de" providerId="ADAL" clId="{80877D61-A286-4B8E-8F6B-757A58249312}" dt="2026-05-14T19:35:52.977" v="57" actId="20577"/>
          <ac:spMkLst>
            <pc:docMk/>
            <pc:sldMk cId="894664470" sldId="428"/>
            <ac:spMk id="20" creationId="{6C240592-9851-B253-9F3E-5608EFF79030}"/>
          </ac:spMkLst>
        </pc:spChg>
      </pc:sldChg>
      <pc:sldChg chg="modSp mod">
        <pc:chgData name="Lina Romančikaitė-Klingienė" userId="d1af1793-c0b7-432c-a16f-b1ace8e8d6de" providerId="ADAL" clId="{80877D61-A286-4B8E-8F6B-757A58249312}" dt="2026-05-14T19:34:11.224" v="54" actId="20577"/>
        <pc:sldMkLst>
          <pc:docMk/>
          <pc:sldMk cId="3869749987" sldId="429"/>
        </pc:sldMkLst>
        <pc:spChg chg="mod">
          <ac:chgData name="Lina Romančikaitė-Klingienė" userId="d1af1793-c0b7-432c-a16f-b1ace8e8d6de" providerId="ADAL" clId="{80877D61-A286-4B8E-8F6B-757A58249312}" dt="2026-05-14T19:33:54.354" v="52" actId="20577"/>
          <ac:spMkLst>
            <pc:docMk/>
            <pc:sldMk cId="3869749987" sldId="429"/>
            <ac:spMk id="5" creationId="{DCB40CBC-E0C5-4815-0255-6BB11F990E77}"/>
          </ac:spMkLst>
        </pc:spChg>
        <pc:spChg chg="mod">
          <ac:chgData name="Lina Romančikaitė-Klingienė" userId="d1af1793-c0b7-432c-a16f-b1ace8e8d6de" providerId="ADAL" clId="{80877D61-A286-4B8E-8F6B-757A58249312}" dt="2026-05-14T19:33:56.955" v="53"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4T19:34:11.224" v="54" actId="20577"/>
          <ac:spMkLst>
            <pc:docMk/>
            <pc:sldMk cId="3869749987" sldId="429"/>
            <ac:spMk id="38" creationId="{54DF3442-D0A6-B9D9-D208-BE46B65A1517}"/>
          </ac:spMkLst>
        </pc:spChg>
      </pc:sldChg>
      <pc:sldChg chg="modSp mod">
        <pc:chgData name="Lina Romančikaitė-Klingienė" userId="d1af1793-c0b7-432c-a16f-b1ace8e8d6de" providerId="ADAL" clId="{80877D61-A286-4B8E-8F6B-757A58249312}" dt="2026-05-14T19:36:28.424" v="59" actId="20577"/>
        <pc:sldMkLst>
          <pc:docMk/>
          <pc:sldMk cId="2111647397" sldId="430"/>
        </pc:sldMkLst>
        <pc:spChg chg="mod">
          <ac:chgData name="Lina Romančikaitė-Klingienė" userId="d1af1793-c0b7-432c-a16f-b1ace8e8d6de" providerId="ADAL" clId="{80877D61-A286-4B8E-8F6B-757A58249312}" dt="2026-05-14T19:36:28.424" v="59" actId="20577"/>
          <ac:spMkLst>
            <pc:docMk/>
            <pc:sldMk cId="2111647397" sldId="430"/>
            <ac:spMk id="20" creationId="{6C240592-9851-B253-9F3E-5608EFF79030}"/>
          </ac:spMkLst>
        </pc:spChg>
      </pc:sldChg>
      <pc:sldChg chg="modSp mod">
        <pc:chgData name="Lina Romančikaitė-Klingienė" userId="d1af1793-c0b7-432c-a16f-b1ace8e8d6de" providerId="ADAL" clId="{80877D61-A286-4B8E-8F6B-757A58249312}" dt="2026-05-14T19:36:46.711" v="61" actId="6549"/>
        <pc:sldMkLst>
          <pc:docMk/>
          <pc:sldMk cId="2205555136" sldId="431"/>
        </pc:sldMkLst>
        <pc:spChg chg="mod">
          <ac:chgData name="Lina Romančikaitė-Klingienė" userId="d1af1793-c0b7-432c-a16f-b1ace8e8d6de" providerId="ADAL" clId="{80877D61-A286-4B8E-8F6B-757A58249312}" dt="2026-05-14T19:36:42.206" v="60" actId="20577"/>
          <ac:spMkLst>
            <pc:docMk/>
            <pc:sldMk cId="2205555136" sldId="431"/>
            <ac:spMk id="3" creationId="{0F4FA27A-E05A-F961-B312-85DC24A6CEF4}"/>
          </ac:spMkLst>
        </pc:spChg>
        <pc:spChg chg="mod">
          <ac:chgData name="Lina Romančikaitė-Klingienė" userId="d1af1793-c0b7-432c-a16f-b1ace8e8d6de" providerId="ADAL" clId="{80877D61-A286-4B8E-8F6B-757A58249312}" dt="2026-05-14T19:36:46.711" v="61" actId="6549"/>
          <ac:spMkLst>
            <pc:docMk/>
            <pc:sldMk cId="2205555136" sldId="431"/>
            <ac:spMk id="5" creationId="{67B0BB3F-EE52-9C66-C88D-72AD061AFE8A}"/>
          </ac:spMkLst>
        </pc:spChg>
      </pc:sldChg>
      <pc:sldChg chg="modSp mod">
        <pc:chgData name="Lina Romančikaitė-Klingienė" userId="d1af1793-c0b7-432c-a16f-b1ace8e8d6de" providerId="ADAL" clId="{80877D61-A286-4B8E-8F6B-757A58249312}" dt="2026-05-18T19:32:32.037" v="1305" actId="20577"/>
        <pc:sldMkLst>
          <pc:docMk/>
          <pc:sldMk cId="4089463927" sldId="432"/>
        </pc:sldMkLst>
        <pc:spChg chg="mod">
          <ac:chgData name="Lina Romančikaitė-Klingienė" userId="d1af1793-c0b7-432c-a16f-b1ace8e8d6de" providerId="ADAL" clId="{80877D61-A286-4B8E-8F6B-757A58249312}" dt="2026-05-18T19:32:32.037" v="1305" actId="20577"/>
          <ac:spMkLst>
            <pc:docMk/>
            <pc:sldMk cId="4089463927" sldId="432"/>
            <ac:spMk id="4" creationId="{D03D43A5-EB15-68B4-3573-CC4B45D86D9A}"/>
          </ac:spMkLst>
        </pc:spChg>
        <pc:spChg chg="mod">
          <ac:chgData name="Lina Romančikaitė-Klingienė" userId="d1af1793-c0b7-432c-a16f-b1ace8e8d6de" providerId="ADAL" clId="{80877D61-A286-4B8E-8F6B-757A58249312}" dt="2026-05-14T19:44:05.695" v="139" actId="14100"/>
          <ac:spMkLst>
            <pc:docMk/>
            <pc:sldMk cId="4089463927" sldId="432"/>
            <ac:spMk id="20" creationId="{6C240592-9851-B253-9F3E-5608EFF79030}"/>
          </ac:spMkLst>
        </pc:spChg>
      </pc:sldChg>
      <pc:sldChg chg="modSp mod">
        <pc:chgData name="Lina Romančikaitė-Klingienė" userId="d1af1793-c0b7-432c-a16f-b1ace8e8d6de" providerId="ADAL" clId="{80877D61-A286-4B8E-8F6B-757A58249312}" dt="2026-05-14T19:45:05.444" v="142" actId="6549"/>
        <pc:sldMkLst>
          <pc:docMk/>
          <pc:sldMk cId="1611526457" sldId="433"/>
        </pc:sldMkLst>
        <pc:spChg chg="mod">
          <ac:chgData name="Lina Romančikaitė-Klingienė" userId="d1af1793-c0b7-432c-a16f-b1ace8e8d6de" providerId="ADAL" clId="{80877D61-A286-4B8E-8F6B-757A58249312}" dt="2026-05-14T19:44:58.944" v="141" actId="20577"/>
          <ac:spMkLst>
            <pc:docMk/>
            <pc:sldMk cId="1611526457" sldId="433"/>
            <ac:spMk id="22" creationId="{1F639495-537C-165D-37A1-909458E4CC72}"/>
          </ac:spMkLst>
        </pc:spChg>
        <pc:spChg chg="mod">
          <ac:chgData name="Lina Romančikaitė-Klingienė" userId="d1af1793-c0b7-432c-a16f-b1ace8e8d6de" providerId="ADAL" clId="{80877D61-A286-4B8E-8F6B-757A58249312}" dt="2026-05-14T19:45:05.444" v="142" actId="6549"/>
          <ac:spMkLst>
            <pc:docMk/>
            <pc:sldMk cId="1611526457" sldId="433"/>
            <ac:spMk id="46" creationId="{CB0B3D1A-215C-866C-DABA-878D8FD9A889}"/>
          </ac:spMkLst>
        </pc:spChg>
      </pc:sldChg>
      <pc:sldChg chg="modSp mod">
        <pc:chgData name="Lina Romančikaitė-Klingienė" userId="d1af1793-c0b7-432c-a16f-b1ace8e8d6de" providerId="ADAL" clId="{80877D61-A286-4B8E-8F6B-757A58249312}" dt="2026-05-14T19:45:27.168" v="148" actId="20577"/>
        <pc:sldMkLst>
          <pc:docMk/>
          <pc:sldMk cId="3579091817" sldId="434"/>
        </pc:sldMkLst>
        <pc:spChg chg="mod">
          <ac:chgData name="Lina Romančikaitė-Klingienė" userId="d1af1793-c0b7-432c-a16f-b1ace8e8d6de" providerId="ADAL" clId="{80877D61-A286-4B8E-8F6B-757A58249312}" dt="2026-05-14T19:45:27.168" v="148" actId="20577"/>
          <ac:spMkLst>
            <pc:docMk/>
            <pc:sldMk cId="3579091817" sldId="434"/>
            <ac:spMk id="33" creationId="{91BB8493-BE3F-558D-62FF-3F05EB96F80A}"/>
          </ac:spMkLst>
        </pc:spChg>
      </pc:sldChg>
      <pc:sldChg chg="modSp mod">
        <pc:chgData name="Lina Romančikaitė-Klingienė" userId="d1af1793-c0b7-432c-a16f-b1ace8e8d6de" providerId="ADAL" clId="{80877D61-A286-4B8E-8F6B-757A58249312}" dt="2026-05-14T19:44:41.694" v="140" actId="6549"/>
        <pc:sldMkLst>
          <pc:docMk/>
          <pc:sldMk cId="3601803283" sldId="435"/>
        </pc:sldMkLst>
        <pc:spChg chg="mod">
          <ac:chgData name="Lina Romančikaitė-Klingienė" userId="d1af1793-c0b7-432c-a16f-b1ace8e8d6de" providerId="ADAL" clId="{80877D61-A286-4B8E-8F6B-757A58249312}" dt="2026-05-14T19:44:41.694" v="140" actId="6549"/>
          <ac:spMkLst>
            <pc:docMk/>
            <pc:sldMk cId="3601803283" sldId="435"/>
            <ac:spMk id="25" creationId="{D2C760D3-8B44-E912-4DFB-58BF86E23701}"/>
          </ac:spMkLst>
        </pc:spChg>
      </pc:sldChg>
      <pc:sldChg chg="modSp mod">
        <pc:chgData name="Lina Romančikaitė-Klingienė" userId="d1af1793-c0b7-432c-a16f-b1ace8e8d6de" providerId="ADAL" clId="{80877D61-A286-4B8E-8F6B-757A58249312}" dt="2026-05-14T20:00:12.399" v="149" actId="6549"/>
        <pc:sldMkLst>
          <pc:docMk/>
          <pc:sldMk cId="2545513100" sldId="437"/>
        </pc:sldMkLst>
        <pc:spChg chg="mod">
          <ac:chgData name="Lina Romančikaitė-Klingienė" userId="d1af1793-c0b7-432c-a16f-b1ace8e8d6de" providerId="ADAL" clId="{80877D61-A286-4B8E-8F6B-757A58249312}" dt="2026-05-14T20:00:12.399" v="149" actId="6549"/>
          <ac:spMkLst>
            <pc:docMk/>
            <pc:sldMk cId="2545513100" sldId="437"/>
            <ac:spMk id="25" creationId="{D2C760D3-8B44-E912-4DFB-58BF86E23701}"/>
          </ac:spMkLst>
        </pc:spChg>
      </pc:sldChg>
      <pc:sldChg chg="modSp mod">
        <pc:chgData name="Lina Romančikaitė-Klingienė" userId="d1af1793-c0b7-432c-a16f-b1ace8e8d6de" providerId="ADAL" clId="{80877D61-A286-4B8E-8F6B-757A58249312}" dt="2026-05-14T20:01:02.781" v="166" actId="14100"/>
        <pc:sldMkLst>
          <pc:docMk/>
          <pc:sldMk cId="3756747634" sldId="438"/>
        </pc:sldMkLst>
        <pc:spChg chg="mod">
          <ac:chgData name="Lina Romančikaitė-Klingienė" userId="d1af1793-c0b7-432c-a16f-b1ace8e8d6de" providerId="ADAL" clId="{80877D61-A286-4B8E-8F6B-757A58249312}" dt="2026-05-14T20:00:32.019" v="150" actId="20577"/>
          <ac:spMkLst>
            <pc:docMk/>
            <pc:sldMk cId="3756747634" sldId="438"/>
            <ac:spMk id="2" creationId="{2293B548-66D1-F67B-568E-33BC25CB9F1C}"/>
          </ac:spMkLst>
        </pc:spChg>
        <pc:spChg chg="mod">
          <ac:chgData name="Lina Romančikaitė-Klingienė" userId="d1af1793-c0b7-432c-a16f-b1ace8e8d6de" providerId="ADAL" clId="{80877D61-A286-4B8E-8F6B-757A58249312}" dt="2026-05-14T20:01:02.781" v="166" actId="14100"/>
          <ac:spMkLst>
            <pc:docMk/>
            <pc:sldMk cId="3756747634" sldId="438"/>
            <ac:spMk id="6" creationId="{28DB3E54-3F8B-0941-49CF-C937C6FC4D30}"/>
          </ac:spMkLst>
        </pc:spChg>
      </pc:sldChg>
      <pc:sldChg chg="modSp mod">
        <pc:chgData name="Lina Romančikaitė-Klingienė" userId="d1af1793-c0b7-432c-a16f-b1ace8e8d6de" providerId="ADAL" clId="{80877D61-A286-4B8E-8F6B-757A58249312}" dt="2026-05-14T20:01:50.444" v="170" actId="20577"/>
        <pc:sldMkLst>
          <pc:docMk/>
          <pc:sldMk cId="229710210" sldId="441"/>
        </pc:sldMkLst>
        <pc:spChg chg="mod">
          <ac:chgData name="Lina Romančikaitė-Klingienė" userId="d1af1793-c0b7-432c-a16f-b1ace8e8d6de" providerId="ADAL" clId="{80877D61-A286-4B8E-8F6B-757A58249312}" dt="2026-05-14T20:01:44.657" v="169" actId="20577"/>
          <ac:spMkLst>
            <pc:docMk/>
            <pc:sldMk cId="229710210" sldId="441"/>
            <ac:spMk id="2" creationId="{2293B548-66D1-F67B-568E-33BC25CB9F1C}"/>
          </ac:spMkLst>
        </pc:spChg>
        <pc:spChg chg="mod">
          <ac:chgData name="Lina Romančikaitė-Klingienė" userId="d1af1793-c0b7-432c-a16f-b1ace8e8d6de" providerId="ADAL" clId="{80877D61-A286-4B8E-8F6B-757A58249312}" dt="2026-05-14T20:01:40.781" v="168" actId="20577"/>
          <ac:spMkLst>
            <pc:docMk/>
            <pc:sldMk cId="229710210" sldId="441"/>
            <ac:spMk id="5" creationId="{182946A0-1F14-BC7F-AFA6-51FB8F3662C7}"/>
          </ac:spMkLst>
        </pc:spChg>
        <pc:spChg chg="mod">
          <ac:chgData name="Lina Romančikaitė-Klingienė" userId="d1af1793-c0b7-432c-a16f-b1ace8e8d6de" providerId="ADAL" clId="{80877D61-A286-4B8E-8F6B-757A58249312}" dt="2026-05-14T20:01:50.444" v="170" actId="20577"/>
          <ac:spMkLst>
            <pc:docMk/>
            <pc:sldMk cId="229710210" sldId="441"/>
            <ac:spMk id="36" creationId="{989E05D3-C9F0-C91B-7C8F-9F0DE8603E79}"/>
          </ac:spMkLst>
        </pc:spChg>
      </pc:sldChg>
      <pc:sldChg chg="modSp mod">
        <pc:chgData name="Lina Romančikaitė-Klingienė" userId="d1af1793-c0b7-432c-a16f-b1ace8e8d6de" providerId="ADAL" clId="{80877D61-A286-4B8E-8F6B-757A58249312}" dt="2026-05-14T20:04:50.972" v="198" actId="6549"/>
        <pc:sldMkLst>
          <pc:docMk/>
          <pc:sldMk cId="357384760" sldId="442"/>
        </pc:sldMkLst>
        <pc:spChg chg="mod">
          <ac:chgData name="Lina Romančikaitė-Klingienė" userId="d1af1793-c0b7-432c-a16f-b1ace8e8d6de" providerId="ADAL" clId="{80877D61-A286-4B8E-8F6B-757A58249312}" dt="2026-05-14T20:04:29.465" v="196" actId="20577"/>
          <ac:spMkLst>
            <pc:docMk/>
            <pc:sldMk cId="357384760" sldId="442"/>
            <ac:spMk id="5" creationId="{AF000486-176D-9A70-BE8F-2705AD5EDBAE}"/>
          </ac:spMkLst>
        </pc:spChg>
        <pc:spChg chg="mod">
          <ac:chgData name="Lina Romančikaitė-Klingienė" userId="d1af1793-c0b7-432c-a16f-b1ace8e8d6de" providerId="ADAL" clId="{80877D61-A286-4B8E-8F6B-757A58249312}" dt="2026-05-14T20:04:50.972" v="198" actId="6549"/>
          <ac:spMkLst>
            <pc:docMk/>
            <pc:sldMk cId="357384760" sldId="442"/>
            <ac:spMk id="19" creationId="{0B1ACB8E-DB90-D765-B62F-869DEDFEB9AE}"/>
          </ac:spMkLst>
        </pc:spChg>
        <pc:spChg chg="mod">
          <ac:chgData name="Lina Romančikaitė-Klingienė" userId="d1af1793-c0b7-432c-a16f-b1ace8e8d6de" providerId="ADAL" clId="{80877D61-A286-4B8E-8F6B-757A58249312}" dt="2026-05-14T20:04:34.084" v="197" actId="6549"/>
          <ac:spMkLst>
            <pc:docMk/>
            <pc:sldMk cId="357384760" sldId="442"/>
            <ac:spMk id="25" creationId="{D2C760D3-8B44-E912-4DFB-58BF86E23701}"/>
          </ac:spMkLst>
        </pc:spChg>
      </pc:sldChg>
      <pc:sldChg chg="modSp mod">
        <pc:chgData name="Lina Romančikaitė-Klingienė" userId="d1af1793-c0b7-432c-a16f-b1ace8e8d6de" providerId="ADAL" clId="{80877D61-A286-4B8E-8F6B-757A58249312}" dt="2026-05-14T20:04:58.437" v="199" actId="6549"/>
        <pc:sldMkLst>
          <pc:docMk/>
          <pc:sldMk cId="2637224289" sldId="443"/>
        </pc:sldMkLst>
        <pc:spChg chg="mod">
          <ac:chgData name="Lina Romančikaitė-Klingienė" userId="d1af1793-c0b7-432c-a16f-b1ace8e8d6de" providerId="ADAL" clId="{80877D61-A286-4B8E-8F6B-757A58249312}" dt="2026-05-14T20:04:58.437" v="199" actId="6549"/>
          <ac:spMkLst>
            <pc:docMk/>
            <pc:sldMk cId="2637224289" sldId="443"/>
            <ac:spMk id="25" creationId="{D2C760D3-8B44-E912-4DFB-58BF86E23701}"/>
          </ac:spMkLst>
        </pc:spChg>
      </pc:sldChg>
      <pc:sldChg chg="modSp mod">
        <pc:chgData name="Lina Romančikaitė-Klingienė" userId="d1af1793-c0b7-432c-a16f-b1ace8e8d6de" providerId="ADAL" clId="{80877D61-A286-4B8E-8F6B-757A58249312}" dt="2026-05-14T19:30:44.375" v="41" actId="20577"/>
        <pc:sldMkLst>
          <pc:docMk/>
          <pc:sldMk cId="3720685657" sldId="444"/>
        </pc:sldMkLst>
        <pc:spChg chg="mod">
          <ac:chgData name="Lina Romančikaitė-Klingienė" userId="d1af1793-c0b7-432c-a16f-b1ace8e8d6de" providerId="ADAL" clId="{80877D61-A286-4B8E-8F6B-757A58249312}" dt="2026-05-14T19:30:44.375" v="41" actId="20577"/>
          <ac:spMkLst>
            <pc:docMk/>
            <pc:sldMk cId="3720685657" sldId="444"/>
            <ac:spMk id="34" creationId="{1AAD4555-BAE0-2876-D645-E7A3C469030F}"/>
          </ac:spMkLst>
        </pc:spChg>
      </pc:sldChg>
      <pc:sldChg chg="modSp mod">
        <pc:chgData name="Lina Romančikaitė-Klingienė" userId="d1af1793-c0b7-432c-a16f-b1ace8e8d6de" providerId="ADAL" clId="{80877D61-A286-4B8E-8F6B-757A58249312}" dt="2026-05-14T20:05:23.001" v="201" actId="20577"/>
        <pc:sldMkLst>
          <pc:docMk/>
          <pc:sldMk cId="4190477386" sldId="445"/>
        </pc:sldMkLst>
        <pc:spChg chg="mod">
          <ac:chgData name="Lina Romančikaitė-Klingienė" userId="d1af1793-c0b7-432c-a16f-b1ace8e8d6de" providerId="ADAL" clId="{80877D61-A286-4B8E-8F6B-757A58249312}" dt="2026-05-14T20:05:10.187" v="200" actId="20577"/>
          <ac:spMkLst>
            <pc:docMk/>
            <pc:sldMk cId="4190477386" sldId="445"/>
            <ac:spMk id="25" creationId="{D2C760D3-8B44-E912-4DFB-58BF86E23701}"/>
          </ac:spMkLst>
        </pc:spChg>
      </pc:sldChg>
      <pc:sldChg chg="modSp mod">
        <pc:chgData name="Lina Romančikaitė-Klingienė" userId="d1af1793-c0b7-432c-a16f-b1ace8e8d6de" providerId="ADAL" clId="{80877D61-A286-4B8E-8F6B-757A58249312}" dt="2026-05-14T20:08:56.264" v="207" actId="20577"/>
        <pc:sldMkLst>
          <pc:docMk/>
          <pc:sldMk cId="3756953933" sldId="446"/>
        </pc:sldMkLst>
        <pc:spChg chg="mod">
          <ac:chgData name="Lina Romančikaitė-Klingienė" userId="d1af1793-c0b7-432c-a16f-b1ace8e8d6de" providerId="ADAL" clId="{80877D61-A286-4B8E-8F6B-757A58249312}" dt="2026-05-14T20:08:27.937" v="202" actId="20577"/>
          <ac:spMkLst>
            <pc:docMk/>
            <pc:sldMk cId="3756953933" sldId="446"/>
            <ac:spMk id="49" creationId="{FAF4D839-B8AF-ED8F-9C0D-E98C97A0407A}"/>
          </ac:spMkLst>
        </pc:spChg>
        <pc:spChg chg="mod">
          <ac:chgData name="Lina Romančikaitė-Klingienė" userId="d1af1793-c0b7-432c-a16f-b1ace8e8d6de" providerId="ADAL" clId="{80877D61-A286-4B8E-8F6B-757A58249312}" dt="2026-05-14T20:08:56.264" v="207" actId="20577"/>
          <ac:spMkLst>
            <pc:docMk/>
            <pc:sldMk cId="3756953933" sldId="446"/>
            <ac:spMk id="54" creationId="{FCC7269B-BF26-6B0C-9EB2-31A98C09E305}"/>
          </ac:spMkLst>
        </pc:spChg>
      </pc:sldChg>
      <pc:sldChg chg="modSp mod">
        <pc:chgData name="Lina Romančikaitė-Klingienė" userId="d1af1793-c0b7-432c-a16f-b1ace8e8d6de" providerId="ADAL" clId="{80877D61-A286-4B8E-8F6B-757A58249312}" dt="2026-05-14T20:10:34.462" v="212" actId="20577"/>
        <pc:sldMkLst>
          <pc:docMk/>
          <pc:sldMk cId="2286576398" sldId="450"/>
        </pc:sldMkLst>
        <pc:spChg chg="mod">
          <ac:chgData name="Lina Romančikaitė-Klingienė" userId="d1af1793-c0b7-432c-a16f-b1ace8e8d6de" providerId="ADAL" clId="{80877D61-A286-4B8E-8F6B-757A58249312}" dt="2026-05-14T20:10:17.547" v="209" actId="6549"/>
          <ac:spMkLst>
            <pc:docMk/>
            <pc:sldMk cId="2286576398" sldId="450"/>
            <ac:spMk id="6" creationId="{49EE5983-B037-3A6B-B226-D36CC578E40E}"/>
          </ac:spMkLst>
        </pc:spChg>
        <pc:spChg chg="mod">
          <ac:chgData name="Lina Romančikaitė-Klingienė" userId="d1af1793-c0b7-432c-a16f-b1ace8e8d6de" providerId="ADAL" clId="{80877D61-A286-4B8E-8F6B-757A58249312}" dt="2026-05-14T20:10:34.462" v="212" actId="20577"/>
          <ac:spMkLst>
            <pc:docMk/>
            <pc:sldMk cId="2286576398" sldId="450"/>
            <ac:spMk id="65" creationId="{737A8342-3C37-ECFB-E6A9-EA3EEB7549B0}"/>
          </ac:spMkLst>
        </pc:spChg>
        <pc:spChg chg="mod">
          <ac:chgData name="Lina Romančikaitė-Klingienė" userId="d1af1793-c0b7-432c-a16f-b1ace8e8d6de" providerId="ADAL" clId="{80877D61-A286-4B8E-8F6B-757A58249312}" dt="2026-05-14T20:10:23.587" v="210" actId="20577"/>
          <ac:spMkLst>
            <pc:docMk/>
            <pc:sldMk cId="2286576398" sldId="450"/>
            <ac:spMk id="83" creationId="{B21A2F67-8498-06E9-74D7-1C68CB977D55}"/>
          </ac:spMkLst>
        </pc:spChg>
      </pc:sldChg>
      <pc:sldChg chg="modSp mod">
        <pc:chgData name="Lina Romančikaitė-Klingienė" userId="d1af1793-c0b7-432c-a16f-b1ace8e8d6de" providerId="ADAL" clId="{80877D61-A286-4B8E-8F6B-757A58249312}" dt="2026-05-14T20:10:10.197" v="208" actId="20577"/>
        <pc:sldMkLst>
          <pc:docMk/>
          <pc:sldMk cId="1567821581" sldId="451"/>
        </pc:sldMkLst>
        <pc:spChg chg="mod">
          <ac:chgData name="Lina Romančikaitė-Klingienė" userId="d1af1793-c0b7-432c-a16f-b1ace8e8d6de" providerId="ADAL" clId="{80877D61-A286-4B8E-8F6B-757A58249312}" dt="2026-05-14T20:10:10.197" v="208" actId="20577"/>
          <ac:spMkLst>
            <pc:docMk/>
            <pc:sldMk cId="1567821581" sldId="451"/>
            <ac:spMk id="25" creationId="{6AF6FCF2-5AFC-DBC0-F5CD-78A7E7FCB27A}"/>
          </ac:spMkLst>
        </pc:spChg>
      </pc:sldChg>
      <pc:sldChg chg="modSp mod">
        <pc:chgData name="Lina Romančikaitė-Klingienė" userId="d1af1793-c0b7-432c-a16f-b1ace8e8d6de" providerId="ADAL" clId="{80877D61-A286-4B8E-8F6B-757A58249312}" dt="2026-05-14T20:11:47.652" v="218" actId="1076"/>
        <pc:sldMkLst>
          <pc:docMk/>
          <pc:sldMk cId="1236134691" sldId="452"/>
        </pc:sldMkLst>
        <pc:spChg chg="mod">
          <ac:chgData name="Lina Romančikaitė-Klingienė" userId="d1af1793-c0b7-432c-a16f-b1ace8e8d6de" providerId="ADAL" clId="{80877D61-A286-4B8E-8F6B-757A58249312}" dt="2026-05-14T20:11:47.652" v="218" actId="1076"/>
          <ac:spMkLst>
            <pc:docMk/>
            <pc:sldMk cId="1236134691" sldId="452"/>
            <ac:spMk id="5" creationId="{381C11D9-B8E8-7D0C-8172-03B3E020FEBF}"/>
          </ac:spMkLst>
        </pc:spChg>
        <pc:spChg chg="mod">
          <ac:chgData name="Lina Romančikaitė-Klingienė" userId="d1af1793-c0b7-432c-a16f-b1ace8e8d6de" providerId="ADAL" clId="{80877D61-A286-4B8E-8F6B-757A58249312}" dt="2026-05-14T20:11:27.749" v="217" actId="20577"/>
          <ac:spMkLst>
            <pc:docMk/>
            <pc:sldMk cId="1236134691" sldId="452"/>
            <ac:spMk id="18" creationId="{DEB3731D-A453-B9DE-F5C8-EE203A953BBB}"/>
          </ac:spMkLst>
        </pc:spChg>
      </pc:sldChg>
      <pc:sldChg chg="modSp mod">
        <pc:chgData name="Lina Romančikaitė-Klingienė" userId="d1af1793-c0b7-432c-a16f-b1ace8e8d6de" providerId="ADAL" clId="{80877D61-A286-4B8E-8F6B-757A58249312}" dt="2026-05-14T20:10:56.938" v="216" actId="20577"/>
        <pc:sldMkLst>
          <pc:docMk/>
          <pc:sldMk cId="1449229909" sldId="453"/>
        </pc:sldMkLst>
        <pc:spChg chg="mod">
          <ac:chgData name="Lina Romančikaitė-Klingienė" userId="d1af1793-c0b7-432c-a16f-b1ace8e8d6de" providerId="ADAL" clId="{80877D61-A286-4B8E-8F6B-757A58249312}" dt="2026-05-14T20:10:44.200" v="213" actId="6549"/>
          <ac:spMkLst>
            <pc:docMk/>
            <pc:sldMk cId="1449229909" sldId="453"/>
            <ac:spMk id="15" creationId="{B41C036D-CADA-4BE4-70C7-18A1DCE57802}"/>
          </ac:spMkLst>
        </pc:spChg>
        <pc:spChg chg="mod">
          <ac:chgData name="Lina Romančikaitė-Klingienė" userId="d1af1793-c0b7-432c-a16f-b1ace8e8d6de" providerId="ADAL" clId="{80877D61-A286-4B8E-8F6B-757A58249312}" dt="2026-05-14T20:10:56.938" v="216" actId="20577"/>
          <ac:spMkLst>
            <pc:docMk/>
            <pc:sldMk cId="1449229909" sldId="453"/>
            <ac:spMk id="30" creationId="{87CE5DB9-D753-15D1-CF2B-FA069DEF6864}"/>
          </ac:spMkLst>
        </pc:spChg>
        <pc:spChg chg="mod">
          <ac:chgData name="Lina Romančikaitė-Klingienė" userId="d1af1793-c0b7-432c-a16f-b1ace8e8d6de" providerId="ADAL" clId="{80877D61-A286-4B8E-8F6B-757A58249312}" dt="2026-05-14T20:10:49.019" v="215" actId="20577"/>
          <ac:spMkLst>
            <pc:docMk/>
            <pc:sldMk cId="1449229909" sldId="453"/>
            <ac:spMk id="65" creationId="{737A8342-3C37-ECFB-E6A9-EA3EEB7549B0}"/>
          </ac:spMkLst>
        </pc:spChg>
      </pc:sldChg>
      <pc:sldChg chg="modSp mod">
        <pc:chgData name="Lina Romančikaitė-Klingienė" userId="d1af1793-c0b7-432c-a16f-b1ace8e8d6de" providerId="ADAL" clId="{80877D61-A286-4B8E-8F6B-757A58249312}" dt="2026-05-14T20:12:00.875" v="219" actId="20577"/>
        <pc:sldMkLst>
          <pc:docMk/>
          <pc:sldMk cId="3350642649" sldId="455"/>
        </pc:sldMkLst>
        <pc:spChg chg="mod">
          <ac:chgData name="Lina Romančikaitė-Klingienė" userId="d1af1793-c0b7-432c-a16f-b1ace8e8d6de" providerId="ADAL" clId="{80877D61-A286-4B8E-8F6B-757A58249312}" dt="2026-05-14T20:12:00.875" v="219" actId="20577"/>
          <ac:spMkLst>
            <pc:docMk/>
            <pc:sldMk cId="3350642649" sldId="455"/>
            <ac:spMk id="9" creationId="{91EF75E9-3CC6-C4F2-2C09-9CB74CB3A48D}"/>
          </ac:spMkLst>
        </pc:spChg>
      </pc:sldChg>
      <pc:sldChg chg="modSp mod">
        <pc:chgData name="Lina Romančikaitė-Klingienė" userId="d1af1793-c0b7-432c-a16f-b1ace8e8d6de" providerId="ADAL" clId="{80877D61-A286-4B8E-8F6B-757A58249312}" dt="2026-05-14T20:14:40.437" v="257" actId="20577"/>
        <pc:sldMkLst>
          <pc:docMk/>
          <pc:sldMk cId="3223792900" sldId="457"/>
        </pc:sldMkLst>
        <pc:spChg chg="mod">
          <ac:chgData name="Lina Romančikaitė-Klingienė" userId="d1af1793-c0b7-432c-a16f-b1ace8e8d6de" providerId="ADAL" clId="{80877D61-A286-4B8E-8F6B-757A58249312}" dt="2026-05-14T20:14:08.557" v="241" actId="20577"/>
          <ac:spMkLst>
            <pc:docMk/>
            <pc:sldMk cId="3223792900" sldId="457"/>
            <ac:spMk id="2" creationId="{74E7E3C8-D89E-F8E4-E937-118DC18DDF71}"/>
          </ac:spMkLst>
        </pc:spChg>
        <pc:spChg chg="mod">
          <ac:chgData name="Lina Romančikaitė-Klingienė" userId="d1af1793-c0b7-432c-a16f-b1ace8e8d6de" providerId="ADAL" clId="{80877D61-A286-4B8E-8F6B-757A58249312}" dt="2026-05-14T20:14:40.437" v="257" actId="20577"/>
          <ac:spMkLst>
            <pc:docMk/>
            <pc:sldMk cId="3223792900" sldId="457"/>
            <ac:spMk id="25" creationId="{D2C760D3-8B44-E912-4DFB-58BF86E23701}"/>
          </ac:spMkLst>
        </pc:spChg>
      </pc:sldChg>
      <pc:sldChg chg="modSp mod">
        <pc:chgData name="Lina Romančikaitė-Klingienė" userId="d1af1793-c0b7-432c-a16f-b1ace8e8d6de" providerId="ADAL" clId="{80877D61-A286-4B8E-8F6B-757A58249312}" dt="2026-05-14T20:39:25.577" v="1145" actId="20577"/>
        <pc:sldMkLst>
          <pc:docMk/>
          <pc:sldMk cId="36475621" sldId="458"/>
        </pc:sldMkLst>
        <pc:spChg chg="mod">
          <ac:chgData name="Lina Romančikaitė-Klingienė" userId="d1af1793-c0b7-432c-a16f-b1ace8e8d6de" providerId="ADAL" clId="{80877D61-A286-4B8E-8F6B-757A58249312}" dt="2026-05-14T20:39:25.577" v="1145" actId="20577"/>
          <ac:spMkLst>
            <pc:docMk/>
            <pc:sldMk cId="36475621" sldId="458"/>
            <ac:spMk id="19" creationId="{D68D5DD5-6128-009B-904A-EDA625A50593}"/>
          </ac:spMkLst>
        </pc:spChg>
      </pc:sldChg>
      <pc:sldChg chg="modSp mod">
        <pc:chgData name="Lina Romančikaitė-Klingienė" userId="d1af1793-c0b7-432c-a16f-b1ace8e8d6de" providerId="ADAL" clId="{80877D61-A286-4B8E-8F6B-757A58249312}" dt="2026-05-14T20:41:50.757" v="1148" actId="6549"/>
        <pc:sldMkLst>
          <pc:docMk/>
          <pc:sldMk cId="884235311" sldId="460"/>
        </pc:sldMkLst>
        <pc:spChg chg="mod">
          <ac:chgData name="Lina Romančikaitė-Klingienė" userId="d1af1793-c0b7-432c-a16f-b1ace8e8d6de" providerId="ADAL" clId="{80877D61-A286-4B8E-8F6B-757A58249312}" dt="2026-05-14T20:41:50.757" v="1148" actId="6549"/>
          <ac:spMkLst>
            <pc:docMk/>
            <pc:sldMk cId="884235311" sldId="460"/>
            <ac:spMk id="19" creationId="{D68D5DD5-6128-009B-904A-EDA625A50593}"/>
          </ac:spMkLst>
        </pc:spChg>
      </pc:sldChg>
      <pc:sldChg chg="modSp mod">
        <pc:chgData name="Lina Romančikaitė-Klingienė" userId="d1af1793-c0b7-432c-a16f-b1ace8e8d6de" providerId="ADAL" clId="{80877D61-A286-4B8E-8F6B-757A58249312}" dt="2026-05-14T20:42:47.562" v="1151" actId="6549"/>
        <pc:sldMkLst>
          <pc:docMk/>
          <pc:sldMk cId="3804805305" sldId="465"/>
        </pc:sldMkLst>
        <pc:spChg chg="mod">
          <ac:chgData name="Lina Romančikaitė-Klingienė" userId="d1af1793-c0b7-432c-a16f-b1ace8e8d6de" providerId="ADAL" clId="{80877D61-A286-4B8E-8F6B-757A58249312}" dt="2026-05-14T20:42:47.562" v="1151" actId="6549"/>
          <ac:spMkLst>
            <pc:docMk/>
            <pc:sldMk cId="3804805305" sldId="465"/>
            <ac:spMk id="24" creationId="{0FC61247-2CD9-E352-626D-BD6CD9288A34}"/>
          </ac:spMkLst>
        </pc:spChg>
      </pc:sldChg>
      <pc:sldChg chg="modSp mod">
        <pc:chgData name="Lina Romančikaitė-Klingienė" userId="d1af1793-c0b7-432c-a16f-b1ace8e8d6de" providerId="ADAL" clId="{80877D61-A286-4B8E-8F6B-757A58249312}" dt="2026-05-14T20:43:47.205" v="1158" actId="20577"/>
        <pc:sldMkLst>
          <pc:docMk/>
          <pc:sldMk cId="3298200559" sldId="468"/>
        </pc:sldMkLst>
        <pc:spChg chg="mod">
          <ac:chgData name="Lina Romančikaitė-Klingienė" userId="d1af1793-c0b7-432c-a16f-b1ace8e8d6de" providerId="ADAL" clId="{80877D61-A286-4B8E-8F6B-757A58249312}" dt="2026-05-14T20:43:47.205" v="1158" actId="20577"/>
          <ac:spMkLst>
            <pc:docMk/>
            <pc:sldMk cId="3298200559" sldId="468"/>
            <ac:spMk id="40" creationId="{302B69E7-E749-7CA8-8D91-A068289FC89D}"/>
          </ac:spMkLst>
        </pc:spChg>
        <pc:spChg chg="mod">
          <ac:chgData name="Lina Romančikaitė-Klingienė" userId="d1af1793-c0b7-432c-a16f-b1ace8e8d6de" providerId="ADAL" clId="{80877D61-A286-4B8E-8F6B-757A58249312}" dt="2026-05-14T20:43:19.895" v="1157" actId="20577"/>
          <ac:spMkLst>
            <pc:docMk/>
            <pc:sldMk cId="3298200559" sldId="468"/>
            <ac:spMk id="54" creationId="{5C9E086A-7226-8D5E-F473-E21BD6EE0DBC}"/>
          </ac:spMkLst>
        </pc:spChg>
        <pc:spChg chg="mod">
          <ac:chgData name="Lina Romančikaitė-Klingienė" userId="d1af1793-c0b7-432c-a16f-b1ace8e8d6de" providerId="ADAL" clId="{80877D61-A286-4B8E-8F6B-757A58249312}" dt="2026-05-14T20:43:09.219" v="1153" actId="6549"/>
          <ac:spMkLst>
            <pc:docMk/>
            <pc:sldMk cId="3298200559" sldId="468"/>
            <ac:spMk id="55" creationId="{B2456E88-4415-1705-91E8-4FE562A7FF6F}"/>
          </ac:spMkLst>
        </pc:spChg>
        <pc:spChg chg="mod">
          <ac:chgData name="Lina Romančikaitė-Klingienė" userId="d1af1793-c0b7-432c-a16f-b1ace8e8d6de" providerId="ADAL" clId="{80877D61-A286-4B8E-8F6B-757A58249312}" dt="2026-05-14T20:42:59.495" v="1152" actId="20577"/>
          <ac:spMkLst>
            <pc:docMk/>
            <pc:sldMk cId="3298200559" sldId="468"/>
            <ac:spMk id="59" creationId="{489C828F-38C5-B910-1798-67F1CCFE7E97}"/>
          </ac:spMkLst>
        </pc:spChg>
      </pc:sldChg>
      <pc:sldChg chg="modSp mod">
        <pc:chgData name="Lina Romančikaitė-Klingienė" userId="d1af1793-c0b7-432c-a16f-b1ace8e8d6de" providerId="ADAL" clId="{80877D61-A286-4B8E-8F6B-757A58249312}" dt="2026-05-14T20:45:18.076" v="1163" actId="6549"/>
        <pc:sldMkLst>
          <pc:docMk/>
          <pc:sldMk cId="676479420" sldId="473"/>
        </pc:sldMkLst>
        <pc:spChg chg="mod">
          <ac:chgData name="Lina Romančikaitė-Klingienė" userId="d1af1793-c0b7-432c-a16f-b1ace8e8d6de" providerId="ADAL" clId="{80877D61-A286-4B8E-8F6B-757A58249312}" dt="2026-05-14T20:45:09.075" v="1162" actId="20577"/>
          <ac:spMkLst>
            <pc:docMk/>
            <pc:sldMk cId="676479420" sldId="473"/>
            <ac:spMk id="8" creationId="{F75B26A3-7587-6DAF-6861-94BB5A590359}"/>
          </ac:spMkLst>
        </pc:spChg>
        <pc:spChg chg="mod">
          <ac:chgData name="Lina Romančikaitė-Klingienė" userId="d1af1793-c0b7-432c-a16f-b1ace8e8d6de" providerId="ADAL" clId="{80877D61-A286-4B8E-8F6B-757A58249312}" dt="2026-05-14T20:45:18.076" v="1163" actId="6549"/>
          <ac:spMkLst>
            <pc:docMk/>
            <pc:sldMk cId="676479420" sldId="473"/>
            <ac:spMk id="35" creationId="{71F4CC86-ECBA-0499-69D9-2D0126C72245}"/>
          </ac:spMkLst>
        </pc:spChg>
      </pc:sldChg>
      <pc:sldChg chg="modSp mod">
        <pc:chgData name="Lina Romančikaitė-Klingienė" userId="d1af1793-c0b7-432c-a16f-b1ace8e8d6de" providerId="ADAL" clId="{80877D61-A286-4B8E-8F6B-757A58249312}" dt="2026-05-14T20:45:35.266" v="1165" actId="6549"/>
        <pc:sldMkLst>
          <pc:docMk/>
          <pc:sldMk cId="1136436369" sldId="474"/>
        </pc:sldMkLst>
        <pc:spChg chg="mod">
          <ac:chgData name="Lina Romančikaitė-Klingienė" userId="d1af1793-c0b7-432c-a16f-b1ace8e8d6de" providerId="ADAL" clId="{80877D61-A286-4B8E-8F6B-757A58249312}" dt="2026-05-14T20:45:30.169" v="1164" actId="20577"/>
          <ac:spMkLst>
            <pc:docMk/>
            <pc:sldMk cId="1136436369" sldId="474"/>
            <ac:spMk id="24" creationId="{8DBA08C7-57BB-1EF4-E110-EE5DB8FD7A7E}"/>
          </ac:spMkLst>
        </pc:spChg>
        <pc:spChg chg="mod">
          <ac:chgData name="Lina Romančikaitė-Klingienė" userId="d1af1793-c0b7-432c-a16f-b1ace8e8d6de" providerId="ADAL" clId="{80877D61-A286-4B8E-8F6B-757A58249312}" dt="2026-05-14T20:45:35.266" v="1165" actId="6549"/>
          <ac:spMkLst>
            <pc:docMk/>
            <pc:sldMk cId="1136436369" sldId="474"/>
            <ac:spMk id="35" creationId="{00C6B53D-E843-33A5-4A77-E4B225BFBBC0}"/>
          </ac:spMkLst>
        </pc:spChg>
      </pc:sldChg>
      <pc:sldChg chg="modSp mod">
        <pc:chgData name="Lina Romančikaitė-Klingienė" userId="d1af1793-c0b7-432c-a16f-b1ace8e8d6de" providerId="ADAL" clId="{80877D61-A286-4B8E-8F6B-757A58249312}" dt="2026-05-14T20:46:28.894" v="1169" actId="6549"/>
        <pc:sldMkLst>
          <pc:docMk/>
          <pc:sldMk cId="1593018553" sldId="475"/>
        </pc:sldMkLst>
        <pc:spChg chg="mod">
          <ac:chgData name="Lina Romančikaitė-Klingienė" userId="d1af1793-c0b7-432c-a16f-b1ace8e8d6de" providerId="ADAL" clId="{80877D61-A286-4B8E-8F6B-757A58249312}" dt="2026-05-14T20:46:13.754" v="1168" actId="6549"/>
          <ac:spMkLst>
            <pc:docMk/>
            <pc:sldMk cId="1593018553" sldId="475"/>
            <ac:spMk id="19" creationId="{6945B61F-E836-F01E-0894-8B79D4ABB31F}"/>
          </ac:spMkLst>
        </pc:spChg>
        <pc:spChg chg="mod">
          <ac:chgData name="Lina Romančikaitė-Klingienė" userId="d1af1793-c0b7-432c-a16f-b1ace8e8d6de" providerId="ADAL" clId="{80877D61-A286-4B8E-8F6B-757A58249312}" dt="2026-05-14T20:46:28.894" v="1169" actId="6549"/>
          <ac:spMkLst>
            <pc:docMk/>
            <pc:sldMk cId="1593018553" sldId="475"/>
            <ac:spMk id="39" creationId="{4B4626C4-AA56-00DD-F37E-337388990244}"/>
          </ac:spMkLst>
        </pc:spChg>
      </pc:sldChg>
      <pc:sldChg chg="modSp mod">
        <pc:chgData name="Lina Romančikaitė-Klingienė" userId="d1af1793-c0b7-432c-a16f-b1ace8e8d6de" providerId="ADAL" clId="{80877D61-A286-4B8E-8F6B-757A58249312}" dt="2026-05-14T20:45:53.749" v="1167" actId="6549"/>
        <pc:sldMkLst>
          <pc:docMk/>
          <pc:sldMk cId="3252527966" sldId="477"/>
        </pc:sldMkLst>
        <pc:spChg chg="mod">
          <ac:chgData name="Lina Romančikaitė-Klingienė" userId="d1af1793-c0b7-432c-a16f-b1ace8e8d6de" providerId="ADAL" clId="{80877D61-A286-4B8E-8F6B-757A58249312}" dt="2026-05-14T20:45:47.583" v="1166" actId="20577"/>
          <ac:spMkLst>
            <pc:docMk/>
            <pc:sldMk cId="3252527966" sldId="477"/>
            <ac:spMk id="8" creationId="{CD916F2F-5EFF-5637-0193-34710DD02112}"/>
          </ac:spMkLst>
        </pc:spChg>
        <pc:spChg chg="mod">
          <ac:chgData name="Lina Romančikaitė-Klingienė" userId="d1af1793-c0b7-432c-a16f-b1ace8e8d6de" providerId="ADAL" clId="{80877D61-A286-4B8E-8F6B-757A58249312}" dt="2026-05-14T20:45:53.749" v="1167" actId="6549"/>
          <ac:spMkLst>
            <pc:docMk/>
            <pc:sldMk cId="3252527966" sldId="477"/>
            <ac:spMk id="23" creationId="{1B995408-8122-E13A-F926-163AEACEFF14}"/>
          </ac:spMkLst>
        </pc:spChg>
      </pc:sldChg>
      <pc:sldChg chg="modSp mod">
        <pc:chgData name="Lina Romančikaitė-Klingienė" userId="d1af1793-c0b7-432c-a16f-b1ace8e8d6de" providerId="ADAL" clId="{80877D61-A286-4B8E-8F6B-757A58249312}" dt="2026-05-14T20:48:07.512" v="1181" actId="20577"/>
        <pc:sldMkLst>
          <pc:docMk/>
          <pc:sldMk cId="1503742273" sldId="483"/>
        </pc:sldMkLst>
        <pc:spChg chg="mod">
          <ac:chgData name="Lina Romančikaitė-Klingienė" userId="d1af1793-c0b7-432c-a16f-b1ace8e8d6de" providerId="ADAL" clId="{80877D61-A286-4B8E-8F6B-757A58249312}" dt="2026-05-14T20:48:07.512" v="1181" actId="20577"/>
          <ac:spMkLst>
            <pc:docMk/>
            <pc:sldMk cId="1503742273" sldId="483"/>
            <ac:spMk id="11" creationId="{CA6368BB-4704-A6A2-7F6B-037646A166B3}"/>
          </ac:spMkLst>
        </pc:spChg>
        <pc:spChg chg="mod">
          <ac:chgData name="Lina Romančikaitė-Klingienė" userId="d1af1793-c0b7-432c-a16f-b1ace8e8d6de" providerId="ADAL" clId="{80877D61-A286-4B8E-8F6B-757A58249312}" dt="2026-05-14T20:47:57.792" v="1180" actId="20577"/>
          <ac:spMkLst>
            <pc:docMk/>
            <pc:sldMk cId="1503742273" sldId="483"/>
            <ac:spMk id="15" creationId="{891D6F44-77AC-5F42-C858-BC3FD4FBE4A6}"/>
          </ac:spMkLst>
        </pc:spChg>
      </pc:sldChg>
      <pc:sldChg chg="modSp mod">
        <pc:chgData name="Lina Romančikaitė-Klingienė" userId="d1af1793-c0b7-432c-a16f-b1ace8e8d6de" providerId="ADAL" clId="{80877D61-A286-4B8E-8F6B-757A58249312}" dt="2026-05-14T20:47:04.922" v="1177" actId="6549"/>
        <pc:sldMkLst>
          <pc:docMk/>
          <pc:sldMk cId="4034665567" sldId="485"/>
        </pc:sldMkLst>
        <pc:spChg chg="mod">
          <ac:chgData name="Lina Romančikaitė-Klingienė" userId="d1af1793-c0b7-432c-a16f-b1ace8e8d6de" providerId="ADAL" clId="{80877D61-A286-4B8E-8F6B-757A58249312}" dt="2026-05-14T20:46:54.999" v="1176" actId="6549"/>
          <ac:spMkLst>
            <pc:docMk/>
            <pc:sldMk cId="4034665567" sldId="485"/>
            <ac:spMk id="11" creationId="{DBEF4C5F-49DC-D21A-774F-E59F601A0524}"/>
          </ac:spMkLst>
        </pc:spChg>
        <pc:spChg chg="mod">
          <ac:chgData name="Lina Romančikaitė-Klingienė" userId="d1af1793-c0b7-432c-a16f-b1ace8e8d6de" providerId="ADAL" clId="{80877D61-A286-4B8E-8F6B-757A58249312}" dt="2026-05-14T20:47:04.922" v="1177" actId="6549"/>
          <ac:spMkLst>
            <pc:docMk/>
            <pc:sldMk cId="4034665567" sldId="485"/>
            <ac:spMk id="30" creationId="{47B4A00F-2C5C-1576-93E0-07936978AE30}"/>
          </ac:spMkLst>
        </pc:spChg>
      </pc:sldChg>
      <pc:sldChg chg="modSp mod">
        <pc:chgData name="Lina Romančikaitė-Klingienė" userId="d1af1793-c0b7-432c-a16f-b1ace8e8d6de" providerId="ADAL" clId="{80877D61-A286-4B8E-8F6B-757A58249312}" dt="2026-05-14T20:50:31.351" v="1211" actId="20577"/>
        <pc:sldMkLst>
          <pc:docMk/>
          <pc:sldMk cId="574317543" sldId="486"/>
        </pc:sldMkLst>
        <pc:spChg chg="mod">
          <ac:chgData name="Lina Romančikaitė-Klingienė" userId="d1af1793-c0b7-432c-a16f-b1ace8e8d6de" providerId="ADAL" clId="{80877D61-A286-4B8E-8F6B-757A58249312}" dt="2026-05-14T20:50:31.351" v="1211" actId="20577"/>
          <ac:spMkLst>
            <pc:docMk/>
            <pc:sldMk cId="574317543" sldId="486"/>
            <ac:spMk id="19" creationId="{58495184-E64D-38AF-15BC-BB35FDC34BA6}"/>
          </ac:spMkLst>
        </pc:spChg>
      </pc:sldChg>
      <pc:sldChg chg="modSp mod">
        <pc:chgData name="Lina Romančikaitė-Klingienė" userId="d1af1793-c0b7-432c-a16f-b1ace8e8d6de" providerId="ADAL" clId="{80877D61-A286-4B8E-8F6B-757A58249312}" dt="2026-05-14T20:49:43.876" v="1193" actId="20577"/>
        <pc:sldMkLst>
          <pc:docMk/>
          <pc:sldMk cId="902991243" sldId="487"/>
        </pc:sldMkLst>
        <pc:spChg chg="mod">
          <ac:chgData name="Lina Romančikaitė-Klingienė" userId="d1af1793-c0b7-432c-a16f-b1ace8e8d6de" providerId="ADAL" clId="{80877D61-A286-4B8E-8F6B-757A58249312}" dt="2026-05-14T20:48:33.220" v="1184" actId="20577"/>
          <ac:spMkLst>
            <pc:docMk/>
            <pc:sldMk cId="902991243" sldId="487"/>
            <ac:spMk id="13" creationId="{3793A312-C872-7FC2-802C-C13948E80F79}"/>
          </ac:spMkLst>
        </pc:spChg>
        <pc:spChg chg="mod">
          <ac:chgData name="Lina Romančikaitė-Klingienė" userId="d1af1793-c0b7-432c-a16f-b1ace8e8d6de" providerId="ADAL" clId="{80877D61-A286-4B8E-8F6B-757A58249312}" dt="2026-05-14T20:48:44.649" v="1185" actId="6549"/>
          <ac:spMkLst>
            <pc:docMk/>
            <pc:sldMk cId="902991243" sldId="487"/>
            <ac:spMk id="19" creationId="{966A1349-D67E-D919-0A7A-AEAD721F65FF}"/>
          </ac:spMkLst>
        </pc:spChg>
        <pc:spChg chg="mod">
          <ac:chgData name="Lina Romančikaitė-Klingienė" userId="d1af1793-c0b7-432c-a16f-b1ace8e8d6de" providerId="ADAL" clId="{80877D61-A286-4B8E-8F6B-757A58249312}" dt="2026-05-14T20:49:24.887" v="1192" actId="1076"/>
          <ac:spMkLst>
            <pc:docMk/>
            <pc:sldMk cId="902991243" sldId="487"/>
            <ac:spMk id="27" creationId="{79F4FD8A-EA6C-D2CA-7462-89776A818555}"/>
          </ac:spMkLst>
        </pc:spChg>
        <pc:spChg chg="mod">
          <ac:chgData name="Lina Romančikaitė-Klingienė" userId="d1af1793-c0b7-432c-a16f-b1ace8e8d6de" providerId="ADAL" clId="{80877D61-A286-4B8E-8F6B-757A58249312}" dt="2026-05-14T20:49:43.876" v="1193" actId="20577"/>
          <ac:spMkLst>
            <pc:docMk/>
            <pc:sldMk cId="902991243" sldId="487"/>
            <ac:spMk id="54" creationId="{D14DA290-DCB4-F7E2-E8E5-967C23D5079C}"/>
          </ac:spMkLst>
        </pc:spChg>
        <pc:cxnChg chg="mod">
          <ac:chgData name="Lina Romančikaitė-Klingienė" userId="d1af1793-c0b7-432c-a16f-b1ace8e8d6de" providerId="ADAL" clId="{80877D61-A286-4B8E-8F6B-757A58249312}" dt="2026-05-14T20:49:24.887" v="1192" actId="1076"/>
          <ac:cxnSpMkLst>
            <pc:docMk/>
            <pc:sldMk cId="902991243" sldId="487"/>
            <ac:cxnSpMk id="28" creationId="{2C556ABE-B7A4-8676-3203-52669025C87A}"/>
          </ac:cxnSpMkLst>
        </pc:cxnChg>
      </pc:sldChg>
      <pc:sldChg chg="modSp mod">
        <pc:chgData name="Lina Romančikaitė-Klingienė" userId="d1af1793-c0b7-432c-a16f-b1ace8e8d6de" providerId="ADAL" clId="{80877D61-A286-4B8E-8F6B-757A58249312}" dt="2026-05-14T20:40:00.090" v="1147" actId="20577"/>
        <pc:sldMkLst>
          <pc:docMk/>
          <pc:sldMk cId="3573623840" sldId="494"/>
        </pc:sldMkLst>
        <pc:spChg chg="mod">
          <ac:chgData name="Lina Romančikaitė-Klingienė" userId="d1af1793-c0b7-432c-a16f-b1ace8e8d6de" providerId="ADAL" clId="{80877D61-A286-4B8E-8F6B-757A58249312}" dt="2026-05-14T20:40:00.090" v="1147" actId="20577"/>
          <ac:spMkLst>
            <pc:docMk/>
            <pc:sldMk cId="3573623840" sldId="494"/>
            <ac:spMk id="28" creationId="{26B1AA4D-C976-93EE-9325-DC7862EB1FB9}"/>
          </ac:spMkLst>
        </pc:spChg>
      </pc:sldChg>
      <pc:sldChg chg="modSp mod">
        <pc:chgData name="Lina Romančikaitė-Klingienė" userId="d1af1793-c0b7-432c-a16f-b1ace8e8d6de" providerId="ADAL" clId="{80877D61-A286-4B8E-8F6B-757A58249312}" dt="2026-05-14T20:42:24.461" v="1149" actId="6549"/>
        <pc:sldMkLst>
          <pc:docMk/>
          <pc:sldMk cId="2140950452" sldId="495"/>
        </pc:sldMkLst>
        <pc:spChg chg="mod">
          <ac:chgData name="Lina Romančikaitė-Klingienė" userId="d1af1793-c0b7-432c-a16f-b1ace8e8d6de" providerId="ADAL" clId="{80877D61-A286-4B8E-8F6B-757A58249312}" dt="2026-05-14T20:42:24.461" v="1149" actId="6549"/>
          <ac:spMkLst>
            <pc:docMk/>
            <pc:sldMk cId="2140950452" sldId="495"/>
            <ac:spMk id="19" creationId="{D68D5DD5-6128-009B-904A-EDA625A50593}"/>
          </ac:spMkLst>
        </pc:spChg>
      </pc:sldChg>
      <pc:sldChg chg="modSp mod">
        <pc:chgData name="Lina Romančikaitė-Klingienė" userId="d1af1793-c0b7-432c-a16f-b1ace8e8d6de" providerId="ADAL" clId="{80877D61-A286-4B8E-8F6B-757A58249312}" dt="2026-05-14T20:42:34.604" v="1150" actId="6549"/>
        <pc:sldMkLst>
          <pc:docMk/>
          <pc:sldMk cId="3242618062" sldId="496"/>
        </pc:sldMkLst>
        <pc:spChg chg="mod">
          <ac:chgData name="Lina Romančikaitė-Klingienė" userId="d1af1793-c0b7-432c-a16f-b1ace8e8d6de" providerId="ADAL" clId="{80877D61-A286-4B8E-8F6B-757A58249312}" dt="2026-05-14T20:42:34.604" v="1150" actId="6549"/>
          <ac:spMkLst>
            <pc:docMk/>
            <pc:sldMk cId="3242618062" sldId="496"/>
            <ac:spMk id="6" creationId="{0A5E1F05-4933-3EFA-4460-E0467E175D4D}"/>
          </ac:spMkLst>
        </pc:spChg>
      </pc:sldChg>
      <pc:sldChg chg="modSp mod">
        <pc:chgData name="Lina Romančikaitė-Klingienė" userId="d1af1793-c0b7-432c-a16f-b1ace8e8d6de" providerId="ADAL" clId="{80877D61-A286-4B8E-8F6B-757A58249312}" dt="2026-05-14T20:53:42.463" v="1236" actId="20577"/>
        <pc:sldMkLst>
          <pc:docMk/>
          <pc:sldMk cId="2750818900" sldId="499"/>
        </pc:sldMkLst>
        <pc:spChg chg="mod">
          <ac:chgData name="Lina Romančikaitė-Klingienė" userId="d1af1793-c0b7-432c-a16f-b1ace8e8d6de" providerId="ADAL" clId="{80877D61-A286-4B8E-8F6B-757A58249312}" dt="2026-05-14T20:53:42.463" v="1236" actId="20577"/>
          <ac:spMkLst>
            <pc:docMk/>
            <pc:sldMk cId="2750818900" sldId="499"/>
            <ac:spMk id="9" creationId="{39160B2F-2DBA-AE9E-E9DA-430B7E287AA3}"/>
          </ac:spMkLst>
        </pc:spChg>
        <pc:spChg chg="mod">
          <ac:chgData name="Lina Romančikaitė-Klingienė" userId="d1af1793-c0b7-432c-a16f-b1ace8e8d6de" providerId="ADAL" clId="{80877D61-A286-4B8E-8F6B-757A58249312}" dt="2026-05-14T20:52:51.944" v="1235" actId="20577"/>
          <ac:spMkLst>
            <pc:docMk/>
            <pc:sldMk cId="2750818900" sldId="499"/>
            <ac:spMk id="25" creationId="{D2C760D3-8B44-E912-4DFB-58BF86E23701}"/>
          </ac:spMkLst>
        </pc:spChg>
      </pc:sldChg>
      <pc:sldChg chg="addSp delSp modSp mod">
        <pc:chgData name="Lina Romančikaitė-Klingienė" userId="d1af1793-c0b7-432c-a16f-b1ace8e8d6de" providerId="ADAL" clId="{80877D61-A286-4B8E-8F6B-757A58249312}" dt="2026-05-19T00:31:07.502" v="1350" actId="2711"/>
        <pc:sldMkLst>
          <pc:docMk/>
          <pc:sldMk cId="399576431" sldId="500"/>
        </pc:sldMkLst>
        <pc:spChg chg="del mod">
          <ac:chgData name="Lina Romančikaitė-Klingienė" userId="d1af1793-c0b7-432c-a16f-b1ace8e8d6de" providerId="ADAL" clId="{80877D61-A286-4B8E-8F6B-757A58249312}" dt="2026-05-19T00:17:26.203" v="1348" actId="478"/>
          <ac:spMkLst>
            <pc:docMk/>
            <pc:sldMk cId="399576431" sldId="500"/>
            <ac:spMk id="3" creationId="{9AD6E186-2111-1A15-D24C-B8C947811596}"/>
          </ac:spMkLst>
        </pc:spChg>
        <pc:spChg chg="mod">
          <ac:chgData name="Lina Romančikaitė-Klingienė" userId="d1af1793-c0b7-432c-a16f-b1ace8e8d6de" providerId="ADAL" clId="{80877D61-A286-4B8E-8F6B-757A58249312}" dt="2026-05-19T00:31:07.502" v="1350" actId="2711"/>
          <ac:spMkLst>
            <pc:docMk/>
            <pc:sldMk cId="399576431" sldId="500"/>
            <ac:spMk id="6" creationId="{1AE2AFA2-E48A-E1E5-D4CD-C04188C4AEB4}"/>
          </ac:spMkLst>
        </pc:spChg>
        <pc:picChg chg="add del">
          <ac:chgData name="Lina Romančikaitė-Klingienė" userId="d1af1793-c0b7-432c-a16f-b1ace8e8d6de" providerId="ADAL" clId="{80877D61-A286-4B8E-8F6B-757A58249312}" dt="2026-05-19T00:17:24.726" v="1347" actId="478"/>
          <ac:picMkLst>
            <pc:docMk/>
            <pc:sldMk cId="399576431" sldId="500"/>
            <ac:picMk id="10" creationId="{00000000-0000-0000-0000-000000000000}"/>
          </ac:picMkLst>
        </pc:picChg>
      </pc:sldChg>
      <pc:sldChg chg="modSp mod">
        <pc:chgData name="Lina Romančikaitė-Klingienė" userId="d1af1793-c0b7-432c-a16f-b1ace8e8d6de" providerId="ADAL" clId="{80877D61-A286-4B8E-8F6B-757A58249312}" dt="2026-05-14T20:03:20.032" v="195" actId="20577"/>
        <pc:sldMkLst>
          <pc:docMk/>
          <pc:sldMk cId="962864486" sldId="501"/>
        </pc:sldMkLst>
        <pc:spChg chg="mod">
          <ac:chgData name="Lina Romančikaitė-Klingienė" userId="d1af1793-c0b7-432c-a16f-b1ace8e8d6de" providerId="ADAL" clId="{80877D61-A286-4B8E-8F6B-757A58249312}" dt="2026-05-14T20:03:20.032" v="195" actId="20577"/>
          <ac:spMkLst>
            <pc:docMk/>
            <pc:sldMk cId="962864486" sldId="501"/>
            <ac:spMk id="11" creationId="{998F5886-6887-8535-3D30-CA92E0C2E546}"/>
          </ac:spMkLst>
        </pc:spChg>
      </pc:sldChg>
      <pc:sldChg chg="modSp mod">
        <pc:chgData name="Lina Romančikaitė-Klingienė" userId="d1af1793-c0b7-432c-a16f-b1ace8e8d6de" providerId="ADAL" clId="{80877D61-A286-4B8E-8F6B-757A58249312}" dt="2026-05-14T19:32:29.506" v="45" actId="20577"/>
        <pc:sldMkLst>
          <pc:docMk/>
          <pc:sldMk cId="3695766328" sldId="504"/>
        </pc:sldMkLst>
        <pc:spChg chg="mod">
          <ac:chgData name="Lina Romančikaitė-Klingienė" userId="d1af1793-c0b7-432c-a16f-b1ace8e8d6de" providerId="ADAL" clId="{80877D61-A286-4B8E-8F6B-757A58249312}" dt="2026-05-14T19:32:29.506" v="45" actId="20577"/>
          <ac:spMkLst>
            <pc:docMk/>
            <pc:sldMk cId="3695766328" sldId="504"/>
            <ac:spMk id="4" creationId="{898FE243-B5E7-63E7-6588-350944B65745}"/>
          </ac:spMkLst>
        </pc:spChg>
      </pc:sldChg>
      <pc:sldChg chg="addSp modSp mod">
        <pc:chgData name="Lina Romančikaitė-Klingienė" userId="d1af1793-c0b7-432c-a16f-b1ace8e8d6de" providerId="ADAL" clId="{80877D61-A286-4B8E-8F6B-757A58249312}" dt="2026-05-18T20:31:26.040" v="1306" actId="20577"/>
        <pc:sldMkLst>
          <pc:docMk/>
          <pc:sldMk cId="455603187" sldId="509"/>
        </pc:sldMkLst>
        <pc:spChg chg="mod">
          <ac:chgData name="Lina Romančikaitė-Klingienė" userId="d1af1793-c0b7-432c-a16f-b1ace8e8d6de" providerId="ADAL" clId="{80877D61-A286-4B8E-8F6B-757A58249312}" dt="2026-05-14T21:00:35.279" v="1248" actId="20577"/>
          <ac:spMkLst>
            <pc:docMk/>
            <pc:sldMk cId="455603187" sldId="509"/>
            <ac:spMk id="7" creationId="{00000000-0000-0000-0000-000000000000}"/>
          </ac:spMkLst>
        </pc:spChg>
        <pc:spChg chg="mod">
          <ac:chgData name="Lina Romančikaitė-Klingienė" userId="d1af1793-c0b7-432c-a16f-b1ace8e8d6de" providerId="ADAL" clId="{80877D61-A286-4B8E-8F6B-757A58249312}" dt="2026-05-18T20:31:26.040" v="1306" actId="20577"/>
          <ac:spMkLst>
            <pc:docMk/>
            <pc:sldMk cId="455603187" sldId="509"/>
            <ac:spMk id="13" creationId="{D8BEBE8A-6057-CB6E-A80B-42DAF9FD7F25}"/>
          </ac:spMkLst>
        </pc:spChg>
      </pc:sldChg>
      <pc:sldChg chg="modSp mod">
        <pc:chgData name="Lina Romančikaitė-Klingienė" userId="d1af1793-c0b7-432c-a16f-b1ace8e8d6de" providerId="ADAL" clId="{80877D61-A286-4B8E-8F6B-757A58249312}" dt="2026-05-14T20:52:20.627" v="1234" actId="6549"/>
        <pc:sldMkLst>
          <pc:docMk/>
          <pc:sldMk cId="3982664642" sldId="510"/>
        </pc:sldMkLst>
        <pc:spChg chg="mod">
          <ac:chgData name="Lina Romančikaitė-Klingienė" userId="d1af1793-c0b7-432c-a16f-b1ace8e8d6de" providerId="ADAL" clId="{80877D61-A286-4B8E-8F6B-757A58249312}" dt="2026-05-14T20:52:01.865" v="1230" actId="20577"/>
          <ac:spMkLst>
            <pc:docMk/>
            <pc:sldMk cId="3982664642" sldId="510"/>
            <ac:spMk id="37" creationId="{735F3633-C35A-F1D1-2E11-644361967AD3}"/>
          </ac:spMkLst>
        </pc:spChg>
        <pc:spChg chg="mod">
          <ac:chgData name="Lina Romančikaitė-Klingienė" userId="d1af1793-c0b7-432c-a16f-b1ace8e8d6de" providerId="ADAL" clId="{80877D61-A286-4B8E-8F6B-757A58249312}" dt="2026-05-14T20:52:20.627" v="1234" actId="6549"/>
          <ac:spMkLst>
            <pc:docMk/>
            <pc:sldMk cId="3982664642" sldId="510"/>
            <ac:spMk id="58" creationId="{192A228D-66A3-16BD-112C-994E6471F565}"/>
          </ac:spMkLst>
        </pc:spChg>
      </pc:sldChg>
      <pc:sldChg chg="modSp mod">
        <pc:chgData name="Lina Romančikaitė-Klingienė" userId="d1af1793-c0b7-432c-a16f-b1ace8e8d6de" providerId="ADAL" clId="{80877D61-A286-4B8E-8F6B-757A58249312}" dt="2026-05-14T20:51:41.515" v="1229" actId="1076"/>
        <pc:sldMkLst>
          <pc:docMk/>
          <pc:sldMk cId="389709486" sldId="511"/>
        </pc:sldMkLst>
        <pc:spChg chg="mod">
          <ac:chgData name="Lina Romančikaitė-Klingienė" userId="d1af1793-c0b7-432c-a16f-b1ace8e8d6de" providerId="ADAL" clId="{80877D61-A286-4B8E-8F6B-757A58249312}" dt="2026-05-14T20:51:41.515" v="1229" actId="1076"/>
          <ac:spMkLst>
            <pc:docMk/>
            <pc:sldMk cId="389709486" sldId="511"/>
            <ac:spMk id="4" creationId="{8A23B8C8-5612-CCC4-4EBD-1E5F7016D3FF}"/>
          </ac:spMkLst>
        </pc:spChg>
        <pc:spChg chg="mod">
          <ac:chgData name="Lina Romančikaitė-Klingienė" userId="d1af1793-c0b7-432c-a16f-b1ace8e8d6de" providerId="ADAL" clId="{80877D61-A286-4B8E-8F6B-757A58249312}" dt="2026-05-14T20:51:27.189" v="1228" actId="6549"/>
          <ac:spMkLst>
            <pc:docMk/>
            <pc:sldMk cId="389709486" sldId="511"/>
            <ac:spMk id="38" creationId="{43087BE9-46E9-822C-3F61-2286EC6BF3F9}"/>
          </ac:spMkLst>
        </pc:spChg>
        <pc:cxnChg chg="mod">
          <ac:chgData name="Lina Romančikaitė-Klingienė" userId="d1af1793-c0b7-432c-a16f-b1ace8e8d6de" providerId="ADAL" clId="{80877D61-A286-4B8E-8F6B-757A58249312}" dt="2026-05-14T20:51:26.588" v="1227" actId="6549"/>
          <ac:cxnSpMkLst>
            <pc:docMk/>
            <pc:sldMk cId="389709486" sldId="511"/>
            <ac:cxnSpMk id="22" creationId="{5E799850-64D8-1307-539D-AF52E9D853E6}"/>
          </ac:cxnSpMkLst>
        </pc:cxnChg>
      </pc:sldChg>
      <pc:sldChg chg="modSp mod">
        <pc:chgData name="Lina Romančikaitė-Klingienė" userId="d1af1793-c0b7-432c-a16f-b1ace8e8d6de" providerId="ADAL" clId="{80877D61-A286-4B8E-8F6B-757A58249312}" dt="2026-05-14T20:38:23.310" v="1144" actId="20577"/>
        <pc:sldMkLst>
          <pc:docMk/>
          <pc:sldMk cId="3246023630" sldId="512"/>
        </pc:sldMkLst>
        <pc:spChg chg="mod">
          <ac:chgData name="Lina Romančikaitė-Klingienė" userId="d1af1793-c0b7-432c-a16f-b1ace8e8d6de" providerId="ADAL" clId="{80877D61-A286-4B8E-8F6B-757A58249312}" dt="2026-05-14T20:38:23.310" v="1144" actId="20577"/>
          <ac:spMkLst>
            <pc:docMk/>
            <pc:sldMk cId="3246023630" sldId="512"/>
            <ac:spMk id="20" creationId="{A2D9DFDB-E4FB-1D87-C787-F790B7AAC0FA}"/>
          </ac:spMkLst>
        </pc:spChg>
        <pc:spChg chg="mod">
          <ac:chgData name="Lina Romančikaitė-Klingienė" userId="d1af1793-c0b7-432c-a16f-b1ace8e8d6de" providerId="ADAL" clId="{80877D61-A286-4B8E-8F6B-757A58249312}" dt="2026-05-14T20:38:05.645" v="1141"/>
          <ac:spMkLst>
            <pc:docMk/>
            <pc:sldMk cId="3246023630" sldId="512"/>
            <ac:spMk id="22" creationId="{C96D4069-31A5-5BED-CDA3-310602C3020F}"/>
          </ac:spMkLst>
        </pc:spChg>
        <pc:spChg chg="mod">
          <ac:chgData name="Lina Romančikaitė-Klingienė" userId="d1af1793-c0b7-432c-a16f-b1ace8e8d6de" providerId="ADAL" clId="{80877D61-A286-4B8E-8F6B-757A58249312}" dt="2026-05-14T19:37:01.687" v="62" actId="20577"/>
          <ac:spMkLst>
            <pc:docMk/>
            <pc:sldMk cId="3246023630" sldId="512"/>
            <ac:spMk id="25" creationId="{665A1788-A569-19E3-EE1B-1852AA45CD5A}"/>
          </ac:spMkLst>
        </pc:spChg>
        <pc:spChg chg="mod">
          <ac:chgData name="Lina Romančikaitė-Klingienė" userId="d1af1793-c0b7-432c-a16f-b1ace8e8d6de" providerId="ADAL" clId="{80877D61-A286-4B8E-8F6B-757A58249312}" dt="2026-05-14T20:38:00.763" v="1140"/>
          <ac:spMkLst>
            <pc:docMk/>
            <pc:sldMk cId="3246023630" sldId="512"/>
            <ac:spMk id="36" creationId="{B0FDEDB4-7C1E-5D1F-DAA0-6E6816139FDB}"/>
          </ac:spMkLst>
        </pc:spChg>
        <pc:spChg chg="mod">
          <ac:chgData name="Lina Romančikaitė-Klingienė" userId="d1af1793-c0b7-432c-a16f-b1ace8e8d6de" providerId="ADAL" clId="{80877D61-A286-4B8E-8F6B-757A58249312}" dt="2026-05-14T19:38:41.348" v="73" actId="20577"/>
          <ac:spMkLst>
            <pc:docMk/>
            <pc:sldMk cId="3246023630" sldId="512"/>
            <ac:spMk id="37" creationId="{FB678942-E303-8BC5-7C27-8AFAC1D63BA1}"/>
          </ac:spMkLst>
        </pc:spChg>
        <pc:spChg chg="mod">
          <ac:chgData name="Lina Romančikaitė-Klingienė" userId="d1af1793-c0b7-432c-a16f-b1ace8e8d6de" providerId="ADAL" clId="{80877D61-A286-4B8E-8F6B-757A58249312}" dt="2026-05-14T19:41:08.576" v="88" actId="1076"/>
          <ac:spMkLst>
            <pc:docMk/>
            <pc:sldMk cId="3246023630" sldId="512"/>
            <ac:spMk id="42" creationId="{36E7F782-3857-C81F-86D1-A309AF16ED2B}"/>
          </ac:spMkLst>
        </pc:spChg>
      </pc:sldChg>
      <pc:sldChg chg="addSp modSp mod">
        <pc:chgData name="Lina Romančikaitė-Klingienė" userId="d1af1793-c0b7-432c-a16f-b1ace8e8d6de" providerId="ADAL" clId="{80877D61-A286-4B8E-8F6B-757A58249312}" dt="2026-05-14T21:05:23.121" v="1284" actId="1076"/>
        <pc:sldMkLst>
          <pc:docMk/>
          <pc:sldMk cId="1399491563" sldId="513"/>
        </pc:sldMkLst>
        <pc:spChg chg="mod">
          <ac:chgData name="Lina Romančikaitė-Klingienė" userId="d1af1793-c0b7-432c-a16f-b1ace8e8d6de" providerId="ADAL" clId="{80877D61-A286-4B8E-8F6B-757A58249312}" dt="2026-05-14T21:05:01.744" v="1281" actId="1076"/>
          <ac:spMkLst>
            <pc:docMk/>
            <pc:sldMk cId="1399491563" sldId="513"/>
            <ac:spMk id="20" creationId="{52E3C673-FA0B-D767-1281-59AC03C52FDF}"/>
          </ac:spMkLst>
        </pc:spChg>
        <pc:spChg chg="mod">
          <ac:chgData name="Lina Romančikaitė-Klingienė" userId="d1af1793-c0b7-432c-a16f-b1ace8e8d6de" providerId="ADAL" clId="{80877D61-A286-4B8E-8F6B-757A58249312}" dt="2026-05-14T21:05:11.054" v="1283" actId="1076"/>
          <ac:spMkLst>
            <pc:docMk/>
            <pc:sldMk cId="1399491563" sldId="513"/>
            <ac:spMk id="22" creationId="{476A3FD4-24CA-8B56-2E87-3284F39C195F}"/>
          </ac:spMkLst>
        </pc:spChg>
        <pc:spChg chg="mod">
          <ac:chgData name="Lina Romančikaitė-Klingienė" userId="d1af1793-c0b7-432c-a16f-b1ace8e8d6de" providerId="ADAL" clId="{80877D61-A286-4B8E-8F6B-757A58249312}" dt="2026-05-14T21:04:34.333" v="1275" actId="1076"/>
          <ac:spMkLst>
            <pc:docMk/>
            <pc:sldMk cId="1399491563" sldId="513"/>
            <ac:spMk id="23" creationId="{E4EAC370-03DE-9FC9-CB12-D68357288B4A}"/>
          </ac:spMkLst>
        </pc:spChg>
        <pc:picChg chg="add mod ord">
          <ac:chgData name="Lina Romančikaitė-Klingienė" userId="d1af1793-c0b7-432c-a16f-b1ace8e8d6de" providerId="ADAL" clId="{80877D61-A286-4B8E-8F6B-757A58249312}" dt="2026-05-14T20:57:20.906" v="1241" actId="167"/>
          <ac:picMkLst>
            <pc:docMk/>
            <pc:sldMk cId="1399491563" sldId="513"/>
            <ac:picMk id="2" creationId="{E8216A0D-C81F-D177-9D53-4037C342859D}"/>
          </ac:picMkLst>
        </pc:picChg>
        <pc:picChg chg="mod">
          <ac:chgData name="Lina Romančikaitė-Klingienė" userId="d1af1793-c0b7-432c-a16f-b1ace8e8d6de" providerId="ADAL" clId="{80877D61-A286-4B8E-8F6B-757A58249312}" dt="2026-05-14T21:04:46.353" v="1277" actId="1076"/>
          <ac:picMkLst>
            <pc:docMk/>
            <pc:sldMk cId="1399491563" sldId="513"/>
            <ac:picMk id="14" creationId="{3FFF996B-34EA-8A24-3718-70D2458578B2}"/>
          </ac:picMkLst>
        </pc:picChg>
        <pc:picChg chg="mod">
          <ac:chgData name="Lina Romančikaitė-Klingienė" userId="d1af1793-c0b7-432c-a16f-b1ace8e8d6de" providerId="ADAL" clId="{80877D61-A286-4B8E-8F6B-757A58249312}" dt="2026-05-14T21:04:56.412" v="1280" actId="1076"/>
          <ac:picMkLst>
            <pc:docMk/>
            <pc:sldMk cId="1399491563" sldId="513"/>
            <ac:picMk id="15" creationId="{C7CE1EB8-ED7F-D34C-F3B6-7B231DC1DA5A}"/>
          </ac:picMkLst>
        </pc:picChg>
        <pc:picChg chg="mod">
          <ac:chgData name="Lina Romančikaitė-Klingienė" userId="d1af1793-c0b7-432c-a16f-b1ace8e8d6de" providerId="ADAL" clId="{80877D61-A286-4B8E-8F6B-757A58249312}" dt="2026-05-14T21:04:48.684" v="1278" actId="1076"/>
          <ac:picMkLst>
            <pc:docMk/>
            <pc:sldMk cId="1399491563" sldId="513"/>
            <ac:picMk id="16" creationId="{2BE29380-9E16-BC70-3988-4D0016F5B38D}"/>
          </ac:picMkLst>
        </pc:picChg>
        <pc:picChg chg="mod">
          <ac:chgData name="Lina Romančikaitė-Klingienė" userId="d1af1793-c0b7-432c-a16f-b1ace8e8d6de" providerId="ADAL" clId="{80877D61-A286-4B8E-8F6B-757A58249312}" dt="2026-05-14T21:04:51.481" v="1279" actId="1076"/>
          <ac:picMkLst>
            <pc:docMk/>
            <pc:sldMk cId="1399491563" sldId="513"/>
            <ac:picMk id="17" creationId="{A49E3242-4C5C-2372-A890-CB948C3CA2EA}"/>
          </ac:picMkLst>
        </pc:picChg>
        <pc:picChg chg="mod">
          <ac:chgData name="Lina Romančikaitė-Klingienė" userId="d1af1793-c0b7-432c-a16f-b1ace8e8d6de" providerId="ADAL" clId="{80877D61-A286-4B8E-8F6B-757A58249312}" dt="2026-05-14T21:05:04.292" v="1282" actId="1076"/>
          <ac:picMkLst>
            <pc:docMk/>
            <pc:sldMk cId="1399491563" sldId="513"/>
            <ac:picMk id="21" creationId="{CCACF160-7874-E3BB-FC6A-43B7E37E8748}"/>
          </ac:picMkLst>
        </pc:picChg>
        <pc:picChg chg="mod">
          <ac:chgData name="Lina Romančikaitė-Klingienė" userId="d1af1793-c0b7-432c-a16f-b1ace8e8d6de" providerId="ADAL" clId="{80877D61-A286-4B8E-8F6B-757A58249312}" dt="2026-05-14T21:05:23.121" v="1284" actId="1076"/>
          <ac:picMkLst>
            <pc:docMk/>
            <pc:sldMk cId="1399491563" sldId="513"/>
            <ac:picMk id="24" creationId="{D130E2F2-F2D4-7A6A-6672-29C687B242C8}"/>
          </ac:picMkLst>
        </pc:picChg>
        <pc:picChg chg="mod">
          <ac:chgData name="Lina Romančikaitė-Klingienė" userId="d1af1793-c0b7-432c-a16f-b1ace8e8d6de" providerId="ADAL" clId="{80877D61-A286-4B8E-8F6B-757A58249312}" dt="2026-05-14T21:04:27.524" v="1274" actId="14100"/>
          <ac:picMkLst>
            <pc:docMk/>
            <pc:sldMk cId="1399491563" sldId="513"/>
            <ac:picMk id="25" creationId="{3A023A68-0133-00EB-8BC6-A81D70EBCAA6}"/>
          </ac:picMkLst>
        </pc:picChg>
      </pc:sldChg>
      <pc:sldChg chg="addSp modSp mod">
        <pc:chgData name="Lina Romančikaitė-Klingienė" userId="d1af1793-c0b7-432c-a16f-b1ace8e8d6de" providerId="ADAL" clId="{80877D61-A286-4B8E-8F6B-757A58249312}" dt="2026-05-14T21:06:47.375" v="1295" actId="20577"/>
        <pc:sldMkLst>
          <pc:docMk/>
          <pc:sldMk cId="3857840558" sldId="514"/>
        </pc:sldMkLst>
        <pc:spChg chg="mod">
          <ac:chgData name="Lina Romančikaitė-Klingienė" userId="d1af1793-c0b7-432c-a16f-b1ace8e8d6de" providerId="ADAL" clId="{80877D61-A286-4B8E-8F6B-757A58249312}" dt="2026-05-14T21:05:37.475" v="1285" actId="255"/>
          <ac:spMkLst>
            <pc:docMk/>
            <pc:sldMk cId="3857840558" sldId="514"/>
            <ac:spMk id="10" creationId="{C1845E4F-4032-F29D-7D17-EF5DB42205B3}"/>
          </ac:spMkLst>
        </pc:spChg>
        <pc:spChg chg="mod">
          <ac:chgData name="Lina Romančikaitė-Klingienė" userId="d1af1793-c0b7-432c-a16f-b1ace8e8d6de" providerId="ADAL" clId="{80877D61-A286-4B8E-8F6B-757A58249312}" dt="2026-05-14T21:06:47.375" v="1295" actId="20577"/>
          <ac:spMkLst>
            <pc:docMk/>
            <pc:sldMk cId="3857840558" sldId="514"/>
            <ac:spMk id="12" creationId="{A1FCA9B1-9E83-FABD-F636-E1833A9A794B}"/>
          </ac:spMkLst>
        </pc:spChg>
        <pc:spChg chg="mod">
          <ac:chgData name="Lina Romančikaitė-Klingienė" userId="d1af1793-c0b7-432c-a16f-b1ace8e8d6de" providerId="ADAL" clId="{80877D61-A286-4B8E-8F6B-757A58249312}" dt="2026-05-14T21:06:10.441" v="1290" actId="1076"/>
          <ac:spMkLst>
            <pc:docMk/>
            <pc:sldMk cId="3857840558" sldId="514"/>
            <ac:spMk id="14" creationId="{6FB628BC-D22C-831A-8EEC-A172916DF64B}"/>
          </ac:spMkLst>
        </pc:spChg>
        <pc:picChg chg="add mod ord">
          <ac:chgData name="Lina Romančikaitė-Klingienė" userId="d1af1793-c0b7-432c-a16f-b1ace8e8d6de" providerId="ADAL" clId="{80877D61-A286-4B8E-8F6B-757A58249312}" dt="2026-05-14T20:59:08.725" v="1247" actId="167"/>
          <ac:picMkLst>
            <pc:docMk/>
            <pc:sldMk cId="3857840558" sldId="514"/>
            <ac:picMk id="2" creationId="{A2BCD939-FC79-D0BF-E36E-439684514161}"/>
          </ac:picMkLst>
        </pc:picChg>
        <pc:picChg chg="mod">
          <ac:chgData name="Lina Romančikaitė-Klingienė" userId="d1af1793-c0b7-432c-a16f-b1ace8e8d6de" providerId="ADAL" clId="{80877D61-A286-4B8E-8F6B-757A58249312}" dt="2026-05-14T21:06:24.964" v="1294" actId="1076"/>
          <ac:picMkLst>
            <pc:docMk/>
            <pc:sldMk cId="3857840558" sldId="514"/>
            <ac:picMk id="15" creationId="{ABC765F1-11A7-1FD4-5A4E-6D4597B9CEA5}"/>
          </ac:picMkLst>
        </pc:picChg>
        <pc:picChg chg="mod">
          <ac:chgData name="Lina Romančikaitė-Klingienė" userId="d1af1793-c0b7-432c-a16f-b1ace8e8d6de" providerId="ADAL" clId="{80877D61-A286-4B8E-8F6B-757A58249312}" dt="2026-05-14T21:06:22.385" v="1293" actId="1076"/>
          <ac:picMkLst>
            <pc:docMk/>
            <pc:sldMk cId="3857840558" sldId="514"/>
            <ac:picMk id="16" creationId="{A6E297B1-15F2-1A49-D81D-79A1C9696A48}"/>
          </ac:picMkLst>
        </pc:picChg>
        <pc:picChg chg="mod">
          <ac:chgData name="Lina Romančikaitė-Klingienė" userId="d1af1793-c0b7-432c-a16f-b1ace8e8d6de" providerId="ADAL" clId="{80877D61-A286-4B8E-8F6B-757A58249312}" dt="2026-05-14T21:06:20.436" v="1292" actId="1076"/>
          <ac:picMkLst>
            <pc:docMk/>
            <pc:sldMk cId="3857840558" sldId="514"/>
            <ac:picMk id="17" creationId="{E492594B-DC00-F326-D1D0-D4997677D3D1}"/>
          </ac:picMkLst>
        </pc:picChg>
      </pc:sldChg>
    </pc:docChg>
  </pc:docChgLst>
  <pc:docChgLst>
    <pc:chgData name="Toma Samulionytė" userId="S::toma.samulionyte@vpt.lt::823f10fa-3c4f-44c0-b951-51cb19d7d884" providerId="AD" clId="Web-{8A16DD7C-600C-F713-5806-D187D8DBD60E}"/>
    <pc:docChg chg="modSld">
      <pc:chgData name="Toma Samulionytė" userId="S::toma.samulionyte@vpt.lt::823f10fa-3c4f-44c0-b951-51cb19d7d884" providerId="AD" clId="Web-{8A16DD7C-600C-F713-5806-D187D8DBD60E}" dt="2026-05-16T13:49:16.554" v="81" actId="20577"/>
      <pc:docMkLst>
        <pc:docMk/>
      </pc:docMkLst>
      <pc:sldChg chg="addSp delSp modSp">
        <pc:chgData name="Toma Samulionytė" userId="S::toma.samulionyte@vpt.lt::823f10fa-3c4f-44c0-b951-51cb19d7d884" providerId="AD" clId="Web-{8A16DD7C-600C-F713-5806-D187D8DBD60E}" dt="2026-05-16T13:49:16.554" v="81" actId="20577"/>
        <pc:sldMkLst>
          <pc:docMk/>
          <pc:sldMk cId="894664470" sldId="428"/>
        </pc:sldMkLst>
        <pc:spChg chg="add mod">
          <ac:chgData name="Toma Samulionytė" userId="S::toma.samulionyte@vpt.lt::823f10fa-3c4f-44c0-b951-51cb19d7d884" providerId="AD" clId="Web-{8A16DD7C-600C-F713-5806-D187D8DBD60E}" dt="2026-05-16T13:49:16.554" v="81" actId="20577"/>
          <ac:spMkLst>
            <pc:docMk/>
            <pc:sldMk cId="894664470" sldId="428"/>
            <ac:spMk id="13" creationId="{5B1C3F19-4B21-B28E-3807-B06960930C26}"/>
          </ac:spMkLst>
        </pc:spChg>
        <pc:spChg chg="topLvl">
          <ac:chgData name="Toma Samulionytė" userId="S::toma.samulionyte@vpt.lt::823f10fa-3c4f-44c0-b951-51cb19d7d884" providerId="AD" clId="Web-{8A16DD7C-600C-F713-5806-D187D8DBD60E}" dt="2026-05-16T13:46:26.784" v="1"/>
          <ac:spMkLst>
            <pc:docMk/>
            <pc:sldMk cId="894664470" sldId="428"/>
            <ac:spMk id="16" creationId="{E9D12338-0C7C-C266-E6DE-45263F826772}"/>
          </ac:spMkLst>
        </pc:spChg>
        <pc:cxnChg chg="topLvl">
          <ac:chgData name="Toma Samulionytė" userId="S::toma.samulionyte@vpt.lt::823f10fa-3c4f-44c0-b951-51cb19d7d884" providerId="AD" clId="Web-{8A16DD7C-600C-F713-5806-D187D8DBD60E}" dt="2026-05-16T13:46:26.784" v="1"/>
          <ac:cxnSpMkLst>
            <pc:docMk/>
            <pc:sldMk cId="894664470" sldId="428"/>
            <ac:cxnSpMk id="21" creationId="{4825034E-1F7D-409D-2663-0F255101E86D}"/>
          </ac:cxnSpMkLst>
        </pc:cxnChg>
      </pc:sldChg>
    </pc:docChg>
  </pc:docChgLst>
  <pc:docChgLst>
    <pc:chgData name="Elena Šerepėkienė" userId="S::elena.serepekiene@vpt.lt::1165003e-1bc1-4725-a88e-f9337cde254f" providerId="AD" clId="Web-{81EDE8E1-C66F-8D04-B53B-2BDEEE55121F}"/>
    <pc:docChg chg="modSld">
      <pc:chgData name="Elena Šerepėkienė" userId="S::elena.serepekiene@vpt.lt::1165003e-1bc1-4725-a88e-f9337cde254f" providerId="AD" clId="Web-{81EDE8E1-C66F-8D04-B53B-2BDEEE55121F}" dt="2026-05-19T11:19:38.888" v="0" actId="20577"/>
      <pc:docMkLst>
        <pc:docMk/>
      </pc:docMkLst>
      <pc:sldChg chg="modSp">
        <pc:chgData name="Elena Šerepėkienė" userId="S::elena.serepekiene@vpt.lt::1165003e-1bc1-4725-a88e-f9337cde254f" providerId="AD" clId="Web-{81EDE8E1-C66F-8D04-B53B-2BDEEE55121F}" dt="2026-05-19T11:19:38.888" v="0" actId="20577"/>
        <pc:sldMkLst>
          <pc:docMk/>
          <pc:sldMk cId="3155751863" sldId="256"/>
        </pc:sldMkLst>
        <pc:spChg chg="mod">
          <ac:chgData name="Elena Šerepėkienė" userId="S::elena.serepekiene@vpt.lt::1165003e-1bc1-4725-a88e-f9337cde254f" providerId="AD" clId="Web-{81EDE8E1-C66F-8D04-B53B-2BDEEE55121F}" dt="2026-05-19T11:19:38.888" v="0" actId="20577"/>
          <ac:spMkLst>
            <pc:docMk/>
            <pc:sldMk cId="3155751863" sldId="256"/>
            <ac:spMk id="3" creationId="{0C25C5B2-43E3-2C20-C255-40C87B7ED103}"/>
          </ac:spMkLst>
        </pc:spChg>
      </pc:sldChg>
    </pc:docChg>
  </pc:docChgLst>
  <pc:docChgLst>
    <pc:chgData name="Toma Samulionytė" userId="S::toma.samulionyte@vpt.lt::823f10fa-3c4f-44c0-b951-51cb19d7d884" providerId="AD" clId="Web-{C97CED5A-99DD-21D0-D6ED-391D6762518F}"/>
    <pc:docChg chg="modSld">
      <pc:chgData name="Toma Samulionytė" userId="S::toma.samulionyte@vpt.lt::823f10fa-3c4f-44c0-b951-51cb19d7d884" providerId="AD" clId="Web-{C97CED5A-99DD-21D0-D6ED-391D6762518F}" dt="2026-04-24T06:03:20.173" v="14"/>
      <pc:docMkLst>
        <pc:docMk/>
      </pc:docMkLst>
      <pc:sldChg chg="addSp modSp">
        <pc:chgData name="Toma Samulionytė" userId="S::toma.samulionyte@vpt.lt::823f10fa-3c4f-44c0-b951-51cb19d7d884" providerId="AD" clId="Web-{C97CED5A-99DD-21D0-D6ED-391D6762518F}" dt="2026-04-24T06:03:20.173" v="14"/>
        <pc:sldMkLst>
          <pc:docMk/>
          <pc:sldMk cId="2518839177" sldId="288"/>
        </pc:sldMkLst>
        <pc:spChg chg="mod">
          <ac:chgData name="Toma Samulionytė" userId="S::toma.samulionyte@vpt.lt::823f10fa-3c4f-44c0-b951-51cb19d7d884" providerId="AD" clId="Web-{C97CED5A-99DD-21D0-D6ED-391D6762518F}" dt="2026-04-24T06:03:12.720" v="13" actId="1076"/>
          <ac:spMkLst>
            <pc:docMk/>
            <pc:sldMk cId="2518839177" sldId="288"/>
            <ac:spMk id="4" creationId="{12341A36-0413-50E5-421D-B31529EF3E99}"/>
          </ac:spMkLst>
        </pc:spChg>
        <pc:spChg chg="mod">
          <ac:chgData name="Toma Samulionytė" userId="S::toma.samulionyte@vpt.lt::823f10fa-3c4f-44c0-b951-51cb19d7d884" providerId="AD" clId="Web-{C97CED5A-99DD-21D0-D6ED-391D6762518F}" dt="2026-04-24T06:03:09.032" v="12" actId="1076"/>
          <ac:spMkLst>
            <pc:docMk/>
            <pc:sldMk cId="2518839177" sldId="288"/>
            <ac:spMk id="9" creationId="{4AF05D8B-DDAA-B905-6360-45FE404AB416}"/>
          </ac:spMkLst>
        </pc:spChg>
        <pc:grpChg chg="add">
          <ac:chgData name="Toma Samulionytė" userId="S::toma.samulionyte@vpt.lt::823f10fa-3c4f-44c0-b951-51cb19d7d884" providerId="AD" clId="Web-{C97CED5A-99DD-21D0-D6ED-391D6762518F}" dt="2026-04-24T06:03:20.173" v="14"/>
          <ac:grpSpMkLst>
            <pc:docMk/>
            <pc:sldMk cId="2518839177" sldId="288"/>
            <ac:grpSpMk id="5" creationId="{03AA72E7-5002-C872-564C-53726AAD8A07}"/>
          </ac:grpSpMkLst>
        </pc:grpChg>
        <pc:picChg chg="mod">
          <ac:chgData name="Toma Samulionytė" userId="S::toma.samulionyte@vpt.lt::823f10fa-3c4f-44c0-b951-51cb19d7d884" providerId="AD" clId="Web-{C97CED5A-99DD-21D0-D6ED-391D6762518F}" dt="2026-04-24T06:03:05.407" v="11" actId="1076"/>
          <ac:picMkLst>
            <pc:docMk/>
            <pc:sldMk cId="2518839177" sldId="288"/>
            <ac:picMk id="12" creationId="{384D18BA-B111-F457-ACF3-86D6527AB713}"/>
          </ac:picMkLst>
        </pc:picChg>
      </pc:sldChg>
      <pc:sldChg chg="addSp delSp modSp">
        <pc:chgData name="Toma Samulionytė" userId="S::toma.samulionyte@vpt.lt::823f10fa-3c4f-44c0-b951-51cb19d7d884" providerId="AD" clId="Web-{C97CED5A-99DD-21D0-D6ED-391D6762518F}" dt="2026-04-24T06:02:40.719" v="7" actId="1076"/>
        <pc:sldMkLst>
          <pc:docMk/>
          <pc:sldMk cId="2207453347" sldId="413"/>
        </pc:sldMkLst>
        <pc:picChg chg="add mod">
          <ac:chgData name="Toma Samulionytė" userId="S::toma.samulionyte@vpt.lt::823f10fa-3c4f-44c0-b951-51cb19d7d884" providerId="AD" clId="Web-{C97CED5A-99DD-21D0-D6ED-391D6762518F}" dt="2026-04-24T06:02:40.719" v="7" actId="1076"/>
          <ac:picMkLst>
            <pc:docMk/>
            <pc:sldMk cId="2207453347" sldId="413"/>
            <ac:picMk id="4" creationId="{36234A87-ECD5-7129-DA19-B35FCEC633AF}"/>
          </ac:picMkLst>
        </pc:picChg>
      </pc:sldChg>
    </pc:docChg>
  </pc:docChgLst>
  <pc:docChgLst>
    <pc:chgData name="Toma Samulionytė" userId="S::toma.samulionyte@vpt.lt::823f10fa-3c4f-44c0-b951-51cb19d7d884" providerId="AD" clId="Web-{2A2DD60D-AD3C-5BC2-0A2C-A4D2C3040E95}"/>
    <pc:docChg chg="modSld">
      <pc:chgData name="Toma Samulionytė" userId="S::toma.samulionyte@vpt.lt::823f10fa-3c4f-44c0-b951-51cb19d7d884" providerId="AD" clId="Web-{2A2DD60D-AD3C-5BC2-0A2C-A4D2C3040E95}" dt="2026-05-02T15:29:20.974" v="94" actId="1076"/>
      <pc:docMkLst>
        <pc:docMk/>
      </pc:docMkLst>
      <pc:sldChg chg="modSp">
        <pc:chgData name="Toma Samulionytė" userId="S::toma.samulionyte@vpt.lt::823f10fa-3c4f-44c0-b951-51cb19d7d884" providerId="AD" clId="Web-{2A2DD60D-AD3C-5BC2-0A2C-A4D2C3040E95}" dt="2026-05-02T12:21:37.016" v="0" actId="1076"/>
        <pc:sldMkLst>
          <pc:docMk/>
          <pc:sldMk cId="4239656631" sldId="424"/>
        </pc:sldMkLst>
        <pc:spChg chg="mod">
          <ac:chgData name="Toma Samulionytė" userId="S::toma.samulionyte@vpt.lt::823f10fa-3c4f-44c0-b951-51cb19d7d884" providerId="AD" clId="Web-{2A2DD60D-AD3C-5BC2-0A2C-A4D2C3040E95}" dt="2026-05-02T12:21:37.016" v="0" actId="1076"/>
          <ac:spMkLst>
            <pc:docMk/>
            <pc:sldMk cId="4239656631" sldId="424"/>
            <ac:spMk id="7" creationId="{00000000-0000-0000-0000-000000000000}"/>
          </ac:spMkLst>
        </pc:spChg>
      </pc:sldChg>
      <pc:sldChg chg="delSp modSp">
        <pc:chgData name="Toma Samulionytė" userId="S::toma.samulionyte@vpt.lt::823f10fa-3c4f-44c0-b951-51cb19d7d884" providerId="AD" clId="Web-{2A2DD60D-AD3C-5BC2-0A2C-A4D2C3040E95}" dt="2026-05-02T12:24:26.729" v="1"/>
        <pc:sldMkLst>
          <pc:docMk/>
          <pc:sldMk cId="2205555136" sldId="431"/>
        </pc:sldMkLst>
        <pc:cxnChg chg="mod">
          <ac:chgData name="Toma Samulionytė" userId="S::toma.samulionyte@vpt.lt::823f10fa-3c4f-44c0-b951-51cb19d7d884" providerId="AD" clId="Web-{2A2DD60D-AD3C-5BC2-0A2C-A4D2C3040E95}" dt="2026-05-02T12:24:26.729" v="1"/>
          <ac:cxnSpMkLst>
            <pc:docMk/>
            <pc:sldMk cId="2205555136" sldId="431"/>
            <ac:cxnSpMk id="39" creationId="{05F96A4F-8CEC-6347-30A9-E32386C80F98}"/>
          </ac:cxnSpMkLst>
        </pc:cxnChg>
      </pc:sldChg>
      <pc:sldChg chg="modSp">
        <pc:chgData name="Toma Samulionytė" userId="S::toma.samulionyte@vpt.lt::823f10fa-3c4f-44c0-b951-51cb19d7d884" providerId="AD" clId="Web-{2A2DD60D-AD3C-5BC2-0A2C-A4D2C3040E95}" dt="2026-05-02T12:28:03.767" v="14" actId="14100"/>
        <pc:sldMkLst>
          <pc:docMk/>
          <pc:sldMk cId="4089463927" sldId="432"/>
        </pc:sldMkLst>
        <pc:spChg chg="mod">
          <ac:chgData name="Toma Samulionytė" userId="S::toma.samulionyte@vpt.lt::823f10fa-3c4f-44c0-b951-51cb19d7d884" providerId="AD" clId="Web-{2A2DD60D-AD3C-5BC2-0A2C-A4D2C3040E95}" dt="2026-05-02T12:27:51.298" v="11" actId="20577"/>
          <ac:spMkLst>
            <pc:docMk/>
            <pc:sldMk cId="4089463927" sldId="432"/>
            <ac:spMk id="4" creationId="{D03D43A5-EB15-68B4-3573-CC4B45D86D9A}"/>
          </ac:spMkLst>
        </pc:spChg>
        <pc:spChg chg="mod">
          <ac:chgData name="Toma Samulionytė" userId="S::toma.samulionyte@vpt.lt::823f10fa-3c4f-44c0-b951-51cb19d7d884" providerId="AD" clId="Web-{2A2DD60D-AD3C-5BC2-0A2C-A4D2C3040E95}" dt="2026-05-02T12:28:03.767" v="14" actId="14100"/>
          <ac:spMkLst>
            <pc:docMk/>
            <pc:sldMk cId="4089463927" sldId="432"/>
            <ac:spMk id="18" creationId="{22511967-4393-0242-0FA9-59C1F9E70AE2}"/>
          </ac:spMkLst>
        </pc:spChg>
        <pc:spChg chg="mod">
          <ac:chgData name="Toma Samulionytė" userId="S::toma.samulionyte@vpt.lt::823f10fa-3c4f-44c0-b951-51cb19d7d884" providerId="AD" clId="Web-{2A2DD60D-AD3C-5BC2-0A2C-A4D2C3040E95}" dt="2026-05-02T12:28:01.392" v="13" actId="1076"/>
          <ac:spMkLst>
            <pc:docMk/>
            <pc:sldMk cId="4089463927" sldId="432"/>
            <ac:spMk id="28" creationId="{86669198-86E8-AF5E-B218-991C1E6DDE63}"/>
          </ac:spMkLst>
        </pc:spChg>
      </pc:sldChg>
      <pc:sldChg chg="modSp">
        <pc:chgData name="Toma Samulionytė" userId="S::toma.samulionyte@vpt.lt::823f10fa-3c4f-44c0-b951-51cb19d7d884" providerId="AD" clId="Web-{2A2DD60D-AD3C-5BC2-0A2C-A4D2C3040E95}" dt="2026-05-02T12:29:50.675" v="30" actId="14100"/>
        <pc:sldMkLst>
          <pc:docMk/>
          <pc:sldMk cId="3756747634" sldId="438"/>
        </pc:sldMkLst>
        <pc:spChg chg="mod">
          <ac:chgData name="Toma Samulionytė" userId="S::toma.samulionyte@vpt.lt::823f10fa-3c4f-44c0-b951-51cb19d7d884" providerId="AD" clId="Web-{2A2DD60D-AD3C-5BC2-0A2C-A4D2C3040E95}" dt="2026-05-02T12:29:50.675" v="30" actId="14100"/>
          <ac:spMkLst>
            <pc:docMk/>
            <pc:sldMk cId="3756747634" sldId="438"/>
            <ac:spMk id="6" creationId="{28DB3E54-3F8B-0941-49CF-C937C6FC4D30}"/>
          </ac:spMkLst>
        </pc:spChg>
      </pc:sldChg>
      <pc:sldChg chg="modSp">
        <pc:chgData name="Toma Samulionytė" userId="S::toma.samulionyte@vpt.lt::823f10fa-3c4f-44c0-b951-51cb19d7d884" providerId="AD" clId="Web-{2A2DD60D-AD3C-5BC2-0A2C-A4D2C3040E95}" dt="2026-05-02T12:36:13.976" v="60"/>
        <pc:sldMkLst>
          <pc:docMk/>
          <pc:sldMk cId="357384760" sldId="442"/>
        </pc:sldMkLst>
        <pc:spChg chg="mod">
          <ac:chgData name="Toma Samulionytė" userId="S::toma.samulionyte@vpt.lt::823f10fa-3c4f-44c0-b951-51cb19d7d884" providerId="AD" clId="Web-{2A2DD60D-AD3C-5BC2-0A2C-A4D2C3040E95}" dt="2026-05-02T12:36:13.976" v="60"/>
          <ac:spMkLst>
            <pc:docMk/>
            <pc:sldMk cId="357384760" sldId="442"/>
            <ac:spMk id="19" creationId="{0B1ACB8E-DB90-D765-B62F-869DEDFEB9AE}"/>
          </ac:spMkLst>
        </pc:spChg>
      </pc:sldChg>
      <pc:sldChg chg="modSp">
        <pc:chgData name="Toma Samulionytė" userId="S::toma.samulionyte@vpt.lt::823f10fa-3c4f-44c0-b951-51cb19d7d884" providerId="AD" clId="Web-{2A2DD60D-AD3C-5BC2-0A2C-A4D2C3040E95}" dt="2026-05-02T12:38:38.509" v="61" actId="20577"/>
        <pc:sldMkLst>
          <pc:docMk/>
          <pc:sldMk cId="3756953933" sldId="446"/>
        </pc:sldMkLst>
        <pc:spChg chg="mod">
          <ac:chgData name="Toma Samulionytė" userId="S::toma.samulionyte@vpt.lt::823f10fa-3c4f-44c0-b951-51cb19d7d884" providerId="AD" clId="Web-{2A2DD60D-AD3C-5BC2-0A2C-A4D2C3040E95}" dt="2026-05-02T12:38:38.509" v="61" actId="20577"/>
          <ac:spMkLst>
            <pc:docMk/>
            <pc:sldMk cId="3756953933" sldId="446"/>
            <ac:spMk id="49" creationId="{FAF4D839-B8AF-ED8F-9C0D-E98C97A0407A}"/>
          </ac:spMkLst>
        </pc:spChg>
      </pc:sldChg>
      <pc:sldChg chg="modSp">
        <pc:chgData name="Toma Samulionytė" userId="S::toma.samulionyte@vpt.lt::823f10fa-3c4f-44c0-b951-51cb19d7d884" providerId="AD" clId="Web-{2A2DD60D-AD3C-5BC2-0A2C-A4D2C3040E95}" dt="2026-05-02T12:41:11.797" v="62" actId="20577"/>
        <pc:sldMkLst>
          <pc:docMk/>
          <pc:sldMk cId="3223792900" sldId="457"/>
        </pc:sldMkLst>
        <pc:spChg chg="mod">
          <ac:chgData name="Toma Samulionytė" userId="S::toma.samulionyte@vpt.lt::823f10fa-3c4f-44c0-b951-51cb19d7d884" providerId="AD" clId="Web-{2A2DD60D-AD3C-5BC2-0A2C-A4D2C3040E95}" dt="2026-05-02T12:41:11.797" v="62" actId="20577"/>
          <ac:spMkLst>
            <pc:docMk/>
            <pc:sldMk cId="3223792900" sldId="457"/>
            <ac:spMk id="25" creationId="{D2C760D3-8B44-E912-4DFB-58BF86E23701}"/>
          </ac:spMkLst>
        </pc:spChg>
      </pc:sldChg>
      <pc:sldChg chg="modSp">
        <pc:chgData name="Toma Samulionytė" userId="S::toma.samulionyte@vpt.lt::823f10fa-3c4f-44c0-b951-51cb19d7d884" providerId="AD" clId="Web-{2A2DD60D-AD3C-5BC2-0A2C-A4D2C3040E95}" dt="2026-05-02T12:43:35.552" v="75" actId="20577"/>
        <pc:sldMkLst>
          <pc:docMk/>
          <pc:sldMk cId="36475621" sldId="458"/>
        </pc:sldMkLst>
        <pc:spChg chg="mod">
          <ac:chgData name="Toma Samulionytė" userId="S::toma.samulionyte@vpt.lt::823f10fa-3c4f-44c0-b951-51cb19d7d884" providerId="AD" clId="Web-{2A2DD60D-AD3C-5BC2-0A2C-A4D2C3040E95}" dt="2026-05-02T12:43:35.552" v="75" actId="20577"/>
          <ac:spMkLst>
            <pc:docMk/>
            <pc:sldMk cId="36475621" sldId="458"/>
            <ac:spMk id="19" creationId="{D68D5DD5-6128-009B-904A-EDA625A50593}"/>
          </ac:spMkLst>
        </pc:spChg>
      </pc:sldChg>
      <pc:sldChg chg="modSp">
        <pc:chgData name="Toma Samulionytė" userId="S::toma.samulionyte@vpt.lt::823f10fa-3c4f-44c0-b951-51cb19d7d884" providerId="AD" clId="Web-{2A2DD60D-AD3C-5BC2-0A2C-A4D2C3040E95}" dt="2026-05-02T12:56:23.237" v="83" actId="20577"/>
        <pc:sldMkLst>
          <pc:docMk/>
          <pc:sldMk cId="884235311" sldId="460"/>
        </pc:sldMkLst>
        <pc:spChg chg="mod">
          <ac:chgData name="Toma Samulionytė" userId="S::toma.samulionyte@vpt.lt::823f10fa-3c4f-44c0-b951-51cb19d7d884" providerId="AD" clId="Web-{2A2DD60D-AD3C-5BC2-0A2C-A4D2C3040E95}" dt="2026-05-02T12:56:23.237" v="83" actId="20577"/>
          <ac:spMkLst>
            <pc:docMk/>
            <pc:sldMk cId="884235311" sldId="460"/>
            <ac:spMk id="19" creationId="{D68D5DD5-6128-009B-904A-EDA625A50593}"/>
          </ac:spMkLst>
        </pc:spChg>
      </pc:sldChg>
      <pc:sldChg chg="modSp">
        <pc:chgData name="Toma Samulionytė" userId="S::toma.samulionyte@vpt.lt::823f10fa-3c4f-44c0-b951-51cb19d7d884" providerId="AD" clId="Web-{2A2DD60D-AD3C-5BC2-0A2C-A4D2C3040E95}" dt="2026-05-02T12:52:28.578" v="78" actId="20577"/>
        <pc:sldMkLst>
          <pc:docMk/>
          <pc:sldMk cId="1503742273" sldId="483"/>
        </pc:sldMkLst>
        <pc:spChg chg="mod">
          <ac:chgData name="Toma Samulionytė" userId="S::toma.samulionyte@vpt.lt::823f10fa-3c4f-44c0-b951-51cb19d7d884" providerId="AD" clId="Web-{2A2DD60D-AD3C-5BC2-0A2C-A4D2C3040E95}" dt="2026-05-02T12:52:28.578" v="78" actId="20577"/>
          <ac:spMkLst>
            <pc:docMk/>
            <pc:sldMk cId="1503742273" sldId="483"/>
            <ac:spMk id="15" creationId="{891D6F44-77AC-5F42-C858-BC3FD4FBE4A6}"/>
          </ac:spMkLst>
        </pc:spChg>
      </pc:sldChg>
      <pc:sldChg chg="modSp">
        <pc:chgData name="Toma Samulionytė" userId="S::toma.samulionyte@vpt.lt::823f10fa-3c4f-44c0-b951-51cb19d7d884" providerId="AD" clId="Web-{2A2DD60D-AD3C-5BC2-0A2C-A4D2C3040E95}" dt="2026-05-02T12:47:28.513" v="76" actId="14100"/>
        <pc:sldMkLst>
          <pc:docMk/>
          <pc:sldMk cId="3242618062" sldId="496"/>
        </pc:sldMkLst>
        <pc:spChg chg="mod">
          <ac:chgData name="Toma Samulionytė" userId="S::toma.samulionyte@vpt.lt::823f10fa-3c4f-44c0-b951-51cb19d7d884" providerId="AD" clId="Web-{2A2DD60D-AD3C-5BC2-0A2C-A4D2C3040E95}" dt="2026-05-02T12:47:28.513" v="76" actId="14100"/>
          <ac:spMkLst>
            <pc:docMk/>
            <pc:sldMk cId="3242618062" sldId="496"/>
            <ac:spMk id="6" creationId="{0A5E1F05-4933-3EFA-4460-E0467E175D4D}"/>
          </ac:spMkLst>
        </pc:spChg>
      </pc:sldChg>
      <pc:sldChg chg="addSp delSp modSp">
        <pc:chgData name="Toma Samulionytė" userId="S::toma.samulionyte@vpt.lt::823f10fa-3c4f-44c0-b951-51cb19d7d884" providerId="AD" clId="Web-{2A2DD60D-AD3C-5BC2-0A2C-A4D2C3040E95}" dt="2026-05-02T15:29:20.974" v="94" actId="1076"/>
        <pc:sldMkLst>
          <pc:docMk/>
          <pc:sldMk cId="2750818900" sldId="499"/>
        </pc:sldMkLst>
        <pc:spChg chg="add mod">
          <ac:chgData name="Toma Samulionytė" userId="S::toma.samulionyte@vpt.lt::823f10fa-3c4f-44c0-b951-51cb19d7d884" providerId="AD" clId="Web-{2A2DD60D-AD3C-5BC2-0A2C-A4D2C3040E95}" dt="2026-05-02T15:29:16.880" v="93"/>
          <ac:spMkLst>
            <pc:docMk/>
            <pc:sldMk cId="2750818900" sldId="499"/>
            <ac:spMk id="9" creationId="{39160B2F-2DBA-AE9E-E9DA-430B7E287AA3}"/>
          </ac:spMkLst>
        </pc:spChg>
        <pc:spChg chg="mod">
          <ac:chgData name="Toma Samulionytė" userId="S::toma.samulionyte@vpt.lt::823f10fa-3c4f-44c0-b951-51cb19d7d884" providerId="AD" clId="Web-{2A2DD60D-AD3C-5BC2-0A2C-A4D2C3040E95}" dt="2026-05-02T15:28:55.177" v="89" actId="14100"/>
          <ac:spMkLst>
            <pc:docMk/>
            <pc:sldMk cId="2750818900" sldId="499"/>
            <ac:spMk id="25" creationId="{D2C760D3-8B44-E912-4DFB-58BF86E23701}"/>
          </ac:spMkLst>
        </pc:spChg>
        <pc:picChg chg="add mod">
          <ac:chgData name="Toma Samulionytė" userId="S::toma.samulionyte@vpt.lt::823f10fa-3c4f-44c0-b951-51cb19d7d884" providerId="AD" clId="Web-{2A2DD60D-AD3C-5BC2-0A2C-A4D2C3040E95}" dt="2026-05-02T15:29:20.974" v="94" actId="1076"/>
          <ac:picMkLst>
            <pc:docMk/>
            <pc:sldMk cId="2750818900" sldId="499"/>
            <ac:picMk id="14" creationId="{59E9E5F7-DF36-6DD2-780B-9AD97B5DFEE8}"/>
          </ac:picMkLst>
        </pc:picChg>
      </pc:sldChg>
      <pc:sldChg chg="modSp">
        <pc:chgData name="Toma Samulionytė" userId="S::toma.samulionyte@vpt.lt::823f10fa-3c4f-44c0-b951-51cb19d7d884" providerId="AD" clId="Web-{2A2DD60D-AD3C-5BC2-0A2C-A4D2C3040E95}" dt="2026-05-02T12:31:24.286" v="59" actId="20577"/>
        <pc:sldMkLst>
          <pc:docMk/>
          <pc:sldMk cId="962864486" sldId="501"/>
        </pc:sldMkLst>
        <pc:spChg chg="mod">
          <ac:chgData name="Toma Samulionytė" userId="S::toma.samulionyte@vpt.lt::823f10fa-3c4f-44c0-b951-51cb19d7d884" providerId="AD" clId="Web-{2A2DD60D-AD3C-5BC2-0A2C-A4D2C3040E95}" dt="2026-05-02T12:31:24.286" v="59" actId="20577"/>
          <ac:spMkLst>
            <pc:docMk/>
            <pc:sldMk cId="962864486" sldId="501"/>
            <ac:spMk id="11" creationId="{998F5886-6887-8535-3D30-CA92E0C2E546}"/>
          </ac:spMkLst>
        </pc:spChg>
      </pc:sldChg>
      <pc:sldChg chg="addSp modSp">
        <pc:chgData name="Toma Samulionytė" userId="S::toma.samulionyte@vpt.lt::823f10fa-3c4f-44c0-b951-51cb19d7d884" providerId="AD" clId="Web-{2A2DD60D-AD3C-5BC2-0A2C-A4D2C3040E95}" dt="2026-05-02T12:26:38.859" v="7" actId="20577"/>
        <pc:sldMkLst>
          <pc:docMk/>
          <pc:sldMk cId="3246023630" sldId="512"/>
        </pc:sldMkLst>
        <pc:spChg chg="mod">
          <ac:chgData name="Toma Samulionytė" userId="S::toma.samulionyte@vpt.lt::823f10fa-3c4f-44c0-b951-51cb19d7d884" providerId="AD" clId="Web-{2A2DD60D-AD3C-5BC2-0A2C-A4D2C3040E95}" dt="2026-05-02T12:26:38.859" v="7" actId="20577"/>
          <ac:spMkLst>
            <pc:docMk/>
            <pc:sldMk cId="3246023630" sldId="512"/>
            <ac:spMk id="32" creationId="{2430BA20-1CAF-A821-7CAD-89E8D8A1438D}"/>
          </ac:spMkLst>
        </pc:spChg>
        <pc:cxnChg chg="add mod">
          <ac:chgData name="Toma Samulionytė" userId="S::toma.samulionyte@vpt.lt::823f10fa-3c4f-44c0-b951-51cb19d7d884" providerId="AD" clId="Web-{2A2DD60D-AD3C-5BC2-0A2C-A4D2C3040E95}" dt="2026-05-02T12:25:57.498" v="6" actId="14100"/>
          <ac:cxnSpMkLst>
            <pc:docMk/>
            <pc:sldMk cId="3246023630" sldId="512"/>
            <ac:cxnSpMk id="5" creationId="{23CA3AED-F370-8D0E-ACB6-507D8952DF6C}"/>
          </ac:cxnSpMkLst>
        </pc:cxnChg>
        <pc:cxnChg chg="mod">
          <ac:chgData name="Toma Samulionytė" userId="S::toma.samulionyte@vpt.lt::823f10fa-3c4f-44c0-b951-51cb19d7d884" providerId="AD" clId="Web-{2A2DD60D-AD3C-5BC2-0A2C-A4D2C3040E95}" dt="2026-05-02T12:25:51.248" v="5" actId="1076"/>
          <ac:cxnSpMkLst>
            <pc:docMk/>
            <pc:sldMk cId="3246023630" sldId="512"/>
            <ac:cxnSpMk id="24" creationId="{3A3E0E02-CFD9-C387-5D98-45EA87FD94BC}"/>
          </ac:cxnSpMkLst>
        </pc:cxnChg>
      </pc:sldChg>
    </pc:docChg>
  </pc:docChgLst>
  <pc:docChgLst>
    <pc:chgData name="Elena Šerepėkienė" userId="S::elena.serepekiene@vpt.lt::1165003e-1bc1-4725-a88e-f9337cde254f" providerId="AD" clId="Web-{6E97AF42-1BCF-CD1A-9A2D-DB0061BB4805}"/>
    <pc:docChg chg="modSld">
      <pc:chgData name="Elena Šerepėkienė" userId="S::elena.serepekiene@vpt.lt::1165003e-1bc1-4725-a88e-f9337cde254f" providerId="AD" clId="Web-{6E97AF42-1BCF-CD1A-9A2D-DB0061BB4805}" dt="2026-05-15T11:32:01.738" v="176" actId="20577"/>
      <pc:docMkLst>
        <pc:docMk/>
      </pc:docMkLst>
      <pc:sldChg chg="modSp">
        <pc:chgData name="Elena Šerepėkienė" userId="S::elena.serepekiene@vpt.lt::1165003e-1bc1-4725-a88e-f9337cde254f" providerId="AD" clId="Web-{6E97AF42-1BCF-CD1A-9A2D-DB0061BB4805}" dt="2026-05-15T10:56:01.371" v="66" actId="20577"/>
        <pc:sldMkLst>
          <pc:docMk/>
          <pc:sldMk cId="3155751863" sldId="256"/>
        </pc:sldMkLst>
        <pc:spChg chg="mod">
          <ac:chgData name="Elena Šerepėkienė" userId="S::elena.serepekiene@vpt.lt::1165003e-1bc1-4725-a88e-f9337cde254f" providerId="AD" clId="Web-{6E97AF42-1BCF-CD1A-9A2D-DB0061BB4805}" dt="2026-05-15T10:56:01.371" v="66" actId="20577"/>
          <ac:spMkLst>
            <pc:docMk/>
            <pc:sldMk cId="3155751863" sldId="256"/>
            <ac:spMk id="2" creationId="{00000000-0000-0000-0000-000000000000}"/>
          </ac:spMkLst>
        </pc:spChg>
      </pc:sldChg>
      <pc:sldChg chg="modSp">
        <pc:chgData name="Elena Šerepėkienė" userId="S::elena.serepekiene@vpt.lt::1165003e-1bc1-4725-a88e-f9337cde254f" providerId="AD" clId="Web-{6E97AF42-1BCF-CD1A-9A2D-DB0061BB4805}" dt="2026-05-15T11:21:28.604" v="156" actId="20577"/>
        <pc:sldMkLst>
          <pc:docMk/>
          <pc:sldMk cId="1521887226" sldId="421"/>
        </pc:sldMkLst>
        <pc:spChg chg="mod">
          <ac:chgData name="Elena Šerepėkienė" userId="S::elena.serepekiene@vpt.lt::1165003e-1bc1-4725-a88e-f9337cde254f" providerId="AD" clId="Web-{6E97AF42-1BCF-CD1A-9A2D-DB0061BB4805}" dt="2026-05-15T11:21:28.604" v="156" actId="20577"/>
          <ac:spMkLst>
            <pc:docMk/>
            <pc:sldMk cId="1521887226" sldId="421"/>
            <ac:spMk id="9" creationId="{37912562-4246-BE44-4363-B4B5F007185F}"/>
          </ac:spMkLst>
        </pc:spChg>
      </pc:sldChg>
      <pc:sldChg chg="modSp">
        <pc:chgData name="Elena Šerepėkienė" userId="S::elena.serepekiene@vpt.lt::1165003e-1bc1-4725-a88e-f9337cde254f" providerId="AD" clId="Web-{6E97AF42-1BCF-CD1A-9A2D-DB0061BB4805}" dt="2026-05-15T11:25:46.754" v="162" actId="20577"/>
        <pc:sldMkLst>
          <pc:docMk/>
          <pc:sldMk cId="1449229909" sldId="453"/>
        </pc:sldMkLst>
        <pc:spChg chg="mod">
          <ac:chgData name="Elena Šerepėkienė" userId="S::elena.serepekiene@vpt.lt::1165003e-1bc1-4725-a88e-f9337cde254f" providerId="AD" clId="Web-{6E97AF42-1BCF-CD1A-9A2D-DB0061BB4805}" dt="2026-05-15T11:25:46.754" v="162" actId="20577"/>
          <ac:spMkLst>
            <pc:docMk/>
            <pc:sldMk cId="1449229909" sldId="453"/>
            <ac:spMk id="30" creationId="{87CE5DB9-D753-15D1-CF2B-FA069DEF6864}"/>
          </ac:spMkLst>
        </pc:spChg>
      </pc:sldChg>
      <pc:sldChg chg="modSp">
        <pc:chgData name="Elena Šerepėkienė" userId="S::elena.serepekiene@vpt.lt::1165003e-1bc1-4725-a88e-f9337cde254f" providerId="AD" clId="Web-{6E97AF42-1BCF-CD1A-9A2D-DB0061BB4805}" dt="2026-05-15T11:28:58.871" v="174" actId="20577"/>
        <pc:sldMkLst>
          <pc:docMk/>
          <pc:sldMk cId="3350642649" sldId="455"/>
        </pc:sldMkLst>
        <pc:spChg chg="mod">
          <ac:chgData name="Elena Šerepėkienė" userId="S::elena.serepekiene@vpt.lt::1165003e-1bc1-4725-a88e-f9337cde254f" providerId="AD" clId="Web-{6E97AF42-1BCF-CD1A-9A2D-DB0061BB4805}" dt="2026-05-15T11:28:58.871" v="174" actId="20577"/>
          <ac:spMkLst>
            <pc:docMk/>
            <pc:sldMk cId="3350642649" sldId="455"/>
            <ac:spMk id="9" creationId="{91EF75E9-3CC6-C4F2-2C09-9CB74CB3A48D}"/>
          </ac:spMkLst>
        </pc:spChg>
      </pc:sldChg>
      <pc:sldChg chg="modSp modCm">
        <pc:chgData name="Elena Šerepėkienė" userId="S::elena.serepekiene@vpt.lt::1165003e-1bc1-4725-a88e-f9337cde254f" providerId="AD" clId="Web-{6E97AF42-1BCF-CD1A-9A2D-DB0061BB4805}" dt="2026-05-15T11:10:56.594" v="128" actId="20577"/>
        <pc:sldMkLst>
          <pc:docMk/>
          <pc:sldMk cId="3298200559" sldId="468"/>
        </pc:sldMkLst>
        <pc:spChg chg="mod">
          <ac:chgData name="Elena Šerepėkienė" userId="S::elena.serepekiene@vpt.lt::1165003e-1bc1-4725-a88e-f9337cde254f" providerId="AD" clId="Web-{6E97AF42-1BCF-CD1A-9A2D-DB0061BB4805}" dt="2026-05-15T11:10:56.594" v="128" actId="20577"/>
          <ac:spMkLst>
            <pc:docMk/>
            <pc:sldMk cId="3298200559" sldId="468"/>
            <ac:spMk id="40" creationId="{302B69E7-E749-7CA8-8D91-A068289FC89D}"/>
          </ac:spMkLst>
        </pc:spChg>
        <pc:extLst>
          <p:ext xmlns:p="http://schemas.openxmlformats.org/presentationml/2006/main" uri="{D6D511B9-2390-475A-947B-AFAB55BFBCF1}">
            <pc226:cmChg xmlns:pc226="http://schemas.microsoft.com/office/powerpoint/2022/06/main/command" chg="mod">
              <pc226:chgData name="Elena Šerepėkienė" userId="S::elena.serepekiene@vpt.lt::1165003e-1bc1-4725-a88e-f9337cde254f" providerId="AD" clId="Web-{6E97AF42-1BCF-CD1A-9A2D-DB0061BB4805}" dt="2026-05-15T11:10:56.594" v="128" actId="20577"/>
              <pc2:cmMkLst xmlns:pc2="http://schemas.microsoft.com/office/powerpoint/2019/9/main/command">
                <pc:docMk/>
                <pc:sldMk cId="3298200559" sldId="468"/>
                <pc2:cmMk id="{2C351B1E-F640-4E2D-AAC1-56BAC365EDFE}"/>
              </pc2:cmMkLst>
            </pc226:cmChg>
          </p:ext>
        </pc:extLst>
      </pc:sldChg>
      <pc:sldChg chg="modSp">
        <pc:chgData name="Elena Šerepėkienė" userId="S::elena.serepekiene@vpt.lt::1165003e-1bc1-4725-a88e-f9337cde254f" providerId="AD" clId="Web-{6E97AF42-1BCF-CD1A-9A2D-DB0061BB4805}" dt="2026-05-15T11:32:01.738" v="176" actId="20577"/>
        <pc:sldMkLst>
          <pc:docMk/>
          <pc:sldMk cId="3242618062" sldId="496"/>
        </pc:sldMkLst>
        <pc:spChg chg="mod">
          <ac:chgData name="Elena Šerepėkienė" userId="S::elena.serepekiene@vpt.lt::1165003e-1bc1-4725-a88e-f9337cde254f" providerId="AD" clId="Web-{6E97AF42-1BCF-CD1A-9A2D-DB0061BB4805}" dt="2026-05-15T11:32:01.738" v="176" actId="20577"/>
          <ac:spMkLst>
            <pc:docMk/>
            <pc:sldMk cId="3242618062" sldId="496"/>
            <ac:spMk id="6" creationId="{0A5E1F05-4933-3EFA-4460-E0467E175D4D}"/>
          </ac:spMkLst>
        </pc:spChg>
      </pc:sldChg>
      <pc:sldChg chg="modSp">
        <pc:chgData name="Elena Šerepėkienė" userId="S::elena.serepekiene@vpt.lt::1165003e-1bc1-4725-a88e-f9337cde254f" providerId="AD" clId="Web-{6E97AF42-1BCF-CD1A-9A2D-DB0061BB4805}" dt="2026-05-15T11:20:09.507" v="151" actId="20577"/>
        <pc:sldMkLst>
          <pc:docMk/>
          <pc:sldMk cId="455603187" sldId="509"/>
        </pc:sldMkLst>
        <pc:spChg chg="mod">
          <ac:chgData name="Elena Šerepėkienė" userId="S::elena.serepekiene@vpt.lt::1165003e-1bc1-4725-a88e-f9337cde254f" providerId="AD" clId="Web-{6E97AF42-1BCF-CD1A-9A2D-DB0061BB4805}" dt="2026-05-15T11:20:09.507" v="151" actId="20577"/>
          <ac:spMkLst>
            <pc:docMk/>
            <pc:sldMk cId="455603187" sldId="509"/>
            <ac:spMk id="7" creationId="{00000000-0000-0000-0000-000000000000}"/>
          </ac:spMkLst>
        </pc:spChg>
      </pc:sldChg>
      <pc:sldChg chg="modSp">
        <pc:chgData name="Elena Šerepėkienė" userId="S::elena.serepekiene@vpt.lt::1165003e-1bc1-4725-a88e-f9337cde254f" providerId="AD" clId="Web-{6E97AF42-1BCF-CD1A-9A2D-DB0061BB4805}" dt="2026-05-15T11:24:03.235" v="159" actId="20577"/>
        <pc:sldMkLst>
          <pc:docMk/>
          <pc:sldMk cId="3246023630" sldId="512"/>
        </pc:sldMkLst>
        <pc:spChg chg="mod">
          <ac:chgData name="Elena Šerepėkienė" userId="S::elena.serepekiene@vpt.lt::1165003e-1bc1-4725-a88e-f9337cde254f" providerId="AD" clId="Web-{6E97AF42-1BCF-CD1A-9A2D-DB0061BB4805}" dt="2026-05-15T11:24:03.235" v="159" actId="20577"/>
          <ac:spMkLst>
            <pc:docMk/>
            <pc:sldMk cId="3246023630" sldId="512"/>
            <ac:spMk id="20" creationId="{A2D9DFDB-E4FB-1D87-C787-F790B7AAC0FA}"/>
          </ac:spMkLst>
        </pc:spChg>
      </pc:sldChg>
    </pc:docChg>
  </pc:docChgLst>
  <pc:docChgLst>
    <pc:chgData name="Toma Samulionytė" userId="S::toma.samulionyte@vpt.lt::823f10fa-3c4f-44c0-b951-51cb19d7d884" providerId="AD" clId="Web-{3D52287D-C45D-6A27-1732-AC5A86B498E2}"/>
    <pc:docChg chg="modSld">
      <pc:chgData name="Toma Samulionytė" userId="S::toma.samulionyte@vpt.lt::823f10fa-3c4f-44c0-b951-51cb19d7d884" providerId="AD" clId="Web-{3D52287D-C45D-6A27-1732-AC5A86B498E2}" dt="2026-04-24T12:37:06.623" v="9" actId="20577"/>
      <pc:docMkLst>
        <pc:docMk/>
      </pc:docMkLst>
      <pc:sldChg chg="addSp delSp modSp">
        <pc:chgData name="Toma Samulionytė" userId="S::toma.samulionyte@vpt.lt::823f10fa-3c4f-44c0-b951-51cb19d7d884" providerId="AD" clId="Web-{3D52287D-C45D-6A27-1732-AC5A86B498E2}" dt="2026-04-24T12:37:06.623" v="9" actId="20577"/>
        <pc:sldMkLst>
          <pc:docMk/>
          <pc:sldMk cId="3857840558" sldId="514"/>
        </pc:sldMkLst>
        <pc:spChg chg="add mod">
          <ac:chgData name="Toma Samulionytė" userId="S::toma.samulionyte@vpt.lt::823f10fa-3c4f-44c0-b951-51cb19d7d884" providerId="AD" clId="Web-{3D52287D-C45D-6A27-1732-AC5A86B498E2}" dt="2026-04-24T12:37:06.623" v="9" actId="20577"/>
          <ac:spMkLst>
            <pc:docMk/>
            <pc:sldMk cId="3857840558" sldId="514"/>
            <ac:spMk id="9" creationId="{F71A166C-3BCB-D489-21F7-87C1D23DE2DA}"/>
          </ac:spMkLst>
        </pc:spChg>
        <pc:spChg chg="add mod">
          <ac:chgData name="Toma Samulionytė" userId="S::toma.samulionyte@vpt.lt::823f10fa-3c4f-44c0-b951-51cb19d7d884" providerId="AD" clId="Web-{3D52287D-C45D-6A27-1732-AC5A86B498E2}" dt="2026-04-24T12:37:02.639" v="8" actId="20577"/>
          <ac:spMkLst>
            <pc:docMk/>
            <pc:sldMk cId="3857840558" sldId="514"/>
            <ac:spMk id="13" creationId="{7518D028-54DF-3B05-3BD5-0FCAD78403F8}"/>
          </ac:spMkLst>
        </pc:spChg>
        <pc:spChg chg="add mod">
          <ac:chgData name="Toma Samulionytė" userId="S::toma.samulionyte@vpt.lt::823f10fa-3c4f-44c0-b951-51cb19d7d884" providerId="AD" clId="Web-{3D52287D-C45D-6A27-1732-AC5A86B498E2}" dt="2026-04-24T12:36:45.155" v="4" actId="1076"/>
          <ac:spMkLst>
            <pc:docMk/>
            <pc:sldMk cId="3857840558" sldId="514"/>
            <ac:spMk id="19" creationId="{FA0ACBFE-32B8-6BED-14DF-9A6922ADCF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344130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56</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27</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38</a:t>
            </a:fld>
            <a:endParaRPr lang="en-GB"/>
          </a:p>
        </p:txBody>
      </p:sp>
    </p:spTree>
    <p:extLst>
      <p:ext uri="{BB962C8B-B14F-4D97-AF65-F5344CB8AC3E}">
        <p14:creationId xmlns:p14="http://schemas.microsoft.com/office/powerpoint/2010/main" val="318862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307950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3.xml"/><Relationship Id="rId7" Type="http://schemas.openxmlformats.org/officeDocument/2006/relationships/slide" Target="slide5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9.xml"/><Relationship Id="rId10" Type="http://schemas.openxmlformats.org/officeDocument/2006/relationships/slide" Target="slide60.xml"/><Relationship Id="rId4" Type="http://schemas.openxmlformats.org/officeDocument/2006/relationships/slide" Target="slide5.xml"/><Relationship Id="rId9" Type="http://schemas.openxmlformats.org/officeDocument/2006/relationships/slide" Target="slide5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4.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3.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40.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image" Target="../media/image1.png"/><Relationship Id="rId7" Type="http://schemas.openxmlformats.org/officeDocument/2006/relationships/image" Target="../media/image82.png"/><Relationship Id="rId12"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slide" Target="slide58.xml"/><Relationship Id="rId1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8.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9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8" Type="http://schemas.openxmlformats.org/officeDocument/2006/relationships/hyperlink" Target="https://klausk.vpt.lt/hc/lt/articles/21224825513244-Ar-CVP-IS-pildant-pirkime-u%C5%BEduot%C4%AF-%C4%AFvesti-vertinimo-rezultatus-pasi%C5%ABlymo-kaina-nurodoma-su-PVM-ar-be-PVM" TargetMode="External"/><Relationship Id="rId3" Type="http://schemas.openxmlformats.org/officeDocument/2006/relationships/image" Target="../media/image1.png"/><Relationship Id="rId7"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58.png"/><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png"/><Relationship Id="rId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8.png"/><Relationship Id="rId7"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119.png"/><Relationship Id="rId10" Type="http://schemas.openxmlformats.org/officeDocument/2006/relationships/image" Target="../media/image123.png"/><Relationship Id="rId4" Type="http://schemas.openxmlformats.org/officeDocument/2006/relationships/image" Target="../media/image1.png"/><Relationship Id="rId9" Type="http://schemas.openxmlformats.org/officeDocument/2006/relationships/image" Target="../media/image122.png"/></Relationships>
</file>

<file path=ppt/slides/_rels/slide5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png"/><Relationship Id="rId7"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84.png"/><Relationship Id="rId4"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png"/><Relationship Id="rId4" Type="http://schemas.openxmlformats.org/officeDocument/2006/relationships/image" Target="../media/image129.png"/></Relationships>
</file>

<file path=ppt/slides/_rels/slide5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png"/><Relationship Id="rId7" Type="http://schemas.openxmlformats.org/officeDocument/2006/relationships/image" Target="../media/image1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30.png"/><Relationship Id="rId9" Type="http://schemas.openxmlformats.org/officeDocument/2006/relationships/image" Target="../media/image133.png"/></Relationships>
</file>

<file path=ppt/slides/_rels/slide5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png"/><Relationship Id="rId7" Type="http://schemas.openxmlformats.org/officeDocument/2006/relationships/image" Target="../media/image77.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54.png"/><Relationship Id="rId10" Type="http://schemas.openxmlformats.org/officeDocument/2006/relationships/image" Target="../media/image141.png"/><Relationship Id="rId4" Type="http://schemas.openxmlformats.org/officeDocument/2006/relationships/hyperlink" Target="https://vpt.lrv.lt/lt/nauja-cvp-is-aktuali-nuo-2024-12-01/metodine-medziaga-instrukcijos/pirkimu-vykdytojams/" TargetMode="External"/><Relationship Id="rId9" Type="http://schemas.openxmlformats.org/officeDocument/2006/relationships/image" Target="../media/image88.png"/></Relationships>
</file>

<file path=ppt/slides/_rels/slide58.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2.png"/><Relationship Id="rId7" Type="http://schemas.openxmlformats.org/officeDocument/2006/relationships/image" Target="../media/image1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47.png"/></Relationships>
</file>

<file path=ppt/slides/_rels/slide59.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5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hyperlink" Target="https://vpt.lrv.lt/lt/naujienos-3/del-pirkimo-proceduru-nutraukimo/"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756413" y="1896751"/>
            <a:ext cx="10011263" cy="3471419"/>
          </a:xfrm>
        </p:spPr>
        <p:txBody>
          <a:bodyPr>
            <a:normAutofit fontScale="90000"/>
          </a:bodyPr>
          <a:lstStyle/>
          <a:p>
            <a:pPr>
              <a:lnSpc>
                <a:spcPts val="5130"/>
              </a:lnSpc>
            </a:pPr>
            <a:br>
              <a:rPr lang="en-US" sz="5400"/>
            </a:br>
            <a:br>
              <a:rPr lang="en-US" sz="5400"/>
            </a:br>
            <a:r>
              <a:rPr lang="lt-LT" sz="5400" b="1" dirty="0"/>
              <a:t> </a:t>
            </a:r>
            <a:br>
              <a:rPr lang="lt-LT" sz="4800" dirty="0"/>
            </a:br>
            <a:br>
              <a:rPr lang="lt-LT" sz="4800" dirty="0"/>
            </a:br>
            <a:r>
              <a:rPr lang="lt-LT" sz="4900" b="1" dirty="0">
                <a:cs typeface="Times New Roman"/>
              </a:rPr>
              <a:t> </a:t>
            </a:r>
            <a:r>
              <a:rPr lang="lt-LT" sz="4900" b="1" spc="-5" dirty="0">
                <a:cs typeface="Times New Roman"/>
              </a:rPr>
              <a:t>Atviro konkurso (ir skelbiamos apklausos komunalinių ir gynybos pirkimų atvejais) v</a:t>
            </a:r>
            <a:r>
              <a:rPr lang="lt-LT" sz="4900" b="1" spc="-20" dirty="0">
                <a:cs typeface="Times New Roman"/>
              </a:rPr>
              <a:t>y</a:t>
            </a:r>
            <a:r>
              <a:rPr lang="lt-LT" sz="4900" b="1" spc="-160" dirty="0">
                <a:cs typeface="Times New Roman"/>
              </a:rPr>
              <a:t>k</a:t>
            </a:r>
            <a:r>
              <a:rPr lang="lt-LT" sz="4900" b="1" spc="-25" dirty="0">
                <a:cs typeface="Times New Roman"/>
              </a:rPr>
              <a:t>dymas </a:t>
            </a:r>
            <a:r>
              <a:rPr lang="lt-LT" sz="4900" b="1" dirty="0">
                <a:cs typeface="Times New Roman"/>
              </a:rPr>
              <a:t>Ce</a:t>
            </a:r>
            <a:r>
              <a:rPr lang="lt-LT" sz="4900" b="1" spc="-50" dirty="0">
                <a:cs typeface="Times New Roman"/>
              </a:rPr>
              <a:t>n</a:t>
            </a:r>
            <a:r>
              <a:rPr lang="lt-LT" sz="4900" b="1" dirty="0">
                <a:cs typeface="Times New Roman"/>
              </a:rPr>
              <a:t>trin</a:t>
            </a:r>
            <a:r>
              <a:rPr lang="lt-LT" sz="4900" b="1" spc="-15" dirty="0">
                <a:cs typeface="Times New Roman"/>
              </a:rPr>
              <a:t>ė</a:t>
            </a:r>
            <a:r>
              <a:rPr lang="lt-LT" sz="4900" b="1" dirty="0">
                <a:cs typeface="Times New Roman"/>
              </a:rPr>
              <a:t>s vi</a:t>
            </a:r>
            <a:r>
              <a:rPr lang="lt-LT" sz="4900" b="1" spc="-20" dirty="0">
                <a:cs typeface="Times New Roman"/>
              </a:rPr>
              <a:t>e</a:t>
            </a:r>
            <a:r>
              <a:rPr lang="lt-LT" sz="4900" b="1" dirty="0">
                <a:cs typeface="Times New Roman"/>
              </a:rPr>
              <a:t>šųjų</a:t>
            </a:r>
            <a:r>
              <a:rPr lang="lt-LT" sz="4900" b="1" spc="-20" dirty="0">
                <a:cs typeface="Times New Roman"/>
              </a:rPr>
              <a:t> </a:t>
            </a:r>
            <a:r>
              <a:rPr lang="lt-LT" sz="4900" b="1" dirty="0">
                <a:cs typeface="Times New Roman"/>
              </a:rPr>
              <a:t>pirkimų i</a:t>
            </a:r>
            <a:r>
              <a:rPr lang="lt-LT" sz="4900" b="1" spc="-20" dirty="0">
                <a:cs typeface="Times New Roman"/>
              </a:rPr>
              <a:t>n</a:t>
            </a:r>
            <a:r>
              <a:rPr lang="lt-LT" sz="4900" b="1" spc="-110" dirty="0">
                <a:cs typeface="Times New Roman"/>
              </a:rPr>
              <a:t>f</a:t>
            </a:r>
            <a:r>
              <a:rPr lang="lt-LT" sz="4900" b="1" dirty="0">
                <a:cs typeface="Times New Roman"/>
              </a:rPr>
              <a:t>or</a:t>
            </a:r>
            <a:r>
              <a:rPr lang="lt-LT" sz="4900" b="1" spc="5" dirty="0">
                <a:cs typeface="Times New Roman"/>
              </a:rPr>
              <a:t>m</a:t>
            </a:r>
            <a:r>
              <a:rPr lang="lt-LT" sz="4900" b="1" dirty="0">
                <a:cs typeface="Times New Roman"/>
              </a:rPr>
              <a:t>acinės si</a:t>
            </a:r>
            <a:r>
              <a:rPr lang="lt-LT" sz="4900" b="1" spc="-65" dirty="0">
                <a:cs typeface="Times New Roman"/>
              </a:rPr>
              <a:t>s</a:t>
            </a:r>
            <a:r>
              <a:rPr lang="lt-LT" sz="4900" b="1" spc="-50" dirty="0">
                <a:cs typeface="Times New Roman"/>
              </a:rPr>
              <a:t>t</a:t>
            </a:r>
            <a:r>
              <a:rPr lang="lt-LT" sz="4900" b="1" dirty="0">
                <a:cs typeface="Times New Roman"/>
              </a:rPr>
              <a:t>em</a:t>
            </a:r>
            <a:r>
              <a:rPr lang="lt-LT" sz="4900" b="1" spc="10" dirty="0">
                <a:cs typeface="Times New Roman"/>
              </a:rPr>
              <a:t>o</a:t>
            </a:r>
            <a:r>
              <a:rPr lang="lt-LT" sz="4900" b="1" dirty="0">
                <a:cs typeface="Times New Roman"/>
              </a:rPr>
              <a:t>s</a:t>
            </a:r>
            <a:r>
              <a:rPr lang="lt-LT" sz="4900" b="1" spc="-20" dirty="0">
                <a:cs typeface="Times New Roman"/>
              </a:rPr>
              <a:t> </a:t>
            </a:r>
            <a:r>
              <a:rPr lang="lt-LT" sz="4900" b="1" dirty="0">
                <a:cs typeface="Times New Roman"/>
              </a:rPr>
              <a:t>(CVP</a:t>
            </a:r>
            <a:r>
              <a:rPr lang="lt-LT" sz="4900" b="1" spc="20" dirty="0">
                <a:cs typeface="Times New Roman"/>
              </a:rPr>
              <a:t> </a:t>
            </a:r>
            <a:r>
              <a:rPr lang="lt-LT" sz="4900" b="1" dirty="0">
                <a:cs typeface="Times New Roman"/>
              </a:rPr>
              <a:t>IS) priemonėmis (vienas vokas)</a:t>
            </a:r>
            <a:endParaRPr lang="lt-LT" sz="4900" b="1" dirty="0">
              <a:solidFill>
                <a:srgbClr val="FF0000"/>
              </a:solidFill>
              <a:cs typeface="Times New Roman"/>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90444" y="5788265"/>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 nuo</a:t>
            </a:r>
            <a:r>
              <a:rPr lang="en-US" dirty="0">
                <a:cs typeface="Calibri"/>
              </a:rPr>
              <a:t>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a:t>Pasirinkus pirkimų suvestinėje pirkimą, laukas „Direktyva“ užpildomas automatiškai. Šis laukas gali būti koreguojamas. </a:t>
            </a:r>
            <a:r>
              <a:rPr lang="lt">
                <a:solidFill>
                  <a:srgbClr val="FF0000"/>
                </a:solidFill>
                <a:ea typeface="+mn-lt"/>
                <a:cs typeface="+mn-lt"/>
              </a:rPr>
              <a:t>Pastaba!</a:t>
            </a:r>
            <a:r>
              <a:rPr lang="lt">
                <a:ea typeface="+mn-lt"/>
                <a:cs typeface="+mn-lt"/>
              </a:rPr>
              <a:t> Jei numatote vykdyti supaprastintą pirkimą pagal Lietuvos Respublikos viešųjų pirkimų, atliekamų gynybos ir saugumo srityje, įstatymą, rinkitės Direktyvą </a:t>
            </a:r>
            <a:r>
              <a:rPr lang="lt"/>
              <a:t>2014/24/ES, o aprašyme nurodykite, kad pirkimas atliekamas pagal Lietuvos Respublikos viešųjų pirkimų, atliekamų gynybos ir saugumo srityje, įstatymą</a:t>
            </a:r>
            <a:endParaRPr lang="en-US">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3"/>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arba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ED4BB17-483B-AC09-93E3-1449516107D5}"/>
              </a:ext>
            </a:extLst>
          </p:cNvPr>
          <p:cNvPicPr>
            <a:picLocks noChangeAspect="1"/>
          </p:cNvPicPr>
          <p:nvPr/>
        </p:nvPicPr>
        <p:blipFill>
          <a:blip r:embed="rId4"/>
          <a:stretch>
            <a:fillRect/>
          </a:stretch>
        </p:blipFill>
        <p:spPr>
          <a:xfrm>
            <a:off x="1021651" y="717209"/>
            <a:ext cx="10041318" cy="1635665"/>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0810972" y="875546"/>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a:t>Pasirinkus pirkimų suvestinėje pirkimą, laukas „Numatoma vertė (EUR)“ užpildomas automatiškai. Šis laukas gali būti koreguojamas.</a:t>
            </a:r>
            <a:r>
              <a:rPr lang="lt-LT" sz="1600">
                <a:solidFill>
                  <a:srgbClr val="FF0000"/>
                </a:solidFill>
              </a:rPr>
              <a:t> </a:t>
            </a:r>
            <a:endParaRPr lang="lt-LT" sz="1600">
              <a:solidFill>
                <a:srgbClr val="FF0000"/>
              </a:solidFill>
              <a:cs typeface="Calibri"/>
            </a:endParaRPr>
          </a:p>
          <a:p>
            <a:pPr marL="285750" indent="-285750">
              <a:buFont typeface="Arial" panose="020B0604020202020204" pitchFamily="34" charset="0"/>
              <a:buChar char="•"/>
            </a:pPr>
            <a:r>
              <a:rPr lang="lt-LT" sz="1600"/>
              <a:t>Pirkimo informacijos laukelis „Numatoma vertė (EUR)“ nėra privalomas pildyti, todėl, jei numatoma pirkimo vertė nėra viešinama, jis paliekamas tuščias (0 rašyti nereikia). Pildant skelbimus apie pirkimą taip pat neprivaloma pildyti numatomos vertės laukelių, jei numatoma vertė nėra viešinama.</a:t>
            </a:r>
          </a:p>
          <a:p>
            <a:pPr marL="285750" indent="-285750">
              <a:buFont typeface="Arial" panose="020B0604020202020204" pitchFamily="34" charset="0"/>
              <a:buChar char="•"/>
            </a:pPr>
            <a:r>
              <a:rPr lang="lt-LT" sz="1600"/>
              <a:t>Pastaba. Lauke „Pasiūlymų vertinimui naudojama vertė (neskelbiama) (EUR)“ turi būti nurodoma kaina arba sąnaudos be PVM, kurios bus naudojamos vertinant, ar pasiūlyme nurodyta kaina ar sąnaudos nėra per didelės, nepriimtinos. </a:t>
            </a:r>
            <a:r>
              <a:rPr lang="lt-LT" sz="1600" b="1"/>
              <a:t>Ši vertė bus matoma tik pirkimo vykdytojui</a:t>
            </a:r>
            <a:r>
              <a:rPr lang="lt-LT" sz="1600"/>
              <a:t>. Jei pirkimas skaidomas į dalis, šiame lauke įrašykite bendrą visų pirkimo dalių vertę, o Vidiniuose dokumentuose turėsite pateikti informaciją dėl kiekvienos pirkimo dalies atskirai</a:t>
            </a:r>
            <a:endParaRPr lang="lt-LT" sz="160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25686" y="886368"/>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
            <a:extLst>
              <a:ext uri="{FF2B5EF4-FFF2-40B4-BE49-F238E27FC236}">
                <a16:creationId xmlns:a16="http://schemas.microsoft.com/office/drawing/2014/main" id="{4825034E-1F7D-409D-2663-0F255101E86D}"/>
              </a:ext>
            </a:extLst>
          </p:cNvPr>
          <p:cNvCxnSpPr>
            <a:cxnSpLocks/>
          </p:cNvCxnSpPr>
          <p:nvPr/>
        </p:nvCxnSpPr>
        <p:spPr>
          <a:xfrm flipH="1" flipV="1">
            <a:off x="2399787" y="974592"/>
            <a:ext cx="1423711" cy="528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1C3F19-4B21-B28E-3807-B06960930C26}"/>
              </a:ext>
            </a:extLst>
          </p:cNvPr>
          <p:cNvSpPr txBox="1"/>
          <p:nvPr/>
        </p:nvSpPr>
        <p:spPr>
          <a:xfrm>
            <a:off x="3823616" y="743769"/>
            <a:ext cx="7170173"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ea typeface="Calibri"/>
                <a:cs typeface="Calibri"/>
              </a:rPr>
              <a:t>SVARBU!</a:t>
            </a:r>
            <a:r>
              <a:rPr lang="lt-LT">
                <a:ea typeface="Calibri"/>
                <a:cs typeface="Calibri"/>
              </a:rPr>
              <a:t> Šis laukas nėra apie pirkimo skaidymą į dalis. Jis visada pasirenkamas „Ne“</a:t>
            </a:r>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grpSp>
        <p:nvGrpSpPr>
          <p:cNvPr id="8" name="Group 7">
            <a:extLst>
              <a:ext uri="{FF2B5EF4-FFF2-40B4-BE49-F238E27FC236}">
                <a16:creationId xmlns:a16="http://schemas.microsoft.com/office/drawing/2014/main" id="{D5E0DCA0-B2A7-DF7A-3C04-23A97282C81A}"/>
              </a:ext>
            </a:extLst>
          </p:cNvPr>
          <p:cNvGrpSpPr/>
          <p:nvPr/>
        </p:nvGrpSpPr>
        <p:grpSpPr>
          <a:xfrm>
            <a:off x="1383458" y="2510726"/>
            <a:ext cx="5347549" cy="369332"/>
            <a:chOff x="1383458" y="2510726"/>
            <a:chExt cx="5347549" cy="369332"/>
          </a:xfrm>
        </p:grpSpPr>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53107E-1F8F-B19A-8D9E-A073C44EC9F7}"/>
                </a:ext>
              </a:extLst>
            </p:cNvPr>
            <p:cNvSpPr txBox="1"/>
            <p:nvPr/>
          </p:nvSpPr>
          <p:spPr>
            <a:xfrm>
              <a:off x="3536486" y="2510726"/>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Visada pasirenkama </a:t>
              </a:r>
              <a:r>
                <a:rPr lang="lt-LT"/>
                <a:t>„</a:t>
              </a:r>
              <a:r>
                <a:rPr lang="lt-LT">
                  <a:ea typeface="Calibri"/>
                  <a:cs typeface="Calibri"/>
                </a:rPr>
                <a:t>Taip</a:t>
              </a:r>
              <a:r>
                <a:rPr lang="lt-LT"/>
                <a:t>“</a:t>
              </a:r>
              <a:endParaRPr lang="lt-LT">
                <a:ea typeface="Calibri"/>
                <a:cs typeface="Calibri"/>
              </a:endParaRPr>
            </a:p>
          </p:txBody>
        </p:sp>
        <p:cxnSp>
          <p:nvCxnSpPr>
            <p:cNvPr id="6" name="Straight Arrow Connector 5">
              <a:extLst>
                <a:ext uri="{FF2B5EF4-FFF2-40B4-BE49-F238E27FC236}">
                  <a16:creationId xmlns:a16="http://schemas.microsoft.com/office/drawing/2014/main" id="{C9A6815E-313C-3578-2D0E-F151E54CC95A}"/>
                </a:ext>
              </a:extLst>
            </p:cNvPr>
            <p:cNvCxnSpPr>
              <a:cxnSpLocks/>
            </p:cNvCxnSpPr>
            <p:nvPr/>
          </p:nvCxnSpPr>
          <p:spPr>
            <a:xfrm flipH="1" flipV="1">
              <a:off x="1778449" y="2691223"/>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25980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9D1F1E12-64EB-2277-C9D1-5DA130CB7B07}"/>
              </a:ext>
            </a:extLst>
          </p:cNvPr>
          <p:cNvGrpSpPr/>
          <p:nvPr/>
        </p:nvGrpSpPr>
        <p:grpSpPr>
          <a:xfrm>
            <a:off x="655414" y="1001806"/>
            <a:ext cx="7993007" cy="3072653"/>
            <a:chOff x="633002" y="822512"/>
            <a:chExt cx="7993007" cy="3072653"/>
          </a:xfrm>
        </p:grpSpPr>
        <p:pic>
          <p:nvPicPr>
            <p:cNvPr id="26" name="Picture 25" descr="A screenshot of a computer&#10;&#10;AI-generated content may be incorrect.">
              <a:extLst>
                <a:ext uri="{FF2B5EF4-FFF2-40B4-BE49-F238E27FC236}">
                  <a16:creationId xmlns:a16="http://schemas.microsoft.com/office/drawing/2014/main" id="{B096108F-A101-2331-8780-CD6FB99517DB}"/>
                </a:ext>
              </a:extLst>
            </p:cNvPr>
            <p:cNvPicPr>
              <a:picLocks noChangeAspect="1"/>
            </p:cNvPicPr>
            <p:nvPr/>
          </p:nvPicPr>
          <p:blipFill>
            <a:blip r:embed="rId3"/>
            <a:stretch>
              <a:fillRect/>
            </a:stretch>
          </p:blipFill>
          <p:spPr>
            <a:xfrm>
              <a:off x="1313610" y="822512"/>
              <a:ext cx="7312399" cy="3072653"/>
            </a:xfrm>
            <a:prstGeom prst="rect">
              <a:avLst/>
            </a:prstGeom>
          </p:spPr>
        </p:pic>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33002" y="171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35309" y="25037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23029" y="1139571"/>
              <a:ext cx="619614" cy="35434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a:off x="1317811" y="1891551"/>
              <a:ext cx="701487" cy="3294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67B0BB3F-EE52-9C66-C88D-72AD061AFE8A}"/>
              </a:ext>
            </a:extLst>
          </p:cNvPr>
          <p:cNvSpPr txBox="1"/>
          <p:nvPr/>
        </p:nvSpPr>
        <p:spPr>
          <a:xfrm>
            <a:off x="6091284" y="4309618"/>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2274881"/>
            <a:ext cx="5789569" cy="646331"/>
          </a:xfrm>
          <a:prstGeom prst="rect">
            <a:avLst/>
          </a:prstGeom>
          <a:solidFill>
            <a:schemeClr val="accent4">
              <a:lumMod val="20000"/>
              <a:lumOff val="80000"/>
            </a:schemeClr>
          </a:solidFill>
        </p:spPr>
        <p:txBody>
          <a:bodyPr wrap="square" rtlCol="0">
            <a:spAutoFit/>
          </a:bodyPr>
          <a:lstStyle/>
          <a:p>
            <a:r>
              <a:rPr lang="lt-LT"/>
              <a:t>Nurodoma, ar p</a:t>
            </a:r>
            <a:r>
              <a:rPr lang="lt-LT">
                <a:solidFill>
                  <a:srgbClr val="333333"/>
                </a:solidFill>
              </a:rPr>
              <a:t>irkimas yra susijęs su projektu ir (arba) programa, finansuojama Europos Sąjungos lėšomis</a:t>
            </a:r>
            <a:endParaRPr lang="lt-LT"/>
          </a:p>
        </p:txBody>
      </p: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a:off x="2520493" y="2510842"/>
            <a:ext cx="3716468" cy="2507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p:cNvCxnSpPr>
          <p:nvPr/>
        </p:nvCxnSpPr>
        <p:spPr>
          <a:xfrm flipH="1" flipV="1">
            <a:off x="4114113" y="3948856"/>
            <a:ext cx="1951173" cy="5671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066A-D087-AD18-BE81-F3CD34CF6CD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3D905B9A-A3C0-120E-9BA6-58F3BC64EE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8062D86F-9BD0-2706-6DD0-C853033ADB98}"/>
              </a:ext>
            </a:extLst>
          </p:cNvPr>
          <p:cNvSpPr>
            <a:spLocks noGrp="1"/>
          </p:cNvSpPr>
          <p:nvPr>
            <p:ph type="title"/>
          </p:nvPr>
        </p:nvSpPr>
        <p:spPr>
          <a:xfrm>
            <a:off x="2010081" y="-147"/>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C3C55AE5-A5A8-1FAE-AC61-ECB261CADD16}"/>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22" name="TextBox 21">
            <a:extLst>
              <a:ext uri="{FF2B5EF4-FFF2-40B4-BE49-F238E27FC236}">
                <a16:creationId xmlns:a16="http://schemas.microsoft.com/office/drawing/2014/main" id="{C96D4069-31A5-5BED-CDA3-310602C3020F}"/>
              </a:ext>
            </a:extLst>
          </p:cNvPr>
          <p:cNvSpPr txBox="1"/>
          <p:nvPr/>
        </p:nvSpPr>
        <p:spPr>
          <a:xfrm>
            <a:off x="6262642" y="4648487"/>
            <a:ext cx="5693486" cy="1754326"/>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en-US"/>
              <a:t>Pažymėjus ties </a:t>
            </a:r>
            <a:r>
              <a:rPr lang="lt-LT"/>
              <a:t>„</a:t>
            </a:r>
            <a:r>
              <a:rPr lang="en-US"/>
              <a:t>Laimėtojo nustatymas kiekvienam objektui</a:t>
            </a:r>
            <a:r>
              <a:rPr lang="lt-LT"/>
              <a:t>“</a:t>
            </a:r>
            <a:r>
              <a:rPr lang="en-US"/>
              <a:t> </a:t>
            </a:r>
            <a:r>
              <a:rPr lang="lt-LT"/>
              <a:t>„</a:t>
            </a:r>
            <a:r>
              <a:rPr lang="en-US"/>
              <a:t>Ne</a:t>
            </a:r>
            <a:r>
              <a:rPr lang="lt-LT"/>
              <a:t>“</a:t>
            </a:r>
            <a:r>
              <a:rPr lang="en-US"/>
              <a:t> reiškia, kad visos prekės toje pirkimo dalyje bus priskirtos vienam laimėtojui. Pažymėjimas </a:t>
            </a:r>
            <a:r>
              <a:rPr lang="lt-LT"/>
              <a:t>„</a:t>
            </a:r>
            <a:r>
              <a:rPr lang="en-US"/>
              <a:t>Taip</a:t>
            </a:r>
            <a:r>
              <a:rPr lang="lt-LT"/>
              <a:t>“</a:t>
            </a:r>
            <a:r>
              <a:rPr lang="en-US"/>
              <a:t> reiškia, kad toje pačioje pirkimo dalyje dėl tokių pačių prekių tiekimo gali būti išrinkti keli laimėtojai</a:t>
            </a:r>
          </a:p>
        </p:txBody>
      </p:sp>
      <p:sp>
        <p:nvSpPr>
          <p:cNvPr id="26" name="TextBox 25">
            <a:extLst>
              <a:ext uri="{FF2B5EF4-FFF2-40B4-BE49-F238E27FC236}">
                <a16:creationId xmlns:a16="http://schemas.microsoft.com/office/drawing/2014/main" id="{DBE27194-137D-CA91-C348-E9A040D4BD14}"/>
              </a:ext>
            </a:extLst>
          </p:cNvPr>
          <p:cNvSpPr txBox="1"/>
          <p:nvPr/>
        </p:nvSpPr>
        <p:spPr>
          <a:xfrm>
            <a:off x="442085" y="3411274"/>
            <a:ext cx="1972678" cy="369332"/>
          </a:xfrm>
          <a:prstGeom prst="rect">
            <a:avLst/>
          </a:prstGeom>
          <a:noFill/>
        </p:spPr>
        <p:txBody>
          <a:bodyPr wrap="square">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Jei pažymite taip:</a:t>
            </a:r>
            <a:endParaRPr lang="en-GB"/>
          </a:p>
        </p:txBody>
      </p:sp>
      <p:sp>
        <p:nvSpPr>
          <p:cNvPr id="32" name="TextBox 31">
            <a:extLst>
              <a:ext uri="{FF2B5EF4-FFF2-40B4-BE49-F238E27FC236}">
                <a16:creationId xmlns:a16="http://schemas.microsoft.com/office/drawing/2014/main" id="{2430BA20-1CAF-A821-7CAD-89E8D8A1438D}"/>
              </a:ext>
            </a:extLst>
          </p:cNvPr>
          <p:cNvSpPr txBox="1"/>
          <p:nvPr/>
        </p:nvSpPr>
        <p:spPr>
          <a:xfrm>
            <a:off x="438430" y="3797832"/>
            <a:ext cx="4838662" cy="369332"/>
          </a:xfrm>
          <a:prstGeom prst="rect">
            <a:avLst/>
          </a:prstGeom>
          <a:noFill/>
        </p:spPr>
        <p:txBody>
          <a:bodyPr wrap="square" lIns="91440" tIns="45720" rIns="91440" bIns="45720" anchor="t">
            <a:spAutoFit/>
          </a:bodyPr>
          <a:lstStyle/>
          <a:p>
            <a:r>
              <a:rPr lang="en-US" sz="1800">
                <a:effectLst/>
                <a:latin typeface="Aptos"/>
                <a:ea typeface="Aptos" panose="020B0004020202020204" pitchFamily="34" charset="0"/>
                <a:cs typeface="Times New Roman"/>
              </a:rPr>
              <a:t>tada prie</a:t>
            </a:r>
            <a:r>
              <a:rPr lang="en-US" sz="1800">
                <a:solidFill>
                  <a:srgbClr val="FF0000"/>
                </a:solidFill>
                <a:effectLst/>
                <a:latin typeface="Aptos"/>
                <a:ea typeface="Aptos" panose="020B0004020202020204" pitchFamily="34" charset="0"/>
                <a:cs typeface="Times New Roman"/>
              </a:rPr>
              <a:t> </a:t>
            </a:r>
            <a:r>
              <a:rPr lang="en-US" sz="1800">
                <a:effectLst/>
                <a:latin typeface="Aptos"/>
                <a:ea typeface="Aptos" panose="020B0004020202020204" pitchFamily="34" charset="0"/>
                <a:cs typeface="Times New Roman"/>
              </a:rPr>
              <a:t>kiekvienos pirkimo dalies klausiama:</a:t>
            </a:r>
            <a:endParaRPr lang="en-GB">
              <a:latin typeface="Aptos"/>
              <a:cs typeface="Times New Roman"/>
            </a:endParaRPr>
          </a:p>
        </p:txBody>
      </p:sp>
      <p:pic>
        <p:nvPicPr>
          <p:cNvPr id="34" name="Picture 33">
            <a:extLst>
              <a:ext uri="{FF2B5EF4-FFF2-40B4-BE49-F238E27FC236}">
                <a16:creationId xmlns:a16="http://schemas.microsoft.com/office/drawing/2014/main" id="{266B3274-0FC1-54A4-C0A6-D1539B6D1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655" y="4207180"/>
            <a:ext cx="3279494" cy="1377870"/>
          </a:xfrm>
          <a:prstGeom prst="rect">
            <a:avLst/>
          </a:prstGeom>
          <a:noFill/>
          <a:ln>
            <a:noFill/>
          </a:ln>
        </p:spPr>
      </p:pic>
      <p:sp>
        <p:nvSpPr>
          <p:cNvPr id="37" name="TextBox 36">
            <a:extLst>
              <a:ext uri="{FF2B5EF4-FFF2-40B4-BE49-F238E27FC236}">
                <a16:creationId xmlns:a16="http://schemas.microsoft.com/office/drawing/2014/main" id="{FB678942-E303-8BC5-7C27-8AFAC1D63BA1}"/>
              </a:ext>
            </a:extLst>
          </p:cNvPr>
          <p:cNvSpPr txBox="1"/>
          <p:nvPr/>
        </p:nvSpPr>
        <p:spPr>
          <a:xfrm>
            <a:off x="235872" y="5685038"/>
            <a:ext cx="3538434" cy="369331"/>
          </a:xfrm>
          <a:prstGeom prst="rect">
            <a:avLst/>
          </a:prstGeom>
          <a:noFill/>
        </p:spPr>
        <p:txBody>
          <a:bodyPr wrap="square">
            <a:spAutoFit/>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Jei nieko nepažymite</a:t>
            </a:r>
            <a:r>
              <a:rPr lang="lt-LT" sz="1800">
                <a:effectLst/>
                <a:latin typeface="Aptos" panose="020B0004020202020204" pitchFamily="34" charset="0"/>
                <a:ea typeface="Aptos" panose="020B0004020202020204" pitchFamily="34" charset="0"/>
                <a:cs typeface="Times New Roman" panose="02020603050405020304" pitchFamily="18" charset="0"/>
              </a:rPr>
              <a:t>,</a:t>
            </a:r>
            <a:r>
              <a:rPr lang="en-US" sz="1800">
                <a:effectLst/>
                <a:latin typeface="Aptos" panose="020B0004020202020204" pitchFamily="34" charset="0"/>
                <a:ea typeface="Aptos" panose="020B0004020202020204" pitchFamily="34" charset="0"/>
                <a:cs typeface="Times New Roman" panose="02020603050405020304" pitchFamily="18" charset="0"/>
              </a:rPr>
              <a:t> tada rodo:</a:t>
            </a:r>
            <a:endParaRPr lang="en-GB"/>
          </a:p>
        </p:txBody>
      </p:sp>
      <p:pic>
        <p:nvPicPr>
          <p:cNvPr id="38" name="Picture 37">
            <a:extLst>
              <a:ext uri="{FF2B5EF4-FFF2-40B4-BE49-F238E27FC236}">
                <a16:creationId xmlns:a16="http://schemas.microsoft.com/office/drawing/2014/main" id="{EC8ED5CB-EB19-C515-7EA7-11F448ED3A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655" y="6058680"/>
            <a:ext cx="5724718" cy="605749"/>
          </a:xfrm>
          <a:prstGeom prst="rect">
            <a:avLst/>
          </a:prstGeom>
          <a:noFill/>
          <a:ln>
            <a:noFill/>
          </a:ln>
        </p:spPr>
      </p:pic>
      <p:grpSp>
        <p:nvGrpSpPr>
          <p:cNvPr id="17" name="Group 16">
            <a:extLst>
              <a:ext uri="{FF2B5EF4-FFF2-40B4-BE49-F238E27FC236}">
                <a16:creationId xmlns:a16="http://schemas.microsoft.com/office/drawing/2014/main" id="{876513E6-AC33-84C5-10C4-232CD87FD6BD}"/>
              </a:ext>
            </a:extLst>
          </p:cNvPr>
          <p:cNvGrpSpPr/>
          <p:nvPr/>
        </p:nvGrpSpPr>
        <p:grpSpPr>
          <a:xfrm>
            <a:off x="399229" y="686464"/>
            <a:ext cx="5608635" cy="2620340"/>
            <a:chOff x="630723" y="937248"/>
            <a:chExt cx="5608635" cy="2620340"/>
          </a:xfrm>
        </p:grpSpPr>
        <p:sp>
          <p:nvSpPr>
            <p:cNvPr id="11" name="Arrow: Right 11">
              <a:extLst>
                <a:ext uri="{FF2B5EF4-FFF2-40B4-BE49-F238E27FC236}">
                  <a16:creationId xmlns:a16="http://schemas.microsoft.com/office/drawing/2014/main" id="{E0A57C63-B34C-5062-CCC6-D67927CB43A6}"/>
                </a:ext>
              </a:extLst>
            </p:cNvPr>
            <p:cNvSpPr/>
            <p:nvPr/>
          </p:nvSpPr>
          <p:spPr>
            <a:xfrm>
              <a:off x="643005" y="10415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7A51133-8062-F7D5-2A62-1D3A4A56C1B9}"/>
                </a:ext>
              </a:extLst>
            </p:cNvPr>
            <p:cNvSpPr/>
            <p:nvPr/>
          </p:nvSpPr>
          <p:spPr>
            <a:xfrm>
              <a:off x="636122" y="22932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BE1FC353-E8B4-E5CC-1C61-B056EB41E46F}"/>
                </a:ext>
              </a:extLst>
            </p:cNvPr>
            <p:cNvSpPr/>
            <p:nvPr/>
          </p:nvSpPr>
          <p:spPr>
            <a:xfrm>
              <a:off x="630723" y="30309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screenshot of a computer&#10;&#10;AI-generated content may be incorrect.">
              <a:extLst>
                <a:ext uri="{FF2B5EF4-FFF2-40B4-BE49-F238E27FC236}">
                  <a16:creationId xmlns:a16="http://schemas.microsoft.com/office/drawing/2014/main" id="{68340E94-B56E-3088-6642-830B3367535E}"/>
                </a:ext>
              </a:extLst>
            </p:cNvPr>
            <p:cNvPicPr>
              <a:picLocks noChangeAspect="1"/>
            </p:cNvPicPr>
            <p:nvPr/>
          </p:nvPicPr>
          <p:blipFill>
            <a:blip r:embed="rId5"/>
            <a:stretch>
              <a:fillRect/>
            </a:stretch>
          </p:blipFill>
          <p:spPr>
            <a:xfrm>
              <a:off x="1303478" y="937248"/>
              <a:ext cx="4935880" cy="2620340"/>
            </a:xfrm>
            <a:prstGeom prst="rect">
              <a:avLst/>
            </a:prstGeom>
          </p:spPr>
        </p:pic>
        <p:sp>
          <p:nvSpPr>
            <p:cNvPr id="6" name="Arrow: Right 11">
              <a:extLst>
                <a:ext uri="{FF2B5EF4-FFF2-40B4-BE49-F238E27FC236}">
                  <a16:creationId xmlns:a16="http://schemas.microsoft.com/office/drawing/2014/main" id="{1C3C7EC1-F1C1-EED8-7A94-2226B5EF02A0}"/>
                </a:ext>
              </a:extLst>
            </p:cNvPr>
            <p:cNvSpPr/>
            <p:nvPr/>
          </p:nvSpPr>
          <p:spPr>
            <a:xfrm>
              <a:off x="643005" y="175534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D5F7B9C8-8A29-B632-196C-9D45F8EFB570}"/>
                </a:ext>
              </a:extLst>
            </p:cNvPr>
            <p:cNvSpPr/>
            <p:nvPr/>
          </p:nvSpPr>
          <p:spPr>
            <a:xfrm flipV="1">
              <a:off x="1304194" y="2273618"/>
              <a:ext cx="3355644" cy="512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8E601B58-8638-C41A-618A-8DE4AB9C67D2}"/>
                </a:ext>
              </a:extLst>
            </p:cNvPr>
            <p:cNvSpPr/>
            <p:nvPr/>
          </p:nvSpPr>
          <p:spPr>
            <a:xfrm flipV="1">
              <a:off x="4813760" y="2467589"/>
              <a:ext cx="1224367" cy="3319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A2D9DFDB-E4FB-1D87-C787-F790B7AAC0FA}"/>
              </a:ext>
            </a:extLst>
          </p:cNvPr>
          <p:cNvSpPr txBox="1"/>
          <p:nvPr/>
        </p:nvSpPr>
        <p:spPr>
          <a:xfrm>
            <a:off x="6217666" y="1657612"/>
            <a:ext cx="5789571"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000000"/>
                </a:solidFill>
              </a:rPr>
              <a:t>Nurodoma</a:t>
            </a:r>
            <a:r>
              <a:rPr lang="lt-LT"/>
              <a:t> informacija dėl kelių pirkimo dalių gali būti pateikti pasiūlymai. Ši informacija automatiškai nepersikelia į skelbimą apie pirkimą. </a:t>
            </a:r>
          </a:p>
          <a:p>
            <a:r>
              <a:rPr lang="lt-LT">
                <a:solidFill>
                  <a:srgbClr val="FF0000"/>
                </a:solidFill>
              </a:rPr>
              <a:t>Pastaba.</a:t>
            </a:r>
            <a:r>
              <a:rPr lang="lt-LT"/>
              <a:t> Jei tiekėjams leidžiama teikti pasiūlymus į visas pirkimo dalis, pasirenkama „Didžiausias Dalis (-ių) skaičius“ ir nurodoma lauke „Dalis (-ių) skaičius“ nurodytas skaičius </a:t>
            </a:r>
            <a:endParaRPr lang="en-US"/>
          </a:p>
        </p:txBody>
      </p:sp>
      <p:sp>
        <p:nvSpPr>
          <p:cNvPr id="25" name="TextBox 18">
            <a:extLst>
              <a:ext uri="{FF2B5EF4-FFF2-40B4-BE49-F238E27FC236}">
                <a16:creationId xmlns:a16="http://schemas.microsoft.com/office/drawing/2014/main" id="{665A1788-A569-19E3-EE1B-1852AA45CD5A}"/>
              </a:ext>
            </a:extLst>
          </p:cNvPr>
          <p:cNvSpPr txBox="1"/>
          <p:nvPr/>
        </p:nvSpPr>
        <p:spPr>
          <a:xfrm>
            <a:off x="6216249" y="682613"/>
            <a:ext cx="5789571"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ar pirkimas skaidomas į dalis. Jei „Taip“, tuomet nurodomas pirkimo dalių skaičius. Kitame žingsnyje bus privaloma užpildyti pirkimo dalių pavadinimus</a:t>
            </a:r>
          </a:p>
        </p:txBody>
      </p:sp>
      <p:cxnSp>
        <p:nvCxnSpPr>
          <p:cNvPr id="16" name="Straight Arrow Connector 2">
            <a:extLst>
              <a:ext uri="{FF2B5EF4-FFF2-40B4-BE49-F238E27FC236}">
                <a16:creationId xmlns:a16="http://schemas.microsoft.com/office/drawing/2014/main" id="{E12F7204-4557-CC5D-5FB9-023D34642F09}"/>
              </a:ext>
            </a:extLst>
          </p:cNvPr>
          <p:cNvCxnSpPr>
            <a:cxnSpLocks/>
          </p:cNvCxnSpPr>
          <p:nvPr/>
        </p:nvCxnSpPr>
        <p:spPr>
          <a:xfrm flipH="1" flipV="1">
            <a:off x="3913465" y="893183"/>
            <a:ext cx="2310262" cy="53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13992EA5-0F5F-CE4B-04EE-36322BF85F74}"/>
              </a:ext>
            </a:extLst>
          </p:cNvPr>
          <p:cNvCxnSpPr>
            <a:cxnSpLocks/>
          </p:cNvCxnSpPr>
          <p:nvPr/>
        </p:nvCxnSpPr>
        <p:spPr>
          <a:xfrm flipH="1">
            <a:off x="2262732" y="1279591"/>
            <a:ext cx="3922415" cy="2558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3A3E0E02-CFD9-C387-5D98-45EA87FD94BC}"/>
              </a:ext>
            </a:extLst>
          </p:cNvPr>
          <p:cNvCxnSpPr>
            <a:cxnSpLocks/>
          </p:cNvCxnSpPr>
          <p:nvPr/>
        </p:nvCxnSpPr>
        <p:spPr>
          <a:xfrm flipH="1">
            <a:off x="4458781" y="1893600"/>
            <a:ext cx="1791213" cy="2029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0FDEDB4-7C1E-5D1F-DAA0-6E6816139FDB}"/>
              </a:ext>
            </a:extLst>
          </p:cNvPr>
          <p:cNvSpPr txBox="1"/>
          <p:nvPr/>
        </p:nvSpPr>
        <p:spPr>
          <a:xfrm>
            <a:off x="6242381" y="3457083"/>
            <a:ext cx="5757686" cy="369332"/>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 </a:t>
            </a:r>
            <a:r>
              <a:rPr lang="lt-LT"/>
              <a:t>Nesirinkti </a:t>
            </a:r>
            <a:r>
              <a:rPr lang="lt-LT">
                <a:solidFill>
                  <a:srgbClr val="000000"/>
                </a:solidFill>
              </a:rPr>
              <a:t>„Visas Dalis (-ių)“</a:t>
            </a:r>
            <a:endParaRPr lang="en-US"/>
          </a:p>
        </p:txBody>
      </p:sp>
      <p:cxnSp>
        <p:nvCxnSpPr>
          <p:cNvPr id="40" name="Straight Arrow Connector 2">
            <a:extLst>
              <a:ext uri="{FF2B5EF4-FFF2-40B4-BE49-F238E27FC236}">
                <a16:creationId xmlns:a16="http://schemas.microsoft.com/office/drawing/2014/main" id="{44465E77-A78E-FD26-EEDB-DA2B49088DF5}"/>
              </a:ext>
            </a:extLst>
          </p:cNvPr>
          <p:cNvCxnSpPr>
            <a:cxnSpLocks/>
          </p:cNvCxnSpPr>
          <p:nvPr/>
        </p:nvCxnSpPr>
        <p:spPr>
          <a:xfrm flipH="1" flipV="1">
            <a:off x="5422061" y="2559497"/>
            <a:ext cx="797720" cy="10510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6E7F782-3857-C81F-86D1-A309AF16ED2B}"/>
              </a:ext>
            </a:extLst>
          </p:cNvPr>
          <p:cNvSpPr txBox="1"/>
          <p:nvPr/>
        </p:nvSpPr>
        <p:spPr>
          <a:xfrm>
            <a:off x="6232191" y="3869140"/>
            <a:ext cx="5757685" cy="646331"/>
          </a:xfrm>
          <a:prstGeom prst="rect">
            <a:avLst/>
          </a:prstGeom>
          <a:solidFill>
            <a:schemeClr val="accent4">
              <a:lumMod val="20000"/>
              <a:lumOff val="80000"/>
            </a:schemeClr>
          </a:solidFill>
        </p:spPr>
        <p:txBody>
          <a:bodyPr wrap="square" rtlCol="0">
            <a:spAutoFit/>
          </a:bodyPr>
          <a:lstStyle/>
          <a:p>
            <a:r>
              <a:rPr lang="lt-LT">
                <a:solidFill>
                  <a:srgbClr val="000000"/>
                </a:solidFill>
              </a:rPr>
              <a:t>Nurodoma informacija</a:t>
            </a:r>
            <a:r>
              <a:rPr lang="en-US">
                <a:solidFill>
                  <a:srgbClr val="000000"/>
                </a:solidFill>
              </a:rPr>
              <a:t>, </a:t>
            </a:r>
            <a:r>
              <a:rPr lang="lt-LT">
                <a:solidFill>
                  <a:srgbClr val="000000"/>
                </a:solidFill>
              </a:rPr>
              <a:t>ar</a:t>
            </a:r>
            <a:r>
              <a:rPr lang="en-US">
                <a:solidFill>
                  <a:srgbClr val="000000"/>
                </a:solidFill>
              </a:rPr>
              <a:t> </a:t>
            </a:r>
            <a:r>
              <a:rPr lang="lt-LT">
                <a:solidFill>
                  <a:srgbClr val="000000"/>
                </a:solidFill>
              </a:rPr>
              <a:t>pirkimo vykdytojas leidžia teikti alternatyvius pasiūlymus</a:t>
            </a:r>
            <a:endParaRPr lang="en-US"/>
          </a:p>
        </p:txBody>
      </p:sp>
      <p:pic>
        <p:nvPicPr>
          <p:cNvPr id="43" name="Picture 42" descr="A black text on a white background&#10;&#10;AI-generated content may be incorrect.">
            <a:extLst>
              <a:ext uri="{FF2B5EF4-FFF2-40B4-BE49-F238E27FC236}">
                <a16:creationId xmlns:a16="http://schemas.microsoft.com/office/drawing/2014/main" id="{F9336008-ACE5-041C-A967-1D6AD86A4922}"/>
              </a:ext>
            </a:extLst>
          </p:cNvPr>
          <p:cNvPicPr>
            <a:picLocks noChangeAspect="1"/>
          </p:cNvPicPr>
          <p:nvPr/>
        </p:nvPicPr>
        <p:blipFill>
          <a:blip r:embed="rId6"/>
          <a:stretch>
            <a:fillRect/>
          </a:stretch>
        </p:blipFill>
        <p:spPr>
          <a:xfrm>
            <a:off x="2532024" y="3312470"/>
            <a:ext cx="2758511" cy="512784"/>
          </a:xfrm>
          <a:prstGeom prst="rect">
            <a:avLst/>
          </a:prstGeom>
        </p:spPr>
      </p:pic>
      <p:cxnSp>
        <p:nvCxnSpPr>
          <p:cNvPr id="5" name="Straight Arrow Connector 2">
            <a:extLst>
              <a:ext uri="{FF2B5EF4-FFF2-40B4-BE49-F238E27FC236}">
                <a16:creationId xmlns:a16="http://schemas.microsoft.com/office/drawing/2014/main" id="{23CA3AED-F370-8D0E-ACB6-507D8952DF6C}"/>
              </a:ext>
            </a:extLst>
          </p:cNvPr>
          <p:cNvCxnSpPr>
            <a:cxnSpLocks/>
          </p:cNvCxnSpPr>
          <p:nvPr/>
        </p:nvCxnSpPr>
        <p:spPr>
          <a:xfrm flipH="1" flipV="1">
            <a:off x="3483870" y="2914539"/>
            <a:ext cx="2665272" cy="11866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02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701279" y="5391934"/>
            <a:ext cx="8130449"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865946" y="56260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16723" y="6119170"/>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85869" y="4130108"/>
            <a:ext cx="10491866" cy="646331"/>
          </a:xfrm>
          <a:prstGeom prst="rect">
            <a:avLst/>
          </a:prstGeom>
          <a:solidFill>
            <a:schemeClr val="accent4">
              <a:lumMod val="20000"/>
              <a:lumOff val="80000"/>
            </a:schemeClr>
          </a:solidFill>
        </p:spPr>
        <p:txBody>
          <a:bodyPr wrap="square" rtlCol="0">
            <a:spAutoFit/>
          </a:bodyPr>
          <a:lstStyle/>
          <a:p>
            <a:r>
              <a:rPr lang="lt-LT"/>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03D43A5-EB15-68B4-3573-CC4B45D86D9A}"/>
              </a:ext>
            </a:extLst>
          </p:cNvPr>
          <p:cNvSpPr txBox="1"/>
          <p:nvPr/>
        </p:nvSpPr>
        <p:spPr>
          <a:xfrm>
            <a:off x="977153" y="4776439"/>
            <a:ext cx="10491866"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Lauke „Asmenų, susipažįstančių su pasiūlymais</a:t>
            </a:r>
            <a:r>
              <a:rPr lang="en-US" dirty="0">
                <a:ea typeface="Calibri"/>
                <a:cs typeface="Calibri"/>
              </a:rPr>
              <a:t>,</a:t>
            </a:r>
            <a:r>
              <a:rPr lang="lt-LT" dirty="0">
                <a:ea typeface="Calibri"/>
                <a:cs typeface="Calibri"/>
              </a:rPr>
              <a:t> skaičius“ automatiškai nurodomas „Vienas“. Šis laukas gali būti koreguojamas</a:t>
            </a:r>
          </a:p>
        </p:txBody>
      </p:sp>
    </p:spTree>
    <p:extLst>
      <p:ext uri="{BB962C8B-B14F-4D97-AF65-F5344CB8AC3E}">
        <p14:creationId xmlns:p14="http://schemas.microsoft.com/office/powerpoint/2010/main" val="408946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7" y="1122417"/>
            <a:ext cx="9892553" cy="3600986"/>
          </a:xfrm>
          <a:prstGeom prst="rect">
            <a:avLst/>
          </a:prstGeom>
        </p:spPr>
        <p:txBody>
          <a:bodyPr wrap="square" lIns="91440" tIns="45720" rIns="91440" bIns="45720" anchor="t">
            <a:spAutoFit/>
          </a:bodyPr>
          <a:lstStyle/>
          <a:p>
            <a:pPr marL="571500" indent="-571500">
              <a:buFont typeface="Arial" panose="020B0604020202020204" pitchFamily="34" charset="0"/>
              <a:buChar char="•"/>
            </a:pPr>
            <a:endParaRPr lang="lt-LT" sz="3600" dirty="0">
              <a:cs typeface="Times New Roman"/>
            </a:endParaRPr>
          </a:p>
          <a:p>
            <a:pPr marL="514350" indent="-514350">
              <a:buAutoNum type="arabicPeriod"/>
            </a:pPr>
            <a:r>
              <a:rPr lang="lt-LT" sz="2400" dirty="0">
                <a:cs typeface="Times New Roman"/>
              </a:rPr>
              <a:t>Prisijungimas prie CVP IS (</a:t>
            </a:r>
            <a:r>
              <a:rPr lang="lt-LT" sz="2400" dirty="0">
                <a:cs typeface="Times New Roman"/>
                <a:hlinkClick r:id="rId3" action="ppaction://hlinksldjump"/>
              </a:rPr>
              <a:t>skaidrės Nr. 3-4</a:t>
            </a:r>
            <a:r>
              <a:rPr lang="lt-LT" sz="2400" dirty="0">
                <a:cs typeface="Times New Roman"/>
              </a:rPr>
              <a:t>);			</a:t>
            </a:r>
          </a:p>
          <a:p>
            <a:pPr marL="514350" indent="-514350">
              <a:buAutoNum type="arabicPeriod"/>
            </a:pPr>
            <a:r>
              <a:rPr lang="lt-LT" sz="2400" dirty="0">
                <a:cs typeface="Times New Roman"/>
              </a:rPr>
              <a:t>Pirkimo</a:t>
            </a:r>
            <a:r>
              <a:rPr lang="en-US" sz="2400" dirty="0">
                <a:cs typeface="Times New Roman"/>
              </a:rPr>
              <a:t> </a:t>
            </a:r>
            <a:r>
              <a:rPr lang="lt-LT" sz="2400" dirty="0">
                <a:cs typeface="Times New Roman"/>
              </a:rPr>
              <a:t>kūrimas (</a:t>
            </a:r>
            <a:r>
              <a:rPr lang="lt-LT" sz="2400" dirty="0">
                <a:cs typeface="Times New Roman"/>
                <a:hlinkClick r:id="rId4" action="ppaction://hlinksldjump"/>
              </a:rPr>
              <a:t>skaidrės Nr. 5-38</a:t>
            </a:r>
            <a:r>
              <a:rPr lang="lt-LT" sz="2400" dirty="0">
                <a:cs typeface="Times New Roman"/>
              </a:rPr>
              <a:t>);</a:t>
            </a:r>
          </a:p>
          <a:p>
            <a:pPr marL="514350" indent="-514350">
              <a:buAutoNum type="arabicPeriod"/>
            </a:pPr>
            <a:r>
              <a:rPr lang="lt-LT" sz="2400" dirty="0">
                <a:cs typeface="Times New Roman"/>
              </a:rPr>
              <a:t>Susipažinimas su pasiūlymais (</a:t>
            </a:r>
            <a:r>
              <a:rPr lang="lt-LT" sz="2400" dirty="0">
                <a:cs typeface="Times New Roman"/>
                <a:hlinkClick r:id="rId5" action="ppaction://hlinksldjump"/>
              </a:rPr>
              <a:t>skaidrės Nr. 39-44</a:t>
            </a:r>
            <a:r>
              <a:rPr lang="lt-LT" sz="2400" dirty="0">
                <a:cs typeface="Times New Roman"/>
              </a:rPr>
              <a:t>);</a:t>
            </a:r>
          </a:p>
          <a:p>
            <a:pPr marL="514350" indent="-514350">
              <a:buAutoNum type="arabicPeriod"/>
            </a:pPr>
            <a:r>
              <a:rPr lang="lt-LT" sz="2400" dirty="0">
                <a:cs typeface="Times New Roman"/>
              </a:rPr>
              <a:t>Pasiūlymų vertinimas (</a:t>
            </a:r>
            <a:r>
              <a:rPr lang="lt-LT" sz="2400" dirty="0">
                <a:cs typeface="Times New Roman"/>
                <a:hlinkClick r:id="rId6" action="ppaction://hlinksldjump"/>
              </a:rPr>
              <a:t>skaidrės Nr. 45-52</a:t>
            </a:r>
            <a:r>
              <a:rPr lang="lt-LT" sz="2400" dirty="0">
                <a:cs typeface="Times New Roman"/>
              </a:rPr>
              <a:t>);</a:t>
            </a:r>
          </a:p>
          <a:p>
            <a:pPr marL="514350" indent="-514350">
              <a:buAutoNum type="arabicPeriod"/>
            </a:pPr>
            <a:r>
              <a:rPr lang="lt-LT" sz="2400" dirty="0">
                <a:cs typeface="Times New Roman"/>
              </a:rPr>
              <a:t>Sutarties sudarymas (</a:t>
            </a:r>
            <a:r>
              <a:rPr lang="lt-LT" sz="2400" dirty="0">
                <a:cs typeface="Times New Roman"/>
                <a:hlinkClick r:id="rId7" action="ppaction://hlinksldjump"/>
              </a:rPr>
              <a:t>skaidrės Nr. 53-57</a:t>
            </a:r>
            <a:r>
              <a:rPr lang="lt-LT" sz="2400" dirty="0">
                <a:cs typeface="Times New Roman"/>
              </a:rPr>
              <a:t>);</a:t>
            </a:r>
          </a:p>
          <a:p>
            <a:pPr marL="514350" indent="-514350">
              <a:buAutoNum type="arabicPeriod"/>
            </a:pPr>
            <a:r>
              <a:rPr lang="lt-LT" sz="2400" dirty="0">
                <a:ea typeface="Calibri"/>
                <a:cs typeface="Times New Roman"/>
              </a:rPr>
              <a:t>Pirkimo užbaigimas, kai pirkime nėra gauta pasiūlymų (</a:t>
            </a:r>
            <a:r>
              <a:rPr lang="lt-LT" sz="2400" dirty="0">
                <a:ea typeface="Calibri"/>
                <a:cs typeface="Times New Roman"/>
                <a:hlinkClick r:id="rId8" action="ppaction://hlinksldjump"/>
              </a:rPr>
              <a:t>skaidrė Nr. 58</a:t>
            </a:r>
            <a:r>
              <a:rPr lang="lt-LT" sz="2400" dirty="0">
                <a:ea typeface="Calibri"/>
                <a:cs typeface="Times New Roman"/>
              </a:rPr>
              <a:t>);</a:t>
            </a:r>
          </a:p>
          <a:p>
            <a:pPr marL="514350" indent="-514350">
              <a:buFontTx/>
              <a:buAutoNum type="arabicPeriod"/>
            </a:pPr>
            <a:r>
              <a:rPr lang="lt-LT" sz="2400" dirty="0"/>
              <a:t>Pirkimo užbaigimas, kai </a:t>
            </a:r>
            <a:r>
              <a:rPr lang="lt-LT" sz="2400" dirty="0">
                <a:solidFill>
                  <a:srgbClr val="000000"/>
                </a:solidFill>
              </a:rPr>
              <a:t>visi </a:t>
            </a:r>
            <a:r>
              <a:rPr lang="lt-LT" sz="2400" dirty="0">
                <a:solidFill>
                  <a:srgbClr val="222222"/>
                </a:solidFill>
              </a:rPr>
              <a:t>pasiūlymai yra atmetami </a:t>
            </a:r>
            <a:r>
              <a:rPr lang="lt-LT" sz="2400" dirty="0">
                <a:ea typeface="Calibri"/>
                <a:cs typeface="Times New Roman"/>
              </a:rPr>
              <a:t>(</a:t>
            </a:r>
            <a:r>
              <a:rPr lang="lt-LT" sz="2400" dirty="0">
                <a:ea typeface="Calibri"/>
                <a:cs typeface="Times New Roman"/>
                <a:hlinkClick r:id="rId9" action="ppaction://hlinksldjump"/>
              </a:rPr>
              <a:t>skaidrė Nr. 59</a:t>
            </a:r>
            <a:r>
              <a:rPr lang="lt-LT" sz="2400" dirty="0">
                <a:ea typeface="Calibri"/>
                <a:cs typeface="Times New Roman"/>
              </a:rPr>
              <a:t>);</a:t>
            </a:r>
          </a:p>
          <a:p>
            <a:pPr marL="514350" indent="-514350">
              <a:buAutoNum type="arabicPeriod"/>
            </a:pPr>
            <a:r>
              <a:rPr lang="lt-LT" sz="2400" dirty="0"/>
              <a:t>Pirkimo nutraukimas pirkimo </a:t>
            </a:r>
            <a:r>
              <a:rPr lang="lt-LT" sz="2400"/>
              <a:t>vykdytojo sprendimu (</a:t>
            </a:r>
            <a:r>
              <a:rPr lang="lt-LT" sz="2400" dirty="0">
                <a:hlinkClick r:id="rId10" action="ppaction://hlinksldjump"/>
              </a:rPr>
              <a:t>skaidrė Nr. 60</a:t>
            </a:r>
            <a:r>
              <a:rPr lang="lt-LT" sz="2400" dirty="0"/>
              <a:t>)</a:t>
            </a:r>
            <a:endParaRPr lang="lt-LT" sz="2400" dirty="0">
              <a:ea typeface="Calibri"/>
              <a:cs typeface="Times New Roman"/>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7" y="717803"/>
            <a:ext cx="3729872" cy="646331"/>
          </a:xfrm>
          <a:prstGeom prst="rect">
            <a:avLst/>
          </a:prstGeom>
          <a:noFill/>
        </p:spPr>
        <p:txBody>
          <a:bodyPr wrap="square" rtlCol="0">
            <a:spAutoFit/>
          </a:bodyPr>
          <a:lstStyle/>
          <a:p>
            <a:r>
              <a:rPr lang="lt-LT" sz="3600"/>
              <a:t>TURINYS</a:t>
            </a:r>
            <a:endParaRPr lang="en-US" sz="360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(-ių)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kitą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a:t>Automatiškai priskiriamas pirkimą kuriantis naudotojas.</a:t>
            </a:r>
            <a:r>
              <a:rPr lang="lt-LT">
                <a:solidFill>
                  <a:srgbClr val="FF0000"/>
                </a:solidFill>
              </a:rPr>
              <a:t> </a:t>
            </a:r>
          </a:p>
          <a:p>
            <a:r>
              <a:rPr lang="lt-LT">
                <a:solidFill>
                  <a:srgbClr val="FF0000"/>
                </a:solidFill>
              </a:rPr>
              <a:t>SVARBU</a:t>
            </a:r>
            <a:r>
              <a:rPr lang="en-US">
                <a:solidFill>
                  <a:srgbClr val="FF0000"/>
                </a:solidFill>
              </a:rPr>
              <a:t>!</a:t>
            </a:r>
            <a:r>
              <a:rPr lang="lt-LT"/>
              <a:t> Naudotojui būtina priskirti vaidmenį „Vykdytojas + Pasiūlymus atidarantis asmuo + Kandidatas į Pagrindinius vertintojus“</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900261" y="6321314"/>
            <a:ext cx="11290871" cy="338554"/>
          </a:xfrm>
          <a:prstGeom prst="rect">
            <a:avLst/>
          </a:prstGeom>
          <a:noFill/>
        </p:spPr>
        <p:txBody>
          <a:bodyPr wrap="square" lIns="91440" tIns="45720" rIns="91440" bIns="45720" anchor="t">
            <a:spAutoFit/>
          </a:bodyPr>
          <a:lstStyle/>
          <a:p>
            <a:r>
              <a:rPr lang="lt-LT" sz="1600">
                <a:solidFill>
                  <a:srgbClr val="FF0000"/>
                </a:solidFill>
              </a:rPr>
              <a:t>Pastaba.</a:t>
            </a:r>
            <a:r>
              <a:rPr lang="lt-LT" sz="1600"/>
              <a:t> Daugiau informacijos apie naudotojų vaidmenis galite rasti instrukcijoje „Pirkimo vykdytojo paskyros valdymas“</a:t>
            </a:r>
            <a:endParaRPr lang="en-GB" sz="1600">
              <a:ea typeface="Calibri"/>
              <a:cs typeface="Calibri"/>
            </a:endParaRPr>
          </a:p>
        </p:txBody>
      </p:sp>
    </p:spTree>
    <p:extLst>
      <p:ext uri="{BB962C8B-B14F-4D97-AF65-F5344CB8AC3E}">
        <p14:creationId xmlns:p14="http://schemas.microsoft.com/office/powerpoint/2010/main" val="375674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nvGrpSpPr>
          <p:cNvPr id="11" name="Group 10">
            <a:extLst>
              <a:ext uri="{FF2B5EF4-FFF2-40B4-BE49-F238E27FC236}">
                <a16:creationId xmlns:a16="http://schemas.microsoft.com/office/drawing/2014/main" id="{B92E245D-F1E8-49BF-52AB-DA664E2529B8}"/>
              </a:ext>
            </a:extLst>
          </p:cNvPr>
          <p:cNvGrpSpPr/>
          <p:nvPr/>
        </p:nvGrpSpPr>
        <p:grpSpPr>
          <a:xfrm>
            <a:off x="2825308" y="976279"/>
            <a:ext cx="5843867" cy="923330"/>
            <a:chOff x="2825308" y="976279"/>
            <a:chExt cx="5843867" cy="923330"/>
          </a:xfrm>
        </p:grpSpPr>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71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26</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923330"/>
          </a:xfrm>
          <a:prstGeom prst="rect">
            <a:avLst/>
          </a:prstGeom>
          <a:solidFill>
            <a:schemeClr val="accent4">
              <a:lumMod val="20000"/>
              <a:lumOff val="80000"/>
            </a:schemeClr>
          </a:solidFill>
        </p:spPr>
        <p:txBody>
          <a:bodyPr wrap="square" lIns="91440" tIns="45720" rIns="91440" bIns="45720" rtlCol="0" anchor="t">
            <a:spAutoFit/>
          </a:bodyPr>
          <a:lstStyle/>
          <a:p>
            <a:pPr algn="just"/>
            <a:r>
              <a:rPr lang="lt-LT"/>
              <a:t>Pastaba. Jei kuriant pirkimą pagrindinėje pirkimo informacijoje (</a:t>
            </a:r>
            <a:r>
              <a:rPr lang="lt-LT">
                <a:hlinkClick r:id="rId3" action="ppaction://hlinksldjump"/>
              </a:rPr>
              <a:t>18 skaidrė</a:t>
            </a:r>
            <a:r>
              <a:rPr lang="lt-LT"/>
              <a:t>) buvo pasirinkti 2 asmenys, susipažįstantys su pasiūlymais, ir (arba) į konkretaus pirkimo procesą norima įtraukti daugiau vartotojų, vadovaukitės instrukcijoje „Pirkimo vykdytojo paskyros valdymas“ pateikta informacija</a:t>
            </a:r>
            <a:endParaRPr lang="en-US">
              <a:ea typeface="Calibri"/>
              <a:cs typeface="Calibri"/>
            </a:endParaRPr>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4"/>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Pasirinkus „Atmesti“, paskirtas asmuo nebegali dalyvauti pirkimo procese, o pirkimo vykdytojas privalo paskirti kitą vertintoją</a:t>
            </a:r>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29</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1446310" y="4124786"/>
            <a:ext cx="4647450" cy="1477328"/>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 </a:t>
            </a:r>
            <a:r>
              <a:rPr lang="lt-LT"/>
              <a:t>Nustačius pirkimo eigą, jos keisti nebus galima. Pirkimo etapus pasirinkti: </a:t>
            </a:r>
          </a:p>
          <a:p>
            <a:r>
              <a:rPr lang="lt-LT" b="1"/>
              <a:t>„Sukūrimas“ – „Ne sistemoje“;</a:t>
            </a:r>
          </a:p>
          <a:p>
            <a:r>
              <a:rPr lang="lt-LT" b="1"/>
              <a:t>„Pasiūlymų pateikimas“ – „Sistemoje“;</a:t>
            </a:r>
          </a:p>
          <a:p>
            <a:r>
              <a:rPr lang="lt-LT" b="1"/>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grpSp>
        <p:nvGrpSpPr>
          <p:cNvPr id="2" name="Group 1">
            <a:extLst>
              <a:ext uri="{FF2B5EF4-FFF2-40B4-BE49-F238E27FC236}">
                <a16:creationId xmlns:a16="http://schemas.microsoft.com/office/drawing/2014/main" id="{C0421B14-82CA-57E9-7368-3173DC1C9DE0}"/>
              </a:ext>
            </a:extLst>
          </p:cNvPr>
          <p:cNvGrpSpPr/>
          <p:nvPr/>
        </p:nvGrpSpPr>
        <p:grpSpPr>
          <a:xfrm>
            <a:off x="6120650" y="2534240"/>
            <a:ext cx="2360914" cy="1982204"/>
            <a:chOff x="6120650" y="2534240"/>
            <a:chExt cx="2360914" cy="1982204"/>
          </a:xfrm>
        </p:grpSpPr>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flipV="1">
              <a:off x="6120650" y="2828274"/>
              <a:ext cx="2355656" cy="16867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flipV="1">
              <a:off x="6120653" y="3122772"/>
              <a:ext cx="2360911" cy="13936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flipV="1">
              <a:off x="6131853" y="2534240"/>
              <a:ext cx="2344453" cy="19688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9047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lIns="91440" tIns="45720" rIns="91440" bIns="45720" rtlCol="0" anchor="t">
            <a:spAutoFit/>
          </a:bodyPr>
          <a:lstStyle/>
          <a:p>
            <a:r>
              <a:rPr lang="lt-LT" sz="1800"/>
              <a:t>Įkeltas dokumentas bus rodomas viešai tik po to, kai bus paskelbtas pirkimas ir dokumento statusas nustatytas kaip „</a:t>
            </a:r>
            <a:r>
              <a:rPr lang="lt-LT" sz="1800" b="1"/>
              <a:t>Galutinis</a:t>
            </a:r>
            <a:r>
              <a:rPr lang="lt-LT" sz="1800"/>
              <a:t>“. </a:t>
            </a:r>
            <a:r>
              <a:rPr lang="lt-LT" sz="1800">
                <a:solidFill>
                  <a:srgbClr val="FF0000"/>
                </a:solidFill>
              </a:rPr>
              <a:t>SVARBU</a:t>
            </a:r>
            <a:r>
              <a:rPr lang="en-US" sz="1800">
                <a:solidFill>
                  <a:srgbClr val="FF0000"/>
                </a:solidFill>
              </a:rPr>
              <a:t>!</a:t>
            </a:r>
            <a:r>
              <a:rPr lang="en-US" sz="1800"/>
              <a:t> </a:t>
            </a:r>
            <a:r>
              <a:rPr lang="lt-LT" sz="1800"/>
              <a:t>Kai dokumento statusas yra „</a:t>
            </a:r>
            <a:r>
              <a:rPr lang="lt-LT" sz="1800" b="1"/>
              <a:t>Galutinis</a:t>
            </a:r>
            <a:r>
              <a:rPr lang="lt-LT" sz="1800"/>
              <a:t>“, jis negali būti redaguojamas ar panaikinamas, tokį dokumentą galima tik atsiimti (</a:t>
            </a:r>
            <a:r>
              <a:rPr lang="lt-LT"/>
              <a:t>žr. </a:t>
            </a:r>
            <a:r>
              <a:rPr lang="lt-LT">
                <a:hlinkClick r:id="rId5" action="ppaction://hlinksldjump"/>
              </a:rPr>
              <a:t>34</a:t>
            </a:r>
            <a:r>
              <a:rPr lang="lt-LT" sz="1800">
                <a:hlinkClick r:id="rId5" action="ppaction://hlinksldjump"/>
              </a:rPr>
              <a:t> skaidrę</a:t>
            </a:r>
            <a:r>
              <a:rPr lang="lt-LT" sz="1800"/>
              <a:t>)</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a:t>Kai dokumento statusas „</a:t>
            </a:r>
            <a:r>
              <a:rPr lang="lt-LT" b="1"/>
              <a:t>Projektas</a:t>
            </a:r>
            <a:r>
              <a:rPr lang="lt-LT"/>
              <a:t>“, toks dokumentas nematomas viešai, jis gali būti koreguojamas ar panaikinamas (žr. </a:t>
            </a:r>
            <a:r>
              <a:rPr lang="lt-LT">
                <a:hlinkClick r:id="rId6" action="ppaction://hlinksldjump"/>
              </a:rPr>
              <a:t>32-33</a:t>
            </a:r>
            <a:r>
              <a:rPr lang="lt-LT">
                <a:solidFill>
                  <a:srgbClr val="FF0000"/>
                </a:solidFill>
                <a:hlinkClick r:id="rId6" action="ppaction://hlinksldjump"/>
              </a:rPr>
              <a:t> </a:t>
            </a:r>
            <a:r>
              <a:rPr lang="lt-LT">
                <a:hlinkClick r:id="rId6" action="ppaction://hlinksldjump"/>
              </a:rPr>
              <a:t>skaidres</a:t>
            </a:r>
            <a:r>
              <a:rPr lang="lt-LT"/>
              <a:t>)</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Pastaba! </a:t>
            </a:r>
            <a:r>
              <a:rPr lang="lt-LT"/>
              <a:t>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139740" y="2012821"/>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a:solidFill>
                  <a:srgbClr val="FF0000"/>
                </a:solidFill>
                <a:effectLst/>
              </a:rPr>
              <a:t>SVARBU! </a:t>
            </a:r>
            <a:r>
              <a:rPr lang="lt-LT">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a:effectLst/>
              </a:rPr>
              <a:t>ėl Skelbimų rengimo ir išsiuntimo skelbti Centrinės viešųjų pirkimų informacinės sistemos priemonėmis tvarkos aprašo patvirtinimo</a:t>
            </a:r>
            <a:r>
              <a:rPr lang="lt-LT">
                <a:effectLst/>
              </a:rPr>
              <a:t>“ 13 punkte</a:t>
            </a:r>
            <a:endParaRPr lang="en-US"/>
          </a:p>
        </p:txBody>
      </p:sp>
    </p:spTree>
    <p:extLst>
      <p:ext uri="{BB962C8B-B14F-4D97-AF65-F5344CB8AC3E}">
        <p14:creationId xmlns:p14="http://schemas.microsoft.com/office/powerpoint/2010/main" val="123613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Pastaba!</a:t>
            </a:r>
            <a:r>
              <a:rPr lang="lt-LT"/>
              <a:t> Dokumentai į sritį „Vidiniai dokumentai“ keliami (koreguojami, naikinami)  tokiu pačiu būdu, kaip ir pirkimo dokumentai (žr. </a:t>
            </a:r>
            <a:r>
              <a:rPr lang="lt-LT">
                <a:hlinkClick r:id="rId4" action="ppaction://hlinksldjump"/>
              </a:rPr>
              <a:t>30-33 skaidres</a:t>
            </a:r>
            <a:r>
              <a:rPr lang="lt-LT"/>
              <a:t>)</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5"/>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3"/>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34526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Įsitikinus, kad įkelti visi pirkimo dokumentai, pasirenkama užduotis „Paskelbti skelbimą apie pirkimą“. Skelbimo pildymo instrukciją rasite mokymo skaidrėse „Skelbimas apie pirkimą“</a:t>
            </a:r>
            <a:endParaRPr lang="en-US"/>
          </a:p>
          <a:p>
            <a:r>
              <a:rPr lang="lt-LT"/>
              <a:t> </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3"/>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336306" cy="646331"/>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Supaprastinto pirkimo atveju pildoma Nacionalinio skelbimo apie pirkimą forma. Tarptautinio pirkimo atveju pildoma Skelbimo apie pirkimą forma</a:t>
            </a:r>
            <a:endParaRPr lang="en-US"/>
          </a:p>
        </p:txBody>
      </p:sp>
    </p:spTree>
    <p:extLst>
      <p:ext uri="{BB962C8B-B14F-4D97-AF65-F5344CB8AC3E}">
        <p14:creationId xmlns:p14="http://schemas.microsoft.com/office/powerpoint/2010/main" val="3223792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10841033"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Suėjus terminui „Susipažinimo su pasiūlymais data“ atsiranda užduotis „Susipažinti su pasiūlymais“. Pasirenkama užduotis „Susipažinti su pasiūlymais“</a:t>
            </a:r>
            <a:endParaRPr lang="en-US">
              <a:ea typeface="Calibri"/>
              <a:cs typeface="Calibri"/>
            </a:endParaRPr>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8498872" cy="369332"/>
          </a:xfrm>
          <a:prstGeom prst="rect">
            <a:avLst/>
          </a:prstGeom>
          <a:noFill/>
        </p:spPr>
        <p:txBody>
          <a:bodyPr wrap="square" rtlCol="0">
            <a:spAutoFit/>
          </a:bodyPr>
          <a:lstStyle/>
          <a:p>
            <a:r>
              <a:rPr lang="lt-LT"/>
              <a:t>Užduoties „Susipažinti su pasiūlymais“ vykdymas, </a:t>
            </a:r>
            <a:r>
              <a:rPr lang="lt-LT" b="1"/>
              <a:t>kai pirkime nėra gauta pasiūlymų</a:t>
            </a:r>
            <a:r>
              <a:rPr lang="lt-LT"/>
              <a:t>:</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755213" y="4079337"/>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077745"/>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77826" y="40772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852533" y="5947182"/>
            <a:ext cx="1006946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 </a:t>
            </a:r>
            <a:r>
              <a:rPr lang="lt-LT"/>
              <a:t>Tarptautinių pirkimų atveju pasirenkama užduotis „Paskelbti skelbimą apie sutarties skyrimą (pirkimo nutraukimą)“</a:t>
            </a:r>
            <a:r>
              <a:rPr lang="en-US"/>
              <a:t>, kai </a:t>
            </a:r>
            <a:r>
              <a:rPr lang="lt-LT" noProof="0"/>
              <a:t>nesudarote sutarties</a:t>
            </a:r>
            <a:r>
              <a:rPr lang="lt-LT"/>
              <a:t>.</a:t>
            </a:r>
            <a:r>
              <a:rPr lang="en-US"/>
              <a:t> </a:t>
            </a:r>
            <a:r>
              <a:rPr lang="lt-LT"/>
              <a:t>Supaprastinto pirkimo atveju vadovaukites šių instrukcijų </a:t>
            </a:r>
            <a:r>
              <a:rPr lang="lt-LT">
                <a:hlinkClick r:id="rId9" action="ppaction://hlinksldjump">
                  <a:extLst>
                    <a:ext uri="{A12FA001-AC4F-418D-AE19-62706E023703}">
                      <ahyp:hlinkClr xmlns:ahyp="http://schemas.microsoft.com/office/drawing/2018/hyperlinkcolor" val="tx"/>
                    </a:ext>
                  </a:extLst>
                </a:hlinkClick>
              </a:rPr>
              <a:t>58 skaidre</a:t>
            </a:r>
            <a:endParaRPr lang="en-US">
              <a:hlinkClick r:id="rId9" action="ppaction://hlinksldjump">
                <a:extLst>
                  <a:ext uri="{A12FA001-AC4F-418D-AE19-62706E023703}">
                    <ahyp:hlinkClr xmlns:ahyp="http://schemas.microsoft.com/office/drawing/2018/hyperlinkcolor" val="tx"/>
                  </a:ext>
                </a:extLst>
              </a:hlinkClick>
            </a:endParaRPr>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421305" y="5729911"/>
            <a:ext cx="1013541" cy="2324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10"/>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pic>
        <p:nvPicPr>
          <p:cNvPr id="17" name="Picture 16">
            <a:extLst>
              <a:ext uri="{FF2B5EF4-FFF2-40B4-BE49-F238E27FC236}">
                <a16:creationId xmlns:a16="http://schemas.microsoft.com/office/drawing/2014/main" id="{D1B99995-ED9B-E369-4290-5CF37E68E83C}"/>
              </a:ext>
            </a:extLst>
          </p:cNvPr>
          <p:cNvPicPr>
            <a:picLocks noChangeAspect="1"/>
          </p:cNvPicPr>
          <p:nvPr/>
        </p:nvPicPr>
        <p:blipFill>
          <a:blip r:embed="rId11"/>
          <a:stretch>
            <a:fillRect/>
          </a:stretch>
        </p:blipFill>
        <p:spPr>
          <a:xfrm>
            <a:off x="8521456" y="5748058"/>
            <a:ext cx="1349290" cy="134648"/>
          </a:xfrm>
          <a:prstGeom prst="rect">
            <a:avLst/>
          </a:prstGeom>
        </p:spPr>
      </p:pic>
      <p:pic>
        <p:nvPicPr>
          <p:cNvPr id="41" name="Picture 40">
            <a:extLst>
              <a:ext uri="{FF2B5EF4-FFF2-40B4-BE49-F238E27FC236}">
                <a16:creationId xmlns:a16="http://schemas.microsoft.com/office/drawing/2014/main" id="{4CF67000-4DCE-41E4-6A6D-117FF1404712}"/>
              </a:ext>
            </a:extLst>
          </p:cNvPr>
          <p:cNvPicPr>
            <a:picLocks noChangeAspect="1"/>
          </p:cNvPicPr>
          <p:nvPr/>
        </p:nvPicPr>
        <p:blipFill>
          <a:blip r:embed="rId12"/>
          <a:stretch>
            <a:fillRect/>
          </a:stretch>
        </p:blipFill>
        <p:spPr>
          <a:xfrm>
            <a:off x="8520420" y="5691756"/>
            <a:ext cx="1012801" cy="202560"/>
          </a:xfrm>
          <a:prstGeom prst="rect">
            <a:avLst/>
          </a:prstGeom>
        </p:spPr>
      </p:pic>
      <p:pic>
        <p:nvPicPr>
          <p:cNvPr id="45" name="Picture 44">
            <a:extLst>
              <a:ext uri="{FF2B5EF4-FFF2-40B4-BE49-F238E27FC236}">
                <a16:creationId xmlns:a16="http://schemas.microsoft.com/office/drawing/2014/main" id="{F76D9D53-5D16-6F4B-8DC1-2040E7D16750}"/>
              </a:ext>
            </a:extLst>
          </p:cNvPr>
          <p:cNvPicPr>
            <a:picLocks noChangeAspect="1"/>
          </p:cNvPicPr>
          <p:nvPr/>
        </p:nvPicPr>
        <p:blipFill>
          <a:blip r:embed="rId13"/>
          <a:stretch>
            <a:fillRect/>
          </a:stretch>
        </p:blipFill>
        <p:spPr>
          <a:xfrm>
            <a:off x="8511582" y="5528088"/>
            <a:ext cx="885949" cy="139972"/>
          </a:xfrm>
          <a:prstGeom prst="rect">
            <a:avLst/>
          </a:prstGeom>
        </p:spPr>
      </p:pic>
      <p:pic>
        <p:nvPicPr>
          <p:cNvPr id="47" name="Picture 46">
            <a:extLst>
              <a:ext uri="{FF2B5EF4-FFF2-40B4-BE49-F238E27FC236}">
                <a16:creationId xmlns:a16="http://schemas.microsoft.com/office/drawing/2014/main" id="{DBC587C2-6252-31BE-FB4B-999DCD2337AE}"/>
              </a:ext>
            </a:extLst>
          </p:cNvPr>
          <p:cNvPicPr>
            <a:picLocks noChangeAspect="1"/>
          </p:cNvPicPr>
          <p:nvPr/>
        </p:nvPicPr>
        <p:blipFill>
          <a:blip r:embed="rId13"/>
          <a:stretch>
            <a:fillRect/>
          </a:stretch>
        </p:blipFill>
        <p:spPr>
          <a:xfrm>
            <a:off x="9148959" y="5533311"/>
            <a:ext cx="885949" cy="143613"/>
          </a:xfrm>
          <a:prstGeom prst="rect">
            <a:avLst/>
          </a:prstGeom>
        </p:spPr>
      </p:pic>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8173C84-CC50-F6D4-A263-D8A762F6C7BE}"/>
              </a:ext>
            </a:extLst>
          </p:cNvPr>
          <p:cNvPicPr>
            <a:picLocks noChangeAspect="1"/>
          </p:cNvPicPr>
          <p:nvPr/>
        </p:nvPicPr>
        <p:blipFill>
          <a:blip r:embed="rId14"/>
          <a:stretch>
            <a:fillRect/>
          </a:stretch>
        </p:blipFill>
        <p:spPr>
          <a:xfrm>
            <a:off x="8552235" y="5508500"/>
            <a:ext cx="969555" cy="150007"/>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000000"/>
                </a:solidFill>
              </a:rPr>
              <a:t>Pagal nutylėjimą sistema pažymi visus pasiūlymus</a:t>
            </a:r>
            <a:r>
              <a:rPr lang="en-US">
                <a:solidFill>
                  <a:srgbClr val="000000"/>
                </a:solidFill>
              </a:rPr>
              <a:t>. </a:t>
            </a:r>
            <a:r>
              <a:rPr lang="en-US">
                <a:solidFill>
                  <a:srgbClr val="FF0000"/>
                </a:solidFill>
              </a:rPr>
              <a:t>SVARBU!</a:t>
            </a:r>
            <a:r>
              <a:rPr lang="en-US">
                <a:solidFill>
                  <a:srgbClr val="000000"/>
                </a:solidFill>
              </a:rPr>
              <a:t> N</a:t>
            </a:r>
            <a:r>
              <a:rPr lang="lt-LT">
                <a:solidFill>
                  <a:srgbClr val="000000"/>
                </a:solidFill>
              </a:rPr>
              <a:t>epažymėti pasiūlymai automatiškai bus atmesti</a:t>
            </a:r>
            <a:endParaRPr lang="lt-LT">
              <a:ea typeface="Calibri"/>
              <a:cs typeface="Calibri"/>
            </a:endParaRPr>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27777" y="3895975"/>
            <a:ext cx="596377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Susipažinus, pasirenkama „Priimti“. </a:t>
            </a:r>
            <a:r>
              <a:rPr lang="lt-LT" b="0" i="0">
                <a:solidFill>
                  <a:srgbClr val="0D0D0D"/>
                </a:solidFill>
                <a:effectLst/>
                <a:latin typeface="Calibri"/>
                <a:ea typeface="Calibri"/>
                <a:cs typeface="Calibri"/>
              </a:rPr>
              <a:t>Jei pažymima „Atmesti“, paskirtas asmuo nebegali dalyvauti pirkimo procese, ir pirkimo vykdytojas privalo paskirti kitą vertintoją</a:t>
            </a:r>
            <a:endParaRPr lang="lt-LT">
              <a:latin typeface="Calibri"/>
              <a:ea typeface="Calibri"/>
              <a:cs typeface="Calibri"/>
            </a:endParaRPr>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44</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lIns="91440" tIns="45720" rIns="91440" bIns="45720" anchor="t">
            <a:spAutoFit/>
          </a:bodyPr>
          <a:lstStyle/>
          <a:p>
            <a:r>
              <a:rPr lang="lt-LT"/>
              <a:t>Pranešimas, kad paskirtas asmuo gali </a:t>
            </a:r>
            <a:r>
              <a:rPr lang="lt-LT" b="0" i="0">
                <a:solidFill>
                  <a:srgbClr val="0D0D0D"/>
                </a:solidFill>
                <a:effectLst/>
                <a:latin typeface="Calibri"/>
                <a:ea typeface="Calibri"/>
                <a:cs typeface="Calibri"/>
              </a:rPr>
              <a:t>dalyvauti pirkimo procese ir vertinti gautus pasiūlymus</a:t>
            </a:r>
            <a:endParaRPr lang="en-US">
              <a:latin typeface="Calibri"/>
              <a:ea typeface="Calibri"/>
              <a:cs typeface="Calibri"/>
            </a:endParaRPr>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Įvertinus pasiūlymus įrašomos pasiūlymų kainos. </a:t>
            </a:r>
            <a:br>
              <a:rPr lang="lt-LT">
                <a:ea typeface="+mn-lt"/>
                <a:cs typeface="+mn-lt"/>
              </a:rPr>
            </a:br>
            <a:r>
              <a:rPr lang="lt-LT">
                <a:ea typeface="+mn-lt"/>
                <a:cs typeface="+mn-lt"/>
              </a:rPr>
              <a:t>Atsakymą, ar pasiūlymo kaina nurodoma su PVM ar be rasite šiame </a:t>
            </a:r>
            <a:r>
              <a:rPr lang="lt-LT">
                <a:ea typeface="+mn-lt"/>
                <a:cs typeface="+mn-lt"/>
                <a:hlinkClick r:id="rId8"/>
              </a:rPr>
              <a:t>DUK</a:t>
            </a:r>
            <a:r>
              <a:rPr lang="lt-LT">
                <a:ea typeface="+mn-lt"/>
                <a:cs typeface="+mn-lt"/>
              </a:rPr>
              <a:t> </a:t>
            </a:r>
            <a:endParaRPr lang="lt-LT">
              <a:ea typeface="Calibri"/>
              <a:cs typeface="Calibri"/>
            </a:endParaRPr>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šį simbolį atsisiunčiami tiekėjo pasiūlymo dokumentai</a:t>
            </a:r>
            <a:endParaRPr lang="en-US"/>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a:t>Kai pirkimas skaidomas į dalis, kiekvienoje dalyje atskirai suvedus vertinimo rezultatus spaudžiama „Išsaugoma kaip galutinį“. Šis veiksmas kartojamas kiekvienai daliai</a:t>
            </a:r>
            <a:endParaRPr lang="en-US"/>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9"/>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kitą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a:t>Pranešimas, kad pasiūlymų eilė sėkmingai patvirtinta ir galima atlikti kitą užduotį (4)</a:t>
            </a:r>
            <a:endParaRPr lang="en-US"/>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latin typeface="Calibri"/>
                <a:ea typeface="Book Antiqua" panose="02040602050305030304" pitchFamily="18" charset="0"/>
                <a:cs typeface="Calibri"/>
              </a:rPr>
              <a:t>Susirašinėjimo</a:t>
            </a:r>
            <a:r>
              <a:rPr lang="lt-LT" sz="1800">
                <a:effectLst/>
                <a:latin typeface="Calibri"/>
                <a:ea typeface="Book Antiqua" panose="02040602050305030304" pitchFamily="18" charset="0"/>
                <a:cs typeface="Calibri"/>
              </a:rPr>
              <a:t> </a:t>
            </a:r>
            <a:r>
              <a:rPr lang="lt-LT">
                <a:latin typeface="Calibri"/>
                <a:ea typeface="Book Antiqua" panose="02040602050305030304" pitchFamily="18" charset="0"/>
                <a:cs typeface="Calibri"/>
              </a:rPr>
              <a:t>priemonėmis informavus tiekėjus apie vertinimo</a:t>
            </a:r>
            <a:r>
              <a:rPr lang="lt-LT" sz="1800">
                <a:effectLst/>
                <a:latin typeface="Calibri"/>
                <a:ea typeface="Book Antiqua" panose="02040602050305030304" pitchFamily="18" charset="0"/>
                <a:cs typeface="Calibri"/>
              </a:rPr>
              <a:t> rezultatus, prasideda atidėjimo laikotarpis</a:t>
            </a:r>
            <a:r>
              <a:rPr lang="lt-LT">
                <a:latin typeface="Calibri"/>
                <a:ea typeface="Book Antiqua" panose="02040602050305030304" pitchFamily="18" charset="0"/>
                <a:cs typeface="Calibri"/>
              </a:rPr>
              <a:t> </a:t>
            </a:r>
            <a:r>
              <a:rPr lang="lt-LT" b="1">
                <a:latin typeface="Calibri"/>
                <a:ea typeface="Book Antiqua" panose="02040602050305030304" pitchFamily="18" charset="0"/>
                <a:cs typeface="Calibri"/>
              </a:rPr>
              <a:t>(kuris sistemiškai nustatytas 14 kalendorinių dienų)</a:t>
            </a:r>
            <a:r>
              <a:rPr lang="en-US" sz="1800">
                <a:effectLst/>
                <a:latin typeface="Calibri"/>
                <a:ea typeface="Book Antiqua" panose="02040602050305030304" pitchFamily="18" charset="0"/>
                <a:cs typeface="Calibri"/>
              </a:rPr>
              <a:t>, </a:t>
            </a:r>
            <a:r>
              <a:rPr lang="lt-LT" sz="1800">
                <a:effectLst/>
                <a:latin typeface="Calibri"/>
                <a:ea typeface="Book Antiqua" panose="02040602050305030304" pitchFamily="18" charset="0"/>
                <a:cs typeface="Calibri"/>
              </a:rPr>
              <a:t>kurio</a:t>
            </a:r>
            <a:r>
              <a:rPr lang="lt-LT">
                <a:latin typeface="Calibri"/>
                <a:ea typeface="Book Antiqua" panose="02040602050305030304" pitchFamily="18" charset="0"/>
                <a:cs typeface="Calibri"/>
              </a:rPr>
              <a:t>, kai tai galima pagal teisinį reguliavimą, </a:t>
            </a:r>
            <a:r>
              <a:rPr lang="lt-LT" sz="1800">
                <a:effectLst/>
                <a:latin typeface="Calibri"/>
                <a:ea typeface="Book Antiqua" panose="02040602050305030304" pitchFamily="18" charset="0"/>
                <a:cs typeface="Calibri"/>
              </a:rPr>
              <a:t>galima netaikyti</a:t>
            </a:r>
            <a:r>
              <a:rPr lang="lt-LT">
                <a:latin typeface="Calibri"/>
                <a:ea typeface="Book Antiqua" panose="02040602050305030304" pitchFamily="18" charset="0"/>
                <a:cs typeface="Calibri"/>
              </a:rPr>
              <a:t> arba</a:t>
            </a:r>
            <a:r>
              <a:rPr lang="lt-LT" sz="1800">
                <a:effectLst/>
                <a:latin typeface="Calibri"/>
                <a:ea typeface="Book Antiqua" panose="02040602050305030304" pitchFamily="18" charset="0"/>
                <a:cs typeface="Calibri"/>
              </a:rPr>
              <a:t> užbaigti anksčiau</a:t>
            </a:r>
            <a:endParaRPr lang="en-US">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grpSp>
        <p:nvGrpSpPr>
          <p:cNvPr id="5" name="Group 4">
            <a:extLst>
              <a:ext uri="{FF2B5EF4-FFF2-40B4-BE49-F238E27FC236}">
                <a16:creationId xmlns:a16="http://schemas.microsoft.com/office/drawing/2014/main" id="{03AA72E7-5002-C872-564C-53726AAD8A07}"/>
              </a:ext>
            </a:extLst>
          </p:cNvPr>
          <p:cNvGrpSpPr/>
          <p:nvPr/>
        </p:nvGrpSpPr>
        <p:grpSpPr>
          <a:xfrm>
            <a:off x="452716" y="1507761"/>
            <a:ext cx="11537575" cy="3320148"/>
            <a:chOff x="452716" y="1507761"/>
            <a:chExt cx="11537575" cy="3320148"/>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3"/>
            <a:srcRect t="13946"/>
            <a:stretch/>
          </p:blipFill>
          <p:spPr>
            <a:xfrm>
              <a:off x="452716" y="1507761"/>
              <a:ext cx="11537575" cy="3320148"/>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1492624"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753035" y="1860224"/>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kitą užduotį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spTree>
    <p:extLst>
      <p:ext uri="{BB962C8B-B14F-4D97-AF65-F5344CB8AC3E}">
        <p14:creationId xmlns:p14="http://schemas.microsoft.com/office/powerpoint/2010/main" val="4034665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atidėjimo termino metu buvo gauta pretenzijų ir pasiūlymų vertinimo rezultatai keičiasi, spaudžiama „Atmesti ir prašyti pakartotinio vertinimo“ ir „OK“. Pirkimo vykdytojas sugrąžinamas į susipažinimo su pasiūlymais etapą ir turi iš naujo atlikti pasiūlymų vertinimą (žr. </a:t>
            </a:r>
            <a:r>
              <a:rPr lang="lt-LT">
                <a:hlinkClick r:id="rId6" action="ppaction://hlinksldjump"/>
              </a:rPr>
              <a:t>39-51 skaidres</a:t>
            </a:r>
            <a:r>
              <a:rPr lang="lt-LT"/>
              <a:t>)</a:t>
            </a:r>
            <a:endParaRPr lang="en-US"/>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7"/>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8"/>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9"/>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10"/>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6" y="1313681"/>
            <a:ext cx="541986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„Sudaryti sutartį“. </a:t>
            </a:r>
          </a:p>
          <a:p>
            <a:r>
              <a:rPr lang="lt-LT"/>
              <a:t>Pastaba. Šią užduotį rekomenduojama pradėti vykdyti tuomet, kai su tiekėju (-ais) sudaryta (-os) sutartis (-ys) </a:t>
            </a:r>
            <a:endParaRPr lang="en-US">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a:t>Sutarties sudarymas (kai laimėtoju nustatytas tiekėjas sutinka sudaryti sutartį)</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a:t>
            </a:r>
          </a:p>
          <a:p>
            <a:r>
              <a:rPr lang="lt-LT"/>
              <a:t>Pastaba. Kai pirkimas skaidomas į dalis ir laimėtojais nustatomi skirtingi tiekėjai, šią užduotį reikia kartoti kiekvienam tiekėjui atskirai</a:t>
            </a:r>
            <a:endParaRPr lang="en-US"/>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a:t>Sutarties sudarymas (kai laimėtoju nustatytas tiekėjas atsisako sudaryti sutartį)</a:t>
            </a:r>
            <a:endParaRPr lang="en-US" sz="3600" b="1"/>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2" y="1226859"/>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(1) ir atliekami šie veiksmai (2-5):</a:t>
            </a:r>
            <a:endParaRPr lang="en-US"/>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353666" y="5282354"/>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a:effectLst/>
                <a:latin typeface="Calibri"/>
                <a:ea typeface="Calibri"/>
                <a:cs typeface="Calibri"/>
              </a:rPr>
              <a:t>Pastaba. Jei pirkime sudaryti sutartį atsisakė vienintelis nustatytas laimėtojas, tokiu atveju pirkimas užduočių sąraše liks su užduotimi „Sutarties sudarymas atmestas“</a:t>
            </a:r>
            <a:endParaRPr lang="en-US">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5268282" y="5882519"/>
            <a:ext cx="1085384" cy="458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56</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Jei sutartis bus sudaroma su antroje vietoje esančiu tiekėju, užduočių sąraše pasirenkama užduotis „Sutarties sudarymas atmestas“ (1), atsivėrusiame lange pasirenkama „Taip“ (2) ir spaudžiama „Pateikti“ (3)</a:t>
            </a:r>
            <a:endParaRPr lang="en-US"/>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9"/>
            <a:ext cx="4398847" cy="1460879"/>
            <a:chOff x="522018" y="4231218"/>
            <a:chExt cx="5312839" cy="1704878"/>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5350225" y="5552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a:effectLst/>
                <a:latin typeface="Calibri"/>
                <a:ea typeface="Calibri Light"/>
                <a:cs typeface="Calibri Light"/>
              </a:rPr>
              <a:t>Atlikus šiuos veiksmus užduočių sąraše vėl bus matoma užduotis „Sudaryti sutartį“ (4) ir bus galima pasirinkti kitą laimėtoją (5), (6):</a:t>
            </a:r>
            <a:endParaRPr lang="en-US">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8797536" y="4006833"/>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722126" cy="646331"/>
          </a:xfrm>
          <a:prstGeom prst="rect">
            <a:avLst/>
          </a:prstGeom>
          <a:solidFill>
            <a:schemeClr val="accent4">
              <a:lumMod val="20000"/>
              <a:lumOff val="80000"/>
            </a:schemeClr>
          </a:solidFill>
        </p:spPr>
        <p:txBody>
          <a:bodyPr wrap="square" rtlCol="0">
            <a:spAutoFit/>
          </a:bodyPr>
          <a:lstStyle/>
          <a:p>
            <a:r>
              <a:rPr lang="lt-LT"/>
              <a:t>Kai vykdomas tarptautinės vertės pirkimas, vykdoma užduotis „Paskelbti skelbimą apie sutarties skyrimą (pirkimo nutraukimą)“. Instrukciją „Skelbimas apie sutarties skyrimą“ </a:t>
            </a:r>
            <a:r>
              <a:rPr lang="lt-LT" b="0" i="0" u="none" strike="noStrike">
                <a:effectLst/>
                <a:latin typeface="Public Sans"/>
              </a:rPr>
              <a:t>rasite </a:t>
            </a:r>
            <a:r>
              <a:rPr lang="lt-LT" b="1" i="0" u="none" strike="noStrike">
                <a:effectLst/>
                <a:latin typeface="Public Sans"/>
                <a:hlinkClick r:id="rId4"/>
              </a:rPr>
              <a:t>čia</a:t>
            </a:r>
            <a:r>
              <a:rPr lang="lt-LT" b="0" i="0" u="none" strike="noStrike">
                <a:effectLst/>
                <a:latin typeface="Public Sans"/>
              </a:rPr>
              <a:t>.</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159659" y="2827550"/>
            <a:ext cx="1628913" cy="259631"/>
          </a:xfrm>
          <a:prstGeom prst="rect">
            <a:avLst/>
          </a:prstGeom>
        </p:spPr>
      </p:pic>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6"/>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7"/>
          <a:stretch>
            <a:fillRect/>
          </a:stretch>
        </p:blipFill>
        <p:spPr>
          <a:xfrm>
            <a:off x="801021" y="3089758"/>
            <a:ext cx="890269" cy="152283"/>
          </a:xfrm>
          <a:prstGeom prst="rect">
            <a:avLst/>
          </a:prstGeom>
        </p:spPr>
      </p:pic>
      <p:pic>
        <p:nvPicPr>
          <p:cNvPr id="4" name="Picture 3">
            <a:extLst>
              <a:ext uri="{FF2B5EF4-FFF2-40B4-BE49-F238E27FC236}">
                <a16:creationId xmlns:a16="http://schemas.microsoft.com/office/drawing/2014/main" id="{1F11AEB7-C961-822B-8695-338D001AE8C1}"/>
              </a:ext>
            </a:extLst>
          </p:cNvPr>
          <p:cNvPicPr>
            <a:picLocks noChangeAspect="1"/>
          </p:cNvPicPr>
          <p:nvPr/>
        </p:nvPicPr>
        <p:blipFill>
          <a:blip r:embed="rId8"/>
          <a:stretch>
            <a:fillRect/>
          </a:stretch>
        </p:blipFill>
        <p:spPr>
          <a:xfrm>
            <a:off x="3861020" y="2894726"/>
            <a:ext cx="885949" cy="143613"/>
          </a:xfrm>
          <a:prstGeom prst="rect">
            <a:avLst/>
          </a:prstGeom>
        </p:spPr>
      </p:pic>
      <p:pic>
        <p:nvPicPr>
          <p:cNvPr id="5" name="Picture 4">
            <a:extLst>
              <a:ext uri="{FF2B5EF4-FFF2-40B4-BE49-F238E27FC236}">
                <a16:creationId xmlns:a16="http://schemas.microsoft.com/office/drawing/2014/main" id="{19B7C38D-F22A-E3FE-66D1-7D0779E7A30C}"/>
              </a:ext>
            </a:extLst>
          </p:cNvPr>
          <p:cNvPicPr>
            <a:picLocks noChangeAspect="1"/>
          </p:cNvPicPr>
          <p:nvPr/>
        </p:nvPicPr>
        <p:blipFill>
          <a:blip r:embed="rId9"/>
          <a:stretch>
            <a:fillRect/>
          </a:stretch>
        </p:blipFill>
        <p:spPr>
          <a:xfrm>
            <a:off x="3218997" y="2876391"/>
            <a:ext cx="969555" cy="150007"/>
          </a:xfrm>
          <a:prstGeom prst="rect">
            <a:avLst/>
          </a:prstGeom>
        </p:spPr>
      </p:pic>
      <p:sp>
        <p:nvSpPr>
          <p:cNvPr id="9" name="TextBox 8">
            <a:extLst>
              <a:ext uri="{FF2B5EF4-FFF2-40B4-BE49-F238E27FC236}">
                <a16:creationId xmlns:a16="http://schemas.microsoft.com/office/drawing/2014/main" id="{39160B2F-2DBA-AE9E-E9DA-430B7E287AA3}"/>
              </a:ext>
            </a:extLst>
          </p:cNvPr>
          <p:cNvSpPr txBox="1"/>
          <p:nvPr/>
        </p:nvSpPr>
        <p:spPr>
          <a:xfrm>
            <a:off x="660784" y="4338428"/>
            <a:ext cx="10727214"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Supaprastinto pirkimo atveju, norint užbaigti pirkimą, eikite į užduotį „Paskelbti skelbimą apie sutarties skyrimą (pirkimo nutraukimą)“. Atsidariusiame lange pasirinkite „Praleisti skelbimo apie sutarties skyrimą pildymą (tik supaprastintiems pirkimams)“</a:t>
            </a:r>
            <a:endParaRPr lang="en-US"/>
          </a:p>
        </p:txBody>
      </p:sp>
      <p:pic>
        <p:nvPicPr>
          <p:cNvPr id="14" name="Picture 13" descr="A green and red rectangle with red text&#10;&#10;AI-generated content may be incorrect.">
            <a:extLst>
              <a:ext uri="{FF2B5EF4-FFF2-40B4-BE49-F238E27FC236}">
                <a16:creationId xmlns:a16="http://schemas.microsoft.com/office/drawing/2014/main" id="{59E9E5F7-DF36-6DD2-780B-9AD97B5DFEE8}"/>
              </a:ext>
            </a:extLst>
          </p:cNvPr>
          <p:cNvPicPr>
            <a:picLocks noChangeAspect="1"/>
          </p:cNvPicPr>
          <p:nvPr/>
        </p:nvPicPr>
        <p:blipFill>
          <a:blip r:embed="rId10"/>
          <a:stretch>
            <a:fillRect/>
          </a:stretch>
        </p:blipFill>
        <p:spPr>
          <a:xfrm>
            <a:off x="667189" y="5389246"/>
            <a:ext cx="10209834" cy="622991"/>
          </a:xfrm>
          <a:prstGeom prst="rect">
            <a:avLst/>
          </a:prstGeom>
        </p:spPr>
      </p:pic>
    </p:spTree>
    <p:extLst>
      <p:ext uri="{BB962C8B-B14F-4D97-AF65-F5344CB8AC3E}">
        <p14:creationId xmlns:p14="http://schemas.microsoft.com/office/powerpoint/2010/main" val="2750818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9">
            <a:extLst>
              <a:ext uri="{FF2B5EF4-FFF2-40B4-BE49-F238E27FC236}">
                <a16:creationId xmlns:a16="http://schemas.microsoft.com/office/drawing/2014/main" id="{E8216A0D-C81F-D177-9D53-4037C34285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FB4B6A39-09B5-06F0-7854-2DFD652A61A8}"/>
              </a:ext>
            </a:extLst>
          </p:cNvPr>
          <p:cNvSpPr>
            <a:spLocks noGrp="1"/>
          </p:cNvSpPr>
          <p:nvPr>
            <p:ph type="sldNum" sz="quarter" idx="12"/>
          </p:nvPr>
        </p:nvSpPr>
        <p:spPr/>
        <p:txBody>
          <a:bodyPr/>
          <a:lstStyle/>
          <a:p>
            <a:fld id="{49EC5416-78B8-4F37-B286-A40543F63F6D}" type="slidenum">
              <a:rPr lang="en-US" smtClean="0"/>
              <a:pPr/>
              <a:t>58</a:t>
            </a:fld>
            <a:endParaRPr lang="en-US"/>
          </a:p>
        </p:txBody>
      </p:sp>
      <p:sp>
        <p:nvSpPr>
          <p:cNvPr id="13" name="Pavadinimas 1">
            <a:extLst>
              <a:ext uri="{FF2B5EF4-FFF2-40B4-BE49-F238E27FC236}">
                <a16:creationId xmlns:a16="http://schemas.microsoft.com/office/drawing/2014/main" id="{E4DD112F-39E6-5DAB-2F55-057DF6D2AF73}"/>
              </a:ext>
            </a:extLst>
          </p:cNvPr>
          <p:cNvSpPr>
            <a:spLocks noGrp="1"/>
          </p:cNvSpPr>
          <p:nvPr>
            <p:ph type="title"/>
          </p:nvPr>
        </p:nvSpPr>
        <p:spPr>
          <a:xfrm>
            <a:off x="285036" y="4814"/>
            <a:ext cx="11554689" cy="810627"/>
          </a:xfrm>
        </p:spPr>
        <p:txBody>
          <a:bodyPr>
            <a:noAutofit/>
          </a:bodyPr>
          <a:lstStyle/>
          <a:p>
            <a:pPr algn="ctr"/>
            <a:r>
              <a:rPr lang="lt-LT" sz="3600" b="1"/>
              <a:t>Pirkimo užbaigimas, kai </a:t>
            </a:r>
            <a:r>
              <a:rPr lang="lt-LT" sz="3600" b="1">
                <a:solidFill>
                  <a:srgbClr val="222222"/>
                </a:solidFill>
              </a:rPr>
              <a:t>pirkime</a:t>
            </a:r>
            <a:r>
              <a:rPr lang="lt-LT" sz="3600" b="1" i="0">
                <a:solidFill>
                  <a:srgbClr val="222222"/>
                </a:solidFill>
                <a:effectLst/>
              </a:rPr>
              <a:t> </a:t>
            </a:r>
            <a:r>
              <a:rPr lang="lt-LT" sz="3600" b="1" i="1" u="sng">
                <a:solidFill>
                  <a:srgbClr val="222222"/>
                </a:solidFill>
                <a:effectLst/>
              </a:rPr>
              <a:t>nėra gauta pasiūlymų</a:t>
            </a:r>
            <a:endParaRPr lang="lt-LT" sz="1400" i="1" u="sng">
              <a:latin typeface="-apple-system"/>
            </a:endParaRPr>
          </a:p>
        </p:txBody>
      </p:sp>
      <p:pic>
        <p:nvPicPr>
          <p:cNvPr id="15" name="Picture 14" descr="A screenshot of a computer&#10;&#10;AI-generated content may be incorrect.">
            <a:extLst>
              <a:ext uri="{FF2B5EF4-FFF2-40B4-BE49-F238E27FC236}">
                <a16:creationId xmlns:a16="http://schemas.microsoft.com/office/drawing/2014/main" id="{C7CE1EB8-ED7F-D34C-F3B6-7B231DC1DA5A}"/>
              </a:ext>
            </a:extLst>
          </p:cNvPr>
          <p:cNvPicPr>
            <a:picLocks noChangeAspect="1"/>
          </p:cNvPicPr>
          <p:nvPr/>
        </p:nvPicPr>
        <p:blipFill>
          <a:blip r:embed="rId3"/>
          <a:stretch>
            <a:fillRect/>
          </a:stretch>
        </p:blipFill>
        <p:spPr>
          <a:xfrm>
            <a:off x="6793005" y="759951"/>
            <a:ext cx="5113959" cy="2164798"/>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2BE29380-9E16-BC70-3988-4D0016F5B38D}"/>
              </a:ext>
            </a:extLst>
          </p:cNvPr>
          <p:cNvPicPr>
            <a:picLocks noChangeAspect="1"/>
          </p:cNvPicPr>
          <p:nvPr/>
        </p:nvPicPr>
        <p:blipFill>
          <a:blip r:embed="rId4"/>
          <a:stretch>
            <a:fillRect/>
          </a:stretch>
        </p:blipFill>
        <p:spPr>
          <a:xfrm>
            <a:off x="163098" y="1842350"/>
            <a:ext cx="3395457" cy="1200839"/>
          </a:xfrm>
          <a:prstGeom prst="rect">
            <a:avLst/>
          </a:prstGeom>
        </p:spPr>
      </p:pic>
      <p:pic>
        <p:nvPicPr>
          <p:cNvPr id="17" name="Picture 16" descr="A green and red rectangular sign with white text&#10;&#10;AI-generated content may be incorrect.">
            <a:extLst>
              <a:ext uri="{FF2B5EF4-FFF2-40B4-BE49-F238E27FC236}">
                <a16:creationId xmlns:a16="http://schemas.microsoft.com/office/drawing/2014/main" id="{A49E3242-4C5C-2372-A890-CB948C3CA2EA}"/>
              </a:ext>
            </a:extLst>
          </p:cNvPr>
          <p:cNvPicPr>
            <a:picLocks noChangeAspect="1"/>
          </p:cNvPicPr>
          <p:nvPr/>
        </p:nvPicPr>
        <p:blipFill>
          <a:blip r:embed="rId5"/>
          <a:stretch>
            <a:fillRect/>
          </a:stretch>
        </p:blipFill>
        <p:spPr>
          <a:xfrm>
            <a:off x="3932927" y="1842350"/>
            <a:ext cx="1753015" cy="997365"/>
          </a:xfrm>
          <a:prstGeom prst="rect">
            <a:avLst/>
          </a:prstGeom>
        </p:spPr>
      </p:pic>
      <p:sp>
        <p:nvSpPr>
          <p:cNvPr id="20" name="TextBox 19">
            <a:extLst>
              <a:ext uri="{FF2B5EF4-FFF2-40B4-BE49-F238E27FC236}">
                <a16:creationId xmlns:a16="http://schemas.microsoft.com/office/drawing/2014/main" id="{52E3C673-FA0B-D767-1281-59AC03C52FDF}"/>
              </a:ext>
            </a:extLst>
          </p:cNvPr>
          <p:cNvSpPr txBox="1"/>
          <p:nvPr/>
        </p:nvSpPr>
        <p:spPr>
          <a:xfrm>
            <a:off x="197938" y="2989761"/>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Užduotis „Paskelbti skelbimą apie sutarties skyrimą (pirkimo nutraukimą)“ pildoma tik tarptautinio pirkimo atveju </a:t>
            </a:r>
            <a:endParaRPr lang="en-US"/>
          </a:p>
        </p:txBody>
      </p:sp>
      <p:pic>
        <p:nvPicPr>
          <p:cNvPr id="21" name="Picture 20" descr="A screenshot of a computer&#10;&#10;AI-generated content may be incorrect.">
            <a:extLst>
              <a:ext uri="{FF2B5EF4-FFF2-40B4-BE49-F238E27FC236}">
                <a16:creationId xmlns:a16="http://schemas.microsoft.com/office/drawing/2014/main" id="{CCACF160-7874-E3BB-FC6A-43B7E37E8748}"/>
              </a:ext>
            </a:extLst>
          </p:cNvPr>
          <p:cNvPicPr>
            <a:picLocks noChangeAspect="1"/>
          </p:cNvPicPr>
          <p:nvPr/>
        </p:nvPicPr>
        <p:blipFill>
          <a:blip r:embed="rId6"/>
          <a:stretch>
            <a:fillRect/>
          </a:stretch>
        </p:blipFill>
        <p:spPr>
          <a:xfrm>
            <a:off x="197938" y="3320189"/>
            <a:ext cx="9243392" cy="1180398"/>
          </a:xfrm>
          <a:prstGeom prst="rect">
            <a:avLst/>
          </a:prstGeom>
        </p:spPr>
      </p:pic>
      <p:sp>
        <p:nvSpPr>
          <p:cNvPr id="22" name="TextBox 21">
            <a:extLst>
              <a:ext uri="{FF2B5EF4-FFF2-40B4-BE49-F238E27FC236}">
                <a16:creationId xmlns:a16="http://schemas.microsoft.com/office/drawing/2014/main" id="{476A3FD4-24CA-8B56-2E87-3284F39C195F}"/>
              </a:ext>
            </a:extLst>
          </p:cNvPr>
          <p:cNvSpPr txBox="1"/>
          <p:nvPr/>
        </p:nvSpPr>
        <p:spPr>
          <a:xfrm>
            <a:off x="197938" y="4435113"/>
            <a:ext cx="1118055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Supaprastinto pirkimo atveju, norint užbaigti pirkimą, eikite į užduotį „Paskelbti skelbimą apie sutarties skyrimą (pirkimo nutraukimą)“. Atsidariusiame lange pasirinkite „Praleisti skelbimo apie sutarties skyrimą pildymą (tik supaprastintiems pirkimams)“:</a:t>
            </a:r>
            <a:endParaRPr lang="en-US"/>
          </a:p>
        </p:txBody>
      </p:sp>
      <p:sp>
        <p:nvSpPr>
          <p:cNvPr id="23" name="TextBox 22">
            <a:extLst>
              <a:ext uri="{FF2B5EF4-FFF2-40B4-BE49-F238E27FC236}">
                <a16:creationId xmlns:a16="http://schemas.microsoft.com/office/drawing/2014/main" id="{E4EAC370-03DE-9FC9-CB12-D68357288B4A}"/>
              </a:ext>
            </a:extLst>
          </p:cNvPr>
          <p:cNvSpPr txBox="1"/>
          <p:nvPr/>
        </p:nvSpPr>
        <p:spPr>
          <a:xfrm>
            <a:off x="199356" y="5864299"/>
            <a:ext cx="976861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Užduočių sąraše bus užduotis „Eksportuoti pirkimą“ su kuria nieko daryti nereikia, t. y. palikite sąraše</a:t>
            </a:r>
            <a:endParaRPr lang="en-US"/>
          </a:p>
        </p:txBody>
      </p:sp>
      <p:pic>
        <p:nvPicPr>
          <p:cNvPr id="24" name="Picture 23" descr="A green and red rectangle with red text&#10;&#10;AI-generated content may be incorrect.">
            <a:extLst>
              <a:ext uri="{FF2B5EF4-FFF2-40B4-BE49-F238E27FC236}">
                <a16:creationId xmlns:a16="http://schemas.microsoft.com/office/drawing/2014/main" id="{D130E2F2-F2D4-7A6A-6672-29C687B242C8}"/>
              </a:ext>
            </a:extLst>
          </p:cNvPr>
          <p:cNvPicPr>
            <a:picLocks noChangeAspect="1"/>
          </p:cNvPicPr>
          <p:nvPr/>
        </p:nvPicPr>
        <p:blipFill>
          <a:blip r:embed="rId7"/>
          <a:stretch>
            <a:fillRect/>
          </a:stretch>
        </p:blipFill>
        <p:spPr>
          <a:xfrm>
            <a:off x="186732" y="5242426"/>
            <a:ext cx="10209834" cy="622991"/>
          </a:xfrm>
          <a:prstGeom prst="rect">
            <a:avLst/>
          </a:prstGeom>
        </p:spPr>
      </p:pic>
      <p:pic>
        <p:nvPicPr>
          <p:cNvPr id="25" name="Picture 24" descr="A close-up of a sign&#10;&#10;AI-generated content may be incorrect.">
            <a:extLst>
              <a:ext uri="{FF2B5EF4-FFF2-40B4-BE49-F238E27FC236}">
                <a16:creationId xmlns:a16="http://schemas.microsoft.com/office/drawing/2014/main" id="{3A023A68-0133-00EB-8BC6-A81D70EBCAA6}"/>
              </a:ext>
            </a:extLst>
          </p:cNvPr>
          <p:cNvPicPr>
            <a:picLocks noChangeAspect="1"/>
          </p:cNvPicPr>
          <p:nvPr/>
        </p:nvPicPr>
        <p:blipFill>
          <a:blip r:embed="rId8"/>
          <a:stretch>
            <a:fillRect/>
          </a:stretch>
        </p:blipFill>
        <p:spPr>
          <a:xfrm>
            <a:off x="197938" y="6256610"/>
            <a:ext cx="9453218" cy="527195"/>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3FFF996B-34EA-8A24-3718-70D2458578B2}"/>
              </a:ext>
            </a:extLst>
          </p:cNvPr>
          <p:cNvPicPr>
            <a:picLocks noChangeAspect="1"/>
          </p:cNvPicPr>
          <p:nvPr/>
        </p:nvPicPr>
        <p:blipFill>
          <a:blip r:embed="rId9"/>
          <a:stretch>
            <a:fillRect/>
          </a:stretch>
        </p:blipFill>
        <p:spPr>
          <a:xfrm>
            <a:off x="163098" y="667998"/>
            <a:ext cx="9265479" cy="1191687"/>
          </a:xfrm>
          <a:prstGeom prst="rect">
            <a:avLst/>
          </a:prstGeom>
        </p:spPr>
      </p:pic>
    </p:spTree>
    <p:extLst>
      <p:ext uri="{BB962C8B-B14F-4D97-AF65-F5344CB8AC3E}">
        <p14:creationId xmlns:p14="http://schemas.microsoft.com/office/powerpoint/2010/main" val="139949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9">
            <a:extLst>
              <a:ext uri="{FF2B5EF4-FFF2-40B4-BE49-F238E27FC236}">
                <a16:creationId xmlns:a16="http://schemas.microsoft.com/office/drawing/2014/main" id="{A2BCD939-FC79-D0BF-E36E-4396845141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C77960DD-A2EF-0319-C21F-135F8C970428}"/>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6" name="Pavadinimas 1">
            <a:extLst>
              <a:ext uri="{FF2B5EF4-FFF2-40B4-BE49-F238E27FC236}">
                <a16:creationId xmlns:a16="http://schemas.microsoft.com/office/drawing/2014/main" id="{6D94BDCC-EA6F-B231-A7F1-AD432CA85257}"/>
              </a:ext>
            </a:extLst>
          </p:cNvPr>
          <p:cNvSpPr>
            <a:spLocks noGrp="1"/>
          </p:cNvSpPr>
          <p:nvPr>
            <p:ph type="title"/>
          </p:nvPr>
        </p:nvSpPr>
        <p:spPr>
          <a:xfrm>
            <a:off x="318654" y="4814"/>
            <a:ext cx="11554689" cy="810627"/>
          </a:xfrm>
        </p:spPr>
        <p:txBody>
          <a:bodyPr>
            <a:noAutofit/>
          </a:bodyPr>
          <a:lstStyle/>
          <a:p>
            <a:pPr algn="ctr"/>
            <a:r>
              <a:rPr lang="lt-LT" sz="3600" b="1"/>
              <a:t>Pirkimo užbaigimas, kai </a:t>
            </a:r>
            <a:r>
              <a:rPr lang="lt-LT" sz="3600" b="1">
                <a:solidFill>
                  <a:srgbClr val="000000"/>
                </a:solidFill>
              </a:rPr>
              <a:t>visi </a:t>
            </a:r>
            <a:r>
              <a:rPr lang="lt-LT" sz="3600" b="1">
                <a:solidFill>
                  <a:srgbClr val="222222"/>
                </a:solidFill>
              </a:rPr>
              <a:t>pasiūlymai yra </a:t>
            </a:r>
            <a:r>
              <a:rPr lang="lt-LT" sz="3600" b="1" i="1" u="sng">
                <a:solidFill>
                  <a:srgbClr val="222222"/>
                </a:solidFill>
              </a:rPr>
              <a:t>atmetami</a:t>
            </a:r>
            <a:endParaRPr lang="en-US" b="1" i="1" u="sng">
              <a:ea typeface="Calibri Light"/>
              <a:cs typeface="Calibri Light"/>
            </a:endParaRPr>
          </a:p>
        </p:txBody>
      </p:sp>
      <p:pic>
        <p:nvPicPr>
          <p:cNvPr id="8" name="Picture 7" descr="A screenshot of a computer&#10;&#10;AI-generated content may be incorrect.">
            <a:extLst>
              <a:ext uri="{FF2B5EF4-FFF2-40B4-BE49-F238E27FC236}">
                <a16:creationId xmlns:a16="http://schemas.microsoft.com/office/drawing/2014/main" id="{79BC6560-D244-939A-DD04-E5C6A3BC78F9}"/>
              </a:ext>
            </a:extLst>
          </p:cNvPr>
          <p:cNvPicPr>
            <a:picLocks noChangeAspect="1"/>
          </p:cNvPicPr>
          <p:nvPr/>
        </p:nvPicPr>
        <p:blipFill>
          <a:blip r:embed="rId3"/>
          <a:stretch>
            <a:fillRect/>
          </a:stretch>
        </p:blipFill>
        <p:spPr>
          <a:xfrm>
            <a:off x="6076110" y="707091"/>
            <a:ext cx="6113369" cy="2037230"/>
          </a:xfrm>
          <a:prstGeom prst="rect">
            <a:avLst/>
          </a:prstGeom>
        </p:spPr>
      </p:pic>
      <p:sp>
        <p:nvSpPr>
          <p:cNvPr id="10" name="TextBox 9">
            <a:extLst>
              <a:ext uri="{FF2B5EF4-FFF2-40B4-BE49-F238E27FC236}">
                <a16:creationId xmlns:a16="http://schemas.microsoft.com/office/drawing/2014/main" id="{C1845E4F-4032-F29D-7D17-EF5DB42205B3}"/>
              </a:ext>
            </a:extLst>
          </p:cNvPr>
          <p:cNvSpPr txBox="1"/>
          <p:nvPr/>
        </p:nvSpPr>
        <p:spPr>
          <a:xfrm>
            <a:off x="176945" y="274968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Užduotis „Paskelbti skelbimą apie sutarties skyrimą (pirkimo nutraukimą)“ pildoma tik tarptautinio pirkimo atveju </a:t>
            </a:r>
          </a:p>
        </p:txBody>
      </p:sp>
      <p:sp>
        <p:nvSpPr>
          <p:cNvPr id="12" name="TextBox 11">
            <a:extLst>
              <a:ext uri="{FF2B5EF4-FFF2-40B4-BE49-F238E27FC236}">
                <a16:creationId xmlns:a16="http://schemas.microsoft.com/office/drawing/2014/main" id="{A1FCA9B1-9E83-FABD-F636-E1833A9A794B}"/>
              </a:ext>
            </a:extLst>
          </p:cNvPr>
          <p:cNvSpPr txBox="1"/>
          <p:nvPr/>
        </p:nvSpPr>
        <p:spPr>
          <a:xfrm>
            <a:off x="173245" y="3761570"/>
            <a:ext cx="1118055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Supaprastinto pirkimo atveju, norint užbaigti pirkimą, eikite į užduotį „Paskelbti skelbimą apie sutarties skyrimą (pirkimo nutraukimą)“. Atsidariusiame lange pasirinkite „Praleisti skelbimo apie sutarties skyrimą pildymą (tik supaprastintiems pirkimams)“</a:t>
            </a:r>
            <a:endParaRPr lang="en-US"/>
          </a:p>
        </p:txBody>
      </p:sp>
      <p:sp>
        <p:nvSpPr>
          <p:cNvPr id="14" name="TextBox 13">
            <a:extLst>
              <a:ext uri="{FF2B5EF4-FFF2-40B4-BE49-F238E27FC236}">
                <a16:creationId xmlns:a16="http://schemas.microsoft.com/office/drawing/2014/main" id="{6FB628BC-D22C-831A-8EEC-A172916DF64B}"/>
              </a:ext>
            </a:extLst>
          </p:cNvPr>
          <p:cNvSpPr txBox="1"/>
          <p:nvPr/>
        </p:nvSpPr>
        <p:spPr>
          <a:xfrm>
            <a:off x="176945" y="562487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Užduočių sąraše bus užduotis „Eksportuoti pirkimą“ su kuria nieko daryti nereikia, t. y. palikite sąraše</a:t>
            </a:r>
            <a:endParaRPr lang="en-US"/>
          </a:p>
        </p:txBody>
      </p:sp>
      <p:pic>
        <p:nvPicPr>
          <p:cNvPr id="15" name="Picture 14" descr="A close up of a logo&#10;&#10;AI-generated content may be incorrect.">
            <a:extLst>
              <a:ext uri="{FF2B5EF4-FFF2-40B4-BE49-F238E27FC236}">
                <a16:creationId xmlns:a16="http://schemas.microsoft.com/office/drawing/2014/main" id="{ABC765F1-11A7-1FD4-5A4E-6D4597B9CEA5}"/>
              </a:ext>
            </a:extLst>
          </p:cNvPr>
          <p:cNvPicPr>
            <a:picLocks noChangeAspect="1"/>
          </p:cNvPicPr>
          <p:nvPr/>
        </p:nvPicPr>
        <p:blipFill>
          <a:blip r:embed="rId4"/>
          <a:stretch>
            <a:fillRect/>
          </a:stretch>
        </p:blipFill>
        <p:spPr>
          <a:xfrm>
            <a:off x="168088" y="6070877"/>
            <a:ext cx="9234207" cy="710453"/>
          </a:xfrm>
          <a:prstGeom prst="rect">
            <a:avLst/>
          </a:prstGeom>
        </p:spPr>
      </p:pic>
      <p:pic>
        <p:nvPicPr>
          <p:cNvPr id="16" name="Picture 15" descr="A green and red rectangle with red text&#10;&#10;AI-generated content may be incorrect.">
            <a:extLst>
              <a:ext uri="{FF2B5EF4-FFF2-40B4-BE49-F238E27FC236}">
                <a16:creationId xmlns:a16="http://schemas.microsoft.com/office/drawing/2014/main" id="{A6E297B1-15F2-1A49-D81D-79A1C9696A48}"/>
              </a:ext>
            </a:extLst>
          </p:cNvPr>
          <p:cNvPicPr>
            <a:picLocks noChangeAspect="1"/>
          </p:cNvPicPr>
          <p:nvPr/>
        </p:nvPicPr>
        <p:blipFill>
          <a:blip r:embed="rId5"/>
          <a:stretch>
            <a:fillRect/>
          </a:stretch>
        </p:blipFill>
        <p:spPr>
          <a:xfrm>
            <a:off x="165739" y="4592778"/>
            <a:ext cx="10600765" cy="1036037"/>
          </a:xfrm>
          <a:prstGeom prst="rect">
            <a:avLst/>
          </a:prstGeom>
        </p:spPr>
      </p:pic>
      <p:pic>
        <p:nvPicPr>
          <p:cNvPr id="17" name="Picture 16" descr="A close-up of a sign&#10;&#10;AI-generated content may be incorrect.">
            <a:extLst>
              <a:ext uri="{FF2B5EF4-FFF2-40B4-BE49-F238E27FC236}">
                <a16:creationId xmlns:a16="http://schemas.microsoft.com/office/drawing/2014/main" id="{E492594B-DC00-F326-D1D0-D4997677D3D1}"/>
              </a:ext>
            </a:extLst>
          </p:cNvPr>
          <p:cNvPicPr>
            <a:picLocks noChangeAspect="1"/>
          </p:cNvPicPr>
          <p:nvPr/>
        </p:nvPicPr>
        <p:blipFill>
          <a:blip r:embed="rId6"/>
          <a:stretch>
            <a:fillRect/>
          </a:stretch>
        </p:blipFill>
        <p:spPr>
          <a:xfrm>
            <a:off x="168088" y="3065873"/>
            <a:ext cx="9558618" cy="72625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FBF4524-0FB4-C91E-D8FF-8D56ECAC9F62}"/>
              </a:ext>
            </a:extLst>
          </p:cNvPr>
          <p:cNvPicPr>
            <a:picLocks noChangeAspect="1"/>
          </p:cNvPicPr>
          <p:nvPr/>
        </p:nvPicPr>
        <p:blipFill>
          <a:blip r:embed="rId7"/>
          <a:stretch>
            <a:fillRect/>
          </a:stretch>
        </p:blipFill>
        <p:spPr>
          <a:xfrm>
            <a:off x="168088" y="696657"/>
            <a:ext cx="8841442" cy="1027158"/>
          </a:xfrm>
          <a:prstGeom prst="rect">
            <a:avLst/>
          </a:prstGeom>
        </p:spPr>
      </p:pic>
      <p:sp>
        <p:nvSpPr>
          <p:cNvPr id="9" name="Oval 3">
            <a:extLst>
              <a:ext uri="{FF2B5EF4-FFF2-40B4-BE49-F238E27FC236}">
                <a16:creationId xmlns:a16="http://schemas.microsoft.com/office/drawing/2014/main" id="{F71A166C-3BCB-D489-21F7-87C1D23DE2DA}"/>
              </a:ext>
            </a:extLst>
          </p:cNvPr>
          <p:cNvSpPr/>
          <p:nvPr/>
        </p:nvSpPr>
        <p:spPr>
          <a:xfrm>
            <a:off x="10244868" y="229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lt-LT">
              <a:solidFill>
                <a:schemeClr val="tx1"/>
              </a:solidFill>
              <a:ea typeface="Calibri"/>
              <a:cs typeface="Calibri"/>
            </a:endParaRPr>
          </a:p>
        </p:txBody>
      </p:sp>
      <p:sp>
        <p:nvSpPr>
          <p:cNvPr id="13" name="Oval 3">
            <a:extLst>
              <a:ext uri="{FF2B5EF4-FFF2-40B4-BE49-F238E27FC236}">
                <a16:creationId xmlns:a16="http://schemas.microsoft.com/office/drawing/2014/main" id="{7518D028-54DF-3B05-3BD5-0FCAD78403F8}"/>
              </a:ext>
            </a:extLst>
          </p:cNvPr>
          <p:cNvSpPr/>
          <p:nvPr/>
        </p:nvSpPr>
        <p:spPr>
          <a:xfrm>
            <a:off x="10722239" y="172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2</a:t>
            </a:r>
            <a:endParaRPr lang="lt-LT">
              <a:solidFill>
                <a:schemeClr val="tx1"/>
              </a:solidFill>
              <a:ea typeface="Calibri"/>
              <a:cs typeface="Calibri"/>
            </a:endParaRPr>
          </a:p>
        </p:txBody>
      </p:sp>
      <p:sp>
        <p:nvSpPr>
          <p:cNvPr id="19" name="Oval 3">
            <a:extLst>
              <a:ext uri="{FF2B5EF4-FFF2-40B4-BE49-F238E27FC236}">
                <a16:creationId xmlns:a16="http://schemas.microsoft.com/office/drawing/2014/main" id="{FA0ACBFE-32B8-6BED-14DF-9A6922ADCF4A}"/>
              </a:ext>
            </a:extLst>
          </p:cNvPr>
          <p:cNvSpPr/>
          <p:nvPr/>
        </p:nvSpPr>
        <p:spPr>
          <a:xfrm>
            <a:off x="5910433" y="12096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385784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430100" y="2831"/>
            <a:ext cx="11387827" cy="1023538"/>
          </a:xfrm>
        </p:spPr>
        <p:txBody>
          <a:bodyPr>
            <a:noAutofit/>
          </a:bodyPr>
          <a:lstStyle/>
          <a:p>
            <a:pPr algn="ctr"/>
            <a:r>
              <a:rPr lang="lt-LT" sz="2800" b="1"/>
              <a:t>Pirkimo nutraukimas pirkimo vykdytojo sprendimu </a:t>
            </a:r>
            <a:br>
              <a:rPr lang="lt-LT" sz="2800" b="1"/>
            </a:br>
            <a:r>
              <a:rPr lang="lt-LT" sz="2800" b="1"/>
              <a:t>(netaikoma, kai </a:t>
            </a:r>
            <a:r>
              <a:rPr lang="lt-LT" sz="2800" b="1" i="0">
                <a:solidFill>
                  <a:srgbClr val="222222"/>
                </a:solidFill>
                <a:effectLst/>
              </a:rPr>
              <a:t>pasiūlymai yra atmetami arba pirkime nėra gauta pasiūlymų)</a:t>
            </a:r>
            <a:endParaRPr lang="lt-LT" sz="2800">
              <a:latin typeface="-apple-system"/>
            </a:endParaRP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60</a:t>
            </a:fld>
            <a:endParaRPr lang="en-US"/>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 jis turi:</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Pranešimą apie pirkimo nutraukimą pridėti prie pirkimo dokumentų (jei tokia sąlyga nurodyta pirkimo dokumentuose).</a:t>
            </a:r>
          </a:p>
          <a:p>
            <a:pPr marL="285750" indent="-285750">
              <a:buFont typeface="Arial" panose="020B0604020202020204" pitchFamily="34" charset="0"/>
              <a:buChar char="•"/>
            </a:pPr>
            <a:r>
              <a:rPr lang="lt-LT" b="0" i="0" dirty="0">
                <a:effectLst/>
              </a:rPr>
              <a:t>Taip pat nevykdomos su šiuo pirkimu susijusios užduotys (jos paliekamos užduočių sąraše).</a:t>
            </a:r>
          </a:p>
          <a:p>
            <a:pPr marL="285750" indent="-285750">
              <a:buFont typeface="Arial" panose="020B0604020202020204" pitchFamily="34" charset="0"/>
              <a:buChar char="•"/>
            </a:pPr>
            <a:r>
              <a:rPr lang="lt-LT" dirty="0"/>
              <a:t>Daugiau informacijos, kaip nutraukti pirkimą rasite čia: </a:t>
            </a:r>
            <a:r>
              <a:rPr lang="lt-LT" dirty="0">
                <a:hlinkClick r:id="rId4"/>
              </a:rPr>
              <a:t>Dėl pirkimo procedūrų nutraukimo - Viešųjų pirkimų tarnyba</a:t>
            </a:r>
            <a:endParaRPr lang="lt-LT" dirty="0"/>
          </a:p>
          <a:p>
            <a:endParaRPr lang="lt-LT" b="0" i="0" dirty="0">
              <a:effectLst/>
            </a:endParaRP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5"/>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6"/>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7"/>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466130"/>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1857" y="193331"/>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a:t>Pasirinkus pirkimų suvestinėje pirkimą, laukas „Pavadinimas“ užpildomas automatiškai. Šis laukas gali būti koreguojamas. </a:t>
            </a:r>
          </a:p>
          <a:p>
            <a:pPr marL="285750" indent="-285750">
              <a:buFont typeface="Arial" panose="020B0604020202020204" pitchFamily="34" charset="0"/>
              <a:buChar char="•"/>
            </a:pPr>
            <a:r>
              <a:rPr lang="lt-LT"/>
              <a:t>Užpildomas pirkimo aprašymo laukas</a:t>
            </a:r>
            <a:endParaRPr lang="en-US"/>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a:t>Pasirinkus pirkimų suvestinėje pirkimą, laukas „Pirkimo objekto tipas“ užpildomas automatiškai. Šis laukas gali būti koreguojamas</a:t>
            </a:r>
            <a:endParaRPr lang="en-US"/>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lt-LT"/>
              <a:t> Pasirinkus pirkimo objektą „Darbai“, atsiranda papildomi laukai. Lauke „Kita sutarties forma“ nurodoma „Darbų sutartis“. Kitų laukų prašome nepildyti.</a:t>
            </a:r>
            <a:endParaRPr lang="en-US"/>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a:t>Privalomas laukas</a:t>
              </a:r>
              <a:endParaRPr lang="en-US"/>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http://purl.org/dc/terms/"/>
    <ds:schemaRef ds:uri="http://purl.org/dc/dcmitype/"/>
    <ds:schemaRef ds:uri="http://purl.org/dc/elements/1.1/"/>
    <ds:schemaRef ds:uri="http://www.w3.org/XML/1998/namespace"/>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DCE4B8DE-66F8-4E59-89EE-90C7FC2F0F15}">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136</TotalTime>
  <Words>3213</Words>
  <Application>Microsoft Office PowerPoint</Application>
  <PresentationFormat>Widescreen</PresentationFormat>
  <Paragraphs>453</Paragraphs>
  <Slides>61</Slides>
  <Notes>19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tema</vt:lpstr>
      <vt:lpstr>      Atviro konkurso (ir skelbiamos apklausos komunalinių ir gynybos pirkimų atvejais)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pirkime nėra gauta pasiūlymų</vt:lpstr>
      <vt:lpstr>Pirkimo užbaigimas, kai visi pasiūlymai yra atmetami</vt:lpstr>
      <vt:lpstr>Pirkimo nutraukimas pirkimo vykdytojo sprendimu  (netaikoma, kai pasiūlymai yra atmetami arba pirkime nėra gauta pasiūlymų)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2</cp:revision>
  <dcterms:created xsi:type="dcterms:W3CDTF">2016-01-12T08:28:32Z</dcterms:created>
  <dcterms:modified xsi:type="dcterms:W3CDTF">2026-05-19T11:19:39Z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