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sldIdLst>
    <p:sldId id="256" r:id="rId5"/>
    <p:sldId id="423" r:id="rId6"/>
    <p:sldId id="513" r:id="rId7"/>
    <p:sldId id="514" r:id="rId8"/>
    <p:sldId id="288" r:id="rId9"/>
    <p:sldId id="415" r:id="rId10"/>
    <p:sldId id="434" r:id="rId11"/>
    <p:sldId id="424" r:id="rId12"/>
    <p:sldId id="420" r:id="rId13"/>
    <p:sldId id="427" r:id="rId14"/>
    <p:sldId id="421" r:id="rId15"/>
    <p:sldId id="425" r:id="rId16"/>
    <p:sldId id="429" r:id="rId17"/>
    <p:sldId id="428" r:id="rId18"/>
    <p:sldId id="430" r:id="rId19"/>
    <p:sldId id="488" r:id="rId20"/>
    <p:sldId id="432" r:id="rId21"/>
    <p:sldId id="437" r:id="rId22"/>
    <p:sldId id="438" r:id="rId23"/>
    <p:sldId id="442" r:id="rId24"/>
    <p:sldId id="439" r:id="rId25"/>
    <p:sldId id="443" r:id="rId26"/>
    <p:sldId id="445" r:id="rId27"/>
    <p:sldId id="446" r:id="rId28"/>
    <p:sldId id="511" r:id="rId29"/>
    <p:sldId id="447" r:id="rId30"/>
    <p:sldId id="452" r:id="rId31"/>
    <p:sldId id="449" r:id="rId32"/>
    <p:sldId id="450" r:id="rId33"/>
    <p:sldId id="451" r:id="rId34"/>
    <p:sldId id="454" r:id="rId35"/>
    <p:sldId id="453" r:id="rId36"/>
    <p:sldId id="509" r:id="rId37"/>
    <p:sldId id="455" r:id="rId38"/>
    <p:sldId id="470" r:id="rId39"/>
    <p:sldId id="507" r:id="rId40"/>
    <p:sldId id="508" r:id="rId41"/>
    <p:sldId id="476" r:id="rId42"/>
    <p:sldId id="478" r:id="rId43"/>
    <p:sldId id="480" r:id="rId44"/>
    <p:sldId id="479" r:id="rId45"/>
    <p:sldId id="481" r:id="rId46"/>
    <p:sldId id="486" r:id="rId47"/>
    <p:sldId id="497" r:id="rId48"/>
    <p:sldId id="498" r:id="rId49"/>
    <p:sldId id="499" r:id="rId50"/>
    <p:sldId id="512" r:id="rId51"/>
    <p:sldId id="494" r:id="rId52"/>
    <p:sldId id="50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F30CD0-1A4A-3E30-5D93-03B1D498DA81}" name="Viktorija Namavičienė" initials="VN" userId="S::viktorija.namaviciene@vpt.lt::770ee7b1-26ef-4989-be86-9956931060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3" clrIdx="0">
    <p:extLst>
      <p:ext uri="{19B8F6BF-5375-455C-9EA6-DF929625EA0E}">
        <p15:presenceInfo xmlns:p15="http://schemas.microsoft.com/office/powerpoint/2012/main" userId="S::Ausra.Mazuliene@vpt.lt::f25d8a55-4e67-43bb-95c8-94a38df513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324F0-D0D1-C59A-39CF-133D6E7D21EC}" v="10" dt="2026-05-19T12:27:06.970"/>
    <p1510:client id="{C8912052-F935-482C-BD8F-692B7CE1E8D1}" v="16" dt="2026-05-19T01:01:18.100"/>
    <p1510:client id="{EA6670F2-8446-4FFF-7D67-F95863569679}" v="1" dt="2026-05-18T06:37:34.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 Samulionytė" userId="S::toma.samulionyte@vpt.lt::823f10fa-3c4f-44c0-b951-51cb19d7d884" providerId="AD" clId="Web-{EA6670F2-8446-4FFF-7D67-F95863569679}"/>
    <pc:docChg chg="modSld">
      <pc:chgData name="Toma Samulionytė" userId="S::toma.samulionyte@vpt.lt::823f10fa-3c4f-44c0-b951-51cb19d7d884" providerId="AD" clId="Web-{EA6670F2-8446-4FFF-7D67-F95863569679}" dt="2026-05-18T06:37:34.104" v="0" actId="1076"/>
      <pc:docMkLst>
        <pc:docMk/>
      </pc:docMkLst>
      <pc:sldChg chg="modSp">
        <pc:chgData name="Toma Samulionytė" userId="S::toma.samulionyte@vpt.lt::823f10fa-3c4f-44c0-b951-51cb19d7d884" providerId="AD" clId="Web-{EA6670F2-8446-4FFF-7D67-F95863569679}" dt="2026-05-18T06:37:34.104" v="0" actId="1076"/>
        <pc:sldMkLst>
          <pc:docMk/>
          <pc:sldMk cId="102693150" sldId="439"/>
        </pc:sldMkLst>
        <pc:spChg chg="mod">
          <ac:chgData name="Toma Samulionytė" userId="S::toma.samulionyte@vpt.lt::823f10fa-3c4f-44c0-b951-51cb19d7d884" providerId="AD" clId="Web-{EA6670F2-8446-4FFF-7D67-F95863569679}" dt="2026-05-18T06:37:34.104" v="0" actId="1076"/>
          <ac:spMkLst>
            <pc:docMk/>
            <pc:sldMk cId="102693150" sldId="439"/>
            <ac:spMk id="8" creationId="{4546006A-EE18-2D45-026B-9FC6651DB8E6}"/>
          </ac:spMkLst>
        </pc:spChg>
      </pc:sldChg>
    </pc:docChg>
  </pc:docChgLst>
  <pc:docChgLst>
    <pc:chgData name="Lina Romančikaitė-Klingienė" userId="d1af1793-c0b7-432c-a16f-b1ace8e8d6de" providerId="ADAL" clId="{80877D61-A286-4B8E-8F6B-757A58249312}"/>
    <pc:docChg chg="undo redo custSel addSld delSld modSld">
      <pc:chgData name="Lina Romančikaitė-Klingienė" userId="d1af1793-c0b7-432c-a16f-b1ace8e8d6de" providerId="ADAL" clId="{80877D61-A286-4B8E-8F6B-757A58249312}" dt="2026-05-19T01:01:53.706" v="237" actId="1076"/>
      <pc:docMkLst>
        <pc:docMk/>
      </pc:docMkLst>
      <pc:sldChg chg="addSp delSp modSp mod">
        <pc:chgData name="Lina Romančikaitė-Klingienė" userId="d1af1793-c0b7-432c-a16f-b1ace8e8d6de" providerId="ADAL" clId="{80877D61-A286-4B8E-8F6B-757A58249312}" dt="2026-05-18T07:54:00.162" v="10" actId="167"/>
        <pc:sldMkLst>
          <pc:docMk/>
          <pc:sldMk cId="3155751863" sldId="256"/>
        </pc:sldMkLst>
        <pc:spChg chg="add del mod ord">
          <ac:chgData name="Lina Romančikaitė-Klingienė" userId="d1af1793-c0b7-432c-a16f-b1ace8e8d6de" providerId="ADAL" clId="{80877D61-A286-4B8E-8F6B-757A58249312}" dt="2026-05-18T07:53:53.121" v="9" actId="14100"/>
          <ac:spMkLst>
            <pc:docMk/>
            <pc:sldMk cId="3155751863" sldId="256"/>
            <ac:spMk id="2" creationId="{00000000-0000-0000-0000-000000000000}"/>
          </ac:spMkLst>
        </pc:spChg>
        <pc:spChg chg="mod">
          <ac:chgData name="Lina Romančikaitė-Klingienė" userId="d1af1793-c0b7-432c-a16f-b1ace8e8d6de" providerId="ADAL" clId="{80877D61-A286-4B8E-8F6B-757A58249312}" dt="2026-05-18T07:52:51.655" v="2" actId="20577"/>
          <ac:spMkLst>
            <pc:docMk/>
            <pc:sldMk cId="3155751863" sldId="256"/>
            <ac:spMk id="3" creationId="{0C25C5B2-43E3-2C20-C255-40C87B7ED103}"/>
          </ac:spMkLst>
        </pc:spChg>
        <pc:spChg chg="add del mod">
          <ac:chgData name="Lina Romančikaitė-Klingienė" userId="d1af1793-c0b7-432c-a16f-b1ace8e8d6de" providerId="ADAL" clId="{80877D61-A286-4B8E-8F6B-757A58249312}" dt="2026-05-18T07:53:19.593" v="6" actId="478"/>
          <ac:spMkLst>
            <pc:docMk/>
            <pc:sldMk cId="3155751863" sldId="256"/>
            <ac:spMk id="7" creationId="{77FFDDBD-AB5F-8290-957E-316036BA77A4}"/>
          </ac:spMkLst>
        </pc:spChg>
        <pc:picChg chg="ord">
          <ac:chgData name="Lina Romančikaitė-Klingienė" userId="d1af1793-c0b7-432c-a16f-b1ace8e8d6de" providerId="ADAL" clId="{80877D61-A286-4B8E-8F6B-757A58249312}" dt="2026-05-18T07:54:00.162" v="10" actId="167"/>
          <ac:picMkLst>
            <pc:docMk/>
            <pc:sldMk cId="3155751863" sldId="256"/>
            <ac:picMk id="5" creationId="{00000000-0000-0000-0000-000000000000}"/>
          </ac:picMkLst>
        </pc:picChg>
        <pc:picChg chg="ord">
          <ac:chgData name="Lina Romančikaitė-Klingienė" userId="d1af1793-c0b7-432c-a16f-b1ace8e8d6de" providerId="ADAL" clId="{80877D61-A286-4B8E-8F6B-757A58249312}" dt="2026-05-18T07:53:34.772" v="7" actId="167"/>
          <ac:picMkLst>
            <pc:docMk/>
            <pc:sldMk cId="3155751863" sldId="256"/>
            <ac:picMk id="6" creationId="{00000000-0000-0000-0000-000000000000}"/>
          </ac:picMkLst>
        </pc:picChg>
      </pc:sldChg>
      <pc:sldChg chg="modSp mod">
        <pc:chgData name="Lina Romančikaitė-Klingienė" userId="d1af1793-c0b7-432c-a16f-b1ace8e8d6de" providerId="ADAL" clId="{80877D61-A286-4B8E-8F6B-757A58249312}" dt="2026-05-19T01:01:53.706" v="237" actId="1076"/>
        <pc:sldMkLst>
          <pc:docMk/>
          <pc:sldMk cId="2518839177" sldId="288"/>
        </pc:sldMkLst>
        <pc:spChg chg="mod">
          <ac:chgData name="Lina Romančikaitė-Klingienė" userId="d1af1793-c0b7-432c-a16f-b1ace8e8d6de" providerId="ADAL" clId="{80877D61-A286-4B8E-8F6B-757A58249312}" dt="2026-05-19T01:01:35.257" v="232" actId="1076"/>
          <ac:spMkLst>
            <pc:docMk/>
            <pc:sldMk cId="2518839177" sldId="288"/>
            <ac:spMk id="5" creationId="{8EB17D47-4E48-FAD2-3887-576016BF07C5}"/>
          </ac:spMkLst>
        </pc:spChg>
        <pc:spChg chg="mod">
          <ac:chgData name="Lina Romančikaitė-Klingienė" userId="d1af1793-c0b7-432c-a16f-b1ace8e8d6de" providerId="ADAL" clId="{80877D61-A286-4B8E-8F6B-757A58249312}" dt="2026-05-19T01:01:53.706" v="237" actId="1076"/>
          <ac:spMkLst>
            <pc:docMk/>
            <pc:sldMk cId="2518839177" sldId="288"/>
            <ac:spMk id="7" creationId="{00000000-0000-0000-0000-000000000000}"/>
          </ac:spMkLst>
        </pc:spChg>
        <pc:cxnChg chg="mod">
          <ac:chgData name="Lina Romančikaitė-Klingienė" userId="d1af1793-c0b7-432c-a16f-b1ace8e8d6de" providerId="ADAL" clId="{80877D61-A286-4B8E-8F6B-757A58249312}" dt="2026-05-19T01:01:42.224" v="235" actId="14100"/>
          <ac:cxnSpMkLst>
            <pc:docMk/>
            <pc:sldMk cId="2518839177" sldId="288"/>
            <ac:cxnSpMk id="8" creationId="{D45BDE99-E955-5FD2-8F51-576DB760E871}"/>
          </ac:cxnSpMkLst>
        </pc:cxnChg>
      </pc:sldChg>
      <pc:sldChg chg="del">
        <pc:chgData name="Lina Romančikaitė-Klingienė" userId="d1af1793-c0b7-432c-a16f-b1ace8e8d6de" providerId="ADAL" clId="{80877D61-A286-4B8E-8F6B-757A58249312}" dt="2026-05-19T01:01:21.056" v="229" actId="47"/>
        <pc:sldMkLst>
          <pc:docMk/>
          <pc:sldMk cId="3180558089" sldId="289"/>
        </pc:sldMkLst>
      </pc:sldChg>
      <pc:sldChg chg="del">
        <pc:chgData name="Lina Romančikaitė-Klingienė" userId="d1af1793-c0b7-432c-a16f-b1ace8e8d6de" providerId="ADAL" clId="{80877D61-A286-4B8E-8F6B-757A58249312}" dt="2026-05-19T01:01:23.424" v="230" actId="47"/>
        <pc:sldMkLst>
          <pc:docMk/>
          <pc:sldMk cId="2207453347" sldId="413"/>
        </pc:sldMkLst>
      </pc:sldChg>
      <pc:sldChg chg="addSp delSp modSp mod">
        <pc:chgData name="Lina Romančikaitė-Klingienė" userId="d1af1793-c0b7-432c-a16f-b1ace8e8d6de" providerId="ADAL" clId="{80877D61-A286-4B8E-8F6B-757A58249312}" dt="2026-05-19T01:00:32.902" v="223" actId="14100"/>
        <pc:sldMkLst>
          <pc:docMk/>
          <pc:sldMk cId="970019771" sldId="415"/>
        </pc:sldMkLst>
        <pc:spChg chg="mod">
          <ac:chgData name="Lina Romančikaitė-Klingienė" userId="d1af1793-c0b7-432c-a16f-b1ace8e8d6de" providerId="ADAL" clId="{80877D61-A286-4B8E-8F6B-757A58249312}" dt="2026-05-19T01:00:25.587" v="221" actId="14100"/>
          <ac:spMkLst>
            <pc:docMk/>
            <pc:sldMk cId="970019771" sldId="415"/>
            <ac:spMk id="3" creationId="{E4588928-50C8-3DAB-1BA5-363AC1E4171B}"/>
          </ac:spMkLst>
        </pc:spChg>
        <pc:spChg chg="add del">
          <ac:chgData name="Lina Romančikaitė-Klingienė" userId="d1af1793-c0b7-432c-a16f-b1ace8e8d6de" providerId="ADAL" clId="{80877D61-A286-4B8E-8F6B-757A58249312}" dt="2026-05-19T00:59:41.840" v="214" actId="22"/>
          <ac:spMkLst>
            <pc:docMk/>
            <pc:sldMk cId="970019771" sldId="415"/>
            <ac:spMk id="5" creationId="{F8E2C095-9D34-66FA-8BD3-775CF1CF4594}"/>
          </ac:spMkLst>
        </pc:spChg>
        <pc:spChg chg="add mod">
          <ac:chgData name="Lina Romančikaitė-Klingienė" userId="d1af1793-c0b7-432c-a16f-b1ace8e8d6de" providerId="ADAL" clId="{80877D61-A286-4B8E-8F6B-757A58249312}" dt="2026-05-19T01:00:32.902" v="223" actId="14100"/>
          <ac:spMkLst>
            <pc:docMk/>
            <pc:sldMk cId="970019771" sldId="415"/>
            <ac:spMk id="6" creationId="{7D6B1544-6962-33D7-27A5-867E261E7473}"/>
          </ac:spMkLst>
        </pc:spChg>
        <pc:spChg chg="del mod">
          <ac:chgData name="Lina Romančikaitė-Klingienė" userId="d1af1793-c0b7-432c-a16f-b1ace8e8d6de" providerId="ADAL" clId="{80877D61-A286-4B8E-8F6B-757A58249312}" dt="2026-05-19T01:00:17.215" v="219" actId="478"/>
          <ac:spMkLst>
            <pc:docMk/>
            <pc:sldMk cId="970019771" sldId="415"/>
            <ac:spMk id="31" creationId="{577143F2-9BC1-457B-8540-FBB5EBB13A8E}"/>
          </ac:spMkLst>
        </pc:spChg>
      </pc:sldChg>
      <pc:sldChg chg="modSp mod">
        <pc:chgData name="Lina Romančikaitė-Klingienė" userId="d1af1793-c0b7-432c-a16f-b1ace8e8d6de" providerId="ADAL" clId="{80877D61-A286-4B8E-8F6B-757A58249312}" dt="2026-05-19T00:58:37.243" v="199" actId="14100"/>
        <pc:sldMkLst>
          <pc:docMk/>
          <pc:sldMk cId="55888048" sldId="420"/>
        </pc:sldMkLst>
        <pc:spChg chg="mod">
          <ac:chgData name="Lina Romančikaitė-Klingienė" userId="d1af1793-c0b7-432c-a16f-b1ace8e8d6de" providerId="ADAL" clId="{80877D61-A286-4B8E-8F6B-757A58249312}" dt="2026-05-19T00:57:49.288" v="188" actId="255"/>
          <ac:spMkLst>
            <pc:docMk/>
            <pc:sldMk cId="55888048" sldId="420"/>
            <ac:spMk id="25" creationId="{54DF3442-D0A6-B9D9-D208-BE46B65A1517}"/>
          </ac:spMkLst>
        </pc:spChg>
        <pc:spChg chg="mod">
          <ac:chgData name="Lina Romančikaitė-Klingienė" userId="d1af1793-c0b7-432c-a16f-b1ace8e8d6de" providerId="ADAL" clId="{80877D61-A286-4B8E-8F6B-757A58249312}" dt="2026-05-19T00:58:12.531" v="192" actId="1076"/>
          <ac:spMkLst>
            <pc:docMk/>
            <pc:sldMk cId="55888048" sldId="420"/>
            <ac:spMk id="30" creationId="{DCB40CBC-E0C5-4815-0255-6BB11F990E77}"/>
          </ac:spMkLst>
        </pc:spChg>
        <pc:spChg chg="mod">
          <ac:chgData name="Lina Romančikaitė-Klingienė" userId="d1af1793-c0b7-432c-a16f-b1ace8e8d6de" providerId="ADAL" clId="{80877D61-A286-4B8E-8F6B-757A58249312}" dt="2026-05-19T00:58:17.280" v="194" actId="1076"/>
          <ac:spMkLst>
            <pc:docMk/>
            <pc:sldMk cId="55888048" sldId="420"/>
            <ac:spMk id="32" creationId="{FD4DA0BD-9C20-3443-8784-6DB924B25C6D}"/>
          </ac:spMkLst>
        </pc:spChg>
        <pc:spChg chg="mod">
          <ac:chgData name="Lina Romančikaitė-Klingienė" userId="d1af1793-c0b7-432c-a16f-b1ace8e8d6de" providerId="ADAL" clId="{80877D61-A286-4B8E-8F6B-757A58249312}" dt="2026-05-19T00:58:20.420" v="195" actId="1076"/>
          <ac:spMkLst>
            <pc:docMk/>
            <pc:sldMk cId="55888048" sldId="420"/>
            <ac:spMk id="35" creationId="{0CC3D9E1-05C7-2CB3-F230-174283927BF3}"/>
          </ac:spMkLst>
        </pc:spChg>
        <pc:cxnChg chg="mod">
          <ac:chgData name="Lina Romančikaitė-Klingienė" userId="d1af1793-c0b7-432c-a16f-b1ace8e8d6de" providerId="ADAL" clId="{80877D61-A286-4B8E-8F6B-757A58249312}" dt="2026-05-19T00:58:37.243" v="199" actId="14100"/>
          <ac:cxnSpMkLst>
            <pc:docMk/>
            <pc:sldMk cId="55888048" sldId="420"/>
            <ac:cxnSpMk id="33" creationId="{ADC797E5-CEFA-44CF-7DB5-426626658CAC}"/>
          </ac:cxnSpMkLst>
        </pc:cxnChg>
        <pc:cxnChg chg="mod">
          <ac:chgData name="Lina Romančikaitė-Klingienė" userId="d1af1793-c0b7-432c-a16f-b1ace8e8d6de" providerId="ADAL" clId="{80877D61-A286-4B8E-8F6B-757A58249312}" dt="2026-05-19T00:58:33.268" v="198" actId="14100"/>
          <ac:cxnSpMkLst>
            <pc:docMk/>
            <pc:sldMk cId="55888048" sldId="420"/>
            <ac:cxnSpMk id="36" creationId="{0296CE2D-334B-353F-D8F0-7BCA6216A964}"/>
          </ac:cxnSpMkLst>
        </pc:cxnChg>
        <pc:cxnChg chg="mod">
          <ac:chgData name="Lina Romančikaitė-Klingienė" userId="d1af1793-c0b7-432c-a16f-b1ace8e8d6de" providerId="ADAL" clId="{80877D61-A286-4B8E-8F6B-757A58249312}" dt="2026-05-19T00:58:29.627" v="197" actId="14100"/>
          <ac:cxnSpMkLst>
            <pc:docMk/>
            <pc:sldMk cId="55888048" sldId="420"/>
            <ac:cxnSpMk id="38" creationId="{ADC797E5-CEFA-44CF-7DB5-426626658CAC}"/>
          </ac:cxnSpMkLst>
        </pc:cxnChg>
      </pc:sldChg>
      <pc:sldChg chg="modSp mod">
        <pc:chgData name="Lina Romančikaitė-Klingienė" userId="d1af1793-c0b7-432c-a16f-b1ace8e8d6de" providerId="ADAL" clId="{80877D61-A286-4B8E-8F6B-757A58249312}" dt="2026-05-19T00:57:13.591" v="179" actId="255"/>
        <pc:sldMkLst>
          <pc:docMk/>
          <pc:sldMk cId="1521887226" sldId="421"/>
        </pc:sldMkLst>
        <pc:spChg chg="mod">
          <ac:chgData name="Lina Romančikaitė-Klingienė" userId="d1af1793-c0b7-432c-a16f-b1ace8e8d6de" providerId="ADAL" clId="{80877D61-A286-4B8E-8F6B-757A58249312}" dt="2026-05-19T00:57:08.560" v="178" actId="255"/>
          <ac:spMkLst>
            <pc:docMk/>
            <pc:sldMk cId="1521887226" sldId="421"/>
            <ac:spMk id="33" creationId="{EA14E14F-4085-30A7-EAF5-81C87C0C34C6}"/>
          </ac:spMkLst>
        </pc:spChg>
        <pc:spChg chg="mod">
          <ac:chgData name="Lina Romančikaitė-Klingienė" userId="d1af1793-c0b7-432c-a16f-b1ace8e8d6de" providerId="ADAL" clId="{80877D61-A286-4B8E-8F6B-757A58249312}" dt="2026-05-19T00:57:13.591" v="179" actId="255"/>
          <ac:spMkLst>
            <pc:docMk/>
            <pc:sldMk cId="1521887226" sldId="421"/>
            <ac:spMk id="40" creationId="{6B884D72-3384-61DC-3575-955AB971A015}"/>
          </ac:spMkLst>
        </pc:spChg>
      </pc:sldChg>
      <pc:sldChg chg="modSp mod">
        <pc:chgData name="Lina Romančikaitė-Klingienė" userId="d1af1793-c0b7-432c-a16f-b1ace8e8d6de" providerId="ADAL" clId="{80877D61-A286-4B8E-8F6B-757A58249312}" dt="2026-05-19T01:01:01.798" v="227" actId="20577"/>
        <pc:sldMkLst>
          <pc:docMk/>
          <pc:sldMk cId="2847815327" sldId="423"/>
        </pc:sldMkLst>
        <pc:spChg chg="mod">
          <ac:chgData name="Lina Romančikaitė-Klingienė" userId="d1af1793-c0b7-432c-a16f-b1ace8e8d6de" providerId="ADAL" clId="{80877D61-A286-4B8E-8F6B-757A58249312}" dt="2026-05-19T01:00:56.500" v="225" actId="1076"/>
          <ac:spMkLst>
            <pc:docMk/>
            <pc:sldMk cId="2847815327" sldId="423"/>
            <ac:spMk id="4" creationId="{864D25C4-4CC0-7910-67CD-F3F0EBAF00C3}"/>
          </ac:spMkLst>
        </pc:spChg>
        <pc:spChg chg="mod">
          <ac:chgData name="Lina Romančikaitė-Klingienė" userId="d1af1793-c0b7-432c-a16f-b1ace8e8d6de" providerId="ADAL" clId="{80877D61-A286-4B8E-8F6B-757A58249312}" dt="2026-05-19T01:01:01.798" v="227" actId="20577"/>
          <ac:spMkLst>
            <pc:docMk/>
            <pc:sldMk cId="2847815327" sldId="423"/>
            <ac:spMk id="5" creationId="{109861AC-140D-120E-08B8-539C8315CD72}"/>
          </ac:spMkLst>
        </pc:spChg>
      </pc:sldChg>
      <pc:sldChg chg="addSp delSp modSp mod">
        <pc:chgData name="Lina Romančikaitė-Klingienė" userId="d1af1793-c0b7-432c-a16f-b1ace8e8d6de" providerId="ADAL" clId="{80877D61-A286-4B8E-8F6B-757A58249312}" dt="2026-05-19T00:59:18.267" v="208" actId="14100"/>
        <pc:sldMkLst>
          <pc:docMk/>
          <pc:sldMk cId="4239656631" sldId="424"/>
        </pc:sldMkLst>
        <pc:spChg chg="add mod">
          <ac:chgData name="Lina Romančikaitė-Klingienė" userId="d1af1793-c0b7-432c-a16f-b1ace8e8d6de" providerId="ADAL" clId="{80877D61-A286-4B8E-8F6B-757A58249312}" dt="2026-05-19T00:59:18.267" v="208" actId="14100"/>
          <ac:spMkLst>
            <pc:docMk/>
            <pc:sldMk cId="4239656631" sldId="424"/>
            <ac:spMk id="4" creationId="{980E43FA-EA27-0661-1866-4AE84B911246}"/>
          </ac:spMkLst>
        </pc:spChg>
        <pc:spChg chg="del mod">
          <ac:chgData name="Lina Romančikaitė-Klingienė" userId="d1af1793-c0b7-432c-a16f-b1ace8e8d6de" providerId="ADAL" clId="{80877D61-A286-4B8E-8F6B-757A58249312}" dt="2026-05-19T00:58:59.728" v="203" actId="478"/>
          <ac:spMkLst>
            <pc:docMk/>
            <pc:sldMk cId="4239656631" sldId="424"/>
            <ac:spMk id="11" creationId="{C29A7958-7F26-517B-ADDF-569AD8B319B9}"/>
          </ac:spMkLst>
        </pc:spChg>
        <pc:spChg chg="mod">
          <ac:chgData name="Lina Romančikaitė-Klingienė" userId="d1af1793-c0b7-432c-a16f-b1ace8e8d6de" providerId="ADAL" clId="{80877D61-A286-4B8E-8F6B-757A58249312}" dt="2026-05-19T00:59:12.950" v="206" actId="14100"/>
          <ac:spMkLst>
            <pc:docMk/>
            <pc:sldMk cId="4239656631" sldId="424"/>
            <ac:spMk id="12" creationId="{8AFAA922-B903-2EA2-7CEB-76312A568E74}"/>
          </ac:spMkLst>
        </pc:spChg>
        <pc:spChg chg="mod">
          <ac:chgData name="Lina Romančikaitė-Klingienė" userId="d1af1793-c0b7-432c-a16f-b1ace8e8d6de" providerId="ADAL" clId="{80877D61-A286-4B8E-8F6B-757A58249312}" dt="2026-05-19T00:59:16.004" v="207" actId="14100"/>
          <ac:spMkLst>
            <pc:docMk/>
            <pc:sldMk cId="4239656631" sldId="424"/>
            <ac:spMk id="13" creationId="{2317902C-CA44-2B21-6F09-970A44DA33D1}"/>
          </ac:spMkLst>
        </pc:spChg>
      </pc:sldChg>
      <pc:sldChg chg="modSp mod">
        <pc:chgData name="Lina Romančikaitė-Klingienė" userId="d1af1793-c0b7-432c-a16f-b1ace8e8d6de" providerId="ADAL" clId="{80877D61-A286-4B8E-8F6B-757A58249312}" dt="2026-05-19T00:56:55.402" v="175" actId="14100"/>
        <pc:sldMkLst>
          <pc:docMk/>
          <pc:sldMk cId="1723682491" sldId="425"/>
        </pc:sldMkLst>
        <pc:spChg chg="mod">
          <ac:chgData name="Lina Romančikaitė-Klingienė" userId="d1af1793-c0b7-432c-a16f-b1ace8e8d6de" providerId="ADAL" clId="{80877D61-A286-4B8E-8F6B-757A58249312}" dt="2026-05-19T00:56:07.935" v="163" actId="14100"/>
          <ac:spMkLst>
            <pc:docMk/>
            <pc:sldMk cId="1723682491" sldId="425"/>
            <ac:spMk id="18" creationId="{259F2643-384A-7D02-59FA-2FBF59E2AB76}"/>
          </ac:spMkLst>
        </pc:spChg>
        <pc:spChg chg="mod">
          <ac:chgData name="Lina Romančikaitė-Klingienė" userId="d1af1793-c0b7-432c-a16f-b1ace8e8d6de" providerId="ADAL" clId="{80877D61-A286-4B8E-8F6B-757A58249312}" dt="2026-05-19T00:56:25.524" v="168" actId="1076"/>
          <ac:spMkLst>
            <pc:docMk/>
            <pc:sldMk cId="1723682491" sldId="425"/>
            <ac:spMk id="23" creationId="{259F2643-384A-7D02-59FA-2FBF59E2AB76}"/>
          </ac:spMkLst>
        </pc:spChg>
        <pc:spChg chg="mod">
          <ac:chgData name="Lina Romančikaitė-Klingienė" userId="d1af1793-c0b7-432c-a16f-b1ace8e8d6de" providerId="ADAL" clId="{80877D61-A286-4B8E-8F6B-757A58249312}" dt="2026-05-19T00:56:30.756" v="170" actId="1076"/>
          <ac:spMkLst>
            <pc:docMk/>
            <pc:sldMk cId="1723682491" sldId="425"/>
            <ac:spMk id="27" creationId="{DE9B292A-9F1C-9013-2576-F7828E4B753A}"/>
          </ac:spMkLst>
        </pc:spChg>
        <pc:spChg chg="mod">
          <ac:chgData name="Lina Romančikaitė-Klingienė" userId="d1af1793-c0b7-432c-a16f-b1ace8e8d6de" providerId="ADAL" clId="{80877D61-A286-4B8E-8F6B-757A58249312}" dt="2026-05-19T00:56:34.479" v="171" actId="1076"/>
          <ac:spMkLst>
            <pc:docMk/>
            <pc:sldMk cId="1723682491" sldId="425"/>
            <ac:spMk id="29" creationId="{6C240592-9851-B253-9F3E-5608EFF79030}"/>
          </ac:spMkLst>
        </pc:spChg>
        <pc:spChg chg="mod">
          <ac:chgData name="Lina Romančikaitė-Klingienė" userId="d1af1793-c0b7-432c-a16f-b1ace8e8d6de" providerId="ADAL" clId="{80877D61-A286-4B8E-8F6B-757A58249312}" dt="2026-05-19T00:56:27.532" v="169" actId="1076"/>
          <ac:spMkLst>
            <pc:docMk/>
            <pc:sldMk cId="1723682491" sldId="425"/>
            <ac:spMk id="33" creationId="{6A9F00ED-EBA6-70FC-AA3C-F528B341D669}"/>
          </ac:spMkLst>
        </pc:spChg>
        <pc:picChg chg="mod">
          <ac:chgData name="Lina Romančikaitė-Klingienė" userId="d1af1793-c0b7-432c-a16f-b1ace8e8d6de" providerId="ADAL" clId="{80877D61-A286-4B8E-8F6B-757A58249312}" dt="2026-05-19T00:54:39.134" v="143" actId="1076"/>
          <ac:picMkLst>
            <pc:docMk/>
            <pc:sldMk cId="1723682491" sldId="425"/>
            <ac:picMk id="9" creationId="{FD08E555-9D2C-61C8-81CE-4F0488DEE26D}"/>
          </ac:picMkLst>
        </pc:picChg>
        <pc:cxnChg chg="mod">
          <ac:chgData name="Lina Romančikaitė-Klingienė" userId="d1af1793-c0b7-432c-a16f-b1ace8e8d6de" providerId="ADAL" clId="{80877D61-A286-4B8E-8F6B-757A58249312}" dt="2026-05-19T00:56:07.935" v="163" actId="14100"/>
          <ac:cxnSpMkLst>
            <pc:docMk/>
            <pc:sldMk cId="1723682491" sldId="425"/>
            <ac:cxnSpMk id="19" creationId="{99DDEEDE-6D12-798D-891B-490404F40F10}"/>
          </ac:cxnSpMkLst>
        </pc:cxnChg>
        <pc:cxnChg chg="mod">
          <ac:chgData name="Lina Romančikaitė-Klingienė" userId="d1af1793-c0b7-432c-a16f-b1ace8e8d6de" providerId="ADAL" clId="{80877D61-A286-4B8E-8F6B-757A58249312}" dt="2026-05-19T00:56:42.505" v="172" actId="14100"/>
          <ac:cxnSpMkLst>
            <pc:docMk/>
            <pc:sldMk cId="1723682491" sldId="425"/>
            <ac:cxnSpMk id="24" creationId="{308AD1BA-0D56-C626-BE39-20295FDA7ACA}"/>
          </ac:cxnSpMkLst>
        </pc:cxnChg>
        <pc:cxnChg chg="mod">
          <ac:chgData name="Lina Romančikaitė-Klingienė" userId="d1af1793-c0b7-432c-a16f-b1ace8e8d6de" providerId="ADAL" clId="{80877D61-A286-4B8E-8F6B-757A58249312}" dt="2026-05-19T00:56:53.631" v="174" actId="14100"/>
          <ac:cxnSpMkLst>
            <pc:docMk/>
            <pc:sldMk cId="1723682491" sldId="425"/>
            <ac:cxnSpMk id="30" creationId="{80C11203-2F72-E1F6-C4CB-CA6CD2335989}"/>
          </ac:cxnSpMkLst>
        </pc:cxnChg>
        <pc:cxnChg chg="mod">
          <ac:chgData name="Lina Romančikaitė-Klingienė" userId="d1af1793-c0b7-432c-a16f-b1ace8e8d6de" providerId="ADAL" clId="{80877D61-A286-4B8E-8F6B-757A58249312}" dt="2026-05-19T00:55:18.351" v="152" actId="1076"/>
          <ac:cxnSpMkLst>
            <pc:docMk/>
            <pc:sldMk cId="1723682491" sldId="425"/>
            <ac:cxnSpMk id="35" creationId="{80D5FA8E-9341-FD4A-C82B-D7C9B2486200}"/>
          </ac:cxnSpMkLst>
        </pc:cxnChg>
        <pc:cxnChg chg="mod">
          <ac:chgData name="Lina Romančikaitė-Klingienė" userId="d1af1793-c0b7-432c-a16f-b1ace8e8d6de" providerId="ADAL" clId="{80877D61-A286-4B8E-8F6B-757A58249312}" dt="2026-05-19T00:56:55.402" v="175" actId="14100"/>
          <ac:cxnSpMkLst>
            <pc:docMk/>
            <pc:sldMk cId="1723682491" sldId="425"/>
            <ac:cxnSpMk id="39" creationId="{2F9674D5-DCFE-AF4C-98A0-1BD4407F0A84}"/>
          </ac:cxnSpMkLst>
        </pc:cxnChg>
        <pc:cxnChg chg="mod">
          <ac:chgData name="Lina Romančikaitė-Klingienė" userId="d1af1793-c0b7-432c-a16f-b1ace8e8d6de" providerId="ADAL" clId="{80877D61-A286-4B8E-8F6B-757A58249312}" dt="2026-05-19T00:56:49.668" v="173" actId="14100"/>
          <ac:cxnSpMkLst>
            <pc:docMk/>
            <pc:sldMk cId="1723682491" sldId="425"/>
            <ac:cxnSpMk id="44" creationId="{EC9CA083-1B76-7F1E-711E-3A30F1028876}"/>
          </ac:cxnSpMkLst>
        </pc:cxnChg>
      </pc:sldChg>
      <pc:sldChg chg="modSp mod">
        <pc:chgData name="Lina Romančikaitė-Klingienė" userId="d1af1793-c0b7-432c-a16f-b1ace8e8d6de" providerId="ADAL" clId="{80877D61-A286-4B8E-8F6B-757A58249312}" dt="2026-05-19T00:57:22.982" v="181" actId="20577"/>
        <pc:sldMkLst>
          <pc:docMk/>
          <pc:sldMk cId="4045242563" sldId="427"/>
        </pc:sldMkLst>
        <pc:spChg chg="mod">
          <ac:chgData name="Lina Romančikaitė-Klingienė" userId="d1af1793-c0b7-432c-a16f-b1ace8e8d6de" providerId="ADAL" clId="{80877D61-A286-4B8E-8F6B-757A58249312}" dt="2026-05-19T00:57:21.634" v="180" actId="20577"/>
          <ac:spMkLst>
            <pc:docMk/>
            <pc:sldMk cId="4045242563" sldId="427"/>
            <ac:spMk id="29" creationId="{EA14E14F-4085-30A7-EAF5-81C87C0C34C6}"/>
          </ac:spMkLst>
        </pc:spChg>
        <pc:spChg chg="mod">
          <ac:chgData name="Lina Romančikaitė-Klingienė" userId="d1af1793-c0b7-432c-a16f-b1ace8e8d6de" providerId="ADAL" clId="{80877D61-A286-4B8E-8F6B-757A58249312}" dt="2026-05-19T00:57:22.982" v="181" actId="20577"/>
          <ac:spMkLst>
            <pc:docMk/>
            <pc:sldMk cId="4045242563" sldId="427"/>
            <ac:spMk id="36" creationId="{9FB7320A-D45A-6B41-C103-BC088EDC5753}"/>
          </ac:spMkLst>
        </pc:spChg>
      </pc:sldChg>
      <pc:sldChg chg="modSp mod">
        <pc:chgData name="Lina Romančikaitė-Klingienė" userId="d1af1793-c0b7-432c-a16f-b1ace8e8d6de" providerId="ADAL" clId="{80877D61-A286-4B8E-8F6B-757A58249312}" dt="2026-05-19T00:53:10.478" v="117" actId="1076"/>
        <pc:sldMkLst>
          <pc:docMk/>
          <pc:sldMk cId="3869749987" sldId="429"/>
        </pc:sldMkLst>
        <pc:spChg chg="mod">
          <ac:chgData name="Lina Romančikaitė-Klingienė" userId="d1af1793-c0b7-432c-a16f-b1ace8e8d6de" providerId="ADAL" clId="{80877D61-A286-4B8E-8F6B-757A58249312}" dt="2026-05-19T00:53:10.478" v="117" actId="1076"/>
          <ac:spMkLst>
            <pc:docMk/>
            <pc:sldMk cId="3869749987" sldId="429"/>
            <ac:spMk id="13" creationId="{6295ED21-CA72-67F9-0403-25BA39AEC88F}"/>
          </ac:spMkLst>
        </pc:spChg>
        <pc:spChg chg="mod">
          <ac:chgData name="Lina Romančikaitė-Klingienė" userId="d1af1793-c0b7-432c-a16f-b1ace8e8d6de" providerId="ADAL" clId="{80877D61-A286-4B8E-8F6B-757A58249312}" dt="2026-05-19T00:52:59.254" v="113" actId="20577"/>
          <ac:spMkLst>
            <pc:docMk/>
            <pc:sldMk cId="3869749987" sldId="429"/>
            <ac:spMk id="31" creationId="{FD4DA0BD-9C20-3443-8784-6DB924B25C6D}"/>
          </ac:spMkLst>
        </pc:spChg>
        <pc:spChg chg="mod">
          <ac:chgData name="Lina Romančikaitė-Klingienė" userId="d1af1793-c0b7-432c-a16f-b1ace8e8d6de" providerId="ADAL" clId="{80877D61-A286-4B8E-8F6B-757A58249312}" dt="2026-05-19T00:53:02.170" v="115" actId="20577"/>
          <ac:spMkLst>
            <pc:docMk/>
            <pc:sldMk cId="3869749987" sldId="429"/>
            <ac:spMk id="38" creationId="{54DF3442-D0A6-B9D9-D208-BE46B65A1517}"/>
          </ac:spMkLst>
        </pc:spChg>
      </pc:sldChg>
      <pc:sldChg chg="modSp mod">
        <pc:chgData name="Lina Romančikaitė-Klingienė" userId="d1af1793-c0b7-432c-a16f-b1ace8e8d6de" providerId="ADAL" clId="{80877D61-A286-4B8E-8F6B-757A58249312}" dt="2026-05-19T00:52:50.626" v="112" actId="20577"/>
        <pc:sldMkLst>
          <pc:docMk/>
          <pc:sldMk cId="2111647397" sldId="430"/>
        </pc:sldMkLst>
        <pc:spChg chg="mod">
          <ac:chgData name="Lina Romančikaitė-Klingienė" userId="d1af1793-c0b7-432c-a16f-b1ace8e8d6de" providerId="ADAL" clId="{80877D61-A286-4B8E-8F6B-757A58249312}" dt="2026-05-19T00:52:49.372" v="111" actId="20577"/>
          <ac:spMkLst>
            <pc:docMk/>
            <pc:sldMk cId="2111647397" sldId="430"/>
            <ac:spMk id="29" creationId="{FE6F53F1-1490-0E0E-DA7E-1DD9FA7E6BBB}"/>
          </ac:spMkLst>
        </pc:spChg>
        <pc:spChg chg="mod">
          <ac:chgData name="Lina Romančikaitė-Klingienė" userId="d1af1793-c0b7-432c-a16f-b1ace8e8d6de" providerId="ADAL" clId="{80877D61-A286-4B8E-8F6B-757A58249312}" dt="2026-05-19T00:52:50.626" v="112" actId="20577"/>
          <ac:spMkLst>
            <pc:docMk/>
            <pc:sldMk cId="2111647397" sldId="430"/>
            <ac:spMk id="37" creationId="{7BE792C3-C7F1-2D7E-C982-A7EF4C02C7AF}"/>
          </ac:spMkLst>
        </pc:spChg>
      </pc:sldChg>
      <pc:sldChg chg="modSp mod">
        <pc:chgData name="Lina Romančikaitė-Klingienė" userId="d1af1793-c0b7-432c-a16f-b1ace8e8d6de" providerId="ADAL" clId="{80877D61-A286-4B8E-8F6B-757A58249312}" dt="2026-05-19T00:52:19.556" v="103" actId="6549"/>
        <pc:sldMkLst>
          <pc:docMk/>
          <pc:sldMk cId="4089463927" sldId="432"/>
        </pc:sldMkLst>
        <pc:spChg chg="mod">
          <ac:chgData name="Lina Romančikaitė-Klingienė" userId="d1af1793-c0b7-432c-a16f-b1ace8e8d6de" providerId="ADAL" clId="{80877D61-A286-4B8E-8F6B-757A58249312}" dt="2026-05-19T00:52:19.556" v="103" actId="6549"/>
          <ac:spMkLst>
            <pc:docMk/>
            <pc:sldMk cId="4089463927" sldId="432"/>
            <ac:spMk id="41" creationId="{63E7B1D2-3796-64F6-7E4B-B063BD5A092D}"/>
          </ac:spMkLst>
        </pc:spChg>
      </pc:sldChg>
      <pc:sldChg chg="modSp mod">
        <pc:chgData name="Lina Romančikaitė-Klingienė" userId="d1af1793-c0b7-432c-a16f-b1ace8e8d6de" providerId="ADAL" clId="{80877D61-A286-4B8E-8F6B-757A58249312}" dt="2026-05-19T00:59:28.344" v="210" actId="6549"/>
        <pc:sldMkLst>
          <pc:docMk/>
          <pc:sldMk cId="682975912" sldId="434"/>
        </pc:sldMkLst>
        <pc:spChg chg="mod">
          <ac:chgData name="Lina Romančikaitė-Klingienė" userId="d1af1793-c0b7-432c-a16f-b1ace8e8d6de" providerId="ADAL" clId="{80877D61-A286-4B8E-8F6B-757A58249312}" dt="2026-05-19T00:59:25.808" v="209" actId="6549"/>
          <ac:spMkLst>
            <pc:docMk/>
            <pc:sldMk cId="682975912" sldId="434"/>
            <ac:spMk id="20" creationId="{4CA1EC57-1729-CBEA-1CDC-C2562E81E99C}"/>
          </ac:spMkLst>
        </pc:spChg>
        <pc:spChg chg="mod">
          <ac:chgData name="Lina Romančikaitė-Klingienė" userId="d1af1793-c0b7-432c-a16f-b1ace8e8d6de" providerId="ADAL" clId="{80877D61-A286-4B8E-8F6B-757A58249312}" dt="2026-05-19T00:59:28.344" v="210" actId="6549"/>
          <ac:spMkLst>
            <pc:docMk/>
            <pc:sldMk cId="682975912" sldId="434"/>
            <ac:spMk id="21" creationId="{8013B0A7-41AB-BD9D-BD8E-51F8B9137DDF}"/>
          </ac:spMkLst>
        </pc:spChg>
      </pc:sldChg>
      <pc:sldChg chg="modSp mod">
        <pc:chgData name="Lina Romančikaitė-Klingienė" userId="d1af1793-c0b7-432c-a16f-b1ace8e8d6de" providerId="ADAL" clId="{80877D61-A286-4B8E-8F6B-757A58249312}" dt="2026-05-19T00:52:14.389" v="102" actId="14100"/>
        <pc:sldMkLst>
          <pc:docMk/>
          <pc:sldMk cId="3332424551" sldId="437"/>
        </pc:sldMkLst>
        <pc:spChg chg="mod">
          <ac:chgData name="Lina Romančikaitė-Klingienė" userId="d1af1793-c0b7-432c-a16f-b1ace8e8d6de" providerId="ADAL" clId="{80877D61-A286-4B8E-8F6B-757A58249312}" dt="2026-05-19T00:52:14.389" v="102" actId="14100"/>
          <ac:spMkLst>
            <pc:docMk/>
            <pc:sldMk cId="3332424551" sldId="437"/>
            <ac:spMk id="21" creationId="{10220B33-7C5C-2A3D-A938-27D1BA4F8703}"/>
          </ac:spMkLst>
        </pc:spChg>
      </pc:sldChg>
      <pc:sldChg chg="modSp mod">
        <pc:chgData name="Lina Romančikaitė-Klingienė" userId="d1af1793-c0b7-432c-a16f-b1ace8e8d6de" providerId="ADAL" clId="{80877D61-A286-4B8E-8F6B-757A58249312}" dt="2026-05-19T00:52:08.164" v="101" actId="6549"/>
        <pc:sldMkLst>
          <pc:docMk/>
          <pc:sldMk cId="3360642054" sldId="438"/>
        </pc:sldMkLst>
        <pc:spChg chg="mod">
          <ac:chgData name="Lina Romančikaitė-Klingienė" userId="d1af1793-c0b7-432c-a16f-b1ace8e8d6de" providerId="ADAL" clId="{80877D61-A286-4B8E-8F6B-757A58249312}" dt="2026-05-19T00:52:08.164" v="101" actId="6549"/>
          <ac:spMkLst>
            <pc:docMk/>
            <pc:sldMk cId="3360642054" sldId="438"/>
            <ac:spMk id="15" creationId="{F0972209-D206-C44D-15AD-7313923AA8B0}"/>
          </ac:spMkLst>
        </pc:spChg>
      </pc:sldChg>
      <pc:sldChg chg="modSp mod">
        <pc:chgData name="Lina Romančikaitė-Klingienė" userId="d1af1793-c0b7-432c-a16f-b1ace8e8d6de" providerId="ADAL" clId="{80877D61-A286-4B8E-8F6B-757A58249312}" dt="2026-05-19T00:51:48.874" v="99" actId="207"/>
        <pc:sldMkLst>
          <pc:docMk/>
          <pc:sldMk cId="102693150" sldId="439"/>
        </pc:sldMkLst>
        <pc:spChg chg="mod">
          <ac:chgData name="Lina Romančikaitė-Klingienė" userId="d1af1793-c0b7-432c-a16f-b1ace8e8d6de" providerId="ADAL" clId="{80877D61-A286-4B8E-8F6B-757A58249312}" dt="2026-05-19T00:51:48.874" v="99" actId="207"/>
          <ac:spMkLst>
            <pc:docMk/>
            <pc:sldMk cId="102693150" sldId="439"/>
            <ac:spMk id="24" creationId="{6C240592-9851-B253-9F3E-5608EFF79030}"/>
          </ac:spMkLst>
        </pc:spChg>
      </pc:sldChg>
      <pc:sldChg chg="modSp mod">
        <pc:chgData name="Lina Romančikaitė-Klingienė" userId="d1af1793-c0b7-432c-a16f-b1ace8e8d6de" providerId="ADAL" clId="{80877D61-A286-4B8E-8F6B-757A58249312}" dt="2026-05-19T00:52:01.032" v="100" actId="6549"/>
        <pc:sldMkLst>
          <pc:docMk/>
          <pc:sldMk cId="357384760" sldId="442"/>
        </pc:sldMkLst>
        <pc:spChg chg="mod">
          <ac:chgData name="Lina Romančikaitė-Klingienė" userId="d1af1793-c0b7-432c-a16f-b1ace8e8d6de" providerId="ADAL" clId="{80877D61-A286-4B8E-8F6B-757A58249312}" dt="2026-05-19T00:52:01.032" v="100" actId="6549"/>
          <ac:spMkLst>
            <pc:docMk/>
            <pc:sldMk cId="357384760" sldId="442"/>
            <ac:spMk id="24" creationId="{80AB63E2-8FCD-3EB9-AC2E-A94E772771FF}"/>
          </ac:spMkLst>
        </pc:spChg>
      </pc:sldChg>
      <pc:sldChg chg="modSp mod">
        <pc:chgData name="Lina Romančikaitė-Klingienė" userId="d1af1793-c0b7-432c-a16f-b1ace8e8d6de" providerId="ADAL" clId="{80877D61-A286-4B8E-8F6B-757A58249312}" dt="2026-05-19T00:51:28.004" v="95" actId="14100"/>
        <pc:sldMkLst>
          <pc:docMk/>
          <pc:sldMk cId="3503740959" sldId="443"/>
        </pc:sldMkLst>
        <pc:spChg chg="mod">
          <ac:chgData name="Lina Romančikaitė-Klingienė" userId="d1af1793-c0b7-432c-a16f-b1ace8e8d6de" providerId="ADAL" clId="{80877D61-A286-4B8E-8F6B-757A58249312}" dt="2026-05-19T00:51:17.779" v="93" actId="20577"/>
          <ac:spMkLst>
            <pc:docMk/>
            <pc:sldMk cId="3503740959" sldId="443"/>
            <ac:spMk id="27" creationId="{E2A6DE4C-C86D-4DDC-FE4F-DC7DA2687FDC}"/>
          </ac:spMkLst>
        </pc:spChg>
        <pc:spChg chg="mod">
          <ac:chgData name="Lina Romančikaitė-Klingienė" userId="d1af1793-c0b7-432c-a16f-b1ace8e8d6de" providerId="ADAL" clId="{80877D61-A286-4B8E-8F6B-757A58249312}" dt="2026-05-19T00:51:23.617" v="94" actId="1076"/>
          <ac:spMkLst>
            <pc:docMk/>
            <pc:sldMk cId="3503740959" sldId="443"/>
            <ac:spMk id="38" creationId="{0F4FA27A-E05A-F961-B312-85DC24A6CEF4}"/>
          </ac:spMkLst>
        </pc:spChg>
        <pc:cxnChg chg="mod">
          <ac:chgData name="Lina Romančikaitė-Klingienė" userId="d1af1793-c0b7-432c-a16f-b1ace8e8d6de" providerId="ADAL" clId="{80877D61-A286-4B8E-8F6B-757A58249312}" dt="2026-05-19T00:51:28.004" v="95" actId="14100"/>
          <ac:cxnSpMkLst>
            <pc:docMk/>
            <pc:sldMk cId="3503740959" sldId="443"/>
            <ac:cxnSpMk id="42" creationId="{1DA23AA2-0AC0-718F-53D0-7B310A797D1D}"/>
          </ac:cxnSpMkLst>
        </pc:cxnChg>
      </pc:sldChg>
      <pc:sldChg chg="modSp mod">
        <pc:chgData name="Lina Romančikaitė-Klingienė" userId="d1af1793-c0b7-432c-a16f-b1ace8e8d6de" providerId="ADAL" clId="{80877D61-A286-4B8E-8F6B-757A58249312}" dt="2026-05-19T00:51:09.568" v="89" actId="20577"/>
        <pc:sldMkLst>
          <pc:docMk/>
          <pc:sldMk cId="356259459" sldId="445"/>
        </pc:sldMkLst>
        <pc:spChg chg="mod">
          <ac:chgData name="Lina Romančikaitė-Klingienė" userId="d1af1793-c0b7-432c-a16f-b1ace8e8d6de" providerId="ADAL" clId="{80877D61-A286-4B8E-8F6B-757A58249312}" dt="2026-05-19T00:51:09.568" v="89" actId="20577"/>
          <ac:spMkLst>
            <pc:docMk/>
            <pc:sldMk cId="356259459" sldId="445"/>
            <ac:spMk id="18" creationId="{6C240592-9851-B253-9F3E-5608EFF79030}"/>
          </ac:spMkLst>
        </pc:spChg>
      </pc:sldChg>
      <pc:sldChg chg="modSp mod">
        <pc:chgData name="Lina Romančikaitė-Klingienė" userId="d1af1793-c0b7-432c-a16f-b1ace8e8d6de" providerId="ADAL" clId="{80877D61-A286-4B8E-8F6B-757A58249312}" dt="2026-05-19T00:51:04.336" v="88" actId="207"/>
        <pc:sldMkLst>
          <pc:docMk/>
          <pc:sldMk cId="3195335859" sldId="446"/>
        </pc:sldMkLst>
        <pc:spChg chg="mod">
          <ac:chgData name="Lina Romančikaitė-Klingienė" userId="d1af1793-c0b7-432c-a16f-b1ace8e8d6de" providerId="ADAL" clId="{80877D61-A286-4B8E-8F6B-757A58249312}" dt="2026-05-19T00:51:04.336" v="88" actId="207"/>
          <ac:spMkLst>
            <pc:docMk/>
            <pc:sldMk cId="3195335859" sldId="446"/>
            <ac:spMk id="38" creationId="{F1B076E2-18BB-52E8-6796-42EFA2CCE117}"/>
          </ac:spMkLst>
        </pc:spChg>
        <pc:spChg chg="mod">
          <ac:chgData name="Lina Romančikaitė-Klingienė" userId="d1af1793-c0b7-432c-a16f-b1ace8e8d6de" providerId="ADAL" clId="{80877D61-A286-4B8E-8F6B-757A58249312}" dt="2026-05-19T00:50:53.990" v="85" actId="1076"/>
          <ac:spMkLst>
            <pc:docMk/>
            <pc:sldMk cId="3195335859" sldId="446"/>
            <ac:spMk id="39" creationId="{AF43315B-4FFD-5CF5-AA57-71903DED44FF}"/>
          </ac:spMkLst>
        </pc:spChg>
        <pc:cxnChg chg="mod">
          <ac:chgData name="Lina Romančikaitė-Klingienė" userId="d1af1793-c0b7-432c-a16f-b1ace8e8d6de" providerId="ADAL" clId="{80877D61-A286-4B8E-8F6B-757A58249312}" dt="2026-05-19T00:50:56.300" v="86" actId="14100"/>
          <ac:cxnSpMkLst>
            <pc:docMk/>
            <pc:sldMk cId="3195335859" sldId="446"/>
            <ac:cxnSpMk id="40" creationId="{4D66DAE8-A3EC-C785-F648-838F5299B079}"/>
          </ac:cxnSpMkLst>
        </pc:cxnChg>
      </pc:sldChg>
      <pc:sldChg chg="modSp mod">
        <pc:chgData name="Lina Romančikaitė-Klingienė" userId="d1af1793-c0b7-432c-a16f-b1ace8e8d6de" providerId="ADAL" clId="{80877D61-A286-4B8E-8F6B-757A58249312}" dt="2026-05-19T00:50:33.821" v="79" actId="20577"/>
        <pc:sldMkLst>
          <pc:docMk/>
          <pc:sldMk cId="3026763113" sldId="447"/>
        </pc:sldMkLst>
        <pc:spChg chg="mod">
          <ac:chgData name="Lina Romančikaitė-Klingienė" userId="d1af1793-c0b7-432c-a16f-b1ace8e8d6de" providerId="ADAL" clId="{80877D61-A286-4B8E-8F6B-757A58249312}" dt="2026-05-19T00:50:33.821" v="79" actId="20577"/>
          <ac:spMkLst>
            <pc:docMk/>
            <pc:sldMk cId="3026763113" sldId="447"/>
            <ac:spMk id="39" creationId="{0B1ACB8E-DB90-D765-B62F-869DEDFEB9AE}"/>
          </ac:spMkLst>
        </pc:spChg>
      </pc:sldChg>
      <pc:sldChg chg="modSp mod">
        <pc:chgData name="Lina Romančikaitė-Klingienė" userId="d1af1793-c0b7-432c-a16f-b1ace8e8d6de" providerId="ADAL" clId="{80877D61-A286-4B8E-8F6B-757A58249312}" dt="2026-05-19T00:50:09.824" v="77" actId="207"/>
        <pc:sldMkLst>
          <pc:docMk/>
          <pc:sldMk cId="4216038396" sldId="451"/>
        </pc:sldMkLst>
        <pc:spChg chg="mod">
          <ac:chgData name="Lina Romančikaitė-Klingienė" userId="d1af1793-c0b7-432c-a16f-b1ace8e8d6de" providerId="ADAL" clId="{80877D61-A286-4B8E-8F6B-757A58249312}" dt="2026-05-19T00:49:57.255" v="75" actId="14100"/>
          <ac:spMkLst>
            <pc:docMk/>
            <pc:sldMk cId="4216038396" sldId="451"/>
            <ac:spMk id="28" creationId="{62656427-6222-03E0-0E5F-5A8D59E84062}"/>
          </ac:spMkLst>
        </pc:spChg>
        <pc:spChg chg="mod">
          <ac:chgData name="Lina Romančikaitė-Klingienė" userId="d1af1793-c0b7-432c-a16f-b1ace8e8d6de" providerId="ADAL" clId="{80877D61-A286-4B8E-8F6B-757A58249312}" dt="2026-05-19T00:49:45.802" v="72" actId="1076"/>
          <ac:spMkLst>
            <pc:docMk/>
            <pc:sldMk cId="4216038396" sldId="451"/>
            <ac:spMk id="29" creationId="{19088BE9-3547-B2BA-D7FD-CDB525CFA837}"/>
          </ac:spMkLst>
        </pc:spChg>
        <pc:spChg chg="mod">
          <ac:chgData name="Lina Romančikaitė-Klingienė" userId="d1af1793-c0b7-432c-a16f-b1ace8e8d6de" providerId="ADAL" clId="{80877D61-A286-4B8E-8F6B-757A58249312}" dt="2026-05-19T00:50:09.824" v="77" actId="207"/>
          <ac:spMkLst>
            <pc:docMk/>
            <pc:sldMk cId="4216038396" sldId="451"/>
            <ac:spMk id="31" creationId="{9543A4B2-3194-C4EA-517F-75B7D78F050D}"/>
          </ac:spMkLst>
        </pc:spChg>
      </pc:sldChg>
      <pc:sldChg chg="modSp mod">
        <pc:chgData name="Lina Romančikaitė-Klingienė" userId="d1af1793-c0b7-432c-a16f-b1ace8e8d6de" providerId="ADAL" clId="{80877D61-A286-4B8E-8F6B-757A58249312}" dt="2026-05-19T00:48:51.634" v="68" actId="14100"/>
        <pc:sldMkLst>
          <pc:docMk/>
          <pc:sldMk cId="1323137644" sldId="453"/>
        </pc:sldMkLst>
        <pc:spChg chg="mod">
          <ac:chgData name="Lina Romančikaitė-Klingienė" userId="d1af1793-c0b7-432c-a16f-b1ace8e8d6de" providerId="ADAL" clId="{80877D61-A286-4B8E-8F6B-757A58249312}" dt="2026-05-19T00:48:51.634" v="68" actId="14100"/>
          <ac:spMkLst>
            <pc:docMk/>
            <pc:sldMk cId="1323137644" sldId="453"/>
            <ac:spMk id="20" creationId="{1230750F-0CE1-6F87-D6C6-BACFAA0F7050}"/>
          </ac:spMkLst>
        </pc:spChg>
      </pc:sldChg>
      <pc:sldChg chg="modSp">
        <pc:chgData name="Lina Romančikaitė-Klingienė" userId="d1af1793-c0b7-432c-a16f-b1ace8e8d6de" providerId="ADAL" clId="{80877D61-A286-4B8E-8F6B-757A58249312}" dt="2026-05-19T00:49:27.612" v="69"/>
        <pc:sldMkLst>
          <pc:docMk/>
          <pc:sldMk cId="75145590" sldId="454"/>
        </pc:sldMkLst>
        <pc:spChg chg="mod">
          <ac:chgData name="Lina Romančikaitė-Klingienė" userId="d1af1793-c0b7-432c-a16f-b1ace8e8d6de" providerId="ADAL" clId="{80877D61-A286-4B8E-8F6B-757A58249312}" dt="2026-05-19T00:49:27.612" v="69"/>
          <ac:spMkLst>
            <pc:docMk/>
            <pc:sldMk cId="75145590" sldId="454"/>
            <ac:spMk id="18" creationId="{9E1E493E-92F0-A735-CDBD-8520A6D620D9}"/>
          </ac:spMkLst>
        </pc:spChg>
      </pc:sldChg>
      <pc:sldChg chg="modSp mod">
        <pc:chgData name="Lina Romančikaitė-Klingienė" userId="d1af1793-c0b7-432c-a16f-b1ace8e8d6de" providerId="ADAL" clId="{80877D61-A286-4B8E-8F6B-757A58249312}" dt="2026-05-19T00:48:26.915" v="59" actId="6549"/>
        <pc:sldMkLst>
          <pc:docMk/>
          <pc:sldMk cId="1990496294" sldId="455"/>
        </pc:sldMkLst>
        <pc:spChg chg="mod">
          <ac:chgData name="Lina Romančikaitė-Klingienė" userId="d1af1793-c0b7-432c-a16f-b1ace8e8d6de" providerId="ADAL" clId="{80877D61-A286-4B8E-8F6B-757A58249312}" dt="2026-05-19T00:48:26.915" v="59" actId="6549"/>
          <ac:spMkLst>
            <pc:docMk/>
            <pc:sldMk cId="1990496294" sldId="455"/>
            <ac:spMk id="23" creationId="{CB5F2BE4-C0BB-FA9B-9DCF-45D6D521DC4F}"/>
          </ac:spMkLst>
        </pc:spChg>
      </pc:sldChg>
      <pc:sldChg chg="modSp mod">
        <pc:chgData name="Lina Romančikaitė-Klingienė" userId="d1af1793-c0b7-432c-a16f-b1ace8e8d6de" providerId="ADAL" clId="{80877D61-A286-4B8E-8F6B-757A58249312}" dt="2026-05-19T00:47:43.286" v="50" actId="6549"/>
        <pc:sldMkLst>
          <pc:docMk/>
          <pc:sldMk cId="3187925946" sldId="476"/>
        </pc:sldMkLst>
        <pc:spChg chg="mod">
          <ac:chgData name="Lina Romančikaitė-Klingienė" userId="d1af1793-c0b7-432c-a16f-b1ace8e8d6de" providerId="ADAL" clId="{80877D61-A286-4B8E-8F6B-757A58249312}" dt="2026-05-19T00:47:43.286" v="50" actId="6549"/>
          <ac:spMkLst>
            <pc:docMk/>
            <pc:sldMk cId="3187925946" sldId="476"/>
            <ac:spMk id="11" creationId="{84A5BD50-D157-2BEE-8304-B8387682D963}"/>
          </ac:spMkLst>
        </pc:spChg>
      </pc:sldChg>
      <pc:sldChg chg="modSp mod">
        <pc:chgData name="Lina Romančikaitė-Klingienė" userId="d1af1793-c0b7-432c-a16f-b1ace8e8d6de" providerId="ADAL" clId="{80877D61-A286-4B8E-8F6B-757A58249312}" dt="2026-05-19T00:47:25.589" v="49" actId="20577"/>
        <pc:sldMkLst>
          <pc:docMk/>
          <pc:sldMk cId="2551601518" sldId="478"/>
        </pc:sldMkLst>
        <pc:spChg chg="mod">
          <ac:chgData name="Lina Romančikaitė-Klingienė" userId="d1af1793-c0b7-432c-a16f-b1ace8e8d6de" providerId="ADAL" clId="{80877D61-A286-4B8E-8F6B-757A58249312}" dt="2026-05-19T00:46:40.588" v="31" actId="20577"/>
          <ac:spMkLst>
            <pc:docMk/>
            <pc:sldMk cId="2551601518" sldId="478"/>
            <ac:spMk id="11" creationId="{6C73DE66-7FF8-0B2B-1A1F-03CE39215B54}"/>
          </ac:spMkLst>
        </pc:spChg>
        <pc:spChg chg="mod">
          <ac:chgData name="Lina Romančikaitė-Klingienė" userId="d1af1793-c0b7-432c-a16f-b1ace8e8d6de" providerId="ADAL" clId="{80877D61-A286-4B8E-8F6B-757A58249312}" dt="2026-05-19T00:47:25.589" v="49" actId="20577"/>
          <ac:spMkLst>
            <pc:docMk/>
            <pc:sldMk cId="2551601518" sldId="478"/>
            <ac:spMk id="21" creationId="{6D07591A-512B-8C16-C3CC-79ED73CAC19E}"/>
          </ac:spMkLst>
        </pc:spChg>
      </pc:sldChg>
      <pc:sldChg chg="modSp mod">
        <pc:chgData name="Lina Romančikaitė-Klingienė" userId="d1af1793-c0b7-432c-a16f-b1ace8e8d6de" providerId="ADAL" clId="{80877D61-A286-4B8E-8F6B-757A58249312}" dt="2026-05-19T00:46:24.909" v="29" actId="20577"/>
        <pc:sldMkLst>
          <pc:docMk/>
          <pc:sldMk cId="2341930390" sldId="479"/>
        </pc:sldMkLst>
        <pc:spChg chg="mod">
          <ac:chgData name="Lina Romančikaitė-Klingienė" userId="d1af1793-c0b7-432c-a16f-b1ace8e8d6de" providerId="ADAL" clId="{80877D61-A286-4B8E-8F6B-757A58249312}" dt="2026-05-19T00:46:23.184" v="28" actId="6549"/>
          <ac:spMkLst>
            <pc:docMk/>
            <pc:sldMk cId="2341930390" sldId="479"/>
            <ac:spMk id="12" creationId="{AF1A2068-23F7-18CD-97EE-33DEDD1DD46C}"/>
          </ac:spMkLst>
        </pc:spChg>
        <pc:spChg chg="mod">
          <ac:chgData name="Lina Romančikaitė-Klingienė" userId="d1af1793-c0b7-432c-a16f-b1ace8e8d6de" providerId="ADAL" clId="{80877D61-A286-4B8E-8F6B-757A58249312}" dt="2026-05-19T00:46:24.909" v="29" actId="20577"/>
          <ac:spMkLst>
            <pc:docMk/>
            <pc:sldMk cId="2341930390" sldId="479"/>
            <ac:spMk id="16" creationId="{64729B14-747D-4570-6150-4443A11F8DE7}"/>
          </ac:spMkLst>
        </pc:spChg>
      </pc:sldChg>
      <pc:sldChg chg="modSp mod">
        <pc:chgData name="Lina Romančikaitė-Klingienė" userId="d1af1793-c0b7-432c-a16f-b1ace8e8d6de" providerId="ADAL" clId="{80877D61-A286-4B8E-8F6B-757A58249312}" dt="2026-05-19T00:46:35.182" v="30" actId="6549"/>
        <pc:sldMkLst>
          <pc:docMk/>
          <pc:sldMk cId="2044756062" sldId="480"/>
        </pc:sldMkLst>
        <pc:spChg chg="mod">
          <ac:chgData name="Lina Romančikaitė-Klingienė" userId="d1af1793-c0b7-432c-a16f-b1ace8e8d6de" providerId="ADAL" clId="{80877D61-A286-4B8E-8F6B-757A58249312}" dt="2026-05-19T00:46:35.182" v="30" actId="6549"/>
          <ac:spMkLst>
            <pc:docMk/>
            <pc:sldMk cId="2044756062" sldId="480"/>
            <ac:spMk id="13" creationId="{5D3C87BD-9FC8-370B-169C-42017531A21D}"/>
          </ac:spMkLst>
        </pc:spChg>
      </pc:sldChg>
      <pc:sldChg chg="modSp mod">
        <pc:chgData name="Lina Romančikaitė-Klingienė" userId="d1af1793-c0b7-432c-a16f-b1ace8e8d6de" providerId="ADAL" clId="{80877D61-A286-4B8E-8F6B-757A58249312}" dt="2026-05-19T00:46:15.820" v="27" actId="255"/>
        <pc:sldMkLst>
          <pc:docMk/>
          <pc:sldMk cId="367461607" sldId="481"/>
        </pc:sldMkLst>
        <pc:spChg chg="mod">
          <ac:chgData name="Lina Romančikaitė-Klingienė" userId="d1af1793-c0b7-432c-a16f-b1ace8e8d6de" providerId="ADAL" clId="{80877D61-A286-4B8E-8F6B-757A58249312}" dt="2026-05-19T00:46:15.820" v="27" actId="255"/>
          <ac:spMkLst>
            <pc:docMk/>
            <pc:sldMk cId="367461607" sldId="481"/>
            <ac:spMk id="6" creationId="{658EB9AD-2C18-B00E-896D-C93DB1DFF386}"/>
          </ac:spMkLst>
        </pc:spChg>
      </pc:sldChg>
      <pc:sldChg chg="modSp mod">
        <pc:chgData name="Lina Romančikaitė-Klingienė" userId="d1af1793-c0b7-432c-a16f-b1ace8e8d6de" providerId="ADAL" clId="{80877D61-A286-4B8E-8F6B-757A58249312}" dt="2026-05-19T00:45:53.509" v="23" actId="6549"/>
        <pc:sldMkLst>
          <pc:docMk/>
          <pc:sldMk cId="3232367475" sldId="486"/>
        </pc:sldMkLst>
        <pc:spChg chg="mod">
          <ac:chgData name="Lina Romančikaitė-Klingienė" userId="d1af1793-c0b7-432c-a16f-b1ace8e8d6de" providerId="ADAL" clId="{80877D61-A286-4B8E-8F6B-757A58249312}" dt="2026-05-19T00:45:53.509" v="23" actId="6549"/>
          <ac:spMkLst>
            <pc:docMk/>
            <pc:sldMk cId="3232367475" sldId="486"/>
            <ac:spMk id="9" creationId="{0D83D970-2A8C-FF04-68B9-1CC192D5B3E4}"/>
          </ac:spMkLst>
        </pc:spChg>
        <pc:spChg chg="mod">
          <ac:chgData name="Lina Romančikaitė-Klingienė" userId="d1af1793-c0b7-432c-a16f-b1ace8e8d6de" providerId="ADAL" clId="{80877D61-A286-4B8E-8F6B-757A58249312}" dt="2026-05-19T00:45:50.351" v="22" actId="20577"/>
          <ac:spMkLst>
            <pc:docMk/>
            <pc:sldMk cId="3232367475" sldId="486"/>
            <ac:spMk id="44" creationId="{41DFB419-270F-059E-524A-0D6C5B2F267A}"/>
          </ac:spMkLst>
        </pc:spChg>
      </pc:sldChg>
      <pc:sldChg chg="modSp mod">
        <pc:chgData name="Lina Romančikaitė-Klingienė" userId="d1af1793-c0b7-432c-a16f-b1ace8e8d6de" providerId="ADAL" clId="{80877D61-A286-4B8E-8F6B-757A58249312}" dt="2026-05-19T00:52:38.491" v="110" actId="20577"/>
        <pc:sldMkLst>
          <pc:docMk/>
          <pc:sldMk cId="158211074" sldId="488"/>
        </pc:sldMkLst>
        <pc:spChg chg="mod">
          <ac:chgData name="Lina Romančikaitė-Klingienė" userId="d1af1793-c0b7-432c-a16f-b1ace8e8d6de" providerId="ADAL" clId="{80877D61-A286-4B8E-8F6B-757A58249312}" dt="2026-05-19T00:52:24.404" v="104" actId="20577"/>
          <ac:spMkLst>
            <pc:docMk/>
            <pc:sldMk cId="158211074" sldId="488"/>
            <ac:spMk id="25" creationId="{481AE40F-FCDE-00F3-2E3D-63267B2F233C}"/>
          </ac:spMkLst>
        </pc:spChg>
        <pc:spChg chg="mod">
          <ac:chgData name="Lina Romančikaitė-Klingienė" userId="d1af1793-c0b7-432c-a16f-b1ace8e8d6de" providerId="ADAL" clId="{80877D61-A286-4B8E-8F6B-757A58249312}" dt="2026-05-19T00:52:38.491" v="110" actId="20577"/>
          <ac:spMkLst>
            <pc:docMk/>
            <pc:sldMk cId="158211074" sldId="488"/>
            <ac:spMk id="42" creationId="{484578C6-CEF3-1AE9-D059-E38D508B2717}"/>
          </ac:spMkLst>
        </pc:spChg>
      </pc:sldChg>
      <pc:sldChg chg="modSp mod">
        <pc:chgData name="Lina Romančikaitė-Klingienė" userId="d1af1793-c0b7-432c-a16f-b1ace8e8d6de" providerId="ADAL" clId="{80877D61-A286-4B8E-8F6B-757A58249312}" dt="2026-05-19T00:45:39.531" v="21" actId="14100"/>
        <pc:sldMkLst>
          <pc:docMk/>
          <pc:sldMk cId="2586611982" sldId="497"/>
        </pc:sldMkLst>
        <pc:spChg chg="mod">
          <ac:chgData name="Lina Romančikaitė-Klingienė" userId="d1af1793-c0b7-432c-a16f-b1ace8e8d6de" providerId="ADAL" clId="{80877D61-A286-4B8E-8F6B-757A58249312}" dt="2026-05-19T00:45:39.531" v="21" actId="14100"/>
          <ac:spMkLst>
            <pc:docMk/>
            <pc:sldMk cId="2586611982" sldId="497"/>
            <ac:spMk id="9" creationId="{0D83D970-2A8C-FF04-68B9-1CC192D5B3E4}"/>
          </ac:spMkLst>
        </pc:spChg>
      </pc:sldChg>
      <pc:sldChg chg="modSp mod">
        <pc:chgData name="Lina Romančikaitė-Klingienė" userId="d1af1793-c0b7-432c-a16f-b1ace8e8d6de" providerId="ADAL" clId="{80877D61-A286-4B8E-8F6B-757A58249312}" dt="2026-05-19T00:45:31.991" v="18" actId="20577"/>
        <pc:sldMkLst>
          <pc:docMk/>
          <pc:sldMk cId="704550975" sldId="498"/>
        </pc:sldMkLst>
        <pc:spChg chg="mod">
          <ac:chgData name="Lina Romančikaitė-Klingienė" userId="d1af1793-c0b7-432c-a16f-b1ace8e8d6de" providerId="ADAL" clId="{80877D61-A286-4B8E-8F6B-757A58249312}" dt="2026-05-19T00:45:26.863" v="17" actId="20577"/>
          <ac:spMkLst>
            <pc:docMk/>
            <pc:sldMk cId="704550975" sldId="498"/>
            <ac:spMk id="4" creationId="{1EBB1E52-8E42-8356-A85F-C9EB98108F7C}"/>
          </ac:spMkLst>
        </pc:spChg>
        <pc:spChg chg="mod">
          <ac:chgData name="Lina Romančikaitė-Klingienė" userId="d1af1793-c0b7-432c-a16f-b1ace8e8d6de" providerId="ADAL" clId="{80877D61-A286-4B8E-8F6B-757A58249312}" dt="2026-05-19T00:45:31.991" v="18" actId="20577"/>
          <ac:spMkLst>
            <pc:docMk/>
            <pc:sldMk cId="704550975" sldId="498"/>
            <ac:spMk id="37" creationId="{B5346C76-011E-7475-A13D-4DE9FA72AA76}"/>
          </ac:spMkLst>
        </pc:spChg>
      </pc:sldChg>
      <pc:sldChg chg="modSp mod">
        <pc:chgData name="Lina Romančikaitė-Klingienė" userId="d1af1793-c0b7-432c-a16f-b1ace8e8d6de" providerId="ADAL" clId="{80877D61-A286-4B8E-8F6B-757A58249312}" dt="2026-05-19T00:45:20.888" v="16" actId="6549"/>
        <pc:sldMkLst>
          <pc:docMk/>
          <pc:sldMk cId="2867015851" sldId="499"/>
        </pc:sldMkLst>
        <pc:spChg chg="mod">
          <ac:chgData name="Lina Romančikaitė-Klingienė" userId="d1af1793-c0b7-432c-a16f-b1ace8e8d6de" providerId="ADAL" clId="{80877D61-A286-4B8E-8F6B-757A58249312}" dt="2026-05-19T00:45:20.888" v="16" actId="6549"/>
          <ac:spMkLst>
            <pc:docMk/>
            <pc:sldMk cId="2867015851" sldId="499"/>
            <ac:spMk id="9" creationId="{0D83D970-2A8C-FF04-68B9-1CC192D5B3E4}"/>
          </ac:spMkLst>
        </pc:spChg>
      </pc:sldChg>
      <pc:sldChg chg="modSp mod">
        <pc:chgData name="Lina Romančikaitė-Klingienė" userId="d1af1793-c0b7-432c-a16f-b1ace8e8d6de" providerId="ADAL" clId="{80877D61-A286-4B8E-8F6B-757A58249312}" dt="2026-05-19T00:47:56.639" v="53" actId="20577"/>
        <pc:sldMkLst>
          <pc:docMk/>
          <pc:sldMk cId="2767649820" sldId="507"/>
        </pc:sldMkLst>
        <pc:spChg chg="mod">
          <ac:chgData name="Lina Romančikaitė-Klingienė" userId="d1af1793-c0b7-432c-a16f-b1ace8e8d6de" providerId="ADAL" clId="{80877D61-A286-4B8E-8F6B-757A58249312}" dt="2026-05-19T00:47:56.639" v="53" actId="20577"/>
          <ac:spMkLst>
            <pc:docMk/>
            <pc:sldMk cId="2767649820" sldId="507"/>
            <ac:spMk id="6" creationId="{FCAF16FD-EB94-621D-1DD0-4B0BB41E7168}"/>
          </ac:spMkLst>
        </pc:spChg>
        <pc:spChg chg="mod">
          <ac:chgData name="Lina Romančikaitė-Klingienė" userId="d1af1793-c0b7-432c-a16f-b1ace8e8d6de" providerId="ADAL" clId="{80877D61-A286-4B8E-8F6B-757A58249312}" dt="2026-05-19T00:47:53.988" v="52" actId="6549"/>
          <ac:spMkLst>
            <pc:docMk/>
            <pc:sldMk cId="2767649820" sldId="507"/>
            <ac:spMk id="27" creationId="{84A5BD50-D157-2BEE-8304-B8387682D963}"/>
          </ac:spMkLst>
        </pc:spChg>
      </pc:sldChg>
      <pc:sldChg chg="modSp mod">
        <pc:chgData name="Lina Romančikaitė-Klingienė" userId="d1af1793-c0b7-432c-a16f-b1ace8e8d6de" providerId="ADAL" clId="{80877D61-A286-4B8E-8F6B-757A58249312}" dt="2026-05-19T00:47:47.592" v="51" actId="20577"/>
        <pc:sldMkLst>
          <pc:docMk/>
          <pc:sldMk cId="3681182189" sldId="508"/>
        </pc:sldMkLst>
        <pc:spChg chg="mod">
          <ac:chgData name="Lina Romančikaitė-Klingienė" userId="d1af1793-c0b7-432c-a16f-b1ace8e8d6de" providerId="ADAL" clId="{80877D61-A286-4B8E-8F6B-757A58249312}" dt="2026-05-19T00:47:47.592" v="51" actId="20577"/>
          <ac:spMkLst>
            <pc:docMk/>
            <pc:sldMk cId="3681182189" sldId="508"/>
            <ac:spMk id="13" creationId="{0B342FF4-AFDF-2167-17EB-F03D9F203EAF}"/>
          </ac:spMkLst>
        </pc:spChg>
      </pc:sldChg>
      <pc:sldChg chg="modSp mod">
        <pc:chgData name="Lina Romančikaitė-Klingienė" userId="d1af1793-c0b7-432c-a16f-b1ace8e8d6de" providerId="ADAL" clId="{80877D61-A286-4B8E-8F6B-757A58249312}" dt="2026-05-19T00:50:46.003" v="84" actId="20577"/>
        <pc:sldMkLst>
          <pc:docMk/>
          <pc:sldMk cId="2775477291" sldId="511"/>
        </pc:sldMkLst>
        <pc:spChg chg="mod">
          <ac:chgData name="Lina Romančikaitė-Klingienė" userId="d1af1793-c0b7-432c-a16f-b1ace8e8d6de" providerId="ADAL" clId="{80877D61-A286-4B8E-8F6B-757A58249312}" dt="2026-05-19T00:50:46.003" v="84" actId="20577"/>
          <ac:spMkLst>
            <pc:docMk/>
            <pc:sldMk cId="2775477291" sldId="511"/>
            <ac:spMk id="6" creationId="{998F5886-6887-8535-3D30-CA92E0C2E546}"/>
          </ac:spMkLst>
        </pc:spChg>
      </pc:sldChg>
      <pc:sldChg chg="modSp mod">
        <pc:chgData name="Lina Romančikaitė-Klingienė" userId="d1af1793-c0b7-432c-a16f-b1ace8e8d6de" providerId="ADAL" clId="{80877D61-A286-4B8E-8F6B-757A58249312}" dt="2026-05-19T00:45:13.426" v="15" actId="14100"/>
        <pc:sldMkLst>
          <pc:docMk/>
          <pc:sldMk cId="1656356409" sldId="512"/>
        </pc:sldMkLst>
        <pc:spChg chg="mod">
          <ac:chgData name="Lina Romančikaitė-Klingienė" userId="d1af1793-c0b7-432c-a16f-b1ace8e8d6de" providerId="ADAL" clId="{80877D61-A286-4B8E-8F6B-757A58249312}" dt="2026-05-19T00:45:13.426" v="15" actId="14100"/>
          <ac:spMkLst>
            <pc:docMk/>
            <pc:sldMk cId="1656356409" sldId="512"/>
            <ac:spMk id="43" creationId="{9CC28F52-D6B4-7475-EA0F-78F2C996401A}"/>
          </ac:spMkLst>
        </pc:spChg>
      </pc:sldChg>
      <pc:sldChg chg="add">
        <pc:chgData name="Lina Romančikaitė-Klingienė" userId="d1af1793-c0b7-432c-a16f-b1ace8e8d6de" providerId="ADAL" clId="{80877D61-A286-4B8E-8F6B-757A58249312}" dt="2026-05-19T01:01:18.095" v="228"/>
        <pc:sldMkLst>
          <pc:docMk/>
          <pc:sldMk cId="3767531656" sldId="513"/>
        </pc:sldMkLst>
      </pc:sldChg>
      <pc:sldChg chg="add">
        <pc:chgData name="Lina Romančikaitė-Klingienė" userId="d1af1793-c0b7-432c-a16f-b1ace8e8d6de" providerId="ADAL" clId="{80877D61-A286-4B8E-8F6B-757A58249312}" dt="2026-05-19T01:01:18.095" v="228"/>
        <pc:sldMkLst>
          <pc:docMk/>
          <pc:sldMk cId="3053252252" sldId="514"/>
        </pc:sldMkLst>
      </pc:sldChg>
    </pc:docChg>
  </pc:docChgLst>
  <pc:docChgLst>
    <pc:chgData clId="Web-{9D2324F0-D0D1-C59A-39CF-133D6E7D21EC}"/>
    <pc:docChg chg="modSld">
      <pc:chgData name="" userId="" providerId="" clId="Web-{9D2324F0-D0D1-C59A-39CF-133D6E7D21EC}" dt="2026-05-19T12:24:50.590" v="0" actId="20577"/>
      <pc:docMkLst>
        <pc:docMk/>
      </pc:docMkLst>
      <pc:sldChg chg="modSp">
        <pc:chgData name="" userId="" providerId="" clId="Web-{9D2324F0-D0D1-C59A-39CF-133D6E7D21EC}" dt="2026-05-19T12:24:50.590" v="0" actId="20577"/>
        <pc:sldMkLst>
          <pc:docMk/>
          <pc:sldMk cId="3155751863" sldId="256"/>
        </pc:sldMkLst>
        <pc:spChg chg="mod">
          <ac:chgData name="" userId="" providerId="" clId="Web-{9D2324F0-D0D1-C59A-39CF-133D6E7D21EC}" dt="2026-05-19T12:24:50.590" v="0" actId="20577"/>
          <ac:spMkLst>
            <pc:docMk/>
            <pc:sldMk cId="3155751863" sldId="256"/>
            <ac:spMk id="3" creationId="{0C25C5B2-43E3-2C20-C255-40C87B7ED103}"/>
          </ac:spMkLst>
        </pc:spChg>
      </pc:sldChg>
    </pc:docChg>
  </pc:docChgLst>
  <pc:docChgLst>
    <pc:chgData name="Elena Šerepėkienė" userId="1165003e-1bc1-4725-a88e-f9337cde254f" providerId="ADAL" clId="{ECD57547-EA6F-424A-9814-8BC6DF59052E}"/>
    <pc:docChg chg="undo custSel modSld">
      <pc:chgData name="Elena Šerepėkienė" userId="1165003e-1bc1-4725-a88e-f9337cde254f" providerId="ADAL" clId="{ECD57547-EA6F-424A-9814-8BC6DF59052E}" dt="2026-05-15T12:04:08.883" v="35" actId="27636"/>
      <pc:docMkLst>
        <pc:docMk/>
      </pc:docMkLst>
      <pc:sldChg chg="modSp mod">
        <pc:chgData name="Elena Šerepėkienė" userId="1165003e-1bc1-4725-a88e-f9337cde254f" providerId="ADAL" clId="{ECD57547-EA6F-424A-9814-8BC6DF59052E}" dt="2026-05-15T12:02:12.863" v="13" actId="1076"/>
        <pc:sldMkLst>
          <pc:docMk/>
          <pc:sldMk cId="3155751863" sldId="256"/>
        </pc:sldMkLst>
        <pc:spChg chg="mod">
          <ac:chgData name="Elena Šerepėkienė" userId="1165003e-1bc1-4725-a88e-f9337cde254f" providerId="ADAL" clId="{ECD57547-EA6F-424A-9814-8BC6DF59052E}" dt="2026-05-15T12:02:12.863" v="13" actId="1076"/>
          <ac:spMkLst>
            <pc:docMk/>
            <pc:sldMk cId="3155751863" sldId="256"/>
            <ac:spMk id="3" creationId="{0C25C5B2-43E3-2C20-C255-40C87B7ED103}"/>
          </ac:spMkLst>
        </pc:spChg>
      </pc:sldChg>
      <pc:sldChg chg="addSp delSp modSp mod">
        <pc:chgData name="Elena Šerepėkienė" userId="1165003e-1bc1-4725-a88e-f9337cde254f" providerId="ADAL" clId="{ECD57547-EA6F-424A-9814-8BC6DF59052E}" dt="2026-05-15T12:04:08.883" v="35" actId="27636"/>
        <pc:sldMkLst>
          <pc:docMk/>
          <pc:sldMk cId="399576431" sldId="502"/>
        </pc:sldMkLst>
        <pc:spChg chg="add del mod">
          <ac:chgData name="Elena Šerepėkienė" userId="1165003e-1bc1-4725-a88e-f9337cde254f" providerId="ADAL" clId="{ECD57547-EA6F-424A-9814-8BC6DF59052E}" dt="2026-05-15T12:04:08.883" v="35" actId="27636"/>
          <ac:spMkLst>
            <pc:docMk/>
            <pc:sldMk cId="399576431" sldId="502"/>
            <ac:spMk id="4" creationId="{3B4DA3CD-3E0E-E52D-8203-54BFC45EAD32}"/>
          </ac:spMkLst>
        </pc:spChg>
      </pc:sldChg>
    </pc:docChg>
  </pc:docChgLst>
  <pc:docChgLst>
    <pc:chgData name="Julija Grinko" userId="S::julija.grinko@vpt.lt::36f7ce2c-b187-486d-b390-1bf65379ea8a" providerId="AD" clId="Web-{9D2324F0-D0D1-C59A-39CF-133D6E7D21EC}"/>
    <pc:docChg chg="modSld">
      <pc:chgData name="Julija Grinko" userId="S::julija.grinko@vpt.lt::36f7ce2c-b187-486d-b390-1bf65379ea8a" providerId="AD" clId="Web-{9D2324F0-D0D1-C59A-39CF-133D6E7D21EC}" dt="2026-05-19T12:27:06.970" v="6" actId="1076"/>
      <pc:docMkLst>
        <pc:docMk/>
      </pc:docMkLst>
      <pc:sldChg chg="modSp">
        <pc:chgData name="Julija Grinko" userId="S::julija.grinko@vpt.lt::36f7ce2c-b187-486d-b390-1bf65379ea8a" providerId="AD" clId="Web-{9D2324F0-D0D1-C59A-39CF-133D6E7D21EC}" dt="2026-05-19T12:25:56.639" v="1" actId="1076"/>
        <pc:sldMkLst>
          <pc:docMk/>
          <pc:sldMk cId="4089463927" sldId="432"/>
        </pc:sldMkLst>
        <pc:spChg chg="mod">
          <ac:chgData name="Julija Grinko" userId="S::julija.grinko@vpt.lt::36f7ce2c-b187-486d-b390-1bf65379ea8a" providerId="AD" clId="Web-{9D2324F0-D0D1-C59A-39CF-133D6E7D21EC}" dt="2026-05-19T12:25:56.639" v="1" actId="1076"/>
          <ac:spMkLst>
            <pc:docMk/>
            <pc:sldMk cId="4089463927" sldId="432"/>
            <ac:spMk id="2" creationId="{D65BB115-03E5-3E45-D301-57B9A0EBCA0E}"/>
          </ac:spMkLst>
        </pc:spChg>
        <pc:spChg chg="mod">
          <ac:chgData name="Julija Grinko" userId="S::julija.grinko@vpt.lt::36f7ce2c-b187-486d-b390-1bf65379ea8a" providerId="AD" clId="Web-{9D2324F0-D0D1-C59A-39CF-133D6E7D21EC}" dt="2026-05-19T12:25:51.858" v="0" actId="1076"/>
          <ac:spMkLst>
            <pc:docMk/>
            <pc:sldMk cId="4089463927" sldId="432"/>
            <ac:spMk id="41" creationId="{63E7B1D2-3796-64F6-7E4B-B063BD5A092D}"/>
          </ac:spMkLst>
        </pc:spChg>
      </pc:sldChg>
      <pc:sldChg chg="modSp">
        <pc:chgData name="Julija Grinko" userId="S::julija.grinko@vpt.lt::36f7ce2c-b187-486d-b390-1bf65379ea8a" providerId="AD" clId="Web-{9D2324F0-D0D1-C59A-39CF-133D6E7D21EC}" dt="2026-05-19T12:27:06.970" v="6" actId="1076"/>
        <pc:sldMkLst>
          <pc:docMk/>
          <pc:sldMk cId="3554176456" sldId="450"/>
        </pc:sldMkLst>
        <pc:spChg chg="mod">
          <ac:chgData name="Julija Grinko" userId="S::julija.grinko@vpt.lt::36f7ce2c-b187-486d-b390-1bf65379ea8a" providerId="AD" clId="Web-{9D2324F0-D0D1-C59A-39CF-133D6E7D21EC}" dt="2026-05-19T12:27:02.720" v="5" actId="1076"/>
          <ac:spMkLst>
            <pc:docMk/>
            <pc:sldMk cId="3554176456" sldId="450"/>
            <ac:spMk id="2" creationId="{D65BB115-03E5-3E45-D301-57B9A0EBCA0E}"/>
          </ac:spMkLst>
        </pc:spChg>
        <pc:picChg chg="mod">
          <ac:chgData name="Julija Grinko" userId="S::julija.grinko@vpt.lt::36f7ce2c-b187-486d-b390-1bf65379ea8a" providerId="AD" clId="Web-{9D2324F0-D0D1-C59A-39CF-133D6E7D21EC}" dt="2026-05-19T12:27:06.970" v="6" actId="1076"/>
          <ac:picMkLst>
            <pc:docMk/>
            <pc:sldMk cId="3554176456" sldId="450"/>
            <ac:picMk id="17420" creationId="{178CDFF1-5B83-65B8-D402-58F538B31161}"/>
          </ac:picMkLst>
        </pc:picChg>
      </pc:sldChg>
      <pc:sldChg chg="addSp modSp">
        <pc:chgData name="Julija Grinko" userId="S::julija.grinko@vpt.lt::36f7ce2c-b187-486d-b390-1bf65379ea8a" providerId="AD" clId="Web-{9D2324F0-D0D1-C59A-39CF-133D6E7D21EC}" dt="2026-05-19T12:26:40.610" v="3"/>
        <pc:sldMkLst>
          <pc:docMk/>
          <pc:sldMk cId="2775477291" sldId="511"/>
        </pc:sldMkLst>
        <pc:picChg chg="add ord">
          <ac:chgData name="Julija Grinko" userId="S::julija.grinko@vpt.lt::36f7ce2c-b187-486d-b390-1bf65379ea8a" providerId="AD" clId="Web-{9D2324F0-D0D1-C59A-39CF-133D6E7D21EC}" dt="2026-05-19T12:26:40.610" v="3"/>
          <ac:picMkLst>
            <pc:docMk/>
            <pc:sldMk cId="2775477291" sldId="511"/>
            <ac:picMk id="3" creationId="{268EF3B5-ABD1-BE56-06DE-AF52B8C42A5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19/05/2026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3</a:t>
            </a:fld>
            <a:endParaRPr lang="en-GB"/>
          </a:p>
        </p:txBody>
      </p:sp>
    </p:spTree>
    <p:extLst>
      <p:ext uri="{BB962C8B-B14F-4D97-AF65-F5344CB8AC3E}">
        <p14:creationId xmlns:p14="http://schemas.microsoft.com/office/powerpoint/2010/main" val="32781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C1CEC2-438D-46D7-B767-1EACDABC8F8C}" type="slidenum">
              <a:rPr lang="en-GB" smtClean="0"/>
              <a:t>4</a:t>
            </a:fld>
            <a:endParaRPr lang="en-GB"/>
          </a:p>
        </p:txBody>
      </p:sp>
    </p:spTree>
    <p:extLst>
      <p:ext uri="{BB962C8B-B14F-4D97-AF65-F5344CB8AC3E}">
        <p14:creationId xmlns:p14="http://schemas.microsoft.com/office/powerpoint/2010/main" val="214919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22</a:t>
            </a:fld>
            <a:endParaRPr lang="en-GB"/>
          </a:p>
        </p:txBody>
      </p:sp>
    </p:spTree>
    <p:extLst>
      <p:ext uri="{BB962C8B-B14F-4D97-AF65-F5344CB8AC3E}">
        <p14:creationId xmlns:p14="http://schemas.microsoft.com/office/powerpoint/2010/main" val="249743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40</a:t>
            </a:fld>
            <a:endParaRPr lang="en-GB"/>
          </a:p>
        </p:txBody>
      </p:sp>
    </p:spTree>
    <p:extLst>
      <p:ext uri="{BB962C8B-B14F-4D97-AF65-F5344CB8AC3E}">
        <p14:creationId xmlns:p14="http://schemas.microsoft.com/office/powerpoint/2010/main" val="291655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txBody>
          <a:bodyPr/>
          <a:lstStyle/>
          <a:p>
            <a:endParaRPr lang="en-US"/>
          </a:p>
        </p:txBody>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42</a:t>
            </a:fld>
            <a:endParaRPr lang="en-GB"/>
          </a:p>
        </p:txBody>
      </p:sp>
    </p:spTree>
    <p:extLst>
      <p:ext uri="{BB962C8B-B14F-4D97-AF65-F5344CB8AC3E}">
        <p14:creationId xmlns:p14="http://schemas.microsoft.com/office/powerpoint/2010/main" val="2268683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5/19/2026</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5/19/2026</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5/19/2026</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5/19/2026</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5/19/2026</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5/19/2026</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4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hyperlink" Target="https://www.youtube.com/watch?v=HrGtH2reD0w" TargetMode="External"/><Relationship Id="rId5" Type="http://schemas.openxmlformats.org/officeDocument/2006/relationships/image" Target="../media/image58.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hyperlink" Target="https://viesiejipirkimai.lt/epps/home.d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8.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4.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8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84.png"/></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3.png"/><Relationship Id="rId7" Type="http://schemas.openxmlformats.org/officeDocument/2006/relationships/image" Target="../media/image9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84.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100.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1.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09.png"/><Relationship Id="rId2"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1.pn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49.xml.rels><?xml version="1.0" encoding="UTF-8" standalone="yes"?>
<Relationships xmlns="http://schemas.openxmlformats.org/package/2006/relationships"><Relationship Id="rId3" Type="http://schemas.openxmlformats.org/officeDocument/2006/relationships/hyperlink" Target="mailto:pagalba@vpt.lt"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86103"/>
            <a:ext cx="2181225" cy="1985963"/>
          </a:xfrm>
          <a:prstGeom prst="rect">
            <a:avLst/>
          </a:prstGeom>
        </p:spPr>
      </p:pic>
      <p:sp>
        <p:nvSpPr>
          <p:cNvPr id="2" name="Pavadinimas 1"/>
          <p:cNvSpPr>
            <a:spLocks noGrp="1"/>
          </p:cNvSpPr>
          <p:nvPr>
            <p:ph type="ctrTitle"/>
          </p:nvPr>
        </p:nvSpPr>
        <p:spPr>
          <a:xfrm>
            <a:off x="996635" y="1818968"/>
            <a:ext cx="9719388" cy="4803058"/>
          </a:xfrm>
        </p:spPr>
        <p:txBody>
          <a:bodyPr>
            <a:noAutofit/>
          </a:bodyPr>
          <a:lstStyle/>
          <a:p>
            <a:pPr>
              <a:lnSpc>
                <a:spcPts val="5130"/>
              </a:lnSpc>
            </a:pPr>
            <a:br>
              <a:rPr lang="en-US" sz="4000"/>
            </a:br>
            <a:br>
              <a:rPr lang="en-US" sz="4000"/>
            </a:br>
            <a:r>
              <a:rPr lang="lt-LT" sz="4000" b="1"/>
              <a:t> </a:t>
            </a:r>
            <a:br>
              <a:rPr lang="lt-LT" sz="4000"/>
            </a:br>
            <a:br>
              <a:rPr lang="lt-LT" sz="4000"/>
            </a:br>
            <a:r>
              <a:rPr lang="lt-LT" sz="4000" b="1">
                <a:cs typeface="Times New Roman" panose="02020603050405020304" pitchFamily="18" charset="0"/>
              </a:rPr>
              <a:t> Iki 2024-12-01 pradėto </a:t>
            </a:r>
            <a:r>
              <a:rPr lang="lt-LT" sz="4000" b="1" spc="-5">
                <a:cs typeface="Times New Roman" panose="02020603050405020304" pitchFamily="18" charset="0"/>
              </a:rPr>
              <a:t>Atnaujinto varžymosi preliminariosios sutarties pagrindu vykdymas</a:t>
            </a:r>
            <a:br>
              <a:rPr lang="lt-LT" sz="4000" b="1">
                <a:cs typeface="Times New Roman" panose="02020603050405020304" pitchFamily="18" charset="0"/>
              </a:rPr>
            </a:br>
            <a:r>
              <a:rPr lang="lt-LT" sz="4000" b="1">
                <a:cs typeface="Times New Roman" panose="02020603050405020304" pitchFamily="18" charset="0"/>
              </a:rPr>
              <a:t>Ce</a:t>
            </a:r>
            <a:r>
              <a:rPr lang="lt-LT" sz="4000" b="1" spc="-50">
                <a:cs typeface="Times New Roman" panose="02020603050405020304" pitchFamily="18" charset="0"/>
              </a:rPr>
              <a:t>n</a:t>
            </a:r>
            <a:r>
              <a:rPr lang="lt-LT" sz="4000" b="1">
                <a:cs typeface="Times New Roman" panose="02020603050405020304" pitchFamily="18" charset="0"/>
              </a:rPr>
              <a:t>trin</a:t>
            </a:r>
            <a:r>
              <a:rPr lang="lt-LT" sz="4000" b="1" spc="-15">
                <a:cs typeface="Times New Roman" panose="02020603050405020304" pitchFamily="18" charset="0"/>
              </a:rPr>
              <a:t>ė</a:t>
            </a:r>
            <a:r>
              <a:rPr lang="lt-LT" sz="4000" b="1">
                <a:cs typeface="Times New Roman" panose="02020603050405020304" pitchFamily="18" charset="0"/>
              </a:rPr>
              <a:t>s vi</a:t>
            </a:r>
            <a:r>
              <a:rPr lang="lt-LT" sz="4000" b="1" spc="-20">
                <a:cs typeface="Times New Roman" panose="02020603050405020304" pitchFamily="18" charset="0"/>
              </a:rPr>
              <a:t>e</a:t>
            </a:r>
            <a:r>
              <a:rPr lang="lt-LT" sz="4000" b="1">
                <a:cs typeface="Times New Roman" panose="02020603050405020304" pitchFamily="18" charset="0"/>
              </a:rPr>
              <a:t>šųjų</a:t>
            </a:r>
            <a:r>
              <a:rPr lang="lt-LT" sz="4000" b="1" spc="-20">
                <a:cs typeface="Times New Roman" panose="02020603050405020304" pitchFamily="18" charset="0"/>
              </a:rPr>
              <a:t> </a:t>
            </a:r>
            <a:r>
              <a:rPr lang="lt-LT" sz="4000" b="1">
                <a:cs typeface="Times New Roman" panose="02020603050405020304" pitchFamily="18" charset="0"/>
              </a:rPr>
              <a:t>pirkimų i</a:t>
            </a:r>
            <a:r>
              <a:rPr lang="lt-LT" sz="4000" b="1" spc="-20">
                <a:cs typeface="Times New Roman" panose="02020603050405020304" pitchFamily="18" charset="0"/>
              </a:rPr>
              <a:t>n</a:t>
            </a:r>
            <a:r>
              <a:rPr lang="lt-LT" sz="4000" b="1" spc="-110">
                <a:cs typeface="Times New Roman" panose="02020603050405020304" pitchFamily="18" charset="0"/>
              </a:rPr>
              <a:t>f</a:t>
            </a:r>
            <a:r>
              <a:rPr lang="lt-LT" sz="4000" b="1">
                <a:cs typeface="Times New Roman" panose="02020603050405020304" pitchFamily="18" charset="0"/>
              </a:rPr>
              <a:t>or</a:t>
            </a:r>
            <a:r>
              <a:rPr lang="lt-LT" sz="4000" b="1" spc="5">
                <a:cs typeface="Times New Roman" panose="02020603050405020304" pitchFamily="18" charset="0"/>
              </a:rPr>
              <a:t>m</a:t>
            </a:r>
            <a:r>
              <a:rPr lang="lt-LT" sz="4000" b="1">
                <a:cs typeface="Times New Roman" panose="02020603050405020304" pitchFamily="18" charset="0"/>
              </a:rPr>
              <a:t>acinės	si</a:t>
            </a:r>
            <a:r>
              <a:rPr lang="lt-LT" sz="4000" b="1" spc="-65">
                <a:cs typeface="Times New Roman" panose="02020603050405020304" pitchFamily="18" charset="0"/>
              </a:rPr>
              <a:t>s</a:t>
            </a:r>
            <a:r>
              <a:rPr lang="lt-LT" sz="4000" b="1" spc="-50">
                <a:cs typeface="Times New Roman" panose="02020603050405020304" pitchFamily="18" charset="0"/>
              </a:rPr>
              <a:t>t</a:t>
            </a:r>
            <a:r>
              <a:rPr lang="lt-LT" sz="4000" b="1">
                <a:cs typeface="Times New Roman" panose="02020603050405020304" pitchFamily="18" charset="0"/>
              </a:rPr>
              <a:t>em</a:t>
            </a:r>
            <a:r>
              <a:rPr lang="lt-LT" sz="4000" b="1" spc="10">
                <a:cs typeface="Times New Roman" panose="02020603050405020304" pitchFamily="18" charset="0"/>
              </a:rPr>
              <a:t>o</a:t>
            </a:r>
            <a:r>
              <a:rPr lang="lt-LT" sz="4000" b="1">
                <a:cs typeface="Times New Roman" panose="02020603050405020304" pitchFamily="18" charset="0"/>
              </a:rPr>
              <a:t>s</a:t>
            </a:r>
            <a:r>
              <a:rPr lang="lt-LT" sz="4000" b="1" spc="-20">
                <a:cs typeface="Times New Roman" panose="02020603050405020304" pitchFamily="18" charset="0"/>
              </a:rPr>
              <a:t> </a:t>
            </a:r>
            <a:r>
              <a:rPr lang="lt-LT" sz="4000" b="1">
                <a:cs typeface="Times New Roman" panose="02020603050405020304" pitchFamily="18" charset="0"/>
              </a:rPr>
              <a:t>(CVP</a:t>
            </a:r>
            <a:r>
              <a:rPr lang="lt-LT" sz="4000" b="1" spc="20">
                <a:cs typeface="Times New Roman" panose="02020603050405020304" pitchFamily="18" charset="0"/>
              </a:rPr>
              <a:t> </a:t>
            </a:r>
            <a:r>
              <a:rPr lang="lt-LT" sz="4000" b="1">
                <a:cs typeface="Times New Roman" panose="02020603050405020304" pitchFamily="18" charset="0"/>
              </a:rPr>
              <a:t>IS) priemonėmis (kai pasiūlymų pateikimo terminas nepasibaigęs)​​</a:t>
            </a:r>
            <a:br>
              <a:rPr lang="lt-LT" sz="4000" b="1">
                <a:cs typeface="Times New Roman" panose="02020603050405020304" pitchFamily="18" charset="0"/>
              </a:rPr>
            </a:br>
            <a:br>
              <a:rPr lang="lt-LT" sz="4000" b="1">
                <a:cs typeface="Times New Roman" panose="02020603050405020304" pitchFamily="18" charset="0"/>
              </a:rPr>
            </a:br>
            <a:endParaRPr lang="lt-LT" sz="4000" b="1">
              <a:cs typeface="Times New Roman" panose="02020603050405020304" pitchFamily="18" charset="0"/>
            </a:endParaRPr>
          </a:p>
        </p:txBody>
      </p:sp>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191813" y="5734434"/>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Galioja nuo </a:t>
            </a:r>
            <a:r>
              <a:rPr lang="lt-LT">
                <a:cs typeface="Calibri"/>
              </a:rPr>
              <a:t>2026-05-20</a:t>
            </a:r>
            <a:endParaRPr lang="en-US"/>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F8E5C11-9BE0-41CF-C823-C7EEE540E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971" y="1382246"/>
            <a:ext cx="9395624" cy="4510233"/>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19" name="Rectangle 10">
            <a:extLst>
              <a:ext uri="{FF2B5EF4-FFF2-40B4-BE49-F238E27FC236}">
                <a16:creationId xmlns:a16="http://schemas.microsoft.com/office/drawing/2014/main" id="{ADC12883-D361-E072-66EF-06107310F690}"/>
              </a:ext>
            </a:extLst>
          </p:cNvPr>
          <p:cNvSpPr/>
          <p:nvPr/>
        </p:nvSpPr>
        <p:spPr>
          <a:xfrm>
            <a:off x="1569906" y="1640325"/>
            <a:ext cx="593393" cy="1979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993264" y="1630173"/>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490524" y="3135404"/>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585007" y="2227151"/>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962819" y="15815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375450" y="15815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993902" y="21631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897339" y="30922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endCxn id="24" idx="3"/>
          </p:cNvCxnSpPr>
          <p:nvPr/>
        </p:nvCxnSpPr>
        <p:spPr>
          <a:xfrm flipH="1" flipV="1">
            <a:off x="2902819" y="2326107"/>
            <a:ext cx="1676740" cy="2906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0" y="5600504"/>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8" y="5195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34052" y="5330467"/>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1955388" y="4819300"/>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Pavadinimas 1">
            <a:extLst>
              <a:ext uri="{FF2B5EF4-FFF2-40B4-BE49-F238E27FC236}">
                <a16:creationId xmlns:a16="http://schemas.microsoft.com/office/drawing/2014/main" id="{1FE957EA-D631-B530-06A1-C0F35591EE32}"/>
              </a:ext>
            </a:extLst>
          </p:cNvPr>
          <p:cNvSpPr txBox="1">
            <a:spLocks/>
          </p:cNvSpPr>
          <p:nvPr/>
        </p:nvSpPr>
        <p:spPr>
          <a:xfrm>
            <a:off x="2243913" y="37309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Tree>
    <p:extLst>
      <p:ext uri="{BB962C8B-B14F-4D97-AF65-F5344CB8AC3E}">
        <p14:creationId xmlns:p14="http://schemas.microsoft.com/office/powerpoint/2010/main" val="404524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AFEC737-FA61-9BE9-6AB4-65B0C9002B8C}"/>
              </a:ext>
            </a:extLst>
          </p:cNvPr>
          <p:cNvPicPr>
            <a:picLocks noChangeAspect="1"/>
          </p:cNvPicPr>
          <p:nvPr/>
        </p:nvPicPr>
        <p:blipFill>
          <a:blip r:embed="rId2"/>
          <a:stretch>
            <a:fillRect/>
          </a:stretch>
        </p:blipFill>
        <p:spPr>
          <a:xfrm>
            <a:off x="1525275" y="2315707"/>
            <a:ext cx="7829628" cy="4462268"/>
          </a:xfrm>
          <a:prstGeom prst="rect">
            <a:avLst/>
          </a:prstGeom>
        </p:spPr>
      </p:pic>
      <p:pic>
        <p:nvPicPr>
          <p:cNvPr id="20" name="Picture 19">
            <a:extLst>
              <a:ext uri="{FF2B5EF4-FFF2-40B4-BE49-F238E27FC236}">
                <a16:creationId xmlns:a16="http://schemas.microsoft.com/office/drawing/2014/main" id="{37EAB82B-BB59-F004-36C5-4AA5A7C8EF03}"/>
              </a:ext>
            </a:extLst>
          </p:cNvPr>
          <p:cNvPicPr>
            <a:picLocks noChangeAspect="1"/>
          </p:cNvPicPr>
          <p:nvPr/>
        </p:nvPicPr>
        <p:blipFill>
          <a:blip r:embed="rId3"/>
          <a:stretch>
            <a:fillRect/>
          </a:stretch>
        </p:blipFill>
        <p:spPr>
          <a:xfrm>
            <a:off x="737418" y="1574893"/>
            <a:ext cx="10873191" cy="73626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5" name="Rectangle 10">
            <a:extLst>
              <a:ext uri="{FF2B5EF4-FFF2-40B4-BE49-F238E27FC236}">
                <a16:creationId xmlns:a16="http://schemas.microsoft.com/office/drawing/2014/main" id="{E7F1B4BF-965A-EBB4-B5B7-48B7985CE85B}"/>
              </a:ext>
            </a:extLst>
          </p:cNvPr>
          <p:cNvSpPr/>
          <p:nvPr/>
        </p:nvSpPr>
        <p:spPr>
          <a:xfrm>
            <a:off x="11079258" y="1709941"/>
            <a:ext cx="206903" cy="5219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118855" y="157935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avadinimas 1">
            <a:extLst>
              <a:ext uri="{FF2B5EF4-FFF2-40B4-BE49-F238E27FC236}">
                <a16:creationId xmlns:a16="http://schemas.microsoft.com/office/drawing/2014/main" id="{398EC689-B074-177D-D24D-FA8D1FDFABD1}"/>
              </a:ext>
            </a:extLst>
          </p:cNvPr>
          <p:cNvSpPr txBox="1">
            <a:spLocks/>
          </p:cNvSpPr>
          <p:nvPr/>
        </p:nvSpPr>
        <p:spPr>
          <a:xfrm>
            <a:off x="2240550" y="569064"/>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
        <p:nvSpPr>
          <p:cNvPr id="21" name="Oval 20">
            <a:extLst>
              <a:ext uri="{FF2B5EF4-FFF2-40B4-BE49-F238E27FC236}">
                <a16:creationId xmlns:a16="http://schemas.microsoft.com/office/drawing/2014/main" id="{8D0189AC-6921-1BBC-8E14-37B830ECD3B1}"/>
              </a:ext>
            </a:extLst>
          </p:cNvPr>
          <p:cNvSpPr/>
          <p:nvPr/>
        </p:nvSpPr>
        <p:spPr>
          <a:xfrm>
            <a:off x="11368293" y="17789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24" name="Oval 23">
            <a:extLst>
              <a:ext uri="{FF2B5EF4-FFF2-40B4-BE49-F238E27FC236}">
                <a16:creationId xmlns:a16="http://schemas.microsoft.com/office/drawing/2014/main" id="{9F256045-76B7-F83D-39A3-54C21815C5E1}"/>
              </a:ext>
            </a:extLst>
          </p:cNvPr>
          <p:cNvSpPr/>
          <p:nvPr/>
        </p:nvSpPr>
        <p:spPr>
          <a:xfrm>
            <a:off x="1172015" y="2626494"/>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25" name="Rectangle 24">
            <a:extLst>
              <a:ext uri="{FF2B5EF4-FFF2-40B4-BE49-F238E27FC236}">
                <a16:creationId xmlns:a16="http://schemas.microsoft.com/office/drawing/2014/main" id="{8C1BC5F8-C1B2-B20B-B860-D3014D81013F}"/>
              </a:ext>
            </a:extLst>
          </p:cNvPr>
          <p:cNvSpPr/>
          <p:nvPr/>
        </p:nvSpPr>
        <p:spPr>
          <a:xfrm>
            <a:off x="1641903" y="2644898"/>
            <a:ext cx="626555"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9AC32C58-D8E3-D2E2-465C-90E2335AB1A7}"/>
              </a:ext>
            </a:extLst>
          </p:cNvPr>
          <p:cNvSpPr/>
          <p:nvPr/>
        </p:nvSpPr>
        <p:spPr>
          <a:xfrm>
            <a:off x="3166840" y="2626494"/>
            <a:ext cx="391583" cy="30715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27" name="Rectangle 26">
            <a:extLst>
              <a:ext uri="{FF2B5EF4-FFF2-40B4-BE49-F238E27FC236}">
                <a16:creationId xmlns:a16="http://schemas.microsoft.com/office/drawing/2014/main" id="{F1AB78CB-F4F5-091F-11E5-542360C6EF27}"/>
              </a:ext>
            </a:extLst>
          </p:cNvPr>
          <p:cNvSpPr/>
          <p:nvPr/>
        </p:nvSpPr>
        <p:spPr>
          <a:xfrm>
            <a:off x="3627248" y="2669345"/>
            <a:ext cx="303179" cy="221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1" name="Oval 30">
            <a:extLst>
              <a:ext uri="{FF2B5EF4-FFF2-40B4-BE49-F238E27FC236}">
                <a16:creationId xmlns:a16="http://schemas.microsoft.com/office/drawing/2014/main" id="{E30DF23D-B8AC-C29B-45FB-940C44357811}"/>
              </a:ext>
            </a:extLst>
          </p:cNvPr>
          <p:cNvSpPr/>
          <p:nvPr/>
        </p:nvSpPr>
        <p:spPr>
          <a:xfrm>
            <a:off x="1104822" y="3118901"/>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32" name="Rectangle 31">
            <a:extLst>
              <a:ext uri="{FF2B5EF4-FFF2-40B4-BE49-F238E27FC236}">
                <a16:creationId xmlns:a16="http://schemas.microsoft.com/office/drawing/2014/main" id="{6D227F89-5AA9-8BCA-6083-157AC03D50B1}"/>
              </a:ext>
            </a:extLst>
          </p:cNvPr>
          <p:cNvSpPr/>
          <p:nvPr/>
        </p:nvSpPr>
        <p:spPr>
          <a:xfrm>
            <a:off x="1641904" y="3188231"/>
            <a:ext cx="1002974" cy="1448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TextBox 28">
            <a:extLst>
              <a:ext uri="{FF2B5EF4-FFF2-40B4-BE49-F238E27FC236}">
                <a16:creationId xmlns:a16="http://schemas.microsoft.com/office/drawing/2014/main" id="{EA14E14F-4085-30A7-EAF5-81C87C0C34C6}"/>
              </a:ext>
            </a:extLst>
          </p:cNvPr>
          <p:cNvSpPr txBox="1"/>
          <p:nvPr/>
        </p:nvSpPr>
        <p:spPr>
          <a:xfrm>
            <a:off x="4442011" y="2658570"/>
            <a:ext cx="4168589"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Norėdami pasirinkti reikiamą NUTS kodą, du kartus spustelėkite jo pavadinimą</a:t>
            </a:r>
          </a:p>
        </p:txBody>
      </p:sp>
      <p:cxnSp>
        <p:nvCxnSpPr>
          <p:cNvPr id="34" name="Straight Arrow Connector 33">
            <a:extLst>
              <a:ext uri="{FF2B5EF4-FFF2-40B4-BE49-F238E27FC236}">
                <a16:creationId xmlns:a16="http://schemas.microsoft.com/office/drawing/2014/main" id="{46A64692-6E6F-5F97-89C3-35EC54B38FEB}"/>
              </a:ext>
            </a:extLst>
          </p:cNvPr>
          <p:cNvCxnSpPr>
            <a:cxnSpLocks/>
          </p:cNvCxnSpPr>
          <p:nvPr/>
        </p:nvCxnSpPr>
        <p:spPr>
          <a:xfrm flipH="1">
            <a:off x="3271521" y="3163955"/>
            <a:ext cx="1317812" cy="989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F1DB85DE-0597-2BDF-C99A-1CDB99018E96}"/>
              </a:ext>
            </a:extLst>
          </p:cNvPr>
          <p:cNvSpPr/>
          <p:nvPr/>
        </p:nvSpPr>
        <p:spPr>
          <a:xfrm>
            <a:off x="1104821" y="4078274"/>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36" name="Rectangle 35">
            <a:extLst>
              <a:ext uri="{FF2B5EF4-FFF2-40B4-BE49-F238E27FC236}">
                <a16:creationId xmlns:a16="http://schemas.microsoft.com/office/drawing/2014/main" id="{13A14B2E-5974-9FB6-80FE-867F6DC37AE2}"/>
              </a:ext>
            </a:extLst>
          </p:cNvPr>
          <p:cNvSpPr/>
          <p:nvPr/>
        </p:nvSpPr>
        <p:spPr>
          <a:xfrm>
            <a:off x="1641904" y="4060688"/>
            <a:ext cx="845658" cy="214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TextBox 28">
            <a:extLst>
              <a:ext uri="{FF2B5EF4-FFF2-40B4-BE49-F238E27FC236}">
                <a16:creationId xmlns:a16="http://schemas.microsoft.com/office/drawing/2014/main" id="{6B884D72-3384-61DC-3575-955AB971A015}"/>
              </a:ext>
            </a:extLst>
          </p:cNvPr>
          <p:cNvSpPr txBox="1"/>
          <p:nvPr/>
        </p:nvSpPr>
        <p:spPr>
          <a:xfrm>
            <a:off x="3781873" y="5952914"/>
            <a:ext cx="4168589"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Pasirinktas NUTS kodas matomas prie pasirinktų elementų</a:t>
            </a:r>
          </a:p>
        </p:txBody>
      </p:sp>
      <p:cxnSp>
        <p:nvCxnSpPr>
          <p:cNvPr id="41" name="Straight Arrow Connector 40">
            <a:extLst>
              <a:ext uri="{FF2B5EF4-FFF2-40B4-BE49-F238E27FC236}">
                <a16:creationId xmlns:a16="http://schemas.microsoft.com/office/drawing/2014/main" id="{5B10B8B5-AF3D-08E7-60A5-F125332F1445}"/>
              </a:ext>
            </a:extLst>
          </p:cNvPr>
          <p:cNvCxnSpPr>
            <a:cxnSpLocks/>
          </p:cNvCxnSpPr>
          <p:nvPr/>
        </p:nvCxnSpPr>
        <p:spPr>
          <a:xfrm flipH="1" flipV="1">
            <a:off x="2487562" y="5556009"/>
            <a:ext cx="1380679" cy="4647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B2824729-9612-C942-2241-4C10931486F7}"/>
              </a:ext>
            </a:extLst>
          </p:cNvPr>
          <p:cNvSpPr/>
          <p:nvPr/>
        </p:nvSpPr>
        <p:spPr>
          <a:xfrm>
            <a:off x="8723803" y="6288936"/>
            <a:ext cx="560485" cy="28438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Oval 42">
            <a:extLst>
              <a:ext uri="{FF2B5EF4-FFF2-40B4-BE49-F238E27FC236}">
                <a16:creationId xmlns:a16="http://schemas.microsoft.com/office/drawing/2014/main" id="{763C5595-27A0-F0DF-B704-AFE52A6883DD}"/>
              </a:ext>
            </a:extLst>
          </p:cNvPr>
          <p:cNvSpPr/>
          <p:nvPr/>
        </p:nvSpPr>
        <p:spPr>
          <a:xfrm>
            <a:off x="9321120" y="6288936"/>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5</a:t>
            </a:r>
            <a:endParaRPr lang="en-GB">
              <a:solidFill>
                <a:schemeClr val="tx1"/>
              </a:solidFill>
            </a:endParaRPr>
          </a:p>
        </p:txBody>
      </p:sp>
      <p:pic>
        <p:nvPicPr>
          <p:cNvPr id="45" name="Picture 44">
            <a:extLst>
              <a:ext uri="{FF2B5EF4-FFF2-40B4-BE49-F238E27FC236}">
                <a16:creationId xmlns:a16="http://schemas.microsoft.com/office/drawing/2014/main" id="{426B80E5-9E02-D809-664F-FDD520D81A75}"/>
              </a:ext>
            </a:extLst>
          </p:cNvPr>
          <p:cNvPicPr>
            <a:picLocks noChangeAspect="1"/>
          </p:cNvPicPr>
          <p:nvPr/>
        </p:nvPicPr>
        <p:blipFill>
          <a:blip r:embed="rId5"/>
          <a:stretch>
            <a:fillRect/>
          </a:stretch>
        </p:blipFill>
        <p:spPr>
          <a:xfrm>
            <a:off x="1685397" y="5431822"/>
            <a:ext cx="6603198" cy="115340"/>
          </a:xfrm>
          <a:prstGeom prst="rect">
            <a:avLst/>
          </a:prstGeom>
        </p:spPr>
      </p:pic>
    </p:spTree>
    <p:extLst>
      <p:ext uri="{BB962C8B-B14F-4D97-AF65-F5344CB8AC3E}">
        <p14:creationId xmlns:p14="http://schemas.microsoft.com/office/powerpoint/2010/main" val="15218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640787" y="261208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0787" y="199462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FD08E555-9D2C-61C8-81CE-4F0488DEE26D}"/>
              </a:ext>
            </a:extLst>
          </p:cNvPr>
          <p:cNvPicPr>
            <a:picLocks noChangeAspect="1"/>
          </p:cNvPicPr>
          <p:nvPr/>
        </p:nvPicPr>
        <p:blipFill>
          <a:blip r:embed="rId3"/>
          <a:stretch>
            <a:fillRect/>
          </a:stretch>
        </p:blipFill>
        <p:spPr>
          <a:xfrm>
            <a:off x="1317522" y="1960759"/>
            <a:ext cx="10260725" cy="2920699"/>
          </a:xfrm>
          <a:prstGeom prst="rect">
            <a:avLst/>
          </a:prstGeom>
        </p:spPr>
      </p:pic>
      <p:sp>
        <p:nvSpPr>
          <p:cNvPr id="11" name="Arrow: Right 11">
            <a:extLst>
              <a:ext uri="{FF2B5EF4-FFF2-40B4-BE49-F238E27FC236}">
                <a16:creationId xmlns:a16="http://schemas.microsoft.com/office/drawing/2014/main" id="{91336431-1337-B16A-CE1D-C7F1486B5EF9}"/>
              </a:ext>
            </a:extLst>
          </p:cNvPr>
          <p:cNvSpPr/>
          <p:nvPr/>
        </p:nvSpPr>
        <p:spPr>
          <a:xfrm>
            <a:off x="669024" y="331918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D3C0A1A2-AEEE-D5AB-9C1A-2B460A4CD053}"/>
              </a:ext>
            </a:extLst>
          </p:cNvPr>
          <p:cNvSpPr/>
          <p:nvPr/>
        </p:nvSpPr>
        <p:spPr>
          <a:xfrm>
            <a:off x="639091" y="392424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1">
            <a:extLst>
              <a:ext uri="{FF2B5EF4-FFF2-40B4-BE49-F238E27FC236}">
                <a16:creationId xmlns:a16="http://schemas.microsoft.com/office/drawing/2014/main" id="{BEC999E4-C986-9642-006C-AD3C6F68444B}"/>
              </a:ext>
            </a:extLst>
          </p:cNvPr>
          <p:cNvSpPr/>
          <p:nvPr/>
        </p:nvSpPr>
        <p:spPr>
          <a:xfrm>
            <a:off x="669025" y="448588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28">
            <a:extLst>
              <a:ext uri="{FF2B5EF4-FFF2-40B4-BE49-F238E27FC236}">
                <a16:creationId xmlns:a16="http://schemas.microsoft.com/office/drawing/2014/main" id="{259F2643-384A-7D02-59FA-2FBF59E2AB76}"/>
              </a:ext>
            </a:extLst>
          </p:cNvPr>
          <p:cNvSpPr txBox="1"/>
          <p:nvPr/>
        </p:nvSpPr>
        <p:spPr>
          <a:xfrm>
            <a:off x="5522446" y="1310732"/>
            <a:ext cx="6669554"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latin typeface="Calibri" panose="020F0502020204030204" pitchFamily="34" charset="0"/>
              </a:rPr>
              <a:t>SVARBU</a:t>
            </a:r>
            <a:r>
              <a:rPr lang="en-GB">
                <a:solidFill>
                  <a:srgbClr val="FF0000"/>
                </a:solidFill>
                <a:latin typeface="Calibri" panose="020F0502020204030204" pitchFamily="34" charset="0"/>
              </a:rPr>
              <a:t>! </a:t>
            </a:r>
            <a:r>
              <a:rPr lang="lt-LT" b="0" i="0" u="none" strike="noStrike">
                <a:solidFill>
                  <a:srgbClr val="000000"/>
                </a:solidFill>
                <a:effectLst/>
                <a:latin typeface="Calibri" panose="020F0502020204030204" pitchFamily="34" charset="0"/>
              </a:rPr>
              <a:t>Nurodoma preliminariosios sutarties, kurios pagrindu vykdomas Atnaujintas varžymasis vertė</a:t>
            </a:r>
            <a:endParaRPr lang="en-US" b="0" i="0">
              <a:solidFill>
                <a:srgbClr val="000000"/>
              </a:solidFill>
              <a:effectLst/>
              <a:latin typeface="Arial" panose="020B0604020202020204" pitchFamily="34" charset="0"/>
            </a:endParaRPr>
          </a:p>
        </p:txBody>
      </p:sp>
      <p:cxnSp>
        <p:nvCxnSpPr>
          <p:cNvPr id="19" name="Straight Arrow Connector 18">
            <a:extLst>
              <a:ext uri="{FF2B5EF4-FFF2-40B4-BE49-F238E27FC236}">
                <a16:creationId xmlns:a16="http://schemas.microsoft.com/office/drawing/2014/main" id="{99DDEEDE-6D12-798D-891B-490404F40F10}"/>
              </a:ext>
            </a:extLst>
          </p:cNvPr>
          <p:cNvCxnSpPr>
            <a:cxnSpLocks/>
            <a:stCxn id="18" idx="1"/>
          </p:cNvCxnSpPr>
          <p:nvPr/>
        </p:nvCxnSpPr>
        <p:spPr>
          <a:xfrm flipH="1">
            <a:off x="2226781" y="1633898"/>
            <a:ext cx="3295665" cy="41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8">
            <a:extLst>
              <a:ext uri="{FF2B5EF4-FFF2-40B4-BE49-F238E27FC236}">
                <a16:creationId xmlns:a16="http://schemas.microsoft.com/office/drawing/2014/main" id="{259F2643-384A-7D02-59FA-2FBF59E2AB76}"/>
              </a:ext>
            </a:extLst>
          </p:cNvPr>
          <p:cNvSpPr txBox="1"/>
          <p:nvPr/>
        </p:nvSpPr>
        <p:spPr>
          <a:xfrm>
            <a:off x="5522443" y="1974961"/>
            <a:ext cx="6669553"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latin typeface="Calibri" panose="020F0502020204030204" pitchFamily="34" charset="0"/>
              </a:rPr>
              <a:t>SVARBU</a:t>
            </a:r>
            <a:r>
              <a:rPr lang="en-GB">
                <a:solidFill>
                  <a:srgbClr val="FF0000"/>
                </a:solidFill>
                <a:latin typeface="Calibri" panose="020F0502020204030204" pitchFamily="34" charset="0"/>
              </a:rPr>
              <a:t>! </a:t>
            </a:r>
            <a:r>
              <a:rPr lang="lt-LT" b="0" i="0" u="none" strike="noStrike">
                <a:solidFill>
                  <a:srgbClr val="000000"/>
                </a:solidFill>
                <a:effectLst/>
                <a:latin typeface="Calibri" panose="020F0502020204030204" pitchFamily="34" charset="0"/>
              </a:rPr>
              <a:t>Lauke „Virš arba žemiau tarptautinio pirkimo vertės ribos“ pasirenkama „Virš“, jei pirkimas yra tarptautinės vertės. Jei pirkimas yra supaprastintos vertės (įskaitant mažos vertės pirkimus), pasirenkama „Žemiau“</a:t>
            </a:r>
            <a:r>
              <a:rPr lang="lt-LT" sz="14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p:txBody>
      </p:sp>
      <p:cxnSp>
        <p:nvCxnSpPr>
          <p:cNvPr id="24" name="Straight Arrow Connector 23">
            <a:extLst>
              <a:ext uri="{FF2B5EF4-FFF2-40B4-BE49-F238E27FC236}">
                <a16:creationId xmlns:a16="http://schemas.microsoft.com/office/drawing/2014/main" id="{308AD1BA-0D56-C626-BE39-20295FDA7ACA}"/>
              </a:ext>
            </a:extLst>
          </p:cNvPr>
          <p:cNvCxnSpPr>
            <a:cxnSpLocks/>
            <a:stCxn id="23" idx="1"/>
          </p:cNvCxnSpPr>
          <p:nvPr/>
        </p:nvCxnSpPr>
        <p:spPr>
          <a:xfrm flipH="1">
            <a:off x="3210989" y="2575126"/>
            <a:ext cx="2311454" cy="634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8">
            <a:extLst>
              <a:ext uri="{FF2B5EF4-FFF2-40B4-BE49-F238E27FC236}">
                <a16:creationId xmlns:a16="http://schemas.microsoft.com/office/drawing/2014/main" id="{DE9B292A-9F1C-9013-2576-F7828E4B753A}"/>
              </a:ext>
            </a:extLst>
          </p:cNvPr>
          <p:cNvSpPr txBox="1"/>
          <p:nvPr/>
        </p:nvSpPr>
        <p:spPr>
          <a:xfrm>
            <a:off x="5522443" y="3782521"/>
            <a:ext cx="666955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Pasirenkamas pasiūlymų vertinimo kriterijus</a:t>
            </a:r>
            <a:r>
              <a:rPr lang="lt-LT" b="0" i="0" u="none" strike="noStrike">
                <a:effectLst/>
              </a:rPr>
              <a:t> </a:t>
            </a:r>
            <a:r>
              <a:rPr lang="en-US" b="0" i="0">
                <a:effectLst/>
              </a:rPr>
              <a:t>​</a:t>
            </a:r>
          </a:p>
        </p:txBody>
      </p:sp>
      <p:sp>
        <p:nvSpPr>
          <p:cNvPr id="29" name="TextBox 19">
            <a:extLst>
              <a:ext uri="{FF2B5EF4-FFF2-40B4-BE49-F238E27FC236}">
                <a16:creationId xmlns:a16="http://schemas.microsoft.com/office/drawing/2014/main" id="{6C240592-9851-B253-9F3E-5608EFF79030}"/>
              </a:ext>
            </a:extLst>
          </p:cNvPr>
          <p:cNvSpPr txBox="1"/>
          <p:nvPr/>
        </p:nvSpPr>
        <p:spPr>
          <a:xfrm>
            <a:off x="5522449" y="4168924"/>
            <a:ext cx="6669551" cy="2585323"/>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ar preliminarioji sutartis skaidoma į dalis. Jei „Taip“, tuomet nurodomas dalių skaičius ir pasirenkama „Didžiausias Dalis (-</a:t>
            </a:r>
            <a:r>
              <a:rPr lang="lt-LT" err="1"/>
              <a:t>ių</a:t>
            </a:r>
            <a:r>
              <a:rPr lang="lt-LT"/>
              <a:t>) skaičius“. Tokiu atveju vykdant Atnaujintą varžymąsi pasiūlymus tiekėjai galės teikti į visas nurodytas dalis arba į pasirinktą skaičių dalių. Vėlesniame žingsnyje bus privaloma nurodyti dalių pavadinimus. </a:t>
            </a:r>
            <a:r>
              <a:rPr lang="lt-LT">
                <a:solidFill>
                  <a:srgbClr val="FF0000"/>
                </a:solidFill>
              </a:rPr>
              <a:t>SVARBU</a:t>
            </a:r>
            <a:r>
              <a:rPr lang="en-US">
                <a:solidFill>
                  <a:srgbClr val="FF0000"/>
                </a:solidFill>
              </a:rPr>
              <a:t>!</a:t>
            </a:r>
            <a:r>
              <a:rPr lang="lt-LT"/>
              <a:t> vykdant konkrečius pirkimus sistemiškai nėra pasirinkimo pirkimo objektą skaidyti į dalis, todėl, </a:t>
            </a:r>
            <a:r>
              <a:rPr lang="lt-LT" err="1"/>
              <a:t>ka</a:t>
            </a:r>
            <a:r>
              <a:rPr lang="en-GB"/>
              <a:t>i</a:t>
            </a:r>
            <a:r>
              <a:rPr lang="lt-LT"/>
              <a:t> pirkimo objektas skaidomas į dalis, skaidymo nuostatos turi būti aiškiai nurodytos kvietime į konkretų pirkimą</a:t>
            </a:r>
            <a:endParaRPr lang="lt-LT">
              <a:ea typeface="Calibri"/>
              <a:cs typeface="Calibri"/>
            </a:endParaRPr>
          </a:p>
        </p:txBody>
      </p:sp>
      <p:cxnSp>
        <p:nvCxnSpPr>
          <p:cNvPr id="30" name="Straight Arrow Connector 29">
            <a:extLst>
              <a:ext uri="{FF2B5EF4-FFF2-40B4-BE49-F238E27FC236}">
                <a16:creationId xmlns:a16="http://schemas.microsoft.com/office/drawing/2014/main" id="{80C11203-2F72-E1F6-C4CB-CA6CD2335989}"/>
              </a:ext>
            </a:extLst>
          </p:cNvPr>
          <p:cNvCxnSpPr>
            <a:cxnSpLocks/>
            <a:stCxn id="29" idx="1"/>
          </p:cNvCxnSpPr>
          <p:nvPr/>
        </p:nvCxnSpPr>
        <p:spPr>
          <a:xfrm flipH="1" flipV="1">
            <a:off x="2840135" y="4635157"/>
            <a:ext cx="2682314" cy="826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28">
            <a:extLst>
              <a:ext uri="{FF2B5EF4-FFF2-40B4-BE49-F238E27FC236}">
                <a16:creationId xmlns:a16="http://schemas.microsoft.com/office/drawing/2014/main" id="{6A9F00ED-EBA6-70FC-AA3C-F528B341D669}"/>
              </a:ext>
            </a:extLst>
          </p:cNvPr>
          <p:cNvSpPr txBox="1"/>
          <p:nvPr/>
        </p:nvSpPr>
        <p:spPr>
          <a:xfrm>
            <a:off x="5522442" y="3136214"/>
            <a:ext cx="6669554" cy="646331"/>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000000"/>
                </a:solidFill>
                <a:latin typeface="Calibri"/>
                <a:ea typeface="Calibri"/>
                <a:cs typeface="Calibri"/>
              </a:rPr>
              <a:t>Nurodoma pirkimo, kurio pagrindu sudaryta preliminarioji sutartis, paskelbimo data</a:t>
            </a:r>
            <a:endParaRPr lang="lt-LT" b="0" i="0">
              <a:solidFill>
                <a:srgbClr val="000000"/>
              </a:solidFill>
              <a:effectLst/>
              <a:latin typeface="Calibri"/>
              <a:ea typeface="Calibri"/>
              <a:cs typeface="Calibri"/>
            </a:endParaRPr>
          </a:p>
        </p:txBody>
      </p:sp>
      <p:cxnSp>
        <p:nvCxnSpPr>
          <p:cNvPr id="35" name="Straight Arrow Connector 34">
            <a:extLst>
              <a:ext uri="{FF2B5EF4-FFF2-40B4-BE49-F238E27FC236}">
                <a16:creationId xmlns:a16="http://schemas.microsoft.com/office/drawing/2014/main" id="{80D5FA8E-9341-FD4A-C82B-D7C9B2486200}"/>
              </a:ext>
            </a:extLst>
          </p:cNvPr>
          <p:cNvCxnSpPr>
            <a:cxnSpLocks/>
          </p:cNvCxnSpPr>
          <p:nvPr/>
        </p:nvCxnSpPr>
        <p:spPr>
          <a:xfrm flipH="1" flipV="1">
            <a:off x="3210989" y="3482555"/>
            <a:ext cx="2281522" cy="2895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id="{02459665-AD5E-4CE5-2C1A-B151DFE8803C}"/>
              </a:ext>
            </a:extLst>
          </p:cNvPr>
          <p:cNvPicPr>
            <a:picLocks noChangeAspect="1"/>
          </p:cNvPicPr>
          <p:nvPr/>
        </p:nvPicPr>
        <p:blipFill>
          <a:blip r:embed="rId4"/>
          <a:stretch>
            <a:fillRect/>
          </a:stretch>
        </p:blipFill>
        <p:spPr>
          <a:xfrm>
            <a:off x="381036" y="5409186"/>
            <a:ext cx="4585121" cy="1143099"/>
          </a:xfrm>
          <a:prstGeom prst="rect">
            <a:avLst/>
          </a:prstGeom>
        </p:spPr>
      </p:pic>
      <p:cxnSp>
        <p:nvCxnSpPr>
          <p:cNvPr id="39" name="Straight Arrow Connector 38">
            <a:extLst>
              <a:ext uri="{FF2B5EF4-FFF2-40B4-BE49-F238E27FC236}">
                <a16:creationId xmlns:a16="http://schemas.microsoft.com/office/drawing/2014/main" id="{2F9674D5-DCFE-AF4C-98A0-1BD4407F0A84}"/>
              </a:ext>
            </a:extLst>
          </p:cNvPr>
          <p:cNvCxnSpPr>
            <a:cxnSpLocks/>
            <a:stCxn id="29" idx="1"/>
          </p:cNvCxnSpPr>
          <p:nvPr/>
        </p:nvCxnSpPr>
        <p:spPr>
          <a:xfrm flipH="1">
            <a:off x="2757948" y="5461586"/>
            <a:ext cx="2764501" cy="5953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3" name="Pavadinimas 1">
            <a:extLst>
              <a:ext uri="{FF2B5EF4-FFF2-40B4-BE49-F238E27FC236}">
                <a16:creationId xmlns:a16="http://schemas.microsoft.com/office/drawing/2014/main" id="{548382D4-FED5-3FB6-5AE5-C3038B5B190C}"/>
              </a:ext>
            </a:extLst>
          </p:cNvPr>
          <p:cNvSpPr txBox="1">
            <a:spLocks/>
          </p:cNvSpPr>
          <p:nvPr/>
        </p:nvSpPr>
        <p:spPr>
          <a:xfrm>
            <a:off x="2240550" y="569064"/>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cxnSp>
        <p:nvCxnSpPr>
          <p:cNvPr id="44" name="Straight Arrow Connector 43">
            <a:extLst>
              <a:ext uri="{FF2B5EF4-FFF2-40B4-BE49-F238E27FC236}">
                <a16:creationId xmlns:a16="http://schemas.microsoft.com/office/drawing/2014/main" id="{EC9CA083-1B76-7F1E-711E-3A30F1028876}"/>
              </a:ext>
            </a:extLst>
          </p:cNvPr>
          <p:cNvCxnSpPr>
            <a:cxnSpLocks/>
            <a:stCxn id="27" idx="1"/>
          </p:cNvCxnSpPr>
          <p:nvPr/>
        </p:nvCxnSpPr>
        <p:spPr>
          <a:xfrm flipH="1">
            <a:off x="3736039" y="3967187"/>
            <a:ext cx="1786404" cy="1141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682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EF29C2AC-B1BA-3EA2-D8C1-8EAD2DB85897}"/>
              </a:ext>
            </a:extLst>
          </p:cNvPr>
          <p:cNvPicPr>
            <a:picLocks noChangeAspect="1"/>
          </p:cNvPicPr>
          <p:nvPr/>
        </p:nvPicPr>
        <p:blipFill>
          <a:blip r:embed="rId2"/>
          <a:stretch>
            <a:fillRect/>
          </a:stretch>
        </p:blipFill>
        <p:spPr>
          <a:xfrm>
            <a:off x="7701493" y="4241503"/>
            <a:ext cx="4304919" cy="798218"/>
          </a:xfrm>
          <a:prstGeom prst="rect">
            <a:avLst/>
          </a:prstGeom>
        </p:spPr>
      </p:pic>
      <p:pic>
        <p:nvPicPr>
          <p:cNvPr id="20" name="Picture 19">
            <a:extLst>
              <a:ext uri="{FF2B5EF4-FFF2-40B4-BE49-F238E27FC236}">
                <a16:creationId xmlns:a16="http://schemas.microsoft.com/office/drawing/2014/main" id="{7F127108-2C75-7528-6806-5205A80DBFD1}"/>
              </a:ext>
            </a:extLst>
          </p:cNvPr>
          <p:cNvPicPr>
            <a:picLocks noChangeAspect="1"/>
          </p:cNvPicPr>
          <p:nvPr/>
        </p:nvPicPr>
        <p:blipFill>
          <a:blip r:embed="rId3"/>
          <a:stretch>
            <a:fillRect/>
          </a:stretch>
        </p:blipFill>
        <p:spPr>
          <a:xfrm>
            <a:off x="1356458" y="3932066"/>
            <a:ext cx="5959356" cy="2461473"/>
          </a:xfrm>
          <a:prstGeom prst="rect">
            <a:avLst/>
          </a:prstGeom>
        </p:spPr>
      </p:pic>
      <p:pic>
        <p:nvPicPr>
          <p:cNvPr id="17" name="Picture 16">
            <a:extLst>
              <a:ext uri="{FF2B5EF4-FFF2-40B4-BE49-F238E27FC236}">
                <a16:creationId xmlns:a16="http://schemas.microsoft.com/office/drawing/2014/main" id="{AD897648-BB9D-5122-C417-2736865CA495}"/>
              </a:ext>
            </a:extLst>
          </p:cNvPr>
          <p:cNvPicPr>
            <a:picLocks noChangeAspect="1"/>
          </p:cNvPicPr>
          <p:nvPr/>
        </p:nvPicPr>
        <p:blipFill>
          <a:blip r:embed="rId4"/>
          <a:stretch>
            <a:fillRect/>
          </a:stretch>
        </p:blipFill>
        <p:spPr>
          <a:xfrm>
            <a:off x="1356458" y="1963852"/>
            <a:ext cx="5841317" cy="2475134"/>
          </a:xfrm>
          <a:prstGeom prst="rect">
            <a:avLst/>
          </a:prstGeom>
        </p:spPr>
      </p:pic>
      <p:pic>
        <p:nvPicPr>
          <p:cNvPr id="4" name="Picture 3">
            <a:extLst>
              <a:ext uri="{FF2B5EF4-FFF2-40B4-BE49-F238E27FC236}">
                <a16:creationId xmlns:a16="http://schemas.microsoft.com/office/drawing/2014/main" id="{3BF4F732-3378-E72F-61FC-5B1AAF0D7308}"/>
              </a:ext>
            </a:extLst>
          </p:cNvPr>
          <p:cNvPicPr>
            <a:picLocks noChangeAspect="1"/>
          </p:cNvPicPr>
          <p:nvPr/>
        </p:nvPicPr>
        <p:blipFill>
          <a:blip r:embed="rId5"/>
          <a:stretch>
            <a:fillRect/>
          </a:stretch>
        </p:blipFill>
        <p:spPr>
          <a:xfrm>
            <a:off x="1455411" y="946799"/>
            <a:ext cx="9016181" cy="672195"/>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13</a:t>
            </a:fld>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786649" y="948282"/>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F1AB78CB-F4F5-091F-11E5-542360C6EF27}"/>
              </a:ext>
            </a:extLst>
          </p:cNvPr>
          <p:cNvSpPr/>
          <p:nvPr/>
        </p:nvSpPr>
        <p:spPr>
          <a:xfrm>
            <a:off x="10010027" y="1131721"/>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0443460" y="115848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6331974" y="3233634"/>
            <a:ext cx="520790" cy="2322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1095930" y="26760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1455411" y="5863179"/>
            <a:ext cx="3675394" cy="923330"/>
          </a:xfrm>
          <a:prstGeom prst="rect">
            <a:avLst/>
          </a:prstGeom>
          <a:solidFill>
            <a:schemeClr val="accent4">
              <a:lumMod val="20000"/>
              <a:lumOff val="80000"/>
            </a:schemeClr>
          </a:solidFill>
        </p:spPr>
        <p:txBody>
          <a:bodyPr wrap="square" rtlCol="0">
            <a:spAutoFit/>
          </a:bodyPr>
          <a:lstStyle/>
          <a:p>
            <a:r>
              <a:rPr lang="lt-LT"/>
              <a:t>Norėdami pasirinkti reikiamą tiekėją, spustelėkite šalia pavadinimo esantį langelį</a:t>
            </a:r>
          </a:p>
        </p:txBody>
      </p:sp>
      <p:sp>
        <p:nvSpPr>
          <p:cNvPr id="38" name="TextBox 37">
            <a:extLst>
              <a:ext uri="{FF2B5EF4-FFF2-40B4-BE49-F238E27FC236}">
                <a16:creationId xmlns:a16="http://schemas.microsoft.com/office/drawing/2014/main" id="{54DF3442-D0A6-B9D9-D208-BE46B65A1517}"/>
              </a:ext>
            </a:extLst>
          </p:cNvPr>
          <p:cNvSpPr txBox="1"/>
          <p:nvPr/>
        </p:nvSpPr>
        <p:spPr>
          <a:xfrm>
            <a:off x="8353732" y="3153863"/>
            <a:ext cx="3629513" cy="646331"/>
          </a:xfrm>
          <a:prstGeom prst="rect">
            <a:avLst/>
          </a:prstGeom>
          <a:solidFill>
            <a:schemeClr val="accent4">
              <a:lumMod val="20000"/>
              <a:lumOff val="80000"/>
            </a:schemeClr>
          </a:solidFill>
        </p:spPr>
        <p:txBody>
          <a:bodyPr wrap="square" rtlCol="0">
            <a:spAutoFit/>
          </a:bodyPr>
          <a:lstStyle/>
          <a:p>
            <a:r>
              <a:rPr lang="lt-LT"/>
              <a:t>Pasirinkti tiekėjai bus matomi prie pasirinktų elementų</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flipV="1">
            <a:off x="1760076" y="5326791"/>
            <a:ext cx="776647" cy="6140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1580562" y="5110639"/>
            <a:ext cx="260528" cy="5183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608326" y="3740363"/>
            <a:ext cx="896233" cy="6855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6615200" y="6023657"/>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6907207" y="33690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140907" cy="369332"/>
          </a:xfrm>
          <a:prstGeom prst="rect">
            <a:avLst/>
          </a:prstGeom>
          <a:noFill/>
        </p:spPr>
        <p:txBody>
          <a:bodyPr wrap="none" rtlCol="0">
            <a:spAutoFit/>
          </a:bodyPr>
          <a:lstStyle/>
          <a:p>
            <a:r>
              <a:rPr lang="lt-LT"/>
              <a:t>Tiekėjo pasirinkimas:</a:t>
            </a:r>
            <a:endParaRPr lang="en-US"/>
          </a:p>
        </p:txBody>
      </p:sp>
      <p:sp>
        <p:nvSpPr>
          <p:cNvPr id="12" name="Rectangle 10">
            <a:extLst>
              <a:ext uri="{FF2B5EF4-FFF2-40B4-BE49-F238E27FC236}">
                <a16:creationId xmlns:a16="http://schemas.microsoft.com/office/drawing/2014/main" id="{96B654AA-6416-E76A-6F4C-07602157FCB3}"/>
              </a:ext>
            </a:extLst>
          </p:cNvPr>
          <p:cNvSpPr/>
          <p:nvPr/>
        </p:nvSpPr>
        <p:spPr>
          <a:xfrm>
            <a:off x="1633498" y="2741430"/>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avadinimas 1">
            <a:extLst>
              <a:ext uri="{FF2B5EF4-FFF2-40B4-BE49-F238E27FC236}">
                <a16:creationId xmlns:a16="http://schemas.microsoft.com/office/drawing/2014/main" id="{A1A36CD0-98D7-5DCC-C196-170C58C2B3BB}"/>
              </a:ext>
            </a:extLst>
          </p:cNvPr>
          <p:cNvSpPr txBox="1">
            <a:spLocks/>
          </p:cNvSpPr>
          <p:nvPr/>
        </p:nvSpPr>
        <p:spPr>
          <a:xfrm>
            <a:off x="2240550" y="264789"/>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
        <p:nvSpPr>
          <p:cNvPr id="13" name="TextBox 28">
            <a:extLst>
              <a:ext uri="{FF2B5EF4-FFF2-40B4-BE49-F238E27FC236}">
                <a16:creationId xmlns:a16="http://schemas.microsoft.com/office/drawing/2014/main" id="{6295ED21-CA72-67F9-0403-25BA39AEC88F}"/>
              </a:ext>
            </a:extLst>
          </p:cNvPr>
          <p:cNvSpPr txBox="1"/>
          <p:nvPr/>
        </p:nvSpPr>
        <p:spPr>
          <a:xfrm>
            <a:off x="5692052" y="1637162"/>
            <a:ext cx="6499948"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latin typeface="Calibri" panose="020F0502020204030204" pitchFamily="34" charset="0"/>
              </a:rPr>
              <a:t>SVARBU</a:t>
            </a:r>
            <a:r>
              <a:rPr lang="en-GB">
                <a:solidFill>
                  <a:srgbClr val="FF0000"/>
                </a:solidFill>
                <a:latin typeface="Calibri" panose="020F0502020204030204" pitchFamily="34" charset="0"/>
              </a:rPr>
              <a:t>! </a:t>
            </a:r>
            <a:r>
              <a:rPr lang="lt-LT">
                <a:solidFill>
                  <a:srgbClr val="000000"/>
                </a:solidFill>
                <a:latin typeface="Calibri" panose="020F0502020204030204" pitchFamily="34" charset="0"/>
              </a:rPr>
              <a:t>Šioje dalyje įtraukiami visi tiekėjai, su kuriais yra sudaryta preliminarioji sutartis, kurios pagrindu vykdomas Atnaujintas varžymasis</a:t>
            </a:r>
            <a:endParaRPr lang="en-US" b="0" i="0">
              <a:solidFill>
                <a:srgbClr val="000000"/>
              </a:solidFill>
              <a:effectLst/>
              <a:latin typeface="Arial" panose="020B0604020202020204" pitchFamily="34" charset="0"/>
            </a:endParaRPr>
          </a:p>
        </p:txBody>
      </p:sp>
      <p:sp>
        <p:nvSpPr>
          <p:cNvPr id="21" name="Oval 4">
            <a:extLst>
              <a:ext uri="{FF2B5EF4-FFF2-40B4-BE49-F238E27FC236}">
                <a16:creationId xmlns:a16="http://schemas.microsoft.com/office/drawing/2014/main" id="{2BE59AD2-489F-11B3-1B1A-4AF4A95B1AC3}"/>
              </a:ext>
            </a:extLst>
          </p:cNvPr>
          <p:cNvSpPr/>
          <p:nvPr/>
        </p:nvSpPr>
        <p:spPr>
          <a:xfrm>
            <a:off x="970779" y="50566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3" name="Oval 4">
            <a:extLst>
              <a:ext uri="{FF2B5EF4-FFF2-40B4-BE49-F238E27FC236}">
                <a16:creationId xmlns:a16="http://schemas.microsoft.com/office/drawing/2014/main" id="{FFE56E11-87B4-F71E-6DF3-F4062AE5EF15}"/>
              </a:ext>
            </a:extLst>
          </p:cNvPr>
          <p:cNvSpPr/>
          <p:nvPr/>
        </p:nvSpPr>
        <p:spPr>
          <a:xfrm>
            <a:off x="7216861" y="59407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5" name="Oval 4">
            <a:extLst>
              <a:ext uri="{FF2B5EF4-FFF2-40B4-BE49-F238E27FC236}">
                <a16:creationId xmlns:a16="http://schemas.microsoft.com/office/drawing/2014/main" id="{2197B292-B271-E8AA-8437-D44558783325}"/>
              </a:ext>
            </a:extLst>
          </p:cNvPr>
          <p:cNvSpPr/>
          <p:nvPr/>
        </p:nvSpPr>
        <p:spPr>
          <a:xfrm>
            <a:off x="10797071" y="40549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869749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290593" y="20411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vadinimas 1">
            <a:extLst>
              <a:ext uri="{FF2B5EF4-FFF2-40B4-BE49-F238E27FC236}">
                <a16:creationId xmlns:a16="http://schemas.microsoft.com/office/drawing/2014/main" id="{68EC1CD4-AF7A-CEEA-E107-89DD5F068042}"/>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pic>
        <p:nvPicPr>
          <p:cNvPr id="13" name="Picture 12">
            <a:extLst>
              <a:ext uri="{FF2B5EF4-FFF2-40B4-BE49-F238E27FC236}">
                <a16:creationId xmlns:a16="http://schemas.microsoft.com/office/drawing/2014/main" id="{71A62988-D920-7CCA-A5C6-05D09360C9B8}"/>
              </a:ext>
            </a:extLst>
          </p:cNvPr>
          <p:cNvPicPr>
            <a:picLocks noChangeAspect="1"/>
          </p:cNvPicPr>
          <p:nvPr/>
        </p:nvPicPr>
        <p:blipFill>
          <a:blip r:embed="rId3"/>
          <a:stretch>
            <a:fillRect/>
          </a:stretch>
        </p:blipFill>
        <p:spPr>
          <a:xfrm>
            <a:off x="928607" y="1934958"/>
            <a:ext cx="10972800" cy="977071"/>
          </a:xfrm>
          <a:prstGeom prst="rect">
            <a:avLst/>
          </a:prstGeom>
        </p:spPr>
      </p:pic>
      <p:sp>
        <p:nvSpPr>
          <p:cNvPr id="14" name="Oval 3">
            <a:extLst>
              <a:ext uri="{FF2B5EF4-FFF2-40B4-BE49-F238E27FC236}">
                <a16:creationId xmlns:a16="http://schemas.microsoft.com/office/drawing/2014/main" id="{5425D746-B8A6-D597-4466-52DEC95EF0A2}"/>
              </a:ext>
            </a:extLst>
          </p:cNvPr>
          <p:cNvSpPr/>
          <p:nvPr/>
        </p:nvSpPr>
        <p:spPr>
          <a:xfrm>
            <a:off x="443975" y="160245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3" name="Oval 3">
            <a:extLst>
              <a:ext uri="{FF2B5EF4-FFF2-40B4-BE49-F238E27FC236}">
                <a16:creationId xmlns:a16="http://schemas.microsoft.com/office/drawing/2014/main" id="{31D5C9B9-94DA-EFA0-469B-6FD341F378D2}"/>
              </a:ext>
            </a:extLst>
          </p:cNvPr>
          <p:cNvSpPr/>
          <p:nvPr/>
        </p:nvSpPr>
        <p:spPr>
          <a:xfrm>
            <a:off x="11481698" y="20411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Rectangle 23">
            <a:extLst>
              <a:ext uri="{FF2B5EF4-FFF2-40B4-BE49-F238E27FC236}">
                <a16:creationId xmlns:a16="http://schemas.microsoft.com/office/drawing/2014/main" id="{1E57F153-CE6B-DF3B-D952-926E45F38192}"/>
              </a:ext>
            </a:extLst>
          </p:cNvPr>
          <p:cNvSpPr/>
          <p:nvPr/>
        </p:nvSpPr>
        <p:spPr>
          <a:xfrm>
            <a:off x="10992465" y="2526426"/>
            <a:ext cx="806245" cy="2312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38650699-4B04-3210-6C20-4509048C6A23}"/>
              </a:ext>
            </a:extLst>
          </p:cNvPr>
          <p:cNvPicPr>
            <a:picLocks noChangeAspect="1"/>
          </p:cNvPicPr>
          <p:nvPr/>
        </p:nvPicPr>
        <p:blipFill>
          <a:blip r:embed="rId2"/>
          <a:stretch>
            <a:fillRect/>
          </a:stretch>
        </p:blipFill>
        <p:spPr>
          <a:xfrm>
            <a:off x="651810" y="4172592"/>
            <a:ext cx="11026032" cy="21056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6" name="Pavadinimas 1">
            <a:extLst>
              <a:ext uri="{FF2B5EF4-FFF2-40B4-BE49-F238E27FC236}">
                <a16:creationId xmlns:a16="http://schemas.microsoft.com/office/drawing/2014/main" id="{3B812032-902A-33C9-6FB6-F7264DA55B4C}"/>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pic>
        <p:nvPicPr>
          <p:cNvPr id="15" name="Picture 14">
            <a:extLst>
              <a:ext uri="{FF2B5EF4-FFF2-40B4-BE49-F238E27FC236}">
                <a16:creationId xmlns:a16="http://schemas.microsoft.com/office/drawing/2014/main" id="{9AD65A06-5668-3242-4670-45427ADB34BD}"/>
              </a:ext>
            </a:extLst>
          </p:cNvPr>
          <p:cNvPicPr>
            <a:picLocks noChangeAspect="1"/>
          </p:cNvPicPr>
          <p:nvPr/>
        </p:nvPicPr>
        <p:blipFill>
          <a:blip r:embed="rId4"/>
          <a:stretch>
            <a:fillRect/>
          </a:stretch>
        </p:blipFill>
        <p:spPr>
          <a:xfrm>
            <a:off x="1111046" y="1304156"/>
            <a:ext cx="10107560" cy="2868436"/>
          </a:xfrm>
          <a:prstGeom prst="rect">
            <a:avLst/>
          </a:prstGeom>
        </p:spPr>
      </p:pic>
      <p:sp>
        <p:nvSpPr>
          <p:cNvPr id="19" name="Oval 3">
            <a:extLst>
              <a:ext uri="{FF2B5EF4-FFF2-40B4-BE49-F238E27FC236}">
                <a16:creationId xmlns:a16="http://schemas.microsoft.com/office/drawing/2014/main" id="{0EB3254B-C7D6-673D-FD9F-0E8DC6AAAF7A}"/>
              </a:ext>
            </a:extLst>
          </p:cNvPr>
          <p:cNvSpPr/>
          <p:nvPr/>
        </p:nvSpPr>
        <p:spPr>
          <a:xfrm>
            <a:off x="9739884" y="25463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Rectangle 21">
            <a:extLst>
              <a:ext uri="{FF2B5EF4-FFF2-40B4-BE49-F238E27FC236}">
                <a16:creationId xmlns:a16="http://schemas.microsoft.com/office/drawing/2014/main" id="{AD6D1F30-CAE0-3B87-DB91-F121C938392D}"/>
              </a:ext>
            </a:extLst>
          </p:cNvPr>
          <p:cNvSpPr/>
          <p:nvPr/>
        </p:nvSpPr>
        <p:spPr>
          <a:xfrm>
            <a:off x="9815052" y="2930398"/>
            <a:ext cx="167148" cy="1376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TextBox 28">
            <a:extLst>
              <a:ext uri="{FF2B5EF4-FFF2-40B4-BE49-F238E27FC236}">
                <a16:creationId xmlns:a16="http://schemas.microsoft.com/office/drawing/2014/main" id="{FE6F53F1-1490-0E0E-DA7E-1DD9FA7E6BBB}"/>
              </a:ext>
            </a:extLst>
          </p:cNvPr>
          <p:cNvSpPr txBox="1"/>
          <p:nvPr/>
        </p:nvSpPr>
        <p:spPr>
          <a:xfrm>
            <a:off x="5905500" y="1502044"/>
            <a:ext cx="3629513" cy="923330"/>
          </a:xfrm>
          <a:prstGeom prst="rect">
            <a:avLst/>
          </a:prstGeom>
          <a:solidFill>
            <a:schemeClr val="accent4">
              <a:lumMod val="20000"/>
              <a:lumOff val="80000"/>
            </a:schemeClr>
          </a:solidFill>
        </p:spPr>
        <p:txBody>
          <a:bodyPr wrap="square" rtlCol="0">
            <a:spAutoFit/>
          </a:bodyPr>
          <a:lstStyle/>
          <a:p>
            <a:r>
              <a:rPr lang="lt-LT"/>
              <a:t>Tam, kad pasirinktumėte visus prieš tai įtrauktus tiekėjus spustelkite “+“ ženklą</a:t>
            </a:r>
            <a:endParaRPr lang="en-US"/>
          </a:p>
        </p:txBody>
      </p:sp>
      <p:cxnSp>
        <p:nvCxnSpPr>
          <p:cNvPr id="30" name="Straight Arrow Connector 2">
            <a:extLst>
              <a:ext uri="{FF2B5EF4-FFF2-40B4-BE49-F238E27FC236}">
                <a16:creationId xmlns:a16="http://schemas.microsoft.com/office/drawing/2014/main" id="{36CF6CAC-BA4B-2051-4254-52729D802B4B}"/>
              </a:ext>
            </a:extLst>
          </p:cNvPr>
          <p:cNvCxnSpPr>
            <a:cxnSpLocks/>
          </p:cNvCxnSpPr>
          <p:nvPr/>
        </p:nvCxnSpPr>
        <p:spPr>
          <a:xfrm>
            <a:off x="8503478" y="2292817"/>
            <a:ext cx="1311574" cy="7285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Oval 3">
            <a:extLst>
              <a:ext uri="{FF2B5EF4-FFF2-40B4-BE49-F238E27FC236}">
                <a16:creationId xmlns:a16="http://schemas.microsoft.com/office/drawing/2014/main" id="{509C55F5-2C09-0025-1651-3DD770DB1A85}"/>
              </a:ext>
            </a:extLst>
          </p:cNvPr>
          <p:cNvSpPr/>
          <p:nvPr/>
        </p:nvSpPr>
        <p:spPr>
          <a:xfrm>
            <a:off x="9742342" y="45115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6" name="Rectangle 35">
            <a:extLst>
              <a:ext uri="{FF2B5EF4-FFF2-40B4-BE49-F238E27FC236}">
                <a16:creationId xmlns:a16="http://schemas.microsoft.com/office/drawing/2014/main" id="{5F530541-A94E-8360-811E-0D085126CD52}"/>
              </a:ext>
            </a:extLst>
          </p:cNvPr>
          <p:cNvSpPr/>
          <p:nvPr/>
        </p:nvSpPr>
        <p:spPr>
          <a:xfrm>
            <a:off x="9925103" y="4944757"/>
            <a:ext cx="167148" cy="1376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TextBox 36">
            <a:extLst>
              <a:ext uri="{FF2B5EF4-FFF2-40B4-BE49-F238E27FC236}">
                <a16:creationId xmlns:a16="http://schemas.microsoft.com/office/drawing/2014/main" id="{7BE792C3-C7F1-2D7E-C982-A7EF4C02C7AF}"/>
              </a:ext>
            </a:extLst>
          </p:cNvPr>
          <p:cNvSpPr txBox="1"/>
          <p:nvPr/>
        </p:nvSpPr>
        <p:spPr>
          <a:xfrm>
            <a:off x="5104171" y="3745340"/>
            <a:ext cx="3629513" cy="646331"/>
          </a:xfrm>
          <a:prstGeom prst="rect">
            <a:avLst/>
          </a:prstGeom>
          <a:solidFill>
            <a:schemeClr val="accent4">
              <a:lumMod val="20000"/>
              <a:lumOff val="80000"/>
            </a:schemeClr>
          </a:solidFill>
        </p:spPr>
        <p:txBody>
          <a:bodyPr wrap="square" rtlCol="0">
            <a:spAutoFit/>
          </a:bodyPr>
          <a:lstStyle/>
          <a:p>
            <a:r>
              <a:rPr lang="lt-LT"/>
              <a:t>Išsiskleidžiančiame sąraše pasirinkite tiekėjo pavadinimą</a:t>
            </a:r>
            <a:endParaRPr lang="en-US"/>
          </a:p>
        </p:txBody>
      </p:sp>
      <p:cxnSp>
        <p:nvCxnSpPr>
          <p:cNvPr id="38" name="Straight Arrow Connector 2">
            <a:extLst>
              <a:ext uri="{FF2B5EF4-FFF2-40B4-BE49-F238E27FC236}">
                <a16:creationId xmlns:a16="http://schemas.microsoft.com/office/drawing/2014/main" id="{6E18111F-DEF6-AA0D-909C-B7A709B4D8D8}"/>
              </a:ext>
            </a:extLst>
          </p:cNvPr>
          <p:cNvCxnSpPr>
            <a:cxnSpLocks/>
          </p:cNvCxnSpPr>
          <p:nvPr/>
        </p:nvCxnSpPr>
        <p:spPr>
          <a:xfrm>
            <a:off x="8159770" y="4126060"/>
            <a:ext cx="1661987" cy="915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
            <a:extLst>
              <a:ext uri="{FF2B5EF4-FFF2-40B4-BE49-F238E27FC236}">
                <a16:creationId xmlns:a16="http://schemas.microsoft.com/office/drawing/2014/main" id="{88CA3CEA-7ED1-9A12-0A08-589E47BF6C8F}"/>
              </a:ext>
            </a:extLst>
          </p:cNvPr>
          <p:cNvSpPr/>
          <p:nvPr/>
        </p:nvSpPr>
        <p:spPr>
          <a:xfrm>
            <a:off x="11349916" y="5195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1" name="Rectangle 40">
            <a:extLst>
              <a:ext uri="{FF2B5EF4-FFF2-40B4-BE49-F238E27FC236}">
                <a16:creationId xmlns:a16="http://schemas.microsoft.com/office/drawing/2014/main" id="{223885A6-2E42-67ED-A9F4-7BF17C57B8FF}"/>
              </a:ext>
            </a:extLst>
          </p:cNvPr>
          <p:cNvSpPr/>
          <p:nvPr/>
        </p:nvSpPr>
        <p:spPr>
          <a:xfrm>
            <a:off x="11001299" y="5599023"/>
            <a:ext cx="622415" cy="1582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43" name="Picture 42">
            <a:extLst>
              <a:ext uri="{FF2B5EF4-FFF2-40B4-BE49-F238E27FC236}">
                <a16:creationId xmlns:a16="http://schemas.microsoft.com/office/drawing/2014/main" id="{1E7EAF90-E4D6-10F8-A182-409EBA8269E1}"/>
              </a:ext>
            </a:extLst>
          </p:cNvPr>
          <p:cNvPicPr>
            <a:picLocks noChangeAspect="1"/>
          </p:cNvPicPr>
          <p:nvPr/>
        </p:nvPicPr>
        <p:blipFill>
          <a:blip r:embed="rId5"/>
          <a:stretch>
            <a:fillRect/>
          </a:stretch>
        </p:blipFill>
        <p:spPr>
          <a:xfrm>
            <a:off x="3091726" y="5425197"/>
            <a:ext cx="3452159" cy="1280271"/>
          </a:xfrm>
          <a:prstGeom prst="rect">
            <a:avLst/>
          </a:prstGeom>
        </p:spPr>
      </p:pic>
      <p:sp>
        <p:nvSpPr>
          <p:cNvPr id="44" name="Oval 3">
            <a:extLst>
              <a:ext uri="{FF2B5EF4-FFF2-40B4-BE49-F238E27FC236}">
                <a16:creationId xmlns:a16="http://schemas.microsoft.com/office/drawing/2014/main" id="{0DC53501-DFCA-B486-51AF-C84290C04BC8}"/>
              </a:ext>
            </a:extLst>
          </p:cNvPr>
          <p:cNvSpPr/>
          <p:nvPr/>
        </p:nvSpPr>
        <p:spPr>
          <a:xfrm>
            <a:off x="6012447" y="54251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5" name="Rectangle 44">
            <a:extLst>
              <a:ext uri="{FF2B5EF4-FFF2-40B4-BE49-F238E27FC236}">
                <a16:creationId xmlns:a16="http://schemas.microsoft.com/office/drawing/2014/main" id="{0323D476-DB30-2B05-5001-5138AE83D50A}"/>
              </a:ext>
            </a:extLst>
          </p:cNvPr>
          <p:cNvSpPr/>
          <p:nvPr/>
        </p:nvSpPr>
        <p:spPr>
          <a:xfrm>
            <a:off x="5283086" y="6340557"/>
            <a:ext cx="547444" cy="2732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C0265F62-146F-74B6-CFB6-7439ED6BF513}"/>
              </a:ext>
            </a:extLst>
          </p:cNvPr>
          <p:cNvPicPr>
            <a:picLocks noChangeAspect="1"/>
          </p:cNvPicPr>
          <p:nvPr/>
        </p:nvPicPr>
        <p:blipFill>
          <a:blip r:embed="rId2"/>
          <a:stretch>
            <a:fillRect/>
          </a:stretch>
        </p:blipFill>
        <p:spPr>
          <a:xfrm>
            <a:off x="2446582" y="4221530"/>
            <a:ext cx="6866215" cy="1684166"/>
          </a:xfrm>
          <a:prstGeom prst="rect">
            <a:avLst/>
          </a:prstGeom>
        </p:spPr>
      </p:pic>
      <p:pic>
        <p:nvPicPr>
          <p:cNvPr id="17" name="Picture 16">
            <a:extLst>
              <a:ext uri="{FF2B5EF4-FFF2-40B4-BE49-F238E27FC236}">
                <a16:creationId xmlns:a16="http://schemas.microsoft.com/office/drawing/2014/main" id="{988F650B-CEA3-5B7F-8047-33520DA7E08D}"/>
              </a:ext>
            </a:extLst>
          </p:cNvPr>
          <p:cNvPicPr>
            <a:picLocks noChangeAspect="1"/>
          </p:cNvPicPr>
          <p:nvPr/>
        </p:nvPicPr>
        <p:blipFill>
          <a:blip r:embed="rId3"/>
          <a:stretch>
            <a:fillRect/>
          </a:stretch>
        </p:blipFill>
        <p:spPr>
          <a:xfrm>
            <a:off x="929229" y="1283060"/>
            <a:ext cx="10464800" cy="2949848"/>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2" name="Pavadinimas 1">
            <a:extLst>
              <a:ext uri="{FF2B5EF4-FFF2-40B4-BE49-F238E27FC236}">
                <a16:creationId xmlns:a16="http://schemas.microsoft.com/office/drawing/2014/main" id="{230F1FDC-7F34-6522-AB58-F8DB33B9F5DF}"/>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įtraukimas į CVP IS sistemą</a:t>
            </a:r>
            <a:endParaRPr lang="en-US" sz="3600" b="1"/>
          </a:p>
        </p:txBody>
      </p:sp>
      <p:sp>
        <p:nvSpPr>
          <p:cNvPr id="19" name="Arrow: Right 11">
            <a:extLst>
              <a:ext uri="{FF2B5EF4-FFF2-40B4-BE49-F238E27FC236}">
                <a16:creationId xmlns:a16="http://schemas.microsoft.com/office/drawing/2014/main" id="{A731621D-B65F-BE80-5AC9-607331354E29}"/>
              </a:ext>
            </a:extLst>
          </p:cNvPr>
          <p:cNvSpPr/>
          <p:nvPr/>
        </p:nvSpPr>
        <p:spPr>
          <a:xfrm>
            <a:off x="1401637" y="197329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6BDA62EE-6598-213E-EDE6-8174257C9FC4}"/>
              </a:ext>
            </a:extLst>
          </p:cNvPr>
          <p:cNvSpPr/>
          <p:nvPr/>
        </p:nvSpPr>
        <p:spPr>
          <a:xfrm>
            <a:off x="1401636" y="24372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11">
            <a:extLst>
              <a:ext uri="{FF2B5EF4-FFF2-40B4-BE49-F238E27FC236}">
                <a16:creationId xmlns:a16="http://schemas.microsoft.com/office/drawing/2014/main" id="{8F902127-FDCC-7FEA-4608-8584EEB19FD1}"/>
              </a:ext>
            </a:extLst>
          </p:cNvPr>
          <p:cNvSpPr/>
          <p:nvPr/>
        </p:nvSpPr>
        <p:spPr>
          <a:xfrm>
            <a:off x="1401635" y="31972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81AE40F-FCDE-00F3-2E3D-63267B2F233C}"/>
              </a:ext>
            </a:extLst>
          </p:cNvPr>
          <p:cNvSpPr txBox="1"/>
          <p:nvPr/>
        </p:nvSpPr>
        <p:spPr>
          <a:xfrm>
            <a:off x="6795843" y="1234631"/>
            <a:ext cx="3629513" cy="1477328"/>
          </a:xfrm>
          <a:prstGeom prst="rect">
            <a:avLst/>
          </a:prstGeom>
          <a:solidFill>
            <a:schemeClr val="accent4">
              <a:lumMod val="20000"/>
              <a:lumOff val="80000"/>
            </a:schemeClr>
          </a:solidFill>
        </p:spPr>
        <p:txBody>
          <a:bodyPr wrap="square" rtlCol="0">
            <a:spAutoFit/>
          </a:bodyPr>
          <a:lstStyle/>
          <a:p>
            <a:r>
              <a:rPr lang="lt-LT"/>
              <a:t>Jei pirkimas vykdomas kitai perkančiajai organizacijai iš sąrašo pasirenkama atitinkama perkančioji organizacija, kurios vardu vykdoma Atnaujinto varžymosi procedūra</a:t>
            </a:r>
            <a:endParaRPr lang="en-US"/>
          </a:p>
        </p:txBody>
      </p:sp>
      <p:cxnSp>
        <p:nvCxnSpPr>
          <p:cNvPr id="26" name="Straight Arrow Connector 2">
            <a:extLst>
              <a:ext uri="{FF2B5EF4-FFF2-40B4-BE49-F238E27FC236}">
                <a16:creationId xmlns:a16="http://schemas.microsoft.com/office/drawing/2014/main" id="{7D5711CA-D177-A829-661E-ACD623961E33}"/>
              </a:ext>
            </a:extLst>
          </p:cNvPr>
          <p:cNvCxnSpPr>
            <a:cxnSpLocks/>
          </p:cNvCxnSpPr>
          <p:nvPr/>
        </p:nvCxnSpPr>
        <p:spPr>
          <a:xfrm flipH="1">
            <a:off x="5879690" y="2349910"/>
            <a:ext cx="916152" cy="186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A8865D1E-CCD3-802C-818E-AE20D2D5086D}"/>
              </a:ext>
            </a:extLst>
          </p:cNvPr>
          <p:cNvSpPr/>
          <p:nvPr/>
        </p:nvSpPr>
        <p:spPr>
          <a:xfrm>
            <a:off x="8849360" y="3541484"/>
            <a:ext cx="1629647" cy="2454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Rectangle 36">
            <a:extLst>
              <a:ext uri="{FF2B5EF4-FFF2-40B4-BE49-F238E27FC236}">
                <a16:creationId xmlns:a16="http://schemas.microsoft.com/office/drawing/2014/main" id="{00545F5F-F0E1-142D-A55C-B3BF2303D1FB}"/>
              </a:ext>
            </a:extLst>
          </p:cNvPr>
          <p:cNvSpPr/>
          <p:nvPr/>
        </p:nvSpPr>
        <p:spPr>
          <a:xfrm>
            <a:off x="3814916" y="1959913"/>
            <a:ext cx="263126"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Rectangle 37">
            <a:extLst>
              <a:ext uri="{FF2B5EF4-FFF2-40B4-BE49-F238E27FC236}">
                <a16:creationId xmlns:a16="http://schemas.microsoft.com/office/drawing/2014/main" id="{993380B9-36B8-DDFB-264D-A54E799E6589}"/>
              </a:ext>
            </a:extLst>
          </p:cNvPr>
          <p:cNvSpPr/>
          <p:nvPr/>
        </p:nvSpPr>
        <p:spPr>
          <a:xfrm>
            <a:off x="2060135" y="3179616"/>
            <a:ext cx="821449" cy="214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TextBox 41">
            <a:extLst>
              <a:ext uri="{FF2B5EF4-FFF2-40B4-BE49-F238E27FC236}">
                <a16:creationId xmlns:a16="http://schemas.microsoft.com/office/drawing/2014/main" id="{484578C6-CEF3-1AE9-D059-E38D508B2717}"/>
              </a:ext>
            </a:extLst>
          </p:cNvPr>
          <p:cNvSpPr txBox="1"/>
          <p:nvPr/>
        </p:nvSpPr>
        <p:spPr>
          <a:xfrm>
            <a:off x="8078953" y="4298388"/>
            <a:ext cx="3629513" cy="646331"/>
          </a:xfrm>
          <a:prstGeom prst="rect">
            <a:avLst/>
          </a:prstGeom>
          <a:solidFill>
            <a:schemeClr val="accent4">
              <a:lumMod val="20000"/>
              <a:lumOff val="80000"/>
            </a:schemeClr>
          </a:solidFill>
        </p:spPr>
        <p:txBody>
          <a:bodyPr wrap="square" rtlCol="0">
            <a:spAutoFit/>
          </a:bodyPr>
          <a:lstStyle/>
          <a:p>
            <a:r>
              <a:rPr lang="lt-LT" sz="1800" b="0" i="0" u="none" strike="noStrike">
                <a:solidFill>
                  <a:srgbClr val="000000"/>
                </a:solidFill>
                <a:effectLst/>
                <a:latin typeface="Calibri" panose="020F0502020204030204" pitchFamily="34" charset="0"/>
              </a:rPr>
              <a:t>Sukurta</a:t>
            </a:r>
            <a:r>
              <a:rPr lang="en-GB" sz="1800" b="0" i="0" u="none" strike="noStrike">
                <a:solidFill>
                  <a:srgbClr val="000000"/>
                </a:solidFill>
                <a:effectLst/>
                <a:latin typeface="Calibri" panose="020F0502020204030204" pitchFamily="34" charset="0"/>
              </a:rPr>
              <a:t> </a:t>
            </a:r>
            <a:r>
              <a:rPr lang="lt-LT" sz="1800" b="0" i="0" u="none" strike="noStrike">
                <a:solidFill>
                  <a:srgbClr val="000000"/>
                </a:solidFill>
                <a:effectLst/>
                <a:latin typeface="Calibri" panose="020F0502020204030204" pitchFamily="34" charset="0"/>
              </a:rPr>
              <a:t>preliminarioji sutartis</a:t>
            </a:r>
            <a:r>
              <a:rPr lang="en-GB" sz="1800" b="0" i="0" u="none" strike="noStrike">
                <a:solidFill>
                  <a:srgbClr val="000000"/>
                </a:solidFill>
                <a:effectLst/>
                <a:latin typeface="Calibri" panose="020F0502020204030204" pitchFamily="34" charset="0"/>
              </a:rPr>
              <a:t> bus </a:t>
            </a:r>
            <a:r>
              <a:rPr lang="lt-LT" sz="1800" b="0" i="0" u="none" strike="noStrike">
                <a:solidFill>
                  <a:srgbClr val="000000"/>
                </a:solidFill>
                <a:effectLst/>
                <a:latin typeface="Calibri" panose="020F0502020204030204" pitchFamily="34" charset="0"/>
              </a:rPr>
              <a:t>matoma</a:t>
            </a:r>
            <a:r>
              <a:rPr lang="en-GB" sz="1800" b="0" i="0" u="none" strike="noStrike">
                <a:solidFill>
                  <a:srgbClr val="000000"/>
                </a:solidFill>
                <a:effectLst/>
                <a:latin typeface="Calibri" panose="020F0502020204030204" pitchFamily="34" charset="0"/>
              </a:rPr>
              <a:t> </a:t>
            </a:r>
            <a:r>
              <a:rPr lang="lt-LT" sz="1800" b="0" i="0" u="none" strike="noStrike">
                <a:solidFill>
                  <a:srgbClr val="000000"/>
                </a:solidFill>
                <a:effectLst/>
                <a:latin typeface="Calibri" panose="020F0502020204030204" pitchFamily="34" charset="0"/>
              </a:rPr>
              <a:t>„Prel. sut.</a:t>
            </a:r>
            <a:r>
              <a:rPr lang="en-GB" sz="1800" b="0" i="0" u="none" strike="noStrike">
                <a:solidFill>
                  <a:srgbClr val="000000"/>
                </a:solidFill>
                <a:effectLst/>
                <a:latin typeface="Calibri" panose="020F0502020204030204" pitchFamily="34" charset="0"/>
              </a:rPr>
              <a:t> </a:t>
            </a:r>
            <a:r>
              <a:rPr lang="lt-LT">
                <a:solidFill>
                  <a:srgbClr val="000000"/>
                </a:solidFill>
                <a:latin typeface="Calibri" panose="020F0502020204030204" pitchFamily="34" charset="0"/>
              </a:rPr>
              <a:t>s</a:t>
            </a:r>
            <a:r>
              <a:rPr lang="lt-LT" sz="1800" b="0" i="0" u="none" strike="noStrike">
                <a:solidFill>
                  <a:srgbClr val="000000"/>
                </a:solidFill>
                <a:effectLst/>
                <a:latin typeface="Calibri" panose="020F0502020204030204" pitchFamily="34" charset="0"/>
              </a:rPr>
              <a:t>ąraše“</a:t>
            </a:r>
            <a:endParaRPr lang="en-US"/>
          </a:p>
        </p:txBody>
      </p:sp>
      <p:cxnSp>
        <p:nvCxnSpPr>
          <p:cNvPr id="43" name="Straight Arrow Connector 2">
            <a:extLst>
              <a:ext uri="{FF2B5EF4-FFF2-40B4-BE49-F238E27FC236}">
                <a16:creationId xmlns:a16="http://schemas.microsoft.com/office/drawing/2014/main" id="{776E8C46-368C-417B-4726-15DB3417FC93}"/>
              </a:ext>
            </a:extLst>
          </p:cNvPr>
          <p:cNvCxnSpPr>
            <a:cxnSpLocks/>
          </p:cNvCxnSpPr>
          <p:nvPr/>
        </p:nvCxnSpPr>
        <p:spPr>
          <a:xfrm flipH="1">
            <a:off x="7281337" y="5063613"/>
            <a:ext cx="2612372" cy="5805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9" name="Rectangle 48">
            <a:extLst>
              <a:ext uri="{FF2B5EF4-FFF2-40B4-BE49-F238E27FC236}">
                <a16:creationId xmlns:a16="http://schemas.microsoft.com/office/drawing/2014/main" id="{EA9580C1-BFE6-B72C-7DE0-4FD6EA35C642}"/>
              </a:ext>
            </a:extLst>
          </p:cNvPr>
          <p:cNvSpPr/>
          <p:nvPr/>
        </p:nvSpPr>
        <p:spPr>
          <a:xfrm>
            <a:off x="4935794" y="4420170"/>
            <a:ext cx="835741" cy="24730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0" name="Rectangle 49">
            <a:extLst>
              <a:ext uri="{FF2B5EF4-FFF2-40B4-BE49-F238E27FC236}">
                <a16:creationId xmlns:a16="http://schemas.microsoft.com/office/drawing/2014/main" id="{CDF953E5-9037-0863-8397-8D3C5DEDD753}"/>
              </a:ext>
            </a:extLst>
          </p:cNvPr>
          <p:cNvSpPr/>
          <p:nvPr/>
        </p:nvSpPr>
        <p:spPr>
          <a:xfrm>
            <a:off x="4956711" y="5475210"/>
            <a:ext cx="922979" cy="1849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15821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0321FCA5-846C-D918-3CB7-6D9F98E1DA84}"/>
              </a:ext>
            </a:extLst>
          </p:cNvPr>
          <p:cNvPicPr>
            <a:picLocks noChangeAspect="1"/>
          </p:cNvPicPr>
          <p:nvPr/>
        </p:nvPicPr>
        <p:blipFill>
          <a:blip r:embed="rId2"/>
          <a:stretch>
            <a:fillRect/>
          </a:stretch>
        </p:blipFill>
        <p:spPr>
          <a:xfrm>
            <a:off x="270885" y="1439028"/>
            <a:ext cx="11508160" cy="19154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9231086" y="6497905"/>
            <a:ext cx="2743200" cy="365125"/>
          </a:xfrm>
        </p:spPr>
        <p:txBody>
          <a:bodyPr/>
          <a:lstStyle/>
          <a:p>
            <a:fld id="{49EC5416-78B8-4F37-B286-A40543F63F6D}" type="slidenum">
              <a:rPr lang="en-US" smtClean="0"/>
              <a:pPr/>
              <a:t>17</a:t>
            </a:fld>
            <a:endParaRPr lang="en-US"/>
          </a:p>
        </p:txBody>
      </p:sp>
      <p:sp>
        <p:nvSpPr>
          <p:cNvPr id="26" name="Pavadinimas 1">
            <a:extLst>
              <a:ext uri="{FF2B5EF4-FFF2-40B4-BE49-F238E27FC236}">
                <a16:creationId xmlns:a16="http://schemas.microsoft.com/office/drawing/2014/main" id="{5EE7355D-37D6-0B67-20FC-855E09E41C53}"/>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33" name="Rectangle 32">
            <a:extLst>
              <a:ext uri="{FF2B5EF4-FFF2-40B4-BE49-F238E27FC236}">
                <a16:creationId xmlns:a16="http://schemas.microsoft.com/office/drawing/2014/main" id="{633BE633-B5F6-1D84-A2B1-2708630A8DBB}"/>
              </a:ext>
            </a:extLst>
          </p:cNvPr>
          <p:cNvSpPr/>
          <p:nvPr/>
        </p:nvSpPr>
        <p:spPr>
          <a:xfrm>
            <a:off x="281392" y="1537126"/>
            <a:ext cx="338040" cy="2031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Rectangle 33">
            <a:extLst>
              <a:ext uri="{FF2B5EF4-FFF2-40B4-BE49-F238E27FC236}">
                <a16:creationId xmlns:a16="http://schemas.microsoft.com/office/drawing/2014/main" id="{295A2369-9D7B-E8B6-A974-34E4DA4204A0}"/>
              </a:ext>
            </a:extLst>
          </p:cNvPr>
          <p:cNvSpPr/>
          <p:nvPr/>
        </p:nvSpPr>
        <p:spPr>
          <a:xfrm>
            <a:off x="3500283" y="1537126"/>
            <a:ext cx="1111045"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Rectangle 34">
            <a:extLst>
              <a:ext uri="{FF2B5EF4-FFF2-40B4-BE49-F238E27FC236}">
                <a16:creationId xmlns:a16="http://schemas.microsoft.com/office/drawing/2014/main" id="{31A2A25E-FBC0-06F6-59B7-A489558FEF20}"/>
              </a:ext>
            </a:extLst>
          </p:cNvPr>
          <p:cNvSpPr/>
          <p:nvPr/>
        </p:nvSpPr>
        <p:spPr>
          <a:xfrm>
            <a:off x="3500283" y="2844816"/>
            <a:ext cx="1199536"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Oval 3">
            <a:extLst>
              <a:ext uri="{FF2B5EF4-FFF2-40B4-BE49-F238E27FC236}">
                <a16:creationId xmlns:a16="http://schemas.microsoft.com/office/drawing/2014/main" id="{318999AA-8B27-DE1C-0044-0CA8E069CC4B}"/>
              </a:ext>
            </a:extLst>
          </p:cNvPr>
          <p:cNvSpPr/>
          <p:nvPr/>
        </p:nvSpPr>
        <p:spPr>
          <a:xfrm>
            <a:off x="208096" y="10994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FD17E9C7-90B4-64C2-6DAE-93E7119161F9}"/>
              </a:ext>
            </a:extLst>
          </p:cNvPr>
          <p:cNvSpPr/>
          <p:nvPr/>
        </p:nvSpPr>
        <p:spPr>
          <a:xfrm>
            <a:off x="4369012" y="10994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8" name="Oval 3">
            <a:extLst>
              <a:ext uri="{FF2B5EF4-FFF2-40B4-BE49-F238E27FC236}">
                <a16:creationId xmlns:a16="http://schemas.microsoft.com/office/drawing/2014/main" id="{929D9A11-C152-519E-314B-CA4FA32B3EB5}"/>
              </a:ext>
            </a:extLst>
          </p:cNvPr>
          <p:cNvSpPr/>
          <p:nvPr/>
        </p:nvSpPr>
        <p:spPr>
          <a:xfrm>
            <a:off x="4611328" y="246076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0" name="Picture 39">
            <a:extLst>
              <a:ext uri="{FF2B5EF4-FFF2-40B4-BE49-F238E27FC236}">
                <a16:creationId xmlns:a16="http://schemas.microsoft.com/office/drawing/2014/main" id="{89E91B84-2D1F-7189-F084-A4B3D9496AAD}"/>
              </a:ext>
            </a:extLst>
          </p:cNvPr>
          <p:cNvPicPr>
            <a:picLocks noChangeAspect="1"/>
          </p:cNvPicPr>
          <p:nvPr/>
        </p:nvPicPr>
        <p:blipFill>
          <a:blip r:embed="rId4"/>
          <a:stretch>
            <a:fillRect/>
          </a:stretch>
        </p:blipFill>
        <p:spPr>
          <a:xfrm>
            <a:off x="281392" y="3537239"/>
            <a:ext cx="10684938" cy="1997463"/>
          </a:xfrm>
          <a:prstGeom prst="rect">
            <a:avLst/>
          </a:prstGeom>
        </p:spPr>
      </p:pic>
      <p:sp>
        <p:nvSpPr>
          <p:cNvPr id="41" name="TextBox 40">
            <a:extLst>
              <a:ext uri="{FF2B5EF4-FFF2-40B4-BE49-F238E27FC236}">
                <a16:creationId xmlns:a16="http://schemas.microsoft.com/office/drawing/2014/main" id="{63E7B1D2-3796-64F6-7E4B-B063BD5A092D}"/>
              </a:ext>
            </a:extLst>
          </p:cNvPr>
          <p:cNvSpPr txBox="1"/>
          <p:nvPr/>
        </p:nvSpPr>
        <p:spPr>
          <a:xfrm>
            <a:off x="8375602" y="5391781"/>
            <a:ext cx="3203563" cy="1200329"/>
          </a:xfrm>
          <a:prstGeom prst="rect">
            <a:avLst/>
          </a:prstGeom>
          <a:solidFill>
            <a:schemeClr val="accent4">
              <a:lumMod val="20000"/>
              <a:lumOff val="80000"/>
            </a:schemeClr>
          </a:solidFill>
        </p:spPr>
        <p:txBody>
          <a:bodyPr wrap="square" rtlCol="0">
            <a:spAutoFit/>
          </a:bodyPr>
          <a:lstStyle/>
          <a:p>
            <a:r>
              <a:rPr lang="lt-LT"/>
              <a:t>Iš preliminarių sutarčių sąrašo pasirenkami sutartį, kurios pagrindu inicijuojama Atnaujinto varžymosi procedūra</a:t>
            </a:r>
            <a:endParaRPr lang="en-US"/>
          </a:p>
        </p:txBody>
      </p:sp>
      <p:cxnSp>
        <p:nvCxnSpPr>
          <p:cNvPr id="42" name="Straight Arrow Connector 2">
            <a:extLst>
              <a:ext uri="{FF2B5EF4-FFF2-40B4-BE49-F238E27FC236}">
                <a16:creationId xmlns:a16="http://schemas.microsoft.com/office/drawing/2014/main" id="{3338AB1D-196D-E751-7284-0D25BB96E792}"/>
              </a:ext>
            </a:extLst>
          </p:cNvPr>
          <p:cNvCxnSpPr>
            <a:cxnSpLocks/>
          </p:cNvCxnSpPr>
          <p:nvPr/>
        </p:nvCxnSpPr>
        <p:spPr>
          <a:xfrm flipH="1" flipV="1">
            <a:off x="3500283" y="5014452"/>
            <a:ext cx="4948084" cy="65550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97C3D92A-98DA-8526-3289-65A8713AD455}"/>
              </a:ext>
            </a:extLst>
          </p:cNvPr>
          <p:cNvSpPr/>
          <p:nvPr/>
        </p:nvSpPr>
        <p:spPr>
          <a:xfrm>
            <a:off x="619432" y="4850047"/>
            <a:ext cx="1199536" cy="1926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Oval 3">
            <a:extLst>
              <a:ext uri="{FF2B5EF4-FFF2-40B4-BE49-F238E27FC236}">
                <a16:creationId xmlns:a16="http://schemas.microsoft.com/office/drawing/2014/main" id="{C3FE8262-D438-452D-E7AD-D53D35D98FAB}"/>
              </a:ext>
            </a:extLst>
          </p:cNvPr>
          <p:cNvSpPr/>
          <p:nvPr/>
        </p:nvSpPr>
        <p:spPr>
          <a:xfrm>
            <a:off x="1825309" y="47543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AFF26E9-BABE-6156-0906-60CBE1B62BE1}"/>
              </a:ext>
            </a:extLst>
          </p:cNvPr>
          <p:cNvPicPr>
            <a:picLocks noChangeAspect="1"/>
          </p:cNvPicPr>
          <p:nvPr/>
        </p:nvPicPr>
        <p:blipFill>
          <a:blip r:embed="rId2"/>
          <a:stretch>
            <a:fillRect/>
          </a:stretch>
        </p:blipFill>
        <p:spPr>
          <a:xfrm>
            <a:off x="226470" y="4202640"/>
            <a:ext cx="11447058" cy="1099343"/>
          </a:xfrm>
          <a:prstGeom prst="rect">
            <a:avLst/>
          </a:prstGeom>
        </p:spPr>
      </p:pic>
      <p:pic>
        <p:nvPicPr>
          <p:cNvPr id="4" name="Picture 3">
            <a:extLst>
              <a:ext uri="{FF2B5EF4-FFF2-40B4-BE49-F238E27FC236}">
                <a16:creationId xmlns:a16="http://schemas.microsoft.com/office/drawing/2014/main" id="{83A35A55-9766-A95C-B13E-E2A1BCE3EC8F}"/>
              </a:ext>
            </a:extLst>
          </p:cNvPr>
          <p:cNvPicPr>
            <a:picLocks noChangeAspect="1"/>
          </p:cNvPicPr>
          <p:nvPr/>
        </p:nvPicPr>
        <p:blipFill>
          <a:blip r:embed="rId3"/>
          <a:stretch>
            <a:fillRect/>
          </a:stretch>
        </p:blipFill>
        <p:spPr>
          <a:xfrm>
            <a:off x="226470" y="1284547"/>
            <a:ext cx="3756986" cy="2568163"/>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25" name="Rectangle 10">
            <a:extLst>
              <a:ext uri="{FF2B5EF4-FFF2-40B4-BE49-F238E27FC236}">
                <a16:creationId xmlns:a16="http://schemas.microsoft.com/office/drawing/2014/main" id="{73C8F991-4C4F-5124-973B-1D79D97BA0CF}"/>
              </a:ext>
            </a:extLst>
          </p:cNvPr>
          <p:cNvSpPr/>
          <p:nvPr/>
        </p:nvSpPr>
        <p:spPr>
          <a:xfrm>
            <a:off x="2347279" y="1556006"/>
            <a:ext cx="1492214" cy="2876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10">
            <a:extLst>
              <a:ext uri="{FF2B5EF4-FFF2-40B4-BE49-F238E27FC236}">
                <a16:creationId xmlns:a16="http://schemas.microsoft.com/office/drawing/2014/main" id="{C9A1B6E0-39D8-2F95-3A08-767F3D585B9D}"/>
              </a:ext>
            </a:extLst>
          </p:cNvPr>
          <p:cNvSpPr/>
          <p:nvPr/>
        </p:nvSpPr>
        <p:spPr>
          <a:xfrm>
            <a:off x="10181758" y="4768645"/>
            <a:ext cx="1491769" cy="2949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
            <a:extLst>
              <a:ext uri="{FF2B5EF4-FFF2-40B4-BE49-F238E27FC236}">
                <a16:creationId xmlns:a16="http://schemas.microsoft.com/office/drawing/2014/main" id="{69342DC0-F43B-525C-F659-E40F657490DE}"/>
              </a:ext>
            </a:extLst>
          </p:cNvPr>
          <p:cNvSpPr/>
          <p:nvPr/>
        </p:nvSpPr>
        <p:spPr>
          <a:xfrm>
            <a:off x="1862647" y="120667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6" name="Oval 4">
            <a:extLst>
              <a:ext uri="{FF2B5EF4-FFF2-40B4-BE49-F238E27FC236}">
                <a16:creationId xmlns:a16="http://schemas.microsoft.com/office/drawing/2014/main" id="{A4269504-EFA0-7810-D583-49A1F7A16C11}"/>
              </a:ext>
            </a:extLst>
          </p:cNvPr>
          <p:cNvSpPr/>
          <p:nvPr/>
        </p:nvSpPr>
        <p:spPr>
          <a:xfrm>
            <a:off x="4082843" y="20479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7" name="Oval 4">
            <a:extLst>
              <a:ext uri="{FF2B5EF4-FFF2-40B4-BE49-F238E27FC236}">
                <a16:creationId xmlns:a16="http://schemas.microsoft.com/office/drawing/2014/main" id="{E32D38A5-0FF5-601F-44D9-8FF667ECD212}"/>
              </a:ext>
            </a:extLst>
          </p:cNvPr>
          <p:cNvSpPr/>
          <p:nvPr/>
        </p:nvSpPr>
        <p:spPr>
          <a:xfrm>
            <a:off x="11353800" y="43845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TextBox 20">
            <a:extLst>
              <a:ext uri="{FF2B5EF4-FFF2-40B4-BE49-F238E27FC236}">
                <a16:creationId xmlns:a16="http://schemas.microsoft.com/office/drawing/2014/main" id="{10220B33-7C5C-2A3D-A938-27D1BA4F8703}"/>
              </a:ext>
            </a:extLst>
          </p:cNvPr>
          <p:cNvSpPr txBox="1"/>
          <p:nvPr/>
        </p:nvSpPr>
        <p:spPr>
          <a:xfrm>
            <a:off x="4261280" y="1553990"/>
            <a:ext cx="3756986" cy="369332"/>
          </a:xfrm>
          <a:prstGeom prst="rect">
            <a:avLst/>
          </a:prstGeom>
          <a:solidFill>
            <a:schemeClr val="accent4">
              <a:lumMod val="20000"/>
              <a:lumOff val="80000"/>
            </a:schemeClr>
          </a:solidFill>
        </p:spPr>
        <p:txBody>
          <a:bodyPr wrap="square" rtlCol="0">
            <a:spAutoFit/>
          </a:bodyPr>
          <a:lstStyle/>
          <a:p>
            <a:r>
              <a:rPr lang="lt-LT"/>
              <a:t>Pasirenkama „Rodyti pirkimo meniu“</a:t>
            </a:r>
            <a:endParaRPr lang="en-US"/>
          </a:p>
        </p:txBody>
      </p:sp>
      <p:cxnSp>
        <p:nvCxnSpPr>
          <p:cNvPr id="23" name="Tiesioji rodyklės jungtis 22">
            <a:extLst>
              <a:ext uri="{FF2B5EF4-FFF2-40B4-BE49-F238E27FC236}">
                <a16:creationId xmlns:a16="http://schemas.microsoft.com/office/drawing/2014/main" id="{765A5CD0-ADE4-E05A-ABDF-05BF7F4C3406}"/>
              </a:ext>
            </a:extLst>
          </p:cNvPr>
          <p:cNvCxnSpPr>
            <a:cxnSpLocks/>
          </p:cNvCxnSpPr>
          <p:nvPr/>
        </p:nvCxnSpPr>
        <p:spPr>
          <a:xfrm flipH="1">
            <a:off x="3839493" y="1699849"/>
            <a:ext cx="48670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10">
            <a:extLst>
              <a:ext uri="{FF2B5EF4-FFF2-40B4-BE49-F238E27FC236}">
                <a16:creationId xmlns:a16="http://schemas.microsoft.com/office/drawing/2014/main" id="{4546006A-EE18-2D45-026B-9FC6651DB8E6}"/>
              </a:ext>
            </a:extLst>
          </p:cNvPr>
          <p:cNvSpPr/>
          <p:nvPr/>
        </p:nvSpPr>
        <p:spPr>
          <a:xfrm>
            <a:off x="2501506" y="2062738"/>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avadinimas 1">
            <a:extLst>
              <a:ext uri="{FF2B5EF4-FFF2-40B4-BE49-F238E27FC236}">
                <a16:creationId xmlns:a16="http://schemas.microsoft.com/office/drawing/2014/main" id="{56931721-1574-680D-1BCC-B6DBE5489128}"/>
              </a:ext>
            </a:extLst>
          </p:cNvPr>
          <p:cNvSpPr txBox="1">
            <a:spLocks/>
          </p:cNvSpPr>
          <p:nvPr/>
        </p:nvSpPr>
        <p:spPr>
          <a:xfrm>
            <a:off x="2834653" y="51734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Tree>
    <p:extLst>
      <p:ext uri="{BB962C8B-B14F-4D97-AF65-F5344CB8AC3E}">
        <p14:creationId xmlns:p14="http://schemas.microsoft.com/office/powerpoint/2010/main" val="3332424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19</a:t>
            </a:fld>
            <a:endParaRPr lang="en-US"/>
          </a:p>
        </p:txBody>
      </p:sp>
      <p:pic>
        <p:nvPicPr>
          <p:cNvPr id="6" name="Picture 5">
            <a:extLst>
              <a:ext uri="{FF2B5EF4-FFF2-40B4-BE49-F238E27FC236}">
                <a16:creationId xmlns:a16="http://schemas.microsoft.com/office/drawing/2014/main" id="{771A2C02-D204-146C-9CD8-30503297E9E8}"/>
              </a:ext>
            </a:extLst>
          </p:cNvPr>
          <p:cNvPicPr>
            <a:picLocks noChangeAspect="1"/>
          </p:cNvPicPr>
          <p:nvPr/>
        </p:nvPicPr>
        <p:blipFill>
          <a:blip r:embed="rId3"/>
          <a:stretch>
            <a:fillRect/>
          </a:stretch>
        </p:blipFill>
        <p:spPr>
          <a:xfrm>
            <a:off x="833091" y="1465097"/>
            <a:ext cx="4941096" cy="3927806"/>
          </a:xfrm>
          <a:prstGeom prst="rect">
            <a:avLst/>
          </a:prstGeom>
        </p:spPr>
      </p:pic>
      <p:sp>
        <p:nvSpPr>
          <p:cNvPr id="11" name="Pavadinimas 1">
            <a:extLst>
              <a:ext uri="{FF2B5EF4-FFF2-40B4-BE49-F238E27FC236}">
                <a16:creationId xmlns:a16="http://schemas.microsoft.com/office/drawing/2014/main" id="{5166F5C7-0AD9-25D2-465E-2F7C4D0EF629}"/>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12" name="Arrow: Right 11">
            <a:extLst>
              <a:ext uri="{FF2B5EF4-FFF2-40B4-BE49-F238E27FC236}">
                <a16:creationId xmlns:a16="http://schemas.microsoft.com/office/drawing/2014/main" id="{C462777F-D6A8-4554-A196-F374CDAEEA92}"/>
              </a:ext>
            </a:extLst>
          </p:cNvPr>
          <p:cNvSpPr/>
          <p:nvPr/>
        </p:nvSpPr>
        <p:spPr>
          <a:xfrm>
            <a:off x="117097" y="1942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446FCA5B-2161-19D6-FBDD-CFCBC55E9EE7}"/>
              </a:ext>
            </a:extLst>
          </p:cNvPr>
          <p:cNvSpPr/>
          <p:nvPr/>
        </p:nvSpPr>
        <p:spPr>
          <a:xfrm>
            <a:off x="110855" y="29784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7AE39EF6-7ED4-805F-0E0A-6B857C74FFFF}"/>
              </a:ext>
            </a:extLst>
          </p:cNvPr>
          <p:cNvSpPr/>
          <p:nvPr/>
        </p:nvSpPr>
        <p:spPr>
          <a:xfrm>
            <a:off x="110855" y="37160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0972209-D206-C44D-15AD-7313923AA8B0}"/>
              </a:ext>
            </a:extLst>
          </p:cNvPr>
          <p:cNvSpPr txBox="1"/>
          <p:nvPr/>
        </p:nvSpPr>
        <p:spPr>
          <a:xfrm>
            <a:off x="2899034" y="4637507"/>
            <a:ext cx="2527817" cy="369332"/>
          </a:xfrm>
          <a:prstGeom prst="rect">
            <a:avLst/>
          </a:prstGeom>
          <a:solidFill>
            <a:schemeClr val="accent4">
              <a:lumMod val="20000"/>
              <a:lumOff val="80000"/>
            </a:schemeClr>
          </a:solidFill>
        </p:spPr>
        <p:txBody>
          <a:bodyPr wrap="square" rtlCol="0">
            <a:spAutoFit/>
          </a:bodyPr>
          <a:lstStyle/>
          <a:p>
            <a:r>
              <a:rPr lang="lt-LT"/>
              <a:t>Užsipildo automatiškai</a:t>
            </a:r>
            <a:endParaRPr lang="en-US"/>
          </a:p>
        </p:txBody>
      </p:sp>
      <p:cxnSp>
        <p:nvCxnSpPr>
          <p:cNvPr id="16" name="Straight Arrow Connector 2">
            <a:extLst>
              <a:ext uri="{FF2B5EF4-FFF2-40B4-BE49-F238E27FC236}">
                <a16:creationId xmlns:a16="http://schemas.microsoft.com/office/drawing/2014/main" id="{AFC175F7-7861-F31D-E079-6E33B7132A9D}"/>
              </a:ext>
            </a:extLst>
          </p:cNvPr>
          <p:cNvCxnSpPr>
            <a:cxnSpLocks/>
          </p:cNvCxnSpPr>
          <p:nvPr/>
        </p:nvCxnSpPr>
        <p:spPr>
          <a:xfrm flipH="1" flipV="1">
            <a:off x="1809135" y="4282912"/>
            <a:ext cx="1494504" cy="4267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6921D0B-7CB5-CECB-C8C4-14238307FE71}"/>
              </a:ext>
            </a:extLst>
          </p:cNvPr>
          <p:cNvPicPr>
            <a:picLocks noChangeAspect="1"/>
          </p:cNvPicPr>
          <p:nvPr/>
        </p:nvPicPr>
        <p:blipFill>
          <a:blip r:embed="rId4"/>
          <a:stretch>
            <a:fillRect/>
          </a:stretch>
        </p:blipFill>
        <p:spPr>
          <a:xfrm>
            <a:off x="6741979" y="1335376"/>
            <a:ext cx="5273375" cy="3784290"/>
          </a:xfrm>
          <a:prstGeom prst="rect">
            <a:avLst/>
          </a:prstGeom>
        </p:spPr>
      </p:pic>
      <p:sp>
        <p:nvSpPr>
          <p:cNvPr id="26" name="Arrow: Right 25">
            <a:extLst>
              <a:ext uri="{FF2B5EF4-FFF2-40B4-BE49-F238E27FC236}">
                <a16:creationId xmlns:a16="http://schemas.microsoft.com/office/drawing/2014/main" id="{B2FB68A5-5A43-60A8-1F77-3F886CF1A6DD}"/>
              </a:ext>
            </a:extLst>
          </p:cNvPr>
          <p:cNvSpPr/>
          <p:nvPr/>
        </p:nvSpPr>
        <p:spPr>
          <a:xfrm>
            <a:off x="6017027" y="269074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Arrow: Right 31">
            <a:extLst>
              <a:ext uri="{FF2B5EF4-FFF2-40B4-BE49-F238E27FC236}">
                <a16:creationId xmlns:a16="http://schemas.microsoft.com/office/drawing/2014/main" id="{3828927F-FDCE-DA6C-BDAD-08CFD44BF2E2}"/>
              </a:ext>
            </a:extLst>
          </p:cNvPr>
          <p:cNvSpPr/>
          <p:nvPr/>
        </p:nvSpPr>
        <p:spPr>
          <a:xfrm>
            <a:off x="6017027" y="3726048"/>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5" name="Arrow: Right 34">
            <a:extLst>
              <a:ext uri="{FF2B5EF4-FFF2-40B4-BE49-F238E27FC236}">
                <a16:creationId xmlns:a16="http://schemas.microsoft.com/office/drawing/2014/main" id="{463F3EC1-B0F7-6A30-4E06-0BDC0036D9C3}"/>
              </a:ext>
            </a:extLst>
          </p:cNvPr>
          <p:cNvSpPr/>
          <p:nvPr/>
        </p:nvSpPr>
        <p:spPr>
          <a:xfrm>
            <a:off x="6017027" y="410361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D2EC4C62-0CB2-063B-08E9-80F89F13D788}"/>
              </a:ext>
            </a:extLst>
          </p:cNvPr>
          <p:cNvSpPr/>
          <p:nvPr/>
        </p:nvSpPr>
        <p:spPr>
          <a:xfrm>
            <a:off x="6017027" y="491336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Arrow: Right 38">
            <a:extLst>
              <a:ext uri="{FF2B5EF4-FFF2-40B4-BE49-F238E27FC236}">
                <a16:creationId xmlns:a16="http://schemas.microsoft.com/office/drawing/2014/main" id="{3CADB6E5-D50D-CBAE-4D0D-1374D3D3D005}"/>
              </a:ext>
            </a:extLst>
          </p:cNvPr>
          <p:cNvSpPr/>
          <p:nvPr/>
        </p:nvSpPr>
        <p:spPr>
          <a:xfrm>
            <a:off x="6017027" y="4547859"/>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36064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4" name="TextBox 2">
            <a:extLst>
              <a:ext uri="{FF2B5EF4-FFF2-40B4-BE49-F238E27FC236}">
                <a16:creationId xmlns:a16="http://schemas.microsoft.com/office/drawing/2014/main" id="{864D25C4-4CC0-7910-67CD-F3F0EBAF00C3}"/>
              </a:ext>
            </a:extLst>
          </p:cNvPr>
          <p:cNvSpPr txBox="1"/>
          <p:nvPr/>
        </p:nvSpPr>
        <p:spPr>
          <a:xfrm>
            <a:off x="439743" y="488452"/>
            <a:ext cx="11958734"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3600">
                <a:cs typeface="Times New Roman" panose="02020603050405020304" pitchFamily="18" charset="0"/>
              </a:rPr>
              <a:t>Atnaujinto varžymosi, pradėto iki 2024-12-01, perkėlimas į naująją CVP IS sistemą</a:t>
            </a:r>
          </a:p>
        </p:txBody>
      </p:sp>
      <p:sp>
        <p:nvSpPr>
          <p:cNvPr id="5" name="Stačiakampis 6">
            <a:extLst>
              <a:ext uri="{FF2B5EF4-FFF2-40B4-BE49-F238E27FC236}">
                <a16:creationId xmlns:a16="http://schemas.microsoft.com/office/drawing/2014/main" id="{109861AC-140D-120E-08B8-539C8315CD72}"/>
              </a:ext>
            </a:extLst>
          </p:cNvPr>
          <p:cNvSpPr/>
          <p:nvPr/>
        </p:nvSpPr>
        <p:spPr>
          <a:xfrm>
            <a:off x="439743" y="1688781"/>
            <a:ext cx="10530840" cy="2246769"/>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2800">
                <a:cs typeface="Times New Roman" panose="02020603050405020304" pitchFamily="18" charset="0"/>
              </a:rPr>
              <a:t>Šiose skaidrėse pateiktos instrukcijos, kaip naujoje CVP IS sukurti senoje CVP IS paskelbto Atnaujinto varžymosi preliminariosios sutarties pagrindu (toliau – Atnaujintas varžymasis), kuriame pasiūlymų pateikimo terminas nesibaigęs, aplinką, kad būtų galima tęsti pirkimo procedūras.</a:t>
            </a:r>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626938-2C06-4C62-2032-0639DA033332}"/>
              </a:ext>
            </a:extLst>
          </p:cNvPr>
          <p:cNvPicPr>
            <a:picLocks noChangeAspect="1"/>
          </p:cNvPicPr>
          <p:nvPr/>
        </p:nvPicPr>
        <p:blipFill>
          <a:blip r:embed="rId2"/>
          <a:stretch>
            <a:fillRect/>
          </a:stretch>
        </p:blipFill>
        <p:spPr>
          <a:xfrm>
            <a:off x="1376519" y="1130249"/>
            <a:ext cx="10353367" cy="473280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5" name="Pavadinimas 1">
            <a:extLst>
              <a:ext uri="{FF2B5EF4-FFF2-40B4-BE49-F238E27FC236}">
                <a16:creationId xmlns:a16="http://schemas.microsoft.com/office/drawing/2014/main" id="{6B4050AE-93BA-3D4B-5DAB-C169E0A96261}"/>
              </a:ext>
            </a:extLst>
          </p:cNvPr>
          <p:cNvSpPr txBox="1">
            <a:spLocks/>
          </p:cNvSpPr>
          <p:nvPr/>
        </p:nvSpPr>
        <p:spPr>
          <a:xfrm>
            <a:off x="2324267" y="440859"/>
            <a:ext cx="8618898"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11" name="Rectangle 10">
            <a:extLst>
              <a:ext uri="{FF2B5EF4-FFF2-40B4-BE49-F238E27FC236}">
                <a16:creationId xmlns:a16="http://schemas.microsoft.com/office/drawing/2014/main" id="{2F62D99E-CBCA-982F-A103-70CA7A0BB7F1}"/>
              </a:ext>
            </a:extLst>
          </p:cNvPr>
          <p:cNvSpPr/>
          <p:nvPr/>
        </p:nvSpPr>
        <p:spPr>
          <a:xfrm>
            <a:off x="11002298" y="5614219"/>
            <a:ext cx="717754" cy="2363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5C278615-3F71-D6F7-5DB1-07E00FE32ADF}"/>
              </a:ext>
            </a:extLst>
          </p:cNvPr>
          <p:cNvSpPr txBox="1"/>
          <p:nvPr/>
        </p:nvSpPr>
        <p:spPr>
          <a:xfrm>
            <a:off x="8877211" y="4392209"/>
            <a:ext cx="3083732" cy="369332"/>
          </a:xfrm>
          <a:prstGeom prst="rect">
            <a:avLst/>
          </a:prstGeom>
          <a:solidFill>
            <a:schemeClr val="accent4">
              <a:lumMod val="20000"/>
              <a:lumOff val="80000"/>
            </a:schemeClr>
          </a:solidFill>
        </p:spPr>
        <p:txBody>
          <a:bodyPr wrap="square" rtlCol="0">
            <a:spAutoFit/>
          </a:bodyPr>
          <a:lstStyle/>
          <a:p>
            <a:r>
              <a:rPr lang="lt-LT"/>
              <a:t>Pasirenkama „Sukurti pirkimą“</a:t>
            </a:r>
            <a:endParaRPr lang="en-US"/>
          </a:p>
        </p:txBody>
      </p:sp>
      <p:cxnSp>
        <p:nvCxnSpPr>
          <p:cNvPr id="13" name="Straight Arrow Connector 2">
            <a:extLst>
              <a:ext uri="{FF2B5EF4-FFF2-40B4-BE49-F238E27FC236}">
                <a16:creationId xmlns:a16="http://schemas.microsoft.com/office/drawing/2014/main" id="{6A905EAD-FC58-95C4-7860-BD7C32E6E4FA}"/>
              </a:ext>
            </a:extLst>
          </p:cNvPr>
          <p:cNvCxnSpPr>
            <a:cxnSpLocks/>
          </p:cNvCxnSpPr>
          <p:nvPr/>
        </p:nvCxnSpPr>
        <p:spPr>
          <a:xfrm>
            <a:off x="11000232" y="4761541"/>
            <a:ext cx="245022" cy="8523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Arrow: Right 15">
            <a:extLst>
              <a:ext uri="{FF2B5EF4-FFF2-40B4-BE49-F238E27FC236}">
                <a16:creationId xmlns:a16="http://schemas.microsoft.com/office/drawing/2014/main" id="{9B9F4C88-6D74-7CC7-1578-0227F8C0CA4F}"/>
              </a:ext>
            </a:extLst>
          </p:cNvPr>
          <p:cNvSpPr/>
          <p:nvPr/>
        </p:nvSpPr>
        <p:spPr>
          <a:xfrm>
            <a:off x="585453" y="122508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827BA74B-683B-0184-C205-F517486CA466}"/>
              </a:ext>
            </a:extLst>
          </p:cNvPr>
          <p:cNvSpPr/>
          <p:nvPr/>
        </p:nvSpPr>
        <p:spPr>
          <a:xfrm>
            <a:off x="1508449" y="1225080"/>
            <a:ext cx="231862" cy="1790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0AB63E2-8FCD-3EB9-AC2E-A94E772771FF}"/>
              </a:ext>
            </a:extLst>
          </p:cNvPr>
          <p:cNvSpPr txBox="1"/>
          <p:nvPr/>
        </p:nvSpPr>
        <p:spPr>
          <a:xfrm>
            <a:off x="3798492" y="2356423"/>
            <a:ext cx="2527817" cy="369332"/>
          </a:xfrm>
          <a:prstGeom prst="rect">
            <a:avLst/>
          </a:prstGeom>
          <a:solidFill>
            <a:schemeClr val="accent4">
              <a:lumMod val="20000"/>
              <a:lumOff val="80000"/>
            </a:schemeClr>
          </a:solidFill>
        </p:spPr>
        <p:txBody>
          <a:bodyPr wrap="square" rtlCol="0">
            <a:spAutoFit/>
          </a:bodyPr>
          <a:lstStyle/>
          <a:p>
            <a:r>
              <a:rPr lang="lt-LT"/>
              <a:t>Užsipildo automatiškai</a:t>
            </a:r>
            <a:endParaRPr lang="en-US"/>
          </a:p>
        </p:txBody>
      </p:sp>
      <p:cxnSp>
        <p:nvCxnSpPr>
          <p:cNvPr id="30" name="Straight Arrow Connector 2">
            <a:extLst>
              <a:ext uri="{FF2B5EF4-FFF2-40B4-BE49-F238E27FC236}">
                <a16:creationId xmlns:a16="http://schemas.microsoft.com/office/drawing/2014/main" id="{3F1A46B9-B715-81E6-7374-6BA32DA97595}"/>
              </a:ext>
            </a:extLst>
          </p:cNvPr>
          <p:cNvCxnSpPr>
            <a:cxnSpLocks/>
          </p:cNvCxnSpPr>
          <p:nvPr/>
        </p:nvCxnSpPr>
        <p:spPr>
          <a:xfrm flipH="1">
            <a:off x="2470860" y="2623991"/>
            <a:ext cx="1327631" cy="14393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10">
            <a:extLst>
              <a:ext uri="{FF2B5EF4-FFF2-40B4-BE49-F238E27FC236}">
                <a16:creationId xmlns:a16="http://schemas.microsoft.com/office/drawing/2014/main" id="{A4791DEB-0A8F-3A09-E1FE-5039495765DA}"/>
              </a:ext>
            </a:extLst>
          </p:cNvPr>
          <p:cNvSpPr/>
          <p:nvPr/>
        </p:nvSpPr>
        <p:spPr>
          <a:xfrm>
            <a:off x="1488786" y="5044912"/>
            <a:ext cx="231862" cy="1790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a:extLst>
              <a:ext uri="{FF2B5EF4-FFF2-40B4-BE49-F238E27FC236}">
                <a16:creationId xmlns:a16="http://schemas.microsoft.com/office/drawing/2014/main" id="{C4FBCB2B-A447-812F-36D7-E7D743FC7AB0}"/>
              </a:ext>
            </a:extLst>
          </p:cNvPr>
          <p:cNvPicPr>
            <a:picLocks noChangeAspect="1"/>
          </p:cNvPicPr>
          <p:nvPr/>
        </p:nvPicPr>
        <p:blipFill>
          <a:blip r:embed="rId4"/>
          <a:stretch>
            <a:fillRect/>
          </a:stretch>
        </p:blipFill>
        <p:spPr>
          <a:xfrm>
            <a:off x="2256056" y="5500023"/>
            <a:ext cx="3452159" cy="1341236"/>
          </a:xfrm>
          <a:prstGeom prst="rect">
            <a:avLst/>
          </a:prstGeom>
        </p:spPr>
      </p:pic>
      <p:sp>
        <p:nvSpPr>
          <p:cNvPr id="37" name="Rectangle 36">
            <a:extLst>
              <a:ext uri="{FF2B5EF4-FFF2-40B4-BE49-F238E27FC236}">
                <a16:creationId xmlns:a16="http://schemas.microsoft.com/office/drawing/2014/main" id="{F413949B-ADC6-BC83-3EFC-91EC70EF33CA}"/>
              </a:ext>
            </a:extLst>
          </p:cNvPr>
          <p:cNvSpPr/>
          <p:nvPr/>
        </p:nvSpPr>
        <p:spPr>
          <a:xfrm>
            <a:off x="4466768" y="6424317"/>
            <a:ext cx="616509" cy="255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
            <a:extLst>
              <a:ext uri="{FF2B5EF4-FFF2-40B4-BE49-F238E27FC236}">
                <a16:creationId xmlns:a16="http://schemas.microsoft.com/office/drawing/2014/main" id="{88C7A029-4373-213C-2F33-B162FC3AD893}"/>
              </a:ext>
            </a:extLst>
          </p:cNvPr>
          <p:cNvSpPr/>
          <p:nvPr/>
        </p:nvSpPr>
        <p:spPr>
          <a:xfrm>
            <a:off x="11353800" y="522980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9" name="Oval 3">
            <a:extLst>
              <a:ext uri="{FF2B5EF4-FFF2-40B4-BE49-F238E27FC236}">
                <a16:creationId xmlns:a16="http://schemas.microsoft.com/office/drawing/2014/main" id="{CECC465E-5F2A-D6F9-3132-B80B76F5B60C}"/>
              </a:ext>
            </a:extLst>
          </p:cNvPr>
          <p:cNvSpPr/>
          <p:nvPr/>
        </p:nvSpPr>
        <p:spPr>
          <a:xfrm>
            <a:off x="3982136" y="62962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314" name="Picture 2">
            <a:extLst>
              <a:ext uri="{FF2B5EF4-FFF2-40B4-BE49-F238E27FC236}">
                <a16:creationId xmlns:a16="http://schemas.microsoft.com/office/drawing/2014/main" id="{FED8EACF-FA39-D25C-3A32-7EDB50B675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033" y="4958941"/>
            <a:ext cx="40195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2" name="Arrow: Right 41">
            <a:extLst>
              <a:ext uri="{FF2B5EF4-FFF2-40B4-BE49-F238E27FC236}">
                <a16:creationId xmlns:a16="http://schemas.microsoft.com/office/drawing/2014/main" id="{A1ABD07D-2DA9-392F-2241-091FCEEF9193}"/>
              </a:ext>
            </a:extLst>
          </p:cNvPr>
          <p:cNvSpPr/>
          <p:nvPr/>
        </p:nvSpPr>
        <p:spPr>
          <a:xfrm>
            <a:off x="671704" y="533218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Right 42">
            <a:extLst>
              <a:ext uri="{FF2B5EF4-FFF2-40B4-BE49-F238E27FC236}">
                <a16:creationId xmlns:a16="http://schemas.microsoft.com/office/drawing/2014/main" id="{CA6D3AC5-B1A5-D555-0DCA-4E22FD10DA81}"/>
              </a:ext>
            </a:extLst>
          </p:cNvPr>
          <p:cNvSpPr/>
          <p:nvPr/>
        </p:nvSpPr>
        <p:spPr>
          <a:xfrm>
            <a:off x="671704" y="49552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B4AE7F3B-451A-3688-E4BC-541F6E7984A8}"/>
              </a:ext>
            </a:extLst>
          </p:cNvPr>
          <p:cNvSpPr/>
          <p:nvPr/>
        </p:nvSpPr>
        <p:spPr>
          <a:xfrm>
            <a:off x="1462770" y="5332463"/>
            <a:ext cx="427468" cy="1790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10">
            <a:extLst>
              <a:ext uri="{FF2B5EF4-FFF2-40B4-BE49-F238E27FC236}">
                <a16:creationId xmlns:a16="http://schemas.microsoft.com/office/drawing/2014/main" id="{817D4A40-5D03-52DD-BB66-D0C4CC0FA655}"/>
              </a:ext>
            </a:extLst>
          </p:cNvPr>
          <p:cNvSpPr/>
          <p:nvPr/>
        </p:nvSpPr>
        <p:spPr>
          <a:xfrm>
            <a:off x="6096002" y="4963875"/>
            <a:ext cx="322159" cy="3683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5FD751C9-9188-7D05-BDD1-14922D4B8447}"/>
              </a:ext>
            </a:extLst>
          </p:cNvPr>
          <p:cNvSpPr/>
          <p:nvPr/>
        </p:nvSpPr>
        <p:spPr>
          <a:xfrm>
            <a:off x="5600386" y="493338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357384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6" name="Pavadinimas 1">
            <a:extLst>
              <a:ext uri="{FF2B5EF4-FFF2-40B4-BE49-F238E27FC236}">
                <a16:creationId xmlns:a16="http://schemas.microsoft.com/office/drawing/2014/main" id="{8D466709-C390-20E1-A686-CDDBA4F2D6B4}"/>
              </a:ext>
            </a:extLst>
          </p:cNvPr>
          <p:cNvSpPr txBox="1">
            <a:spLocks/>
          </p:cNvSpPr>
          <p:nvPr/>
        </p:nvSpPr>
        <p:spPr>
          <a:xfrm>
            <a:off x="2470860" y="489708"/>
            <a:ext cx="8597633"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pic>
        <p:nvPicPr>
          <p:cNvPr id="12290" name="Picture 2" descr="Paveikslėlis, kuriame yra tekstas, Šriftas, ekrano kopija, skaičius&#10;&#10;Automatiškai sugeneruotas aprašymas">
            <a:extLst>
              <a:ext uri="{FF2B5EF4-FFF2-40B4-BE49-F238E27FC236}">
                <a16:creationId xmlns:a16="http://schemas.microsoft.com/office/drawing/2014/main" id="{D06B9214-7751-16DC-4204-7817F6055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589" y="1317468"/>
            <a:ext cx="9114503" cy="2216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546006A-EE18-2D45-026B-9FC6651DB8E6}"/>
              </a:ext>
            </a:extLst>
          </p:cNvPr>
          <p:cNvSpPr/>
          <p:nvPr/>
        </p:nvSpPr>
        <p:spPr>
          <a:xfrm>
            <a:off x="4301907" y="3210562"/>
            <a:ext cx="1532087" cy="2004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20">
            <a:extLst>
              <a:ext uri="{FF2B5EF4-FFF2-40B4-BE49-F238E27FC236}">
                <a16:creationId xmlns:a16="http://schemas.microsoft.com/office/drawing/2014/main" id="{10220B33-7C5C-2A3D-A938-27D1BA4F8703}"/>
              </a:ext>
            </a:extLst>
          </p:cNvPr>
          <p:cNvSpPr txBox="1"/>
          <p:nvPr/>
        </p:nvSpPr>
        <p:spPr>
          <a:xfrm>
            <a:off x="2470860" y="3512680"/>
            <a:ext cx="5720920"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„Baigti pildyti pirkimo informaciją“</a:t>
            </a:r>
            <a:endParaRPr lang="en-US"/>
          </a:p>
        </p:txBody>
      </p:sp>
      <p:cxnSp>
        <p:nvCxnSpPr>
          <p:cNvPr id="11" name="Tiesioji rodyklės jungtis 22">
            <a:extLst>
              <a:ext uri="{FF2B5EF4-FFF2-40B4-BE49-F238E27FC236}">
                <a16:creationId xmlns:a16="http://schemas.microsoft.com/office/drawing/2014/main" id="{765A5CD0-ADE4-E05A-ABDF-05BF7F4C3406}"/>
              </a:ext>
            </a:extLst>
          </p:cNvPr>
          <p:cNvCxnSpPr>
            <a:cxnSpLocks/>
          </p:cNvCxnSpPr>
          <p:nvPr/>
        </p:nvCxnSpPr>
        <p:spPr>
          <a:xfrm flipV="1">
            <a:off x="5112774" y="3347909"/>
            <a:ext cx="183907" cy="2107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1767AD38-79EC-9D18-9E09-0E2DF81E3460}"/>
              </a:ext>
            </a:extLst>
          </p:cNvPr>
          <p:cNvPicPr>
            <a:picLocks noChangeAspect="1"/>
          </p:cNvPicPr>
          <p:nvPr/>
        </p:nvPicPr>
        <p:blipFill>
          <a:blip r:embed="rId4"/>
          <a:stretch>
            <a:fillRect/>
          </a:stretch>
        </p:blipFill>
        <p:spPr>
          <a:xfrm>
            <a:off x="1682357" y="4062103"/>
            <a:ext cx="4343776" cy="739204"/>
          </a:xfrm>
          <a:prstGeom prst="rect">
            <a:avLst/>
          </a:prstGeom>
        </p:spPr>
      </p:pic>
      <p:sp>
        <p:nvSpPr>
          <p:cNvPr id="14" name="Rectangle 13">
            <a:extLst>
              <a:ext uri="{FF2B5EF4-FFF2-40B4-BE49-F238E27FC236}">
                <a16:creationId xmlns:a16="http://schemas.microsoft.com/office/drawing/2014/main" id="{72A84BBD-4B82-6109-F1E3-680B17D18FA8}"/>
              </a:ext>
            </a:extLst>
          </p:cNvPr>
          <p:cNvSpPr/>
          <p:nvPr/>
        </p:nvSpPr>
        <p:spPr>
          <a:xfrm>
            <a:off x="1813589" y="4178710"/>
            <a:ext cx="437998" cy="19019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6" name="Picture 15">
            <a:extLst>
              <a:ext uri="{FF2B5EF4-FFF2-40B4-BE49-F238E27FC236}">
                <a16:creationId xmlns:a16="http://schemas.microsoft.com/office/drawing/2014/main" id="{2657639E-7DDE-9A42-9540-BD16CFCA83C1}"/>
              </a:ext>
            </a:extLst>
          </p:cNvPr>
          <p:cNvPicPr>
            <a:picLocks noChangeAspect="1"/>
          </p:cNvPicPr>
          <p:nvPr/>
        </p:nvPicPr>
        <p:blipFill>
          <a:blip r:embed="rId5"/>
          <a:stretch>
            <a:fillRect/>
          </a:stretch>
        </p:blipFill>
        <p:spPr>
          <a:xfrm>
            <a:off x="1682357" y="4917914"/>
            <a:ext cx="3924640" cy="533446"/>
          </a:xfrm>
          <a:prstGeom prst="rect">
            <a:avLst/>
          </a:prstGeom>
        </p:spPr>
      </p:pic>
      <p:sp>
        <p:nvSpPr>
          <p:cNvPr id="18" name="Rectangle 17">
            <a:extLst>
              <a:ext uri="{FF2B5EF4-FFF2-40B4-BE49-F238E27FC236}">
                <a16:creationId xmlns:a16="http://schemas.microsoft.com/office/drawing/2014/main" id="{E6E4A16F-6D68-C5BD-A04D-225D311640F3}"/>
              </a:ext>
            </a:extLst>
          </p:cNvPr>
          <p:cNvSpPr/>
          <p:nvPr/>
        </p:nvSpPr>
        <p:spPr>
          <a:xfrm>
            <a:off x="1813589" y="5089541"/>
            <a:ext cx="437998" cy="19019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TextBox 19">
            <a:extLst>
              <a:ext uri="{FF2B5EF4-FFF2-40B4-BE49-F238E27FC236}">
                <a16:creationId xmlns:a16="http://schemas.microsoft.com/office/drawing/2014/main" id="{6C240592-9851-B253-9F3E-5608EFF79030}"/>
              </a:ext>
            </a:extLst>
          </p:cNvPr>
          <p:cNvSpPr txBox="1"/>
          <p:nvPr/>
        </p:nvSpPr>
        <p:spPr>
          <a:xfrm>
            <a:off x="4957301" y="4368902"/>
            <a:ext cx="5970791" cy="2308324"/>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b="0" i="0" u="none" strike="noStrike">
                <a:solidFill>
                  <a:srgbClr val="FF0000"/>
                </a:solidFill>
                <a:effectLst/>
                <a:latin typeface="Calibri"/>
                <a:cs typeface="Calibri"/>
              </a:rPr>
              <a:t>Pastaba</a:t>
            </a:r>
            <a:r>
              <a:rPr lang="lt-LT" b="0" i="0" u="none" strike="noStrike">
                <a:solidFill>
                  <a:srgbClr val="000000"/>
                </a:solidFill>
                <a:effectLst/>
                <a:latin typeface="Calibri"/>
                <a:cs typeface="Calibri"/>
              </a:rPr>
              <a:t>. Lauke „Pasiūlymų vertinimui naudojama vertė (neskelbiama) (EUR)“ turi būti nurodoma </a:t>
            </a:r>
            <a:r>
              <a:rPr lang="lt-LT">
                <a:solidFill>
                  <a:srgbClr val="000000"/>
                </a:solidFill>
                <a:latin typeface="Calibri"/>
                <a:cs typeface="Calibri"/>
              </a:rPr>
              <a:t>kaina </a:t>
            </a:r>
            <a:r>
              <a:rPr lang="lt-LT" b="0" i="0" u="none" strike="noStrike">
                <a:solidFill>
                  <a:srgbClr val="000000"/>
                </a:solidFill>
                <a:effectLst/>
                <a:latin typeface="Calibri"/>
                <a:cs typeface="Calibri"/>
              </a:rPr>
              <a:t>arba </a:t>
            </a:r>
            <a:r>
              <a:rPr lang="lt-LT">
                <a:solidFill>
                  <a:srgbClr val="000000"/>
                </a:solidFill>
                <a:latin typeface="Calibri"/>
                <a:cs typeface="Calibri"/>
              </a:rPr>
              <a:t>sąnaudos </a:t>
            </a:r>
            <a:r>
              <a:rPr lang="lt-LT" b="0" i="0" u="none" strike="noStrike">
                <a:solidFill>
                  <a:srgbClr val="000000"/>
                </a:solidFill>
                <a:effectLst/>
                <a:latin typeface="Calibri"/>
                <a:cs typeface="Calibri"/>
              </a:rPr>
              <a:t>be PVM, </a:t>
            </a:r>
            <a:r>
              <a:rPr lang="lt-LT">
                <a:solidFill>
                  <a:srgbClr val="000000"/>
                </a:solidFill>
                <a:latin typeface="Calibri"/>
                <a:cs typeface="Calibri"/>
              </a:rPr>
              <a:t>kurios bus naudojamos vertinant</a:t>
            </a:r>
            <a:r>
              <a:rPr lang="lt-LT" b="0" i="0" u="none" strike="noStrike">
                <a:solidFill>
                  <a:srgbClr val="000000"/>
                </a:solidFill>
                <a:effectLst/>
                <a:latin typeface="Calibri"/>
                <a:cs typeface="Calibri"/>
              </a:rPr>
              <a:t>, </a:t>
            </a:r>
            <a:r>
              <a:rPr lang="lt-LT">
                <a:solidFill>
                  <a:srgbClr val="000000"/>
                </a:solidFill>
                <a:latin typeface="Calibri"/>
                <a:cs typeface="Calibri"/>
              </a:rPr>
              <a:t>ar pasiūlyme nurodyta kaina ar sąnaudos nėra per didelės, nepriimtinos</a:t>
            </a:r>
            <a:r>
              <a:rPr lang="lt-LT" b="0" i="0" u="none" strike="noStrike">
                <a:solidFill>
                  <a:srgbClr val="000000"/>
                </a:solidFill>
                <a:effectLst/>
                <a:latin typeface="Calibri"/>
                <a:cs typeface="Calibri"/>
              </a:rPr>
              <a:t>.</a:t>
            </a:r>
            <a:r>
              <a:rPr lang="lt-LT">
                <a:solidFill>
                  <a:srgbClr val="000000"/>
                </a:solidFill>
                <a:latin typeface="Calibri"/>
                <a:cs typeface="Calibri"/>
              </a:rPr>
              <a:t> Ši vertė</a:t>
            </a:r>
            <a:r>
              <a:rPr lang="lt-LT" b="0" i="0" u="none" strike="noStrike">
                <a:solidFill>
                  <a:srgbClr val="000000"/>
                </a:solidFill>
                <a:effectLst/>
                <a:latin typeface="Calibri"/>
                <a:cs typeface="Calibri"/>
              </a:rPr>
              <a:t> bus matoma tik pirkimo vykdytojui</a:t>
            </a:r>
            <a:r>
              <a:rPr lang="lt-LT">
                <a:solidFill>
                  <a:srgbClr val="000000"/>
                </a:solidFill>
                <a:latin typeface="Calibri"/>
                <a:cs typeface="Calibri"/>
              </a:rPr>
              <a:t>. Jei pirkimas skaidomas į dalis, šiame lauke įrašykite bendrą visų pirkimo dalių vertę, o Vidiniuose dokumentuose turėsite pateikti informaciją dėl kiekvienos pirkimo dalies atskirai</a:t>
            </a:r>
            <a:endParaRPr lang="en-US">
              <a:latin typeface="Calibri"/>
              <a:cs typeface="Calibri"/>
            </a:endParaRPr>
          </a:p>
        </p:txBody>
      </p:sp>
      <p:sp>
        <p:nvSpPr>
          <p:cNvPr id="26" name="Arrow: Right 25">
            <a:extLst>
              <a:ext uri="{FF2B5EF4-FFF2-40B4-BE49-F238E27FC236}">
                <a16:creationId xmlns:a16="http://schemas.microsoft.com/office/drawing/2014/main" id="{F4DE0B23-2BCB-208D-6B47-413C135D07AC}"/>
              </a:ext>
            </a:extLst>
          </p:cNvPr>
          <p:cNvSpPr/>
          <p:nvPr/>
        </p:nvSpPr>
        <p:spPr>
          <a:xfrm>
            <a:off x="820129" y="417871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4EDF61A0-B0EA-970F-8061-EB64480E6B72}"/>
              </a:ext>
            </a:extLst>
          </p:cNvPr>
          <p:cNvSpPr/>
          <p:nvPr/>
        </p:nvSpPr>
        <p:spPr>
          <a:xfrm>
            <a:off x="820128" y="49776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69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12" name="Pavadinimas 1">
            <a:extLst>
              <a:ext uri="{FF2B5EF4-FFF2-40B4-BE49-F238E27FC236}">
                <a16:creationId xmlns:a16="http://schemas.microsoft.com/office/drawing/2014/main" id="{78190A49-A098-3C93-7088-C9B6E1FCDDE6}"/>
              </a:ext>
            </a:extLst>
          </p:cNvPr>
          <p:cNvSpPr txBox="1">
            <a:spLocks/>
          </p:cNvSpPr>
          <p:nvPr/>
        </p:nvSpPr>
        <p:spPr>
          <a:xfrm>
            <a:off x="2470860" y="489708"/>
            <a:ext cx="8552301"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pic>
        <p:nvPicPr>
          <p:cNvPr id="15" name="Picture 14">
            <a:extLst>
              <a:ext uri="{FF2B5EF4-FFF2-40B4-BE49-F238E27FC236}">
                <a16:creationId xmlns:a16="http://schemas.microsoft.com/office/drawing/2014/main" id="{3DE848D9-035E-7ED8-4B58-D816C1732339}"/>
              </a:ext>
            </a:extLst>
          </p:cNvPr>
          <p:cNvPicPr>
            <a:picLocks noChangeAspect="1"/>
          </p:cNvPicPr>
          <p:nvPr/>
        </p:nvPicPr>
        <p:blipFill>
          <a:blip r:embed="rId4"/>
          <a:stretch>
            <a:fillRect/>
          </a:stretch>
        </p:blipFill>
        <p:spPr>
          <a:xfrm>
            <a:off x="1278889" y="1257112"/>
            <a:ext cx="6645216" cy="4343776"/>
          </a:xfrm>
          <a:prstGeom prst="rect">
            <a:avLst/>
          </a:prstGeom>
        </p:spPr>
      </p:pic>
      <p:sp>
        <p:nvSpPr>
          <p:cNvPr id="16" name="Arrow: Right 15">
            <a:extLst>
              <a:ext uri="{FF2B5EF4-FFF2-40B4-BE49-F238E27FC236}">
                <a16:creationId xmlns:a16="http://schemas.microsoft.com/office/drawing/2014/main" id="{64DFD165-C4CB-73E7-BBAB-5E806A323D88}"/>
              </a:ext>
            </a:extLst>
          </p:cNvPr>
          <p:cNvSpPr/>
          <p:nvPr/>
        </p:nvSpPr>
        <p:spPr>
          <a:xfrm>
            <a:off x="504555" y="148447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C6CABFB4-BCA7-CDF1-9124-04777CF670D2}"/>
              </a:ext>
            </a:extLst>
          </p:cNvPr>
          <p:cNvSpPr/>
          <p:nvPr/>
        </p:nvSpPr>
        <p:spPr>
          <a:xfrm>
            <a:off x="504554" y="196625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7DF5CBD1-E418-CFE3-5E08-884C89D6E9D1}"/>
              </a:ext>
            </a:extLst>
          </p:cNvPr>
          <p:cNvSpPr/>
          <p:nvPr/>
        </p:nvSpPr>
        <p:spPr>
          <a:xfrm>
            <a:off x="504553" y="34290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A9E14EF7-38EF-B183-8F34-9753052B80B8}"/>
              </a:ext>
            </a:extLst>
          </p:cNvPr>
          <p:cNvSpPr/>
          <p:nvPr/>
        </p:nvSpPr>
        <p:spPr>
          <a:xfrm>
            <a:off x="512142" y="30183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1F634B03-7114-A1F7-4FA7-113EF440177E}"/>
              </a:ext>
            </a:extLst>
          </p:cNvPr>
          <p:cNvSpPr/>
          <p:nvPr/>
        </p:nvSpPr>
        <p:spPr>
          <a:xfrm>
            <a:off x="512142" y="3876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a:extLst>
              <a:ext uri="{FF2B5EF4-FFF2-40B4-BE49-F238E27FC236}">
                <a16:creationId xmlns:a16="http://schemas.microsoft.com/office/drawing/2014/main" id="{D5EB1AE1-2E49-BA49-7F43-40700D55B095}"/>
              </a:ext>
            </a:extLst>
          </p:cNvPr>
          <p:cNvSpPr/>
          <p:nvPr/>
        </p:nvSpPr>
        <p:spPr>
          <a:xfrm>
            <a:off x="504553" y="43914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19">
            <a:extLst>
              <a:ext uri="{FF2B5EF4-FFF2-40B4-BE49-F238E27FC236}">
                <a16:creationId xmlns:a16="http://schemas.microsoft.com/office/drawing/2014/main" id="{E2A6DE4C-C86D-4DDC-FE4F-DC7DA2687FDC}"/>
              </a:ext>
            </a:extLst>
          </p:cNvPr>
          <p:cNvSpPr txBox="1"/>
          <p:nvPr/>
        </p:nvSpPr>
        <p:spPr>
          <a:xfrm>
            <a:off x="5777076" y="1539043"/>
            <a:ext cx="6306240" cy="252376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fontAlgn="base">
              <a:buFont typeface="Arial" panose="020B0604020202020204" pitchFamily="34" charset="0"/>
              <a:buChar char="•"/>
            </a:pPr>
            <a:r>
              <a:rPr lang="lt-LT" sz="1800" b="0" i="0" u="none" strike="noStrike">
                <a:solidFill>
                  <a:srgbClr val="000000"/>
                </a:solidFill>
                <a:effectLst/>
                <a:latin typeface="Calibri" panose="020F0502020204030204" pitchFamily="34" charset="0"/>
              </a:rPr>
              <a:t>Lauke „Prašymas pateikti paaiškinimą“ nustatoma data ir laikas, iki kada tiekėjai gali pateikti prašymus dėl pirkimo dokumentų paaiškinimo.</a:t>
            </a:r>
            <a:r>
              <a:rPr lang="en-US" sz="1800" b="0" i="0">
                <a:solidFill>
                  <a:srgbClr val="000000"/>
                </a:solidFill>
                <a:effectLst/>
                <a:latin typeface="Calibri" panose="020F0502020204030204" pitchFamily="34" charset="0"/>
              </a:rPr>
              <a:t>​</a:t>
            </a:r>
            <a:endParaRPr lang="en-US" sz="14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lt-LT" sz="1800" b="0" i="0" u="none" strike="noStrike">
                <a:solidFill>
                  <a:srgbClr val="000000"/>
                </a:solidFill>
                <a:effectLst/>
                <a:latin typeface="Calibri" panose="020F0502020204030204" pitchFamily="34" charset="0"/>
              </a:rPr>
              <a:t>Laukas „Susipažinimo su pasiūlymais data“ užsipildo automatiškai nustačius pasiūlymų arba paraiškų dalyvauti pirkime pateikimo terminą. Galimybė atlikti susipažinimo su pasiūlymais procedūrą atsiras tik praėjus 30 min. po lauke „Pasiūlymų arba paraiškų dalyvauti pirkime pateikimo terminas“ nustatyto termino</a:t>
            </a:r>
            <a:endParaRPr lang="en-US" sz="1400" b="0" i="0">
              <a:solidFill>
                <a:srgbClr val="000000"/>
              </a:solidFill>
              <a:effectLst/>
              <a:latin typeface="Arial" panose="020B0604020202020204" pitchFamily="34" charset="0"/>
            </a:endParaRPr>
          </a:p>
          <a:p>
            <a:pPr algn="l" rtl="0" fontAlgn="base"/>
            <a:endParaRPr lang="lt-LT" sz="1400" b="0" i="0">
              <a:solidFill>
                <a:srgbClr val="000000"/>
              </a:solidFill>
              <a:effectLst/>
              <a:latin typeface="Segoe UI" panose="020B0502040204020203" pitchFamily="34" charset="0"/>
            </a:endParaRPr>
          </a:p>
        </p:txBody>
      </p:sp>
      <p:cxnSp>
        <p:nvCxnSpPr>
          <p:cNvPr id="31" name="Tiesioji rodyklės jungtis 22">
            <a:extLst>
              <a:ext uri="{FF2B5EF4-FFF2-40B4-BE49-F238E27FC236}">
                <a16:creationId xmlns:a16="http://schemas.microsoft.com/office/drawing/2014/main" id="{EB71BBB3-E923-AE71-575E-2E10492BE46D}"/>
              </a:ext>
            </a:extLst>
          </p:cNvPr>
          <p:cNvCxnSpPr>
            <a:cxnSpLocks/>
          </p:cNvCxnSpPr>
          <p:nvPr/>
        </p:nvCxnSpPr>
        <p:spPr>
          <a:xfrm flipH="1" flipV="1">
            <a:off x="4503174" y="3051451"/>
            <a:ext cx="1322770" cy="565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2">
            <a:extLst>
              <a:ext uri="{FF2B5EF4-FFF2-40B4-BE49-F238E27FC236}">
                <a16:creationId xmlns:a16="http://schemas.microsoft.com/office/drawing/2014/main" id="{0F4FA27A-E05A-F961-B312-85DC24A6CEF4}"/>
              </a:ext>
            </a:extLst>
          </p:cNvPr>
          <p:cNvSpPr txBox="1"/>
          <p:nvPr/>
        </p:nvSpPr>
        <p:spPr>
          <a:xfrm>
            <a:off x="5791862" y="4395627"/>
            <a:ext cx="5212297"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Nurodoma, ar pirkimas yra susijęs su projektu ir (arba) programa, finansuojama Europos Sąjungos lėšomis</a:t>
            </a:r>
          </a:p>
        </p:txBody>
      </p:sp>
      <p:cxnSp>
        <p:nvCxnSpPr>
          <p:cNvPr id="42" name="Tiesioji rodyklės jungtis 22">
            <a:extLst>
              <a:ext uri="{FF2B5EF4-FFF2-40B4-BE49-F238E27FC236}">
                <a16:creationId xmlns:a16="http://schemas.microsoft.com/office/drawing/2014/main" id="{1DA23AA2-0AC0-718F-53D0-7B310A797D1D}"/>
              </a:ext>
            </a:extLst>
          </p:cNvPr>
          <p:cNvCxnSpPr>
            <a:cxnSpLocks/>
            <a:stCxn id="38" idx="1"/>
          </p:cNvCxnSpPr>
          <p:nvPr/>
        </p:nvCxnSpPr>
        <p:spPr>
          <a:xfrm flipH="1" flipV="1">
            <a:off x="2470860" y="4570699"/>
            <a:ext cx="3321002" cy="2865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FEEDAD83-15B9-82C0-F703-0253A639B766}"/>
              </a:ext>
            </a:extLst>
          </p:cNvPr>
          <p:cNvSpPr/>
          <p:nvPr/>
        </p:nvSpPr>
        <p:spPr>
          <a:xfrm flipV="1">
            <a:off x="2019209" y="3424685"/>
            <a:ext cx="366433"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49" name="Tiesioji rodyklės jungtis 22">
            <a:extLst>
              <a:ext uri="{FF2B5EF4-FFF2-40B4-BE49-F238E27FC236}">
                <a16:creationId xmlns:a16="http://schemas.microsoft.com/office/drawing/2014/main" id="{085DE013-70AA-2AF4-9A2D-D7C0DAB0AE12}"/>
              </a:ext>
            </a:extLst>
          </p:cNvPr>
          <p:cNvCxnSpPr>
            <a:cxnSpLocks/>
          </p:cNvCxnSpPr>
          <p:nvPr/>
        </p:nvCxnSpPr>
        <p:spPr>
          <a:xfrm flipH="1" flipV="1">
            <a:off x="2296164" y="1574123"/>
            <a:ext cx="3480912" cy="896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E8BCE18-03DD-3F27-B9B9-DEB562A70367}"/>
              </a:ext>
            </a:extLst>
          </p:cNvPr>
          <p:cNvPicPr>
            <a:picLocks noChangeAspect="1"/>
          </p:cNvPicPr>
          <p:nvPr/>
        </p:nvPicPr>
        <p:blipFill>
          <a:blip r:embed="rId2"/>
          <a:stretch>
            <a:fillRect/>
          </a:stretch>
        </p:blipFill>
        <p:spPr>
          <a:xfrm>
            <a:off x="4780935" y="5278894"/>
            <a:ext cx="3406435" cy="1348857"/>
          </a:xfrm>
          <a:prstGeom prst="rect">
            <a:avLst/>
          </a:prstGeom>
        </p:spPr>
      </p:pic>
      <p:pic>
        <p:nvPicPr>
          <p:cNvPr id="26" name="Picture 25">
            <a:extLst>
              <a:ext uri="{FF2B5EF4-FFF2-40B4-BE49-F238E27FC236}">
                <a16:creationId xmlns:a16="http://schemas.microsoft.com/office/drawing/2014/main" id="{C8C59130-9DA1-224D-D73E-E34C208C243D}"/>
              </a:ext>
            </a:extLst>
          </p:cNvPr>
          <p:cNvPicPr>
            <a:picLocks noChangeAspect="1"/>
          </p:cNvPicPr>
          <p:nvPr/>
        </p:nvPicPr>
        <p:blipFill>
          <a:blip r:embed="rId3"/>
          <a:stretch>
            <a:fillRect/>
          </a:stretch>
        </p:blipFill>
        <p:spPr>
          <a:xfrm>
            <a:off x="773637" y="1848527"/>
            <a:ext cx="11084991" cy="337240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4" name="Pavadinimas 1">
            <a:extLst>
              <a:ext uri="{FF2B5EF4-FFF2-40B4-BE49-F238E27FC236}">
                <a16:creationId xmlns:a16="http://schemas.microsoft.com/office/drawing/2014/main" id="{25957B76-3440-2DA7-5730-96B44399A9B3}"/>
              </a:ext>
            </a:extLst>
          </p:cNvPr>
          <p:cNvSpPr txBox="1">
            <a:spLocks/>
          </p:cNvSpPr>
          <p:nvPr/>
        </p:nvSpPr>
        <p:spPr>
          <a:xfrm>
            <a:off x="2470860" y="489708"/>
            <a:ext cx="8522428"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18" name="TextBox 19">
            <a:extLst>
              <a:ext uri="{FF2B5EF4-FFF2-40B4-BE49-F238E27FC236}">
                <a16:creationId xmlns:a16="http://schemas.microsoft.com/office/drawing/2014/main" id="{6C240592-9851-B253-9F3E-5608EFF79030}"/>
              </a:ext>
            </a:extLst>
          </p:cNvPr>
          <p:cNvSpPr txBox="1"/>
          <p:nvPr/>
        </p:nvSpPr>
        <p:spPr>
          <a:xfrm>
            <a:off x="4075875" y="1534170"/>
            <a:ext cx="4795684" cy="65882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000000"/>
                </a:solidFill>
              </a:rPr>
              <a:t>Nurodoma informacija</a:t>
            </a:r>
            <a:r>
              <a:rPr lang="en-US">
                <a:solidFill>
                  <a:srgbClr val="000000"/>
                </a:solidFill>
              </a:rPr>
              <a:t>, </a:t>
            </a:r>
            <a:r>
              <a:rPr lang="lt-LT">
                <a:solidFill>
                  <a:srgbClr val="000000"/>
                </a:solidFill>
              </a:rPr>
              <a:t>ar</a:t>
            </a:r>
            <a:r>
              <a:rPr lang="en-US">
                <a:solidFill>
                  <a:srgbClr val="000000"/>
                </a:solidFill>
              </a:rPr>
              <a:t> </a:t>
            </a:r>
            <a:r>
              <a:rPr lang="lt-LT">
                <a:solidFill>
                  <a:srgbClr val="000000"/>
                </a:solidFill>
              </a:rPr>
              <a:t>pirkimo vykdytojas leidžia teikti alternatyvius pasiūlymus</a:t>
            </a:r>
            <a:endParaRPr lang="en-US"/>
          </a:p>
        </p:txBody>
      </p:sp>
      <p:cxnSp>
        <p:nvCxnSpPr>
          <p:cNvPr id="19" name="Straight Arrow Connector 18">
            <a:extLst>
              <a:ext uri="{FF2B5EF4-FFF2-40B4-BE49-F238E27FC236}">
                <a16:creationId xmlns:a16="http://schemas.microsoft.com/office/drawing/2014/main" id="{05F96A4F-8CEC-6347-30A9-E32386C80F98}"/>
              </a:ext>
            </a:extLst>
          </p:cNvPr>
          <p:cNvCxnSpPr>
            <a:cxnSpLocks/>
          </p:cNvCxnSpPr>
          <p:nvPr/>
        </p:nvCxnSpPr>
        <p:spPr>
          <a:xfrm flipH="1">
            <a:off x="1651819" y="1785298"/>
            <a:ext cx="2415678" cy="31776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Arrow: Right 34">
            <a:extLst>
              <a:ext uri="{FF2B5EF4-FFF2-40B4-BE49-F238E27FC236}">
                <a16:creationId xmlns:a16="http://schemas.microsoft.com/office/drawing/2014/main" id="{75A00CE5-0D58-EEB8-7EA9-7EDA02AC092D}"/>
              </a:ext>
            </a:extLst>
          </p:cNvPr>
          <p:cNvSpPr/>
          <p:nvPr/>
        </p:nvSpPr>
        <p:spPr>
          <a:xfrm>
            <a:off x="25265" y="201341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6" name="Arrow: Right 35">
            <a:extLst>
              <a:ext uri="{FF2B5EF4-FFF2-40B4-BE49-F238E27FC236}">
                <a16:creationId xmlns:a16="http://schemas.microsoft.com/office/drawing/2014/main" id="{75A00CE5-0D58-EEB8-7EA9-7EDA02AC092D}"/>
              </a:ext>
            </a:extLst>
          </p:cNvPr>
          <p:cNvSpPr/>
          <p:nvPr/>
        </p:nvSpPr>
        <p:spPr>
          <a:xfrm>
            <a:off x="25265" y="23954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7" name="Arrow: Right 36">
            <a:extLst>
              <a:ext uri="{FF2B5EF4-FFF2-40B4-BE49-F238E27FC236}">
                <a16:creationId xmlns:a16="http://schemas.microsoft.com/office/drawing/2014/main" id="{75A00CE5-0D58-EEB8-7EA9-7EDA02AC092D}"/>
              </a:ext>
            </a:extLst>
          </p:cNvPr>
          <p:cNvSpPr/>
          <p:nvPr/>
        </p:nvSpPr>
        <p:spPr>
          <a:xfrm>
            <a:off x="25265" y="277749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8" name="Arrow: Right 37">
            <a:extLst>
              <a:ext uri="{FF2B5EF4-FFF2-40B4-BE49-F238E27FC236}">
                <a16:creationId xmlns:a16="http://schemas.microsoft.com/office/drawing/2014/main" id="{75A00CE5-0D58-EEB8-7EA9-7EDA02AC092D}"/>
              </a:ext>
            </a:extLst>
          </p:cNvPr>
          <p:cNvSpPr/>
          <p:nvPr/>
        </p:nvSpPr>
        <p:spPr>
          <a:xfrm>
            <a:off x="25265" y="425375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9" name="Rectangle 38">
            <a:extLst>
              <a:ext uri="{FF2B5EF4-FFF2-40B4-BE49-F238E27FC236}">
                <a16:creationId xmlns:a16="http://schemas.microsoft.com/office/drawing/2014/main" id="{8DBC6653-72DF-6041-BEDC-C8FC8E8CB265}"/>
              </a:ext>
            </a:extLst>
          </p:cNvPr>
          <p:cNvSpPr/>
          <p:nvPr/>
        </p:nvSpPr>
        <p:spPr>
          <a:xfrm>
            <a:off x="909303" y="4332594"/>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0" name="Rectangle 39">
            <a:extLst>
              <a:ext uri="{FF2B5EF4-FFF2-40B4-BE49-F238E27FC236}">
                <a16:creationId xmlns:a16="http://schemas.microsoft.com/office/drawing/2014/main" id="{8DBC6653-72DF-6041-BEDC-C8FC8E8CB265}"/>
              </a:ext>
            </a:extLst>
          </p:cNvPr>
          <p:cNvSpPr/>
          <p:nvPr/>
        </p:nvSpPr>
        <p:spPr>
          <a:xfrm>
            <a:off x="11477920" y="2399559"/>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1" name="Rectangle 40">
            <a:extLst>
              <a:ext uri="{FF2B5EF4-FFF2-40B4-BE49-F238E27FC236}">
                <a16:creationId xmlns:a16="http://schemas.microsoft.com/office/drawing/2014/main" id="{8DBC6653-72DF-6041-BEDC-C8FC8E8CB265}"/>
              </a:ext>
            </a:extLst>
          </p:cNvPr>
          <p:cNvSpPr/>
          <p:nvPr/>
        </p:nvSpPr>
        <p:spPr>
          <a:xfrm>
            <a:off x="11477920" y="2766686"/>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2" name="Rectangle 41">
            <a:extLst>
              <a:ext uri="{FF2B5EF4-FFF2-40B4-BE49-F238E27FC236}">
                <a16:creationId xmlns:a16="http://schemas.microsoft.com/office/drawing/2014/main" id="{8DBC6653-72DF-6041-BEDC-C8FC8E8CB265}"/>
              </a:ext>
            </a:extLst>
          </p:cNvPr>
          <p:cNvSpPr/>
          <p:nvPr/>
        </p:nvSpPr>
        <p:spPr>
          <a:xfrm>
            <a:off x="994359" y="2760917"/>
            <a:ext cx="3730597" cy="2159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3" name="Rectangle 42">
            <a:extLst>
              <a:ext uri="{FF2B5EF4-FFF2-40B4-BE49-F238E27FC236}">
                <a16:creationId xmlns:a16="http://schemas.microsoft.com/office/drawing/2014/main" id="{A50CF512-644D-F7BB-F857-968F3545178A}"/>
              </a:ext>
            </a:extLst>
          </p:cNvPr>
          <p:cNvSpPr/>
          <p:nvPr/>
        </p:nvSpPr>
        <p:spPr>
          <a:xfrm>
            <a:off x="994358" y="2418385"/>
            <a:ext cx="3730597" cy="2159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4" name="Rectangle 43">
            <a:extLst>
              <a:ext uri="{FF2B5EF4-FFF2-40B4-BE49-F238E27FC236}">
                <a16:creationId xmlns:a16="http://schemas.microsoft.com/office/drawing/2014/main" id="{49A181D3-B1B4-CDEA-0ABD-8CC641A00B51}"/>
              </a:ext>
            </a:extLst>
          </p:cNvPr>
          <p:cNvSpPr/>
          <p:nvPr/>
        </p:nvSpPr>
        <p:spPr>
          <a:xfrm>
            <a:off x="10765678" y="5052672"/>
            <a:ext cx="1037067" cy="168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5" name="Oval 44">
            <a:extLst>
              <a:ext uri="{FF2B5EF4-FFF2-40B4-BE49-F238E27FC236}">
                <a16:creationId xmlns:a16="http://schemas.microsoft.com/office/drawing/2014/main" id="{8A8C6F19-1D9E-024D-A134-FD8B3BE21E0E}"/>
              </a:ext>
            </a:extLst>
          </p:cNvPr>
          <p:cNvSpPr/>
          <p:nvPr/>
        </p:nvSpPr>
        <p:spPr>
          <a:xfrm>
            <a:off x="10993288" y="464485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47" name="Picture 46">
            <a:extLst>
              <a:ext uri="{FF2B5EF4-FFF2-40B4-BE49-F238E27FC236}">
                <a16:creationId xmlns:a16="http://schemas.microsoft.com/office/drawing/2014/main" id="{290E1725-EE0C-D4C5-8170-F2FF8EDAE4F3}"/>
              </a:ext>
            </a:extLst>
          </p:cNvPr>
          <p:cNvPicPr>
            <a:picLocks noChangeAspect="1"/>
          </p:cNvPicPr>
          <p:nvPr/>
        </p:nvPicPr>
        <p:blipFill>
          <a:blip r:embed="rId5"/>
          <a:stretch>
            <a:fillRect/>
          </a:stretch>
        </p:blipFill>
        <p:spPr>
          <a:xfrm>
            <a:off x="909303" y="5347480"/>
            <a:ext cx="3375953" cy="1280271"/>
          </a:xfrm>
          <a:prstGeom prst="rect">
            <a:avLst/>
          </a:prstGeom>
        </p:spPr>
      </p:pic>
      <p:sp>
        <p:nvSpPr>
          <p:cNvPr id="48" name="Rectangle 47">
            <a:extLst>
              <a:ext uri="{FF2B5EF4-FFF2-40B4-BE49-F238E27FC236}">
                <a16:creationId xmlns:a16="http://schemas.microsoft.com/office/drawing/2014/main" id="{E7467F9D-D3E2-FD79-62A3-1925B11EA9D0}"/>
              </a:ext>
            </a:extLst>
          </p:cNvPr>
          <p:cNvSpPr/>
          <p:nvPr/>
        </p:nvSpPr>
        <p:spPr>
          <a:xfrm>
            <a:off x="6977296" y="6266400"/>
            <a:ext cx="485388" cy="2643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49" name="Oval 48">
            <a:extLst>
              <a:ext uri="{FF2B5EF4-FFF2-40B4-BE49-F238E27FC236}">
                <a16:creationId xmlns:a16="http://schemas.microsoft.com/office/drawing/2014/main" id="{6E6C681F-FB64-BE44-6189-493FC7AA7036}"/>
              </a:ext>
            </a:extLst>
          </p:cNvPr>
          <p:cNvSpPr/>
          <p:nvPr/>
        </p:nvSpPr>
        <p:spPr>
          <a:xfrm>
            <a:off x="3061592" y="58621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52" name="Rectangle 51">
            <a:extLst>
              <a:ext uri="{FF2B5EF4-FFF2-40B4-BE49-F238E27FC236}">
                <a16:creationId xmlns:a16="http://schemas.microsoft.com/office/drawing/2014/main" id="{E61F7811-9904-CA8E-E1DE-166EE1F8AA3B}"/>
              </a:ext>
            </a:extLst>
          </p:cNvPr>
          <p:cNvSpPr/>
          <p:nvPr/>
        </p:nvSpPr>
        <p:spPr>
          <a:xfrm>
            <a:off x="3061592" y="6266400"/>
            <a:ext cx="485388" cy="2643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3" name="Oval 52">
            <a:extLst>
              <a:ext uri="{FF2B5EF4-FFF2-40B4-BE49-F238E27FC236}">
                <a16:creationId xmlns:a16="http://schemas.microsoft.com/office/drawing/2014/main" id="{4AC20933-6209-7EB3-BC6C-B2DF28CA1685}"/>
              </a:ext>
            </a:extLst>
          </p:cNvPr>
          <p:cNvSpPr/>
          <p:nvPr/>
        </p:nvSpPr>
        <p:spPr>
          <a:xfrm>
            <a:off x="6861760" y="58621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pic>
        <p:nvPicPr>
          <p:cNvPr id="54" name="Picture 2">
            <a:extLst>
              <a:ext uri="{FF2B5EF4-FFF2-40B4-BE49-F238E27FC236}">
                <a16:creationId xmlns:a16="http://schemas.microsoft.com/office/drawing/2014/main" id="{5734CD09-1287-B770-8852-9856C6960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9976" y="5313186"/>
            <a:ext cx="2995885" cy="1348858"/>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08A22A12-056A-CACE-079B-D03E8A837EC8}"/>
              </a:ext>
            </a:extLst>
          </p:cNvPr>
          <p:cNvSpPr/>
          <p:nvPr/>
        </p:nvSpPr>
        <p:spPr>
          <a:xfrm>
            <a:off x="8318089" y="5334324"/>
            <a:ext cx="368461" cy="2209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56" name="Oval 55">
            <a:extLst>
              <a:ext uri="{FF2B5EF4-FFF2-40B4-BE49-F238E27FC236}">
                <a16:creationId xmlns:a16="http://schemas.microsoft.com/office/drawing/2014/main" id="{7745E2E4-1ECC-3975-F5A3-BB66AAC6E2D9}"/>
              </a:ext>
            </a:extLst>
          </p:cNvPr>
          <p:cNvSpPr/>
          <p:nvPr/>
        </p:nvSpPr>
        <p:spPr>
          <a:xfrm>
            <a:off x="8260003" y="49252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356259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24</a:t>
            </a:fld>
            <a:endParaRPr lang="en-US"/>
          </a:p>
        </p:txBody>
      </p:sp>
      <p:sp>
        <p:nvSpPr>
          <p:cNvPr id="6" name="Pavadinimas 1">
            <a:extLst>
              <a:ext uri="{FF2B5EF4-FFF2-40B4-BE49-F238E27FC236}">
                <a16:creationId xmlns:a16="http://schemas.microsoft.com/office/drawing/2014/main" id="{64400CBB-7CD5-880D-FBE4-C080F5CB3D13}"/>
              </a:ext>
            </a:extLst>
          </p:cNvPr>
          <p:cNvSpPr txBox="1">
            <a:spLocks/>
          </p:cNvSpPr>
          <p:nvPr/>
        </p:nvSpPr>
        <p:spPr>
          <a:xfrm>
            <a:off x="1509824" y="489708"/>
            <a:ext cx="867193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pic>
        <p:nvPicPr>
          <p:cNvPr id="14" name="Picture 13">
            <a:extLst>
              <a:ext uri="{FF2B5EF4-FFF2-40B4-BE49-F238E27FC236}">
                <a16:creationId xmlns:a16="http://schemas.microsoft.com/office/drawing/2014/main" id="{152AE89E-805F-3034-0AA2-68D4EFEFE069}"/>
              </a:ext>
            </a:extLst>
          </p:cNvPr>
          <p:cNvPicPr>
            <a:picLocks noChangeAspect="1"/>
          </p:cNvPicPr>
          <p:nvPr/>
        </p:nvPicPr>
        <p:blipFill>
          <a:blip r:embed="rId3"/>
          <a:stretch>
            <a:fillRect/>
          </a:stretch>
        </p:blipFill>
        <p:spPr>
          <a:xfrm>
            <a:off x="250072" y="1329347"/>
            <a:ext cx="6500423" cy="2232853"/>
          </a:xfrm>
          <a:prstGeom prst="rect">
            <a:avLst/>
          </a:prstGeom>
        </p:spPr>
      </p:pic>
      <p:sp>
        <p:nvSpPr>
          <p:cNvPr id="17" name="TextBox 16">
            <a:extLst>
              <a:ext uri="{FF2B5EF4-FFF2-40B4-BE49-F238E27FC236}">
                <a16:creationId xmlns:a16="http://schemas.microsoft.com/office/drawing/2014/main" id="{F6D5929A-A5CC-9418-145D-D84ECFAA2F8F}"/>
              </a:ext>
            </a:extLst>
          </p:cNvPr>
          <p:cNvSpPr txBox="1"/>
          <p:nvPr/>
        </p:nvSpPr>
        <p:spPr>
          <a:xfrm>
            <a:off x="451206" y="3564295"/>
            <a:ext cx="2440554" cy="646331"/>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„Priskirti naudotojus“</a:t>
            </a:r>
            <a:endParaRPr lang="en-US"/>
          </a:p>
        </p:txBody>
      </p:sp>
      <p:sp>
        <p:nvSpPr>
          <p:cNvPr id="20" name="Rectangle 19">
            <a:extLst>
              <a:ext uri="{FF2B5EF4-FFF2-40B4-BE49-F238E27FC236}">
                <a16:creationId xmlns:a16="http://schemas.microsoft.com/office/drawing/2014/main" id="{73C8F991-4C4F-5124-973B-1D79D97BA0CF}"/>
              </a:ext>
            </a:extLst>
          </p:cNvPr>
          <p:cNvSpPr/>
          <p:nvPr/>
        </p:nvSpPr>
        <p:spPr>
          <a:xfrm>
            <a:off x="2974283" y="3361309"/>
            <a:ext cx="1051999"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1"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2891760" y="3565123"/>
            <a:ext cx="797946" cy="4490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F3FCE602-518B-60C7-F39F-DDC5F21ECF84}"/>
              </a:ext>
            </a:extLst>
          </p:cNvPr>
          <p:cNvPicPr>
            <a:picLocks noChangeAspect="1"/>
          </p:cNvPicPr>
          <p:nvPr/>
        </p:nvPicPr>
        <p:blipFill>
          <a:blip r:embed="rId4"/>
          <a:stretch>
            <a:fillRect/>
          </a:stretch>
        </p:blipFill>
        <p:spPr>
          <a:xfrm>
            <a:off x="2891760" y="4014186"/>
            <a:ext cx="8395333" cy="1085963"/>
          </a:xfrm>
          <a:prstGeom prst="rect">
            <a:avLst/>
          </a:prstGeom>
        </p:spPr>
      </p:pic>
      <p:sp>
        <p:nvSpPr>
          <p:cNvPr id="29" name="Stačiakampis 6">
            <a:extLst>
              <a:ext uri="{FF2B5EF4-FFF2-40B4-BE49-F238E27FC236}">
                <a16:creationId xmlns:a16="http://schemas.microsoft.com/office/drawing/2014/main" id="{1BA2ECFD-C34F-3686-6EB1-B382C1A0FB09}"/>
              </a:ext>
            </a:extLst>
          </p:cNvPr>
          <p:cNvSpPr/>
          <p:nvPr/>
        </p:nvSpPr>
        <p:spPr>
          <a:xfrm>
            <a:off x="10679457" y="4806754"/>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a:extLst>
              <a:ext uri="{FF2B5EF4-FFF2-40B4-BE49-F238E27FC236}">
                <a16:creationId xmlns:a16="http://schemas.microsoft.com/office/drawing/2014/main" id="{44AA7AF9-55BE-749C-E00E-101A56742048}"/>
              </a:ext>
            </a:extLst>
          </p:cNvPr>
          <p:cNvSpPr/>
          <p:nvPr/>
        </p:nvSpPr>
        <p:spPr>
          <a:xfrm>
            <a:off x="9108729" y="7291550"/>
            <a:ext cx="213903" cy="181321"/>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14338" name="Picture 2">
            <a:extLst>
              <a:ext uri="{FF2B5EF4-FFF2-40B4-BE49-F238E27FC236}">
                <a16:creationId xmlns:a16="http://schemas.microsoft.com/office/drawing/2014/main" id="{AE1571B5-EB40-7393-A08B-8CE3BDAC1E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1224" y="5100149"/>
            <a:ext cx="5270535" cy="1146746"/>
          </a:xfrm>
          <a:prstGeom prst="rect">
            <a:avLst/>
          </a:prstGeom>
          <a:noFill/>
          <a:extLst>
            <a:ext uri="{909E8E84-426E-40DD-AFC4-6F175D3DCCD1}">
              <a14:hiddenFill xmlns:a14="http://schemas.microsoft.com/office/drawing/2010/main">
                <a:solidFill>
                  <a:srgbClr val="FFFFFF"/>
                </a:solidFill>
              </a14:hiddenFill>
            </a:ext>
          </a:extLst>
        </p:spPr>
      </p:pic>
      <p:sp>
        <p:nvSpPr>
          <p:cNvPr id="35" name="Oval 34">
            <a:extLst>
              <a:ext uri="{FF2B5EF4-FFF2-40B4-BE49-F238E27FC236}">
                <a16:creationId xmlns:a16="http://schemas.microsoft.com/office/drawing/2014/main" id="{B54F3185-94A0-2A53-238F-EADAC843C664}"/>
              </a:ext>
            </a:extLst>
          </p:cNvPr>
          <p:cNvSpPr/>
          <p:nvPr/>
        </p:nvSpPr>
        <p:spPr>
          <a:xfrm>
            <a:off x="9664184" y="55492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36" name="Oval 35">
            <a:extLst>
              <a:ext uri="{FF2B5EF4-FFF2-40B4-BE49-F238E27FC236}">
                <a16:creationId xmlns:a16="http://schemas.microsoft.com/office/drawing/2014/main" id="{44AA7AF9-55BE-749C-E00E-101A56742048}"/>
              </a:ext>
            </a:extLst>
          </p:cNvPr>
          <p:cNvSpPr/>
          <p:nvPr/>
        </p:nvSpPr>
        <p:spPr>
          <a:xfrm>
            <a:off x="10333891" y="4405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37" name="Stačiakampis 6">
            <a:extLst>
              <a:ext uri="{FF2B5EF4-FFF2-40B4-BE49-F238E27FC236}">
                <a16:creationId xmlns:a16="http://schemas.microsoft.com/office/drawing/2014/main" id="{2A981A93-5949-3041-FA78-270E990258B3}"/>
              </a:ext>
            </a:extLst>
          </p:cNvPr>
          <p:cNvSpPr/>
          <p:nvPr/>
        </p:nvSpPr>
        <p:spPr>
          <a:xfrm>
            <a:off x="4911224" y="596324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3">
            <a:extLst>
              <a:ext uri="{FF2B5EF4-FFF2-40B4-BE49-F238E27FC236}">
                <a16:creationId xmlns:a16="http://schemas.microsoft.com/office/drawing/2014/main" id="{F1B076E2-18BB-52E8-6796-42EFA2CCE117}"/>
              </a:ext>
            </a:extLst>
          </p:cNvPr>
          <p:cNvSpPr txBox="1"/>
          <p:nvPr/>
        </p:nvSpPr>
        <p:spPr>
          <a:xfrm>
            <a:off x="7316521" y="1294456"/>
            <a:ext cx="3017369" cy="175432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a:solidFill>
                  <a:srgbClr val="FF0000"/>
                </a:solidFill>
                <a:effectLst/>
                <a:latin typeface="Calibri" panose="020F0502020204030204" pitchFamily="34" charset="0"/>
              </a:rPr>
              <a:t>Pastaba</a:t>
            </a:r>
            <a:r>
              <a:rPr lang="lt-LT" sz="1800" b="0" i="0" u="none" strike="noStrike">
                <a:solidFill>
                  <a:srgbClr val="000000"/>
                </a:solidFill>
                <a:effectLst/>
                <a:latin typeface="Calibri" panose="020F0502020204030204" pitchFamily="34" charset="0"/>
              </a:rPr>
              <a:t>. Daugiau informacijos apie naudotojų vaidmenis galite rasti skaidrėse „Pirkimo vykdytojo paskyroje esančių vartotojų sukūrimas bei teisių jiems suteikimas“</a:t>
            </a:r>
            <a:endParaRPr lang="en-GB"/>
          </a:p>
        </p:txBody>
      </p:sp>
      <p:sp>
        <p:nvSpPr>
          <p:cNvPr id="39" name="TextBox 36">
            <a:extLst>
              <a:ext uri="{FF2B5EF4-FFF2-40B4-BE49-F238E27FC236}">
                <a16:creationId xmlns:a16="http://schemas.microsoft.com/office/drawing/2014/main" id="{AF43315B-4FFD-5CF5-AA57-71903DED44FF}"/>
              </a:ext>
            </a:extLst>
          </p:cNvPr>
          <p:cNvSpPr txBox="1"/>
          <p:nvPr/>
        </p:nvSpPr>
        <p:spPr>
          <a:xfrm>
            <a:off x="120400" y="4210626"/>
            <a:ext cx="2738417" cy="2585323"/>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Automatiškai priskiriamas pirkimą kuriantis naudotojas.</a:t>
            </a:r>
            <a:r>
              <a:rPr lang="lt-LT">
                <a:solidFill>
                  <a:srgbClr val="FF0000"/>
                </a:solidFill>
              </a:rPr>
              <a:t> </a:t>
            </a:r>
          </a:p>
          <a:p>
            <a:r>
              <a:rPr lang="lt-LT">
                <a:solidFill>
                  <a:srgbClr val="FF0000"/>
                </a:solidFill>
              </a:rPr>
              <a:t>SVARBU</a:t>
            </a:r>
            <a:r>
              <a:rPr lang="en-US">
                <a:solidFill>
                  <a:srgbClr val="FF0000"/>
                </a:solidFill>
              </a:rPr>
              <a:t>!</a:t>
            </a:r>
            <a:r>
              <a:rPr lang="lt-LT"/>
              <a:t> Naudotojui būtina priskirti vaidmenį „Vykdytojas + Pasiūlymus atidarantis asmuo + Kandidatas į Pagrindinius vertintojus“</a:t>
            </a:r>
            <a:endParaRPr lang="en-US"/>
          </a:p>
        </p:txBody>
      </p:sp>
      <p:cxnSp>
        <p:nvCxnSpPr>
          <p:cNvPr id="40" name="Straight Arrow Connector 39">
            <a:extLst>
              <a:ext uri="{FF2B5EF4-FFF2-40B4-BE49-F238E27FC236}">
                <a16:creationId xmlns:a16="http://schemas.microsoft.com/office/drawing/2014/main" id="{4D66DAE8-A3EC-C785-F648-838F5299B079}"/>
              </a:ext>
            </a:extLst>
          </p:cNvPr>
          <p:cNvCxnSpPr>
            <a:cxnSpLocks/>
            <a:stCxn id="39" idx="3"/>
          </p:cNvCxnSpPr>
          <p:nvPr/>
        </p:nvCxnSpPr>
        <p:spPr>
          <a:xfrm flipV="1">
            <a:off x="2858817" y="4979590"/>
            <a:ext cx="245683" cy="523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5AFD427A-0413-D07F-5059-B44CB85123E4}"/>
              </a:ext>
            </a:extLst>
          </p:cNvPr>
          <p:cNvCxnSpPr>
            <a:cxnSpLocks/>
            <a:endCxn id="37" idx="1"/>
          </p:cNvCxnSpPr>
          <p:nvPr/>
        </p:nvCxnSpPr>
        <p:spPr>
          <a:xfrm>
            <a:off x="2858817" y="5905662"/>
            <a:ext cx="2052407" cy="1660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4" name="Picture 43">
            <a:extLst>
              <a:ext uri="{FF2B5EF4-FFF2-40B4-BE49-F238E27FC236}">
                <a16:creationId xmlns:a16="http://schemas.microsoft.com/office/drawing/2014/main" id="{6F1294F2-A016-9510-519B-E530567B31A9}"/>
              </a:ext>
            </a:extLst>
          </p:cNvPr>
          <p:cNvPicPr>
            <a:picLocks noChangeAspect="1"/>
          </p:cNvPicPr>
          <p:nvPr/>
        </p:nvPicPr>
        <p:blipFill>
          <a:blip r:embed="rId6"/>
          <a:stretch>
            <a:fillRect/>
          </a:stretch>
        </p:blipFill>
        <p:spPr>
          <a:xfrm>
            <a:off x="3207162" y="6237827"/>
            <a:ext cx="6248229" cy="509724"/>
          </a:xfrm>
          <a:prstGeom prst="rect">
            <a:avLst/>
          </a:prstGeom>
        </p:spPr>
      </p:pic>
    </p:spTree>
    <p:extLst>
      <p:ext uri="{BB962C8B-B14F-4D97-AF65-F5344CB8AC3E}">
        <p14:creationId xmlns:p14="http://schemas.microsoft.com/office/powerpoint/2010/main" val="3195335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9">
            <a:extLst>
              <a:ext uri="{FF2B5EF4-FFF2-40B4-BE49-F238E27FC236}">
                <a16:creationId xmlns:a16="http://schemas.microsoft.com/office/drawing/2014/main" id="{268EF3B5-ABD1-BE56-06DE-AF52B8C42A5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Slide Number Placeholder 3">
            <a:extLst>
              <a:ext uri="{FF2B5EF4-FFF2-40B4-BE49-F238E27FC236}">
                <a16:creationId xmlns:a16="http://schemas.microsoft.com/office/drawing/2014/main" id="{10124FE0-38C8-7551-9F6D-D8E2DAC32A2A}"/>
              </a:ext>
            </a:extLst>
          </p:cNvPr>
          <p:cNvSpPr>
            <a:spLocks noGrp="1"/>
          </p:cNvSpPr>
          <p:nvPr>
            <p:ph type="sldNum" sz="quarter" idx="12"/>
          </p:nvPr>
        </p:nvSpPr>
        <p:spPr/>
        <p:txBody>
          <a:bodyPr/>
          <a:lstStyle/>
          <a:p>
            <a:fld id="{49EC5416-78B8-4F37-B286-A40543F63F6D}" type="slidenum">
              <a:rPr lang="en-US" smtClean="0"/>
              <a:pPr/>
              <a:t>25</a:t>
            </a:fld>
            <a:endParaRPr lang="en-US"/>
          </a:p>
        </p:txBody>
      </p:sp>
      <p:sp>
        <p:nvSpPr>
          <p:cNvPr id="5" name="Pavadinimas 1">
            <a:extLst>
              <a:ext uri="{FF2B5EF4-FFF2-40B4-BE49-F238E27FC236}">
                <a16:creationId xmlns:a16="http://schemas.microsoft.com/office/drawing/2014/main" id="{82C23F1B-9133-9080-B9C7-A977C02C8B89}"/>
              </a:ext>
            </a:extLst>
          </p:cNvPr>
          <p:cNvSpPr txBox="1">
            <a:spLocks/>
          </p:cNvSpPr>
          <p:nvPr/>
        </p:nvSpPr>
        <p:spPr>
          <a:xfrm>
            <a:off x="1509824" y="489708"/>
            <a:ext cx="867193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6" name="TextBox 10">
            <a:extLst>
              <a:ext uri="{FF2B5EF4-FFF2-40B4-BE49-F238E27FC236}">
                <a16:creationId xmlns:a16="http://schemas.microsoft.com/office/drawing/2014/main" id="{998F5886-6887-8535-3D30-CA92E0C2E546}"/>
              </a:ext>
            </a:extLst>
          </p:cNvPr>
          <p:cNvSpPr txBox="1"/>
          <p:nvPr/>
        </p:nvSpPr>
        <p:spPr>
          <a:xfrm>
            <a:off x="819989" y="1786615"/>
            <a:ext cx="10552021"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lt-LT">
                <a:solidFill>
                  <a:srgbClr val="FF0000"/>
                </a:solidFill>
              </a:rPr>
              <a:t>Pastaba. </a:t>
            </a:r>
            <a:r>
              <a:rPr lang="lt-LT"/>
              <a:t>Jei kuriant pirkimą pagrindinėje pirkimo informacijoje (23 skaidrė) buvo pasirinkti 2 asmenys, susipažįstantys su pasiūlymais, ir (arba) į konkretaus pirkimo procesą norima įtraukti daugiau vartotojų, vadovaukitės mokymo skaidrėse „Pirkimo vykdytojo paskyroje esančių vartotojų sukūrimas bei teisių jiems suteikimas“ pateikta informacija</a:t>
            </a:r>
            <a:endParaRPr lang="en-US"/>
          </a:p>
        </p:txBody>
      </p:sp>
      <p:pic>
        <p:nvPicPr>
          <p:cNvPr id="1026" name="Picture 2">
            <a:extLst>
              <a:ext uri="{FF2B5EF4-FFF2-40B4-BE49-F238E27FC236}">
                <a16:creationId xmlns:a16="http://schemas.microsoft.com/office/drawing/2014/main" id="{29B39A1A-19A9-8593-BC16-697DD74025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812" y="3293602"/>
            <a:ext cx="9843825" cy="1917495"/>
          </a:xfrm>
          <a:prstGeom prst="rect">
            <a:avLst/>
          </a:prstGeom>
          <a:noFill/>
          <a:extLst>
            <a:ext uri="{909E8E84-426E-40DD-AFC4-6F175D3DCCD1}">
              <a14:hiddenFill xmlns:a14="http://schemas.microsoft.com/office/drawing/2010/main">
                <a:solidFill>
                  <a:srgbClr val="FFFFFF"/>
                </a:solidFill>
              </a14:hiddenFill>
            </a:ext>
          </a:extLst>
        </p:spPr>
      </p:pic>
      <p:sp>
        <p:nvSpPr>
          <p:cNvPr id="7" name="Stačiakampis 6">
            <a:extLst>
              <a:ext uri="{FF2B5EF4-FFF2-40B4-BE49-F238E27FC236}">
                <a16:creationId xmlns:a16="http://schemas.microsoft.com/office/drawing/2014/main" id="{33B6E148-D78D-B27A-6E42-6B28BA526986}"/>
              </a:ext>
            </a:extLst>
          </p:cNvPr>
          <p:cNvSpPr/>
          <p:nvPr/>
        </p:nvSpPr>
        <p:spPr>
          <a:xfrm>
            <a:off x="1693923" y="4590111"/>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75477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A4BA3BA-8748-28F2-76F7-0B1EC185593E}"/>
              </a:ext>
            </a:extLst>
          </p:cNvPr>
          <p:cNvPicPr>
            <a:picLocks noChangeAspect="1"/>
          </p:cNvPicPr>
          <p:nvPr/>
        </p:nvPicPr>
        <p:blipFill>
          <a:blip r:embed="rId2"/>
          <a:stretch>
            <a:fillRect/>
          </a:stretch>
        </p:blipFill>
        <p:spPr>
          <a:xfrm>
            <a:off x="243012" y="1267263"/>
            <a:ext cx="7773074" cy="265199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8" name="Pavadinimas 1">
            <a:extLst>
              <a:ext uri="{FF2B5EF4-FFF2-40B4-BE49-F238E27FC236}">
                <a16:creationId xmlns:a16="http://schemas.microsoft.com/office/drawing/2014/main" id="{80DB5B56-2645-EC5D-3C0E-1859F3D1AFD9}"/>
              </a:ext>
            </a:extLst>
          </p:cNvPr>
          <p:cNvSpPr txBox="1">
            <a:spLocks/>
          </p:cNvSpPr>
          <p:nvPr/>
        </p:nvSpPr>
        <p:spPr>
          <a:xfrm>
            <a:off x="1907458" y="439982"/>
            <a:ext cx="8618773"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27" name="Rectangle 26">
            <a:extLst>
              <a:ext uri="{FF2B5EF4-FFF2-40B4-BE49-F238E27FC236}">
                <a16:creationId xmlns:a16="http://schemas.microsoft.com/office/drawing/2014/main" id="{73C8F991-4C4F-5124-973B-1D79D97BA0CF}"/>
              </a:ext>
            </a:extLst>
          </p:cNvPr>
          <p:cNvSpPr/>
          <p:nvPr/>
        </p:nvSpPr>
        <p:spPr>
          <a:xfrm>
            <a:off x="3077550" y="3228109"/>
            <a:ext cx="1592773" cy="20089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TextBox 24">
            <a:extLst>
              <a:ext uri="{FF2B5EF4-FFF2-40B4-BE49-F238E27FC236}">
                <a16:creationId xmlns:a16="http://schemas.microsoft.com/office/drawing/2014/main" id="{D2C760D3-8B44-E912-4DFB-58BF86E23701}"/>
              </a:ext>
            </a:extLst>
          </p:cNvPr>
          <p:cNvSpPr txBox="1"/>
          <p:nvPr/>
        </p:nvSpPr>
        <p:spPr>
          <a:xfrm>
            <a:off x="243012" y="3919253"/>
            <a:ext cx="560294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„Patvirtinti nešališkumo deklaraciją“</a:t>
            </a:r>
            <a:endParaRPr lang="en-US"/>
          </a:p>
        </p:txBody>
      </p:sp>
      <p:sp>
        <p:nvSpPr>
          <p:cNvPr id="31" name="Oval 30">
            <a:extLst>
              <a:ext uri="{FF2B5EF4-FFF2-40B4-BE49-F238E27FC236}">
                <a16:creationId xmlns:a16="http://schemas.microsoft.com/office/drawing/2014/main" id="{3B4F9F74-E6A4-61AD-F1DE-FB6B96D00AC0}"/>
              </a:ext>
            </a:extLst>
          </p:cNvPr>
          <p:cNvSpPr/>
          <p:nvPr/>
        </p:nvSpPr>
        <p:spPr>
          <a:xfrm>
            <a:off x="3873936" y="2798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pic>
        <p:nvPicPr>
          <p:cNvPr id="38" name="Picture 37">
            <a:extLst>
              <a:ext uri="{FF2B5EF4-FFF2-40B4-BE49-F238E27FC236}">
                <a16:creationId xmlns:a16="http://schemas.microsoft.com/office/drawing/2014/main" id="{FA168914-8C0F-EC52-4B7A-DC1723178480}"/>
              </a:ext>
            </a:extLst>
          </p:cNvPr>
          <p:cNvPicPr>
            <a:picLocks noChangeAspect="1"/>
          </p:cNvPicPr>
          <p:nvPr/>
        </p:nvPicPr>
        <p:blipFill>
          <a:blip r:embed="rId4"/>
          <a:stretch>
            <a:fillRect/>
          </a:stretch>
        </p:blipFill>
        <p:spPr>
          <a:xfrm>
            <a:off x="1907458" y="4271059"/>
            <a:ext cx="9566112" cy="2410680"/>
          </a:xfrm>
          <a:prstGeom prst="rect">
            <a:avLst/>
          </a:prstGeom>
        </p:spPr>
      </p:pic>
      <p:sp>
        <p:nvSpPr>
          <p:cNvPr id="39" name="TextBox 18">
            <a:extLst>
              <a:ext uri="{FF2B5EF4-FFF2-40B4-BE49-F238E27FC236}">
                <a16:creationId xmlns:a16="http://schemas.microsoft.com/office/drawing/2014/main" id="{0B1ACB8E-DB90-D765-B62F-869DEDFEB9AE}"/>
              </a:ext>
            </a:extLst>
          </p:cNvPr>
          <p:cNvSpPr txBox="1"/>
          <p:nvPr/>
        </p:nvSpPr>
        <p:spPr>
          <a:xfrm>
            <a:off x="4407756" y="5581208"/>
            <a:ext cx="5712974"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Susipažinus su nešališkumo deklaracija pažymima „Priimti“. Pažymėjus „Atmesti“, paskirtas asmuo negali dalyvauti pirkime, pirkimo vykdytojas turi pakeisti vertintoją</a:t>
            </a:r>
            <a:endParaRPr lang="en-US"/>
          </a:p>
        </p:txBody>
      </p:sp>
      <p:sp>
        <p:nvSpPr>
          <p:cNvPr id="44" name="Stačiakampis 6">
            <a:extLst>
              <a:ext uri="{FF2B5EF4-FFF2-40B4-BE49-F238E27FC236}">
                <a16:creationId xmlns:a16="http://schemas.microsoft.com/office/drawing/2014/main" id="{F907589F-B2C7-6241-18C5-8011CA79B111}"/>
              </a:ext>
            </a:extLst>
          </p:cNvPr>
          <p:cNvSpPr/>
          <p:nvPr/>
        </p:nvSpPr>
        <p:spPr>
          <a:xfrm>
            <a:off x="10852322" y="6309667"/>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Stačiakampis 6">
            <a:extLst>
              <a:ext uri="{FF2B5EF4-FFF2-40B4-BE49-F238E27FC236}">
                <a16:creationId xmlns:a16="http://schemas.microsoft.com/office/drawing/2014/main" id="{F907589F-B2C7-6241-18C5-8011CA79B111}"/>
              </a:ext>
            </a:extLst>
          </p:cNvPr>
          <p:cNvSpPr/>
          <p:nvPr/>
        </p:nvSpPr>
        <p:spPr>
          <a:xfrm>
            <a:off x="1907458" y="6095999"/>
            <a:ext cx="578107" cy="1763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46" name="Straight Arrow Connector 45">
            <a:extLst>
              <a:ext uri="{FF2B5EF4-FFF2-40B4-BE49-F238E27FC236}">
                <a16:creationId xmlns:a16="http://schemas.microsoft.com/office/drawing/2014/main" id="{C5FDA736-4E6E-D137-B046-469B07974BD4}"/>
              </a:ext>
            </a:extLst>
          </p:cNvPr>
          <p:cNvCxnSpPr>
            <a:cxnSpLocks/>
          </p:cNvCxnSpPr>
          <p:nvPr/>
        </p:nvCxnSpPr>
        <p:spPr>
          <a:xfrm flipH="1" flipV="1">
            <a:off x="2839889" y="6196493"/>
            <a:ext cx="1567867" cy="27964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Oval 46">
            <a:extLst>
              <a:ext uri="{FF2B5EF4-FFF2-40B4-BE49-F238E27FC236}">
                <a16:creationId xmlns:a16="http://schemas.microsoft.com/office/drawing/2014/main" id="{6735CD32-9756-1AAA-E19F-BBEBDD3A9E0F}"/>
              </a:ext>
            </a:extLst>
          </p:cNvPr>
          <p:cNvSpPr/>
          <p:nvPr/>
        </p:nvSpPr>
        <p:spPr>
          <a:xfrm>
            <a:off x="1422826" y="5795762"/>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48" name="Oval 47">
            <a:extLst>
              <a:ext uri="{FF2B5EF4-FFF2-40B4-BE49-F238E27FC236}">
                <a16:creationId xmlns:a16="http://schemas.microsoft.com/office/drawing/2014/main" id="{6735CD32-9756-1AAA-E19F-BBEBDD3A9E0F}"/>
              </a:ext>
            </a:extLst>
          </p:cNvPr>
          <p:cNvSpPr/>
          <p:nvPr/>
        </p:nvSpPr>
        <p:spPr>
          <a:xfrm>
            <a:off x="10852322" y="5885491"/>
            <a:ext cx="484632" cy="40385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3026763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9D8453-B70E-2027-83A3-2BFF8F063C8C}"/>
              </a:ext>
            </a:extLst>
          </p:cNvPr>
          <p:cNvPicPr>
            <a:picLocks noChangeAspect="1"/>
          </p:cNvPicPr>
          <p:nvPr/>
        </p:nvPicPr>
        <p:blipFill>
          <a:blip r:embed="rId2"/>
          <a:stretch>
            <a:fillRect/>
          </a:stretch>
        </p:blipFill>
        <p:spPr>
          <a:xfrm>
            <a:off x="2470860" y="1488129"/>
            <a:ext cx="7757832" cy="24462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9" name="Pavadinimas 1">
            <a:extLst>
              <a:ext uri="{FF2B5EF4-FFF2-40B4-BE49-F238E27FC236}">
                <a16:creationId xmlns:a16="http://schemas.microsoft.com/office/drawing/2014/main" id="{76255DDF-64F6-526A-C8CE-8D104D8D577D}"/>
              </a:ext>
            </a:extLst>
          </p:cNvPr>
          <p:cNvSpPr txBox="1">
            <a:spLocks/>
          </p:cNvSpPr>
          <p:nvPr/>
        </p:nvSpPr>
        <p:spPr>
          <a:xfrm>
            <a:off x="2470860" y="489708"/>
            <a:ext cx="869332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11" name="TextBox 16">
            <a:extLst>
              <a:ext uri="{FF2B5EF4-FFF2-40B4-BE49-F238E27FC236}">
                <a16:creationId xmlns:a16="http://schemas.microsoft.com/office/drawing/2014/main" id="{F6D5929A-A5CC-9418-145D-D84ECFAA2F8F}"/>
              </a:ext>
            </a:extLst>
          </p:cNvPr>
          <p:cNvSpPr txBox="1"/>
          <p:nvPr/>
        </p:nvSpPr>
        <p:spPr>
          <a:xfrm>
            <a:off x="3667131" y="4105501"/>
            <a:ext cx="472008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„Nustatyti pirkimo eigą“</a:t>
            </a:r>
            <a:endParaRPr lang="en-US"/>
          </a:p>
        </p:txBody>
      </p:sp>
      <p:sp>
        <p:nvSpPr>
          <p:cNvPr id="12" name="Rectangle 11">
            <a:extLst>
              <a:ext uri="{FF2B5EF4-FFF2-40B4-BE49-F238E27FC236}">
                <a16:creationId xmlns:a16="http://schemas.microsoft.com/office/drawing/2014/main" id="{73C8F991-4C4F-5124-973B-1D79D97BA0CF}"/>
              </a:ext>
            </a:extLst>
          </p:cNvPr>
          <p:cNvSpPr/>
          <p:nvPr/>
        </p:nvSpPr>
        <p:spPr>
          <a:xfrm>
            <a:off x="5126641" y="3644784"/>
            <a:ext cx="1368447" cy="1976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13" name="Tiesioji rodyklės jungtis 20">
            <a:extLst>
              <a:ext uri="{FF2B5EF4-FFF2-40B4-BE49-F238E27FC236}">
                <a16:creationId xmlns:a16="http://schemas.microsoft.com/office/drawing/2014/main" id="{070BEA9D-DD9B-6DD6-6E1E-DC56D20E50EC}"/>
              </a:ext>
            </a:extLst>
          </p:cNvPr>
          <p:cNvCxnSpPr>
            <a:cxnSpLocks/>
          </p:cNvCxnSpPr>
          <p:nvPr/>
        </p:nvCxnSpPr>
        <p:spPr>
          <a:xfrm flipV="1">
            <a:off x="5877095" y="3842480"/>
            <a:ext cx="0" cy="3665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1008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937EBAD-CA99-A760-A35E-617D11EAA1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819" y="1277018"/>
            <a:ext cx="10368949" cy="271374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4189AF0-24B0-9D20-9714-0FCD229F1DE2}"/>
              </a:ext>
            </a:extLst>
          </p:cNvPr>
          <p:cNvPicPr>
            <a:picLocks noChangeAspect="1"/>
          </p:cNvPicPr>
          <p:nvPr/>
        </p:nvPicPr>
        <p:blipFill>
          <a:blip r:embed="rId3"/>
          <a:stretch>
            <a:fillRect/>
          </a:stretch>
        </p:blipFill>
        <p:spPr>
          <a:xfrm>
            <a:off x="7514991" y="5188982"/>
            <a:ext cx="3604444" cy="148227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28</a:t>
            </a:fld>
            <a:endParaRPr lang="en-US"/>
          </a:p>
        </p:txBody>
      </p:sp>
      <p:sp>
        <p:nvSpPr>
          <p:cNvPr id="11" name="Pavadinimas 1">
            <a:extLst>
              <a:ext uri="{FF2B5EF4-FFF2-40B4-BE49-F238E27FC236}">
                <a16:creationId xmlns:a16="http://schemas.microsoft.com/office/drawing/2014/main" id="{12144045-8777-78C5-E66C-2411B44708FA}"/>
              </a:ext>
            </a:extLst>
          </p:cNvPr>
          <p:cNvSpPr txBox="1">
            <a:spLocks/>
          </p:cNvSpPr>
          <p:nvPr/>
        </p:nvSpPr>
        <p:spPr>
          <a:xfrm>
            <a:off x="2173398" y="463406"/>
            <a:ext cx="876762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14" name="Rectangle 13">
            <a:extLst>
              <a:ext uri="{FF2B5EF4-FFF2-40B4-BE49-F238E27FC236}">
                <a16:creationId xmlns:a16="http://schemas.microsoft.com/office/drawing/2014/main" id="{C3CC551A-BE33-7E6B-A155-319A482C0D62}"/>
              </a:ext>
            </a:extLst>
          </p:cNvPr>
          <p:cNvSpPr/>
          <p:nvPr/>
        </p:nvSpPr>
        <p:spPr>
          <a:xfrm>
            <a:off x="8718787" y="2830299"/>
            <a:ext cx="2222240" cy="1193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Rectangle 14">
            <a:extLst>
              <a:ext uri="{FF2B5EF4-FFF2-40B4-BE49-F238E27FC236}">
                <a16:creationId xmlns:a16="http://schemas.microsoft.com/office/drawing/2014/main" id="{1CE9534B-BB9E-1963-9BB3-0146DCCAD287}"/>
              </a:ext>
            </a:extLst>
          </p:cNvPr>
          <p:cNvSpPr/>
          <p:nvPr/>
        </p:nvSpPr>
        <p:spPr>
          <a:xfrm>
            <a:off x="8718787" y="3068848"/>
            <a:ext cx="2222240" cy="1193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Rectangle 15">
            <a:extLst>
              <a:ext uri="{FF2B5EF4-FFF2-40B4-BE49-F238E27FC236}">
                <a16:creationId xmlns:a16="http://schemas.microsoft.com/office/drawing/2014/main" id="{118471F5-9298-CE57-16A2-FBB7D71B3CDB}"/>
              </a:ext>
            </a:extLst>
          </p:cNvPr>
          <p:cNvSpPr/>
          <p:nvPr/>
        </p:nvSpPr>
        <p:spPr>
          <a:xfrm>
            <a:off x="8728994" y="3342144"/>
            <a:ext cx="2212033" cy="11937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5B5CAC78-67E1-76AA-B85A-6798F919E0F4}"/>
              </a:ext>
            </a:extLst>
          </p:cNvPr>
          <p:cNvSpPr/>
          <p:nvPr/>
        </p:nvSpPr>
        <p:spPr>
          <a:xfrm>
            <a:off x="8368284" y="24407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19" name="Oval 18">
            <a:extLst>
              <a:ext uri="{FF2B5EF4-FFF2-40B4-BE49-F238E27FC236}">
                <a16:creationId xmlns:a16="http://schemas.microsoft.com/office/drawing/2014/main" id="{5B5CAC78-67E1-76AA-B85A-6798F919E0F4}"/>
              </a:ext>
            </a:extLst>
          </p:cNvPr>
          <p:cNvSpPr/>
          <p:nvPr/>
        </p:nvSpPr>
        <p:spPr>
          <a:xfrm>
            <a:off x="11119435" y="380624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20" name="Oval 19">
            <a:extLst>
              <a:ext uri="{FF2B5EF4-FFF2-40B4-BE49-F238E27FC236}">
                <a16:creationId xmlns:a16="http://schemas.microsoft.com/office/drawing/2014/main" id="{5B5CAC78-67E1-76AA-B85A-6798F919E0F4}"/>
              </a:ext>
            </a:extLst>
          </p:cNvPr>
          <p:cNvSpPr/>
          <p:nvPr/>
        </p:nvSpPr>
        <p:spPr>
          <a:xfrm>
            <a:off x="9238656" y="63457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1" name="Rectangle 20">
            <a:extLst>
              <a:ext uri="{FF2B5EF4-FFF2-40B4-BE49-F238E27FC236}">
                <a16:creationId xmlns:a16="http://schemas.microsoft.com/office/drawing/2014/main" id="{FC93D14E-559C-B614-CB0D-B699355F4FE2}"/>
              </a:ext>
            </a:extLst>
          </p:cNvPr>
          <p:cNvSpPr/>
          <p:nvPr/>
        </p:nvSpPr>
        <p:spPr>
          <a:xfrm>
            <a:off x="10451981" y="3625573"/>
            <a:ext cx="1061594" cy="1916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22" name="Tiesioji rodyklės jungtis 21">
            <a:extLst>
              <a:ext uri="{FF2B5EF4-FFF2-40B4-BE49-F238E27FC236}">
                <a16:creationId xmlns:a16="http://schemas.microsoft.com/office/drawing/2014/main" id="{9B4C4549-EF0F-7DA3-00BA-BB1602C500C2}"/>
              </a:ext>
            </a:extLst>
          </p:cNvPr>
          <p:cNvCxnSpPr>
            <a:cxnSpLocks/>
            <a:endCxn id="14" idx="1"/>
          </p:cNvCxnSpPr>
          <p:nvPr/>
        </p:nvCxnSpPr>
        <p:spPr>
          <a:xfrm flipV="1">
            <a:off x="6801064" y="2889988"/>
            <a:ext cx="1917723" cy="6577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Tiesioji rodyklės jungtis 21">
            <a:extLst>
              <a:ext uri="{FF2B5EF4-FFF2-40B4-BE49-F238E27FC236}">
                <a16:creationId xmlns:a16="http://schemas.microsoft.com/office/drawing/2014/main" id="{9B4C4549-EF0F-7DA3-00BA-BB1602C500C2}"/>
              </a:ext>
            </a:extLst>
          </p:cNvPr>
          <p:cNvCxnSpPr>
            <a:cxnSpLocks/>
            <a:endCxn id="15" idx="1"/>
          </p:cNvCxnSpPr>
          <p:nvPr/>
        </p:nvCxnSpPr>
        <p:spPr>
          <a:xfrm flipV="1">
            <a:off x="6810015" y="3128537"/>
            <a:ext cx="1908772" cy="404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Tiesioji rodyklės jungtis 21">
            <a:extLst>
              <a:ext uri="{FF2B5EF4-FFF2-40B4-BE49-F238E27FC236}">
                <a16:creationId xmlns:a16="http://schemas.microsoft.com/office/drawing/2014/main" id="{9B4C4549-EF0F-7DA3-00BA-BB1602C500C2}"/>
              </a:ext>
            </a:extLst>
          </p:cNvPr>
          <p:cNvCxnSpPr>
            <a:cxnSpLocks/>
            <a:endCxn id="16" idx="1"/>
          </p:cNvCxnSpPr>
          <p:nvPr/>
        </p:nvCxnSpPr>
        <p:spPr>
          <a:xfrm flipV="1">
            <a:off x="6767977" y="3401833"/>
            <a:ext cx="1961017" cy="1446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28891E1-BEE0-27DC-6D14-3722AF516237}"/>
              </a:ext>
            </a:extLst>
          </p:cNvPr>
          <p:cNvSpPr/>
          <p:nvPr/>
        </p:nvSpPr>
        <p:spPr>
          <a:xfrm>
            <a:off x="9815947" y="6322216"/>
            <a:ext cx="535397" cy="21560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47" name="Picture 46">
            <a:extLst>
              <a:ext uri="{FF2B5EF4-FFF2-40B4-BE49-F238E27FC236}">
                <a16:creationId xmlns:a16="http://schemas.microsoft.com/office/drawing/2014/main" id="{4C0716D0-1942-849D-CF71-FD70AD7CD88D}"/>
              </a:ext>
            </a:extLst>
          </p:cNvPr>
          <p:cNvPicPr>
            <a:picLocks noChangeAspect="1"/>
          </p:cNvPicPr>
          <p:nvPr/>
        </p:nvPicPr>
        <p:blipFill>
          <a:blip r:embed="rId5"/>
          <a:stretch>
            <a:fillRect/>
          </a:stretch>
        </p:blipFill>
        <p:spPr>
          <a:xfrm>
            <a:off x="1878446" y="1439022"/>
            <a:ext cx="1928142" cy="78433"/>
          </a:xfrm>
          <a:prstGeom prst="rect">
            <a:avLst/>
          </a:prstGeom>
        </p:spPr>
      </p:pic>
      <p:sp>
        <p:nvSpPr>
          <p:cNvPr id="6" name="TextBox 24">
            <a:extLst>
              <a:ext uri="{FF2B5EF4-FFF2-40B4-BE49-F238E27FC236}">
                <a16:creationId xmlns:a16="http://schemas.microsoft.com/office/drawing/2014/main" id="{D2C760D3-8B44-E912-4DFB-58BF86E23701}"/>
              </a:ext>
            </a:extLst>
          </p:cNvPr>
          <p:cNvSpPr txBox="1"/>
          <p:nvPr/>
        </p:nvSpPr>
        <p:spPr>
          <a:xfrm>
            <a:off x="766917" y="1913414"/>
            <a:ext cx="6046932" cy="378565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600">
                <a:solidFill>
                  <a:srgbClr val="FF0000"/>
                </a:solidFill>
              </a:rPr>
              <a:t>SVARBU</a:t>
            </a:r>
            <a:r>
              <a:rPr lang="en-US" sz="1600">
                <a:solidFill>
                  <a:srgbClr val="FF0000"/>
                </a:solidFill>
              </a:rPr>
              <a:t>! </a:t>
            </a:r>
            <a:r>
              <a:rPr lang="lt-LT" sz="1600"/>
              <a:t>Nustačius pirkimo eigą, jos keisti nebus galima. </a:t>
            </a:r>
          </a:p>
          <a:p>
            <a:r>
              <a:rPr lang="lt-LT" sz="1600"/>
              <a:t>Kai pasiūlymai teikiami </a:t>
            </a:r>
            <a:r>
              <a:rPr lang="lt-LT" sz="1600" u="sng"/>
              <a:t>viename voke </a:t>
            </a:r>
            <a:r>
              <a:rPr lang="lt-LT" sz="1600"/>
              <a:t>pirkimo etapus pasirinkti: </a:t>
            </a:r>
          </a:p>
          <a:p>
            <a:r>
              <a:rPr lang="lt-LT" sz="1600" b="1"/>
              <a:t>„Sukūrimas“ – „Ne sistemoje“; </a:t>
            </a:r>
          </a:p>
          <a:p>
            <a:r>
              <a:rPr lang="lt-LT" sz="1600" b="1"/>
              <a:t>„Pasiūlymų pateikimas“ – „Sistemoje“;</a:t>
            </a:r>
          </a:p>
          <a:p>
            <a:r>
              <a:rPr lang="lt-LT" sz="1600" b="1"/>
              <a:t>„Vertinimas“ – „Ne sistemoje“.</a:t>
            </a:r>
          </a:p>
          <a:p>
            <a:endParaRPr lang="lt-LT" sz="1600" b="1"/>
          </a:p>
          <a:p>
            <a:pPr algn="l" rtl="0" fontAlgn="base"/>
            <a:r>
              <a:rPr lang="en-US" sz="1600" b="0" i="0">
                <a:solidFill>
                  <a:srgbClr val="000000"/>
                </a:solidFill>
                <a:effectLst/>
              </a:rPr>
              <a:t>K</a:t>
            </a:r>
            <a:r>
              <a:rPr lang="lt-LT" sz="1600" b="0" i="0">
                <a:solidFill>
                  <a:srgbClr val="000000"/>
                </a:solidFill>
                <a:effectLst/>
              </a:rPr>
              <a:t>ai pasirenkama taikyti kainos / sąnaudų ir kokybės santykio pasiūlymų vertinimo kriterijų ir pasiūlymai teikiami </a:t>
            </a:r>
            <a:r>
              <a:rPr lang="lt-LT" sz="1600" b="0" i="0" u="sng">
                <a:solidFill>
                  <a:srgbClr val="000000"/>
                </a:solidFill>
                <a:effectLst/>
              </a:rPr>
              <a:t>dviejuose vokuose</a:t>
            </a:r>
            <a:r>
              <a:rPr lang="lt-LT" sz="1600" b="0" i="0" u="none" strike="noStrike">
                <a:solidFill>
                  <a:srgbClr val="000000"/>
                </a:solidFill>
                <a:effectLst/>
              </a:rPr>
              <a:t>, </a:t>
            </a:r>
            <a:r>
              <a:rPr lang="lt-LT" sz="1600" b="0" i="0">
                <a:solidFill>
                  <a:srgbClr val="000000"/>
                </a:solidFill>
                <a:effectLst/>
              </a:rPr>
              <a:t>pirkimo etapus pasirinkti: </a:t>
            </a:r>
            <a:r>
              <a:rPr lang="en-US" sz="1600" b="0" i="0">
                <a:solidFill>
                  <a:srgbClr val="000000"/>
                </a:solidFill>
                <a:effectLst/>
              </a:rPr>
              <a:t>​</a:t>
            </a:r>
          </a:p>
          <a:p>
            <a:pPr algn="l" rtl="0" fontAlgn="base"/>
            <a:r>
              <a:rPr lang="lt-LT" sz="1600" b="1" i="0" u="none" strike="noStrike">
                <a:solidFill>
                  <a:srgbClr val="000000"/>
                </a:solidFill>
                <a:effectLst/>
              </a:rPr>
              <a:t>„Sukūrimas“ – „Sistemoje“;</a:t>
            </a:r>
            <a:r>
              <a:rPr lang="lt-LT" sz="1600" b="0" i="0">
                <a:solidFill>
                  <a:srgbClr val="000000"/>
                </a:solidFill>
                <a:effectLst/>
              </a:rPr>
              <a:t>​</a:t>
            </a:r>
          </a:p>
          <a:p>
            <a:pPr algn="l" rtl="0" fontAlgn="base"/>
            <a:r>
              <a:rPr lang="lt-LT" sz="1600" b="1" i="0" u="none" strike="noStrike">
                <a:solidFill>
                  <a:srgbClr val="000000"/>
                </a:solidFill>
                <a:effectLst/>
              </a:rPr>
              <a:t>„Pasiūlymų pateikimas“ – „Sistemoje“;</a:t>
            </a:r>
            <a:r>
              <a:rPr lang="lt-LT" sz="1600" b="0" i="0">
                <a:solidFill>
                  <a:srgbClr val="000000"/>
                </a:solidFill>
                <a:effectLst/>
              </a:rPr>
              <a:t>​</a:t>
            </a:r>
          </a:p>
          <a:p>
            <a:pPr algn="l" rtl="0" fontAlgn="base"/>
            <a:r>
              <a:rPr lang="lt-LT" sz="1600" b="1" i="0" u="none" strike="noStrike">
                <a:solidFill>
                  <a:srgbClr val="000000"/>
                </a:solidFill>
                <a:effectLst/>
              </a:rPr>
              <a:t>„Vertinimas“ – „Sistemoje“.</a:t>
            </a:r>
            <a:r>
              <a:rPr lang="lt-LT" sz="1600" b="0" i="0">
                <a:solidFill>
                  <a:srgbClr val="000000"/>
                </a:solidFill>
                <a:effectLst/>
              </a:rPr>
              <a:t>​</a:t>
            </a:r>
          </a:p>
          <a:p>
            <a:pPr fontAlgn="base"/>
            <a:r>
              <a:rPr lang="lt-LT" sz="1600" b="0" i="0" u="none" strike="noStrike">
                <a:solidFill>
                  <a:srgbClr val="000000"/>
                </a:solidFill>
                <a:effectLst/>
              </a:rPr>
              <a:t>Instrukciją, kaip kurti pirkimą, kai visi pirkimo etapai pasirenkami „Sistemoje“, rasite Viešųjų pirkimų tarnybos svetainėje: </a:t>
            </a:r>
            <a:r>
              <a:rPr lang="lt-LT" sz="1600">
                <a:hlinkClick r:id="rId6"/>
              </a:rPr>
              <a:t>Vaizdo įrašas „Dviejų vokų sukūrimas, pasiūlymų į juos pateikimas ir vertinimas</a:t>
            </a:r>
            <a:r>
              <a:rPr lang="lt-LT" sz="1600"/>
              <a:t>"</a:t>
            </a:r>
            <a:endParaRPr lang="lt-LT" sz="1600" b="1" i="0">
              <a:solidFill>
                <a:srgbClr val="000000"/>
              </a:solidFill>
              <a:effectLst/>
            </a:endParaRPr>
          </a:p>
        </p:txBody>
      </p:sp>
    </p:spTree>
    <p:extLst>
      <p:ext uri="{BB962C8B-B14F-4D97-AF65-F5344CB8AC3E}">
        <p14:creationId xmlns:p14="http://schemas.microsoft.com/office/powerpoint/2010/main" val="3495056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a:xfrm>
            <a:off x="9252857" y="6497905"/>
            <a:ext cx="2743200" cy="365125"/>
          </a:xfrm>
        </p:spPr>
        <p:txBody>
          <a:bodyPr/>
          <a:lstStyle/>
          <a:p>
            <a:fld id="{49EC5416-78B8-4F37-B286-A40543F63F6D}" type="slidenum">
              <a:rPr lang="en-US" smtClean="0"/>
              <a:pPr/>
              <a:t>29</a:t>
            </a:fld>
            <a:endParaRPr lang="en-US"/>
          </a:p>
        </p:txBody>
      </p:sp>
      <p:sp>
        <p:nvSpPr>
          <p:cNvPr id="11" name="Pavadinimas 1">
            <a:extLst>
              <a:ext uri="{FF2B5EF4-FFF2-40B4-BE49-F238E27FC236}">
                <a16:creationId xmlns:a16="http://schemas.microsoft.com/office/drawing/2014/main" id="{A610CAD7-7144-AF0D-9218-FF3E257566D7}"/>
              </a:ext>
            </a:extLst>
          </p:cNvPr>
          <p:cNvSpPr txBox="1">
            <a:spLocks/>
          </p:cNvSpPr>
          <p:nvPr/>
        </p:nvSpPr>
        <p:spPr>
          <a:xfrm>
            <a:off x="2470860" y="489708"/>
            <a:ext cx="8548826"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12" name="TextBox 11">
            <a:extLst>
              <a:ext uri="{FF2B5EF4-FFF2-40B4-BE49-F238E27FC236}">
                <a16:creationId xmlns:a16="http://schemas.microsoft.com/office/drawing/2014/main" id="{AA1B76FE-5581-6230-5273-E8E13B5C1F20}"/>
              </a:ext>
            </a:extLst>
          </p:cNvPr>
          <p:cNvSpPr txBox="1"/>
          <p:nvPr/>
        </p:nvSpPr>
        <p:spPr>
          <a:xfrm>
            <a:off x="4730785" y="1347940"/>
            <a:ext cx="2882469"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Pirkimo dokumentų įkėlimas:</a:t>
            </a:r>
            <a:endParaRPr lang="en-US"/>
          </a:p>
        </p:txBody>
      </p:sp>
      <p:pic>
        <p:nvPicPr>
          <p:cNvPr id="17410" name="Picture 2">
            <a:extLst>
              <a:ext uri="{FF2B5EF4-FFF2-40B4-BE49-F238E27FC236}">
                <a16:creationId xmlns:a16="http://schemas.microsoft.com/office/drawing/2014/main" id="{EF52D85C-A4D4-110E-8213-E15BEEA59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66" y="1943755"/>
            <a:ext cx="11804369" cy="24807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0D1FD4B-9A89-5866-DFB0-5423EEBEB11B}"/>
              </a:ext>
            </a:extLst>
          </p:cNvPr>
          <p:cNvPicPr>
            <a:picLocks noChangeAspect="1"/>
          </p:cNvPicPr>
          <p:nvPr/>
        </p:nvPicPr>
        <p:blipFill>
          <a:blip r:embed="rId4"/>
          <a:stretch>
            <a:fillRect/>
          </a:stretch>
        </p:blipFill>
        <p:spPr>
          <a:xfrm>
            <a:off x="527771" y="2508204"/>
            <a:ext cx="2412073" cy="98118"/>
          </a:xfrm>
          <a:prstGeom prst="rect">
            <a:avLst/>
          </a:prstGeom>
        </p:spPr>
      </p:pic>
      <p:sp>
        <p:nvSpPr>
          <p:cNvPr id="18" name="Oval 17">
            <a:extLst>
              <a:ext uri="{FF2B5EF4-FFF2-40B4-BE49-F238E27FC236}">
                <a16:creationId xmlns:a16="http://schemas.microsoft.com/office/drawing/2014/main" id="{D5D539B9-EDA4-2D9A-62B7-735617AB63C7}"/>
              </a:ext>
            </a:extLst>
          </p:cNvPr>
          <p:cNvSpPr/>
          <p:nvPr/>
        </p:nvSpPr>
        <p:spPr>
          <a:xfrm>
            <a:off x="10535054" y="21074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21" name="Rectangle 20">
            <a:extLst>
              <a:ext uri="{FF2B5EF4-FFF2-40B4-BE49-F238E27FC236}">
                <a16:creationId xmlns:a16="http://schemas.microsoft.com/office/drawing/2014/main" id="{807AD1D1-3DFA-D0E1-E4B2-5E86BC1F1FA7}"/>
              </a:ext>
            </a:extLst>
          </p:cNvPr>
          <p:cNvSpPr/>
          <p:nvPr/>
        </p:nvSpPr>
        <p:spPr>
          <a:xfrm>
            <a:off x="10941027" y="2508203"/>
            <a:ext cx="1054328" cy="2054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0E2D6B77-D132-6019-1364-F826027920B1}"/>
              </a:ext>
            </a:extLst>
          </p:cNvPr>
          <p:cNvSpPr/>
          <p:nvPr/>
        </p:nvSpPr>
        <p:spPr>
          <a:xfrm>
            <a:off x="10594320" y="3184136"/>
            <a:ext cx="1000318" cy="1951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8530A347-D10A-0639-67DA-3D46F51A945E}"/>
              </a:ext>
            </a:extLst>
          </p:cNvPr>
          <p:cNvSpPr/>
          <p:nvPr/>
        </p:nvSpPr>
        <p:spPr>
          <a:xfrm>
            <a:off x="11594638" y="30029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pic>
        <p:nvPicPr>
          <p:cNvPr id="17412" name="Picture 4">
            <a:extLst>
              <a:ext uri="{FF2B5EF4-FFF2-40B4-BE49-F238E27FC236}">
                <a16:creationId xmlns:a16="http://schemas.microsoft.com/office/drawing/2014/main" id="{1E7CC739-CAAF-FCD8-1E9C-ADB7CC436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66" y="3992856"/>
            <a:ext cx="7946923" cy="166802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5A29A9B-4B40-784E-118F-831546D9593D}"/>
              </a:ext>
            </a:extLst>
          </p:cNvPr>
          <p:cNvSpPr/>
          <p:nvPr/>
        </p:nvSpPr>
        <p:spPr>
          <a:xfrm>
            <a:off x="821840" y="4858096"/>
            <a:ext cx="775053" cy="24011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6" name="Oval 25">
            <a:extLst>
              <a:ext uri="{FF2B5EF4-FFF2-40B4-BE49-F238E27FC236}">
                <a16:creationId xmlns:a16="http://schemas.microsoft.com/office/drawing/2014/main" id="{03EAEBE6-EDA9-0529-9DCE-98E0A8DE6DB7}"/>
              </a:ext>
            </a:extLst>
          </p:cNvPr>
          <p:cNvSpPr/>
          <p:nvPr/>
        </p:nvSpPr>
        <p:spPr>
          <a:xfrm>
            <a:off x="967050" y="51291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pic>
        <p:nvPicPr>
          <p:cNvPr id="27" name="Picture 26">
            <a:extLst>
              <a:ext uri="{FF2B5EF4-FFF2-40B4-BE49-F238E27FC236}">
                <a16:creationId xmlns:a16="http://schemas.microsoft.com/office/drawing/2014/main" id="{89D461B2-AFFB-2719-C803-8DC4974B8BB7}"/>
              </a:ext>
            </a:extLst>
          </p:cNvPr>
          <p:cNvPicPr>
            <a:picLocks noChangeAspect="1"/>
          </p:cNvPicPr>
          <p:nvPr/>
        </p:nvPicPr>
        <p:blipFill>
          <a:blip r:embed="rId4"/>
          <a:stretch>
            <a:fillRect/>
          </a:stretch>
        </p:blipFill>
        <p:spPr>
          <a:xfrm>
            <a:off x="777470" y="4651000"/>
            <a:ext cx="1348423" cy="54851"/>
          </a:xfrm>
          <a:prstGeom prst="rect">
            <a:avLst/>
          </a:prstGeom>
        </p:spPr>
      </p:pic>
      <p:pic>
        <p:nvPicPr>
          <p:cNvPr id="17420" name="Picture 12">
            <a:extLst>
              <a:ext uri="{FF2B5EF4-FFF2-40B4-BE49-F238E27FC236}">
                <a16:creationId xmlns:a16="http://schemas.microsoft.com/office/drawing/2014/main" id="{178CDFF1-5B83-65B8-D402-58F538B311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150" y="4973609"/>
            <a:ext cx="6837489" cy="176322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5A203096-37B2-CDC2-64B3-858E3364493B}"/>
              </a:ext>
            </a:extLst>
          </p:cNvPr>
          <p:cNvSpPr/>
          <p:nvPr/>
        </p:nvSpPr>
        <p:spPr>
          <a:xfrm>
            <a:off x="6095999" y="5636801"/>
            <a:ext cx="2015613" cy="3510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Oval 28">
            <a:extLst>
              <a:ext uri="{FF2B5EF4-FFF2-40B4-BE49-F238E27FC236}">
                <a16:creationId xmlns:a16="http://schemas.microsoft.com/office/drawing/2014/main" id="{1C85CF8D-70EC-08B4-E6C6-64F35AEFCE33}"/>
              </a:ext>
            </a:extLst>
          </p:cNvPr>
          <p:cNvSpPr/>
          <p:nvPr/>
        </p:nvSpPr>
        <p:spPr>
          <a:xfrm>
            <a:off x="6880051" y="60068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3554176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a:ln>
                  <a:noFill/>
                </a:ln>
                <a:solidFill>
                  <a:prstClr val="black"/>
                </a:solidFill>
                <a:effectLst/>
                <a:uLnTx/>
                <a:uFillTx/>
                <a:latin typeface="Calibri"/>
                <a:ea typeface="+mn-ea"/>
                <a:cs typeface="+mn-cs"/>
              </a:rPr>
              <a:t>Prisijunkite prie CVP IS aplinkos</a:t>
            </a:r>
            <a:r>
              <a:rPr lang="lt-LT">
                <a:solidFill>
                  <a:prstClr val="black"/>
                </a:solidFill>
                <a:latin typeface="Calibri"/>
              </a:rPr>
              <a:t>, naudodamiesi šia</a:t>
            </a:r>
            <a:r>
              <a:rPr kumimoji="0" lang="lt-LT" sz="1800" b="0" i="0" u="none" strike="noStrike" kern="1200" cap="none" spc="0" normalizeH="0" baseline="0" noProof="0">
                <a:ln>
                  <a:noFill/>
                </a:ln>
                <a:solidFill>
                  <a:prstClr val="black"/>
                </a:solidFill>
                <a:effectLst/>
                <a:uLnTx/>
                <a:uFillTx/>
                <a:latin typeface="Calibri"/>
                <a:ea typeface="+mn-ea"/>
                <a:cs typeface="+mn-cs"/>
              </a:rPr>
              <a:t> nuoroda </a:t>
            </a:r>
            <a:r>
              <a:rPr kumimoji="0" lang="lt-LT" sz="1800" b="0" i="0" u="none" strike="noStrike" kern="1200" cap="none" spc="0" normalizeH="0" baseline="0" noProof="0">
                <a:ln>
                  <a:noFill/>
                </a:ln>
                <a:solidFill>
                  <a:prstClr val="black"/>
                </a:solidFill>
                <a:effectLst/>
                <a:uLnTx/>
                <a:uFillTx/>
                <a:ea typeface="+mn-lt"/>
                <a:cs typeface="+mn-lt"/>
                <a:hlinkClick r:id="rId9">
                  <a:extLst>
                    <a:ext uri="{A12FA001-AC4F-418D-AE19-62706E023703}">
                      <ahyp:hlinkClr xmlns:ahyp="http://schemas.microsoft.com/office/drawing/2018/hyperlinkcolor" val="tx"/>
                    </a:ext>
                  </a:extLst>
                </a:hlinkClick>
              </a:rPr>
              <a:t>https://viesiejipirkimai.lt/epps/home.do</a:t>
            </a:r>
            <a:endParaRPr kumimoji="0" lang="lt-LT" sz="1800" b="0" i="0" u="none" strike="noStrike" kern="1200" cap="none" spc="0" normalizeH="0" baseline="0" noProof="0">
              <a:ln>
                <a:noFill/>
              </a:ln>
              <a:solidFill>
                <a:prstClr val="black"/>
              </a:solidFill>
              <a:effectLst/>
              <a:uLnTx/>
              <a:uFillTx/>
              <a:ea typeface="+mn-lt"/>
              <a:cs typeface="+mn-lt"/>
            </a:endParaRP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a:ln>
                <a:noFill/>
              </a:ln>
              <a:solidFill>
                <a:srgbClr val="FF0000"/>
              </a:solidFill>
              <a:effectLst/>
              <a:uLnTx/>
              <a:uFillTx/>
              <a:latin typeface="Calibri"/>
              <a:cs typeface="Calibri"/>
            </a:endParaRPr>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grpSp>
        <p:nvGrpSpPr>
          <p:cNvPr id="4" name="Group 3">
            <a:extLst>
              <a:ext uri="{FF2B5EF4-FFF2-40B4-BE49-F238E27FC236}">
                <a16:creationId xmlns:a16="http://schemas.microsoft.com/office/drawing/2014/main" id="{C0AFBCC8-695E-8688-BF7D-70219BEA365E}"/>
              </a:ext>
            </a:extLst>
          </p:cNvPr>
          <p:cNvGrpSpPr/>
          <p:nvPr/>
        </p:nvGrpSpPr>
        <p:grpSpPr>
          <a:xfrm>
            <a:off x="748047" y="1794958"/>
            <a:ext cx="10949667" cy="3805105"/>
            <a:chOff x="-51879" y="3103754"/>
            <a:chExt cx="10949667" cy="3805105"/>
          </a:xfrm>
        </p:grpSpPr>
        <p:pic>
          <p:nvPicPr>
            <p:cNvPr id="5" name="Picture 4">
              <a:extLst>
                <a:ext uri="{FF2B5EF4-FFF2-40B4-BE49-F238E27FC236}">
                  <a16:creationId xmlns:a16="http://schemas.microsoft.com/office/drawing/2014/main" id="{9202A37B-1E4D-D36D-43D2-C4AB5E525B50}"/>
                </a:ext>
              </a:extLst>
            </p:cNvPr>
            <p:cNvPicPr>
              <a:picLocks noChangeAspect="1"/>
            </p:cNvPicPr>
            <p:nvPr/>
          </p:nvPicPr>
          <p:blipFill>
            <a:blip r:embed="rId10"/>
            <a:stretch>
              <a:fillRect/>
            </a:stretch>
          </p:blipFill>
          <p:spPr>
            <a:xfrm>
              <a:off x="-51879" y="3103754"/>
              <a:ext cx="10871226" cy="3805105"/>
            </a:xfrm>
            <a:prstGeom prst="rect">
              <a:avLst/>
            </a:prstGeom>
          </p:spPr>
        </p:pic>
        <p:sp>
          <p:nvSpPr>
            <p:cNvPr id="8" name="Stačiakampis 6">
              <a:extLst>
                <a:ext uri="{FF2B5EF4-FFF2-40B4-BE49-F238E27FC236}">
                  <a16:creationId xmlns:a16="http://schemas.microsoft.com/office/drawing/2014/main" id="{D9465418-CE98-A51E-ACBF-E248D689D44C}"/>
                </a:ext>
              </a:extLst>
            </p:cNvPr>
            <p:cNvSpPr/>
            <p:nvPr/>
          </p:nvSpPr>
          <p:spPr>
            <a:xfrm>
              <a:off x="10134401" y="3269582"/>
              <a:ext cx="763387" cy="3105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Tree>
    <p:extLst>
      <p:ext uri="{BB962C8B-B14F-4D97-AF65-F5344CB8AC3E}">
        <p14:creationId xmlns:p14="http://schemas.microsoft.com/office/powerpoint/2010/main" val="3767531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9" name="Pavadinimas 1">
            <a:extLst>
              <a:ext uri="{FF2B5EF4-FFF2-40B4-BE49-F238E27FC236}">
                <a16:creationId xmlns:a16="http://schemas.microsoft.com/office/drawing/2014/main" id="{A859CC33-BD70-19FC-C3C1-998A143CAB3A}"/>
              </a:ext>
            </a:extLst>
          </p:cNvPr>
          <p:cNvSpPr txBox="1">
            <a:spLocks/>
          </p:cNvSpPr>
          <p:nvPr/>
        </p:nvSpPr>
        <p:spPr>
          <a:xfrm>
            <a:off x="909048" y="493925"/>
            <a:ext cx="8905852"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pic>
        <p:nvPicPr>
          <p:cNvPr id="21506" name="Picture 2">
            <a:extLst>
              <a:ext uri="{FF2B5EF4-FFF2-40B4-BE49-F238E27FC236}">
                <a16:creationId xmlns:a16="http://schemas.microsoft.com/office/drawing/2014/main" id="{8F4A4F83-392D-74CC-9282-18C8A69BE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71" y="1318551"/>
            <a:ext cx="11356258" cy="34541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CAD035B-C0FD-62BB-07C1-20AA11DBEF50}"/>
              </a:ext>
            </a:extLst>
          </p:cNvPr>
          <p:cNvPicPr>
            <a:picLocks noChangeAspect="1"/>
          </p:cNvPicPr>
          <p:nvPr/>
        </p:nvPicPr>
        <p:blipFill>
          <a:blip r:embed="rId4"/>
          <a:stretch>
            <a:fillRect/>
          </a:stretch>
        </p:blipFill>
        <p:spPr>
          <a:xfrm>
            <a:off x="488442" y="1397159"/>
            <a:ext cx="2412073" cy="98118"/>
          </a:xfrm>
          <a:prstGeom prst="rect">
            <a:avLst/>
          </a:prstGeom>
        </p:spPr>
      </p:pic>
      <p:sp>
        <p:nvSpPr>
          <p:cNvPr id="14" name="Stačiakampis 6">
            <a:extLst>
              <a:ext uri="{FF2B5EF4-FFF2-40B4-BE49-F238E27FC236}">
                <a16:creationId xmlns:a16="http://schemas.microsoft.com/office/drawing/2014/main" id="{EFC9B515-C22E-A129-B6DB-687E3D027A45}"/>
              </a:ext>
            </a:extLst>
          </p:cNvPr>
          <p:cNvSpPr/>
          <p:nvPr/>
        </p:nvSpPr>
        <p:spPr>
          <a:xfrm>
            <a:off x="6182507" y="2724288"/>
            <a:ext cx="5016435" cy="485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Arrow: Right 14">
            <a:extLst>
              <a:ext uri="{FF2B5EF4-FFF2-40B4-BE49-F238E27FC236}">
                <a16:creationId xmlns:a16="http://schemas.microsoft.com/office/drawing/2014/main" id="{73D5BCB3-F0C4-ABC7-1D0F-4B0F0A55D347}"/>
              </a:ext>
            </a:extLst>
          </p:cNvPr>
          <p:cNvSpPr/>
          <p:nvPr/>
        </p:nvSpPr>
        <p:spPr>
          <a:xfrm rot="10800000">
            <a:off x="11282951" y="28772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6" name="Arrow: Right 15">
            <a:extLst>
              <a:ext uri="{FF2B5EF4-FFF2-40B4-BE49-F238E27FC236}">
                <a16:creationId xmlns:a16="http://schemas.microsoft.com/office/drawing/2014/main" id="{D13B9570-F29C-6D0D-E3CF-41EC4C9875F0}"/>
              </a:ext>
            </a:extLst>
          </p:cNvPr>
          <p:cNvSpPr/>
          <p:nvPr/>
        </p:nvSpPr>
        <p:spPr>
          <a:xfrm>
            <a:off x="290486" y="27242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D13B9570-F29C-6D0D-E3CF-41EC4C9875F0}"/>
              </a:ext>
            </a:extLst>
          </p:cNvPr>
          <p:cNvSpPr/>
          <p:nvPr/>
        </p:nvSpPr>
        <p:spPr>
          <a:xfrm>
            <a:off x="290485" y="386477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Stačiakampis 6">
            <a:extLst>
              <a:ext uri="{FF2B5EF4-FFF2-40B4-BE49-F238E27FC236}">
                <a16:creationId xmlns:a16="http://schemas.microsoft.com/office/drawing/2014/main" id="{B4447EA6-8976-10DD-6380-65537CF12D27}"/>
              </a:ext>
            </a:extLst>
          </p:cNvPr>
          <p:cNvSpPr/>
          <p:nvPr/>
        </p:nvSpPr>
        <p:spPr>
          <a:xfrm>
            <a:off x="1036434" y="268658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Stačiakampis 6">
            <a:extLst>
              <a:ext uri="{FF2B5EF4-FFF2-40B4-BE49-F238E27FC236}">
                <a16:creationId xmlns:a16="http://schemas.microsoft.com/office/drawing/2014/main" id="{B4447EA6-8976-10DD-6380-65537CF12D27}"/>
              </a:ext>
            </a:extLst>
          </p:cNvPr>
          <p:cNvSpPr/>
          <p:nvPr/>
        </p:nvSpPr>
        <p:spPr>
          <a:xfrm>
            <a:off x="1036434" y="3827063"/>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Stačiakampis 6">
            <a:extLst>
              <a:ext uri="{FF2B5EF4-FFF2-40B4-BE49-F238E27FC236}">
                <a16:creationId xmlns:a16="http://schemas.microsoft.com/office/drawing/2014/main" id="{B4447EA6-8976-10DD-6380-65537CF12D27}"/>
              </a:ext>
            </a:extLst>
          </p:cNvPr>
          <p:cNvSpPr/>
          <p:nvPr/>
        </p:nvSpPr>
        <p:spPr>
          <a:xfrm>
            <a:off x="6096000" y="3774110"/>
            <a:ext cx="2202426"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row: Right 24">
            <a:extLst>
              <a:ext uri="{FF2B5EF4-FFF2-40B4-BE49-F238E27FC236}">
                <a16:creationId xmlns:a16="http://schemas.microsoft.com/office/drawing/2014/main" id="{445E796D-283A-EDDA-B3E3-510D20BE01B6}"/>
              </a:ext>
            </a:extLst>
          </p:cNvPr>
          <p:cNvSpPr/>
          <p:nvPr/>
        </p:nvSpPr>
        <p:spPr>
          <a:xfrm rot="10800000">
            <a:off x="8425811" y="37922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7" name="Stačiakampis 6">
            <a:extLst>
              <a:ext uri="{FF2B5EF4-FFF2-40B4-BE49-F238E27FC236}">
                <a16:creationId xmlns:a16="http://schemas.microsoft.com/office/drawing/2014/main" id="{3586773B-C744-5B9F-AD6B-7A47990862DD}"/>
              </a:ext>
            </a:extLst>
          </p:cNvPr>
          <p:cNvSpPr/>
          <p:nvPr/>
        </p:nvSpPr>
        <p:spPr>
          <a:xfrm>
            <a:off x="10634598" y="4339814"/>
            <a:ext cx="612858" cy="1956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31">
            <a:extLst>
              <a:ext uri="{FF2B5EF4-FFF2-40B4-BE49-F238E27FC236}">
                <a16:creationId xmlns:a16="http://schemas.microsoft.com/office/drawing/2014/main" id="{62656427-6222-03E0-0E5F-5A8D59E84062}"/>
              </a:ext>
            </a:extLst>
          </p:cNvPr>
          <p:cNvSpPr txBox="1"/>
          <p:nvPr/>
        </p:nvSpPr>
        <p:spPr>
          <a:xfrm>
            <a:off x="5728853" y="4381729"/>
            <a:ext cx="4221393" cy="2308324"/>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Įkeltas dokumentas tiekėjams bus matomas tik po to, kai bus išsiųstas kvietimas teikti pirminius pasiūlymus ir dokumento statusas nustatytas kaip </a:t>
            </a:r>
            <a:r>
              <a:rPr lang="lt-LT" b="1"/>
              <a:t>„Galutinis“. </a:t>
            </a:r>
            <a:r>
              <a:rPr lang="lt-LT">
                <a:solidFill>
                  <a:srgbClr val="FF0000"/>
                </a:solidFill>
              </a:rPr>
              <a:t>SVARBU</a:t>
            </a:r>
            <a:r>
              <a:rPr lang="en-US">
                <a:solidFill>
                  <a:srgbClr val="FF0000"/>
                </a:solidFill>
              </a:rPr>
              <a:t>! </a:t>
            </a:r>
            <a:r>
              <a:rPr lang="en-US"/>
              <a:t>Kai dokumento statusas yra </a:t>
            </a:r>
            <a:r>
              <a:rPr lang="lt-LT" b="1"/>
              <a:t>„Galutinis“, </a:t>
            </a:r>
            <a:r>
              <a:rPr lang="lt-LT"/>
              <a:t>jis negali būti redaguojamas ar panaikinamas, tokį dokumentą galima tik atsiimti (detaliau žr. 28 skaidrėje)</a:t>
            </a:r>
            <a:endParaRPr lang="en-US"/>
          </a:p>
        </p:txBody>
      </p:sp>
      <p:sp>
        <p:nvSpPr>
          <p:cNvPr id="29" name="TextBox 30">
            <a:extLst>
              <a:ext uri="{FF2B5EF4-FFF2-40B4-BE49-F238E27FC236}">
                <a16:creationId xmlns:a16="http://schemas.microsoft.com/office/drawing/2014/main" id="{19088BE9-3547-B2BA-D7FD-CDB525CFA837}"/>
              </a:ext>
            </a:extLst>
          </p:cNvPr>
          <p:cNvSpPr txBox="1"/>
          <p:nvPr/>
        </p:nvSpPr>
        <p:spPr>
          <a:xfrm>
            <a:off x="488442" y="4407438"/>
            <a:ext cx="5113026" cy="203132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lt-LT"/>
              <a:t>Nurodomas įkeliamo dokumento pavadinimas.</a:t>
            </a:r>
          </a:p>
          <a:p>
            <a:pPr marL="285750" indent="-285750">
              <a:buFont typeface="Arial" panose="020B0604020202020204" pitchFamily="34" charset="0"/>
              <a:buChar char="•"/>
            </a:pPr>
            <a:r>
              <a:rPr lang="lt-LT"/>
              <a:t>Pasirenkamas dokumentas, kurį norima įkelti. </a:t>
            </a:r>
          </a:p>
          <a:p>
            <a:pPr marL="285750" indent="-285750">
              <a:buFont typeface="Arial" panose="020B0604020202020204" pitchFamily="34" charset="0"/>
              <a:buChar char="•"/>
            </a:pPr>
            <a:r>
              <a:rPr lang="lt-LT"/>
              <a:t>Nurodoma įkeliamo dokumento kalba. Pasirenkama „Anglų kalba“ arba „Lietuvių kalba“. </a:t>
            </a:r>
          </a:p>
          <a:p>
            <a:pPr marL="285750" indent="-285750">
              <a:buFont typeface="Arial" panose="020B0604020202020204" pitchFamily="34" charset="0"/>
              <a:buChar char="•"/>
            </a:pPr>
            <a:r>
              <a:rPr lang="lt-LT"/>
              <a:t>Nurodomas įkeliamo dokumento statusas „Projektas“ arba „Galutinis“</a:t>
            </a:r>
          </a:p>
          <a:p>
            <a:pPr marL="285750" indent="-285750">
              <a:buFont typeface="Arial" panose="020B0604020202020204" pitchFamily="34" charset="0"/>
              <a:buChar char="•"/>
            </a:pPr>
            <a:endParaRPr lang="en-US"/>
          </a:p>
        </p:txBody>
      </p:sp>
      <p:sp>
        <p:nvSpPr>
          <p:cNvPr id="31" name="TextBox 31">
            <a:extLst>
              <a:ext uri="{FF2B5EF4-FFF2-40B4-BE49-F238E27FC236}">
                <a16:creationId xmlns:a16="http://schemas.microsoft.com/office/drawing/2014/main" id="{9543A4B2-3194-C4EA-517F-75B7D78F050D}"/>
              </a:ext>
            </a:extLst>
          </p:cNvPr>
          <p:cNvSpPr txBox="1"/>
          <p:nvPr/>
        </p:nvSpPr>
        <p:spPr>
          <a:xfrm>
            <a:off x="9847573" y="181141"/>
            <a:ext cx="2186908" cy="2031325"/>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a:solidFill>
                  <a:srgbClr val="FF0000"/>
                </a:solidFill>
                <a:effectLst/>
                <a:latin typeface="Calibri" panose="020F0502020204030204" pitchFamily="34" charset="0"/>
              </a:rPr>
              <a:t>Pastaba</a:t>
            </a:r>
            <a:r>
              <a:rPr lang="lt-LT" sz="1800" b="0" i="0" u="none" strike="noStrike">
                <a:solidFill>
                  <a:srgbClr val="000000"/>
                </a:solidFill>
                <a:effectLst/>
                <a:latin typeface="Calibri" panose="020F0502020204030204" pitchFamily="34" charset="0"/>
              </a:rPr>
              <a:t>. Daugiau informacijos apie pirkimo dokumentų projekto koregavimą galite rasti skaidrėse „Neskelbiamos apklausos vykdymas“</a:t>
            </a:r>
            <a:endParaRPr lang="en-GB"/>
          </a:p>
        </p:txBody>
      </p:sp>
    </p:spTree>
    <p:extLst>
      <p:ext uri="{BB962C8B-B14F-4D97-AF65-F5344CB8AC3E}">
        <p14:creationId xmlns:p14="http://schemas.microsoft.com/office/powerpoint/2010/main" val="421603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6" name="Pavadinimas 1">
            <a:extLst>
              <a:ext uri="{FF2B5EF4-FFF2-40B4-BE49-F238E27FC236}">
                <a16:creationId xmlns:a16="http://schemas.microsoft.com/office/drawing/2014/main" id="{17F80F02-9C96-57C6-0357-401308AE2F57}"/>
              </a:ext>
            </a:extLst>
          </p:cNvPr>
          <p:cNvSpPr txBox="1">
            <a:spLocks/>
          </p:cNvSpPr>
          <p:nvPr/>
        </p:nvSpPr>
        <p:spPr>
          <a:xfrm>
            <a:off x="2470860" y="57650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sp>
        <p:nvSpPr>
          <p:cNvPr id="9" name="TextBox 3">
            <a:extLst>
              <a:ext uri="{FF2B5EF4-FFF2-40B4-BE49-F238E27FC236}">
                <a16:creationId xmlns:a16="http://schemas.microsoft.com/office/drawing/2014/main" id="{2D915359-CD65-C3D5-2308-6A4FE5A4FBDE}"/>
              </a:ext>
            </a:extLst>
          </p:cNvPr>
          <p:cNvSpPr txBox="1"/>
          <p:nvPr/>
        </p:nvSpPr>
        <p:spPr>
          <a:xfrm>
            <a:off x="723188" y="1432650"/>
            <a:ext cx="235454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Vidiniai dokumentai:</a:t>
            </a:r>
            <a:endParaRPr lang="en-US"/>
          </a:p>
        </p:txBody>
      </p:sp>
      <p:pic>
        <p:nvPicPr>
          <p:cNvPr id="22530" name="Picture 2">
            <a:extLst>
              <a:ext uri="{FF2B5EF4-FFF2-40B4-BE49-F238E27FC236}">
                <a16:creationId xmlns:a16="http://schemas.microsoft.com/office/drawing/2014/main" id="{790CF0F2-FB8B-7223-6E5D-9B7C6E9A3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88" y="1801982"/>
            <a:ext cx="10630612" cy="18457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D7D3438-A808-EB3D-4F54-A870FB9A79F2}"/>
              </a:ext>
            </a:extLst>
          </p:cNvPr>
          <p:cNvPicPr>
            <a:picLocks noChangeAspect="1"/>
          </p:cNvPicPr>
          <p:nvPr/>
        </p:nvPicPr>
        <p:blipFill>
          <a:blip r:embed="rId4"/>
          <a:stretch>
            <a:fillRect/>
          </a:stretch>
        </p:blipFill>
        <p:spPr>
          <a:xfrm>
            <a:off x="723188" y="1843576"/>
            <a:ext cx="2412073" cy="98118"/>
          </a:xfrm>
          <a:prstGeom prst="rect">
            <a:avLst/>
          </a:prstGeom>
        </p:spPr>
      </p:pic>
      <p:sp>
        <p:nvSpPr>
          <p:cNvPr id="13" name="Stačiakampis 6">
            <a:extLst>
              <a:ext uri="{FF2B5EF4-FFF2-40B4-BE49-F238E27FC236}">
                <a16:creationId xmlns:a16="http://schemas.microsoft.com/office/drawing/2014/main" id="{46A194FB-4368-DAE4-B5EE-9AE35377CE1F}"/>
              </a:ext>
            </a:extLst>
          </p:cNvPr>
          <p:cNvSpPr/>
          <p:nvPr/>
        </p:nvSpPr>
        <p:spPr>
          <a:xfrm flipH="1" flipV="1">
            <a:off x="10181759" y="1852343"/>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a:extLst>
              <a:ext uri="{FF2B5EF4-FFF2-40B4-BE49-F238E27FC236}">
                <a16:creationId xmlns:a16="http://schemas.microsoft.com/office/drawing/2014/main" id="{26F8A9C2-47E9-5A19-2014-F20FCFA1B1CE}"/>
              </a:ext>
            </a:extLst>
          </p:cNvPr>
          <p:cNvSpPr/>
          <p:nvPr/>
        </p:nvSpPr>
        <p:spPr>
          <a:xfrm>
            <a:off x="9739884" y="15611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15" name="Stačiakampis 6">
            <a:extLst>
              <a:ext uri="{FF2B5EF4-FFF2-40B4-BE49-F238E27FC236}">
                <a16:creationId xmlns:a16="http://schemas.microsoft.com/office/drawing/2014/main" id="{2C3D2E60-0EC6-9604-34F0-55186EA0288C}"/>
              </a:ext>
            </a:extLst>
          </p:cNvPr>
          <p:cNvSpPr/>
          <p:nvPr/>
        </p:nvSpPr>
        <p:spPr>
          <a:xfrm flipH="1" flipV="1">
            <a:off x="9982200" y="2630639"/>
            <a:ext cx="1067355" cy="1842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89BA0242-F223-5D1D-58C2-7974728889AA}"/>
              </a:ext>
            </a:extLst>
          </p:cNvPr>
          <p:cNvSpPr/>
          <p:nvPr/>
        </p:nvSpPr>
        <p:spPr>
          <a:xfrm>
            <a:off x="9497568" y="236676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18" name="TextBox 25">
            <a:extLst>
              <a:ext uri="{FF2B5EF4-FFF2-40B4-BE49-F238E27FC236}">
                <a16:creationId xmlns:a16="http://schemas.microsoft.com/office/drawing/2014/main" id="{9E1E493E-92F0-A735-CDBD-8520A6D620D9}"/>
              </a:ext>
            </a:extLst>
          </p:cNvPr>
          <p:cNvSpPr txBox="1"/>
          <p:nvPr/>
        </p:nvSpPr>
        <p:spPr>
          <a:xfrm>
            <a:off x="705305" y="3632825"/>
            <a:ext cx="10543809" cy="1477328"/>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lt-LT">
                <a:solidFill>
                  <a:srgbClr val="FF0000"/>
                </a:solidFill>
                <a:effectLst/>
              </a:rPr>
              <a:t>SVARBU! </a:t>
            </a:r>
            <a:r>
              <a:rPr lang="lt-LT"/>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„Dėl Skelbimų rengimo ir išsiuntimo skelbti Centrinės viešųjų pirkimų informacinės sistemos priemonėmis tvarkos aprašo patvirtinimo“ 13 punkte</a:t>
            </a:r>
            <a:endParaRPr lang="en-US"/>
          </a:p>
        </p:txBody>
      </p:sp>
    </p:spTree>
    <p:extLst>
      <p:ext uri="{BB962C8B-B14F-4D97-AF65-F5344CB8AC3E}">
        <p14:creationId xmlns:p14="http://schemas.microsoft.com/office/powerpoint/2010/main" val="75145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8419EF78-018C-9FE1-E819-3699EE0F6A52}"/>
              </a:ext>
            </a:extLst>
          </p:cNvPr>
          <p:cNvPicPr>
            <a:picLocks noChangeAspect="1"/>
          </p:cNvPicPr>
          <p:nvPr/>
        </p:nvPicPr>
        <p:blipFill>
          <a:blip r:embed="rId2"/>
          <a:stretch>
            <a:fillRect/>
          </a:stretch>
        </p:blipFill>
        <p:spPr>
          <a:xfrm>
            <a:off x="362998" y="735910"/>
            <a:ext cx="9227127" cy="138772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18" name="Stačiakampis 6">
            <a:extLst>
              <a:ext uri="{FF2B5EF4-FFF2-40B4-BE49-F238E27FC236}">
                <a16:creationId xmlns:a16="http://schemas.microsoft.com/office/drawing/2014/main" id="{46A194FB-4368-DAE4-B5EE-9AE35377CE1F}"/>
              </a:ext>
            </a:extLst>
          </p:cNvPr>
          <p:cNvSpPr/>
          <p:nvPr/>
        </p:nvSpPr>
        <p:spPr>
          <a:xfrm flipH="1" flipV="1">
            <a:off x="6770253" y="1892423"/>
            <a:ext cx="831274" cy="2103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26F8A9C2-47E9-5A19-2014-F20FCFA1B1CE}"/>
              </a:ext>
            </a:extLst>
          </p:cNvPr>
          <p:cNvSpPr/>
          <p:nvPr/>
        </p:nvSpPr>
        <p:spPr>
          <a:xfrm>
            <a:off x="7388174" y="14817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8" name="Paveikslėlis 7">
            <a:extLst>
              <a:ext uri="{FF2B5EF4-FFF2-40B4-BE49-F238E27FC236}">
                <a16:creationId xmlns:a16="http://schemas.microsoft.com/office/drawing/2014/main" id="{59D7BF9E-E1FC-0EA8-0E73-6BB3C77C1329}"/>
              </a:ext>
            </a:extLst>
          </p:cNvPr>
          <p:cNvPicPr>
            <a:picLocks noChangeAspect="1"/>
          </p:cNvPicPr>
          <p:nvPr/>
        </p:nvPicPr>
        <p:blipFill>
          <a:blip r:embed="rId4"/>
          <a:stretch>
            <a:fillRect/>
          </a:stretch>
        </p:blipFill>
        <p:spPr>
          <a:xfrm>
            <a:off x="341047" y="2114714"/>
            <a:ext cx="9227127" cy="3550779"/>
          </a:xfrm>
          <a:prstGeom prst="rect">
            <a:avLst/>
          </a:prstGeom>
        </p:spPr>
      </p:pic>
      <p:sp>
        <p:nvSpPr>
          <p:cNvPr id="22" name="Stačiakampis 6">
            <a:extLst>
              <a:ext uri="{FF2B5EF4-FFF2-40B4-BE49-F238E27FC236}">
                <a16:creationId xmlns:a16="http://schemas.microsoft.com/office/drawing/2014/main" id="{2C3D2E60-0EC6-9604-34F0-55186EA0288C}"/>
              </a:ext>
            </a:extLst>
          </p:cNvPr>
          <p:cNvSpPr/>
          <p:nvPr/>
        </p:nvSpPr>
        <p:spPr>
          <a:xfrm flipH="1" flipV="1">
            <a:off x="840993" y="367609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F02697DD-78AA-D2D4-734B-08F92EFEDA0A}"/>
              </a:ext>
            </a:extLst>
          </p:cNvPr>
          <p:cNvSpPr/>
          <p:nvPr/>
        </p:nvSpPr>
        <p:spPr>
          <a:xfrm flipH="1" flipV="1">
            <a:off x="4998837" y="3668053"/>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7FF7F37D-BAE6-645D-51A7-F96E32BFA2A8}"/>
              </a:ext>
            </a:extLst>
          </p:cNvPr>
          <p:cNvSpPr/>
          <p:nvPr/>
        </p:nvSpPr>
        <p:spPr>
          <a:xfrm flipH="1" flipV="1">
            <a:off x="840993" y="5099031"/>
            <a:ext cx="4017333" cy="166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BF0928EA-6D54-8E1C-C384-4C97EC1FA38D}"/>
              </a:ext>
            </a:extLst>
          </p:cNvPr>
          <p:cNvSpPr/>
          <p:nvPr/>
        </p:nvSpPr>
        <p:spPr>
          <a:xfrm flipH="1" flipV="1">
            <a:off x="4976562" y="5093980"/>
            <a:ext cx="1104665" cy="1664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1">
            <a:extLst>
              <a:ext uri="{FF2B5EF4-FFF2-40B4-BE49-F238E27FC236}">
                <a16:creationId xmlns:a16="http://schemas.microsoft.com/office/drawing/2014/main" id="{BB5AC57D-1D75-65FD-A0FF-83EB07A95BEB}"/>
              </a:ext>
            </a:extLst>
          </p:cNvPr>
          <p:cNvSpPr/>
          <p:nvPr/>
        </p:nvSpPr>
        <p:spPr>
          <a:xfrm>
            <a:off x="172195" y="506609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40548E11-2236-F3F2-7DE2-F7DB9F379DDC}"/>
              </a:ext>
            </a:extLst>
          </p:cNvPr>
          <p:cNvSpPr/>
          <p:nvPr/>
        </p:nvSpPr>
        <p:spPr>
          <a:xfrm>
            <a:off x="136510" y="36552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1">
            <a:extLst>
              <a:ext uri="{FF2B5EF4-FFF2-40B4-BE49-F238E27FC236}">
                <a16:creationId xmlns:a16="http://schemas.microsoft.com/office/drawing/2014/main" id="{2B248B0E-FA5F-9749-48A8-B76316D2D4DA}"/>
              </a:ext>
            </a:extLst>
          </p:cNvPr>
          <p:cNvSpPr/>
          <p:nvPr/>
        </p:nvSpPr>
        <p:spPr>
          <a:xfrm rot="10800000">
            <a:off x="9058555" y="3655222"/>
            <a:ext cx="484631" cy="166464"/>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1">
            <a:extLst>
              <a:ext uri="{FF2B5EF4-FFF2-40B4-BE49-F238E27FC236}">
                <a16:creationId xmlns:a16="http://schemas.microsoft.com/office/drawing/2014/main" id="{CA16D918-15AE-02CB-7F75-9446555387FB}"/>
              </a:ext>
            </a:extLst>
          </p:cNvPr>
          <p:cNvSpPr/>
          <p:nvPr/>
        </p:nvSpPr>
        <p:spPr>
          <a:xfrm rot="10800000">
            <a:off x="6147662" y="510297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čiakampis 6">
            <a:extLst>
              <a:ext uri="{FF2B5EF4-FFF2-40B4-BE49-F238E27FC236}">
                <a16:creationId xmlns:a16="http://schemas.microsoft.com/office/drawing/2014/main" id="{B037DC37-3CBB-0845-4CB0-1FFA9F6EE0CC}"/>
              </a:ext>
            </a:extLst>
          </p:cNvPr>
          <p:cNvSpPr/>
          <p:nvPr/>
        </p:nvSpPr>
        <p:spPr>
          <a:xfrm flipH="1" flipV="1">
            <a:off x="8597853" y="5332581"/>
            <a:ext cx="460702" cy="2179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a:extLst>
              <a:ext uri="{FF2B5EF4-FFF2-40B4-BE49-F238E27FC236}">
                <a16:creationId xmlns:a16="http://schemas.microsoft.com/office/drawing/2014/main" id="{89BA0242-F223-5D1D-58C2-7974728889AA}"/>
              </a:ext>
            </a:extLst>
          </p:cNvPr>
          <p:cNvSpPr/>
          <p:nvPr/>
        </p:nvSpPr>
        <p:spPr>
          <a:xfrm>
            <a:off x="8801814" y="489822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0" name="TextBox 19">
            <a:extLst>
              <a:ext uri="{FF2B5EF4-FFF2-40B4-BE49-F238E27FC236}">
                <a16:creationId xmlns:a16="http://schemas.microsoft.com/office/drawing/2014/main" id="{1230750F-0CE1-6F87-D6C6-BACFAA0F7050}"/>
              </a:ext>
            </a:extLst>
          </p:cNvPr>
          <p:cNvSpPr txBox="1"/>
          <p:nvPr/>
        </p:nvSpPr>
        <p:spPr>
          <a:xfrm>
            <a:off x="341046" y="5452745"/>
            <a:ext cx="7047127" cy="923330"/>
          </a:xfrm>
          <a:prstGeom prst="rect">
            <a:avLst/>
          </a:prstGeom>
          <a:solidFill>
            <a:schemeClr val="accent4">
              <a:lumMod val="20000"/>
              <a:lumOff val="80000"/>
            </a:schemeClr>
          </a:solidFill>
        </p:spPr>
        <p:txBody>
          <a:bodyPr wrap="square" rtlCol="0">
            <a:spAutoFit/>
          </a:bodyPr>
          <a:lstStyle/>
          <a:p>
            <a:r>
              <a:rPr lang="lt-LT"/>
              <a:t>Dokumentai į sritį „Vidiniai dokumentai“ keliami (koreguojami,  naikinami)  tokiu pačiu būdu, kaip ir pirkimo dokumentai (žr. </a:t>
            </a:r>
            <a:r>
              <a:rPr lang="lt-LT" sz="1800" b="0" i="0" u="none" strike="noStrike">
                <a:solidFill>
                  <a:srgbClr val="000000"/>
                </a:solidFill>
                <a:effectLst/>
                <a:latin typeface="Calibri" panose="020F0502020204030204" pitchFamily="34" charset="0"/>
              </a:rPr>
              <a:t>„Neskelbiamos apklausos vykdymas“ </a:t>
            </a:r>
            <a:r>
              <a:rPr lang="lt-LT"/>
              <a:t>23-28 skaidres).</a:t>
            </a:r>
            <a:endParaRPr lang="en-US"/>
          </a:p>
        </p:txBody>
      </p:sp>
      <p:pic>
        <p:nvPicPr>
          <p:cNvPr id="25" name="Paveikslėlis 24">
            <a:extLst>
              <a:ext uri="{FF2B5EF4-FFF2-40B4-BE49-F238E27FC236}">
                <a16:creationId xmlns:a16="http://schemas.microsoft.com/office/drawing/2014/main" id="{355B7D41-AB02-664E-9E6A-D9C8A7C97CE6}"/>
              </a:ext>
            </a:extLst>
          </p:cNvPr>
          <p:cNvPicPr>
            <a:picLocks noChangeAspect="1"/>
          </p:cNvPicPr>
          <p:nvPr/>
        </p:nvPicPr>
        <p:blipFill>
          <a:blip r:embed="rId5"/>
          <a:stretch>
            <a:fillRect/>
          </a:stretch>
        </p:blipFill>
        <p:spPr>
          <a:xfrm>
            <a:off x="9737026" y="2999316"/>
            <a:ext cx="2248214" cy="1228896"/>
          </a:xfrm>
          <a:prstGeom prst="rect">
            <a:avLst/>
          </a:prstGeom>
        </p:spPr>
      </p:pic>
      <p:sp>
        <p:nvSpPr>
          <p:cNvPr id="27" name="Stačiakampis 6">
            <a:extLst>
              <a:ext uri="{FF2B5EF4-FFF2-40B4-BE49-F238E27FC236}">
                <a16:creationId xmlns:a16="http://schemas.microsoft.com/office/drawing/2014/main" id="{561F3D37-25C8-0157-52AE-A6E65AD946F4}"/>
              </a:ext>
            </a:extLst>
          </p:cNvPr>
          <p:cNvSpPr/>
          <p:nvPr/>
        </p:nvSpPr>
        <p:spPr>
          <a:xfrm flipH="1" flipV="1">
            <a:off x="9732835" y="3072862"/>
            <a:ext cx="444588" cy="356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681B8D49-9982-723B-810D-04E18BAABEC0}"/>
              </a:ext>
            </a:extLst>
          </p:cNvPr>
          <p:cNvSpPr/>
          <p:nvPr/>
        </p:nvSpPr>
        <p:spPr>
          <a:xfrm>
            <a:off x="9712813" y="26028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3" name="Paveikslėlis 2">
            <a:extLst>
              <a:ext uri="{FF2B5EF4-FFF2-40B4-BE49-F238E27FC236}">
                <a16:creationId xmlns:a16="http://schemas.microsoft.com/office/drawing/2014/main" id="{DA96815C-9AD0-7D8E-B016-935A66849734}"/>
              </a:ext>
            </a:extLst>
          </p:cNvPr>
          <p:cNvPicPr>
            <a:picLocks noChangeAspect="1"/>
          </p:cNvPicPr>
          <p:nvPr/>
        </p:nvPicPr>
        <p:blipFill>
          <a:blip r:embed="rId6"/>
          <a:srcRect r="62589" b="47711"/>
          <a:stretch/>
        </p:blipFill>
        <p:spPr>
          <a:xfrm>
            <a:off x="341047" y="1481749"/>
            <a:ext cx="2015728" cy="111433"/>
          </a:xfrm>
          <a:prstGeom prst="rect">
            <a:avLst/>
          </a:prstGeom>
        </p:spPr>
      </p:pic>
      <p:pic>
        <p:nvPicPr>
          <p:cNvPr id="4" name="Paveikslėlis 3">
            <a:extLst>
              <a:ext uri="{FF2B5EF4-FFF2-40B4-BE49-F238E27FC236}">
                <a16:creationId xmlns:a16="http://schemas.microsoft.com/office/drawing/2014/main" id="{B9494024-58BE-6DBE-56FD-CCAE78825121}"/>
              </a:ext>
            </a:extLst>
          </p:cNvPr>
          <p:cNvPicPr>
            <a:picLocks noChangeAspect="1"/>
          </p:cNvPicPr>
          <p:nvPr/>
        </p:nvPicPr>
        <p:blipFill>
          <a:blip r:embed="rId6"/>
          <a:srcRect r="62589" b="47711"/>
          <a:stretch/>
        </p:blipFill>
        <p:spPr>
          <a:xfrm>
            <a:off x="341047" y="2794757"/>
            <a:ext cx="2015728" cy="111433"/>
          </a:xfrm>
          <a:prstGeom prst="rect">
            <a:avLst/>
          </a:prstGeom>
        </p:spPr>
      </p:pic>
      <p:pic>
        <p:nvPicPr>
          <p:cNvPr id="6" name="Picture 5">
            <a:extLst>
              <a:ext uri="{FF2B5EF4-FFF2-40B4-BE49-F238E27FC236}">
                <a16:creationId xmlns:a16="http://schemas.microsoft.com/office/drawing/2014/main" id="{7B32BE76-878B-9CBC-EE96-1755917918C7}"/>
              </a:ext>
            </a:extLst>
          </p:cNvPr>
          <p:cNvPicPr>
            <a:picLocks noChangeAspect="1"/>
          </p:cNvPicPr>
          <p:nvPr/>
        </p:nvPicPr>
        <p:blipFill>
          <a:blip r:embed="rId7"/>
          <a:stretch>
            <a:fillRect/>
          </a:stretch>
        </p:blipFill>
        <p:spPr>
          <a:xfrm>
            <a:off x="674080" y="1513288"/>
            <a:ext cx="1702949" cy="69273"/>
          </a:xfrm>
          <a:prstGeom prst="rect">
            <a:avLst/>
          </a:prstGeom>
        </p:spPr>
      </p:pic>
      <p:pic>
        <p:nvPicPr>
          <p:cNvPr id="31" name="Picture 30">
            <a:extLst>
              <a:ext uri="{FF2B5EF4-FFF2-40B4-BE49-F238E27FC236}">
                <a16:creationId xmlns:a16="http://schemas.microsoft.com/office/drawing/2014/main" id="{9B252116-E7F2-C01D-2FC5-31C97DF70E7A}"/>
              </a:ext>
            </a:extLst>
          </p:cNvPr>
          <p:cNvPicPr>
            <a:picLocks noChangeAspect="1"/>
          </p:cNvPicPr>
          <p:nvPr/>
        </p:nvPicPr>
        <p:blipFill>
          <a:blip r:embed="rId7"/>
          <a:stretch>
            <a:fillRect/>
          </a:stretch>
        </p:blipFill>
        <p:spPr>
          <a:xfrm>
            <a:off x="664801" y="2834833"/>
            <a:ext cx="1702949" cy="69273"/>
          </a:xfrm>
          <a:prstGeom prst="rect">
            <a:avLst/>
          </a:prstGeom>
        </p:spPr>
      </p:pic>
    </p:spTree>
    <p:extLst>
      <p:ext uri="{BB962C8B-B14F-4D97-AF65-F5344CB8AC3E}">
        <p14:creationId xmlns:p14="http://schemas.microsoft.com/office/powerpoint/2010/main" val="132313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9">
            <a:extLst>
              <a:ext uri="{FF2B5EF4-FFF2-40B4-BE49-F238E27FC236}">
                <a16:creationId xmlns:a16="http://schemas.microsoft.com/office/drawing/2014/main" id="{26709E78-122B-857D-7F95-9F307EB387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273082" y="5146158"/>
            <a:ext cx="2941989" cy="1711842"/>
          </a:xfrm>
          <a:prstGeom prst="rect">
            <a:avLst/>
          </a:prstGeom>
        </p:spPr>
      </p:pic>
      <p:sp>
        <p:nvSpPr>
          <p:cNvPr id="4" name="Slide Number Placeholder 3">
            <a:extLst>
              <a:ext uri="{FF2B5EF4-FFF2-40B4-BE49-F238E27FC236}">
                <a16:creationId xmlns:a16="http://schemas.microsoft.com/office/drawing/2014/main" id="{87B73027-86F5-282A-5E55-1A0D81FEC3BF}"/>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5" name="Pavadinimas 1">
            <a:extLst>
              <a:ext uri="{FF2B5EF4-FFF2-40B4-BE49-F238E27FC236}">
                <a16:creationId xmlns:a16="http://schemas.microsoft.com/office/drawing/2014/main" id="{66847693-CACE-7303-5DDA-4F1D8FBAAB78}"/>
              </a:ext>
            </a:extLst>
          </p:cNvPr>
          <p:cNvSpPr txBox="1">
            <a:spLocks/>
          </p:cNvSpPr>
          <p:nvPr/>
        </p:nvSpPr>
        <p:spPr>
          <a:xfrm>
            <a:off x="2470860" y="489708"/>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Atnaujintas varžymasis, kai</a:t>
            </a:r>
            <a:r>
              <a:rPr lang="lt-LT" sz="3600" b="1">
                <a:cs typeface="Times New Roman" panose="02020603050405020304" pitchFamily="18" charset="0"/>
              </a:rPr>
              <a:t> pasiūlymų pateikimo terminas nepasibaigęs</a:t>
            </a:r>
            <a:endParaRPr lang="en-US" sz="3600" b="1"/>
          </a:p>
        </p:txBody>
      </p:sp>
      <p:pic>
        <p:nvPicPr>
          <p:cNvPr id="8" name="Picture 7">
            <a:extLst>
              <a:ext uri="{FF2B5EF4-FFF2-40B4-BE49-F238E27FC236}">
                <a16:creationId xmlns:a16="http://schemas.microsoft.com/office/drawing/2014/main" id="{FF9062F0-9AE9-1683-7D0A-2007AFF8C589}"/>
              </a:ext>
            </a:extLst>
          </p:cNvPr>
          <p:cNvPicPr>
            <a:picLocks noChangeAspect="1"/>
          </p:cNvPicPr>
          <p:nvPr/>
        </p:nvPicPr>
        <p:blipFill>
          <a:blip r:embed="rId3"/>
          <a:stretch>
            <a:fillRect/>
          </a:stretch>
        </p:blipFill>
        <p:spPr>
          <a:xfrm>
            <a:off x="2049429" y="1399770"/>
            <a:ext cx="8093141" cy="2187130"/>
          </a:xfrm>
          <a:prstGeom prst="rect">
            <a:avLst/>
          </a:prstGeom>
        </p:spPr>
      </p:pic>
      <p:sp>
        <p:nvSpPr>
          <p:cNvPr id="9" name="TextBox 44">
            <a:extLst>
              <a:ext uri="{FF2B5EF4-FFF2-40B4-BE49-F238E27FC236}">
                <a16:creationId xmlns:a16="http://schemas.microsoft.com/office/drawing/2014/main" id="{BCFC1624-F9B0-2961-F894-FE001EC12FC6}"/>
              </a:ext>
            </a:extLst>
          </p:cNvPr>
          <p:cNvSpPr txBox="1"/>
          <p:nvPr/>
        </p:nvSpPr>
        <p:spPr>
          <a:xfrm>
            <a:off x="2049429" y="3586900"/>
            <a:ext cx="472008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„Siųsti kvietimus“</a:t>
            </a:r>
            <a:endParaRPr lang="en-US"/>
          </a:p>
        </p:txBody>
      </p:sp>
      <p:sp>
        <p:nvSpPr>
          <p:cNvPr id="11" name="Stačiakampis 6">
            <a:extLst>
              <a:ext uri="{FF2B5EF4-FFF2-40B4-BE49-F238E27FC236}">
                <a16:creationId xmlns:a16="http://schemas.microsoft.com/office/drawing/2014/main" id="{44D0C53D-EF06-B592-82B3-FFF3B5981CE4}"/>
              </a:ext>
            </a:extLst>
          </p:cNvPr>
          <p:cNvSpPr/>
          <p:nvPr/>
        </p:nvSpPr>
        <p:spPr>
          <a:xfrm flipH="1" flipV="1">
            <a:off x="4892648" y="3134787"/>
            <a:ext cx="726760" cy="15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2" name="Tiesioji rodyklės jungtis 49">
            <a:extLst>
              <a:ext uri="{FF2B5EF4-FFF2-40B4-BE49-F238E27FC236}">
                <a16:creationId xmlns:a16="http://schemas.microsoft.com/office/drawing/2014/main" id="{4BEB38F7-6CCC-AD69-C07A-4CBDCF0F334D}"/>
              </a:ext>
            </a:extLst>
          </p:cNvPr>
          <p:cNvCxnSpPr>
            <a:cxnSpLocks/>
          </p:cNvCxnSpPr>
          <p:nvPr/>
        </p:nvCxnSpPr>
        <p:spPr>
          <a:xfrm flipV="1">
            <a:off x="4654191" y="3271100"/>
            <a:ext cx="238457" cy="3812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556" name="Picture 4">
            <a:extLst>
              <a:ext uri="{FF2B5EF4-FFF2-40B4-BE49-F238E27FC236}">
                <a16:creationId xmlns:a16="http://schemas.microsoft.com/office/drawing/2014/main" id="{CE23A143-1C03-996A-14AF-A00A3E8E0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588" y="3956232"/>
            <a:ext cx="9703982" cy="189657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4">
            <a:extLst>
              <a:ext uri="{FF2B5EF4-FFF2-40B4-BE49-F238E27FC236}">
                <a16:creationId xmlns:a16="http://schemas.microsoft.com/office/drawing/2014/main" id="{A6279C15-1FC7-04F2-83FF-4E8F9512837E}"/>
              </a:ext>
            </a:extLst>
          </p:cNvPr>
          <p:cNvSpPr txBox="1"/>
          <p:nvPr/>
        </p:nvSpPr>
        <p:spPr>
          <a:xfrm>
            <a:off x="4221756" y="5676509"/>
            <a:ext cx="472008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Spaudžiama „Sukurti naują kvietimą“</a:t>
            </a:r>
            <a:endParaRPr lang="en-US"/>
          </a:p>
        </p:txBody>
      </p:sp>
      <p:cxnSp>
        <p:nvCxnSpPr>
          <p:cNvPr id="14" name="Tiesioji rodyklės jungtis 55">
            <a:extLst>
              <a:ext uri="{FF2B5EF4-FFF2-40B4-BE49-F238E27FC236}">
                <a16:creationId xmlns:a16="http://schemas.microsoft.com/office/drawing/2014/main" id="{7840C53A-14C7-2BEF-C5AC-AEC141CE2B7A}"/>
              </a:ext>
            </a:extLst>
          </p:cNvPr>
          <p:cNvCxnSpPr>
            <a:cxnSpLocks/>
          </p:cNvCxnSpPr>
          <p:nvPr/>
        </p:nvCxnSpPr>
        <p:spPr>
          <a:xfrm flipV="1">
            <a:off x="8766848" y="5508743"/>
            <a:ext cx="189169" cy="3728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Stačiakampis 6">
            <a:extLst>
              <a:ext uri="{FF2B5EF4-FFF2-40B4-BE49-F238E27FC236}">
                <a16:creationId xmlns:a16="http://schemas.microsoft.com/office/drawing/2014/main" id="{A01B4669-07EC-27AF-6183-3DF3369560B6}"/>
              </a:ext>
            </a:extLst>
          </p:cNvPr>
          <p:cNvSpPr/>
          <p:nvPr/>
        </p:nvSpPr>
        <p:spPr>
          <a:xfrm flipH="1" flipV="1">
            <a:off x="8984308" y="5334496"/>
            <a:ext cx="1032602" cy="1720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939207B5-FA23-D91C-A165-8BFFEBED80AC}"/>
              </a:ext>
            </a:extLst>
          </p:cNvPr>
          <p:cNvPicPr>
            <a:picLocks noChangeAspect="1"/>
          </p:cNvPicPr>
          <p:nvPr/>
        </p:nvPicPr>
        <p:blipFill>
          <a:blip r:embed="rId5"/>
          <a:stretch>
            <a:fillRect/>
          </a:stretch>
        </p:blipFill>
        <p:spPr>
          <a:xfrm>
            <a:off x="907996" y="4747097"/>
            <a:ext cx="1702949" cy="69273"/>
          </a:xfrm>
          <a:prstGeom prst="rect">
            <a:avLst/>
          </a:prstGeom>
        </p:spPr>
      </p:pic>
    </p:spTree>
    <p:extLst>
      <p:ext uri="{BB962C8B-B14F-4D97-AF65-F5344CB8AC3E}">
        <p14:creationId xmlns:p14="http://schemas.microsoft.com/office/powerpoint/2010/main" val="3519415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49" name="TextBox 48">
            <a:extLst>
              <a:ext uri="{FF2B5EF4-FFF2-40B4-BE49-F238E27FC236}">
                <a16:creationId xmlns:a16="http://schemas.microsoft.com/office/drawing/2014/main" id="{19B1CC4B-97D3-7881-26CD-258841F3193C}"/>
              </a:ext>
            </a:extLst>
          </p:cNvPr>
          <p:cNvSpPr txBox="1"/>
          <p:nvPr/>
        </p:nvSpPr>
        <p:spPr>
          <a:xfrm>
            <a:off x="1142527" y="567066"/>
            <a:ext cx="2191002" cy="369332"/>
          </a:xfrm>
          <a:prstGeom prst="rect">
            <a:avLst/>
          </a:prstGeom>
          <a:solidFill>
            <a:schemeClr val="accent4">
              <a:lumMod val="20000"/>
              <a:lumOff val="80000"/>
            </a:schemeClr>
          </a:solidFill>
        </p:spPr>
        <p:txBody>
          <a:bodyPr wrap="square" rtlCol="0">
            <a:spAutoFit/>
          </a:bodyPr>
          <a:lstStyle/>
          <a:p>
            <a:r>
              <a:rPr lang="lt-LT"/>
              <a:t>Kvietimo sukūrimas:</a:t>
            </a:r>
          </a:p>
        </p:txBody>
      </p:sp>
      <p:pic>
        <p:nvPicPr>
          <p:cNvPr id="12" name="Picture 11">
            <a:extLst>
              <a:ext uri="{FF2B5EF4-FFF2-40B4-BE49-F238E27FC236}">
                <a16:creationId xmlns:a16="http://schemas.microsoft.com/office/drawing/2014/main" id="{090F3B8C-DCCA-125F-4941-B5FE7A3E9EFF}"/>
              </a:ext>
            </a:extLst>
          </p:cNvPr>
          <p:cNvPicPr>
            <a:picLocks noChangeAspect="1"/>
          </p:cNvPicPr>
          <p:nvPr/>
        </p:nvPicPr>
        <p:blipFill>
          <a:blip r:embed="rId3"/>
          <a:stretch>
            <a:fillRect/>
          </a:stretch>
        </p:blipFill>
        <p:spPr>
          <a:xfrm>
            <a:off x="1142527" y="936398"/>
            <a:ext cx="10527746" cy="4651648"/>
          </a:xfrm>
          <a:prstGeom prst="rect">
            <a:avLst/>
          </a:prstGeom>
        </p:spPr>
      </p:pic>
      <p:sp>
        <p:nvSpPr>
          <p:cNvPr id="13" name="Oval 3">
            <a:extLst>
              <a:ext uri="{FF2B5EF4-FFF2-40B4-BE49-F238E27FC236}">
                <a16:creationId xmlns:a16="http://schemas.microsoft.com/office/drawing/2014/main" id="{FC791CF4-2A13-0A05-E0F0-0A567CE8F56B}"/>
              </a:ext>
            </a:extLst>
          </p:cNvPr>
          <p:cNvSpPr/>
          <p:nvPr/>
        </p:nvSpPr>
        <p:spPr>
          <a:xfrm>
            <a:off x="657895" y="1379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4" name="Oval 3">
            <a:extLst>
              <a:ext uri="{FF2B5EF4-FFF2-40B4-BE49-F238E27FC236}">
                <a16:creationId xmlns:a16="http://schemas.microsoft.com/office/drawing/2014/main" id="{8AA909AC-253A-F1B5-8E39-E808B987821C}"/>
              </a:ext>
            </a:extLst>
          </p:cNvPr>
          <p:cNvSpPr/>
          <p:nvPr/>
        </p:nvSpPr>
        <p:spPr>
          <a:xfrm>
            <a:off x="10142006" y="490543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5" name="Stačiakampis 6">
            <a:extLst>
              <a:ext uri="{FF2B5EF4-FFF2-40B4-BE49-F238E27FC236}">
                <a16:creationId xmlns:a16="http://schemas.microsoft.com/office/drawing/2014/main" id="{C091ED4F-DC76-EE42-CF86-96C79BC077B0}"/>
              </a:ext>
            </a:extLst>
          </p:cNvPr>
          <p:cNvSpPr/>
          <p:nvPr/>
        </p:nvSpPr>
        <p:spPr>
          <a:xfrm>
            <a:off x="2158076" y="1379351"/>
            <a:ext cx="390525" cy="1934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row: Right 15">
            <a:extLst>
              <a:ext uri="{FF2B5EF4-FFF2-40B4-BE49-F238E27FC236}">
                <a16:creationId xmlns:a16="http://schemas.microsoft.com/office/drawing/2014/main" id="{E993E421-327B-C4F1-E861-6160A14C7D4C}"/>
              </a:ext>
            </a:extLst>
          </p:cNvPr>
          <p:cNvSpPr/>
          <p:nvPr/>
        </p:nvSpPr>
        <p:spPr>
          <a:xfrm>
            <a:off x="1615939" y="21181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Arrow: Right 16">
            <a:extLst>
              <a:ext uri="{FF2B5EF4-FFF2-40B4-BE49-F238E27FC236}">
                <a16:creationId xmlns:a16="http://schemas.microsoft.com/office/drawing/2014/main" id="{E993E421-327B-C4F1-E861-6160A14C7D4C}"/>
              </a:ext>
            </a:extLst>
          </p:cNvPr>
          <p:cNvSpPr/>
          <p:nvPr/>
        </p:nvSpPr>
        <p:spPr>
          <a:xfrm>
            <a:off x="1619465" y="262622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8" name="Arrow: Right 17">
            <a:extLst>
              <a:ext uri="{FF2B5EF4-FFF2-40B4-BE49-F238E27FC236}">
                <a16:creationId xmlns:a16="http://schemas.microsoft.com/office/drawing/2014/main" id="{E993E421-327B-C4F1-E861-6160A14C7D4C}"/>
              </a:ext>
            </a:extLst>
          </p:cNvPr>
          <p:cNvSpPr/>
          <p:nvPr/>
        </p:nvSpPr>
        <p:spPr>
          <a:xfrm>
            <a:off x="1615940" y="352817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Arrow: Right 18">
            <a:extLst>
              <a:ext uri="{FF2B5EF4-FFF2-40B4-BE49-F238E27FC236}">
                <a16:creationId xmlns:a16="http://schemas.microsoft.com/office/drawing/2014/main" id="{E993E421-327B-C4F1-E861-6160A14C7D4C}"/>
              </a:ext>
            </a:extLst>
          </p:cNvPr>
          <p:cNvSpPr/>
          <p:nvPr/>
        </p:nvSpPr>
        <p:spPr>
          <a:xfrm>
            <a:off x="1619465" y="405248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0" name="Arrow: Right 19">
            <a:extLst>
              <a:ext uri="{FF2B5EF4-FFF2-40B4-BE49-F238E27FC236}">
                <a16:creationId xmlns:a16="http://schemas.microsoft.com/office/drawing/2014/main" id="{E993E421-327B-C4F1-E861-6160A14C7D4C}"/>
              </a:ext>
            </a:extLst>
          </p:cNvPr>
          <p:cNvSpPr/>
          <p:nvPr/>
        </p:nvSpPr>
        <p:spPr>
          <a:xfrm>
            <a:off x="1615939" y="451146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Arrow: Right 21">
            <a:extLst>
              <a:ext uri="{FF2B5EF4-FFF2-40B4-BE49-F238E27FC236}">
                <a16:creationId xmlns:a16="http://schemas.microsoft.com/office/drawing/2014/main" id="{E993E421-327B-C4F1-E861-6160A14C7D4C}"/>
              </a:ext>
            </a:extLst>
          </p:cNvPr>
          <p:cNvSpPr/>
          <p:nvPr/>
        </p:nvSpPr>
        <p:spPr>
          <a:xfrm>
            <a:off x="1615939" y="49181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TextBox 37">
            <a:extLst>
              <a:ext uri="{FF2B5EF4-FFF2-40B4-BE49-F238E27FC236}">
                <a16:creationId xmlns:a16="http://schemas.microsoft.com/office/drawing/2014/main" id="{CB5F2BE4-C0BB-FA9B-9DCF-45D6D521DC4F}"/>
              </a:ext>
            </a:extLst>
          </p:cNvPr>
          <p:cNvSpPr txBox="1"/>
          <p:nvPr/>
        </p:nvSpPr>
        <p:spPr>
          <a:xfrm>
            <a:off x="1142527" y="5588046"/>
            <a:ext cx="2600993"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Nurodoma reikalaujamą kvietimo informaciją (1) ir siunčiamas kvietimą (2)</a:t>
            </a:r>
            <a:endParaRPr lang="en-US"/>
          </a:p>
        </p:txBody>
      </p:sp>
      <p:sp>
        <p:nvSpPr>
          <p:cNvPr id="24" name="Stačiakampis 6">
            <a:extLst>
              <a:ext uri="{FF2B5EF4-FFF2-40B4-BE49-F238E27FC236}">
                <a16:creationId xmlns:a16="http://schemas.microsoft.com/office/drawing/2014/main" id="{65A75A4A-C741-BE30-15E0-6EB404865AC5}"/>
              </a:ext>
            </a:extLst>
          </p:cNvPr>
          <p:cNvSpPr/>
          <p:nvPr/>
        </p:nvSpPr>
        <p:spPr>
          <a:xfrm>
            <a:off x="10283737" y="5289481"/>
            <a:ext cx="765735" cy="217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7" name="Picture 26">
            <a:extLst>
              <a:ext uri="{FF2B5EF4-FFF2-40B4-BE49-F238E27FC236}">
                <a16:creationId xmlns:a16="http://schemas.microsoft.com/office/drawing/2014/main" id="{D38FCF81-6ECB-B33E-ADF9-14E1B9B102FC}"/>
              </a:ext>
            </a:extLst>
          </p:cNvPr>
          <p:cNvPicPr>
            <a:picLocks noChangeAspect="1"/>
          </p:cNvPicPr>
          <p:nvPr/>
        </p:nvPicPr>
        <p:blipFill>
          <a:blip r:embed="rId4"/>
          <a:stretch>
            <a:fillRect/>
          </a:stretch>
        </p:blipFill>
        <p:spPr>
          <a:xfrm>
            <a:off x="4477843" y="5637841"/>
            <a:ext cx="3406435" cy="1120237"/>
          </a:xfrm>
          <a:prstGeom prst="rect">
            <a:avLst/>
          </a:prstGeom>
        </p:spPr>
      </p:pic>
      <p:sp>
        <p:nvSpPr>
          <p:cNvPr id="28" name="Stačiakampis 6">
            <a:extLst>
              <a:ext uri="{FF2B5EF4-FFF2-40B4-BE49-F238E27FC236}">
                <a16:creationId xmlns:a16="http://schemas.microsoft.com/office/drawing/2014/main" id="{B8744351-EEB4-253A-9FF6-7BC0F2155F2A}"/>
              </a:ext>
            </a:extLst>
          </p:cNvPr>
          <p:cNvSpPr/>
          <p:nvPr/>
        </p:nvSpPr>
        <p:spPr>
          <a:xfrm>
            <a:off x="6645350" y="6367574"/>
            <a:ext cx="574158" cy="3096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Oval 3">
            <a:extLst>
              <a:ext uri="{FF2B5EF4-FFF2-40B4-BE49-F238E27FC236}">
                <a16:creationId xmlns:a16="http://schemas.microsoft.com/office/drawing/2014/main" id="{301F202B-B4A6-E2C7-60F5-963320574F5B}"/>
              </a:ext>
            </a:extLst>
          </p:cNvPr>
          <p:cNvSpPr/>
          <p:nvPr/>
        </p:nvSpPr>
        <p:spPr>
          <a:xfrm>
            <a:off x="6645350" y="59426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1990496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17" name="Pavadinimas 1">
            <a:extLst>
              <a:ext uri="{FF2B5EF4-FFF2-40B4-BE49-F238E27FC236}">
                <a16:creationId xmlns:a16="http://schemas.microsoft.com/office/drawing/2014/main" id="{925AD822-A50A-98F0-E950-F997B480685E}"/>
              </a:ext>
            </a:extLst>
          </p:cNvPr>
          <p:cNvSpPr>
            <a:spLocks noGrp="1"/>
          </p:cNvSpPr>
          <p:nvPr/>
        </p:nvSpPr>
        <p:spPr>
          <a:xfrm>
            <a:off x="2269455" y="301751"/>
            <a:ext cx="7801946" cy="810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Pasiūlymų vertinimas</a:t>
            </a:r>
            <a:endParaRPr lang="en-US" sz="3600" b="1"/>
          </a:p>
        </p:txBody>
      </p:sp>
      <p:pic>
        <p:nvPicPr>
          <p:cNvPr id="19" name="Picture 18">
            <a:extLst>
              <a:ext uri="{FF2B5EF4-FFF2-40B4-BE49-F238E27FC236}">
                <a16:creationId xmlns:a16="http://schemas.microsoft.com/office/drawing/2014/main" id="{C1776834-9B1F-CB8E-5BE3-BBF087D35BF1}"/>
              </a:ext>
            </a:extLst>
          </p:cNvPr>
          <p:cNvPicPr>
            <a:picLocks noChangeAspect="1"/>
          </p:cNvPicPr>
          <p:nvPr/>
        </p:nvPicPr>
        <p:blipFill>
          <a:blip r:embed="rId3"/>
          <a:stretch>
            <a:fillRect/>
          </a:stretch>
        </p:blipFill>
        <p:spPr>
          <a:xfrm>
            <a:off x="299824" y="1112378"/>
            <a:ext cx="8191457" cy="1798718"/>
          </a:xfrm>
          <a:prstGeom prst="rect">
            <a:avLst/>
          </a:prstGeom>
        </p:spPr>
      </p:pic>
      <p:sp>
        <p:nvSpPr>
          <p:cNvPr id="20" name="TextBox 27">
            <a:extLst>
              <a:ext uri="{FF2B5EF4-FFF2-40B4-BE49-F238E27FC236}">
                <a16:creationId xmlns:a16="http://schemas.microsoft.com/office/drawing/2014/main" id="{55F5B9BC-D18F-4CCF-B9C3-E1DF0977B436}"/>
              </a:ext>
            </a:extLst>
          </p:cNvPr>
          <p:cNvSpPr txBox="1"/>
          <p:nvPr/>
        </p:nvSpPr>
        <p:spPr>
          <a:xfrm>
            <a:off x="299825" y="3041120"/>
            <a:ext cx="893017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err="1"/>
              <a:t>Pasibaigus</a:t>
            </a:r>
            <a:r>
              <a:rPr lang="en-GB"/>
              <a:t> </a:t>
            </a:r>
            <a:r>
              <a:rPr lang="en-GB" err="1"/>
              <a:t>pasi</a:t>
            </a:r>
            <a:r>
              <a:rPr lang="lt-LT" err="1"/>
              <a:t>ūlymų</a:t>
            </a:r>
            <a:r>
              <a:rPr lang="lt-LT"/>
              <a:t> pateikimo terminui, pasirenkama užduotis „Susipažinti su pasiūlymais“</a:t>
            </a:r>
            <a:endParaRPr lang="en-US"/>
          </a:p>
        </p:txBody>
      </p:sp>
    </p:spTree>
    <p:extLst>
      <p:ext uri="{BB962C8B-B14F-4D97-AF65-F5344CB8AC3E}">
        <p14:creationId xmlns:p14="http://schemas.microsoft.com/office/powerpoint/2010/main" val="2528105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F44A590-8990-17AA-328E-5343B42D0B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249" y="1410265"/>
            <a:ext cx="9303281" cy="3957529"/>
          </a:xfrm>
          <a:prstGeom prst="rect">
            <a:avLst/>
          </a:prstGeom>
          <a:noFill/>
          <a:extLst>
            <a:ext uri="{909E8E84-426E-40DD-AFC4-6F175D3DCCD1}">
              <a14:hiddenFill xmlns:a14="http://schemas.microsoft.com/office/drawing/2010/main">
                <a:solidFill>
                  <a:srgbClr val="FFFFFF"/>
                </a:solidFill>
              </a14:hiddenFill>
            </a:ext>
          </a:extLst>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16" name="Rectangle 15">
            <a:extLst>
              <a:ext uri="{FF2B5EF4-FFF2-40B4-BE49-F238E27FC236}">
                <a16:creationId xmlns:a16="http://schemas.microsoft.com/office/drawing/2014/main" id="{C356285F-1637-3A28-1F55-81FEC8680DD7}"/>
              </a:ext>
            </a:extLst>
          </p:cNvPr>
          <p:cNvSpPr/>
          <p:nvPr/>
        </p:nvSpPr>
        <p:spPr>
          <a:xfrm>
            <a:off x="1157598" y="1390908"/>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C30F2101-DE4E-D438-81DF-5494290D8242}"/>
              </a:ext>
            </a:extLst>
          </p:cNvPr>
          <p:cNvSpPr/>
          <p:nvPr/>
        </p:nvSpPr>
        <p:spPr>
          <a:xfrm>
            <a:off x="1336510" y="101653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4</a:t>
            </a:r>
            <a:endParaRPr lang="en-GB">
              <a:solidFill>
                <a:schemeClr val="tx1"/>
              </a:solidFill>
            </a:endParaRPr>
          </a:p>
        </p:txBody>
      </p:sp>
      <p:sp>
        <p:nvSpPr>
          <p:cNvPr id="18" name="Rectangle 17">
            <a:extLst>
              <a:ext uri="{FF2B5EF4-FFF2-40B4-BE49-F238E27FC236}">
                <a16:creationId xmlns:a16="http://schemas.microsoft.com/office/drawing/2014/main" id="{5ECEFC74-03BD-0E04-B7A1-26F2C15FB26A}"/>
              </a:ext>
            </a:extLst>
          </p:cNvPr>
          <p:cNvSpPr/>
          <p:nvPr/>
        </p:nvSpPr>
        <p:spPr>
          <a:xfrm>
            <a:off x="2181313" y="4242504"/>
            <a:ext cx="460021" cy="81062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9" name="Oval 18">
            <a:extLst>
              <a:ext uri="{FF2B5EF4-FFF2-40B4-BE49-F238E27FC236}">
                <a16:creationId xmlns:a16="http://schemas.microsoft.com/office/drawing/2014/main" id="{D9907880-18AB-B514-2D31-D30C8120443D}"/>
              </a:ext>
            </a:extLst>
          </p:cNvPr>
          <p:cNvSpPr/>
          <p:nvPr/>
        </p:nvSpPr>
        <p:spPr>
          <a:xfrm>
            <a:off x="1688506" y="40584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1</a:t>
            </a:r>
          </a:p>
        </p:txBody>
      </p:sp>
      <p:sp>
        <p:nvSpPr>
          <p:cNvPr id="27" name="TextBox 10">
            <a:extLst>
              <a:ext uri="{FF2B5EF4-FFF2-40B4-BE49-F238E27FC236}">
                <a16:creationId xmlns:a16="http://schemas.microsoft.com/office/drawing/2014/main" id="{84A5BD50-D157-2BEE-8304-B8387682D963}"/>
              </a:ext>
            </a:extLst>
          </p:cNvPr>
          <p:cNvSpPr txBox="1"/>
          <p:nvPr/>
        </p:nvSpPr>
        <p:spPr>
          <a:xfrm>
            <a:off x="492263" y="5580164"/>
            <a:ext cx="3838119"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0000"/>
                </a:solidFill>
              </a:rPr>
              <a:t>SVARBU! </a:t>
            </a:r>
            <a:r>
              <a:rPr lang="lt-LT"/>
              <a:t>Būtina pažymėti visus pasiūlymus, kuriuos norite atidaryti. Priešingu atveju nepažymėti pasiūlymai automatiškai bus atmesti</a:t>
            </a:r>
            <a:endParaRPr lang="en-US"/>
          </a:p>
        </p:txBody>
      </p:sp>
      <p:cxnSp>
        <p:nvCxnSpPr>
          <p:cNvPr id="28"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767935" y="4712005"/>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A4573D3B-3630-7160-3B4E-338D46420272}"/>
              </a:ext>
            </a:extLst>
          </p:cNvPr>
          <p:cNvSpPr/>
          <p:nvPr/>
        </p:nvSpPr>
        <p:spPr>
          <a:xfrm>
            <a:off x="5753780" y="4785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a:solidFill>
                  <a:schemeClr val="tx1"/>
                </a:solidFill>
              </a:rPr>
              <a:t>2</a:t>
            </a:r>
          </a:p>
        </p:txBody>
      </p:sp>
      <p:sp>
        <p:nvSpPr>
          <p:cNvPr id="30" name="Rectangle 29">
            <a:extLst>
              <a:ext uri="{FF2B5EF4-FFF2-40B4-BE49-F238E27FC236}">
                <a16:creationId xmlns:a16="http://schemas.microsoft.com/office/drawing/2014/main" id="{1B57BE6B-183F-E920-C902-A4745F95E81A}"/>
              </a:ext>
            </a:extLst>
          </p:cNvPr>
          <p:cNvSpPr/>
          <p:nvPr/>
        </p:nvSpPr>
        <p:spPr>
          <a:xfrm>
            <a:off x="4665464" y="5155997"/>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32" name="Picture 31">
            <a:extLst>
              <a:ext uri="{FF2B5EF4-FFF2-40B4-BE49-F238E27FC236}">
                <a16:creationId xmlns:a16="http://schemas.microsoft.com/office/drawing/2014/main" id="{B6E7C81E-9302-E859-FF20-B66B61275720}"/>
              </a:ext>
            </a:extLst>
          </p:cNvPr>
          <p:cNvPicPr>
            <a:picLocks noChangeAspect="1"/>
          </p:cNvPicPr>
          <p:nvPr/>
        </p:nvPicPr>
        <p:blipFill>
          <a:blip r:embed="rId4"/>
          <a:srcRect r="2182" b="16982"/>
          <a:stretch/>
        </p:blipFill>
        <p:spPr>
          <a:xfrm>
            <a:off x="6656202" y="5154235"/>
            <a:ext cx="2743200" cy="1531024"/>
          </a:xfrm>
          <a:prstGeom prst="rect">
            <a:avLst/>
          </a:prstGeom>
        </p:spPr>
      </p:pic>
      <p:sp>
        <p:nvSpPr>
          <p:cNvPr id="33" name="Rectangle 32">
            <a:extLst>
              <a:ext uri="{FF2B5EF4-FFF2-40B4-BE49-F238E27FC236}">
                <a16:creationId xmlns:a16="http://schemas.microsoft.com/office/drawing/2014/main" id="{6F7FA45E-070D-23A0-E7BA-B7941956C66A}"/>
              </a:ext>
            </a:extLst>
          </p:cNvPr>
          <p:cNvSpPr/>
          <p:nvPr/>
        </p:nvSpPr>
        <p:spPr>
          <a:xfrm>
            <a:off x="6698858" y="6141164"/>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4" name="Oval 33">
            <a:extLst>
              <a:ext uri="{FF2B5EF4-FFF2-40B4-BE49-F238E27FC236}">
                <a16:creationId xmlns:a16="http://schemas.microsoft.com/office/drawing/2014/main" id="{45A0BE62-F940-2C5D-5DFC-56DD12DAC648}"/>
              </a:ext>
            </a:extLst>
          </p:cNvPr>
          <p:cNvSpPr/>
          <p:nvPr/>
        </p:nvSpPr>
        <p:spPr>
          <a:xfrm>
            <a:off x="7746205" y="57571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2" name="TextBox 8">
            <a:extLst>
              <a:ext uri="{FF2B5EF4-FFF2-40B4-BE49-F238E27FC236}">
                <a16:creationId xmlns:a16="http://schemas.microsoft.com/office/drawing/2014/main" id="{1772B777-6852-75B6-89BE-128FC20B8720}"/>
              </a:ext>
            </a:extLst>
          </p:cNvPr>
          <p:cNvSpPr txBox="1"/>
          <p:nvPr/>
        </p:nvSpPr>
        <p:spPr>
          <a:xfrm>
            <a:off x="3240356" y="953763"/>
            <a:ext cx="6051855"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Užduoties „Susipažinti su pasiūlymais“ vykdymas (1 vokas):</a:t>
            </a:r>
            <a:endParaRPr lang="en-US"/>
          </a:p>
        </p:txBody>
      </p:sp>
      <p:sp>
        <p:nvSpPr>
          <p:cNvPr id="6" name="TextBox 10">
            <a:extLst>
              <a:ext uri="{FF2B5EF4-FFF2-40B4-BE49-F238E27FC236}">
                <a16:creationId xmlns:a16="http://schemas.microsoft.com/office/drawing/2014/main" id="{FCAF16FD-EB94-621D-1DD0-4B0BB41E7168}"/>
              </a:ext>
            </a:extLst>
          </p:cNvPr>
          <p:cNvSpPr txBox="1"/>
          <p:nvPr/>
        </p:nvSpPr>
        <p:spPr>
          <a:xfrm>
            <a:off x="8239012" y="1410265"/>
            <a:ext cx="3838119" cy="1754326"/>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FF0000"/>
                </a:solidFill>
              </a:rPr>
              <a:t>SVARBU! </a:t>
            </a:r>
            <a:r>
              <a:rPr lang="lt-LT"/>
              <a:t>Instrukciją, kaip susipažinti su pasiūlymais, kai pasiūlymai teikiami dviejuose vokuose ir pasiūlymų vertinimą „Sistemoje“ </a:t>
            </a:r>
            <a:r>
              <a:rPr lang="lt-LT" sz="1800" b="0" i="0" u="none" strike="noStrike">
                <a:solidFill>
                  <a:srgbClr val="000000"/>
                </a:solidFill>
                <a:effectLst/>
                <a:latin typeface="Calibri" panose="020F0502020204030204" pitchFamily="34" charset="0"/>
              </a:rPr>
              <a:t>rasite Viešųjų pirkimų tarnybos svetainėje (informacija rengiama)</a:t>
            </a:r>
            <a:r>
              <a:rPr lang="lt-LT" sz="1800" b="0" i="0">
                <a:solidFill>
                  <a:srgbClr val="000000"/>
                </a:solidFill>
                <a:effectLst/>
                <a:latin typeface="Calibri" panose="020F0502020204030204" pitchFamily="34" charset="0"/>
              </a:rPr>
              <a:t>​</a:t>
            </a:r>
            <a:endParaRPr lang="en-US"/>
          </a:p>
        </p:txBody>
      </p:sp>
    </p:spTree>
    <p:extLst>
      <p:ext uri="{BB962C8B-B14F-4D97-AF65-F5344CB8AC3E}">
        <p14:creationId xmlns:p14="http://schemas.microsoft.com/office/powerpoint/2010/main" val="2767649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pic>
        <p:nvPicPr>
          <p:cNvPr id="4" name="Picture 3">
            <a:extLst>
              <a:ext uri="{FF2B5EF4-FFF2-40B4-BE49-F238E27FC236}">
                <a16:creationId xmlns:a16="http://schemas.microsoft.com/office/drawing/2014/main" id="{F18A48E5-4213-71E5-809E-1A648176EAA6}"/>
              </a:ext>
            </a:extLst>
          </p:cNvPr>
          <p:cNvPicPr>
            <a:picLocks noChangeAspect="1"/>
          </p:cNvPicPr>
          <p:nvPr/>
        </p:nvPicPr>
        <p:blipFill>
          <a:blip r:embed="rId3"/>
          <a:stretch>
            <a:fillRect/>
          </a:stretch>
        </p:blipFill>
        <p:spPr>
          <a:xfrm>
            <a:off x="592286" y="1138429"/>
            <a:ext cx="5799323" cy="1752752"/>
          </a:xfrm>
          <a:prstGeom prst="rect">
            <a:avLst/>
          </a:prstGeom>
        </p:spPr>
      </p:pic>
      <p:sp>
        <p:nvSpPr>
          <p:cNvPr id="5" name="TextBox 30">
            <a:extLst>
              <a:ext uri="{FF2B5EF4-FFF2-40B4-BE49-F238E27FC236}">
                <a16:creationId xmlns:a16="http://schemas.microsoft.com/office/drawing/2014/main" id="{4E698577-4294-555B-F75F-54354018B043}"/>
              </a:ext>
            </a:extLst>
          </p:cNvPr>
          <p:cNvSpPr txBox="1"/>
          <p:nvPr/>
        </p:nvSpPr>
        <p:spPr>
          <a:xfrm>
            <a:off x="592286" y="2985916"/>
            <a:ext cx="6161102" cy="369332"/>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Pasirenkama užduotis „Patikrinkite interesų konfliktą“</a:t>
            </a:r>
            <a:endParaRPr lang="en-US"/>
          </a:p>
        </p:txBody>
      </p:sp>
      <p:sp>
        <p:nvSpPr>
          <p:cNvPr id="6" name="Rectangle 5">
            <a:extLst>
              <a:ext uri="{FF2B5EF4-FFF2-40B4-BE49-F238E27FC236}">
                <a16:creationId xmlns:a16="http://schemas.microsoft.com/office/drawing/2014/main" id="{B1F2E5DD-2DD0-C922-044A-571AB67F9C41}"/>
              </a:ext>
            </a:extLst>
          </p:cNvPr>
          <p:cNvSpPr/>
          <p:nvPr/>
        </p:nvSpPr>
        <p:spPr>
          <a:xfrm>
            <a:off x="3366246" y="2609766"/>
            <a:ext cx="1325023" cy="18312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cxnSp>
        <p:nvCxnSpPr>
          <p:cNvPr id="8"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952557" y="279289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F549DA1-9798-8B62-BD86-5EE504AFDA56}"/>
              </a:ext>
            </a:extLst>
          </p:cNvPr>
          <p:cNvPicPr>
            <a:picLocks noChangeAspect="1"/>
          </p:cNvPicPr>
          <p:nvPr/>
        </p:nvPicPr>
        <p:blipFill>
          <a:blip r:embed="rId4"/>
          <a:stretch>
            <a:fillRect/>
          </a:stretch>
        </p:blipFill>
        <p:spPr>
          <a:xfrm>
            <a:off x="592286" y="3429000"/>
            <a:ext cx="10224052" cy="2781504"/>
          </a:xfrm>
          <a:prstGeom prst="rect">
            <a:avLst/>
          </a:prstGeom>
        </p:spPr>
      </p:pic>
      <p:sp>
        <p:nvSpPr>
          <p:cNvPr id="13" name="TextBox 41">
            <a:extLst>
              <a:ext uri="{FF2B5EF4-FFF2-40B4-BE49-F238E27FC236}">
                <a16:creationId xmlns:a16="http://schemas.microsoft.com/office/drawing/2014/main" id="{0B342FF4-AFDF-2167-17EB-F03D9F203EAF}"/>
              </a:ext>
            </a:extLst>
          </p:cNvPr>
          <p:cNvSpPr txBox="1"/>
          <p:nvPr/>
        </p:nvSpPr>
        <p:spPr>
          <a:xfrm>
            <a:off x="2880863" y="5290921"/>
            <a:ext cx="3620811" cy="1477328"/>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Susipažinus, pasirenkama „Priimti“. Jei pažymima „Atmesti“, paskirtas asmuo nebegali dalyvauti pirkimo procese, ir pirkimo vykdytojas privalo paskirti kitą vertintoją</a:t>
            </a:r>
          </a:p>
        </p:txBody>
      </p:sp>
      <p:sp>
        <p:nvSpPr>
          <p:cNvPr id="14" name="Rectangle 13">
            <a:extLst>
              <a:ext uri="{FF2B5EF4-FFF2-40B4-BE49-F238E27FC236}">
                <a16:creationId xmlns:a16="http://schemas.microsoft.com/office/drawing/2014/main" id="{7DA578FC-E26D-9E4E-F57D-04DECB425F50}"/>
              </a:ext>
            </a:extLst>
          </p:cNvPr>
          <p:cNvSpPr/>
          <p:nvPr/>
        </p:nvSpPr>
        <p:spPr>
          <a:xfrm>
            <a:off x="771937" y="5316560"/>
            <a:ext cx="502054" cy="191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5" name="Oval 14">
            <a:extLst>
              <a:ext uri="{FF2B5EF4-FFF2-40B4-BE49-F238E27FC236}">
                <a16:creationId xmlns:a16="http://schemas.microsoft.com/office/drawing/2014/main" id="{99A4F7CD-160F-F4AD-7B28-8DC4DA41A273}"/>
              </a:ext>
            </a:extLst>
          </p:cNvPr>
          <p:cNvSpPr/>
          <p:nvPr/>
        </p:nvSpPr>
        <p:spPr>
          <a:xfrm>
            <a:off x="349970" y="49685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cxnSp>
        <p:nvCxnSpPr>
          <p:cNvPr id="17" name="Tiesioji rodyklės jungtis 45">
            <a:extLst>
              <a:ext uri="{FF2B5EF4-FFF2-40B4-BE49-F238E27FC236}">
                <a16:creationId xmlns:a16="http://schemas.microsoft.com/office/drawing/2014/main" id="{05960CAE-B212-9661-B729-003C7D6A2FEE}"/>
              </a:ext>
            </a:extLst>
          </p:cNvPr>
          <p:cNvCxnSpPr>
            <a:cxnSpLocks/>
          </p:cNvCxnSpPr>
          <p:nvPr/>
        </p:nvCxnSpPr>
        <p:spPr>
          <a:xfrm flipH="1" flipV="1">
            <a:off x="1142638" y="5509154"/>
            <a:ext cx="1738225" cy="851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FB79C33-04C7-357A-712A-6AADFEC7FA84}"/>
              </a:ext>
            </a:extLst>
          </p:cNvPr>
          <p:cNvSpPr/>
          <p:nvPr/>
        </p:nvSpPr>
        <p:spPr>
          <a:xfrm>
            <a:off x="9849214" y="53050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pic>
        <p:nvPicPr>
          <p:cNvPr id="28676" name="Picture 4">
            <a:extLst>
              <a:ext uri="{FF2B5EF4-FFF2-40B4-BE49-F238E27FC236}">
                <a16:creationId xmlns:a16="http://schemas.microsoft.com/office/drawing/2014/main" id="{508D38F5-7BD5-A96E-358D-654F3B827B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5352" y="5808225"/>
            <a:ext cx="3698392" cy="95206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75B94FF-A9D4-57DA-1D83-28181BB05B9D}"/>
              </a:ext>
            </a:extLst>
          </p:cNvPr>
          <p:cNvSpPr/>
          <p:nvPr/>
        </p:nvSpPr>
        <p:spPr>
          <a:xfrm>
            <a:off x="10211946" y="5657355"/>
            <a:ext cx="563759" cy="1825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F75B94FF-A9D4-57DA-1D83-28181BB05B9D}"/>
              </a:ext>
            </a:extLst>
          </p:cNvPr>
          <p:cNvSpPr/>
          <p:nvPr/>
        </p:nvSpPr>
        <p:spPr>
          <a:xfrm>
            <a:off x="6428936" y="5750513"/>
            <a:ext cx="281880" cy="2602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7F650E30-8C6E-DA36-5ECD-0B673604ECE8}"/>
              </a:ext>
            </a:extLst>
          </p:cNvPr>
          <p:cNvSpPr/>
          <p:nvPr/>
        </p:nvSpPr>
        <p:spPr>
          <a:xfrm>
            <a:off x="6480288" y="53432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3681182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D38BCD26-D9EA-266D-67F5-9D48E75320F5}"/>
              </a:ext>
            </a:extLst>
          </p:cNvPr>
          <p:cNvPicPr>
            <a:picLocks noChangeAspect="1"/>
          </p:cNvPicPr>
          <p:nvPr/>
        </p:nvPicPr>
        <p:blipFill>
          <a:blip r:embed="rId2"/>
          <a:stretch>
            <a:fillRect/>
          </a:stretch>
        </p:blipFill>
        <p:spPr>
          <a:xfrm>
            <a:off x="614017" y="803467"/>
            <a:ext cx="10149613" cy="4316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Susipažinimas su pasiūlymais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38</a:t>
            </a:fld>
            <a:endParaRPr lang="en-US"/>
          </a:p>
        </p:txBody>
      </p:sp>
      <p:sp>
        <p:nvSpPr>
          <p:cNvPr id="3" name="Rectangle 10">
            <a:extLst>
              <a:ext uri="{FF2B5EF4-FFF2-40B4-BE49-F238E27FC236}">
                <a16:creationId xmlns:a16="http://schemas.microsoft.com/office/drawing/2014/main" id="{5ECEFC74-03BD-0E04-B7A1-26F2C15FB26A}"/>
              </a:ext>
            </a:extLst>
          </p:cNvPr>
          <p:cNvSpPr/>
          <p:nvPr/>
        </p:nvSpPr>
        <p:spPr>
          <a:xfrm>
            <a:off x="1774190" y="4003304"/>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3">
            <a:extLst>
              <a:ext uri="{FF2B5EF4-FFF2-40B4-BE49-F238E27FC236}">
                <a16:creationId xmlns:a16="http://schemas.microsoft.com/office/drawing/2014/main" id="{D9907880-18AB-B514-2D31-D30C8120443D}"/>
              </a:ext>
            </a:extLst>
          </p:cNvPr>
          <p:cNvSpPr/>
          <p:nvPr/>
        </p:nvSpPr>
        <p:spPr>
          <a:xfrm>
            <a:off x="1253761" y="398426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Rectangle 10">
            <a:extLst>
              <a:ext uri="{FF2B5EF4-FFF2-40B4-BE49-F238E27FC236}">
                <a16:creationId xmlns:a16="http://schemas.microsoft.com/office/drawing/2014/main" id="{1B57BE6B-183F-E920-C902-A4745F95E81A}"/>
              </a:ext>
            </a:extLst>
          </p:cNvPr>
          <p:cNvSpPr/>
          <p:nvPr/>
        </p:nvSpPr>
        <p:spPr>
          <a:xfrm>
            <a:off x="4452136" y="4901105"/>
            <a:ext cx="1162425" cy="20002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4">
            <a:extLst>
              <a:ext uri="{FF2B5EF4-FFF2-40B4-BE49-F238E27FC236}">
                <a16:creationId xmlns:a16="http://schemas.microsoft.com/office/drawing/2014/main" id="{A4573D3B-3630-7160-3B4E-338D46420272}"/>
              </a:ext>
            </a:extLst>
          </p:cNvPr>
          <p:cNvSpPr/>
          <p:nvPr/>
        </p:nvSpPr>
        <p:spPr>
          <a:xfrm>
            <a:off x="5291693" y="4530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1" name="TextBox 10">
            <a:extLst>
              <a:ext uri="{FF2B5EF4-FFF2-40B4-BE49-F238E27FC236}">
                <a16:creationId xmlns:a16="http://schemas.microsoft.com/office/drawing/2014/main" id="{84A5BD50-D157-2BEE-8304-B8387682D963}"/>
              </a:ext>
            </a:extLst>
          </p:cNvPr>
          <p:cNvSpPr txBox="1"/>
          <p:nvPr/>
        </p:nvSpPr>
        <p:spPr>
          <a:xfrm>
            <a:off x="614017" y="5224919"/>
            <a:ext cx="3838119" cy="1200329"/>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Būtina pažymėti visus pasiūlymus, kuriuos norite atidaryti. Priešingu atveju nepažymėti pasiūlymai automatiškai bus atmesti</a:t>
            </a:r>
            <a:endParaRPr lang="en-US"/>
          </a:p>
        </p:txBody>
      </p:sp>
      <p:cxnSp>
        <p:nvCxnSpPr>
          <p:cNvPr id="13" name="Tiesioji rodyklės jungtis 12">
            <a:extLst>
              <a:ext uri="{FF2B5EF4-FFF2-40B4-BE49-F238E27FC236}">
                <a16:creationId xmlns:a16="http://schemas.microsoft.com/office/drawing/2014/main" id="{118A614E-14F7-52F8-129C-CFDB71267513}"/>
              </a:ext>
            </a:extLst>
          </p:cNvPr>
          <p:cNvCxnSpPr>
            <a:cxnSpLocks/>
          </p:cNvCxnSpPr>
          <p:nvPr/>
        </p:nvCxnSpPr>
        <p:spPr>
          <a:xfrm flipV="1">
            <a:off x="1121609" y="4384609"/>
            <a:ext cx="561975" cy="8669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aveikslėlis 16">
            <a:extLst>
              <a:ext uri="{FF2B5EF4-FFF2-40B4-BE49-F238E27FC236}">
                <a16:creationId xmlns:a16="http://schemas.microsoft.com/office/drawing/2014/main" id="{5BCF24FA-7626-6580-9EE4-7D89B09646D3}"/>
              </a:ext>
            </a:extLst>
          </p:cNvPr>
          <p:cNvPicPr>
            <a:picLocks noChangeAspect="1"/>
          </p:cNvPicPr>
          <p:nvPr/>
        </p:nvPicPr>
        <p:blipFill>
          <a:blip r:embed="rId4"/>
          <a:stretch>
            <a:fillRect/>
          </a:stretch>
        </p:blipFill>
        <p:spPr>
          <a:xfrm>
            <a:off x="6435901" y="4713414"/>
            <a:ext cx="1994556" cy="1888962"/>
          </a:xfrm>
          <a:prstGeom prst="rect">
            <a:avLst/>
          </a:prstGeom>
        </p:spPr>
      </p:pic>
      <p:sp>
        <p:nvSpPr>
          <p:cNvPr id="19" name="Rectangle 10">
            <a:extLst>
              <a:ext uri="{FF2B5EF4-FFF2-40B4-BE49-F238E27FC236}">
                <a16:creationId xmlns:a16="http://schemas.microsoft.com/office/drawing/2014/main" id="{74D54317-F153-466D-362B-5B31212F2DBC}"/>
              </a:ext>
            </a:extLst>
          </p:cNvPr>
          <p:cNvSpPr/>
          <p:nvPr/>
        </p:nvSpPr>
        <p:spPr>
          <a:xfrm>
            <a:off x="6554152" y="6286499"/>
            <a:ext cx="999173" cy="2192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4">
            <a:extLst>
              <a:ext uri="{FF2B5EF4-FFF2-40B4-BE49-F238E27FC236}">
                <a16:creationId xmlns:a16="http://schemas.microsoft.com/office/drawing/2014/main" id="{45A0BE62-F940-2C5D-5DFC-56DD12DAC648}"/>
              </a:ext>
            </a:extLst>
          </p:cNvPr>
          <p:cNvSpPr/>
          <p:nvPr/>
        </p:nvSpPr>
        <p:spPr>
          <a:xfrm>
            <a:off x="7553325" y="61498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4" name="Oval 4">
            <a:extLst>
              <a:ext uri="{FF2B5EF4-FFF2-40B4-BE49-F238E27FC236}">
                <a16:creationId xmlns:a16="http://schemas.microsoft.com/office/drawing/2014/main" id="{C30F2101-DE4E-D438-81DF-5494290D8242}"/>
              </a:ext>
            </a:extLst>
          </p:cNvPr>
          <p:cNvSpPr/>
          <p:nvPr/>
        </p:nvSpPr>
        <p:spPr>
          <a:xfrm>
            <a:off x="129385" y="7108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3" name="Rectangle 10">
            <a:extLst>
              <a:ext uri="{FF2B5EF4-FFF2-40B4-BE49-F238E27FC236}">
                <a16:creationId xmlns:a16="http://schemas.microsoft.com/office/drawing/2014/main" id="{C356285F-1637-3A28-1F55-81FEC8680DD7}"/>
              </a:ext>
            </a:extLst>
          </p:cNvPr>
          <p:cNvSpPr/>
          <p:nvPr/>
        </p:nvSpPr>
        <p:spPr>
          <a:xfrm>
            <a:off x="614017" y="797330"/>
            <a:ext cx="332543" cy="2975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7925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E6F8ECE2-1E61-0D64-C7E9-49724EAD3478}"/>
              </a:ext>
            </a:extLst>
          </p:cNvPr>
          <p:cNvPicPr>
            <a:picLocks noChangeAspect="1"/>
          </p:cNvPicPr>
          <p:nvPr/>
        </p:nvPicPr>
        <p:blipFill>
          <a:blip r:embed="rId2"/>
          <a:stretch>
            <a:fillRect/>
          </a:stretch>
        </p:blipFill>
        <p:spPr>
          <a:xfrm>
            <a:off x="1115944" y="3196855"/>
            <a:ext cx="9930565" cy="3061660"/>
          </a:xfrm>
          <a:prstGeom prst="rect">
            <a:avLst/>
          </a:prstGeom>
        </p:spPr>
      </p:pic>
      <p:pic>
        <p:nvPicPr>
          <p:cNvPr id="4" name="Paveikslėlis 3">
            <a:extLst>
              <a:ext uri="{FF2B5EF4-FFF2-40B4-BE49-F238E27FC236}">
                <a16:creationId xmlns:a16="http://schemas.microsoft.com/office/drawing/2014/main" id="{1631DB15-9389-05EB-7671-AA36DBFAD871}"/>
              </a:ext>
            </a:extLst>
          </p:cNvPr>
          <p:cNvPicPr>
            <a:picLocks noChangeAspect="1"/>
          </p:cNvPicPr>
          <p:nvPr/>
        </p:nvPicPr>
        <p:blipFill>
          <a:blip r:embed="rId3"/>
          <a:stretch>
            <a:fillRect/>
          </a:stretch>
        </p:blipFill>
        <p:spPr>
          <a:xfrm>
            <a:off x="1115944" y="1098430"/>
            <a:ext cx="9960111" cy="156605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3381375" y="2439235"/>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305175" y="261795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0B22540-DAC9-3901-C747-238F9BCB75DB}"/>
              </a:ext>
            </a:extLst>
          </p:cNvPr>
          <p:cNvSpPr txBox="1"/>
          <p:nvPr/>
        </p:nvSpPr>
        <p:spPr>
          <a:xfrm>
            <a:off x="1115945" y="2827523"/>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cxnSp>
        <p:nvCxnSpPr>
          <p:cNvPr id="13" name="Tiesioji rodyklės jungtis 12">
            <a:extLst>
              <a:ext uri="{FF2B5EF4-FFF2-40B4-BE49-F238E27FC236}">
                <a16:creationId xmlns:a16="http://schemas.microsoft.com/office/drawing/2014/main" id="{70929353-209A-D2DD-7736-036FE822CDFE}"/>
              </a:ext>
            </a:extLst>
          </p:cNvPr>
          <p:cNvCxnSpPr>
            <a:cxnSpLocks/>
          </p:cNvCxnSpPr>
          <p:nvPr/>
        </p:nvCxnSpPr>
        <p:spPr>
          <a:xfrm flipV="1">
            <a:off x="4080001" y="5199234"/>
            <a:ext cx="210200" cy="3913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C73DE66-7FF8-0B2B-1A1F-03CE39215B54}"/>
              </a:ext>
            </a:extLst>
          </p:cNvPr>
          <p:cNvSpPr txBox="1"/>
          <p:nvPr/>
        </p:nvSpPr>
        <p:spPr>
          <a:xfrm>
            <a:off x="1328974" y="5619017"/>
            <a:ext cx="2706135" cy="923330"/>
          </a:xfrm>
          <a:prstGeom prst="rect">
            <a:avLst/>
          </a:prstGeom>
          <a:solidFill>
            <a:schemeClr val="accent4">
              <a:lumMod val="20000"/>
              <a:lumOff val="80000"/>
            </a:schemeClr>
          </a:solidFill>
        </p:spPr>
        <p:txBody>
          <a:bodyPr wrap="square" rtlCol="0">
            <a:spAutoFit/>
          </a:bodyPr>
          <a:lstStyle/>
          <a:p>
            <a:r>
              <a:rPr lang="en-US">
                <a:solidFill>
                  <a:srgbClr val="FF0000"/>
                </a:solidFill>
              </a:rPr>
              <a:t>SVARBU! </a:t>
            </a:r>
            <a:r>
              <a:rPr lang="lt-LT"/>
              <a:t>Paspaudus šį simbolį atsiunčiami tiekėjo pasiūlymo dokumentai</a:t>
            </a:r>
            <a:endParaRPr lang="en-US"/>
          </a:p>
        </p:txBody>
      </p:sp>
      <p:sp>
        <p:nvSpPr>
          <p:cNvPr id="14" name="Stačiakampis 6">
            <a:extLst>
              <a:ext uri="{FF2B5EF4-FFF2-40B4-BE49-F238E27FC236}">
                <a16:creationId xmlns:a16="http://schemas.microsoft.com/office/drawing/2014/main" id="{6D723579-5CB6-5965-6973-7BE2A20818BF}"/>
              </a:ext>
            </a:extLst>
          </p:cNvPr>
          <p:cNvSpPr/>
          <p:nvPr/>
        </p:nvSpPr>
        <p:spPr>
          <a:xfrm>
            <a:off x="4339552" y="5109685"/>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911C468-545D-C613-ECF2-6B57FBCE08F9}"/>
              </a:ext>
            </a:extLst>
          </p:cNvPr>
          <p:cNvSpPr/>
          <p:nvPr/>
        </p:nvSpPr>
        <p:spPr>
          <a:xfrm>
            <a:off x="7841065" y="5134177"/>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29BCDC31-8A55-EC98-FD31-6FFAA2B1ABCA}"/>
              </a:ext>
            </a:extLst>
          </p:cNvPr>
          <p:cNvSpPr/>
          <p:nvPr/>
        </p:nvSpPr>
        <p:spPr>
          <a:xfrm>
            <a:off x="7832179" y="5416921"/>
            <a:ext cx="1713291" cy="2078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760FE08-9888-9BBB-7F11-C548C5FD5E56}"/>
              </a:ext>
            </a:extLst>
          </p:cNvPr>
          <p:cNvSpPr/>
          <p:nvPr/>
        </p:nvSpPr>
        <p:spPr>
          <a:xfrm>
            <a:off x="10639063" y="5113993"/>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3BD5F62B-762C-F2F4-5634-1D5BFB737F8A}"/>
              </a:ext>
            </a:extLst>
          </p:cNvPr>
          <p:cNvSpPr/>
          <p:nvPr/>
        </p:nvSpPr>
        <p:spPr>
          <a:xfrm>
            <a:off x="10655985" y="5400760"/>
            <a:ext cx="218351" cy="218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D07591A-512B-8C16-C3CC-79ED73CAC19E}"/>
              </a:ext>
            </a:extLst>
          </p:cNvPr>
          <p:cNvSpPr txBox="1"/>
          <p:nvPr/>
        </p:nvSpPr>
        <p:spPr>
          <a:xfrm>
            <a:off x="4058088" y="5632872"/>
            <a:ext cx="5619031" cy="1200329"/>
          </a:xfrm>
          <a:prstGeom prst="rect">
            <a:avLst/>
          </a:prstGeom>
          <a:solidFill>
            <a:schemeClr val="accent4">
              <a:lumMod val="20000"/>
              <a:lumOff val="80000"/>
            </a:schemeClr>
          </a:solidFill>
        </p:spPr>
        <p:txBody>
          <a:bodyPr wrap="square" rtlCol="0">
            <a:spAutoFit/>
          </a:bodyPr>
          <a:lstStyle/>
          <a:p>
            <a:r>
              <a:rPr lang="lt-LT"/>
              <a:t>Įvertinus pasiūlymus įrašomos pasiūlymų kainos </a:t>
            </a:r>
            <a:r>
              <a:rPr lang="en-US"/>
              <a:t>(</a:t>
            </a:r>
            <a:r>
              <a:rPr lang="lt-LT"/>
              <a:t>ekonominio naudingumo balai</a:t>
            </a:r>
            <a:r>
              <a:rPr lang="en-US"/>
              <a:t>)</a:t>
            </a:r>
            <a:r>
              <a:rPr lang="lt-LT"/>
              <a:t>. </a:t>
            </a:r>
            <a:r>
              <a:rPr lang="lt-LT">
                <a:solidFill>
                  <a:srgbClr val="FF0000"/>
                </a:solidFill>
              </a:rPr>
              <a:t>Pastaba</a:t>
            </a:r>
            <a:r>
              <a:rPr lang="lt-LT"/>
              <a:t>. Jei vertinant pasiūlymus pagal kainos arba sąnaudų ir kokybės santykį pasiūlymas atmetamas nesuteikus balo, įrašomas „0“</a:t>
            </a:r>
            <a:endParaRPr lang="en-US"/>
          </a:p>
        </p:txBody>
      </p:sp>
      <p:pic>
        <p:nvPicPr>
          <p:cNvPr id="22" name="Paveikslėlis 21">
            <a:extLst>
              <a:ext uri="{FF2B5EF4-FFF2-40B4-BE49-F238E27FC236}">
                <a16:creationId xmlns:a16="http://schemas.microsoft.com/office/drawing/2014/main" id="{4EE5580C-D975-4E27-52F3-ED259D61D2D9}"/>
              </a:ext>
            </a:extLst>
          </p:cNvPr>
          <p:cNvPicPr>
            <a:picLocks noChangeAspect="1"/>
          </p:cNvPicPr>
          <p:nvPr/>
        </p:nvPicPr>
        <p:blipFill>
          <a:blip r:embed="rId5"/>
          <a:stretch>
            <a:fillRect/>
          </a:stretch>
        </p:blipFill>
        <p:spPr>
          <a:xfrm>
            <a:off x="9746444" y="3764498"/>
            <a:ext cx="2037432" cy="754832"/>
          </a:xfrm>
          <a:prstGeom prst="rect">
            <a:avLst/>
          </a:prstGeom>
        </p:spPr>
      </p:pic>
      <p:cxnSp>
        <p:nvCxnSpPr>
          <p:cNvPr id="24" name="Tiesioji rodyklės jungtis 23">
            <a:extLst>
              <a:ext uri="{FF2B5EF4-FFF2-40B4-BE49-F238E27FC236}">
                <a16:creationId xmlns:a16="http://schemas.microsoft.com/office/drawing/2014/main" id="{D1F7FDCB-D6DE-1169-6F27-519470EDCA90}"/>
              </a:ext>
            </a:extLst>
          </p:cNvPr>
          <p:cNvCxnSpPr/>
          <p:nvPr/>
        </p:nvCxnSpPr>
        <p:spPr>
          <a:xfrm flipV="1">
            <a:off x="10879035" y="4549009"/>
            <a:ext cx="350960" cy="5477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Tiesioji rodyklės jungtis 25">
            <a:extLst>
              <a:ext uri="{FF2B5EF4-FFF2-40B4-BE49-F238E27FC236}">
                <a16:creationId xmlns:a16="http://schemas.microsoft.com/office/drawing/2014/main" id="{D6372283-E93A-B03C-53B4-297B18C04EBA}"/>
              </a:ext>
            </a:extLst>
          </p:cNvPr>
          <p:cNvCxnSpPr>
            <a:cxnSpLocks/>
          </p:cNvCxnSpPr>
          <p:nvPr/>
        </p:nvCxnSpPr>
        <p:spPr>
          <a:xfrm flipV="1">
            <a:off x="7134225" y="5277350"/>
            <a:ext cx="619473" cy="3555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tačiakampis 6">
            <a:extLst>
              <a:ext uri="{FF2B5EF4-FFF2-40B4-BE49-F238E27FC236}">
                <a16:creationId xmlns:a16="http://schemas.microsoft.com/office/drawing/2014/main" id="{A2660870-9957-C291-D1DC-506C655CA0B3}"/>
              </a:ext>
            </a:extLst>
          </p:cNvPr>
          <p:cNvSpPr/>
          <p:nvPr/>
        </p:nvSpPr>
        <p:spPr>
          <a:xfrm>
            <a:off x="9700098" y="5770786"/>
            <a:ext cx="1157316" cy="2175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3">
            <a:extLst>
              <a:ext uri="{FF2B5EF4-FFF2-40B4-BE49-F238E27FC236}">
                <a16:creationId xmlns:a16="http://schemas.microsoft.com/office/drawing/2014/main" id="{2A3857DF-DC1D-0AA5-7DDE-6D5C7AB67927}"/>
              </a:ext>
            </a:extLst>
          </p:cNvPr>
          <p:cNvSpPr/>
          <p:nvPr/>
        </p:nvSpPr>
        <p:spPr>
          <a:xfrm>
            <a:off x="7589863" y="47112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0" name="Oval 3">
            <a:extLst>
              <a:ext uri="{FF2B5EF4-FFF2-40B4-BE49-F238E27FC236}">
                <a16:creationId xmlns:a16="http://schemas.microsoft.com/office/drawing/2014/main" id="{0F91E860-A02A-1636-E226-D706C842284B}"/>
              </a:ext>
            </a:extLst>
          </p:cNvPr>
          <p:cNvSpPr/>
          <p:nvPr/>
        </p:nvSpPr>
        <p:spPr>
          <a:xfrm>
            <a:off x="11201451" y="451933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2" name="Oval 3">
            <a:extLst>
              <a:ext uri="{FF2B5EF4-FFF2-40B4-BE49-F238E27FC236}">
                <a16:creationId xmlns:a16="http://schemas.microsoft.com/office/drawing/2014/main" id="{551C6C64-61CC-01FA-B412-090697EF4B37}"/>
              </a:ext>
            </a:extLst>
          </p:cNvPr>
          <p:cNvSpPr/>
          <p:nvPr/>
        </p:nvSpPr>
        <p:spPr>
          <a:xfrm>
            <a:off x="10014016" y="599020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36" name="Paveikslėlis 35">
            <a:extLst>
              <a:ext uri="{FF2B5EF4-FFF2-40B4-BE49-F238E27FC236}">
                <a16:creationId xmlns:a16="http://schemas.microsoft.com/office/drawing/2014/main" id="{E9B38166-3B1B-E18C-B259-FB6A24BBB647}"/>
              </a:ext>
            </a:extLst>
          </p:cNvPr>
          <p:cNvPicPr>
            <a:picLocks noChangeAspect="1"/>
          </p:cNvPicPr>
          <p:nvPr/>
        </p:nvPicPr>
        <p:blipFill>
          <a:blip r:embed="rId6"/>
          <a:stretch>
            <a:fillRect/>
          </a:stretch>
        </p:blipFill>
        <p:spPr>
          <a:xfrm>
            <a:off x="8215951" y="2564379"/>
            <a:ext cx="2830558" cy="1041431"/>
          </a:xfrm>
          <a:prstGeom prst="rect">
            <a:avLst/>
          </a:prstGeom>
        </p:spPr>
      </p:pic>
      <p:sp>
        <p:nvSpPr>
          <p:cNvPr id="37" name="Stačiakampis 6">
            <a:extLst>
              <a:ext uri="{FF2B5EF4-FFF2-40B4-BE49-F238E27FC236}">
                <a16:creationId xmlns:a16="http://schemas.microsoft.com/office/drawing/2014/main" id="{2DF3C24E-F67D-F2F2-288F-BE5EF3FE11D3}"/>
              </a:ext>
            </a:extLst>
          </p:cNvPr>
          <p:cNvSpPr/>
          <p:nvPr/>
        </p:nvSpPr>
        <p:spPr>
          <a:xfrm>
            <a:off x="9922311" y="3294036"/>
            <a:ext cx="564714" cy="3117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
            <a:extLst>
              <a:ext uri="{FF2B5EF4-FFF2-40B4-BE49-F238E27FC236}">
                <a16:creationId xmlns:a16="http://schemas.microsoft.com/office/drawing/2014/main" id="{CB1CFD8D-D6FB-9794-4DF8-A2FEA5E0D133}"/>
              </a:ext>
            </a:extLst>
          </p:cNvPr>
          <p:cNvSpPr/>
          <p:nvPr/>
        </p:nvSpPr>
        <p:spPr>
          <a:xfrm>
            <a:off x="9388914" y="32464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 name="Picture 4">
            <a:extLst>
              <a:ext uri="{FF2B5EF4-FFF2-40B4-BE49-F238E27FC236}">
                <a16:creationId xmlns:a16="http://schemas.microsoft.com/office/drawing/2014/main" id="{4B42CD76-F551-7688-40C9-D6A5527091BD}"/>
              </a:ext>
            </a:extLst>
          </p:cNvPr>
          <p:cNvPicPr>
            <a:picLocks noChangeAspect="1"/>
          </p:cNvPicPr>
          <p:nvPr/>
        </p:nvPicPr>
        <p:blipFill>
          <a:blip r:embed="rId7"/>
          <a:stretch>
            <a:fillRect/>
          </a:stretch>
        </p:blipFill>
        <p:spPr>
          <a:xfrm>
            <a:off x="1145491" y="2415655"/>
            <a:ext cx="1729890" cy="236240"/>
          </a:xfrm>
          <a:prstGeom prst="rect">
            <a:avLst/>
          </a:prstGeom>
        </p:spPr>
      </p:pic>
    </p:spTree>
    <p:extLst>
      <p:ext uri="{BB962C8B-B14F-4D97-AF65-F5344CB8AC3E}">
        <p14:creationId xmlns:p14="http://schemas.microsoft.com/office/powerpoint/2010/main" val="255160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pic>
        <p:nvPicPr>
          <p:cNvPr id="4" name="Picture 3" descr="A screenshot of a computer&#10;&#10;AI-generated content may be incorrect.">
            <a:extLst>
              <a:ext uri="{FF2B5EF4-FFF2-40B4-BE49-F238E27FC236}">
                <a16:creationId xmlns:a16="http://schemas.microsoft.com/office/drawing/2014/main" id="{36234A87-ECD5-7129-DA19-B35FCEC633AF}"/>
              </a:ext>
            </a:extLst>
          </p:cNvPr>
          <p:cNvPicPr>
            <a:picLocks noChangeAspect="1"/>
          </p:cNvPicPr>
          <p:nvPr/>
        </p:nvPicPr>
        <p:blipFill>
          <a:blip r:embed="rId9"/>
          <a:stretch>
            <a:fillRect/>
          </a:stretch>
        </p:blipFill>
        <p:spPr>
          <a:xfrm>
            <a:off x="1378324" y="1700771"/>
            <a:ext cx="8281148" cy="3456458"/>
          </a:xfrm>
          <a:prstGeom prst="rect">
            <a:avLst/>
          </a:prstGeom>
        </p:spPr>
      </p:pic>
    </p:spTree>
    <p:extLst>
      <p:ext uri="{BB962C8B-B14F-4D97-AF65-F5344CB8AC3E}">
        <p14:creationId xmlns:p14="http://schemas.microsoft.com/office/powerpoint/2010/main" val="3053252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9B154434-C48A-F3DF-2EBD-54EFE97834C2}"/>
              </a:ext>
            </a:extLst>
          </p:cNvPr>
          <p:cNvPicPr>
            <a:picLocks noChangeAspect="1"/>
          </p:cNvPicPr>
          <p:nvPr/>
        </p:nvPicPr>
        <p:blipFill>
          <a:blip r:embed="rId3"/>
          <a:stretch>
            <a:fillRect/>
          </a:stretch>
        </p:blipFill>
        <p:spPr>
          <a:xfrm>
            <a:off x="1212362" y="4594182"/>
            <a:ext cx="9369914" cy="1858012"/>
          </a:xfrm>
          <a:prstGeom prst="rect">
            <a:avLst/>
          </a:prstGeom>
        </p:spPr>
      </p:pic>
      <p:pic>
        <p:nvPicPr>
          <p:cNvPr id="4" name="Paveikslėlis 3">
            <a:extLst>
              <a:ext uri="{FF2B5EF4-FFF2-40B4-BE49-F238E27FC236}">
                <a16:creationId xmlns:a16="http://schemas.microsoft.com/office/drawing/2014/main" id="{12C22EE7-AD89-E022-291C-9816658A9541}"/>
              </a:ext>
            </a:extLst>
          </p:cNvPr>
          <p:cNvPicPr>
            <a:picLocks noChangeAspect="1"/>
          </p:cNvPicPr>
          <p:nvPr/>
        </p:nvPicPr>
        <p:blipFill>
          <a:blip r:embed="rId4"/>
          <a:stretch>
            <a:fillRect/>
          </a:stretch>
        </p:blipFill>
        <p:spPr>
          <a:xfrm>
            <a:off x="1212361" y="2479756"/>
            <a:ext cx="9604701" cy="1464008"/>
          </a:xfrm>
          <a:prstGeom prst="rect">
            <a:avLst/>
          </a:prstGeom>
        </p:spPr>
      </p:pic>
      <p:pic>
        <p:nvPicPr>
          <p:cNvPr id="6" name="Paveikslėlis 5">
            <a:extLst>
              <a:ext uri="{FF2B5EF4-FFF2-40B4-BE49-F238E27FC236}">
                <a16:creationId xmlns:a16="http://schemas.microsoft.com/office/drawing/2014/main" id="{88E2EB12-D1FF-40FB-854D-72C119317FAB}"/>
              </a:ext>
            </a:extLst>
          </p:cNvPr>
          <p:cNvPicPr>
            <a:picLocks noChangeAspect="1"/>
          </p:cNvPicPr>
          <p:nvPr/>
        </p:nvPicPr>
        <p:blipFill>
          <a:blip r:embed="rId5"/>
          <a:stretch>
            <a:fillRect/>
          </a:stretch>
        </p:blipFill>
        <p:spPr>
          <a:xfrm>
            <a:off x="1212360" y="1279191"/>
            <a:ext cx="9604701" cy="951264"/>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1192213" y="1284733"/>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99A4F7CD-160F-F4AD-7B28-8DC4DA41A273}"/>
              </a:ext>
            </a:extLst>
          </p:cNvPr>
          <p:cNvSpPr/>
          <p:nvPr/>
        </p:nvSpPr>
        <p:spPr>
          <a:xfrm>
            <a:off x="687084" y="11271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11" name="Stačiakampis 6">
            <a:extLst>
              <a:ext uri="{FF2B5EF4-FFF2-40B4-BE49-F238E27FC236}">
                <a16:creationId xmlns:a16="http://schemas.microsoft.com/office/drawing/2014/main" id="{31F0BCF3-8F63-1B22-1BC6-3493D1928F26}"/>
              </a:ext>
            </a:extLst>
          </p:cNvPr>
          <p:cNvSpPr/>
          <p:nvPr/>
        </p:nvSpPr>
        <p:spPr>
          <a:xfrm>
            <a:off x="3353262" y="3715398"/>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3">
            <a:extLst>
              <a:ext uri="{FF2B5EF4-FFF2-40B4-BE49-F238E27FC236}">
                <a16:creationId xmlns:a16="http://schemas.microsoft.com/office/drawing/2014/main" id="{9A8E2139-4B5F-6E54-C3C3-8396B7703B02}"/>
              </a:ext>
            </a:extLst>
          </p:cNvPr>
          <p:cNvSpPr/>
          <p:nvPr/>
        </p:nvSpPr>
        <p:spPr>
          <a:xfrm>
            <a:off x="4426083" y="33023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3" name="TextBox 12">
            <a:extLst>
              <a:ext uri="{FF2B5EF4-FFF2-40B4-BE49-F238E27FC236}">
                <a16:creationId xmlns:a16="http://schemas.microsoft.com/office/drawing/2014/main" id="{5D3C87BD-9FC8-370B-169C-42017531A21D}"/>
              </a:ext>
            </a:extLst>
          </p:cNvPr>
          <p:cNvSpPr txBox="1"/>
          <p:nvPr/>
        </p:nvSpPr>
        <p:spPr>
          <a:xfrm>
            <a:off x="1212361" y="4176355"/>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cxnSp>
        <p:nvCxnSpPr>
          <p:cNvPr id="15" name="Tiesioji rodyklės jungtis 14">
            <a:extLst>
              <a:ext uri="{FF2B5EF4-FFF2-40B4-BE49-F238E27FC236}">
                <a16:creationId xmlns:a16="http://schemas.microsoft.com/office/drawing/2014/main" id="{A0B4141C-498A-D075-240E-42D11C70DA73}"/>
              </a:ext>
            </a:extLst>
          </p:cNvPr>
          <p:cNvCxnSpPr/>
          <p:nvPr/>
        </p:nvCxnSpPr>
        <p:spPr>
          <a:xfrm flipV="1">
            <a:off x="4229100" y="3972780"/>
            <a:ext cx="76200" cy="195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Stačiakampis 6">
            <a:extLst>
              <a:ext uri="{FF2B5EF4-FFF2-40B4-BE49-F238E27FC236}">
                <a16:creationId xmlns:a16="http://schemas.microsoft.com/office/drawing/2014/main" id="{4ED2632E-E4E2-0566-1B99-021F25DB8B89}"/>
              </a:ext>
            </a:extLst>
          </p:cNvPr>
          <p:cNvSpPr/>
          <p:nvPr/>
        </p:nvSpPr>
        <p:spPr>
          <a:xfrm>
            <a:off x="9863998" y="6231109"/>
            <a:ext cx="549720" cy="1876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B75DC563-C658-1D49-99E1-FC073A2A9ED1}"/>
              </a:ext>
            </a:extLst>
          </p:cNvPr>
          <p:cNvSpPr/>
          <p:nvPr/>
        </p:nvSpPr>
        <p:spPr>
          <a:xfrm>
            <a:off x="9654226" y="5777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21" name="Paveikslėlis 20">
            <a:extLst>
              <a:ext uri="{FF2B5EF4-FFF2-40B4-BE49-F238E27FC236}">
                <a16:creationId xmlns:a16="http://schemas.microsoft.com/office/drawing/2014/main" id="{A52A5777-51BE-BF0F-5A3B-C01BFDEC20F2}"/>
              </a:ext>
            </a:extLst>
          </p:cNvPr>
          <p:cNvPicPr>
            <a:picLocks noChangeAspect="1"/>
          </p:cNvPicPr>
          <p:nvPr/>
        </p:nvPicPr>
        <p:blipFill>
          <a:blip r:embed="rId7"/>
          <a:stretch>
            <a:fillRect/>
          </a:stretch>
        </p:blipFill>
        <p:spPr>
          <a:xfrm>
            <a:off x="9154387" y="4168416"/>
            <a:ext cx="3037613" cy="1113073"/>
          </a:xfrm>
          <a:prstGeom prst="rect">
            <a:avLst/>
          </a:prstGeom>
        </p:spPr>
      </p:pic>
      <p:sp>
        <p:nvSpPr>
          <p:cNvPr id="22" name="Stačiakampis 6">
            <a:extLst>
              <a:ext uri="{FF2B5EF4-FFF2-40B4-BE49-F238E27FC236}">
                <a16:creationId xmlns:a16="http://schemas.microsoft.com/office/drawing/2014/main" id="{C00B9EBD-710B-09E1-40DB-39693BD3D12C}"/>
              </a:ext>
            </a:extLst>
          </p:cNvPr>
          <p:cNvSpPr/>
          <p:nvPr/>
        </p:nvSpPr>
        <p:spPr>
          <a:xfrm>
            <a:off x="10975999" y="4932671"/>
            <a:ext cx="587351" cy="348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CF193464-836E-7E1E-C177-1DA434A8A822}"/>
              </a:ext>
            </a:extLst>
          </p:cNvPr>
          <p:cNvSpPr/>
          <p:nvPr/>
        </p:nvSpPr>
        <p:spPr>
          <a:xfrm>
            <a:off x="10413718" y="4877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25" name="Paveikslėlis 24">
            <a:extLst>
              <a:ext uri="{FF2B5EF4-FFF2-40B4-BE49-F238E27FC236}">
                <a16:creationId xmlns:a16="http://schemas.microsoft.com/office/drawing/2014/main" id="{C05784EC-1AB9-B920-E3EE-22F9A610329E}"/>
              </a:ext>
            </a:extLst>
          </p:cNvPr>
          <p:cNvPicPr>
            <a:picLocks noChangeAspect="1"/>
          </p:cNvPicPr>
          <p:nvPr/>
        </p:nvPicPr>
        <p:blipFill>
          <a:blip r:embed="rId8"/>
          <a:stretch>
            <a:fillRect/>
          </a:stretch>
        </p:blipFill>
        <p:spPr>
          <a:xfrm>
            <a:off x="5595398" y="6039282"/>
            <a:ext cx="2695841" cy="795273"/>
          </a:xfrm>
          <a:prstGeom prst="rect">
            <a:avLst/>
          </a:prstGeom>
        </p:spPr>
      </p:pic>
      <p:sp>
        <p:nvSpPr>
          <p:cNvPr id="26" name="Rectangle 10">
            <a:extLst>
              <a:ext uri="{FF2B5EF4-FFF2-40B4-BE49-F238E27FC236}">
                <a16:creationId xmlns:a16="http://schemas.microsoft.com/office/drawing/2014/main" id="{A3E2453D-9CD2-FA77-1749-79C29F75B42E}"/>
              </a:ext>
            </a:extLst>
          </p:cNvPr>
          <p:cNvSpPr/>
          <p:nvPr/>
        </p:nvSpPr>
        <p:spPr>
          <a:xfrm>
            <a:off x="5578208" y="6094115"/>
            <a:ext cx="241736" cy="1731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F3919F04-41C5-E17C-DDB5-1128154B0787}"/>
              </a:ext>
            </a:extLst>
          </p:cNvPr>
          <p:cNvSpPr/>
          <p:nvPr/>
        </p:nvSpPr>
        <p:spPr>
          <a:xfrm>
            <a:off x="5072807" y="60528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28" name="Stačiakampis 6">
            <a:extLst>
              <a:ext uri="{FF2B5EF4-FFF2-40B4-BE49-F238E27FC236}">
                <a16:creationId xmlns:a16="http://schemas.microsoft.com/office/drawing/2014/main" id="{8A7AB433-212A-7B5B-CB87-E348A38A9B41}"/>
              </a:ext>
            </a:extLst>
          </p:cNvPr>
          <p:cNvSpPr/>
          <p:nvPr/>
        </p:nvSpPr>
        <p:spPr>
          <a:xfrm>
            <a:off x="7126764" y="5552301"/>
            <a:ext cx="1245934" cy="384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6048CF3-41B4-B2E1-B480-082467C4A7F7}"/>
              </a:ext>
            </a:extLst>
          </p:cNvPr>
          <p:cNvSpPr txBox="1"/>
          <p:nvPr/>
        </p:nvSpPr>
        <p:spPr>
          <a:xfrm>
            <a:off x="4848479" y="49486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34" name="Tiesioji rodyklės jungtis 33">
            <a:extLst>
              <a:ext uri="{FF2B5EF4-FFF2-40B4-BE49-F238E27FC236}">
                <a16:creationId xmlns:a16="http://schemas.microsoft.com/office/drawing/2014/main" id="{58CDF801-5375-160A-D8CB-7EECBEC35FD2}"/>
              </a:ext>
            </a:extLst>
          </p:cNvPr>
          <p:cNvCxnSpPr>
            <a:cxnSpLocks/>
          </p:cNvCxnSpPr>
          <p:nvPr/>
        </p:nvCxnSpPr>
        <p:spPr>
          <a:xfrm>
            <a:off x="6685206" y="5327078"/>
            <a:ext cx="363294" cy="4172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D0F04AD-A1A6-ECB2-F358-3834B6A2BE61}"/>
              </a:ext>
            </a:extLst>
          </p:cNvPr>
          <p:cNvPicPr>
            <a:picLocks noChangeAspect="1"/>
          </p:cNvPicPr>
          <p:nvPr/>
        </p:nvPicPr>
        <p:blipFill>
          <a:blip r:embed="rId9"/>
          <a:stretch>
            <a:fillRect/>
          </a:stretch>
        </p:blipFill>
        <p:spPr>
          <a:xfrm>
            <a:off x="1313081" y="3736540"/>
            <a:ext cx="1729890" cy="236240"/>
          </a:xfrm>
          <a:prstGeom prst="rect">
            <a:avLst/>
          </a:prstGeom>
        </p:spPr>
      </p:pic>
    </p:spTree>
    <p:extLst>
      <p:ext uri="{BB962C8B-B14F-4D97-AF65-F5344CB8AC3E}">
        <p14:creationId xmlns:p14="http://schemas.microsoft.com/office/powerpoint/2010/main" val="2044756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3D5C67E-DB69-76F0-A0BE-8B2D96FE90F8}"/>
              </a:ext>
            </a:extLst>
          </p:cNvPr>
          <p:cNvPicPr>
            <a:picLocks noChangeAspect="1"/>
          </p:cNvPicPr>
          <p:nvPr/>
        </p:nvPicPr>
        <p:blipFill>
          <a:blip r:embed="rId2"/>
          <a:stretch>
            <a:fillRect/>
          </a:stretch>
        </p:blipFill>
        <p:spPr>
          <a:xfrm>
            <a:off x="725213" y="3116827"/>
            <a:ext cx="9477376" cy="3560922"/>
          </a:xfrm>
          <a:prstGeom prst="rect">
            <a:avLst/>
          </a:prstGeom>
        </p:spPr>
      </p:pic>
      <p:pic>
        <p:nvPicPr>
          <p:cNvPr id="4" name="Paveikslėlis 3">
            <a:extLst>
              <a:ext uri="{FF2B5EF4-FFF2-40B4-BE49-F238E27FC236}">
                <a16:creationId xmlns:a16="http://schemas.microsoft.com/office/drawing/2014/main" id="{34131E5E-20C9-09AD-2F77-2AE8E196D664}"/>
              </a:ext>
            </a:extLst>
          </p:cNvPr>
          <p:cNvPicPr>
            <a:picLocks noChangeAspect="1"/>
          </p:cNvPicPr>
          <p:nvPr/>
        </p:nvPicPr>
        <p:blipFill>
          <a:blip r:embed="rId3"/>
          <a:stretch>
            <a:fillRect/>
          </a:stretch>
        </p:blipFill>
        <p:spPr>
          <a:xfrm>
            <a:off x="752084" y="1068128"/>
            <a:ext cx="9477375" cy="149590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41</a:t>
            </a:fld>
            <a:endParaRPr lang="en-US"/>
          </a:p>
        </p:txBody>
      </p:sp>
      <p:cxnSp>
        <p:nvCxnSpPr>
          <p:cNvPr id="35" name="Tiesioji rodyklės jungtis 34">
            <a:extLst>
              <a:ext uri="{FF2B5EF4-FFF2-40B4-BE49-F238E27FC236}">
                <a16:creationId xmlns:a16="http://schemas.microsoft.com/office/drawing/2014/main" id="{48F34B6C-22DD-E192-09DB-272D27BD2962}"/>
              </a:ext>
            </a:extLst>
          </p:cNvPr>
          <p:cNvCxnSpPr>
            <a:cxnSpLocks/>
          </p:cNvCxnSpPr>
          <p:nvPr/>
        </p:nvCxnSpPr>
        <p:spPr>
          <a:xfrm flipV="1">
            <a:off x="3149883" y="2526915"/>
            <a:ext cx="76200" cy="2095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1A2068-23F7-18CD-97EE-33DEDD1DD46C}"/>
              </a:ext>
            </a:extLst>
          </p:cNvPr>
          <p:cNvSpPr txBox="1"/>
          <p:nvPr/>
        </p:nvSpPr>
        <p:spPr>
          <a:xfrm>
            <a:off x="752084" y="2702562"/>
            <a:ext cx="5343916"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3" name="Rectangle 10">
            <a:extLst>
              <a:ext uri="{FF2B5EF4-FFF2-40B4-BE49-F238E27FC236}">
                <a16:creationId xmlns:a16="http://schemas.microsoft.com/office/drawing/2014/main" id="{B1F2E5DD-2DD0-C922-044A-571AB67F9C41}"/>
              </a:ext>
            </a:extLst>
          </p:cNvPr>
          <p:cNvSpPr/>
          <p:nvPr/>
        </p:nvSpPr>
        <p:spPr>
          <a:xfrm>
            <a:off x="2859175" y="2331622"/>
            <a:ext cx="1129733" cy="189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čiakampis 6">
            <a:extLst>
              <a:ext uri="{FF2B5EF4-FFF2-40B4-BE49-F238E27FC236}">
                <a16:creationId xmlns:a16="http://schemas.microsoft.com/office/drawing/2014/main" id="{D082C1EC-6C6F-C958-D53C-AC2A10EF7584}"/>
              </a:ext>
            </a:extLst>
          </p:cNvPr>
          <p:cNvSpPr/>
          <p:nvPr/>
        </p:nvSpPr>
        <p:spPr>
          <a:xfrm>
            <a:off x="8610600" y="6244953"/>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4729B14-747D-4570-6150-4443A11F8DE7}"/>
              </a:ext>
            </a:extLst>
          </p:cNvPr>
          <p:cNvSpPr txBox="1"/>
          <p:nvPr/>
        </p:nvSpPr>
        <p:spPr>
          <a:xfrm>
            <a:off x="7731345" y="4220366"/>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18" name="Tiesioji rodyklės jungtis 17">
            <a:extLst>
              <a:ext uri="{FF2B5EF4-FFF2-40B4-BE49-F238E27FC236}">
                <a16:creationId xmlns:a16="http://schemas.microsoft.com/office/drawing/2014/main" id="{8E8AC496-A310-DAE7-04A5-7FA65A277DDF}"/>
              </a:ext>
            </a:extLst>
          </p:cNvPr>
          <p:cNvCxnSpPr>
            <a:cxnSpLocks/>
          </p:cNvCxnSpPr>
          <p:nvPr/>
        </p:nvCxnSpPr>
        <p:spPr>
          <a:xfrm flipH="1">
            <a:off x="9220588" y="5183745"/>
            <a:ext cx="132962" cy="101027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aveikslėlis 19">
            <a:extLst>
              <a:ext uri="{FF2B5EF4-FFF2-40B4-BE49-F238E27FC236}">
                <a16:creationId xmlns:a16="http://schemas.microsoft.com/office/drawing/2014/main" id="{CB564AEF-FAB7-8592-C883-FCD7BE7964D6}"/>
              </a:ext>
            </a:extLst>
          </p:cNvPr>
          <p:cNvPicPr>
            <a:picLocks noChangeAspect="1"/>
          </p:cNvPicPr>
          <p:nvPr/>
        </p:nvPicPr>
        <p:blipFill>
          <a:blip r:embed="rId5"/>
          <a:stretch>
            <a:fillRect/>
          </a:stretch>
        </p:blipFill>
        <p:spPr>
          <a:xfrm>
            <a:off x="9480689" y="2502417"/>
            <a:ext cx="2516527" cy="923330"/>
          </a:xfrm>
          <a:prstGeom prst="rect">
            <a:avLst/>
          </a:prstGeom>
        </p:spPr>
      </p:pic>
      <p:sp>
        <p:nvSpPr>
          <p:cNvPr id="21" name="Stačiakampis 6">
            <a:extLst>
              <a:ext uri="{FF2B5EF4-FFF2-40B4-BE49-F238E27FC236}">
                <a16:creationId xmlns:a16="http://schemas.microsoft.com/office/drawing/2014/main" id="{3935AF85-19C7-DFA9-023B-6680009301A6}"/>
              </a:ext>
            </a:extLst>
          </p:cNvPr>
          <p:cNvSpPr/>
          <p:nvPr/>
        </p:nvSpPr>
        <p:spPr>
          <a:xfrm>
            <a:off x="11036830" y="3116827"/>
            <a:ext cx="507470" cy="308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
            <a:extLst>
              <a:ext uri="{FF2B5EF4-FFF2-40B4-BE49-F238E27FC236}">
                <a16:creationId xmlns:a16="http://schemas.microsoft.com/office/drawing/2014/main" id="{18AAEFE6-CC67-4C79-094E-EDE5458DE3A4}"/>
              </a:ext>
            </a:extLst>
          </p:cNvPr>
          <p:cNvSpPr/>
          <p:nvPr/>
        </p:nvSpPr>
        <p:spPr>
          <a:xfrm>
            <a:off x="3424041" y="19026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3" name="Oval 4">
            <a:extLst>
              <a:ext uri="{FF2B5EF4-FFF2-40B4-BE49-F238E27FC236}">
                <a16:creationId xmlns:a16="http://schemas.microsoft.com/office/drawing/2014/main" id="{B3711D60-34E2-11B9-3050-362979029BD0}"/>
              </a:ext>
            </a:extLst>
          </p:cNvPr>
          <p:cNvSpPr/>
          <p:nvPr/>
        </p:nvSpPr>
        <p:spPr>
          <a:xfrm>
            <a:off x="8574172" y="582474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4">
            <a:extLst>
              <a:ext uri="{FF2B5EF4-FFF2-40B4-BE49-F238E27FC236}">
                <a16:creationId xmlns:a16="http://schemas.microsoft.com/office/drawing/2014/main" id="{FC239D7C-2874-DF18-2CDC-D67B141F40B6}"/>
              </a:ext>
            </a:extLst>
          </p:cNvPr>
          <p:cNvSpPr/>
          <p:nvPr/>
        </p:nvSpPr>
        <p:spPr>
          <a:xfrm>
            <a:off x="10552198" y="30416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23419303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F3BA1DFB-9FFD-B5C2-3A92-964DFC909D65}"/>
              </a:ext>
            </a:extLst>
          </p:cNvPr>
          <p:cNvPicPr>
            <a:picLocks noChangeAspect="1"/>
          </p:cNvPicPr>
          <p:nvPr/>
        </p:nvPicPr>
        <p:blipFill>
          <a:blip r:embed="rId3"/>
          <a:stretch>
            <a:fillRect/>
          </a:stretch>
        </p:blipFill>
        <p:spPr>
          <a:xfrm>
            <a:off x="281305" y="4409604"/>
            <a:ext cx="8966754" cy="1342386"/>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82760"/>
            <a:ext cx="7801946" cy="810627"/>
          </a:xfrm>
        </p:spPr>
        <p:txBody>
          <a:bodyPr>
            <a:noAutofit/>
          </a:bodyPr>
          <a:lstStyle/>
          <a:p>
            <a:pPr algn="ctr"/>
            <a:r>
              <a:rPr lang="lt-LT" sz="3600" b="1"/>
              <a:t>Pasiūlymų vertinimas</a:t>
            </a:r>
            <a:endParaRPr lang="en-US" sz="3600" b="1">
              <a:cs typeface="Calibri Light"/>
            </a:endParaRPr>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42</a:t>
            </a:fld>
            <a:endParaRPr lang="en-US"/>
          </a:p>
        </p:txBody>
      </p:sp>
      <p:pic>
        <p:nvPicPr>
          <p:cNvPr id="3" name="Paveikslėlis 2">
            <a:extLst>
              <a:ext uri="{FF2B5EF4-FFF2-40B4-BE49-F238E27FC236}">
                <a16:creationId xmlns:a16="http://schemas.microsoft.com/office/drawing/2014/main" id="{5DD3E72E-0B81-D5D1-3306-0CD07D158141}"/>
              </a:ext>
            </a:extLst>
          </p:cNvPr>
          <p:cNvPicPr>
            <a:picLocks noChangeAspect="1"/>
          </p:cNvPicPr>
          <p:nvPr/>
        </p:nvPicPr>
        <p:blipFill>
          <a:blip r:embed="rId5"/>
          <a:srcRect t="803" r="46372" b="17013"/>
          <a:stretch/>
        </p:blipFill>
        <p:spPr>
          <a:xfrm>
            <a:off x="288521" y="1432201"/>
            <a:ext cx="5507537" cy="1320304"/>
          </a:xfrm>
          <a:prstGeom prst="rect">
            <a:avLst/>
          </a:prstGeom>
        </p:spPr>
      </p:pic>
      <p:sp>
        <p:nvSpPr>
          <p:cNvPr id="6" name="TextBox 5">
            <a:extLst>
              <a:ext uri="{FF2B5EF4-FFF2-40B4-BE49-F238E27FC236}">
                <a16:creationId xmlns:a16="http://schemas.microsoft.com/office/drawing/2014/main" id="{658EB9AD-2C18-B00E-896D-C93DB1DFF386}"/>
              </a:ext>
            </a:extLst>
          </p:cNvPr>
          <p:cNvSpPr txBox="1"/>
          <p:nvPr/>
        </p:nvSpPr>
        <p:spPr>
          <a:xfrm>
            <a:off x="275604" y="733939"/>
            <a:ext cx="11886409" cy="553998"/>
          </a:xfrm>
          <a:prstGeom prst="rect">
            <a:avLst/>
          </a:prstGeom>
          <a:solidFill>
            <a:schemeClr val="accent4">
              <a:lumMod val="20000"/>
              <a:lumOff val="80000"/>
            </a:schemeClr>
          </a:solidFill>
        </p:spPr>
        <p:txBody>
          <a:bodyPr wrap="square" lIns="91440" tIns="45720" rIns="91440" bIns="45720" rtlCol="0" anchor="t">
            <a:spAutoFit/>
          </a:bodyPr>
          <a:lstStyle/>
          <a:p>
            <a:r>
              <a:rPr lang="lt-LT" sz="1500">
                <a:solidFill>
                  <a:srgbClr val="000000"/>
                </a:solidFill>
                <a:latin typeface="Calibri"/>
                <a:cs typeface="Calibri"/>
              </a:rPr>
              <a:t>Susirašinėjimo priemonėmis informavus tiekėjus apie galutinių pasiūlymų vertinimo rezultatus, prasideda atidėjimo laikotarpis </a:t>
            </a:r>
            <a:r>
              <a:rPr lang="lt-LT" sz="1500" b="1">
                <a:solidFill>
                  <a:srgbClr val="000000"/>
                </a:solidFill>
                <a:latin typeface="Calibri"/>
                <a:cs typeface="Calibri"/>
              </a:rPr>
              <a:t>(kuris sistemiškai nustatytas 14 kalendorinių dienų)</a:t>
            </a:r>
            <a:r>
              <a:rPr lang="lt-LT" sz="1500">
                <a:solidFill>
                  <a:srgbClr val="000000"/>
                </a:solidFill>
                <a:latin typeface="Calibri"/>
                <a:cs typeface="Calibri"/>
              </a:rPr>
              <a:t>, kurio galima netaikyti arba užbaigti anksčiau. Norėdami netaikyti atidėjimo laikotarpio ir pereiti prie kitos užduoties:</a:t>
            </a:r>
            <a:endParaRPr lang="en-US" sz="1500">
              <a:cs typeface="Calibri"/>
            </a:endParaRPr>
          </a:p>
        </p:txBody>
      </p:sp>
      <p:sp>
        <p:nvSpPr>
          <p:cNvPr id="8" name="Rectangle 10">
            <a:extLst>
              <a:ext uri="{FF2B5EF4-FFF2-40B4-BE49-F238E27FC236}">
                <a16:creationId xmlns:a16="http://schemas.microsoft.com/office/drawing/2014/main" id="{A5C2DE7C-DD54-83D8-84A7-B0C260533DA1}"/>
              </a:ext>
            </a:extLst>
          </p:cNvPr>
          <p:cNvSpPr/>
          <p:nvPr/>
        </p:nvSpPr>
        <p:spPr>
          <a:xfrm>
            <a:off x="2541279" y="1467717"/>
            <a:ext cx="882083"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4A0AF17-44AA-28E9-3A79-1924750D2C71}"/>
              </a:ext>
            </a:extLst>
          </p:cNvPr>
          <p:cNvSpPr/>
          <p:nvPr/>
        </p:nvSpPr>
        <p:spPr>
          <a:xfrm>
            <a:off x="2541279" y="1726523"/>
            <a:ext cx="1002021" cy="20798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4">
            <a:extLst>
              <a:ext uri="{FF2B5EF4-FFF2-40B4-BE49-F238E27FC236}">
                <a16:creationId xmlns:a16="http://schemas.microsoft.com/office/drawing/2014/main" id="{59F7E4EA-C521-1B21-7E2B-2D435FFDD85B}"/>
              </a:ext>
            </a:extLst>
          </p:cNvPr>
          <p:cNvSpPr/>
          <p:nvPr/>
        </p:nvSpPr>
        <p:spPr>
          <a:xfrm>
            <a:off x="1980188" y="13895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Oval 4">
            <a:extLst>
              <a:ext uri="{FF2B5EF4-FFF2-40B4-BE49-F238E27FC236}">
                <a16:creationId xmlns:a16="http://schemas.microsoft.com/office/drawing/2014/main" id="{D2B177F2-5F40-A6B2-26E1-F41D232EA1F6}"/>
              </a:ext>
            </a:extLst>
          </p:cNvPr>
          <p:cNvSpPr/>
          <p:nvPr/>
        </p:nvSpPr>
        <p:spPr>
          <a:xfrm>
            <a:off x="3554139" y="163521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6" name="Oval 4">
            <a:extLst>
              <a:ext uri="{FF2B5EF4-FFF2-40B4-BE49-F238E27FC236}">
                <a16:creationId xmlns:a16="http://schemas.microsoft.com/office/drawing/2014/main" id="{985E3221-C6CF-C7C3-4A3A-D9D9BFF6FF9C}"/>
              </a:ext>
            </a:extLst>
          </p:cNvPr>
          <p:cNvSpPr/>
          <p:nvPr/>
        </p:nvSpPr>
        <p:spPr>
          <a:xfrm>
            <a:off x="6635157" y="37428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8" name="Rectangle 10">
            <a:extLst>
              <a:ext uri="{FF2B5EF4-FFF2-40B4-BE49-F238E27FC236}">
                <a16:creationId xmlns:a16="http://schemas.microsoft.com/office/drawing/2014/main" id="{B97F3C0A-558F-BA0B-5E87-69003DC0668F}"/>
              </a:ext>
            </a:extLst>
          </p:cNvPr>
          <p:cNvSpPr/>
          <p:nvPr/>
        </p:nvSpPr>
        <p:spPr>
          <a:xfrm>
            <a:off x="5986620" y="5290575"/>
            <a:ext cx="1233330" cy="2353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aveikslėlis 29">
            <a:extLst>
              <a:ext uri="{FF2B5EF4-FFF2-40B4-BE49-F238E27FC236}">
                <a16:creationId xmlns:a16="http://schemas.microsoft.com/office/drawing/2014/main" id="{85442CE1-4330-9AB4-F64A-B469A8664537}"/>
              </a:ext>
            </a:extLst>
          </p:cNvPr>
          <p:cNvPicPr>
            <a:picLocks noChangeAspect="1"/>
          </p:cNvPicPr>
          <p:nvPr/>
        </p:nvPicPr>
        <p:blipFill>
          <a:blip r:embed="rId6"/>
          <a:stretch>
            <a:fillRect/>
          </a:stretch>
        </p:blipFill>
        <p:spPr>
          <a:xfrm>
            <a:off x="3047497" y="3122325"/>
            <a:ext cx="2633901" cy="975050"/>
          </a:xfrm>
          <a:prstGeom prst="rect">
            <a:avLst/>
          </a:prstGeom>
        </p:spPr>
      </p:pic>
      <p:pic>
        <p:nvPicPr>
          <p:cNvPr id="32" name="Paveikslėlis 31">
            <a:extLst>
              <a:ext uri="{FF2B5EF4-FFF2-40B4-BE49-F238E27FC236}">
                <a16:creationId xmlns:a16="http://schemas.microsoft.com/office/drawing/2014/main" id="{8C143C66-0D14-30D3-627C-76A6047CF5B5}"/>
              </a:ext>
            </a:extLst>
          </p:cNvPr>
          <p:cNvPicPr>
            <a:picLocks noChangeAspect="1"/>
          </p:cNvPicPr>
          <p:nvPr/>
        </p:nvPicPr>
        <p:blipFill>
          <a:blip r:embed="rId7"/>
          <a:stretch>
            <a:fillRect/>
          </a:stretch>
        </p:blipFill>
        <p:spPr>
          <a:xfrm>
            <a:off x="281305" y="2892269"/>
            <a:ext cx="2701015" cy="1517335"/>
          </a:xfrm>
          <a:prstGeom prst="rect">
            <a:avLst/>
          </a:prstGeom>
        </p:spPr>
      </p:pic>
      <p:sp>
        <p:nvSpPr>
          <p:cNvPr id="34" name="Oval 4">
            <a:extLst>
              <a:ext uri="{FF2B5EF4-FFF2-40B4-BE49-F238E27FC236}">
                <a16:creationId xmlns:a16="http://schemas.microsoft.com/office/drawing/2014/main" id="{84497DA3-0889-42AF-83F4-824FA59B9B43}"/>
              </a:ext>
            </a:extLst>
          </p:cNvPr>
          <p:cNvSpPr/>
          <p:nvPr/>
        </p:nvSpPr>
        <p:spPr>
          <a:xfrm>
            <a:off x="6635157" y="49147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6" name="Oval 4">
            <a:extLst>
              <a:ext uri="{FF2B5EF4-FFF2-40B4-BE49-F238E27FC236}">
                <a16:creationId xmlns:a16="http://schemas.microsoft.com/office/drawing/2014/main" id="{3165C125-39B1-1A11-87DC-A2B03FA4E5EC}"/>
              </a:ext>
            </a:extLst>
          </p:cNvPr>
          <p:cNvSpPr/>
          <p:nvPr/>
        </p:nvSpPr>
        <p:spPr>
          <a:xfrm>
            <a:off x="162738" y="24935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
        <p:nvSpPr>
          <p:cNvPr id="37" name="Rectangle 10">
            <a:extLst>
              <a:ext uri="{FF2B5EF4-FFF2-40B4-BE49-F238E27FC236}">
                <a16:creationId xmlns:a16="http://schemas.microsoft.com/office/drawing/2014/main" id="{F49F1707-4D72-9050-15AC-284F259EC401}"/>
              </a:ext>
            </a:extLst>
          </p:cNvPr>
          <p:cNvSpPr/>
          <p:nvPr/>
        </p:nvSpPr>
        <p:spPr>
          <a:xfrm>
            <a:off x="288521" y="2937993"/>
            <a:ext cx="378229" cy="24779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10">
            <a:extLst>
              <a:ext uri="{FF2B5EF4-FFF2-40B4-BE49-F238E27FC236}">
                <a16:creationId xmlns:a16="http://schemas.microsoft.com/office/drawing/2014/main" id="{1A01D262-E2F7-5DA5-185C-846329F7F7FA}"/>
              </a:ext>
            </a:extLst>
          </p:cNvPr>
          <p:cNvSpPr/>
          <p:nvPr/>
        </p:nvSpPr>
        <p:spPr>
          <a:xfrm>
            <a:off x="4619722" y="3742890"/>
            <a:ext cx="542156" cy="3544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4">
            <a:extLst>
              <a:ext uri="{FF2B5EF4-FFF2-40B4-BE49-F238E27FC236}">
                <a16:creationId xmlns:a16="http://schemas.microsoft.com/office/drawing/2014/main" id="{9308CFFF-DEEC-2C33-0915-BF1CED6BE87B}"/>
              </a:ext>
            </a:extLst>
          </p:cNvPr>
          <p:cNvSpPr/>
          <p:nvPr/>
        </p:nvSpPr>
        <p:spPr>
          <a:xfrm>
            <a:off x="4069913" y="37281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pic>
        <p:nvPicPr>
          <p:cNvPr id="9" name="Paveikslėlis 8">
            <a:extLst>
              <a:ext uri="{FF2B5EF4-FFF2-40B4-BE49-F238E27FC236}">
                <a16:creationId xmlns:a16="http://schemas.microsoft.com/office/drawing/2014/main" id="{031BEC0F-1332-5B44-D262-F08F3B245A5B}"/>
              </a:ext>
            </a:extLst>
          </p:cNvPr>
          <p:cNvPicPr>
            <a:picLocks noChangeAspect="1"/>
          </p:cNvPicPr>
          <p:nvPr/>
        </p:nvPicPr>
        <p:blipFill>
          <a:blip r:embed="rId8"/>
          <a:srcRect t="-267" r="38205"/>
          <a:stretch/>
        </p:blipFill>
        <p:spPr>
          <a:xfrm>
            <a:off x="5986620" y="1659498"/>
            <a:ext cx="5792744" cy="2043069"/>
          </a:xfrm>
          <a:prstGeom prst="rect">
            <a:avLst/>
          </a:prstGeom>
        </p:spPr>
      </p:pic>
      <p:sp>
        <p:nvSpPr>
          <p:cNvPr id="13" name="Rectangle 10">
            <a:extLst>
              <a:ext uri="{FF2B5EF4-FFF2-40B4-BE49-F238E27FC236}">
                <a16:creationId xmlns:a16="http://schemas.microsoft.com/office/drawing/2014/main" id="{D6067827-AD44-2AAC-4232-E0BD8425463D}"/>
              </a:ext>
            </a:extLst>
          </p:cNvPr>
          <p:cNvSpPr/>
          <p:nvPr/>
        </p:nvSpPr>
        <p:spPr>
          <a:xfrm>
            <a:off x="6096001" y="3415987"/>
            <a:ext cx="1752600" cy="27853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461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aveikslėlis 7">
            <a:extLst>
              <a:ext uri="{FF2B5EF4-FFF2-40B4-BE49-F238E27FC236}">
                <a16:creationId xmlns:a16="http://schemas.microsoft.com/office/drawing/2014/main" id="{AA3F4427-E0B8-8BC6-EC85-7BA74CC25808}"/>
              </a:ext>
            </a:extLst>
          </p:cNvPr>
          <p:cNvPicPr>
            <a:picLocks noChangeAspect="1"/>
          </p:cNvPicPr>
          <p:nvPr/>
        </p:nvPicPr>
        <p:blipFill>
          <a:blip r:embed="rId2"/>
          <a:stretch>
            <a:fillRect/>
          </a:stretch>
        </p:blipFill>
        <p:spPr>
          <a:xfrm>
            <a:off x="717316" y="3389627"/>
            <a:ext cx="9077345" cy="2201739"/>
          </a:xfrm>
          <a:prstGeom prst="rect">
            <a:avLst/>
          </a:prstGeom>
        </p:spPr>
      </p:pic>
      <p:pic>
        <p:nvPicPr>
          <p:cNvPr id="5" name="Paveikslėlis 4">
            <a:extLst>
              <a:ext uri="{FF2B5EF4-FFF2-40B4-BE49-F238E27FC236}">
                <a16:creationId xmlns:a16="http://schemas.microsoft.com/office/drawing/2014/main" id="{0A459C42-6BB5-3DB6-691E-2BFEED811476}"/>
              </a:ext>
            </a:extLst>
          </p:cNvPr>
          <p:cNvPicPr>
            <a:picLocks noChangeAspect="1"/>
          </p:cNvPicPr>
          <p:nvPr/>
        </p:nvPicPr>
        <p:blipFill>
          <a:blip r:embed="rId3"/>
          <a:stretch>
            <a:fillRect/>
          </a:stretch>
        </p:blipFill>
        <p:spPr>
          <a:xfrm>
            <a:off x="717316" y="1104228"/>
            <a:ext cx="10435123" cy="157990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Pasiūlymų vertinimas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2" name="Rectangle 10">
            <a:extLst>
              <a:ext uri="{FF2B5EF4-FFF2-40B4-BE49-F238E27FC236}">
                <a16:creationId xmlns:a16="http://schemas.microsoft.com/office/drawing/2014/main" id="{FF062999-64A2-B2B1-F2FE-DEBC053AD902}"/>
              </a:ext>
            </a:extLst>
          </p:cNvPr>
          <p:cNvSpPr/>
          <p:nvPr/>
        </p:nvSpPr>
        <p:spPr>
          <a:xfrm>
            <a:off x="3019426" y="2473129"/>
            <a:ext cx="1914524" cy="20119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747420"/>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717316" y="2900095"/>
            <a:ext cx="6816960" cy="369332"/>
          </a:xfrm>
          <a:prstGeom prst="rect">
            <a:avLst/>
          </a:prstGeom>
          <a:solidFill>
            <a:schemeClr val="accent4">
              <a:lumMod val="20000"/>
              <a:lumOff val="80000"/>
            </a:schemeClr>
          </a:solidFill>
        </p:spPr>
        <p:txBody>
          <a:bodyPr wrap="square" rtlCol="0">
            <a:spAutoFit/>
          </a:bodyPr>
          <a:lstStyle/>
          <a:p>
            <a:r>
              <a:rPr lang="lt-LT"/>
              <a:t>Pasirenkama užduotis „ Pasiūlymų eilė po atidėjimo termino pabaigos“</a:t>
            </a:r>
            <a:endParaRPr lang="en-US"/>
          </a:p>
        </p:txBody>
      </p:sp>
      <p:sp>
        <p:nvSpPr>
          <p:cNvPr id="17" name="Rectangle 10">
            <a:extLst>
              <a:ext uri="{FF2B5EF4-FFF2-40B4-BE49-F238E27FC236}">
                <a16:creationId xmlns:a16="http://schemas.microsoft.com/office/drawing/2014/main" id="{DCF8EA9D-7C51-527D-4D56-AC41DBB6F0EE}"/>
              </a:ext>
            </a:extLst>
          </p:cNvPr>
          <p:cNvSpPr/>
          <p:nvPr/>
        </p:nvSpPr>
        <p:spPr>
          <a:xfrm>
            <a:off x="9087993" y="5137867"/>
            <a:ext cx="523875" cy="22561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Tiesioji rodyklės jungtis 21">
            <a:extLst>
              <a:ext uri="{FF2B5EF4-FFF2-40B4-BE49-F238E27FC236}">
                <a16:creationId xmlns:a16="http://schemas.microsoft.com/office/drawing/2014/main" id="{9B1C8F7E-6AD4-0534-AA14-602469D1D956}"/>
              </a:ext>
            </a:extLst>
          </p:cNvPr>
          <p:cNvCxnSpPr>
            <a:cxnSpLocks/>
          </p:cNvCxnSpPr>
          <p:nvPr/>
        </p:nvCxnSpPr>
        <p:spPr>
          <a:xfrm flipH="1" flipV="1">
            <a:off x="2465437" y="5427157"/>
            <a:ext cx="631593" cy="36598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Paveikslėlis 30">
            <a:extLst>
              <a:ext uri="{FF2B5EF4-FFF2-40B4-BE49-F238E27FC236}">
                <a16:creationId xmlns:a16="http://schemas.microsoft.com/office/drawing/2014/main" id="{05A1D865-635D-1E31-AB0D-F5C24CEAEE39}"/>
              </a:ext>
            </a:extLst>
          </p:cNvPr>
          <p:cNvPicPr>
            <a:picLocks noChangeAspect="1"/>
          </p:cNvPicPr>
          <p:nvPr/>
        </p:nvPicPr>
        <p:blipFill>
          <a:blip r:embed="rId5"/>
          <a:stretch>
            <a:fillRect/>
          </a:stretch>
        </p:blipFill>
        <p:spPr>
          <a:xfrm>
            <a:off x="9048750" y="2923065"/>
            <a:ext cx="3029233" cy="1187516"/>
          </a:xfrm>
          <a:prstGeom prst="rect">
            <a:avLst/>
          </a:prstGeom>
        </p:spPr>
      </p:pic>
      <p:pic>
        <p:nvPicPr>
          <p:cNvPr id="33" name="Paveikslėlis 32">
            <a:extLst>
              <a:ext uri="{FF2B5EF4-FFF2-40B4-BE49-F238E27FC236}">
                <a16:creationId xmlns:a16="http://schemas.microsoft.com/office/drawing/2014/main" id="{E2307F7E-0BCB-160B-3A11-B431721AD139}"/>
              </a:ext>
            </a:extLst>
          </p:cNvPr>
          <p:cNvPicPr>
            <a:picLocks noChangeAspect="1"/>
          </p:cNvPicPr>
          <p:nvPr/>
        </p:nvPicPr>
        <p:blipFill>
          <a:blip r:embed="rId6"/>
          <a:stretch>
            <a:fillRect/>
          </a:stretch>
        </p:blipFill>
        <p:spPr>
          <a:xfrm>
            <a:off x="9768169" y="4343133"/>
            <a:ext cx="2221985" cy="1248233"/>
          </a:xfrm>
          <a:prstGeom prst="rect">
            <a:avLst/>
          </a:prstGeom>
        </p:spPr>
      </p:pic>
      <p:sp>
        <p:nvSpPr>
          <p:cNvPr id="35" name="Rectangle 10">
            <a:extLst>
              <a:ext uri="{FF2B5EF4-FFF2-40B4-BE49-F238E27FC236}">
                <a16:creationId xmlns:a16="http://schemas.microsoft.com/office/drawing/2014/main" id="{5CCB6112-897E-4718-DC70-94A2DDB30B2E}"/>
              </a:ext>
            </a:extLst>
          </p:cNvPr>
          <p:cNvSpPr/>
          <p:nvPr/>
        </p:nvSpPr>
        <p:spPr>
          <a:xfrm>
            <a:off x="10839450" y="3723593"/>
            <a:ext cx="635234" cy="38698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47AD71A1-B630-764E-67BB-902CF40CB033}"/>
              </a:ext>
            </a:extLst>
          </p:cNvPr>
          <p:cNvSpPr/>
          <p:nvPr/>
        </p:nvSpPr>
        <p:spPr>
          <a:xfrm>
            <a:off x="9768170" y="4386008"/>
            <a:ext cx="299756" cy="24314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
            <a:extLst>
              <a:ext uri="{FF2B5EF4-FFF2-40B4-BE49-F238E27FC236}">
                <a16:creationId xmlns:a16="http://schemas.microsoft.com/office/drawing/2014/main" id="{4EF98E23-25A1-9FA2-6994-607CF9220958}"/>
              </a:ext>
            </a:extLst>
          </p:cNvPr>
          <p:cNvSpPr/>
          <p:nvPr/>
        </p:nvSpPr>
        <p:spPr>
          <a:xfrm>
            <a:off x="8568134" y="50586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42" name="Oval 4">
            <a:extLst>
              <a:ext uri="{FF2B5EF4-FFF2-40B4-BE49-F238E27FC236}">
                <a16:creationId xmlns:a16="http://schemas.microsoft.com/office/drawing/2014/main" id="{574117B1-ADD5-2110-02DB-DB9062130788}"/>
              </a:ext>
            </a:extLst>
          </p:cNvPr>
          <p:cNvSpPr/>
          <p:nvPr/>
        </p:nvSpPr>
        <p:spPr>
          <a:xfrm>
            <a:off x="10321050" y="3715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4">
            <a:extLst>
              <a:ext uri="{FF2B5EF4-FFF2-40B4-BE49-F238E27FC236}">
                <a16:creationId xmlns:a16="http://schemas.microsoft.com/office/drawing/2014/main" id="{4A67E1D7-C6EF-02A5-C87E-67CD7F55FA2F}"/>
              </a:ext>
            </a:extLst>
          </p:cNvPr>
          <p:cNvSpPr/>
          <p:nvPr/>
        </p:nvSpPr>
        <p:spPr>
          <a:xfrm>
            <a:off x="9238012" y="42739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4" name="TextBox 43">
            <a:extLst>
              <a:ext uri="{FF2B5EF4-FFF2-40B4-BE49-F238E27FC236}">
                <a16:creationId xmlns:a16="http://schemas.microsoft.com/office/drawing/2014/main" id="{41DFB419-270F-059E-524A-0D6C5B2F267A}"/>
              </a:ext>
            </a:extLst>
          </p:cNvPr>
          <p:cNvSpPr txBox="1"/>
          <p:nvPr/>
        </p:nvSpPr>
        <p:spPr>
          <a:xfrm>
            <a:off x="3143252" y="5021163"/>
            <a:ext cx="5075225" cy="1754326"/>
          </a:xfrm>
          <a:prstGeom prst="rect">
            <a:avLst/>
          </a:prstGeom>
          <a:solidFill>
            <a:schemeClr val="accent4">
              <a:lumMod val="20000"/>
              <a:lumOff val="80000"/>
            </a:schemeClr>
          </a:solidFill>
        </p:spPr>
        <p:txBody>
          <a:bodyPr wrap="square" rtlCol="0">
            <a:spAutoFit/>
          </a:bodyPr>
          <a:lstStyle/>
          <a:p>
            <a:r>
              <a:rPr lang="lt-LT"/>
              <a:t>Jei atidėjimo termino metu buvo gauta pretenzijų ir pasiūlymų vertinimo rezultatai keičiasi, spaudžiama „Atmesti ir prašyti pakartotinio įvertinimo“ ir „OK“. Pirkimo vykdytojas sugražinamas į susipažinimo su pasiūlymais etapą ir turi iš naujo atlikti pasiūlymų vertinimą (žr. 34-41 skaidres)</a:t>
            </a:r>
            <a:endParaRPr lang="en-US"/>
          </a:p>
        </p:txBody>
      </p:sp>
      <p:pic>
        <p:nvPicPr>
          <p:cNvPr id="4" name="Picture 3">
            <a:extLst>
              <a:ext uri="{FF2B5EF4-FFF2-40B4-BE49-F238E27FC236}">
                <a16:creationId xmlns:a16="http://schemas.microsoft.com/office/drawing/2014/main" id="{FD881ADB-D62F-EA8A-064B-8101AE984764}"/>
              </a:ext>
            </a:extLst>
          </p:cNvPr>
          <p:cNvPicPr>
            <a:picLocks noChangeAspect="1"/>
          </p:cNvPicPr>
          <p:nvPr/>
        </p:nvPicPr>
        <p:blipFill>
          <a:blip r:embed="rId7"/>
          <a:stretch>
            <a:fillRect/>
          </a:stretch>
        </p:blipFill>
        <p:spPr>
          <a:xfrm>
            <a:off x="892972" y="2447895"/>
            <a:ext cx="1729890" cy="236240"/>
          </a:xfrm>
          <a:prstGeom prst="rect">
            <a:avLst/>
          </a:prstGeom>
        </p:spPr>
      </p:pic>
    </p:spTree>
    <p:extLst>
      <p:ext uri="{BB962C8B-B14F-4D97-AF65-F5344CB8AC3E}">
        <p14:creationId xmlns:p14="http://schemas.microsoft.com/office/powerpoint/2010/main" val="3232367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7CBABCE0-E901-DD78-2929-B501433B989A}"/>
              </a:ext>
            </a:extLst>
          </p:cNvPr>
          <p:cNvPicPr>
            <a:picLocks noChangeAspect="1"/>
          </p:cNvPicPr>
          <p:nvPr/>
        </p:nvPicPr>
        <p:blipFill>
          <a:blip r:embed="rId2"/>
          <a:stretch>
            <a:fillRect/>
          </a:stretch>
        </p:blipFill>
        <p:spPr>
          <a:xfrm>
            <a:off x="823427" y="1057074"/>
            <a:ext cx="9721233" cy="154009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44</a:t>
            </a:fld>
            <a:endParaRPr lang="en-US"/>
          </a:p>
        </p:txBody>
      </p:sp>
      <p:sp>
        <p:nvSpPr>
          <p:cNvPr id="12" name="Rectangle 10">
            <a:extLst>
              <a:ext uri="{FF2B5EF4-FFF2-40B4-BE49-F238E27FC236}">
                <a16:creationId xmlns:a16="http://schemas.microsoft.com/office/drawing/2014/main" id="{FF062999-64A2-B2B1-F2FE-DEBC053AD902}"/>
              </a:ext>
            </a:extLst>
          </p:cNvPr>
          <p:cNvSpPr/>
          <p:nvPr/>
        </p:nvSpPr>
        <p:spPr>
          <a:xfrm>
            <a:off x="2887946" y="2379152"/>
            <a:ext cx="1729808" cy="22031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3686175" y="258482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823426" y="2740805"/>
            <a:ext cx="8487721" cy="646331"/>
          </a:xfrm>
          <a:prstGeom prst="rect">
            <a:avLst/>
          </a:prstGeom>
          <a:solidFill>
            <a:schemeClr val="accent4">
              <a:lumMod val="20000"/>
              <a:lumOff val="80000"/>
            </a:schemeClr>
          </a:solidFill>
        </p:spPr>
        <p:txBody>
          <a:bodyPr wrap="square" rtlCol="0">
            <a:spAutoFit/>
          </a:bodyPr>
          <a:lstStyle/>
          <a:p>
            <a:r>
              <a:rPr lang="lt-LT"/>
              <a:t>Pasirenkama užduotis „</a:t>
            </a:r>
            <a:r>
              <a:rPr lang="en-US"/>
              <a:t>Sudaryti sutart</a:t>
            </a:r>
            <a:r>
              <a:rPr lang="lt-LT"/>
              <a:t>į“. </a:t>
            </a:r>
            <a:r>
              <a:rPr lang="lt-LT" sz="1800" b="0" i="0" u="none" strike="noStrike">
                <a:solidFill>
                  <a:srgbClr val="000000"/>
                </a:solidFill>
                <a:effectLst/>
                <a:latin typeface="Calibri" panose="020F0502020204030204" pitchFamily="34" charset="0"/>
              </a:rPr>
              <a:t>Pastaba. Šią užduotį rekomenduojama pradėti vykdyti tuomet, kai su tiekėju pasirašyta sutartis</a:t>
            </a:r>
            <a:endParaRPr lang="en-US"/>
          </a:p>
        </p:txBody>
      </p:sp>
      <p:pic>
        <p:nvPicPr>
          <p:cNvPr id="5" name="Picture 4">
            <a:extLst>
              <a:ext uri="{FF2B5EF4-FFF2-40B4-BE49-F238E27FC236}">
                <a16:creationId xmlns:a16="http://schemas.microsoft.com/office/drawing/2014/main" id="{AE9604C3-D49E-1FDC-DB98-892798D615F4}"/>
              </a:ext>
            </a:extLst>
          </p:cNvPr>
          <p:cNvPicPr>
            <a:picLocks noChangeAspect="1"/>
          </p:cNvPicPr>
          <p:nvPr/>
        </p:nvPicPr>
        <p:blipFill>
          <a:blip r:embed="rId4"/>
          <a:stretch>
            <a:fillRect/>
          </a:stretch>
        </p:blipFill>
        <p:spPr>
          <a:xfrm>
            <a:off x="914236" y="2362080"/>
            <a:ext cx="1729890" cy="236240"/>
          </a:xfrm>
          <a:prstGeom prst="rect">
            <a:avLst/>
          </a:prstGeom>
        </p:spPr>
      </p:pic>
    </p:spTree>
    <p:extLst>
      <p:ext uri="{BB962C8B-B14F-4D97-AF65-F5344CB8AC3E}">
        <p14:creationId xmlns:p14="http://schemas.microsoft.com/office/powerpoint/2010/main" val="2586611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8B7ECA27-A75E-6C7E-1608-7676877CA1B1}"/>
              </a:ext>
            </a:extLst>
          </p:cNvPr>
          <p:cNvPicPr>
            <a:picLocks noChangeAspect="1"/>
          </p:cNvPicPr>
          <p:nvPr/>
        </p:nvPicPr>
        <p:blipFill>
          <a:blip r:embed="rId2"/>
          <a:stretch>
            <a:fillRect/>
          </a:stretch>
        </p:blipFill>
        <p:spPr>
          <a:xfrm>
            <a:off x="504755" y="1197651"/>
            <a:ext cx="10011746" cy="32782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 </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45</a:t>
            </a:fld>
            <a:endParaRPr lang="en-US"/>
          </a:p>
        </p:txBody>
      </p:sp>
      <p:cxnSp>
        <p:nvCxnSpPr>
          <p:cNvPr id="20" name="Tiesioji rodyklės jungtis 19">
            <a:extLst>
              <a:ext uri="{FF2B5EF4-FFF2-40B4-BE49-F238E27FC236}">
                <a16:creationId xmlns:a16="http://schemas.microsoft.com/office/drawing/2014/main" id="{D779C880-DC95-F7C3-8FE5-C84A9C6B02B7}"/>
              </a:ext>
            </a:extLst>
          </p:cNvPr>
          <p:cNvCxnSpPr>
            <a:cxnSpLocks/>
          </p:cNvCxnSpPr>
          <p:nvPr/>
        </p:nvCxnSpPr>
        <p:spPr>
          <a:xfrm flipH="1">
            <a:off x="9124313" y="3070268"/>
            <a:ext cx="780396" cy="1358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10">
            <a:extLst>
              <a:ext uri="{FF2B5EF4-FFF2-40B4-BE49-F238E27FC236}">
                <a16:creationId xmlns:a16="http://schemas.microsoft.com/office/drawing/2014/main" id="{6F900395-D938-C865-0BAC-4F7DE9F21A70}"/>
              </a:ext>
            </a:extLst>
          </p:cNvPr>
          <p:cNvSpPr/>
          <p:nvPr/>
        </p:nvSpPr>
        <p:spPr>
          <a:xfrm>
            <a:off x="3555406" y="3055771"/>
            <a:ext cx="156975" cy="16170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aveikslėlis 45">
            <a:extLst>
              <a:ext uri="{FF2B5EF4-FFF2-40B4-BE49-F238E27FC236}">
                <a16:creationId xmlns:a16="http://schemas.microsoft.com/office/drawing/2014/main" id="{DB8CB175-366C-A867-13C1-D8B1F51C2513}"/>
              </a:ext>
            </a:extLst>
          </p:cNvPr>
          <p:cNvPicPr>
            <a:picLocks noChangeAspect="1"/>
          </p:cNvPicPr>
          <p:nvPr/>
        </p:nvPicPr>
        <p:blipFill>
          <a:blip r:embed="rId4"/>
          <a:stretch>
            <a:fillRect/>
          </a:stretch>
        </p:blipFill>
        <p:spPr>
          <a:xfrm>
            <a:off x="7063111" y="4489235"/>
            <a:ext cx="3219899" cy="1209844"/>
          </a:xfrm>
          <a:prstGeom prst="rect">
            <a:avLst/>
          </a:prstGeom>
        </p:spPr>
      </p:pic>
      <p:sp>
        <p:nvSpPr>
          <p:cNvPr id="47" name="Rectangle 10">
            <a:extLst>
              <a:ext uri="{FF2B5EF4-FFF2-40B4-BE49-F238E27FC236}">
                <a16:creationId xmlns:a16="http://schemas.microsoft.com/office/drawing/2014/main" id="{197C1988-7A3B-0DEB-8ADA-D28ADAA0707C}"/>
              </a:ext>
            </a:extLst>
          </p:cNvPr>
          <p:cNvSpPr/>
          <p:nvPr/>
        </p:nvSpPr>
        <p:spPr>
          <a:xfrm>
            <a:off x="7062115" y="4555828"/>
            <a:ext cx="470021" cy="3711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
            <a:extLst>
              <a:ext uri="{FF2B5EF4-FFF2-40B4-BE49-F238E27FC236}">
                <a16:creationId xmlns:a16="http://schemas.microsoft.com/office/drawing/2014/main" id="{E8AD5D79-D336-D783-078D-02F47EB63F8B}"/>
              </a:ext>
            </a:extLst>
          </p:cNvPr>
          <p:cNvSpPr/>
          <p:nvPr/>
        </p:nvSpPr>
        <p:spPr>
          <a:xfrm>
            <a:off x="6578479" y="462623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 name="TextBox 3">
            <a:extLst>
              <a:ext uri="{FF2B5EF4-FFF2-40B4-BE49-F238E27FC236}">
                <a16:creationId xmlns:a16="http://schemas.microsoft.com/office/drawing/2014/main" id="{1EBB1E52-8E42-8356-A85F-C9EB98108F7C}"/>
              </a:ext>
            </a:extLst>
          </p:cNvPr>
          <p:cNvSpPr txBox="1"/>
          <p:nvPr/>
        </p:nvSpPr>
        <p:spPr>
          <a:xfrm>
            <a:off x="9902328" y="2516624"/>
            <a:ext cx="2400581"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Įvedama „Sutarties vertė“. Reikšmė nurodoma su PVM </a:t>
            </a:r>
            <a:endParaRPr lang="en-US"/>
          </a:p>
        </p:txBody>
      </p:sp>
      <p:sp>
        <p:nvSpPr>
          <p:cNvPr id="37" name="TextBox 36">
            <a:extLst>
              <a:ext uri="{FF2B5EF4-FFF2-40B4-BE49-F238E27FC236}">
                <a16:creationId xmlns:a16="http://schemas.microsoft.com/office/drawing/2014/main" id="{B5346C76-011E-7475-A13D-4DE9FA72AA76}"/>
              </a:ext>
            </a:extLst>
          </p:cNvPr>
          <p:cNvSpPr txBox="1"/>
          <p:nvPr/>
        </p:nvSpPr>
        <p:spPr>
          <a:xfrm>
            <a:off x="272512" y="4008030"/>
            <a:ext cx="2400581" cy="923330"/>
          </a:xfrm>
          <a:prstGeom prst="rect">
            <a:avLst/>
          </a:prstGeom>
          <a:solidFill>
            <a:schemeClr val="accent4">
              <a:lumMod val="20000"/>
              <a:lumOff val="80000"/>
            </a:schemeClr>
          </a:solidFill>
        </p:spPr>
        <p:txBody>
          <a:bodyPr wrap="square" rtlCol="0">
            <a:spAutoFit/>
          </a:bodyPr>
          <a:lstStyle/>
          <a:p>
            <a:r>
              <a:rPr lang="lt-LT"/>
              <a:t>Pasirenkamas tiekėjas</a:t>
            </a:r>
            <a:r>
              <a:rPr lang="en-US"/>
              <a:t>,</a:t>
            </a:r>
            <a:r>
              <a:rPr lang="lt-LT"/>
              <a:t> su kuriuo bus sudaroma sutartis</a:t>
            </a:r>
            <a:endParaRPr lang="en-US"/>
          </a:p>
        </p:txBody>
      </p:sp>
      <p:cxnSp>
        <p:nvCxnSpPr>
          <p:cNvPr id="41" name="Tiesioji rodyklės jungtis 40">
            <a:extLst>
              <a:ext uri="{FF2B5EF4-FFF2-40B4-BE49-F238E27FC236}">
                <a16:creationId xmlns:a16="http://schemas.microsoft.com/office/drawing/2014/main" id="{7A95A55D-366C-6C69-7B98-9BEA3AC4CE98}"/>
              </a:ext>
            </a:extLst>
          </p:cNvPr>
          <p:cNvCxnSpPr>
            <a:cxnSpLocks/>
          </p:cNvCxnSpPr>
          <p:nvPr/>
        </p:nvCxnSpPr>
        <p:spPr>
          <a:xfrm flipV="1">
            <a:off x="2427730" y="3267748"/>
            <a:ext cx="1080294" cy="7228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Tiesioji rodyklės jungtis 35">
            <a:extLst>
              <a:ext uri="{FF2B5EF4-FFF2-40B4-BE49-F238E27FC236}">
                <a16:creationId xmlns:a16="http://schemas.microsoft.com/office/drawing/2014/main" id="{D3C28D46-2B0B-F658-F747-A38773A01013}"/>
              </a:ext>
            </a:extLst>
          </p:cNvPr>
          <p:cNvCxnSpPr>
            <a:cxnSpLocks/>
          </p:cNvCxnSpPr>
          <p:nvPr/>
        </p:nvCxnSpPr>
        <p:spPr>
          <a:xfrm>
            <a:off x="3633893" y="3267748"/>
            <a:ext cx="310032" cy="1085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aveikslėlis 28">
            <a:extLst>
              <a:ext uri="{FF2B5EF4-FFF2-40B4-BE49-F238E27FC236}">
                <a16:creationId xmlns:a16="http://schemas.microsoft.com/office/drawing/2014/main" id="{5CDC866D-4117-5F9E-D68C-BDA3C8BB4270}"/>
              </a:ext>
            </a:extLst>
          </p:cNvPr>
          <p:cNvPicPr>
            <a:picLocks noChangeAspect="1"/>
          </p:cNvPicPr>
          <p:nvPr/>
        </p:nvPicPr>
        <p:blipFill>
          <a:blip r:embed="rId5"/>
          <a:stretch>
            <a:fillRect/>
          </a:stretch>
        </p:blipFill>
        <p:spPr>
          <a:xfrm>
            <a:off x="3935582" y="4399040"/>
            <a:ext cx="2400581" cy="1162691"/>
          </a:xfrm>
          <a:prstGeom prst="rect">
            <a:avLst/>
          </a:prstGeom>
        </p:spPr>
      </p:pic>
      <p:sp>
        <p:nvSpPr>
          <p:cNvPr id="11" name="Rectangle 10">
            <a:extLst>
              <a:ext uri="{FF2B5EF4-FFF2-40B4-BE49-F238E27FC236}">
                <a16:creationId xmlns:a16="http://schemas.microsoft.com/office/drawing/2014/main" id="{EAE11D7E-36D7-6750-C253-FE0178B8AD3A}"/>
              </a:ext>
            </a:extLst>
          </p:cNvPr>
          <p:cNvSpPr/>
          <p:nvPr/>
        </p:nvSpPr>
        <p:spPr>
          <a:xfrm>
            <a:off x="7715475" y="3022888"/>
            <a:ext cx="1961643" cy="1923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10">
            <a:extLst>
              <a:ext uri="{FF2B5EF4-FFF2-40B4-BE49-F238E27FC236}">
                <a16:creationId xmlns:a16="http://schemas.microsoft.com/office/drawing/2014/main" id="{46EF4512-703A-3BCB-1239-7B49B4980CBD}"/>
              </a:ext>
            </a:extLst>
          </p:cNvPr>
          <p:cNvSpPr/>
          <p:nvPr/>
        </p:nvSpPr>
        <p:spPr>
          <a:xfrm>
            <a:off x="9758172" y="4002057"/>
            <a:ext cx="632460" cy="23755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
            <a:extLst>
              <a:ext uri="{FF2B5EF4-FFF2-40B4-BE49-F238E27FC236}">
                <a16:creationId xmlns:a16="http://schemas.microsoft.com/office/drawing/2014/main" id="{EDE058B0-1B58-6BE4-FB85-344B80EC89D0}"/>
              </a:ext>
            </a:extLst>
          </p:cNvPr>
          <p:cNvSpPr/>
          <p:nvPr/>
        </p:nvSpPr>
        <p:spPr>
          <a:xfrm>
            <a:off x="9906000" y="35043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pic>
        <p:nvPicPr>
          <p:cNvPr id="8" name="Picture 7">
            <a:extLst>
              <a:ext uri="{FF2B5EF4-FFF2-40B4-BE49-F238E27FC236}">
                <a16:creationId xmlns:a16="http://schemas.microsoft.com/office/drawing/2014/main" id="{1B8A08E3-F70D-2163-2EA2-A5A58589959D}"/>
              </a:ext>
            </a:extLst>
          </p:cNvPr>
          <p:cNvPicPr>
            <a:picLocks noChangeAspect="1"/>
          </p:cNvPicPr>
          <p:nvPr/>
        </p:nvPicPr>
        <p:blipFill>
          <a:blip r:embed="rId6"/>
          <a:stretch>
            <a:fillRect/>
          </a:stretch>
        </p:blipFill>
        <p:spPr>
          <a:xfrm>
            <a:off x="1082879" y="1777547"/>
            <a:ext cx="2194750" cy="160034"/>
          </a:xfrm>
          <a:prstGeom prst="rect">
            <a:avLst/>
          </a:prstGeom>
        </p:spPr>
      </p:pic>
    </p:spTree>
    <p:extLst>
      <p:ext uri="{BB962C8B-B14F-4D97-AF65-F5344CB8AC3E}">
        <p14:creationId xmlns:p14="http://schemas.microsoft.com/office/powerpoint/2010/main" val="704550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EF0DE84D-FB75-F377-D224-B32BF1C34321}"/>
              </a:ext>
            </a:extLst>
          </p:cNvPr>
          <p:cNvPicPr>
            <a:picLocks noChangeAspect="1"/>
          </p:cNvPicPr>
          <p:nvPr/>
        </p:nvPicPr>
        <p:blipFill>
          <a:blip r:embed="rId2"/>
          <a:stretch>
            <a:fillRect/>
          </a:stretch>
        </p:blipFill>
        <p:spPr>
          <a:xfrm>
            <a:off x="1401644" y="4606902"/>
            <a:ext cx="8505748" cy="2186162"/>
          </a:xfrm>
          <a:prstGeom prst="rect">
            <a:avLst/>
          </a:prstGeom>
        </p:spPr>
      </p:pic>
      <p:pic>
        <p:nvPicPr>
          <p:cNvPr id="11" name="Paveikslėlis 10">
            <a:extLst>
              <a:ext uri="{FF2B5EF4-FFF2-40B4-BE49-F238E27FC236}">
                <a16:creationId xmlns:a16="http://schemas.microsoft.com/office/drawing/2014/main" id="{0295BE4D-254B-9D07-CB1C-0AF734858937}"/>
              </a:ext>
            </a:extLst>
          </p:cNvPr>
          <p:cNvPicPr>
            <a:picLocks noChangeAspect="1"/>
          </p:cNvPicPr>
          <p:nvPr/>
        </p:nvPicPr>
        <p:blipFill>
          <a:blip r:embed="rId3"/>
          <a:stretch>
            <a:fillRect/>
          </a:stretch>
        </p:blipFill>
        <p:spPr>
          <a:xfrm>
            <a:off x="1401567" y="3068221"/>
            <a:ext cx="8505825" cy="1621226"/>
          </a:xfrm>
          <a:prstGeom prst="rect">
            <a:avLst/>
          </a:prstGeom>
        </p:spPr>
      </p:pic>
      <p:pic>
        <p:nvPicPr>
          <p:cNvPr id="5" name="Paveikslėlis 4">
            <a:extLst>
              <a:ext uri="{FF2B5EF4-FFF2-40B4-BE49-F238E27FC236}">
                <a16:creationId xmlns:a16="http://schemas.microsoft.com/office/drawing/2014/main" id="{BB833D4D-FF21-8F08-7CA8-5C200EF7A69B}"/>
              </a:ext>
            </a:extLst>
          </p:cNvPr>
          <p:cNvPicPr>
            <a:picLocks noChangeAspect="1"/>
          </p:cNvPicPr>
          <p:nvPr/>
        </p:nvPicPr>
        <p:blipFill>
          <a:blip r:embed="rId4"/>
          <a:stretch>
            <a:fillRect/>
          </a:stretch>
        </p:blipFill>
        <p:spPr>
          <a:xfrm>
            <a:off x="1420611" y="1010831"/>
            <a:ext cx="8505826" cy="1327214"/>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77119" y="5387151"/>
            <a:ext cx="2527816" cy="1470849"/>
          </a:xfrm>
          <a:prstGeom prst="rect">
            <a:avLst/>
          </a:prstGeom>
        </p:spPr>
      </p:pic>
      <p:sp>
        <p:nvSpPr>
          <p:cNvPr id="7" name="Pavadinimas 1"/>
          <p:cNvSpPr>
            <a:spLocks noGrp="1"/>
          </p:cNvSpPr>
          <p:nvPr>
            <p:ph type="title"/>
          </p:nvPr>
        </p:nvSpPr>
        <p:spPr>
          <a:xfrm>
            <a:off x="2180254" y="121505"/>
            <a:ext cx="7801946" cy="810627"/>
          </a:xfrm>
        </p:spPr>
        <p:txBody>
          <a:bodyPr>
            <a:noAutofit/>
          </a:bodyPr>
          <a:lstStyle/>
          <a:p>
            <a:pPr algn="ctr"/>
            <a:r>
              <a:rPr lang="lt-LT" sz="3600" b="1"/>
              <a:t>Sutarties sudarymas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46</a:t>
            </a:fld>
            <a:endParaRPr lang="en-US"/>
          </a:p>
        </p:txBody>
      </p:sp>
      <p:cxnSp>
        <p:nvCxnSpPr>
          <p:cNvPr id="15" name="Tiesioji rodyklės jungtis 14">
            <a:extLst>
              <a:ext uri="{FF2B5EF4-FFF2-40B4-BE49-F238E27FC236}">
                <a16:creationId xmlns:a16="http://schemas.microsoft.com/office/drawing/2014/main" id="{CE48A0EE-249E-6B20-C4D9-5A50D06EDC62}"/>
              </a:ext>
            </a:extLst>
          </p:cNvPr>
          <p:cNvCxnSpPr/>
          <p:nvPr/>
        </p:nvCxnSpPr>
        <p:spPr>
          <a:xfrm flipV="1">
            <a:off x="4331403" y="2377811"/>
            <a:ext cx="123825" cy="1485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83D970-2A8C-FF04-68B9-1CC192D5B3E4}"/>
              </a:ext>
            </a:extLst>
          </p:cNvPr>
          <p:cNvSpPr txBox="1"/>
          <p:nvPr/>
        </p:nvSpPr>
        <p:spPr>
          <a:xfrm>
            <a:off x="1420611" y="2526397"/>
            <a:ext cx="6816960" cy="369332"/>
          </a:xfrm>
          <a:prstGeom prst="rect">
            <a:avLst/>
          </a:prstGeom>
          <a:solidFill>
            <a:schemeClr val="accent4">
              <a:lumMod val="20000"/>
              <a:lumOff val="80000"/>
            </a:schemeClr>
          </a:solidFill>
        </p:spPr>
        <p:txBody>
          <a:bodyPr wrap="square" rtlCol="0">
            <a:spAutoFit/>
          </a:bodyPr>
          <a:lstStyle/>
          <a:p>
            <a:r>
              <a:rPr lang="lt-LT"/>
              <a:t>Pasirenkama užduotis „Įveskite laimėjusių tiekėjų atsakymus“</a:t>
            </a:r>
          </a:p>
        </p:txBody>
      </p:sp>
      <p:sp>
        <p:nvSpPr>
          <p:cNvPr id="6" name="Rectangle 10">
            <a:extLst>
              <a:ext uri="{FF2B5EF4-FFF2-40B4-BE49-F238E27FC236}">
                <a16:creationId xmlns:a16="http://schemas.microsoft.com/office/drawing/2014/main" id="{E8330321-774B-787F-60DB-98413BE6B779}"/>
              </a:ext>
            </a:extLst>
          </p:cNvPr>
          <p:cNvSpPr/>
          <p:nvPr/>
        </p:nvSpPr>
        <p:spPr>
          <a:xfrm>
            <a:off x="3283082" y="2134093"/>
            <a:ext cx="1352550" cy="24292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ED2D5658-62B5-21E5-42F7-08D807EE54EB}"/>
              </a:ext>
            </a:extLst>
          </p:cNvPr>
          <p:cNvSpPr/>
          <p:nvPr/>
        </p:nvSpPr>
        <p:spPr>
          <a:xfrm>
            <a:off x="4393316" y="1682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2" name="Oval 3">
            <a:extLst>
              <a:ext uri="{FF2B5EF4-FFF2-40B4-BE49-F238E27FC236}">
                <a16:creationId xmlns:a16="http://schemas.microsoft.com/office/drawing/2014/main" id="{B5DC0FD9-F0A1-3A61-4256-8AFED4F0820B}"/>
              </a:ext>
            </a:extLst>
          </p:cNvPr>
          <p:cNvSpPr/>
          <p:nvPr/>
        </p:nvSpPr>
        <p:spPr>
          <a:xfrm>
            <a:off x="1827586" y="40434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3" name="Rectangle 10">
            <a:extLst>
              <a:ext uri="{FF2B5EF4-FFF2-40B4-BE49-F238E27FC236}">
                <a16:creationId xmlns:a16="http://schemas.microsoft.com/office/drawing/2014/main" id="{7864019D-DB94-75A1-47EB-FBB4D9F5B55E}"/>
              </a:ext>
            </a:extLst>
          </p:cNvPr>
          <p:cNvSpPr/>
          <p:nvPr/>
        </p:nvSpPr>
        <p:spPr>
          <a:xfrm>
            <a:off x="2312218" y="4058333"/>
            <a:ext cx="243909" cy="21708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86B4FCA4-62C0-70EC-0D7B-08C4CDEADF2D}"/>
              </a:ext>
            </a:extLst>
          </p:cNvPr>
          <p:cNvSpPr/>
          <p:nvPr/>
        </p:nvSpPr>
        <p:spPr>
          <a:xfrm>
            <a:off x="2312218" y="5537528"/>
            <a:ext cx="484632"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4CF6A078-0E97-1982-4C27-DD3DD0E8834C}"/>
              </a:ext>
            </a:extLst>
          </p:cNvPr>
          <p:cNvSpPr/>
          <p:nvPr/>
        </p:nvSpPr>
        <p:spPr>
          <a:xfrm>
            <a:off x="1780932" y="538870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8" name="Rectangle 10">
            <a:extLst>
              <a:ext uri="{FF2B5EF4-FFF2-40B4-BE49-F238E27FC236}">
                <a16:creationId xmlns:a16="http://schemas.microsoft.com/office/drawing/2014/main" id="{8483FA29-62DF-6BD0-D993-52D079EFF183}"/>
              </a:ext>
            </a:extLst>
          </p:cNvPr>
          <p:cNvSpPr/>
          <p:nvPr/>
        </p:nvSpPr>
        <p:spPr>
          <a:xfrm>
            <a:off x="7976054" y="6305932"/>
            <a:ext cx="417957" cy="2543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3">
            <a:extLst>
              <a:ext uri="{FF2B5EF4-FFF2-40B4-BE49-F238E27FC236}">
                <a16:creationId xmlns:a16="http://schemas.microsoft.com/office/drawing/2014/main" id="{BE43D500-7336-E7EF-0835-95E8BAB355A0}"/>
              </a:ext>
            </a:extLst>
          </p:cNvPr>
          <p:cNvSpPr/>
          <p:nvPr/>
        </p:nvSpPr>
        <p:spPr>
          <a:xfrm>
            <a:off x="7484414" y="62281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3" name="Picture 2">
            <a:extLst>
              <a:ext uri="{FF2B5EF4-FFF2-40B4-BE49-F238E27FC236}">
                <a16:creationId xmlns:a16="http://schemas.microsoft.com/office/drawing/2014/main" id="{88B21558-88F8-64BF-EFE1-C7405099114C}"/>
              </a:ext>
            </a:extLst>
          </p:cNvPr>
          <p:cNvPicPr>
            <a:picLocks noChangeAspect="1"/>
          </p:cNvPicPr>
          <p:nvPr/>
        </p:nvPicPr>
        <p:blipFill>
          <a:blip r:embed="rId6"/>
          <a:stretch>
            <a:fillRect/>
          </a:stretch>
        </p:blipFill>
        <p:spPr>
          <a:xfrm>
            <a:off x="1420611" y="2140773"/>
            <a:ext cx="1624588" cy="221860"/>
          </a:xfrm>
          <a:prstGeom prst="rect">
            <a:avLst/>
          </a:prstGeom>
        </p:spPr>
      </p:pic>
      <p:pic>
        <p:nvPicPr>
          <p:cNvPr id="8" name="Picture 7">
            <a:extLst>
              <a:ext uri="{FF2B5EF4-FFF2-40B4-BE49-F238E27FC236}">
                <a16:creationId xmlns:a16="http://schemas.microsoft.com/office/drawing/2014/main" id="{E8AB9446-44B6-E7D7-CC88-83EF5356591E}"/>
              </a:ext>
            </a:extLst>
          </p:cNvPr>
          <p:cNvPicPr>
            <a:picLocks noChangeAspect="1"/>
          </p:cNvPicPr>
          <p:nvPr/>
        </p:nvPicPr>
        <p:blipFill>
          <a:blip r:embed="rId7"/>
          <a:stretch>
            <a:fillRect/>
          </a:stretch>
        </p:blipFill>
        <p:spPr>
          <a:xfrm>
            <a:off x="1780932" y="3596739"/>
            <a:ext cx="1158691" cy="59522"/>
          </a:xfrm>
          <a:prstGeom prst="rect">
            <a:avLst/>
          </a:prstGeom>
        </p:spPr>
      </p:pic>
      <p:pic>
        <p:nvPicPr>
          <p:cNvPr id="13" name="Picture 12">
            <a:extLst>
              <a:ext uri="{FF2B5EF4-FFF2-40B4-BE49-F238E27FC236}">
                <a16:creationId xmlns:a16="http://schemas.microsoft.com/office/drawing/2014/main" id="{986FA3D6-144E-6EA1-C1AE-931DC38906BF}"/>
              </a:ext>
            </a:extLst>
          </p:cNvPr>
          <p:cNvPicPr>
            <a:picLocks noChangeAspect="1"/>
          </p:cNvPicPr>
          <p:nvPr/>
        </p:nvPicPr>
        <p:blipFill>
          <a:blip r:embed="rId7"/>
          <a:stretch>
            <a:fillRect/>
          </a:stretch>
        </p:blipFill>
        <p:spPr>
          <a:xfrm>
            <a:off x="1932582" y="5082899"/>
            <a:ext cx="2225233" cy="114310"/>
          </a:xfrm>
          <a:prstGeom prst="rect">
            <a:avLst/>
          </a:prstGeom>
        </p:spPr>
      </p:pic>
    </p:spTree>
    <p:extLst>
      <p:ext uri="{BB962C8B-B14F-4D97-AF65-F5344CB8AC3E}">
        <p14:creationId xmlns:p14="http://schemas.microsoft.com/office/powerpoint/2010/main" val="2867015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a:t>Pirkimo užbaigimas kai </a:t>
            </a:r>
            <a:r>
              <a:rPr lang="lt-LT" sz="3600" b="1" i="0">
                <a:solidFill>
                  <a:srgbClr val="222222"/>
                </a:solidFill>
                <a:effectLst/>
              </a:rPr>
              <a:t>pasiūlymai yra atmetami arba pirkime nėra gauta pasiūlymų</a:t>
            </a:r>
            <a:br>
              <a:rPr lang="lt-LT" sz="1400" b="0" i="0">
                <a:solidFill>
                  <a:srgbClr val="222222"/>
                </a:solidFill>
                <a:effectLst/>
                <a:latin typeface="-apple-system"/>
              </a:rPr>
            </a:b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47</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a:t>Užduoties „Susipažinti su pasiūlymais“ vykdymas, kai pirkime nėra gauta pasiūlymų:</a:t>
            </a:r>
            <a:endParaRPr lang="en-US" sz="160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a:t>Užduoties „Susipažinti su pasiūlymais“ vykdymas, kai pirkime visi pasiūlymai atmetami:</a:t>
            </a:r>
            <a:endParaRPr lang="en-US" sz="160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0632" y="6258382"/>
            <a:ext cx="10540980" cy="338554"/>
          </a:xfrm>
          <a:prstGeom prst="rect">
            <a:avLst/>
          </a:prstGeom>
          <a:solidFill>
            <a:schemeClr val="accent4">
              <a:lumMod val="20000"/>
              <a:lumOff val="80000"/>
            </a:schemeClr>
          </a:solidFill>
        </p:spPr>
        <p:txBody>
          <a:bodyPr wrap="square" rtlCol="0">
            <a:spAutoFit/>
          </a:bodyPr>
          <a:lstStyle/>
          <a:p>
            <a:r>
              <a:rPr lang="lt-LT" sz="1600"/>
              <a:t>Negavus pasiūlymų ar juos atmetus bus matoma užduotis „Atšaukti pirkimą“, su kuria nieko daryti nereikia, t. y. palikite sąraše</a:t>
            </a:r>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6356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743074"/>
            <a:ext cx="11443855" cy="810627"/>
          </a:xfrm>
        </p:spPr>
        <p:txBody>
          <a:bodyPr>
            <a:noAutofit/>
          </a:bodyPr>
          <a:lstStyle/>
          <a:p>
            <a:pPr algn="ctr"/>
            <a:r>
              <a:rPr lang="lt-LT" sz="3600" b="1"/>
              <a:t>Pirkimo nutraukimas kai pirkimo vykdytojas priima sprendimą pirkimą nutraukti (netaikoma kai </a:t>
            </a:r>
            <a:r>
              <a:rPr lang="lt-LT" sz="3600" b="1" i="0">
                <a:solidFill>
                  <a:srgbClr val="222222"/>
                </a:solidFill>
                <a:effectLst/>
              </a:rPr>
              <a:t>pasiūlymai yra atmetami arba pirkime nėra gauta pasiūlymų)</a:t>
            </a:r>
            <a:br>
              <a:rPr lang="lt-LT" sz="1400" b="0" i="0">
                <a:solidFill>
                  <a:srgbClr val="222222"/>
                </a:solidFill>
                <a:effectLst/>
                <a:latin typeface="-apple-system"/>
              </a:rPr>
            </a:b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48</a:t>
            </a:fld>
            <a:endParaRPr lang="en-US"/>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1034601" y="4447218"/>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684408" y="1893197"/>
            <a:ext cx="10357217" cy="4801314"/>
          </a:xfrm>
          <a:prstGeom prst="rect">
            <a:avLst/>
          </a:prstGeom>
          <a:noFill/>
        </p:spPr>
        <p:txBody>
          <a:bodyPr wrap="square">
            <a:spAutoFit/>
          </a:bodyPr>
          <a:lstStyle/>
          <a:p>
            <a:r>
              <a:rPr lang="lt-LT" b="0" i="0">
                <a:effectLst/>
              </a:rPr>
              <a:t>Pirkimo vykdytojui priėmus sprendimą nutraukti pirkimo procedūras:</a:t>
            </a:r>
          </a:p>
          <a:p>
            <a:pPr marL="285750" indent="-285750">
              <a:buFont typeface="Arial" panose="020B0604020202020204" pitchFamily="34" charset="0"/>
              <a:buChar char="•"/>
            </a:pPr>
            <a:r>
              <a:rPr lang="lt-LT"/>
              <a:t>p</a:t>
            </a:r>
            <a:r>
              <a:rPr lang="lt-LT" b="0" i="0">
                <a:effectLst/>
              </a:rPr>
              <a:t>rie pirkimo pavadinimo skliaustuose įrašyti NUTRAUKTAS, kad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b="0" i="0">
              <a:effectLst/>
            </a:endParaRPr>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b="0" i="0">
              <a:effectLst/>
            </a:endParaRPr>
          </a:p>
          <a:p>
            <a:pPr marL="285750" indent="-285750">
              <a:buFont typeface="Arial" panose="020B0604020202020204" pitchFamily="34" charset="0"/>
              <a:buChar char="•"/>
            </a:pPr>
            <a:r>
              <a:rPr lang="lt-LT" b="0" i="0">
                <a:effectLst/>
              </a:rPr>
              <a:t>apie tokį sprendimą jis turi susirašinėjimo priemonėmis informuoti tiekėjus</a:t>
            </a:r>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endParaRPr lang="lt-LT"/>
          </a:p>
          <a:p>
            <a:pPr marL="285750" indent="-285750">
              <a:buFont typeface="Arial" panose="020B0604020202020204" pitchFamily="34" charset="0"/>
              <a:buChar char="•"/>
            </a:pPr>
            <a:r>
              <a:rPr lang="lt-LT" b="0" i="0">
                <a:effectLst/>
              </a:rPr>
              <a:t>jokie papildomi veiksmai sistemoje neatliekami, taip pat nevykdomos su šiuo pirkimu susijusios užduotys (jos paliekamos užduočių sąraše).</a:t>
            </a:r>
            <a:endParaRPr lang="lt-LT"/>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396356" y="32114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684617" y="31513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44145" y="32694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15936" y="36451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075565" y="35807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764095" y="34216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00514" y="33439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893710" y="34216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383552" y="34013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1326885" y="5518587"/>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3623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760163" y="638978"/>
            <a:ext cx="10653311" cy="5376232"/>
          </a:xfrm>
        </p:spPr>
        <p:txBody>
          <a:bodyPr>
            <a:normAutofit/>
          </a:bodyPr>
          <a:lstStyle/>
          <a:p>
            <a:pPr algn="ctr" rtl="0" fontAlgn="base">
              <a:lnSpc>
                <a:spcPts val="4125"/>
              </a:lnSpc>
              <a:buNone/>
            </a:pPr>
            <a:r>
              <a:rPr lang="lt-LT" sz="4400" b="0" i="0" u="none" strike="noStrike">
                <a:solidFill>
                  <a:srgbClr val="000000"/>
                </a:solidFill>
                <a:effectLst/>
                <a:latin typeface="Calibri" panose="020F0502020204030204" pitchFamily="34" charset="0"/>
              </a:rPr>
              <a:t>Dėl papildomai iškilusių klausimų galite kreiptis:</a:t>
            </a:r>
            <a:r>
              <a:rPr lang="en-US" sz="4400" b="0" i="0">
                <a:solidFill>
                  <a:srgbClr val="000000"/>
                </a:solidFill>
                <a:effectLst/>
                <a:latin typeface="Calibri" panose="020F0502020204030204" pitchFamily="34" charset="0"/>
              </a:rPr>
              <a:t>​</a:t>
            </a:r>
            <a:br>
              <a:rPr lang="en-US" b="0" i="0">
                <a:solidFill>
                  <a:srgbClr val="000000"/>
                </a:solidFill>
                <a:effectLst/>
                <a:latin typeface="Segoe UI" panose="020B0502040204020203" pitchFamily="34" charset="0"/>
              </a:rPr>
            </a:br>
            <a:r>
              <a:rPr lang="lt-LT" sz="4400" b="0" i="0">
                <a:solidFill>
                  <a:srgbClr val="000000"/>
                </a:solidFill>
                <a:effectLst/>
                <a:latin typeface="Calibri" panose="020F0502020204030204" pitchFamily="34" charset="0"/>
              </a:rPr>
              <a:t>​</a:t>
            </a:r>
            <a:br>
              <a:rPr lang="lt-LT" b="0" i="0">
                <a:solidFill>
                  <a:srgbClr val="000000"/>
                </a:solidFill>
                <a:effectLst/>
                <a:latin typeface="Segoe UI" panose="020B0502040204020203" pitchFamily="34" charset="0"/>
              </a:rPr>
            </a:br>
            <a:r>
              <a:rPr lang="lt-LT" sz="4400" b="0" i="0" u="none" strike="noStrike">
                <a:solidFill>
                  <a:srgbClr val="000000"/>
                </a:solidFill>
                <a:effectLst/>
                <a:latin typeface="Calibri" panose="020F0502020204030204" pitchFamily="34" charset="0"/>
              </a:rPr>
              <a:t>el. paštu </a:t>
            </a:r>
            <a:r>
              <a:rPr lang="lt-LT" sz="4400" b="1" i="0" u="sng" strike="noStrike" err="1">
                <a:solidFill>
                  <a:srgbClr val="0563C1"/>
                </a:solidFill>
                <a:effectLst/>
                <a:latin typeface="Calibri" panose="020F0502020204030204" pitchFamily="34" charset="0"/>
                <a:hlinkClick r:id="rId3"/>
              </a:rPr>
              <a:t>pagalba@vpt.lt</a:t>
            </a:r>
            <a:r>
              <a:rPr lang="lt-LT" sz="4400" b="1" i="0" u="none" strike="noStrike">
                <a:solidFill>
                  <a:srgbClr val="000000"/>
                </a:solidFill>
                <a:effectLst/>
                <a:latin typeface="Calibri" panose="020F0502020204030204" pitchFamily="34" charset="0"/>
              </a:rPr>
              <a:t> </a:t>
            </a:r>
            <a:r>
              <a:rPr lang="en-US" sz="4400" b="0" i="0">
                <a:solidFill>
                  <a:srgbClr val="000000"/>
                </a:solidFill>
                <a:effectLst/>
                <a:latin typeface="Calibri" panose="020F0502020204030204" pitchFamily="34" charset="0"/>
              </a:rPr>
              <a:t>​</a:t>
            </a:r>
            <a:br>
              <a:rPr lang="en-US" b="0" i="0">
                <a:solidFill>
                  <a:srgbClr val="000000"/>
                </a:solidFill>
                <a:effectLst/>
                <a:latin typeface="Segoe UI" panose="020B0502040204020203" pitchFamily="34" charset="0"/>
              </a:rPr>
            </a:br>
            <a:r>
              <a:rPr lang="lt-LT" sz="4400" b="0" i="0" u="none" strike="noStrike">
                <a:solidFill>
                  <a:srgbClr val="000000"/>
                </a:solidFill>
                <a:effectLst/>
                <a:latin typeface="Calibri" panose="020F0502020204030204" pitchFamily="34" charset="0"/>
              </a:rPr>
              <a:t>(darbo dienomis – visą darbo dieną) </a:t>
            </a:r>
            <a:r>
              <a:rPr lang="en-US" sz="4400" b="0" i="0">
                <a:solidFill>
                  <a:srgbClr val="000000"/>
                </a:solidFill>
                <a:effectLst/>
                <a:latin typeface="Calibri" panose="020F0502020204030204" pitchFamily="34" charset="0"/>
              </a:rPr>
              <a:t>​</a:t>
            </a:r>
            <a:br>
              <a:rPr lang="en-US" b="0" i="0">
                <a:solidFill>
                  <a:srgbClr val="000000"/>
                </a:solidFill>
                <a:effectLst/>
                <a:latin typeface="Segoe UI" panose="020B0502040204020203" pitchFamily="34" charset="0"/>
              </a:rPr>
            </a:br>
            <a:r>
              <a:rPr lang="lt-LT" sz="4400" b="0" i="0">
                <a:solidFill>
                  <a:srgbClr val="000000"/>
                </a:solidFill>
                <a:effectLst/>
                <a:latin typeface="Calibri" panose="020F0502020204030204" pitchFamily="34" charset="0"/>
              </a:rPr>
              <a:t>​</a:t>
            </a:r>
            <a:br>
              <a:rPr lang="lt-LT" b="0" i="0">
                <a:solidFill>
                  <a:srgbClr val="000000"/>
                </a:solidFill>
                <a:effectLst/>
                <a:latin typeface="Segoe UI" panose="020B0502040204020203" pitchFamily="34" charset="0"/>
              </a:rPr>
            </a:br>
            <a:r>
              <a:rPr lang="lt-LT" sz="4400" b="0" i="0" u="none" strike="noStrike">
                <a:solidFill>
                  <a:srgbClr val="000000"/>
                </a:solidFill>
                <a:effectLst/>
                <a:latin typeface="Calibri" panose="020F0502020204030204" pitchFamily="34" charset="0"/>
              </a:rPr>
              <a:t>tel. </a:t>
            </a:r>
            <a:r>
              <a:rPr lang="lt-LT" sz="4400" b="1" i="0" u="none" strike="noStrike">
                <a:solidFill>
                  <a:srgbClr val="4472C4"/>
                </a:solidFill>
                <a:effectLst/>
                <a:latin typeface="Calibri" panose="020F0502020204030204" pitchFamily="34" charset="0"/>
              </a:rPr>
              <a:t>+370 5 219 7000 </a:t>
            </a:r>
            <a:r>
              <a:rPr lang="en-US" sz="4400" b="0" i="0">
                <a:solidFill>
                  <a:srgbClr val="000000"/>
                </a:solidFill>
                <a:effectLst/>
                <a:latin typeface="Calibri" panose="020F0502020204030204" pitchFamily="34" charset="0"/>
              </a:rPr>
              <a:t>​</a:t>
            </a:r>
            <a:br>
              <a:rPr lang="en-US" b="0" i="0">
                <a:solidFill>
                  <a:srgbClr val="000000"/>
                </a:solidFill>
                <a:effectLst/>
                <a:latin typeface="Segoe UI" panose="020B0502040204020203" pitchFamily="34" charset="0"/>
              </a:rPr>
            </a:br>
            <a:r>
              <a:rPr lang="lt-LT" sz="4400" b="0" i="0" u="none" strike="noStrike">
                <a:solidFill>
                  <a:srgbClr val="000000"/>
                </a:solidFill>
                <a:effectLst/>
                <a:latin typeface="Calibri" panose="020F0502020204030204" pitchFamily="34" charset="0"/>
              </a:rPr>
              <a:t>(darbo dienomis 8 – 12 val.)</a:t>
            </a:r>
            <a:br>
              <a:rPr lang="lt-LT" b="0" i="0">
                <a:solidFill>
                  <a:srgbClr val="000000"/>
                </a:solidFill>
                <a:effectLst/>
                <a:latin typeface="Segoe UI" panose="020B0502040204020203" pitchFamily="34" charset="0"/>
              </a:rPr>
            </a:br>
            <a:br>
              <a:rPr lang="lt-LT"/>
            </a:br>
            <a:endParaRPr lang="en-US"/>
          </a:p>
        </p:txBody>
      </p:sp>
    </p:spTree>
    <p:extLst>
      <p:ext uri="{BB962C8B-B14F-4D97-AF65-F5344CB8AC3E}">
        <p14:creationId xmlns:p14="http://schemas.microsoft.com/office/powerpoint/2010/main" val="39957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FD0CDC5A-78C0-F068-FF3F-A5782E20F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48" y="1365215"/>
            <a:ext cx="9666312" cy="549938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741340" y="220548"/>
            <a:ext cx="8709320" cy="810627"/>
          </a:xfrm>
        </p:spPr>
        <p:txBody>
          <a:bodyPr>
            <a:noAutofit/>
          </a:bodyPr>
          <a:lstStyle/>
          <a:p>
            <a:pPr algn="ctr"/>
            <a:r>
              <a:rPr lang="lt-LT" sz="3600" b="1"/>
              <a:t>Preliminariosios sutarties perkėlimas į CVP IS sistemą</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357745" y="2207491"/>
            <a:ext cx="175491" cy="1951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
        <p:nvSpPr>
          <p:cNvPr id="5" name="TextBox 4">
            <a:extLst>
              <a:ext uri="{FF2B5EF4-FFF2-40B4-BE49-F238E27FC236}">
                <a16:creationId xmlns:a16="http://schemas.microsoft.com/office/drawing/2014/main" id="{8EB17D47-4E48-FAD2-3887-576016BF07C5}"/>
              </a:ext>
            </a:extLst>
          </p:cNvPr>
          <p:cNvSpPr txBox="1"/>
          <p:nvPr/>
        </p:nvSpPr>
        <p:spPr>
          <a:xfrm>
            <a:off x="325248" y="1138429"/>
            <a:ext cx="4000946" cy="369332"/>
          </a:xfrm>
          <a:prstGeom prst="rect">
            <a:avLst/>
          </a:prstGeom>
          <a:solidFill>
            <a:schemeClr val="accent4">
              <a:lumMod val="20000"/>
              <a:lumOff val="80000"/>
            </a:schemeClr>
          </a:solidFill>
        </p:spPr>
        <p:txBody>
          <a:bodyPr wrap="square" rtlCol="0">
            <a:spAutoFit/>
          </a:bodyPr>
          <a:lstStyle/>
          <a:p>
            <a:r>
              <a:rPr lang="lt-LT"/>
              <a:t>Pasirinkti „Pirkimo rezultatų suvedimas“</a:t>
            </a:r>
            <a:endParaRPr lang="en-US"/>
          </a:p>
        </p:txBody>
      </p:sp>
      <p:cxnSp>
        <p:nvCxnSpPr>
          <p:cNvPr id="8" name="Tiesioji rodyklės jungtis 7">
            <a:extLst>
              <a:ext uri="{FF2B5EF4-FFF2-40B4-BE49-F238E27FC236}">
                <a16:creationId xmlns:a16="http://schemas.microsoft.com/office/drawing/2014/main" id="{D45BDE99-E955-5FD2-8F51-576DB760E871}"/>
              </a:ext>
            </a:extLst>
          </p:cNvPr>
          <p:cNvCxnSpPr>
            <a:cxnSpLocks/>
          </p:cNvCxnSpPr>
          <p:nvPr/>
        </p:nvCxnSpPr>
        <p:spPr>
          <a:xfrm flipH="1">
            <a:off x="1828800" y="1507761"/>
            <a:ext cx="297028" cy="1632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83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548436"/>
            <a:ext cx="7710899" cy="457949"/>
          </a:xfrm>
        </p:spPr>
        <p:txBody>
          <a:bodyPr>
            <a:noAutofit/>
          </a:bodyPr>
          <a:lstStyle/>
          <a:p>
            <a:pPr algn="ctr"/>
            <a:r>
              <a:rPr lang="lt-LT" sz="3600" b="1"/>
              <a:t>Preliminariosios sutarties perkėlimas į CVP IS sistemą</a:t>
            </a:r>
            <a:endParaRPr lang="en-US" sz="3600" b="1"/>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pic>
        <p:nvPicPr>
          <p:cNvPr id="1032" name="Picture 8">
            <a:extLst>
              <a:ext uri="{FF2B5EF4-FFF2-40B4-BE49-F238E27FC236}">
                <a16:creationId xmlns:a16="http://schemas.microsoft.com/office/drawing/2014/main" id="{8BFC360C-60C0-50B2-2D9E-0F895BC43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30" y="2192634"/>
            <a:ext cx="10279593" cy="20465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2">
            <a:extLst>
              <a:ext uri="{FF2B5EF4-FFF2-40B4-BE49-F238E27FC236}">
                <a16:creationId xmlns:a16="http://schemas.microsoft.com/office/drawing/2014/main" id="{542A632E-CCA3-5E2F-005B-BB9E11D96360}"/>
              </a:ext>
            </a:extLst>
          </p:cNvPr>
          <p:cNvSpPr txBox="1"/>
          <p:nvPr/>
        </p:nvSpPr>
        <p:spPr>
          <a:xfrm>
            <a:off x="1074207" y="1469562"/>
            <a:ext cx="2382419"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Privalomas laukas</a:t>
            </a:r>
            <a:endParaRPr lang="en-US"/>
          </a:p>
        </p:txBody>
      </p:sp>
      <p:sp>
        <p:nvSpPr>
          <p:cNvPr id="23" name="TextBox 2">
            <a:extLst>
              <a:ext uri="{FF2B5EF4-FFF2-40B4-BE49-F238E27FC236}">
                <a16:creationId xmlns:a16="http://schemas.microsoft.com/office/drawing/2014/main" id="{AD53A188-9AAB-E9D9-66B2-80A0162160CC}"/>
              </a:ext>
            </a:extLst>
          </p:cNvPr>
          <p:cNvSpPr txBox="1"/>
          <p:nvPr/>
        </p:nvSpPr>
        <p:spPr>
          <a:xfrm>
            <a:off x="1074030" y="1829448"/>
            <a:ext cx="365006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Neprivalomas laukas </a:t>
            </a:r>
            <a:endParaRPr lang="en-US"/>
          </a:p>
        </p:txBody>
      </p:sp>
      <p:sp>
        <p:nvSpPr>
          <p:cNvPr id="25" name="Arrow: Right 24">
            <a:extLst>
              <a:ext uri="{FF2B5EF4-FFF2-40B4-BE49-F238E27FC236}">
                <a16:creationId xmlns:a16="http://schemas.microsoft.com/office/drawing/2014/main" id="{329F0606-EC1B-BAB1-6105-9FEA3FEECDD0}"/>
              </a:ext>
            </a:extLst>
          </p:cNvPr>
          <p:cNvSpPr/>
          <p:nvPr/>
        </p:nvSpPr>
        <p:spPr>
          <a:xfrm>
            <a:off x="3007876" y="155629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8" name="Arrow: Right 27">
            <a:extLst>
              <a:ext uri="{FF2B5EF4-FFF2-40B4-BE49-F238E27FC236}">
                <a16:creationId xmlns:a16="http://schemas.microsoft.com/office/drawing/2014/main" id="{B932833B-9E71-3E57-A4FA-C677543F1A84}"/>
              </a:ext>
            </a:extLst>
          </p:cNvPr>
          <p:cNvSpPr/>
          <p:nvPr/>
        </p:nvSpPr>
        <p:spPr>
          <a:xfrm>
            <a:off x="3317157" y="1943497"/>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2" name="Arrow: Right 31">
            <a:extLst>
              <a:ext uri="{FF2B5EF4-FFF2-40B4-BE49-F238E27FC236}">
                <a16:creationId xmlns:a16="http://schemas.microsoft.com/office/drawing/2014/main" id="{4026C83A-C6B5-2EA1-B202-BCB275C6150C}"/>
              </a:ext>
            </a:extLst>
          </p:cNvPr>
          <p:cNvSpPr/>
          <p:nvPr/>
        </p:nvSpPr>
        <p:spPr>
          <a:xfrm>
            <a:off x="297003" y="286323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3" name="Arrow: Right 32">
            <a:extLst>
              <a:ext uri="{FF2B5EF4-FFF2-40B4-BE49-F238E27FC236}">
                <a16:creationId xmlns:a16="http://schemas.microsoft.com/office/drawing/2014/main" id="{5FEF03B4-4B03-FF75-16F5-0353F815E90E}"/>
              </a:ext>
            </a:extLst>
          </p:cNvPr>
          <p:cNvSpPr/>
          <p:nvPr/>
        </p:nvSpPr>
        <p:spPr>
          <a:xfrm>
            <a:off x="297003" y="381055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0">
            <a:extLst>
              <a:ext uri="{FF2B5EF4-FFF2-40B4-BE49-F238E27FC236}">
                <a16:creationId xmlns:a16="http://schemas.microsoft.com/office/drawing/2014/main" id="{E4588928-50C8-3DAB-1BA5-363AC1E4171B}"/>
              </a:ext>
            </a:extLst>
          </p:cNvPr>
          <p:cNvSpPr txBox="1"/>
          <p:nvPr/>
        </p:nvSpPr>
        <p:spPr>
          <a:xfrm>
            <a:off x="1074030" y="4260230"/>
            <a:ext cx="10279592" cy="1754326"/>
          </a:xfrm>
          <a:prstGeom prst="rect">
            <a:avLst/>
          </a:prstGeom>
          <a:solidFill>
            <a:schemeClr val="accent4">
              <a:lumMod val="20000"/>
              <a:lumOff val="80000"/>
            </a:schemeClr>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lt-LT"/>
              <a:t>Pildydami lauką „Pavadinimas“ nurodykite ne tik identišką pavadinimą, kuris buvo nurodytas senoje CVP IS, bet ir </a:t>
            </a:r>
            <a:r>
              <a:rPr lang="lt-LT" kern="100">
                <a:effectLst/>
                <a:ea typeface="Aptos" panose="020B0004020202020204" pitchFamily="34" charset="0"/>
                <a:cs typeface="Arial" panose="020B0604020202020204" pitchFamily="34" charset="0"/>
              </a:rPr>
              <a:t>senoje sistemoje suteiktą </a:t>
            </a:r>
            <a:r>
              <a:rPr lang="lt-LT" b="1" kern="100">
                <a:effectLst/>
                <a:ea typeface="Aptos" panose="020B0004020202020204" pitchFamily="34" charset="0"/>
                <a:cs typeface="Arial" panose="020B0604020202020204" pitchFamily="34" charset="0"/>
              </a:rPr>
              <a:t>pirkimo numerį Nr.</a:t>
            </a:r>
            <a:r>
              <a:rPr lang="lt-LT" kern="100">
                <a:effectLst/>
                <a:ea typeface="Aptos" panose="020B0004020202020204" pitchFamily="34" charset="0"/>
                <a:cs typeface="Arial" panose="020B0604020202020204" pitchFamily="34" charset="0"/>
              </a:rPr>
              <a:t>, pvz., Maisto produktų pirkimas (seno CVP IS Nr. XXXXX)</a:t>
            </a:r>
            <a:r>
              <a:rPr lang="en-GB" kern="100">
                <a:effectLst/>
                <a:ea typeface="Aptos" panose="020B0004020202020204" pitchFamily="34" charset="0"/>
                <a:cs typeface="Arial" panose="020B0604020202020204" pitchFamily="34" charset="0"/>
              </a:rPr>
              <a:t>. </a:t>
            </a:r>
            <a:endParaRPr lang="lt-LT" kern="100">
              <a:solidFill>
                <a:srgbClr val="FF0000"/>
              </a:solidFill>
              <a:effectLst/>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lt-LT"/>
              <a:t>Užpildomas pirkimo aprašymo laukas, nurodant, pavyzdžiui „</a:t>
            </a:r>
            <a:r>
              <a:rPr lang="lt-LT" kern="100">
                <a:effectLst/>
                <a:ea typeface="Aptos" panose="020B0004020202020204" pitchFamily="34" charset="0"/>
                <a:cs typeface="Times New Roman" panose="02020603050405020304" pitchFamily="18" charset="0"/>
              </a:rPr>
              <a:t>Šioje preliminarioje sutartyje yra tęsiamas senoje </a:t>
            </a:r>
            <a:r>
              <a:rPr lang="lt-LT" kern="100">
                <a:ea typeface="Aptos" panose="020B0004020202020204" pitchFamily="34" charset="0"/>
                <a:cs typeface="Times New Roman" panose="02020603050405020304" pitchFamily="18" charset="0"/>
              </a:rPr>
              <a:t>CVP IS</a:t>
            </a:r>
            <a:r>
              <a:rPr lang="lt-LT" kern="100">
                <a:effectLst/>
                <a:ea typeface="Aptos" panose="020B0004020202020204" pitchFamily="34" charset="0"/>
                <a:cs typeface="Times New Roman" panose="02020603050405020304" pitchFamily="18" charset="0"/>
              </a:rPr>
              <a:t> 20XX-XX-XX paskelbtas atnaujintas varžymasis Nr. XXXXXX. </a:t>
            </a:r>
            <a:r>
              <a:rPr lang="lt-LT">
                <a:effectLst/>
                <a:ea typeface="Aptos" panose="020B0004020202020204" pitchFamily="34" charset="0"/>
                <a:cs typeface="Arial" panose="020B0604020202020204" pitchFamily="34" charset="0"/>
              </a:rPr>
              <a:t>Pirkimo dokumentai ir kvietimai tiekėjams yra paskelbti senoje CVP IS, tiesioginė nuoroda: xxxxx</a:t>
            </a:r>
            <a:endParaRPr lang="en-GB" kern="100">
              <a:effectLst/>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D6B1544-6962-33D7-27A5-867E261E7473}"/>
              </a:ext>
            </a:extLst>
          </p:cNvPr>
          <p:cNvSpPr txBox="1"/>
          <p:nvPr/>
        </p:nvSpPr>
        <p:spPr>
          <a:xfrm>
            <a:off x="1074030" y="6124898"/>
            <a:ext cx="9249841" cy="369332"/>
          </a:xfrm>
          <a:prstGeom prst="rect">
            <a:avLst/>
          </a:prstGeom>
          <a:solidFill>
            <a:schemeClr val="accent4">
              <a:lumMod val="20000"/>
              <a:lumOff val="80000"/>
            </a:schemeClr>
          </a:solidFill>
        </p:spPr>
        <p:txBody>
          <a:bodyPr wrap="square">
            <a:spAutoFit/>
          </a:bodyPr>
          <a:lstStyle/>
          <a:p>
            <a:r>
              <a:rPr lang="lt-LT"/>
              <a:t>Nurodant pirkimo objekto tipą, prašome nesirinkti „su darbais susijusios paslaugos“</a:t>
            </a:r>
          </a:p>
        </p:txBody>
      </p:sp>
    </p:spTree>
    <p:extLst>
      <p:ext uri="{BB962C8B-B14F-4D97-AF65-F5344CB8AC3E}">
        <p14:creationId xmlns:p14="http://schemas.microsoft.com/office/powerpoint/2010/main" val="97001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5" name="Pavadinimas 1">
            <a:extLst>
              <a:ext uri="{FF2B5EF4-FFF2-40B4-BE49-F238E27FC236}">
                <a16:creationId xmlns:a16="http://schemas.microsoft.com/office/drawing/2014/main" id="{4DF13B51-B7B9-2F62-11F1-D8106C60FD27}"/>
              </a:ext>
            </a:extLst>
          </p:cNvPr>
          <p:cNvSpPr txBox="1">
            <a:spLocks/>
          </p:cNvSpPr>
          <p:nvPr/>
        </p:nvSpPr>
        <p:spPr>
          <a:xfrm>
            <a:off x="463522" y="784387"/>
            <a:ext cx="7008696" cy="416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400" b="1"/>
          </a:p>
        </p:txBody>
      </p:sp>
      <p:sp>
        <p:nvSpPr>
          <p:cNvPr id="16" name="Pavadinimas 1">
            <a:extLst>
              <a:ext uri="{FF2B5EF4-FFF2-40B4-BE49-F238E27FC236}">
                <a16:creationId xmlns:a16="http://schemas.microsoft.com/office/drawing/2014/main" id="{3E467487-4809-5E6C-E8CB-4071CD8DFBB6}"/>
              </a:ext>
            </a:extLst>
          </p:cNvPr>
          <p:cNvSpPr>
            <a:spLocks noGrp="1"/>
          </p:cNvSpPr>
          <p:nvPr>
            <p:ph type="title"/>
          </p:nvPr>
        </p:nvSpPr>
        <p:spPr>
          <a:xfrm>
            <a:off x="2095220" y="271528"/>
            <a:ext cx="7710899" cy="457949"/>
          </a:xfrm>
        </p:spPr>
        <p:txBody>
          <a:bodyPr>
            <a:noAutofit/>
          </a:bodyPr>
          <a:lstStyle/>
          <a:p>
            <a:pPr algn="ctr"/>
            <a:r>
              <a:rPr lang="lt-LT" sz="3600" b="1"/>
              <a:t>Preliminariosios sutarties perkėlimas į CVP IS sistemą</a:t>
            </a:r>
            <a:endParaRPr lang="en-US" sz="3600" b="1"/>
          </a:p>
        </p:txBody>
      </p:sp>
      <p:pic>
        <p:nvPicPr>
          <p:cNvPr id="2050" name="Picture 2">
            <a:extLst>
              <a:ext uri="{FF2B5EF4-FFF2-40B4-BE49-F238E27FC236}">
                <a16:creationId xmlns:a16="http://schemas.microsoft.com/office/drawing/2014/main" id="{8F17E065-A0EC-7972-DB59-500C32993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49" y="1269242"/>
            <a:ext cx="10133607" cy="14388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BD2601F9-212C-B793-5DF6-FFDD69FC2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4750" y="-1265238"/>
            <a:ext cx="17611725"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45AD88A-B20A-790D-8B26-8020EBEAB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0" y="-1265238"/>
            <a:ext cx="17716500" cy="264795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5">
            <a:extLst>
              <a:ext uri="{FF2B5EF4-FFF2-40B4-BE49-F238E27FC236}">
                <a16:creationId xmlns:a16="http://schemas.microsoft.com/office/drawing/2014/main" id="{4CA1EC57-1729-CBEA-1CDC-C2562E81E99C}"/>
              </a:ext>
            </a:extLst>
          </p:cNvPr>
          <p:cNvSpPr txBox="1"/>
          <p:nvPr/>
        </p:nvSpPr>
        <p:spPr>
          <a:xfrm>
            <a:off x="1084054" y="2723319"/>
            <a:ext cx="973323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solidFill>
                  <a:srgbClr val="FF0000"/>
                </a:solidFill>
              </a:rPr>
              <a:t>SVARBU</a:t>
            </a:r>
            <a:r>
              <a:rPr lang="en-US">
                <a:solidFill>
                  <a:srgbClr val="FF0000"/>
                </a:solidFill>
              </a:rPr>
              <a:t>!</a:t>
            </a:r>
            <a:r>
              <a:rPr lang="lt-LT"/>
              <a:t> Pasirinkus pirkimo objektą „Paslaugos“, atsiranda papildomas laukas, kurio prašome nepildyti</a:t>
            </a:r>
            <a:endParaRPr lang="en-US"/>
          </a:p>
        </p:txBody>
      </p:sp>
      <p:pic>
        <p:nvPicPr>
          <p:cNvPr id="2054" name="Picture 6">
            <a:extLst>
              <a:ext uri="{FF2B5EF4-FFF2-40B4-BE49-F238E27FC236}">
                <a16:creationId xmlns:a16="http://schemas.microsoft.com/office/drawing/2014/main" id="{EF9ABB7F-1147-29AF-2E5D-4521678226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49" y="1397927"/>
            <a:ext cx="990600" cy="3429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A561F36-B4C6-C5D7-FB12-45FAE178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3949" y="3092651"/>
            <a:ext cx="10133607" cy="46049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18">
            <a:extLst>
              <a:ext uri="{FF2B5EF4-FFF2-40B4-BE49-F238E27FC236}">
                <a16:creationId xmlns:a16="http://schemas.microsoft.com/office/drawing/2014/main" id="{8013B0A7-41AB-BD9D-BD8E-51F8B9137DDF}"/>
              </a:ext>
            </a:extLst>
          </p:cNvPr>
          <p:cNvSpPr txBox="1"/>
          <p:nvPr/>
        </p:nvSpPr>
        <p:spPr>
          <a:xfrm>
            <a:off x="1084054" y="3568331"/>
            <a:ext cx="973323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800" b="0" i="0" u="none" strike="noStrike">
                <a:solidFill>
                  <a:srgbClr val="FF0000"/>
                </a:solidFill>
                <a:effectLst/>
                <a:latin typeface="Calibri" panose="020F0502020204030204" pitchFamily="34" charset="0"/>
              </a:rPr>
              <a:t>SVARBU</a:t>
            </a:r>
            <a:r>
              <a:rPr lang="en-US" sz="1800" b="0" i="0" u="none" strike="noStrike">
                <a:solidFill>
                  <a:srgbClr val="FF0000"/>
                </a:solidFill>
                <a:effectLst/>
                <a:latin typeface="Calibri" panose="020F0502020204030204" pitchFamily="34" charset="0"/>
              </a:rPr>
              <a:t>!</a:t>
            </a:r>
            <a:r>
              <a:rPr lang="lt-LT" sz="1800" b="0" i="0" u="none" strike="noStrike">
                <a:solidFill>
                  <a:srgbClr val="000000"/>
                </a:solidFill>
                <a:effectLst/>
                <a:latin typeface="Calibri" panose="020F0502020204030204" pitchFamily="34" charset="0"/>
              </a:rPr>
              <a:t> Pasirinkus pirkimo objektą „Darbai“, atsiranda papildomi laukai. Lauke „Kita sutarties forma“ nurodoma „Darbų sutartis“. Kitų laukų prašome nepildyti</a:t>
            </a:r>
            <a:endParaRPr lang="en-US"/>
          </a:p>
        </p:txBody>
      </p:sp>
      <p:pic>
        <p:nvPicPr>
          <p:cNvPr id="1026" name="Picture 2">
            <a:extLst>
              <a:ext uri="{FF2B5EF4-FFF2-40B4-BE49-F238E27FC236}">
                <a16:creationId xmlns:a16="http://schemas.microsoft.com/office/drawing/2014/main" id="{D0ED2BE1-6179-2D60-69C3-1DE0CD62FF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949" y="4235097"/>
            <a:ext cx="8882743" cy="1396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a:extLst>
              <a:ext uri="{FF2B5EF4-FFF2-40B4-BE49-F238E27FC236}">
                <a16:creationId xmlns:a16="http://schemas.microsoft.com/office/drawing/2014/main" id="{0946D238-BBDF-6089-332F-DFEBF45B1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54" y="5309290"/>
            <a:ext cx="990600" cy="342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76EBCF-D9D2-E800-F948-CAD5498CF964}"/>
              </a:ext>
            </a:extLst>
          </p:cNvPr>
          <p:cNvSpPr/>
          <p:nvPr/>
        </p:nvSpPr>
        <p:spPr>
          <a:xfrm>
            <a:off x="1217722" y="5372278"/>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68297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19" name="Arrow: Right 11">
            <a:extLst>
              <a:ext uri="{FF2B5EF4-FFF2-40B4-BE49-F238E27FC236}">
                <a16:creationId xmlns:a16="http://schemas.microsoft.com/office/drawing/2014/main" id="{75A00CE5-0D58-EEB8-7EA9-7EDA02AC092D}"/>
              </a:ext>
            </a:extLst>
          </p:cNvPr>
          <p:cNvSpPr/>
          <p:nvPr/>
        </p:nvSpPr>
        <p:spPr>
          <a:xfrm>
            <a:off x="556217" y="35142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pic>
        <p:nvPicPr>
          <p:cNvPr id="3074" name="Picture 2">
            <a:extLst>
              <a:ext uri="{FF2B5EF4-FFF2-40B4-BE49-F238E27FC236}">
                <a16:creationId xmlns:a16="http://schemas.microsoft.com/office/drawing/2014/main" id="{A05D4966-C4FD-2717-1334-16FC4C9BC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232" y="1350689"/>
            <a:ext cx="9327918" cy="1367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CBCB5C9-ECFF-EC3B-872B-77ECAEC33AB0}"/>
              </a:ext>
            </a:extLst>
          </p:cNvPr>
          <p:cNvPicPr>
            <a:picLocks noChangeAspect="1"/>
          </p:cNvPicPr>
          <p:nvPr/>
        </p:nvPicPr>
        <p:blipFill>
          <a:blip r:embed="rId4"/>
          <a:stretch>
            <a:fillRect/>
          </a:stretch>
        </p:blipFill>
        <p:spPr>
          <a:xfrm>
            <a:off x="1199232" y="3284674"/>
            <a:ext cx="10291209" cy="893247"/>
          </a:xfrm>
          <a:prstGeom prst="rect">
            <a:avLst/>
          </a:prstGeom>
        </p:spPr>
      </p:pic>
      <p:sp>
        <p:nvSpPr>
          <p:cNvPr id="9" name="Arrow: Right 11">
            <a:extLst>
              <a:ext uri="{FF2B5EF4-FFF2-40B4-BE49-F238E27FC236}">
                <a16:creationId xmlns:a16="http://schemas.microsoft.com/office/drawing/2014/main" id="{9570B7E3-9E8F-CAA2-2715-5160577350EA}"/>
              </a:ext>
            </a:extLst>
          </p:cNvPr>
          <p:cNvSpPr/>
          <p:nvPr/>
        </p:nvSpPr>
        <p:spPr>
          <a:xfrm>
            <a:off x="556218" y="3995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vadinimas 1">
            <a:extLst>
              <a:ext uri="{FF2B5EF4-FFF2-40B4-BE49-F238E27FC236}">
                <a16:creationId xmlns:a16="http://schemas.microsoft.com/office/drawing/2014/main" id="{1BEE7EA5-53E8-BE90-59DE-96839B994088}"/>
              </a:ext>
            </a:extLst>
          </p:cNvPr>
          <p:cNvSpPr txBox="1">
            <a:spLocks/>
          </p:cNvSpPr>
          <p:nvPr/>
        </p:nvSpPr>
        <p:spPr>
          <a:xfrm>
            <a:off x="2283078" y="517100"/>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sp>
        <p:nvSpPr>
          <p:cNvPr id="12" name="TextBox 11">
            <a:extLst>
              <a:ext uri="{FF2B5EF4-FFF2-40B4-BE49-F238E27FC236}">
                <a16:creationId xmlns:a16="http://schemas.microsoft.com/office/drawing/2014/main" id="{8AFAA922-B903-2EA2-7CEB-76312A568E74}"/>
              </a:ext>
            </a:extLst>
          </p:cNvPr>
          <p:cNvSpPr txBox="1"/>
          <p:nvPr/>
        </p:nvSpPr>
        <p:spPr>
          <a:xfrm>
            <a:off x="1285069" y="2764475"/>
            <a:ext cx="9242081"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solidFill>
                <a:srgbClr val="FF0000"/>
              </a:solidFill>
            </a:endParaRPr>
          </a:p>
        </p:txBody>
      </p:sp>
      <p:sp>
        <p:nvSpPr>
          <p:cNvPr id="13" name="TextBox 12">
            <a:extLst>
              <a:ext uri="{FF2B5EF4-FFF2-40B4-BE49-F238E27FC236}">
                <a16:creationId xmlns:a16="http://schemas.microsoft.com/office/drawing/2014/main" id="{2317902C-CA44-2B21-6F09-970A44DA33D1}"/>
              </a:ext>
            </a:extLst>
          </p:cNvPr>
          <p:cNvSpPr txBox="1"/>
          <p:nvPr/>
        </p:nvSpPr>
        <p:spPr>
          <a:xfrm>
            <a:off x="1174781" y="4343037"/>
            <a:ext cx="9352370"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4" name="TextBox 3">
            <a:extLst>
              <a:ext uri="{FF2B5EF4-FFF2-40B4-BE49-F238E27FC236}">
                <a16:creationId xmlns:a16="http://schemas.microsoft.com/office/drawing/2014/main" id="{980E43FA-EA27-0661-1866-4AE84B911246}"/>
              </a:ext>
            </a:extLst>
          </p:cNvPr>
          <p:cNvSpPr txBox="1"/>
          <p:nvPr/>
        </p:nvSpPr>
        <p:spPr>
          <a:xfrm>
            <a:off x="1199232" y="4852703"/>
            <a:ext cx="9352371" cy="646331"/>
          </a:xfrm>
          <a:prstGeom prst="rect">
            <a:avLst/>
          </a:prstGeom>
          <a:solidFill>
            <a:schemeClr val="accent4">
              <a:lumMod val="20000"/>
              <a:lumOff val="80000"/>
            </a:schemeClr>
          </a:solidFill>
        </p:spPr>
        <p:txBody>
          <a:bodyPr wrap="square">
            <a:spAutoFit/>
          </a:bodyPr>
          <a:lstStyle/>
          <a:p>
            <a:r>
              <a:rPr lang="lt-LT"/>
              <a:t>Nurodant pirkimo būdą, prašome pasirinkti tokį pirkimo būdą, po kurio buvo sudaryta preliminarioji sutartis</a:t>
            </a:r>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sp>
        <p:nvSpPr>
          <p:cNvPr id="15" name="Pavadinimas 1">
            <a:extLst>
              <a:ext uri="{FF2B5EF4-FFF2-40B4-BE49-F238E27FC236}">
                <a16:creationId xmlns:a16="http://schemas.microsoft.com/office/drawing/2014/main" id="{8E882D20-26C0-1CFF-D9D4-71F6476BB416}"/>
              </a:ext>
            </a:extLst>
          </p:cNvPr>
          <p:cNvSpPr txBox="1">
            <a:spLocks/>
          </p:cNvSpPr>
          <p:nvPr/>
        </p:nvSpPr>
        <p:spPr>
          <a:xfrm>
            <a:off x="2240550" y="502955"/>
            <a:ext cx="7710899" cy="45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a:t>Preliminariosios sutarties perkėlimas į CVP IS sistemą</a:t>
            </a:r>
            <a:endParaRPr lang="en-US" sz="3600" b="1"/>
          </a:p>
        </p:txBody>
      </p:sp>
      <p:pic>
        <p:nvPicPr>
          <p:cNvPr id="1026" name="Picture 2">
            <a:extLst>
              <a:ext uri="{FF2B5EF4-FFF2-40B4-BE49-F238E27FC236}">
                <a16:creationId xmlns:a16="http://schemas.microsoft.com/office/drawing/2014/main" id="{7684404E-2EBD-6A27-9953-66F903551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168" y="1553340"/>
            <a:ext cx="10205883" cy="676405"/>
          </a:xfrm>
          <a:prstGeom prst="rect">
            <a:avLst/>
          </a:prstGeom>
          <a:noFill/>
          <a:extLst>
            <a:ext uri="{909E8E84-426E-40DD-AFC4-6F175D3DCCD1}">
              <a14:hiddenFill xmlns:a14="http://schemas.microsoft.com/office/drawing/2010/main">
                <a:solidFill>
                  <a:srgbClr val="FFFFFF"/>
                </a:solidFill>
              </a14:hiddenFill>
            </a:ext>
          </a:extLst>
        </p:spPr>
      </p:pic>
      <p:sp>
        <p:nvSpPr>
          <p:cNvPr id="17" name="Arrow: Right 16">
            <a:extLst>
              <a:ext uri="{FF2B5EF4-FFF2-40B4-BE49-F238E27FC236}">
                <a16:creationId xmlns:a16="http://schemas.microsoft.com/office/drawing/2014/main" id="{BC53294C-BCB8-50EA-5B31-ADAEACDFB9CD}"/>
              </a:ext>
            </a:extLst>
          </p:cNvPr>
          <p:cNvSpPr/>
          <p:nvPr/>
        </p:nvSpPr>
        <p:spPr>
          <a:xfrm>
            <a:off x="703440" y="15533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2" name="Rectangle 21">
            <a:extLst>
              <a:ext uri="{FF2B5EF4-FFF2-40B4-BE49-F238E27FC236}">
                <a16:creationId xmlns:a16="http://schemas.microsoft.com/office/drawing/2014/main" id="{F1AB78CB-F4F5-091F-11E5-542360C6EF27}"/>
              </a:ext>
            </a:extLst>
          </p:cNvPr>
          <p:cNvSpPr/>
          <p:nvPr/>
        </p:nvSpPr>
        <p:spPr>
          <a:xfrm>
            <a:off x="11255686" y="1784006"/>
            <a:ext cx="196227" cy="4541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9F256045-76B7-F83D-39A3-54C21815C5E1}"/>
              </a:ext>
            </a:extLst>
          </p:cNvPr>
          <p:cNvSpPr/>
          <p:nvPr/>
        </p:nvSpPr>
        <p:spPr>
          <a:xfrm>
            <a:off x="11524259" y="2084539"/>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1</a:t>
            </a:r>
            <a:endParaRPr lang="en-GB">
              <a:solidFill>
                <a:schemeClr val="tx1"/>
              </a:solidFill>
            </a:endParaRPr>
          </a:p>
        </p:txBody>
      </p:sp>
      <p:sp>
        <p:nvSpPr>
          <p:cNvPr id="24" name="TextBox 52">
            <a:extLst>
              <a:ext uri="{FF2B5EF4-FFF2-40B4-BE49-F238E27FC236}">
                <a16:creationId xmlns:a16="http://schemas.microsoft.com/office/drawing/2014/main" id="{26E2DDE5-8DF5-0A3F-D77B-90FCCE3E0D10}"/>
              </a:ext>
            </a:extLst>
          </p:cNvPr>
          <p:cNvSpPr txBox="1"/>
          <p:nvPr/>
        </p:nvSpPr>
        <p:spPr>
          <a:xfrm>
            <a:off x="1514168" y="2354941"/>
            <a:ext cx="246311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BVPŽ kodo pasirinkimas:</a:t>
            </a:r>
            <a:endParaRPr lang="en-US"/>
          </a:p>
        </p:txBody>
      </p:sp>
      <p:pic>
        <p:nvPicPr>
          <p:cNvPr id="1028" name="Picture 4">
            <a:extLst>
              <a:ext uri="{FF2B5EF4-FFF2-40B4-BE49-F238E27FC236}">
                <a16:creationId xmlns:a16="http://schemas.microsoft.com/office/drawing/2014/main" id="{0EEF6984-2C86-5BB7-9244-4E1DF658A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9781" y="2649661"/>
            <a:ext cx="7741060" cy="371324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37">
            <a:extLst>
              <a:ext uri="{FF2B5EF4-FFF2-40B4-BE49-F238E27FC236}">
                <a16:creationId xmlns:a16="http://schemas.microsoft.com/office/drawing/2014/main" id="{54DF3442-D0A6-B9D9-D208-BE46B65A1517}"/>
              </a:ext>
            </a:extLst>
          </p:cNvPr>
          <p:cNvSpPr txBox="1"/>
          <p:nvPr/>
        </p:nvSpPr>
        <p:spPr>
          <a:xfrm>
            <a:off x="4869861" y="5704591"/>
            <a:ext cx="3059897"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Pasirinktas BVPŽ kodas matomas prie pasirinktų elementų</a:t>
            </a:r>
            <a:endParaRPr lang="en-US"/>
          </a:p>
        </p:txBody>
      </p:sp>
      <p:pic>
        <p:nvPicPr>
          <p:cNvPr id="1032" name="Picture 8">
            <a:extLst>
              <a:ext uri="{FF2B5EF4-FFF2-40B4-BE49-F238E27FC236}">
                <a16:creationId xmlns:a16="http://schemas.microsoft.com/office/drawing/2014/main" id="{139D0761-BCB6-DB09-84B5-2D0BBCC85C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7083" y="5322910"/>
            <a:ext cx="7486917" cy="12426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5B10B8B5-AF3D-08E7-60A5-F125332F1445}"/>
              </a:ext>
            </a:extLst>
          </p:cNvPr>
          <p:cNvCxnSpPr>
            <a:cxnSpLocks/>
          </p:cNvCxnSpPr>
          <p:nvPr/>
        </p:nvCxnSpPr>
        <p:spPr>
          <a:xfrm flipH="1" flipV="1">
            <a:off x="3448937" y="5464380"/>
            <a:ext cx="1460252" cy="3624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39BEE526-B6E9-3D62-A865-D056D697ED7C}"/>
              </a:ext>
            </a:extLst>
          </p:cNvPr>
          <p:cNvSpPr/>
          <p:nvPr/>
        </p:nvSpPr>
        <p:spPr>
          <a:xfrm>
            <a:off x="4277885" y="3121846"/>
            <a:ext cx="391583" cy="307154"/>
          </a:xfrm>
          <a:prstGeom prst="ellipse">
            <a:avLst/>
          </a:prstGeom>
          <a:solidFill>
            <a:srgbClr val="FDEADA"/>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2</a:t>
            </a:r>
            <a:endParaRPr lang="en-GB">
              <a:solidFill>
                <a:schemeClr val="tx1"/>
              </a:solidFill>
            </a:endParaRPr>
          </a:p>
        </p:txBody>
      </p:sp>
      <p:sp>
        <p:nvSpPr>
          <p:cNvPr id="28" name="Rectangle 27">
            <a:extLst>
              <a:ext uri="{FF2B5EF4-FFF2-40B4-BE49-F238E27FC236}">
                <a16:creationId xmlns:a16="http://schemas.microsoft.com/office/drawing/2014/main" id="{96B654AA-6416-E76A-6F4C-07602157FCB3}"/>
              </a:ext>
            </a:extLst>
          </p:cNvPr>
          <p:cNvSpPr/>
          <p:nvPr/>
        </p:nvSpPr>
        <p:spPr>
          <a:xfrm>
            <a:off x="4669468" y="2757558"/>
            <a:ext cx="899929" cy="12426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9" name="Rectangle 28">
            <a:extLst>
              <a:ext uri="{FF2B5EF4-FFF2-40B4-BE49-F238E27FC236}">
                <a16:creationId xmlns:a16="http://schemas.microsoft.com/office/drawing/2014/main" id="{5B6741D6-30C8-30B0-16EC-B9ADE8E8583B}"/>
              </a:ext>
            </a:extLst>
          </p:cNvPr>
          <p:cNvSpPr/>
          <p:nvPr/>
        </p:nvSpPr>
        <p:spPr>
          <a:xfrm>
            <a:off x="4669468" y="3164018"/>
            <a:ext cx="1061221" cy="12985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0" name="TextBox 4">
            <a:extLst>
              <a:ext uri="{FF2B5EF4-FFF2-40B4-BE49-F238E27FC236}">
                <a16:creationId xmlns:a16="http://schemas.microsoft.com/office/drawing/2014/main" id="{DCB40CBC-E0C5-4815-0255-6BB11F990E77}"/>
              </a:ext>
            </a:extLst>
          </p:cNvPr>
          <p:cNvSpPr txBox="1"/>
          <p:nvPr/>
        </p:nvSpPr>
        <p:spPr>
          <a:xfrm>
            <a:off x="8610600" y="2423039"/>
            <a:ext cx="3047423" cy="646331"/>
          </a:xfrm>
          <a:prstGeom prst="rect">
            <a:avLst/>
          </a:prstGeom>
          <a:solidFill>
            <a:schemeClr val="accent4">
              <a:lumMod val="20000"/>
              <a:lumOff val="80000"/>
            </a:scheme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Norėdami išskleisti BVPŽ kodą spustelkite skaičių arba „+“ </a:t>
            </a:r>
            <a:endParaRPr lang="en-US"/>
          </a:p>
        </p:txBody>
      </p:sp>
      <p:cxnSp>
        <p:nvCxnSpPr>
          <p:cNvPr id="31" name="Straight Arrow Connector 30">
            <a:extLst>
              <a:ext uri="{FF2B5EF4-FFF2-40B4-BE49-F238E27FC236}">
                <a16:creationId xmlns:a16="http://schemas.microsoft.com/office/drawing/2014/main" id="{0915E1DA-53B9-C0AE-0027-BFEDB354D6A7}"/>
              </a:ext>
            </a:extLst>
          </p:cNvPr>
          <p:cNvCxnSpPr>
            <a:cxnSpLocks/>
          </p:cNvCxnSpPr>
          <p:nvPr/>
        </p:nvCxnSpPr>
        <p:spPr>
          <a:xfrm flipH="1" flipV="1">
            <a:off x="5569397" y="2799036"/>
            <a:ext cx="3032426" cy="206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2" name="TextBox 30">
            <a:extLst>
              <a:ext uri="{FF2B5EF4-FFF2-40B4-BE49-F238E27FC236}">
                <a16:creationId xmlns:a16="http://schemas.microsoft.com/office/drawing/2014/main" id="{FD4DA0BD-9C20-3443-8784-6DB924B25C6D}"/>
              </a:ext>
            </a:extLst>
          </p:cNvPr>
          <p:cNvSpPr txBox="1"/>
          <p:nvPr/>
        </p:nvSpPr>
        <p:spPr>
          <a:xfrm>
            <a:off x="8610574" y="3121096"/>
            <a:ext cx="3023011" cy="923330"/>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Norėdami pasirinkti reikiamą BVPŽ kodą, du kartus spustelėkite jo pavadinimą</a:t>
            </a:r>
          </a:p>
        </p:txBody>
      </p:sp>
      <p:cxnSp>
        <p:nvCxnSpPr>
          <p:cNvPr id="33" name="Straight Arrow Connector 32">
            <a:extLst>
              <a:ext uri="{FF2B5EF4-FFF2-40B4-BE49-F238E27FC236}">
                <a16:creationId xmlns:a16="http://schemas.microsoft.com/office/drawing/2014/main" id="{ADC797E5-CEFA-44CF-7DB5-426626658CAC}"/>
              </a:ext>
            </a:extLst>
          </p:cNvPr>
          <p:cNvCxnSpPr>
            <a:cxnSpLocks/>
            <a:stCxn id="32" idx="1"/>
          </p:cNvCxnSpPr>
          <p:nvPr/>
        </p:nvCxnSpPr>
        <p:spPr>
          <a:xfrm flipH="1" flipV="1">
            <a:off x="5730689" y="3287601"/>
            <a:ext cx="2879885" cy="2951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41">
            <a:extLst>
              <a:ext uri="{FF2B5EF4-FFF2-40B4-BE49-F238E27FC236}">
                <a16:creationId xmlns:a16="http://schemas.microsoft.com/office/drawing/2014/main" id="{0CC3D9E1-05C7-2CB3-F230-174283927BF3}"/>
              </a:ext>
            </a:extLst>
          </p:cNvPr>
          <p:cNvSpPr txBox="1"/>
          <p:nvPr/>
        </p:nvSpPr>
        <p:spPr>
          <a:xfrm>
            <a:off x="8535787" y="4061909"/>
            <a:ext cx="2988472" cy="1200329"/>
          </a:xfrm>
          <a:prstGeom prst="rect">
            <a:avLst/>
          </a:prstGeom>
          <a:solidFill>
            <a:schemeClr val="accent4">
              <a:lumMod val="20000"/>
              <a:lumOff val="8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a:t>Norėdami pašalinti BVPŽ kodą iš pasirinktų elementų, pažymėkite jį ir spauskite ženklą:</a:t>
            </a:r>
            <a:endParaRPr lang="en-US"/>
          </a:p>
        </p:txBody>
      </p:sp>
      <p:cxnSp>
        <p:nvCxnSpPr>
          <p:cNvPr id="36" name="Straight Arrow Connector 35">
            <a:extLst>
              <a:ext uri="{FF2B5EF4-FFF2-40B4-BE49-F238E27FC236}">
                <a16:creationId xmlns:a16="http://schemas.microsoft.com/office/drawing/2014/main" id="{0296CE2D-334B-353F-D8F0-7BCA6216A964}"/>
              </a:ext>
            </a:extLst>
          </p:cNvPr>
          <p:cNvCxnSpPr>
            <a:cxnSpLocks/>
            <a:stCxn id="35" idx="1"/>
          </p:cNvCxnSpPr>
          <p:nvPr/>
        </p:nvCxnSpPr>
        <p:spPr>
          <a:xfrm flipH="1">
            <a:off x="7393774" y="4662074"/>
            <a:ext cx="1142013" cy="39591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Stačiakampis 6">
            <a:extLst>
              <a:ext uri="{FF2B5EF4-FFF2-40B4-BE49-F238E27FC236}">
                <a16:creationId xmlns:a16="http://schemas.microsoft.com/office/drawing/2014/main" id="{0D2F1729-1E28-22DB-8B4C-A91BC47055AE}"/>
              </a:ext>
            </a:extLst>
          </p:cNvPr>
          <p:cNvSpPr/>
          <p:nvPr/>
        </p:nvSpPr>
        <p:spPr>
          <a:xfrm>
            <a:off x="8993174" y="5393707"/>
            <a:ext cx="204336" cy="4343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38" name="Straight Arrow Connector 37">
            <a:extLst>
              <a:ext uri="{FF2B5EF4-FFF2-40B4-BE49-F238E27FC236}">
                <a16:creationId xmlns:a16="http://schemas.microsoft.com/office/drawing/2014/main" id="{ADC797E5-CEFA-44CF-7DB5-426626658CAC}"/>
              </a:ext>
            </a:extLst>
          </p:cNvPr>
          <p:cNvCxnSpPr>
            <a:cxnSpLocks/>
            <a:stCxn id="35" idx="2"/>
          </p:cNvCxnSpPr>
          <p:nvPr/>
        </p:nvCxnSpPr>
        <p:spPr>
          <a:xfrm flipH="1">
            <a:off x="9254318" y="5262238"/>
            <a:ext cx="775705" cy="3478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E30DF23D-B8AC-C29B-45FB-940C44357811}"/>
              </a:ext>
            </a:extLst>
          </p:cNvPr>
          <p:cNvSpPr/>
          <p:nvPr/>
        </p:nvSpPr>
        <p:spPr>
          <a:xfrm>
            <a:off x="9316754" y="6083413"/>
            <a:ext cx="420453" cy="310099"/>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lt-LT">
                <a:solidFill>
                  <a:schemeClr val="tx1"/>
                </a:solidFill>
              </a:rPr>
              <a:t>3</a:t>
            </a:r>
            <a:endParaRPr lang="en-GB">
              <a:solidFill>
                <a:schemeClr val="tx1"/>
              </a:solidFill>
            </a:endParaRPr>
          </a:p>
        </p:txBody>
      </p:sp>
      <p:sp>
        <p:nvSpPr>
          <p:cNvPr id="41" name="Rectangle 40">
            <a:extLst>
              <a:ext uri="{FF2B5EF4-FFF2-40B4-BE49-F238E27FC236}">
                <a16:creationId xmlns:a16="http://schemas.microsoft.com/office/drawing/2014/main" id="{8C1BC5F8-C1B2-B20B-B860-D3014D81013F}"/>
              </a:ext>
            </a:extLst>
          </p:cNvPr>
          <p:cNvSpPr/>
          <p:nvPr/>
        </p:nvSpPr>
        <p:spPr>
          <a:xfrm>
            <a:off x="8775672" y="6108010"/>
            <a:ext cx="520295" cy="224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5588804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F6609890774D45AB71C439A41F178C" ma:contentTypeVersion="7" ma:contentTypeDescription="Create a new document." ma:contentTypeScope="" ma:versionID="7fbae126675165fafe50e0bcf5c6004e">
  <xsd:schema xmlns:xsd="http://www.w3.org/2001/XMLSchema" xmlns:xs="http://www.w3.org/2001/XMLSchema" xmlns:p="http://schemas.microsoft.com/office/2006/metadata/properties" xmlns:ns2="994b468e-a809-43ef-a798-31deceb9e172" targetNamespace="http://schemas.microsoft.com/office/2006/metadata/properties" ma:root="true" ma:fieldsID="b2976fa63390ffda2fc0513ae9d2ec1b" ns2:_="">
    <xsd:import namespace="994b468e-a809-43ef-a798-31deceb9e17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468e-a809-43ef-a798-31deceb9e1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CB5AC-D550-45B4-AC72-296DFA990DC3}">
  <ds:schemaRefs>
    <ds:schemaRef ds:uri="994b468e-a809-43ef-a798-31deceb9e17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7C87326-BD66-4135-870F-EF10FF13280A}">
  <ds:schemaRefs>
    <ds:schemaRef ds:uri="http://schemas.microsoft.com/sharepoint/v3/contenttype/forms"/>
  </ds:schemaRefs>
</ds:datastoreItem>
</file>

<file path=customXml/itemProps3.xml><?xml version="1.0" encoding="utf-8"?>
<ds:datastoreItem xmlns:ds="http://schemas.openxmlformats.org/officeDocument/2006/customXml" ds:itemID="{11973161-6CF7-4255-B356-D4238934835F}">
  <ds:schemaRefs>
    <ds:schemaRef ds:uri="994b468e-a809-43ef-a798-31deceb9e1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49</Slides>
  <Notes>5</Notes>
  <HiddenSlides>0</HiddenSlide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tema</vt:lpstr>
      <vt:lpstr>      Iki 2024-12-01 pradėto Atnaujinto varžymosi preliminariosios sutarties pagrindu vykdymas Centrinės viešųjų pirkimų informacinės sistemos (CVP IS) priemonėmis (kai pasiūlymų pateikimo terminas nepasibaigęs)​​  </vt:lpstr>
      <vt:lpstr>PowerPoint Presentation</vt:lpstr>
      <vt:lpstr>Prisijungimas prie CVP IS </vt:lpstr>
      <vt:lpstr>Prisijungimas prie CVP IS</vt:lpstr>
      <vt:lpstr>Preliminariosios sutarties perkėlimas į CVP IS sistemą</vt:lpstr>
      <vt:lpstr>Preliminariosios sutarties perkėlimas į CVP IS sistemą</vt:lpstr>
      <vt:lpstr>Preliminariosios sutarties perkėlimas į CVP IS sistemą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Pasiūlymų vertinimas</vt:lpstr>
      <vt:lpstr>Pasiūlymų vertinimas</vt:lpstr>
      <vt:lpstr>Susipažinimas su pasiūlymais </vt:lpstr>
      <vt:lpstr>Pasiūlymų vertinimas</vt:lpstr>
      <vt:lpstr>Pasiūlymų vertinimas</vt:lpstr>
      <vt:lpstr>Pasiūlymų vertinimas</vt:lpstr>
      <vt:lpstr>Pasiūlymų vertinimas</vt:lpstr>
      <vt:lpstr>Pasiūlymų vertinimas</vt:lpstr>
      <vt:lpstr>Sutarties sudarymas</vt:lpstr>
      <vt:lpstr>Sutarties sudarymas </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 el. paštu pagalba@vpt.lt ​ (darbo dienomis – visą darbo dieną) ​ ​ tel. +370 5 219 7000 ​ (darbo dienomis 8 – 12 val.)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revision>1</cp:revision>
  <dcterms:created xsi:type="dcterms:W3CDTF">2016-01-12T08:28:32Z</dcterms:created>
  <dcterms:modified xsi:type="dcterms:W3CDTF">2026-05-19T12:27:19Z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0x010100C3F6609890774D45AB71C439A41F178C</vt:lpwstr>
  </property>
  <property fmtid="{D5CDD505-2E9C-101B-9397-08002B2CF9AE}" pid="3" name="MediaServiceImageTags">
    <vt:lpwstr/>
  </property>
</Properties>
</file>