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06" r:id="rId3"/>
    <p:sldId id="307" r:id="rId4"/>
    <p:sldId id="326" r:id="rId5"/>
    <p:sldId id="282" r:id="rId6"/>
    <p:sldId id="281" r:id="rId7"/>
    <p:sldId id="280" r:id="rId8"/>
    <p:sldId id="279" r:id="rId9"/>
    <p:sldId id="317" r:id="rId10"/>
    <p:sldId id="288" r:id="rId11"/>
    <p:sldId id="316" r:id="rId12"/>
    <p:sldId id="289" r:id="rId13"/>
    <p:sldId id="309" r:id="rId14"/>
    <p:sldId id="290" r:id="rId15"/>
    <p:sldId id="322" r:id="rId16"/>
    <p:sldId id="318" r:id="rId17"/>
    <p:sldId id="321" r:id="rId18"/>
    <p:sldId id="313" r:id="rId19"/>
    <p:sldId id="315" r:id="rId20"/>
    <p:sldId id="314" r:id="rId21"/>
    <p:sldId id="327" r:id="rId22"/>
    <p:sldId id="30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25F"/>
    <a:srgbClr val="F9E0AD"/>
    <a:srgbClr val="F1B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4C6BC-B6D6-427C-B68A-C22762DC4B5B}" v="585" dt="2025-12-03T09:14:2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ja Malinauskaitė" userId="0c97adb6-a494-4aa2-92a4-26ca2adde91e" providerId="ADAL" clId="{78415CEA-1AB4-4138-AE07-4E92886F1511}"/>
    <pc:docChg chg="undo redo custSel addSld delSld modSld sldOrd addSection delSection modSection">
      <pc:chgData name="Silvija Malinauskaitė" userId="0c97adb6-a494-4aa2-92a4-26ca2adde91e" providerId="ADAL" clId="{78415CEA-1AB4-4138-AE07-4E92886F1511}" dt="2025-12-03T11:13:01.282" v="8122" actId="20577"/>
      <pc:docMkLst>
        <pc:docMk/>
      </pc:docMkLst>
      <pc:sldChg chg="addSp delSp modSp add mod modTransition setBg delAnim chgLayout">
        <pc:chgData name="Silvija Malinauskaitė" userId="0c97adb6-a494-4aa2-92a4-26ca2adde91e" providerId="ADAL" clId="{78415CEA-1AB4-4138-AE07-4E92886F1511}" dt="2025-11-27T08:27:54.147" v="7582"/>
        <pc:sldMkLst>
          <pc:docMk/>
          <pc:sldMk cId="0" sldId="256"/>
        </pc:sldMkLst>
        <pc:spChg chg="mod">
          <ac:chgData name="Silvija Malinauskaitė" userId="0c97adb6-a494-4aa2-92a4-26ca2adde91e" providerId="ADAL" clId="{78415CEA-1AB4-4138-AE07-4E92886F1511}" dt="2025-11-27T07:35:33.344" v="7530" actId="20577"/>
          <ac:spMkLst>
            <pc:docMk/>
            <pc:sldMk cId="0" sldId="256"/>
            <ac:spMk id="3" creationId="{00000000-0000-0000-0000-000000000000}"/>
          </ac:spMkLst>
        </pc:spChg>
        <pc:spChg chg="mod">
          <ac:chgData name="Silvija Malinauskaitė" userId="0c97adb6-a494-4aa2-92a4-26ca2adde91e" providerId="ADAL" clId="{78415CEA-1AB4-4138-AE07-4E92886F1511}" dt="2025-11-13T08:01:14.596" v="877" actId="207"/>
          <ac:spMkLst>
            <pc:docMk/>
            <pc:sldMk cId="0" sldId="256"/>
            <ac:spMk id="8" creationId="{0F8A2A86-5828-2051-850F-089B416C96F9}"/>
          </ac:spMkLst>
        </pc:spChg>
      </pc:sldChg>
      <pc:sldChg chg="add del">
        <pc:chgData name="Silvija Malinauskaitė" userId="0c97adb6-a494-4aa2-92a4-26ca2adde91e" providerId="ADAL" clId="{78415CEA-1AB4-4138-AE07-4E92886F1511}" dt="2025-11-13T08:03:39.159" v="907" actId="47"/>
        <pc:sldMkLst>
          <pc:docMk/>
          <pc:sldMk cId="0" sldId="257"/>
        </pc:sldMkLst>
      </pc:sldChg>
      <pc:sldChg chg="modSp del mod">
        <pc:chgData name="Silvija Malinauskaitė" userId="0c97adb6-a494-4aa2-92a4-26ca2adde91e" providerId="ADAL" clId="{78415CEA-1AB4-4138-AE07-4E92886F1511}" dt="2025-10-27T13:17:50.696" v="842" actId="47"/>
        <pc:sldMkLst>
          <pc:docMk/>
          <pc:sldMk cId="1241055618" sldId="263"/>
        </pc:sldMkLst>
      </pc:sldChg>
      <pc:sldChg chg="addSp delSp modSp del mod">
        <pc:chgData name="Silvija Malinauskaitė" userId="0c97adb6-a494-4aa2-92a4-26ca2adde91e" providerId="ADAL" clId="{78415CEA-1AB4-4138-AE07-4E92886F1511}" dt="2025-11-13T09:10:17.673" v="1284" actId="47"/>
        <pc:sldMkLst>
          <pc:docMk/>
          <pc:sldMk cId="1906365980" sldId="265"/>
        </pc:sldMkLst>
      </pc:sldChg>
      <pc:sldChg chg="del">
        <pc:chgData name="Silvija Malinauskaitė" userId="0c97adb6-a494-4aa2-92a4-26ca2adde91e" providerId="ADAL" clId="{78415CEA-1AB4-4138-AE07-4E92886F1511}" dt="2025-10-27T12:39:18.028" v="171" actId="47"/>
        <pc:sldMkLst>
          <pc:docMk/>
          <pc:sldMk cId="1807040131" sldId="270"/>
        </pc:sldMkLst>
      </pc:sldChg>
      <pc:sldChg chg="modSp del mod">
        <pc:chgData name="Silvija Malinauskaitė" userId="0c97adb6-a494-4aa2-92a4-26ca2adde91e" providerId="ADAL" clId="{78415CEA-1AB4-4138-AE07-4E92886F1511}" dt="2025-10-27T13:16:37.396" v="827" actId="47"/>
        <pc:sldMkLst>
          <pc:docMk/>
          <pc:sldMk cId="1395143025" sldId="273"/>
        </pc:sldMkLst>
      </pc:sldChg>
      <pc:sldChg chg="modSp del mod">
        <pc:chgData name="Silvija Malinauskaitė" userId="0c97adb6-a494-4aa2-92a4-26ca2adde91e" providerId="ADAL" clId="{78415CEA-1AB4-4138-AE07-4E92886F1511}" dt="2025-10-27T13:16:05.863" v="818" actId="47"/>
        <pc:sldMkLst>
          <pc:docMk/>
          <pc:sldMk cId="431796227" sldId="274"/>
        </pc:sldMkLst>
      </pc:sldChg>
      <pc:sldChg chg="modSp del mod">
        <pc:chgData name="Silvija Malinauskaitė" userId="0c97adb6-a494-4aa2-92a4-26ca2adde91e" providerId="ADAL" clId="{78415CEA-1AB4-4138-AE07-4E92886F1511}" dt="2025-10-27T13:15:01.702" v="807" actId="47"/>
        <pc:sldMkLst>
          <pc:docMk/>
          <pc:sldMk cId="2840433129" sldId="275"/>
        </pc:sldMkLst>
      </pc:sldChg>
      <pc:sldChg chg="addSp delSp modSp new del mod setBg addAnim delAnim delDesignElem chgLayout">
        <pc:chgData name="Silvija Malinauskaitė" userId="0c97adb6-a494-4aa2-92a4-26ca2adde91e" providerId="ADAL" clId="{78415CEA-1AB4-4138-AE07-4E92886F1511}" dt="2025-10-27T12:38:36.361" v="167" actId="47"/>
        <pc:sldMkLst>
          <pc:docMk/>
          <pc:sldMk cId="3761154574" sldId="276"/>
        </pc:sldMkLst>
      </pc:sldChg>
      <pc:sldChg chg="addSp modSp new del mod setBg">
        <pc:chgData name="Silvija Malinauskaitė" userId="0c97adb6-a494-4aa2-92a4-26ca2adde91e" providerId="ADAL" clId="{78415CEA-1AB4-4138-AE07-4E92886F1511}" dt="2025-10-27T12:43:06.532" v="640" actId="47"/>
        <pc:sldMkLst>
          <pc:docMk/>
          <pc:sldMk cId="921508599" sldId="277"/>
        </pc:sldMkLst>
      </pc:sldChg>
      <pc:sldChg chg="new del">
        <pc:chgData name="Silvija Malinauskaitė" userId="0c97adb6-a494-4aa2-92a4-26ca2adde91e" providerId="ADAL" clId="{78415CEA-1AB4-4138-AE07-4E92886F1511}" dt="2025-10-27T12:35:23.913" v="123" actId="680"/>
        <pc:sldMkLst>
          <pc:docMk/>
          <pc:sldMk cId="3249829395" sldId="277"/>
        </pc:sldMkLst>
      </pc:sldChg>
      <pc:sldChg chg="addSp delSp modSp new del mod modTransition setBg delAnim modAnim delDesignElem">
        <pc:chgData name="Silvija Malinauskaitė" userId="0c97adb6-a494-4aa2-92a4-26ca2adde91e" providerId="ADAL" clId="{78415CEA-1AB4-4138-AE07-4E92886F1511}" dt="2025-11-27T11:35:25.928" v="8030" actId="47"/>
        <pc:sldMkLst>
          <pc:docMk/>
          <pc:sldMk cId="2371998748" sldId="278"/>
        </pc:sldMkLst>
      </pc:sldChg>
      <pc:sldChg chg="addSp delSp modSp new mod modTransition">
        <pc:chgData name="Silvija Malinauskaitė" userId="0c97adb6-a494-4aa2-92a4-26ca2adde91e" providerId="ADAL" clId="{78415CEA-1AB4-4138-AE07-4E92886F1511}" dt="2025-11-27T08:27:54.147" v="7582"/>
        <pc:sldMkLst>
          <pc:docMk/>
          <pc:sldMk cId="3403997400" sldId="279"/>
        </pc:sldMkLst>
        <pc:spChg chg="add del mod">
          <ac:chgData name="Silvija Malinauskaitė" userId="0c97adb6-a494-4aa2-92a4-26ca2adde91e" providerId="ADAL" clId="{78415CEA-1AB4-4138-AE07-4E92886F1511}" dt="2025-11-24T14:10:20.533" v="3458" actId="20577"/>
          <ac:spMkLst>
            <pc:docMk/>
            <pc:sldMk cId="3403997400" sldId="279"/>
            <ac:spMk id="3" creationId="{A12AA01F-DE1C-520D-E26B-B662157BEB04}"/>
          </ac:spMkLst>
        </pc:spChg>
        <pc:spChg chg="add mod">
          <ac:chgData name="Silvija Malinauskaitė" userId="0c97adb6-a494-4aa2-92a4-26ca2adde91e" providerId="ADAL" clId="{78415CEA-1AB4-4138-AE07-4E92886F1511}" dt="2025-11-25T06:54:08.421" v="4352" actId="255"/>
          <ac:spMkLst>
            <pc:docMk/>
            <pc:sldMk cId="3403997400" sldId="279"/>
            <ac:spMk id="6" creationId="{00E53EBC-CEE4-3F69-5F3F-5C489016F5B0}"/>
          </ac:spMkLst>
        </pc:spChg>
        <pc:spChg chg="add mod">
          <ac:chgData name="Silvija Malinauskaitė" userId="0c97adb6-a494-4aa2-92a4-26ca2adde91e" providerId="ADAL" clId="{78415CEA-1AB4-4138-AE07-4E92886F1511}" dt="2025-11-24T14:04:18.906" v="3341" actId="113"/>
          <ac:spMkLst>
            <pc:docMk/>
            <pc:sldMk cId="3403997400" sldId="279"/>
            <ac:spMk id="17" creationId="{7E5C0654-89ED-0F34-E1A6-E70DE431EE4D}"/>
          </ac:spMkLst>
        </pc:spChg>
      </pc:sldChg>
      <pc:sldChg chg="addSp delSp modSp new mod modTransition">
        <pc:chgData name="Silvija Malinauskaitė" userId="0c97adb6-a494-4aa2-92a4-26ca2adde91e" providerId="ADAL" clId="{78415CEA-1AB4-4138-AE07-4E92886F1511}" dt="2025-11-27T08:27:54.147" v="7582"/>
        <pc:sldMkLst>
          <pc:docMk/>
          <pc:sldMk cId="1328115339" sldId="280"/>
        </pc:sldMkLst>
        <pc:spChg chg="add del mod">
          <ac:chgData name="Silvija Malinauskaitė" userId="0c97adb6-a494-4aa2-92a4-26ca2adde91e" providerId="ADAL" clId="{78415CEA-1AB4-4138-AE07-4E92886F1511}" dt="2025-11-24T15:00:12.252" v="3778" actId="5793"/>
          <ac:spMkLst>
            <pc:docMk/>
            <pc:sldMk cId="1328115339" sldId="280"/>
            <ac:spMk id="3" creationId="{8D5B07A0-BDC4-E87D-C473-9D59FD066AF5}"/>
          </ac:spMkLst>
        </pc:spChg>
        <pc:spChg chg="add mod">
          <ac:chgData name="Silvija Malinauskaitė" userId="0c97adb6-a494-4aa2-92a4-26ca2adde91e" providerId="ADAL" clId="{78415CEA-1AB4-4138-AE07-4E92886F1511}" dt="2025-11-25T06:54:16.912" v="4353" actId="255"/>
          <ac:spMkLst>
            <pc:docMk/>
            <pc:sldMk cId="1328115339" sldId="280"/>
            <ac:spMk id="6" creationId="{DC69603A-EB72-2D01-5A66-3F41A28E6A34}"/>
          </ac:spMkLst>
        </pc:spChg>
        <pc:spChg chg="add mod">
          <ac:chgData name="Silvija Malinauskaitė" userId="0c97adb6-a494-4aa2-92a4-26ca2adde91e" providerId="ADAL" clId="{78415CEA-1AB4-4138-AE07-4E92886F1511}" dt="2025-11-13T13:17:51.438" v="1810" actId="20577"/>
          <ac:spMkLst>
            <pc:docMk/>
            <pc:sldMk cId="1328115339" sldId="280"/>
            <ac:spMk id="7" creationId="{D2AB8199-38DE-C0EE-CF3B-58CB0017FF00}"/>
          </ac:spMkLst>
        </pc:spChg>
      </pc:sldChg>
      <pc:sldChg chg="addSp delSp modSp new mod modTransition setBg">
        <pc:chgData name="Silvija Malinauskaitė" userId="0c97adb6-a494-4aa2-92a4-26ca2adde91e" providerId="ADAL" clId="{78415CEA-1AB4-4138-AE07-4E92886F1511}" dt="2025-12-03T09:08:03.173" v="8051" actId="20577"/>
        <pc:sldMkLst>
          <pc:docMk/>
          <pc:sldMk cId="1817412802" sldId="281"/>
        </pc:sldMkLst>
        <pc:spChg chg="add del mod ord">
          <ac:chgData name="Silvija Malinauskaitė" userId="0c97adb6-a494-4aa2-92a4-26ca2adde91e" providerId="ADAL" clId="{78415CEA-1AB4-4138-AE07-4E92886F1511}" dt="2025-11-26T08:25:59.529" v="6141" actId="20577"/>
          <ac:spMkLst>
            <pc:docMk/>
            <pc:sldMk cId="1817412802" sldId="281"/>
            <ac:spMk id="3" creationId="{EC3CE372-8562-3A31-CFF9-14BA815C23C1}"/>
          </ac:spMkLst>
        </pc:spChg>
        <pc:spChg chg="add del mod ord">
          <ac:chgData name="Silvija Malinauskaitė" userId="0c97adb6-a494-4aa2-92a4-26ca2adde91e" providerId="ADAL" clId="{78415CEA-1AB4-4138-AE07-4E92886F1511}" dt="2025-12-03T09:08:03.173" v="8051" actId="20577"/>
          <ac:spMkLst>
            <pc:docMk/>
            <pc:sldMk cId="1817412802" sldId="281"/>
            <ac:spMk id="6" creationId="{38E379F3-F1D0-C405-2A29-C5731033823C}"/>
          </ac:spMkLst>
        </pc:spChg>
        <pc:picChg chg="add mod ord">
          <ac:chgData name="Silvija Malinauskaitė" userId="0c97adb6-a494-4aa2-92a4-26ca2adde91e" providerId="ADAL" clId="{78415CEA-1AB4-4138-AE07-4E92886F1511}" dt="2025-11-25T06:44:40.840" v="4184" actId="26606"/>
          <ac:picMkLst>
            <pc:docMk/>
            <pc:sldMk cId="1817412802" sldId="281"/>
            <ac:picMk id="12" creationId="{1CF5F68C-A24D-6953-8EE2-12537CBBB87D}"/>
          </ac:picMkLst>
        </pc:picChg>
      </pc:sldChg>
      <pc:sldChg chg="addSp delSp modSp new mod modTransition">
        <pc:chgData name="Silvija Malinauskaitė" userId="0c97adb6-a494-4aa2-92a4-26ca2adde91e" providerId="ADAL" clId="{78415CEA-1AB4-4138-AE07-4E92886F1511}" dt="2025-11-27T08:27:54.147" v="7582"/>
        <pc:sldMkLst>
          <pc:docMk/>
          <pc:sldMk cId="2034393460" sldId="282"/>
        </pc:sldMkLst>
        <pc:spChg chg="mod">
          <ac:chgData name="Silvija Malinauskaitė" userId="0c97adb6-a494-4aa2-92a4-26ca2adde91e" providerId="ADAL" clId="{78415CEA-1AB4-4138-AE07-4E92886F1511}" dt="2025-11-13T13:38:00.162" v="2123" actId="123"/>
          <ac:spMkLst>
            <pc:docMk/>
            <pc:sldMk cId="2034393460" sldId="282"/>
            <ac:spMk id="3" creationId="{6F7BB73E-6A59-F8DA-5226-5BEDA4CBA060}"/>
          </ac:spMkLst>
        </pc:spChg>
        <pc:spChg chg="add mod">
          <ac:chgData name="Silvija Malinauskaitė" userId="0c97adb6-a494-4aa2-92a4-26ca2adde91e" providerId="ADAL" clId="{78415CEA-1AB4-4138-AE07-4E92886F1511}" dt="2025-11-25T06:54:32.103" v="4355" actId="255"/>
          <ac:spMkLst>
            <pc:docMk/>
            <pc:sldMk cId="2034393460" sldId="282"/>
            <ac:spMk id="6" creationId="{D6DE62F5-6226-2422-BDBB-5923E393B47D}"/>
          </ac:spMkLst>
        </pc:spChg>
        <pc:spChg chg="add mod">
          <ac:chgData name="Silvija Malinauskaitė" userId="0c97adb6-a494-4aa2-92a4-26ca2adde91e" providerId="ADAL" clId="{78415CEA-1AB4-4138-AE07-4E92886F1511}" dt="2025-11-13T13:38:03.140" v="2124" actId="123"/>
          <ac:spMkLst>
            <pc:docMk/>
            <pc:sldMk cId="2034393460" sldId="282"/>
            <ac:spMk id="7" creationId="{011B387D-F090-0B6C-13ED-BEFA7B598C14}"/>
          </ac:spMkLst>
        </pc:spChg>
      </pc:sldChg>
      <pc:sldChg chg="modSp new del">
        <pc:chgData name="Silvija Malinauskaitė" userId="0c97adb6-a494-4aa2-92a4-26ca2adde91e" providerId="ADAL" clId="{78415CEA-1AB4-4138-AE07-4E92886F1511}" dt="2025-10-27T13:17:19.351" v="833" actId="47"/>
        <pc:sldMkLst>
          <pc:docMk/>
          <pc:sldMk cId="2255029273" sldId="283"/>
        </pc:sldMkLst>
      </pc:sldChg>
      <pc:sldChg chg="addSp modSp new del mod">
        <pc:chgData name="Silvija Malinauskaitė" userId="0c97adb6-a494-4aa2-92a4-26ca2adde91e" providerId="ADAL" clId="{78415CEA-1AB4-4138-AE07-4E92886F1511}" dt="2025-11-13T08:10:49.148" v="985" actId="47"/>
        <pc:sldMkLst>
          <pc:docMk/>
          <pc:sldMk cId="1853150129" sldId="284"/>
        </pc:sldMkLst>
      </pc:sldChg>
      <pc:sldChg chg="modSp new del mod">
        <pc:chgData name="Silvija Malinauskaitė" userId="0c97adb6-a494-4aa2-92a4-26ca2adde91e" providerId="ADAL" clId="{78415CEA-1AB4-4138-AE07-4E92886F1511}" dt="2025-11-13T08:13:43.220" v="1046" actId="47"/>
        <pc:sldMkLst>
          <pc:docMk/>
          <pc:sldMk cId="303233946" sldId="285"/>
        </pc:sldMkLst>
      </pc:sldChg>
      <pc:sldChg chg="new del">
        <pc:chgData name="Silvija Malinauskaitė" userId="0c97adb6-a494-4aa2-92a4-26ca2adde91e" providerId="ADAL" clId="{78415CEA-1AB4-4138-AE07-4E92886F1511}" dt="2025-10-27T13:18:40.909" v="846" actId="47"/>
        <pc:sldMkLst>
          <pc:docMk/>
          <pc:sldMk cId="3496934752" sldId="285"/>
        </pc:sldMkLst>
      </pc:sldChg>
      <pc:sldChg chg="add del setBg">
        <pc:chgData name="Silvija Malinauskaitė" userId="0c97adb6-a494-4aa2-92a4-26ca2adde91e" providerId="ADAL" clId="{78415CEA-1AB4-4138-AE07-4E92886F1511}" dt="2025-11-25T06:55:09.823" v="4361" actId="47"/>
        <pc:sldMkLst>
          <pc:docMk/>
          <pc:sldMk cId="0" sldId="286"/>
        </pc:sldMkLst>
      </pc:sldChg>
      <pc:sldChg chg="addSp delSp modSp add del mod modClrScheme chgLayout">
        <pc:chgData name="Silvija Malinauskaitė" userId="0c97adb6-a494-4aa2-92a4-26ca2adde91e" providerId="ADAL" clId="{78415CEA-1AB4-4138-AE07-4E92886F1511}" dt="2025-11-13T09:10:14.002" v="1283" actId="47"/>
        <pc:sldMkLst>
          <pc:docMk/>
          <pc:sldMk cId="542912278" sldId="287"/>
        </pc:sldMkLst>
      </pc:sldChg>
      <pc:sldChg chg="new del">
        <pc:chgData name="Silvija Malinauskaitė" userId="0c97adb6-a494-4aa2-92a4-26ca2adde91e" providerId="ADAL" clId="{78415CEA-1AB4-4138-AE07-4E92886F1511}" dt="2025-11-13T08:02:56.860" v="901" actId="680"/>
        <pc:sldMkLst>
          <pc:docMk/>
          <pc:sldMk cId="3245854020" sldId="287"/>
        </pc:sldMkLst>
      </pc:sldChg>
      <pc:sldChg chg="add del">
        <pc:chgData name="Silvija Malinauskaitė" userId="0c97adb6-a494-4aa2-92a4-26ca2adde91e" providerId="ADAL" clId="{78415CEA-1AB4-4138-AE07-4E92886F1511}" dt="2025-11-13T08:12:01.565" v="998" actId="47"/>
        <pc:sldMkLst>
          <pc:docMk/>
          <pc:sldMk cId="313592582" sldId="288"/>
        </pc:sldMkLst>
      </pc:sldChg>
      <pc:sldChg chg="add del">
        <pc:chgData name="Silvija Malinauskaitė" userId="0c97adb6-a494-4aa2-92a4-26ca2adde91e" providerId="ADAL" clId="{78415CEA-1AB4-4138-AE07-4E92886F1511}" dt="2025-11-13T08:13:11.984" v="1013" actId="47"/>
        <pc:sldMkLst>
          <pc:docMk/>
          <pc:sldMk cId="463773083" sldId="288"/>
        </pc:sldMkLst>
      </pc:sldChg>
      <pc:sldChg chg="addSp delSp modSp add mod modTransition setBg">
        <pc:chgData name="Silvija Malinauskaitė" userId="0c97adb6-a494-4aa2-92a4-26ca2adde91e" providerId="ADAL" clId="{78415CEA-1AB4-4138-AE07-4E92886F1511}" dt="2025-11-27T08:27:54.147" v="7582"/>
        <pc:sldMkLst>
          <pc:docMk/>
          <pc:sldMk cId="1625596084" sldId="288"/>
        </pc:sldMkLst>
        <pc:spChg chg="add mod">
          <ac:chgData name="Silvija Malinauskaitė" userId="0c97adb6-a494-4aa2-92a4-26ca2adde91e" providerId="ADAL" clId="{78415CEA-1AB4-4138-AE07-4E92886F1511}" dt="2025-11-25T06:47:47.041" v="4201" actId="5793"/>
          <ac:spMkLst>
            <pc:docMk/>
            <pc:sldMk cId="1625596084" sldId="288"/>
            <ac:spMk id="2" creationId="{91E370BC-00D3-7264-0931-1613AD05BC46}"/>
          </ac:spMkLst>
        </pc:spChg>
        <pc:spChg chg="add del mod ord">
          <ac:chgData name="Silvija Malinauskaitė" userId="0c97adb6-a494-4aa2-92a4-26ca2adde91e" providerId="ADAL" clId="{78415CEA-1AB4-4138-AE07-4E92886F1511}" dt="2025-11-24T15:00:08.535" v="3777" actId="5793"/>
          <ac:spMkLst>
            <pc:docMk/>
            <pc:sldMk cId="1625596084" sldId="288"/>
            <ac:spMk id="3" creationId="{D24F84EA-05AB-9977-B247-5ACC7F22DE42}"/>
          </ac:spMkLst>
        </pc:spChg>
        <pc:spChg chg="add mod">
          <ac:chgData name="Silvija Malinauskaitė" userId="0c97adb6-a494-4aa2-92a4-26ca2adde91e" providerId="ADAL" clId="{78415CEA-1AB4-4138-AE07-4E92886F1511}" dt="2025-11-26T09:24:01.146" v="6278" actId="14100"/>
          <ac:spMkLst>
            <pc:docMk/>
            <pc:sldMk cId="1625596084" sldId="288"/>
            <ac:spMk id="4" creationId="{6AAD8B3E-129D-E721-1360-F0F2279418DB}"/>
          </ac:spMkLst>
        </pc:spChg>
        <pc:spChg chg="mod">
          <ac:chgData name="Silvija Malinauskaitė" userId="0c97adb6-a494-4aa2-92a4-26ca2adde91e" providerId="ADAL" clId="{78415CEA-1AB4-4138-AE07-4E92886F1511}" dt="2025-11-25T06:54:00.821" v="4351" actId="255"/>
          <ac:spMkLst>
            <pc:docMk/>
            <pc:sldMk cId="1625596084" sldId="288"/>
            <ac:spMk id="6" creationId="{22B871E5-85CE-8EE2-6C01-3465A7542C46}"/>
          </ac:spMkLst>
        </pc:spChg>
      </pc:sldChg>
      <pc:sldChg chg="add del">
        <pc:chgData name="Silvija Malinauskaitė" userId="0c97adb6-a494-4aa2-92a4-26ca2adde91e" providerId="ADAL" clId="{78415CEA-1AB4-4138-AE07-4E92886F1511}" dt="2025-11-13T08:11:31.481" v="992" actId="47"/>
        <pc:sldMkLst>
          <pc:docMk/>
          <pc:sldMk cId="2402441434" sldId="288"/>
        </pc:sldMkLst>
      </pc:sldChg>
      <pc:sldChg chg="modSp add del mod">
        <pc:chgData name="Silvija Malinauskaitė" userId="0c97adb6-a494-4aa2-92a4-26ca2adde91e" providerId="ADAL" clId="{78415CEA-1AB4-4138-AE07-4E92886F1511}" dt="2025-11-13T08:12:33.608" v="1005" actId="47"/>
        <pc:sldMkLst>
          <pc:docMk/>
          <pc:sldMk cId="2510920078" sldId="288"/>
        </pc:sldMkLst>
      </pc:sldChg>
      <pc:sldChg chg="addSp delSp modSp add mod modTransition">
        <pc:chgData name="Silvija Malinauskaitė" userId="0c97adb6-a494-4aa2-92a4-26ca2adde91e" providerId="ADAL" clId="{78415CEA-1AB4-4138-AE07-4E92886F1511}" dt="2025-11-27T08:27:54.147" v="7582"/>
        <pc:sldMkLst>
          <pc:docMk/>
          <pc:sldMk cId="1034455372" sldId="289"/>
        </pc:sldMkLst>
        <pc:spChg chg="mod">
          <ac:chgData name="Silvija Malinauskaitė" userId="0c97adb6-a494-4aa2-92a4-26ca2adde91e" providerId="ADAL" clId="{78415CEA-1AB4-4138-AE07-4E92886F1511}" dt="2025-11-26T09:24:23.324" v="6281" actId="5793"/>
          <ac:spMkLst>
            <pc:docMk/>
            <pc:sldMk cId="1034455372" sldId="289"/>
            <ac:spMk id="3" creationId="{E5FACC29-A908-1402-5DB6-BFB75F0A5262}"/>
          </ac:spMkLst>
        </pc:spChg>
        <pc:spChg chg="add mod">
          <ac:chgData name="Silvija Malinauskaitė" userId="0c97adb6-a494-4aa2-92a4-26ca2adde91e" providerId="ADAL" clId="{78415CEA-1AB4-4138-AE07-4E92886F1511}" dt="2025-11-25T06:50:37.139" v="4242" actId="14100"/>
          <ac:spMkLst>
            <pc:docMk/>
            <pc:sldMk cId="1034455372" sldId="289"/>
            <ac:spMk id="4" creationId="{7572A289-E154-EBBD-8834-6BC237C767A2}"/>
          </ac:spMkLst>
        </pc:spChg>
        <pc:spChg chg="mod">
          <ac:chgData name="Silvija Malinauskaitė" userId="0c97adb6-a494-4aa2-92a4-26ca2adde91e" providerId="ADAL" clId="{78415CEA-1AB4-4138-AE07-4E92886F1511}" dt="2025-11-25T06:53:54.035" v="4350" actId="255"/>
          <ac:spMkLst>
            <pc:docMk/>
            <pc:sldMk cId="1034455372" sldId="289"/>
            <ac:spMk id="6" creationId="{8FBACE85-57D9-57A3-6DBC-01233BDF10D8}"/>
          </ac:spMkLst>
        </pc:spChg>
      </pc:sldChg>
      <pc:sldChg chg="addSp delSp modSp add mod modTransition modClrScheme chgLayout">
        <pc:chgData name="Silvija Malinauskaitė" userId="0c97adb6-a494-4aa2-92a4-26ca2adde91e" providerId="ADAL" clId="{78415CEA-1AB4-4138-AE07-4E92886F1511}" dt="2025-11-27T08:27:54.147" v="7582"/>
        <pc:sldMkLst>
          <pc:docMk/>
          <pc:sldMk cId="1579122069" sldId="290"/>
        </pc:sldMkLst>
        <pc:spChg chg="mod ord">
          <ac:chgData name="Silvija Malinauskaitė" userId="0c97adb6-a494-4aa2-92a4-26ca2adde91e" providerId="ADAL" clId="{78415CEA-1AB4-4138-AE07-4E92886F1511}" dt="2025-11-27T07:23:09.502" v="7308" actId="113"/>
          <ac:spMkLst>
            <pc:docMk/>
            <pc:sldMk cId="1579122069" sldId="290"/>
            <ac:spMk id="3" creationId="{15F7D073-3EB4-5DB1-21D5-8DE26AB08053}"/>
          </ac:spMkLst>
        </pc:spChg>
        <pc:spChg chg="mod">
          <ac:chgData name="Silvija Malinauskaitė" userId="0c97adb6-a494-4aa2-92a4-26ca2adde91e" providerId="ADAL" clId="{78415CEA-1AB4-4138-AE07-4E92886F1511}" dt="2025-11-25T07:38:17.447" v="4608" actId="20577"/>
          <ac:spMkLst>
            <pc:docMk/>
            <pc:sldMk cId="1579122069" sldId="290"/>
            <ac:spMk id="6" creationId="{9C4BCAED-3D19-463E-52EA-5C8BFBA33036}"/>
          </ac:spMkLst>
        </pc:spChg>
        <pc:spChg chg="add mod">
          <ac:chgData name="Silvija Malinauskaitė" userId="0c97adb6-a494-4aa2-92a4-26ca2adde91e" providerId="ADAL" clId="{78415CEA-1AB4-4138-AE07-4E92886F1511}" dt="2025-11-27T07:23:15.856" v="7310" actId="207"/>
          <ac:spMkLst>
            <pc:docMk/>
            <pc:sldMk cId="1579122069" sldId="290"/>
            <ac:spMk id="11" creationId="{4E2834DE-8C15-8AAD-C18C-B6B579ED3E9D}"/>
          </ac:spMkLst>
        </pc:spChg>
        <pc:spChg chg="add mod">
          <ac:chgData name="Silvija Malinauskaitė" userId="0c97adb6-a494-4aa2-92a4-26ca2adde91e" providerId="ADAL" clId="{78415CEA-1AB4-4138-AE07-4E92886F1511}" dt="2025-11-25T08:08:15.899" v="4925" actId="5793"/>
          <ac:spMkLst>
            <pc:docMk/>
            <pc:sldMk cId="1579122069" sldId="290"/>
            <ac:spMk id="12" creationId="{B1180E1D-D2E7-F603-B5CD-A0472C28D216}"/>
          </ac:spMkLst>
        </pc:spChg>
        <pc:spChg chg="add mod">
          <ac:chgData name="Silvija Malinauskaitė" userId="0c97adb6-a494-4aa2-92a4-26ca2adde91e" providerId="ADAL" clId="{78415CEA-1AB4-4138-AE07-4E92886F1511}" dt="2025-11-26T11:12:21.954" v="6290" actId="27636"/>
          <ac:spMkLst>
            <pc:docMk/>
            <pc:sldMk cId="1579122069" sldId="290"/>
            <ac:spMk id="13" creationId="{5D9F1521-CCD9-AB0F-8A0A-695DE7C38E04}"/>
          </ac:spMkLst>
        </pc:spChg>
      </pc:sldChg>
      <pc:sldChg chg="addSp delSp modSp add mod modTransition setBg">
        <pc:chgData name="Silvija Malinauskaitė" userId="0c97adb6-a494-4aa2-92a4-26ca2adde91e" providerId="ADAL" clId="{78415CEA-1AB4-4138-AE07-4E92886F1511}" dt="2025-11-27T08:27:54.147" v="7582"/>
        <pc:sldMkLst>
          <pc:docMk/>
          <pc:sldMk cId="0" sldId="304"/>
        </pc:sldMkLst>
        <pc:spChg chg="mod">
          <ac:chgData name="Silvija Malinauskaitė" userId="0c97adb6-a494-4aa2-92a4-26ca2adde91e" providerId="ADAL" clId="{78415CEA-1AB4-4138-AE07-4E92886F1511}" dt="2025-11-13T08:46:16.345" v="1091" actId="20577"/>
          <ac:spMkLst>
            <pc:docMk/>
            <pc:sldMk cId="0" sldId="304"/>
            <ac:spMk id="4" creationId="{00000000-0000-0000-0000-000000000000}"/>
          </ac:spMkLst>
        </pc:spChg>
        <pc:picChg chg="mod">
          <ac:chgData name="Silvija Malinauskaitė" userId="0c97adb6-a494-4aa2-92a4-26ca2adde91e" providerId="ADAL" clId="{78415CEA-1AB4-4138-AE07-4E92886F1511}" dt="2025-11-13T08:46:18.762" v="1092" actId="1076"/>
          <ac:picMkLst>
            <pc:docMk/>
            <pc:sldMk cId="0" sldId="304"/>
            <ac:picMk id="3" creationId="{00000000-0000-0000-0000-000000000000}"/>
          </ac:picMkLst>
        </pc:picChg>
      </pc:sldChg>
      <pc:sldChg chg="addSp delSp modSp add del mod">
        <pc:chgData name="Silvija Malinauskaitė" userId="0c97adb6-a494-4aa2-92a4-26ca2adde91e" providerId="ADAL" clId="{78415CEA-1AB4-4138-AE07-4E92886F1511}" dt="2025-11-13T08:52:04.411" v="1132" actId="47"/>
        <pc:sldMkLst>
          <pc:docMk/>
          <pc:sldMk cId="4246353402" sldId="305"/>
        </pc:sldMkLst>
      </pc:sldChg>
      <pc:sldChg chg="addSp delSp modSp new mod modTransition delAnim">
        <pc:chgData name="Silvija Malinauskaitė" userId="0c97adb6-a494-4aa2-92a4-26ca2adde91e" providerId="ADAL" clId="{78415CEA-1AB4-4138-AE07-4E92886F1511}" dt="2025-11-27T08:27:54.147" v="7582"/>
        <pc:sldMkLst>
          <pc:docMk/>
          <pc:sldMk cId="4017929086" sldId="306"/>
        </pc:sldMkLst>
        <pc:spChg chg="add mod">
          <ac:chgData name="Silvija Malinauskaitė" userId="0c97adb6-a494-4aa2-92a4-26ca2adde91e" providerId="ADAL" clId="{78415CEA-1AB4-4138-AE07-4E92886F1511}" dt="2025-11-24T12:32:50.399" v="2923" actId="14100"/>
          <ac:spMkLst>
            <pc:docMk/>
            <pc:sldMk cId="4017929086" sldId="306"/>
            <ac:spMk id="2" creationId="{1D8C1C79-F1C3-6A4D-77C8-9F29BB036560}"/>
          </ac:spMkLst>
        </pc:spChg>
        <pc:spChg chg="add del mod">
          <ac:chgData name="Silvija Malinauskaitė" userId="0c97adb6-a494-4aa2-92a4-26ca2adde91e" providerId="ADAL" clId="{78415CEA-1AB4-4138-AE07-4E92886F1511}" dt="2025-11-24T15:00:21.544" v="3779" actId="5793"/>
          <ac:spMkLst>
            <pc:docMk/>
            <pc:sldMk cId="4017929086" sldId="306"/>
            <ac:spMk id="3" creationId="{4DD3E659-6042-B9F7-184A-F10213EEEE06}"/>
          </ac:spMkLst>
        </pc:spChg>
        <pc:spChg chg="add mod">
          <ac:chgData name="Silvija Malinauskaitė" userId="0c97adb6-a494-4aa2-92a4-26ca2adde91e" providerId="ADAL" clId="{78415CEA-1AB4-4138-AE07-4E92886F1511}" dt="2025-11-25T06:55:02.634" v="4360" actId="255"/>
          <ac:spMkLst>
            <pc:docMk/>
            <pc:sldMk cId="4017929086" sldId="306"/>
            <ac:spMk id="6" creationId="{4FA8611C-35B4-3873-B027-0E1B7FBAD273}"/>
          </ac:spMkLst>
        </pc:spChg>
        <pc:spChg chg="add mod">
          <ac:chgData name="Silvija Malinauskaitė" userId="0c97adb6-a494-4aa2-92a4-26ca2adde91e" providerId="ADAL" clId="{78415CEA-1AB4-4138-AE07-4E92886F1511}" dt="2025-11-24T15:00:23.990" v="3780" actId="5793"/>
          <ac:spMkLst>
            <pc:docMk/>
            <pc:sldMk cId="4017929086" sldId="306"/>
            <ac:spMk id="12" creationId="{7375E49C-2C84-58A3-1FFD-D46664F6F16C}"/>
          </ac:spMkLst>
        </pc:spChg>
        <pc:picChg chg="add del mod">
          <ac:chgData name="Silvija Malinauskaitė" userId="0c97adb6-a494-4aa2-92a4-26ca2adde91e" providerId="ADAL" clId="{78415CEA-1AB4-4138-AE07-4E92886F1511}" dt="2025-11-24T12:32:41.227" v="2921" actId="207"/>
          <ac:picMkLst>
            <pc:docMk/>
            <pc:sldMk cId="4017929086" sldId="306"/>
            <ac:picMk id="8" creationId="{E1CAC329-CBA3-49BA-DF0E-C8991814041D}"/>
          </ac:picMkLst>
        </pc:picChg>
      </pc:sldChg>
      <pc:sldChg chg="addSp delSp modSp add del mod">
        <pc:chgData name="Silvija Malinauskaitė" userId="0c97adb6-a494-4aa2-92a4-26ca2adde91e" providerId="ADAL" clId="{78415CEA-1AB4-4138-AE07-4E92886F1511}" dt="2025-11-13T14:06:24.062" v="2382" actId="47"/>
        <pc:sldMkLst>
          <pc:docMk/>
          <pc:sldMk cId="1212792784" sldId="307"/>
        </pc:sldMkLst>
      </pc:sldChg>
      <pc:sldChg chg="addSp delSp modSp new mod modTransition">
        <pc:chgData name="Silvija Malinauskaitė" userId="0c97adb6-a494-4aa2-92a4-26ca2adde91e" providerId="ADAL" clId="{78415CEA-1AB4-4138-AE07-4E92886F1511}" dt="2025-11-27T08:27:54.147" v="7582"/>
        <pc:sldMkLst>
          <pc:docMk/>
          <pc:sldMk cId="1955931435" sldId="307"/>
        </pc:sldMkLst>
        <pc:spChg chg="mod">
          <ac:chgData name="Silvija Malinauskaitė" userId="0c97adb6-a494-4aa2-92a4-26ca2adde91e" providerId="ADAL" clId="{78415CEA-1AB4-4138-AE07-4E92886F1511}" dt="2025-11-24T13:01:50.299" v="2986" actId="14100"/>
          <ac:spMkLst>
            <pc:docMk/>
            <pc:sldMk cId="1955931435" sldId="307"/>
            <ac:spMk id="3" creationId="{8E59F000-B858-0434-F6F8-D9DC2937E676}"/>
          </ac:spMkLst>
        </pc:spChg>
        <pc:spChg chg="add mod">
          <ac:chgData name="Silvija Malinauskaitė" userId="0c97adb6-a494-4aa2-92a4-26ca2adde91e" providerId="ADAL" clId="{78415CEA-1AB4-4138-AE07-4E92886F1511}" dt="2025-11-25T06:54:57.038" v="4359" actId="255"/>
          <ac:spMkLst>
            <pc:docMk/>
            <pc:sldMk cId="1955931435" sldId="307"/>
            <ac:spMk id="4" creationId="{46D2BD88-4AE7-119B-7B41-77786EBD28FF}"/>
          </ac:spMkLst>
        </pc:spChg>
        <pc:spChg chg="add mod">
          <ac:chgData name="Silvija Malinauskaitė" userId="0c97adb6-a494-4aa2-92a4-26ca2adde91e" providerId="ADAL" clId="{78415CEA-1AB4-4138-AE07-4E92886F1511}" dt="2025-11-24T13:05:53.870" v="3066" actId="255"/>
          <ac:spMkLst>
            <pc:docMk/>
            <pc:sldMk cId="1955931435" sldId="307"/>
            <ac:spMk id="5" creationId="{99E0998A-F4DD-B260-279F-741E06BE1014}"/>
          </ac:spMkLst>
        </pc:spChg>
      </pc:sldChg>
      <pc:sldChg chg="modSp add del">
        <pc:chgData name="Silvija Malinauskaitė" userId="0c97adb6-a494-4aa2-92a4-26ca2adde91e" providerId="ADAL" clId="{78415CEA-1AB4-4138-AE07-4E92886F1511}" dt="2025-11-24T12:33:13.356" v="2924" actId="47"/>
        <pc:sldMkLst>
          <pc:docMk/>
          <pc:sldMk cId="2907020569" sldId="307"/>
        </pc:sldMkLst>
      </pc:sldChg>
      <pc:sldChg chg="add del">
        <pc:chgData name="Silvija Malinauskaitė" userId="0c97adb6-a494-4aa2-92a4-26ca2adde91e" providerId="ADAL" clId="{78415CEA-1AB4-4138-AE07-4E92886F1511}" dt="2025-11-13T08:56:55.760" v="1184"/>
        <pc:sldMkLst>
          <pc:docMk/>
          <pc:sldMk cId="3592113357" sldId="307"/>
        </pc:sldMkLst>
      </pc:sldChg>
      <pc:sldChg chg="addSp delSp modSp new del mod">
        <pc:chgData name="Silvija Malinauskaitė" userId="0c97adb6-a494-4aa2-92a4-26ca2adde91e" providerId="ADAL" clId="{78415CEA-1AB4-4138-AE07-4E92886F1511}" dt="2025-11-25T07:06:35.870" v="4497" actId="47"/>
        <pc:sldMkLst>
          <pc:docMk/>
          <pc:sldMk cId="361249434" sldId="308"/>
        </pc:sldMkLst>
      </pc:sldChg>
      <pc:sldChg chg="addSp delSp modSp new del mod setBg">
        <pc:chgData name="Silvija Malinauskaitė" userId="0c97adb6-a494-4aa2-92a4-26ca2adde91e" providerId="ADAL" clId="{78415CEA-1AB4-4138-AE07-4E92886F1511}" dt="2025-11-24T13:42:12.836" v="3268" actId="47"/>
        <pc:sldMkLst>
          <pc:docMk/>
          <pc:sldMk cId="1895763060" sldId="308"/>
        </pc:sldMkLst>
      </pc:sldChg>
      <pc:sldChg chg="addSp delSp modSp new mod modTransition modAnim">
        <pc:chgData name="Silvija Malinauskaitė" userId="0c97adb6-a494-4aa2-92a4-26ca2adde91e" providerId="ADAL" clId="{78415CEA-1AB4-4138-AE07-4E92886F1511}" dt="2025-11-27T08:27:54.147" v="7582"/>
        <pc:sldMkLst>
          <pc:docMk/>
          <pc:sldMk cId="3494946534" sldId="309"/>
        </pc:sldMkLst>
        <pc:spChg chg="mod">
          <ac:chgData name="Silvija Malinauskaitė" userId="0c97adb6-a494-4aa2-92a4-26ca2adde91e" providerId="ADAL" clId="{78415CEA-1AB4-4138-AE07-4E92886F1511}" dt="2025-11-25T07:42:28.615" v="4612" actId="14861"/>
          <ac:spMkLst>
            <pc:docMk/>
            <pc:sldMk cId="3494946534" sldId="309"/>
            <ac:spMk id="3" creationId="{C83BE0B7-21B3-E62D-31A5-2D70DCCFBA8A}"/>
          </ac:spMkLst>
        </pc:spChg>
        <pc:spChg chg="mod">
          <ac:chgData name="Silvija Malinauskaitė" userId="0c97adb6-a494-4aa2-92a4-26ca2adde91e" providerId="ADAL" clId="{78415CEA-1AB4-4138-AE07-4E92886F1511}" dt="2025-11-25T07:16:28.474" v="4576" actId="113"/>
          <ac:spMkLst>
            <pc:docMk/>
            <pc:sldMk cId="3494946534" sldId="309"/>
            <ac:spMk id="4" creationId="{0C96BF12-2873-C335-DA10-7951F510A542}"/>
          </ac:spMkLst>
        </pc:spChg>
        <pc:spChg chg="add mod">
          <ac:chgData name="Silvija Malinauskaitė" userId="0c97adb6-a494-4aa2-92a4-26ca2adde91e" providerId="ADAL" clId="{78415CEA-1AB4-4138-AE07-4E92886F1511}" dt="2025-11-25T07:06:32.489" v="4496"/>
          <ac:spMkLst>
            <pc:docMk/>
            <pc:sldMk cId="3494946534" sldId="309"/>
            <ac:spMk id="5" creationId="{2900521C-7B9B-3AE4-129A-34021F508F47}"/>
          </ac:spMkLst>
        </pc:spChg>
        <pc:picChg chg="add mod">
          <ac:chgData name="Silvija Malinauskaitė" userId="0c97adb6-a494-4aa2-92a4-26ca2adde91e" providerId="ADAL" clId="{78415CEA-1AB4-4138-AE07-4E92886F1511}" dt="2025-11-25T07:35:29.416" v="4603" actId="14100"/>
          <ac:picMkLst>
            <pc:docMk/>
            <pc:sldMk cId="3494946534" sldId="309"/>
            <ac:picMk id="10" creationId="{78EC6064-AB85-9E4D-951B-531BB4C1D1E3}"/>
          </ac:picMkLst>
        </pc:picChg>
        <pc:picChg chg="add mod">
          <ac:chgData name="Silvija Malinauskaitė" userId="0c97adb6-a494-4aa2-92a4-26ca2adde91e" providerId="ADAL" clId="{78415CEA-1AB4-4138-AE07-4E92886F1511}" dt="2025-11-25T07:35:21.351" v="4601" actId="1076"/>
          <ac:picMkLst>
            <pc:docMk/>
            <pc:sldMk cId="3494946534" sldId="309"/>
            <ac:picMk id="11" creationId="{A4DB7DD2-EB86-F8DA-5B5D-8F157AE89A1E}"/>
          </ac:picMkLst>
        </pc:picChg>
      </pc:sldChg>
      <pc:sldChg chg="addSp delSp modSp new del mod">
        <pc:chgData name="Silvija Malinauskaitė" userId="0c97adb6-a494-4aa2-92a4-26ca2adde91e" providerId="ADAL" clId="{78415CEA-1AB4-4138-AE07-4E92886F1511}" dt="2025-11-25T07:47:56.263" v="4653" actId="47"/>
        <pc:sldMkLst>
          <pc:docMk/>
          <pc:sldMk cId="776774670" sldId="310"/>
        </pc:sldMkLst>
      </pc:sldChg>
      <pc:sldChg chg="new del">
        <pc:chgData name="Silvija Malinauskaitė" userId="0c97adb6-a494-4aa2-92a4-26ca2adde91e" providerId="ADAL" clId="{78415CEA-1AB4-4138-AE07-4E92886F1511}" dt="2025-11-25T08:23:12.579" v="5099" actId="47"/>
        <pc:sldMkLst>
          <pc:docMk/>
          <pc:sldMk cId="3143851852" sldId="310"/>
        </pc:sldMkLst>
      </pc:sldChg>
      <pc:sldChg chg="addSp delSp modSp new del mod modTransition modClrScheme chgLayout">
        <pc:chgData name="Silvija Malinauskaitė" userId="0c97adb6-a494-4aa2-92a4-26ca2adde91e" providerId="ADAL" clId="{78415CEA-1AB4-4138-AE07-4E92886F1511}" dt="2025-11-27T10:54:30.717" v="7584" actId="47"/>
        <pc:sldMkLst>
          <pc:docMk/>
          <pc:sldMk cId="2040201170" sldId="311"/>
        </pc:sldMkLst>
      </pc:sldChg>
      <pc:sldChg chg="addSp delSp modSp add del mod modTransition">
        <pc:chgData name="Silvija Malinauskaitė" userId="0c97adb6-a494-4aa2-92a4-26ca2adde91e" providerId="ADAL" clId="{78415CEA-1AB4-4138-AE07-4E92886F1511}" dt="2025-11-27T07:21:30.989" v="7284" actId="47"/>
        <pc:sldMkLst>
          <pc:docMk/>
          <pc:sldMk cId="3308207577" sldId="312"/>
        </pc:sldMkLst>
      </pc:sldChg>
      <pc:sldChg chg="addSp delSp modSp new mod modTransition setBg">
        <pc:chgData name="Silvija Malinauskaitė" userId="0c97adb6-a494-4aa2-92a4-26ca2adde91e" providerId="ADAL" clId="{78415CEA-1AB4-4138-AE07-4E92886F1511}" dt="2025-11-27T08:27:54.147" v="7582"/>
        <pc:sldMkLst>
          <pc:docMk/>
          <pc:sldMk cId="256119159" sldId="313"/>
        </pc:sldMkLst>
        <pc:spChg chg="mod ord">
          <ac:chgData name="Silvija Malinauskaitė" userId="0c97adb6-a494-4aa2-92a4-26ca2adde91e" providerId="ADAL" clId="{78415CEA-1AB4-4138-AE07-4E92886F1511}" dt="2025-11-25T15:50:07.925" v="6023" actId="14100"/>
          <ac:spMkLst>
            <pc:docMk/>
            <pc:sldMk cId="256119159" sldId="313"/>
            <ac:spMk id="3" creationId="{6BBBB27B-BF5B-57D0-8B98-91D9B2A861F6}"/>
          </ac:spMkLst>
        </pc:spChg>
        <pc:spChg chg="add mod ord">
          <ac:chgData name="Silvija Malinauskaitė" userId="0c97adb6-a494-4aa2-92a4-26ca2adde91e" providerId="ADAL" clId="{78415CEA-1AB4-4138-AE07-4E92886F1511}" dt="2025-11-25T11:01:24.804" v="5614" actId="2711"/>
          <ac:spMkLst>
            <pc:docMk/>
            <pc:sldMk cId="256119159" sldId="313"/>
            <ac:spMk id="4" creationId="{A90BEE71-AE79-8E13-32E3-7CCC3E27A0EA}"/>
          </ac:spMkLst>
        </pc:spChg>
        <pc:spChg chg="add">
          <ac:chgData name="Silvija Malinauskaitė" userId="0c97adb6-a494-4aa2-92a4-26ca2adde91e" providerId="ADAL" clId="{78415CEA-1AB4-4138-AE07-4E92886F1511}" dt="2025-11-25T10:56:52.448" v="5581" actId="26606"/>
          <ac:spMkLst>
            <pc:docMk/>
            <pc:sldMk cId="256119159" sldId="313"/>
            <ac:spMk id="11" creationId="{04812C46-200A-4DEB-A05E-3ED6C68C2387}"/>
          </ac:spMkLst>
        </pc:spChg>
        <pc:spChg chg="add">
          <ac:chgData name="Silvija Malinauskaitė" userId="0c97adb6-a494-4aa2-92a4-26ca2adde91e" providerId="ADAL" clId="{78415CEA-1AB4-4138-AE07-4E92886F1511}" dt="2025-11-25T10:56:52.448" v="5581" actId="26606"/>
          <ac:spMkLst>
            <pc:docMk/>
            <pc:sldMk cId="256119159" sldId="313"/>
            <ac:spMk id="13" creationId="{D1EA859B-E555-4109-94F3-6700E046E008}"/>
          </ac:spMkLst>
        </pc:spChg>
        <pc:picChg chg="add del mod modCrop">
          <ac:chgData name="Silvija Malinauskaitė" userId="0c97adb6-a494-4aa2-92a4-26ca2adde91e" providerId="ADAL" clId="{78415CEA-1AB4-4138-AE07-4E92886F1511}" dt="2025-11-25T15:50:10.271" v="6026" actId="478"/>
          <ac:picMkLst>
            <pc:docMk/>
            <pc:sldMk cId="256119159" sldId="313"/>
            <ac:picMk id="6" creationId="{C4447BBB-D87E-8CBF-691B-77A219EDCF69}"/>
          </ac:picMkLst>
        </pc:picChg>
      </pc:sldChg>
      <pc:sldChg chg="addSp delSp modSp add mod ord modTransition setBg setClrOvrMap">
        <pc:chgData name="Silvija Malinauskaitė" userId="0c97adb6-a494-4aa2-92a4-26ca2adde91e" providerId="ADAL" clId="{78415CEA-1AB4-4138-AE07-4E92886F1511}" dt="2025-11-27T08:27:54.147" v="7582"/>
        <pc:sldMkLst>
          <pc:docMk/>
          <pc:sldMk cId="2667184093" sldId="314"/>
        </pc:sldMkLst>
        <pc:spChg chg="mod">
          <ac:chgData name="Silvija Malinauskaitė" userId="0c97adb6-a494-4aa2-92a4-26ca2adde91e" providerId="ADAL" clId="{78415CEA-1AB4-4138-AE07-4E92886F1511}" dt="2025-11-25T11:22:39.678" v="5806" actId="113"/>
          <ac:spMkLst>
            <pc:docMk/>
            <pc:sldMk cId="2667184093" sldId="314"/>
            <ac:spMk id="4" creationId="{303B6495-4443-2A87-EC11-D3469C470EF3}"/>
          </ac:spMkLst>
        </pc:spChg>
        <pc:spChg chg="add">
          <ac:chgData name="Silvija Malinauskaitė" userId="0c97adb6-a494-4aa2-92a4-26ca2adde91e" providerId="ADAL" clId="{78415CEA-1AB4-4138-AE07-4E92886F1511}" dt="2025-11-25T11:15:32.773" v="5742" actId="26606"/>
          <ac:spMkLst>
            <pc:docMk/>
            <pc:sldMk cId="2667184093" sldId="314"/>
            <ac:spMk id="107" creationId="{081EA652-8C6A-4E69-BEB9-170809474553}"/>
          </ac:spMkLst>
        </pc:spChg>
        <pc:spChg chg="add">
          <ac:chgData name="Silvija Malinauskaitė" userId="0c97adb6-a494-4aa2-92a4-26ca2adde91e" providerId="ADAL" clId="{78415CEA-1AB4-4138-AE07-4E92886F1511}" dt="2025-11-25T11:15:32.773" v="5742" actId="26606"/>
          <ac:spMkLst>
            <pc:docMk/>
            <pc:sldMk cId="2667184093" sldId="314"/>
            <ac:spMk id="108" creationId="{5298780A-33B9-4EA2-8F67-DE68AD62841B}"/>
          </ac:spMkLst>
        </pc:spChg>
        <pc:spChg chg="add">
          <ac:chgData name="Silvija Malinauskaitė" userId="0c97adb6-a494-4aa2-92a4-26ca2adde91e" providerId="ADAL" clId="{78415CEA-1AB4-4138-AE07-4E92886F1511}" dt="2025-11-25T11:15:32.773" v="5742" actId="26606"/>
          <ac:spMkLst>
            <pc:docMk/>
            <pc:sldMk cId="2667184093" sldId="314"/>
            <ac:spMk id="109" creationId="{7F488E8B-4E1E-4402-8935-D4E6C02615C7}"/>
          </ac:spMkLst>
        </pc:spChg>
        <pc:spChg chg="add mod">
          <ac:chgData name="Silvija Malinauskaitė" userId="0c97adb6-a494-4aa2-92a4-26ca2adde91e" providerId="ADAL" clId="{78415CEA-1AB4-4138-AE07-4E92886F1511}" dt="2025-11-25T11:21:29.648" v="5798" actId="113"/>
          <ac:spMkLst>
            <pc:docMk/>
            <pc:sldMk cId="2667184093" sldId="314"/>
            <ac:spMk id="111" creationId="{29A9A71E-45EA-5382-F768-4F1D7B54A1C7}"/>
          </ac:spMkLst>
        </pc:spChg>
        <pc:cxnChg chg="add">
          <ac:chgData name="Silvija Malinauskaitė" userId="0c97adb6-a494-4aa2-92a4-26ca2adde91e" providerId="ADAL" clId="{78415CEA-1AB4-4138-AE07-4E92886F1511}" dt="2025-11-25T11:15:32.773" v="5742" actId="26606"/>
          <ac:cxnSpMkLst>
            <pc:docMk/>
            <pc:sldMk cId="2667184093" sldId="314"/>
            <ac:cxnSpMk id="110" creationId="{23AAC9B5-8015-485C-ACF9-A750390E9A56}"/>
          </ac:cxnSpMkLst>
        </pc:cxnChg>
      </pc:sldChg>
      <pc:sldChg chg="addSp delSp modSp new mod modTransition setBg">
        <pc:chgData name="Silvija Malinauskaitė" userId="0c97adb6-a494-4aa2-92a4-26ca2adde91e" providerId="ADAL" clId="{78415CEA-1AB4-4138-AE07-4E92886F1511}" dt="2025-11-27T08:27:54.147" v="7582"/>
        <pc:sldMkLst>
          <pc:docMk/>
          <pc:sldMk cId="3436206826" sldId="315"/>
        </pc:sldMkLst>
        <pc:spChg chg="mod ord">
          <ac:chgData name="Silvija Malinauskaitė" userId="0c97adb6-a494-4aa2-92a4-26ca2adde91e" providerId="ADAL" clId="{78415CEA-1AB4-4138-AE07-4E92886F1511}" dt="2025-11-26T07:08:44.622" v="6075" actId="26606"/>
          <ac:spMkLst>
            <pc:docMk/>
            <pc:sldMk cId="3436206826" sldId="315"/>
            <ac:spMk id="3" creationId="{36D21BF1-4DBE-F83A-10A8-F263E18FDAC0}"/>
          </ac:spMkLst>
        </pc:spChg>
        <pc:spChg chg="add mod">
          <ac:chgData name="Silvija Malinauskaitė" userId="0c97adb6-a494-4aa2-92a4-26ca2adde91e" providerId="ADAL" clId="{78415CEA-1AB4-4138-AE07-4E92886F1511}" dt="2025-11-26T07:08:44.622" v="6075" actId="26606"/>
          <ac:spMkLst>
            <pc:docMk/>
            <pc:sldMk cId="3436206826" sldId="315"/>
            <ac:spMk id="4" creationId="{16418D17-91C1-7003-E87F-2991C2129589}"/>
          </ac:spMkLst>
        </pc:spChg>
        <pc:spChg chg="add del">
          <ac:chgData name="Silvija Malinauskaitė" userId="0c97adb6-a494-4aa2-92a4-26ca2adde91e" providerId="ADAL" clId="{78415CEA-1AB4-4138-AE07-4E92886F1511}" dt="2025-11-26T07:08:44.622" v="6075" actId="26606"/>
          <ac:spMkLst>
            <pc:docMk/>
            <pc:sldMk cId="3436206826" sldId="315"/>
            <ac:spMk id="62" creationId="{04812C46-200A-4DEB-A05E-3ED6C68C2387}"/>
          </ac:spMkLst>
        </pc:spChg>
        <pc:spChg chg="add del">
          <ac:chgData name="Silvija Malinauskaitė" userId="0c97adb6-a494-4aa2-92a4-26ca2adde91e" providerId="ADAL" clId="{78415CEA-1AB4-4138-AE07-4E92886F1511}" dt="2025-11-26T07:08:44.622" v="6075" actId="26606"/>
          <ac:spMkLst>
            <pc:docMk/>
            <pc:sldMk cId="3436206826" sldId="315"/>
            <ac:spMk id="63" creationId="{D1EA859B-E555-4109-94F3-6700E046E008}"/>
          </ac:spMkLst>
        </pc:spChg>
        <pc:picChg chg="add mod">
          <ac:chgData name="Silvija Malinauskaitė" userId="0c97adb6-a494-4aa2-92a4-26ca2adde91e" providerId="ADAL" clId="{78415CEA-1AB4-4138-AE07-4E92886F1511}" dt="2025-11-26T07:08:48.308" v="6077"/>
          <ac:picMkLst>
            <pc:docMk/>
            <pc:sldMk cId="3436206826" sldId="315"/>
            <ac:picMk id="5" creationId="{43BDE536-B67A-F449-4209-BA4E8C442DFE}"/>
          </ac:picMkLst>
        </pc:picChg>
      </pc:sldChg>
      <pc:sldChg chg="addSp delSp modSp add mod modTransition">
        <pc:chgData name="Silvija Malinauskaitė" userId="0c97adb6-a494-4aa2-92a4-26ca2adde91e" providerId="ADAL" clId="{78415CEA-1AB4-4138-AE07-4E92886F1511}" dt="2025-12-03T11:13:01.282" v="8122" actId="20577"/>
        <pc:sldMkLst>
          <pc:docMk/>
          <pc:sldMk cId="4273487695" sldId="316"/>
        </pc:sldMkLst>
        <pc:spChg chg="mod">
          <ac:chgData name="Silvija Malinauskaitė" userId="0c97adb6-a494-4aa2-92a4-26ca2adde91e" providerId="ADAL" clId="{78415CEA-1AB4-4138-AE07-4E92886F1511}" dt="2025-11-27T10:55:52.832" v="7589" actId="5793"/>
          <ac:spMkLst>
            <pc:docMk/>
            <pc:sldMk cId="4273487695" sldId="316"/>
            <ac:spMk id="3" creationId="{B83083AF-9D65-1549-CBD6-5C3623D7CAFF}"/>
          </ac:spMkLst>
        </pc:spChg>
        <pc:spChg chg="add mod">
          <ac:chgData name="Silvija Malinauskaitė" userId="0c97adb6-a494-4aa2-92a4-26ca2adde91e" providerId="ADAL" clId="{78415CEA-1AB4-4138-AE07-4E92886F1511}" dt="2025-12-03T11:13:01.282" v="8122" actId="20577"/>
          <ac:spMkLst>
            <pc:docMk/>
            <pc:sldMk cId="4273487695" sldId="316"/>
            <ac:spMk id="4" creationId="{03A21956-35F6-045C-9B19-3154BEA2AFED}"/>
          </ac:spMkLst>
        </pc:spChg>
        <pc:spChg chg="mod">
          <ac:chgData name="Silvija Malinauskaitė" userId="0c97adb6-a494-4aa2-92a4-26ca2adde91e" providerId="ADAL" clId="{78415CEA-1AB4-4138-AE07-4E92886F1511}" dt="2025-11-25T15:39:12.036" v="5999" actId="20577"/>
          <ac:spMkLst>
            <pc:docMk/>
            <pc:sldMk cId="4273487695" sldId="316"/>
            <ac:spMk id="6" creationId="{659F093D-6C21-6452-6343-0476E8FE68FD}"/>
          </ac:spMkLst>
        </pc:spChg>
        <pc:picChg chg="add mod">
          <ac:chgData name="Silvija Malinauskaitė" userId="0c97adb6-a494-4aa2-92a4-26ca2adde91e" providerId="ADAL" clId="{78415CEA-1AB4-4138-AE07-4E92886F1511}" dt="2025-11-26T11:44:36.550" v="6491" actId="1076"/>
          <ac:picMkLst>
            <pc:docMk/>
            <pc:sldMk cId="4273487695" sldId="316"/>
            <ac:picMk id="2" creationId="{D8D6751D-2CE4-C883-2120-D3BBD5321064}"/>
          </ac:picMkLst>
        </pc:picChg>
      </pc:sldChg>
      <pc:sldChg chg="addSp delSp modSp add mod modTransition setBg">
        <pc:chgData name="Silvija Malinauskaitė" userId="0c97adb6-a494-4aa2-92a4-26ca2adde91e" providerId="ADAL" clId="{78415CEA-1AB4-4138-AE07-4E92886F1511}" dt="2025-11-27T08:27:54.147" v="7582"/>
        <pc:sldMkLst>
          <pc:docMk/>
          <pc:sldMk cId="2162186922" sldId="317"/>
        </pc:sldMkLst>
        <pc:spChg chg="mod ord">
          <ac:chgData name="Silvija Malinauskaitė" userId="0c97adb6-a494-4aa2-92a4-26ca2adde91e" providerId="ADAL" clId="{78415CEA-1AB4-4138-AE07-4E92886F1511}" dt="2025-11-27T07:54:05.516" v="7533" actId="26606"/>
          <ac:spMkLst>
            <pc:docMk/>
            <pc:sldMk cId="2162186922" sldId="317"/>
            <ac:spMk id="3" creationId="{E8898EBB-AC5A-A87C-5AA5-34E5DE02183E}"/>
          </ac:spMkLst>
        </pc:spChg>
        <pc:spChg chg="mod">
          <ac:chgData name="Silvija Malinauskaitė" userId="0c97adb6-a494-4aa2-92a4-26ca2adde91e" providerId="ADAL" clId="{78415CEA-1AB4-4138-AE07-4E92886F1511}" dt="2025-11-27T07:54:05.516" v="7533" actId="26606"/>
          <ac:spMkLst>
            <pc:docMk/>
            <pc:sldMk cId="2162186922" sldId="317"/>
            <ac:spMk id="6" creationId="{833F588B-F518-8352-8CA8-036094560579}"/>
          </ac:spMkLst>
        </pc:spChg>
        <pc:picChg chg="add mod">
          <ac:chgData name="Silvija Malinauskaitė" userId="0c97adb6-a494-4aa2-92a4-26ca2adde91e" providerId="ADAL" clId="{78415CEA-1AB4-4138-AE07-4E92886F1511}" dt="2025-11-27T07:54:05.516" v="7533" actId="26606"/>
          <ac:picMkLst>
            <pc:docMk/>
            <pc:sldMk cId="2162186922" sldId="317"/>
            <ac:picMk id="2" creationId="{C4E73765-D086-D038-D2BA-D6EB1979D761}"/>
          </ac:picMkLst>
        </pc:picChg>
      </pc:sldChg>
      <pc:sldChg chg="addSp delSp modSp add mod modTransition">
        <pc:chgData name="Silvija Malinauskaitė" userId="0c97adb6-a494-4aa2-92a4-26ca2adde91e" providerId="ADAL" clId="{78415CEA-1AB4-4138-AE07-4E92886F1511}" dt="2025-11-27T08:27:54.147" v="7582"/>
        <pc:sldMkLst>
          <pc:docMk/>
          <pc:sldMk cId="2457717986" sldId="318"/>
        </pc:sldMkLst>
        <pc:spChg chg="mod">
          <ac:chgData name="Silvija Malinauskaitė" userId="0c97adb6-a494-4aa2-92a4-26ca2adde91e" providerId="ADAL" clId="{78415CEA-1AB4-4138-AE07-4E92886F1511}" dt="2025-11-26T11:43:36.075" v="6484" actId="113"/>
          <ac:spMkLst>
            <pc:docMk/>
            <pc:sldMk cId="2457717986" sldId="318"/>
            <ac:spMk id="6" creationId="{62E23C4B-A67B-0DDC-F5C2-900CD08FB5F4}"/>
          </ac:spMkLst>
        </pc:spChg>
        <pc:picChg chg="add mod">
          <ac:chgData name="Silvija Malinauskaitė" userId="0c97adb6-a494-4aa2-92a4-26ca2adde91e" providerId="ADAL" clId="{78415CEA-1AB4-4138-AE07-4E92886F1511}" dt="2025-11-26T11:43:46.609" v="6485" actId="14100"/>
          <ac:picMkLst>
            <pc:docMk/>
            <pc:sldMk cId="2457717986" sldId="318"/>
            <ac:picMk id="3" creationId="{A67C036E-6662-9F75-3925-AF2B8EEFA39D}"/>
          </ac:picMkLst>
        </pc:picChg>
      </pc:sldChg>
      <pc:sldChg chg="addSp delSp modSp add del mod ord">
        <pc:chgData name="Silvija Malinauskaitė" userId="0c97adb6-a494-4aa2-92a4-26ca2adde91e" providerId="ADAL" clId="{78415CEA-1AB4-4138-AE07-4E92886F1511}" dt="2025-11-26T12:43:50.530" v="7038" actId="47"/>
        <pc:sldMkLst>
          <pc:docMk/>
          <pc:sldMk cId="3405389926" sldId="319"/>
        </pc:sldMkLst>
      </pc:sldChg>
      <pc:sldChg chg="addSp delSp modSp add del mod ord modTransition">
        <pc:chgData name="Silvija Malinauskaitė" userId="0c97adb6-a494-4aa2-92a4-26ca2adde91e" providerId="ADAL" clId="{78415CEA-1AB4-4138-AE07-4E92886F1511}" dt="2025-11-27T12:49:41.690" v="8033" actId="47"/>
        <pc:sldMkLst>
          <pc:docMk/>
          <pc:sldMk cId="823004254" sldId="320"/>
        </pc:sldMkLst>
      </pc:sldChg>
      <pc:sldChg chg="addSp delSp modSp add mod modTransition modClrScheme chgLayout">
        <pc:chgData name="Silvija Malinauskaitė" userId="0c97adb6-a494-4aa2-92a4-26ca2adde91e" providerId="ADAL" clId="{78415CEA-1AB4-4138-AE07-4E92886F1511}" dt="2025-11-27T08:27:54.147" v="7582"/>
        <pc:sldMkLst>
          <pc:docMk/>
          <pc:sldMk cId="904545022" sldId="321"/>
        </pc:sldMkLst>
        <pc:spChg chg="add mod ord">
          <ac:chgData name="Silvija Malinauskaitė" userId="0c97adb6-a494-4aa2-92a4-26ca2adde91e" providerId="ADAL" clId="{78415CEA-1AB4-4138-AE07-4E92886F1511}" dt="2025-11-27T07:29:27.990" v="7486" actId="20577"/>
          <ac:spMkLst>
            <pc:docMk/>
            <pc:sldMk cId="904545022" sldId="321"/>
            <ac:spMk id="7" creationId="{86B0690B-5276-388A-DC91-E78A94F9BBF1}"/>
          </ac:spMkLst>
        </pc:spChg>
        <pc:spChg chg="mod">
          <ac:chgData name="Silvija Malinauskaitė" userId="0c97adb6-a494-4aa2-92a4-26ca2adde91e" providerId="ADAL" clId="{78415CEA-1AB4-4138-AE07-4E92886F1511}" dt="2025-11-27T07:15:36.352" v="7142" actId="14100"/>
          <ac:spMkLst>
            <pc:docMk/>
            <pc:sldMk cId="904545022" sldId="321"/>
            <ac:spMk id="8" creationId="{A9311C05-C5E9-CF7B-970D-BD141EFB6EAB}"/>
          </ac:spMkLst>
        </pc:spChg>
        <pc:spChg chg="add mod ord">
          <ac:chgData name="Silvija Malinauskaitė" userId="0c97adb6-a494-4aa2-92a4-26ca2adde91e" providerId="ADAL" clId="{78415CEA-1AB4-4138-AE07-4E92886F1511}" dt="2025-11-27T07:28:47.056" v="7467" actId="27636"/>
          <ac:spMkLst>
            <pc:docMk/>
            <pc:sldMk cId="904545022" sldId="321"/>
            <ac:spMk id="9" creationId="{B857D738-375E-226F-908C-16C36E187BE7}"/>
          </ac:spMkLst>
        </pc:spChg>
      </pc:sldChg>
      <pc:sldChg chg="new del">
        <pc:chgData name="Silvija Malinauskaitė" userId="0c97adb6-a494-4aa2-92a4-26ca2adde91e" providerId="ADAL" clId="{78415CEA-1AB4-4138-AE07-4E92886F1511}" dt="2025-11-27T07:21:50.548" v="7286" actId="680"/>
        <pc:sldMkLst>
          <pc:docMk/>
          <pc:sldMk cId="1555106818" sldId="322"/>
        </pc:sldMkLst>
      </pc:sldChg>
      <pc:sldChg chg="addSp delSp modSp add mod modTransition modClrScheme chgLayout">
        <pc:chgData name="Silvija Malinauskaitė" userId="0c97adb6-a494-4aa2-92a4-26ca2adde91e" providerId="ADAL" clId="{78415CEA-1AB4-4138-AE07-4E92886F1511}" dt="2025-11-27T08:27:54.147" v="7582"/>
        <pc:sldMkLst>
          <pc:docMk/>
          <pc:sldMk cId="3385029900" sldId="322"/>
        </pc:sldMkLst>
        <pc:spChg chg="add mod ord">
          <ac:chgData name="Silvija Malinauskaitė" userId="0c97adb6-a494-4aa2-92a4-26ca2adde91e" providerId="ADAL" clId="{78415CEA-1AB4-4138-AE07-4E92886F1511}" dt="2025-11-27T07:32:25.470" v="7516" actId="27636"/>
          <ac:spMkLst>
            <pc:docMk/>
            <pc:sldMk cId="3385029900" sldId="322"/>
            <ac:spMk id="3" creationId="{43B8392F-5AA1-D6D2-87D3-047C21954AB7}"/>
          </ac:spMkLst>
        </pc:spChg>
        <pc:spChg chg="mod ord">
          <ac:chgData name="Silvija Malinauskaitė" userId="0c97adb6-a494-4aa2-92a4-26ca2adde91e" providerId="ADAL" clId="{78415CEA-1AB4-4138-AE07-4E92886F1511}" dt="2025-11-27T07:32:25.469" v="7515" actId="27636"/>
          <ac:spMkLst>
            <pc:docMk/>
            <pc:sldMk cId="3385029900" sldId="322"/>
            <ac:spMk id="6" creationId="{D1B388DF-E35C-DE72-BB76-06C5D2C3D28C}"/>
          </ac:spMkLst>
        </pc:spChg>
        <pc:spChg chg="mod">
          <ac:chgData name="Silvija Malinauskaitė" userId="0c97adb6-a494-4aa2-92a4-26ca2adde91e" providerId="ADAL" clId="{78415CEA-1AB4-4138-AE07-4E92886F1511}" dt="2025-11-27T07:33:45.836" v="7529" actId="20577"/>
          <ac:spMkLst>
            <pc:docMk/>
            <pc:sldMk cId="3385029900" sldId="322"/>
            <ac:spMk id="8" creationId="{A6333D97-034E-2B4C-6F29-4659BB47340E}"/>
          </ac:spMkLst>
        </pc:spChg>
      </pc:sldChg>
      <pc:sldChg chg="addSp delSp modSp new del mod">
        <pc:chgData name="Silvija Malinauskaitė" userId="0c97adb6-a494-4aa2-92a4-26ca2adde91e" providerId="ADAL" clId="{78415CEA-1AB4-4138-AE07-4E92886F1511}" dt="2025-11-27T11:32:23.468" v="8029" actId="47"/>
        <pc:sldMkLst>
          <pc:docMk/>
          <pc:sldMk cId="952552493" sldId="323"/>
        </pc:sldMkLst>
      </pc:sldChg>
      <pc:sldChg chg="addSp delSp modSp add del mod">
        <pc:chgData name="Silvija Malinauskaitė" userId="0c97adb6-a494-4aa2-92a4-26ca2adde91e" providerId="ADAL" clId="{78415CEA-1AB4-4138-AE07-4E92886F1511}" dt="2025-12-03T09:14:06.049" v="8064" actId="47"/>
        <pc:sldMkLst>
          <pc:docMk/>
          <pc:sldMk cId="522995804" sldId="324"/>
        </pc:sldMkLst>
      </pc:sldChg>
      <pc:sldChg chg="addSp delSp modSp add del setBg delDesignElem">
        <pc:chgData name="Silvija Malinauskaitė" userId="0c97adb6-a494-4aa2-92a4-26ca2adde91e" providerId="ADAL" clId="{78415CEA-1AB4-4138-AE07-4E92886F1511}" dt="2025-12-03T09:14:26.936" v="8068" actId="47"/>
        <pc:sldMkLst>
          <pc:docMk/>
          <pc:sldMk cId="2150076951" sldId="325"/>
        </pc:sldMkLst>
        <pc:picChg chg="add mod">
          <ac:chgData name="Silvija Malinauskaitė" userId="0c97adb6-a494-4aa2-92a4-26ca2adde91e" providerId="ADAL" clId="{78415CEA-1AB4-4138-AE07-4E92886F1511}" dt="2025-12-03T09:14:12.284" v="8067"/>
          <ac:picMkLst>
            <pc:docMk/>
            <pc:sldMk cId="2150076951" sldId="325"/>
            <ac:picMk id="2" creationId="{38BF2A38-D59F-3C99-7E31-2D6950AEF944}"/>
          </ac:picMkLst>
        </pc:picChg>
        <pc:picChg chg="del mod">
          <ac:chgData name="Silvija Malinauskaitė" userId="0c97adb6-a494-4aa2-92a4-26ca2adde91e" providerId="ADAL" clId="{78415CEA-1AB4-4138-AE07-4E92886F1511}" dt="2025-12-03T09:14:11.101" v="8066" actId="478"/>
          <ac:picMkLst>
            <pc:docMk/>
            <pc:sldMk cId="2150076951" sldId="325"/>
            <ac:picMk id="8" creationId="{6992410E-83CA-5AF1-D4DD-EB3EDBF6ACD2}"/>
          </ac:picMkLst>
        </pc:picChg>
      </pc:sldChg>
      <pc:sldChg chg="addSp delSp modSp add mod">
        <pc:chgData name="Silvija Malinauskaitė" userId="0c97adb6-a494-4aa2-92a4-26ca2adde91e" providerId="ADAL" clId="{78415CEA-1AB4-4138-AE07-4E92886F1511}" dt="2025-12-03T09:15:55.664" v="8076" actId="26606"/>
        <pc:sldMkLst>
          <pc:docMk/>
          <pc:sldMk cId="4174651682" sldId="326"/>
        </pc:sldMkLst>
        <pc:spChg chg="mod">
          <ac:chgData name="Silvija Malinauskaitė" userId="0c97adb6-a494-4aa2-92a4-26ca2adde91e" providerId="ADAL" clId="{78415CEA-1AB4-4138-AE07-4E92886F1511}" dt="2025-12-03T09:15:55.664" v="8076" actId="26606"/>
          <ac:spMkLst>
            <pc:docMk/>
            <pc:sldMk cId="4174651682" sldId="326"/>
            <ac:spMk id="5" creationId="{642282BC-CAC6-9409-2BD1-46FA078A2C70}"/>
          </ac:spMkLst>
        </pc:spChg>
        <pc:spChg chg="del">
          <ac:chgData name="Silvija Malinauskaitė" userId="0c97adb6-a494-4aa2-92a4-26ca2adde91e" providerId="ADAL" clId="{78415CEA-1AB4-4138-AE07-4E92886F1511}" dt="2025-12-03T09:15:55.664" v="8076" actId="26606"/>
          <ac:spMkLst>
            <pc:docMk/>
            <pc:sldMk cId="4174651682" sldId="326"/>
            <ac:spMk id="43" creationId="{1B44BB6B-0651-58AF-1358-BA9228C83B1E}"/>
          </ac:spMkLst>
        </pc:spChg>
        <pc:spChg chg="del">
          <ac:chgData name="Silvija Malinauskaitė" userId="0c97adb6-a494-4aa2-92a4-26ca2adde91e" providerId="ADAL" clId="{78415CEA-1AB4-4138-AE07-4E92886F1511}" dt="2025-12-03T09:15:55.664" v="8076" actId="26606"/>
          <ac:spMkLst>
            <pc:docMk/>
            <pc:sldMk cId="4174651682" sldId="326"/>
            <ac:spMk id="45" creationId="{263D6A91-2278-8341-87F0-B4816028E778}"/>
          </ac:spMkLst>
        </pc:spChg>
        <pc:spChg chg="add">
          <ac:chgData name="Silvija Malinauskaitė" userId="0c97adb6-a494-4aa2-92a4-26ca2adde91e" providerId="ADAL" clId="{78415CEA-1AB4-4138-AE07-4E92886F1511}" dt="2025-12-03T09:15:55.664" v="8076" actId="26606"/>
          <ac:spMkLst>
            <pc:docMk/>
            <pc:sldMk cId="4174651682" sldId="326"/>
            <ac:spMk id="1035" creationId="{47942995-B07F-4636-9A06-C6A104B260A8}"/>
          </ac:spMkLst>
        </pc:spChg>
        <pc:spChg chg="add">
          <ac:chgData name="Silvija Malinauskaitė" userId="0c97adb6-a494-4aa2-92a4-26ca2adde91e" providerId="ADAL" clId="{78415CEA-1AB4-4138-AE07-4E92886F1511}" dt="2025-12-03T09:15:55.664" v="8076" actId="26606"/>
          <ac:spMkLst>
            <pc:docMk/>
            <pc:sldMk cId="4174651682" sldId="326"/>
            <ac:spMk id="1042" creationId="{B81933D1-5615-42C7-9C0B-4EB7105CCE2D}"/>
          </ac:spMkLst>
        </pc:spChg>
        <pc:spChg chg="add">
          <ac:chgData name="Silvija Malinauskaitė" userId="0c97adb6-a494-4aa2-92a4-26ca2adde91e" providerId="ADAL" clId="{78415CEA-1AB4-4138-AE07-4E92886F1511}" dt="2025-12-03T09:15:55.664" v="8076" actId="26606"/>
          <ac:spMkLst>
            <pc:docMk/>
            <pc:sldMk cId="4174651682" sldId="326"/>
            <ac:spMk id="1044" creationId="{19C9EAEA-39D0-4B0E-A0EB-51E7B26740B1}"/>
          </ac:spMkLst>
        </pc:spChg>
        <pc:grpChg chg="add">
          <ac:chgData name="Silvija Malinauskaitė" userId="0c97adb6-a494-4aa2-92a4-26ca2adde91e" providerId="ADAL" clId="{78415CEA-1AB4-4138-AE07-4E92886F1511}" dt="2025-12-03T09:15:55.664" v="8076" actId="26606"/>
          <ac:grpSpMkLst>
            <pc:docMk/>
            <pc:sldMk cId="4174651682" sldId="326"/>
            <ac:grpSpMk id="1037" creationId="{032D8612-31EB-44CF-A1D0-14FD4C705424}"/>
          </ac:grpSpMkLst>
        </pc:grpChg>
        <pc:picChg chg="del">
          <ac:chgData name="Silvija Malinauskaitė" userId="0c97adb6-a494-4aa2-92a4-26ca2adde91e" providerId="ADAL" clId="{78415CEA-1AB4-4138-AE07-4E92886F1511}" dt="2025-12-03T09:10:26.975" v="8053" actId="478"/>
          <ac:picMkLst>
            <pc:docMk/>
            <pc:sldMk cId="4174651682" sldId="326"/>
            <ac:picMk id="8" creationId="{F2DB42FC-3090-50D0-1EC8-8D200477FA66}"/>
          </ac:picMkLst>
        </pc:picChg>
        <pc:picChg chg="add del">
          <ac:chgData name="Silvija Malinauskaitė" userId="0c97adb6-a494-4aa2-92a4-26ca2adde91e" providerId="ADAL" clId="{78415CEA-1AB4-4138-AE07-4E92886F1511}" dt="2025-12-03T09:10:29.016" v="8055" actId="478"/>
          <ac:picMkLst>
            <pc:docMk/>
            <pc:sldMk cId="4174651682" sldId="326"/>
            <ac:picMk id="1026" creationId="{B5B45F57-7931-21D9-3D67-160F8BBB25AE}"/>
          </ac:picMkLst>
        </pc:picChg>
        <pc:picChg chg="add del">
          <ac:chgData name="Silvija Malinauskaitė" userId="0c97adb6-a494-4aa2-92a4-26ca2adde91e" providerId="ADAL" clId="{78415CEA-1AB4-4138-AE07-4E92886F1511}" dt="2025-12-03T09:11:01.439" v="8057" actId="478"/>
          <ac:picMkLst>
            <pc:docMk/>
            <pc:sldMk cId="4174651682" sldId="326"/>
            <ac:picMk id="1028" creationId="{84096C7D-4A1D-E633-57EA-2395D86BED99}"/>
          </ac:picMkLst>
        </pc:picChg>
        <pc:picChg chg="add mod">
          <ac:chgData name="Silvija Malinauskaitė" userId="0c97adb6-a494-4aa2-92a4-26ca2adde91e" providerId="ADAL" clId="{78415CEA-1AB4-4138-AE07-4E92886F1511}" dt="2025-12-03T09:15:55.664" v="8076" actId="26606"/>
          <ac:picMkLst>
            <pc:docMk/>
            <pc:sldMk cId="4174651682" sldId="326"/>
            <ac:picMk id="1030" creationId="{6CF1BEB1-2D75-5595-BB2C-15CA12382B9E}"/>
          </ac:picMkLst>
        </pc:picChg>
      </pc:sldChg>
      <pc:sldChg chg="addSp delSp modSp add mod setBg delDesignElem">
        <pc:chgData name="Silvija Malinauskaitė" userId="0c97adb6-a494-4aa2-92a4-26ca2adde91e" providerId="ADAL" clId="{78415CEA-1AB4-4138-AE07-4E92886F1511}" dt="2025-12-03T09:16:13.070" v="8078" actId="27614"/>
        <pc:sldMkLst>
          <pc:docMk/>
          <pc:sldMk cId="3847459429" sldId="327"/>
        </pc:sldMkLst>
        <pc:spChg chg="mod">
          <ac:chgData name="Silvija Malinauskaitė" userId="0c97adb6-a494-4aa2-92a4-26ca2adde91e" providerId="ADAL" clId="{78415CEA-1AB4-4138-AE07-4E92886F1511}" dt="2025-12-03T09:16:06.158" v="8077" actId="26606"/>
          <ac:spMkLst>
            <pc:docMk/>
            <pc:sldMk cId="3847459429" sldId="327"/>
            <ac:spMk id="5" creationId="{08734F66-014C-D594-A30B-026EBD3C0C1D}"/>
          </ac:spMkLst>
        </pc:spChg>
        <pc:spChg chg="del">
          <ac:chgData name="Silvija Malinauskaitė" userId="0c97adb6-a494-4aa2-92a4-26ca2adde91e" providerId="ADAL" clId="{78415CEA-1AB4-4138-AE07-4E92886F1511}" dt="2025-12-03T09:14:29.597" v="8070"/>
          <ac:spMkLst>
            <pc:docMk/>
            <pc:sldMk cId="3847459429" sldId="327"/>
            <ac:spMk id="43" creationId="{509E6284-A634-C4D3-E17B-D22D81D282AC}"/>
          </ac:spMkLst>
        </pc:spChg>
        <pc:spChg chg="del">
          <ac:chgData name="Silvija Malinauskaitė" userId="0c97adb6-a494-4aa2-92a4-26ca2adde91e" providerId="ADAL" clId="{78415CEA-1AB4-4138-AE07-4E92886F1511}" dt="2025-12-03T09:14:29.597" v="8070"/>
          <ac:spMkLst>
            <pc:docMk/>
            <pc:sldMk cId="3847459429" sldId="327"/>
            <ac:spMk id="45" creationId="{73FEAD03-87D7-6BB3-6459-4485CDB9179E}"/>
          </ac:spMkLst>
        </pc:spChg>
        <pc:spChg chg="add del">
          <ac:chgData name="Silvija Malinauskaitė" userId="0c97adb6-a494-4aa2-92a4-26ca2adde91e" providerId="ADAL" clId="{78415CEA-1AB4-4138-AE07-4E92886F1511}" dt="2025-12-03T09:15:03.768" v="8072" actId="26606"/>
          <ac:spMkLst>
            <pc:docMk/>
            <pc:sldMk cId="3847459429" sldId="327"/>
            <ac:spMk id="1035" creationId="{9180DE06-7362-4888-AADA-7AADD57AC49D}"/>
          </ac:spMkLst>
        </pc:spChg>
        <pc:spChg chg="add del">
          <ac:chgData name="Silvija Malinauskaitė" userId="0c97adb6-a494-4aa2-92a4-26ca2adde91e" providerId="ADAL" clId="{78415CEA-1AB4-4138-AE07-4E92886F1511}" dt="2025-12-03T09:16:06.158" v="8077" actId="26606"/>
          <ac:spMkLst>
            <pc:docMk/>
            <pc:sldMk cId="3847459429" sldId="327"/>
            <ac:spMk id="1039" creationId="{19C9EAEA-39D0-4B0E-A0EB-51E7B26740B1}"/>
          </ac:spMkLst>
        </pc:spChg>
        <pc:spChg chg="add del">
          <ac:chgData name="Silvija Malinauskaitė" userId="0c97adb6-a494-4aa2-92a4-26ca2adde91e" providerId="ADAL" clId="{78415CEA-1AB4-4138-AE07-4E92886F1511}" dt="2025-12-03T09:15:03.768" v="8072" actId="26606"/>
          <ac:spMkLst>
            <pc:docMk/>
            <pc:sldMk cId="3847459429" sldId="327"/>
            <ac:spMk id="1041" creationId="{04357C93-F0CB-4A1C-8F77-4E9063789819}"/>
          </ac:spMkLst>
        </pc:spChg>
        <pc:spChg chg="add del">
          <ac:chgData name="Silvija Malinauskaitė" userId="0c97adb6-a494-4aa2-92a4-26ca2adde91e" providerId="ADAL" clId="{78415CEA-1AB4-4138-AE07-4E92886F1511}" dt="2025-12-03T09:15:28.085" v="8074" actId="26606"/>
          <ac:spMkLst>
            <pc:docMk/>
            <pc:sldMk cId="3847459429" sldId="327"/>
            <ac:spMk id="1042" creationId="{B81933D1-5615-42C7-9C0B-4EB7105CCE2D}"/>
          </ac:spMkLst>
        </pc:spChg>
        <pc:spChg chg="add del">
          <ac:chgData name="Silvija Malinauskaitė" userId="0c97adb6-a494-4aa2-92a4-26ca2adde91e" providerId="ADAL" clId="{78415CEA-1AB4-4138-AE07-4E92886F1511}" dt="2025-12-03T09:15:28.085" v="8074" actId="26606"/>
          <ac:spMkLst>
            <pc:docMk/>
            <pc:sldMk cId="3847459429" sldId="327"/>
            <ac:spMk id="1043" creationId="{47942995-B07F-4636-9A06-C6A104B260A8}"/>
          </ac:spMkLst>
        </pc:spChg>
        <pc:spChg chg="add del">
          <ac:chgData name="Silvija Malinauskaitė" userId="0c97adb6-a494-4aa2-92a4-26ca2adde91e" providerId="ADAL" clId="{78415CEA-1AB4-4138-AE07-4E92886F1511}" dt="2025-12-03T09:15:28.085" v="8074" actId="26606"/>
          <ac:spMkLst>
            <pc:docMk/>
            <pc:sldMk cId="3847459429" sldId="327"/>
            <ac:spMk id="1044" creationId="{19C9EAEA-39D0-4B0E-A0EB-51E7B26740B1}"/>
          </ac:spMkLst>
        </pc:spChg>
        <pc:spChg chg="add del">
          <ac:chgData name="Silvija Malinauskaitė" userId="0c97adb6-a494-4aa2-92a4-26ca2adde91e" providerId="ADAL" clId="{78415CEA-1AB4-4138-AE07-4E92886F1511}" dt="2025-12-03T09:16:06.158" v="8077" actId="26606"/>
          <ac:spMkLst>
            <pc:docMk/>
            <pc:sldMk cId="3847459429" sldId="327"/>
            <ac:spMk id="1048" creationId="{F0AED851-54B9-4765-92D2-F0BE443BEC91}"/>
          </ac:spMkLst>
        </pc:spChg>
        <pc:spChg chg="add del">
          <ac:chgData name="Silvija Malinauskaitė" userId="0c97adb6-a494-4aa2-92a4-26ca2adde91e" providerId="ADAL" clId="{78415CEA-1AB4-4138-AE07-4E92886F1511}" dt="2025-12-03T09:16:06.158" v="8077" actId="26606"/>
          <ac:spMkLst>
            <pc:docMk/>
            <pc:sldMk cId="3847459429" sldId="327"/>
            <ac:spMk id="1049" creationId="{B81933D1-5615-42C7-9C0B-4EB7105CCE2D}"/>
          </ac:spMkLst>
        </pc:spChg>
        <pc:spChg chg="add">
          <ac:chgData name="Silvija Malinauskaitė" userId="0c97adb6-a494-4aa2-92a4-26ca2adde91e" providerId="ADAL" clId="{78415CEA-1AB4-4138-AE07-4E92886F1511}" dt="2025-12-03T09:16:06.158" v="8077" actId="26606"/>
          <ac:spMkLst>
            <pc:docMk/>
            <pc:sldMk cId="3847459429" sldId="327"/>
            <ac:spMk id="1058" creationId="{47942995-B07F-4636-9A06-C6A104B260A8}"/>
          </ac:spMkLst>
        </pc:spChg>
        <pc:spChg chg="add">
          <ac:chgData name="Silvija Malinauskaitė" userId="0c97adb6-a494-4aa2-92a4-26ca2adde91e" providerId="ADAL" clId="{78415CEA-1AB4-4138-AE07-4E92886F1511}" dt="2025-12-03T09:16:06.158" v="8077" actId="26606"/>
          <ac:spMkLst>
            <pc:docMk/>
            <pc:sldMk cId="3847459429" sldId="327"/>
            <ac:spMk id="1065" creationId="{B81933D1-5615-42C7-9C0B-4EB7105CCE2D}"/>
          </ac:spMkLst>
        </pc:spChg>
        <pc:spChg chg="add">
          <ac:chgData name="Silvija Malinauskaitė" userId="0c97adb6-a494-4aa2-92a4-26ca2adde91e" providerId="ADAL" clId="{78415CEA-1AB4-4138-AE07-4E92886F1511}" dt="2025-12-03T09:16:06.158" v="8077" actId="26606"/>
          <ac:spMkLst>
            <pc:docMk/>
            <pc:sldMk cId="3847459429" sldId="327"/>
            <ac:spMk id="1067" creationId="{19C9EAEA-39D0-4B0E-A0EB-51E7B26740B1}"/>
          </ac:spMkLst>
        </pc:spChg>
        <pc:grpChg chg="add del">
          <ac:chgData name="Silvija Malinauskaitė" userId="0c97adb6-a494-4aa2-92a4-26ca2adde91e" providerId="ADAL" clId="{78415CEA-1AB4-4138-AE07-4E92886F1511}" dt="2025-12-03T09:15:03.768" v="8072" actId="26606"/>
          <ac:grpSpMkLst>
            <pc:docMk/>
            <pc:sldMk cId="3847459429" sldId="327"/>
            <ac:grpSpMk id="1037" creationId="{3AF6A671-C637-4547-85F4-51B6D1881399}"/>
          </ac:grpSpMkLst>
        </pc:grpChg>
        <pc:grpChg chg="add del">
          <ac:chgData name="Silvija Malinauskaitė" userId="0c97adb6-a494-4aa2-92a4-26ca2adde91e" providerId="ADAL" clId="{78415CEA-1AB4-4138-AE07-4E92886F1511}" dt="2025-12-03T09:15:28.085" v="8074" actId="26606"/>
          <ac:grpSpMkLst>
            <pc:docMk/>
            <pc:sldMk cId="3847459429" sldId="327"/>
            <ac:grpSpMk id="1045" creationId="{032D8612-31EB-44CF-A1D0-14FD4C705424}"/>
          </ac:grpSpMkLst>
        </pc:grpChg>
        <pc:grpChg chg="add del">
          <ac:chgData name="Silvija Malinauskaitė" userId="0c97adb6-a494-4aa2-92a4-26ca2adde91e" providerId="ADAL" clId="{78415CEA-1AB4-4138-AE07-4E92886F1511}" dt="2025-12-03T09:16:06.158" v="8077" actId="26606"/>
          <ac:grpSpMkLst>
            <pc:docMk/>
            <pc:sldMk cId="3847459429" sldId="327"/>
            <ac:grpSpMk id="1050" creationId="{032D8612-31EB-44CF-A1D0-14FD4C705424}"/>
          </ac:grpSpMkLst>
        </pc:grpChg>
        <pc:grpChg chg="add">
          <ac:chgData name="Silvija Malinauskaitė" userId="0c97adb6-a494-4aa2-92a4-26ca2adde91e" providerId="ADAL" clId="{78415CEA-1AB4-4138-AE07-4E92886F1511}" dt="2025-12-03T09:16:06.158" v="8077" actId="26606"/>
          <ac:grpSpMkLst>
            <pc:docMk/>
            <pc:sldMk cId="3847459429" sldId="327"/>
            <ac:grpSpMk id="1060" creationId="{032D8612-31EB-44CF-A1D0-14FD4C705424}"/>
          </ac:grpSpMkLst>
        </pc:grpChg>
        <pc:picChg chg="mod">
          <ac:chgData name="Silvija Malinauskaitė" userId="0c97adb6-a494-4aa2-92a4-26ca2adde91e" providerId="ADAL" clId="{78415CEA-1AB4-4138-AE07-4E92886F1511}" dt="2025-12-03T09:16:13.070" v="8078" actId="27614"/>
          <ac:picMkLst>
            <pc:docMk/>
            <pc:sldMk cId="3847459429" sldId="327"/>
            <ac:picMk id="1030" creationId="{0F6E78B3-4BA6-D3F7-25CD-5E4755539C71}"/>
          </ac:picMkLst>
        </pc:picChg>
      </pc:sldChg>
      <pc:sldChg chg="addSp delSp modSp add del mod setBg">
        <pc:chgData name="Silvija Malinauskaitė" userId="0c97adb6-a494-4aa2-92a4-26ca2adde91e" providerId="ADAL" clId="{78415CEA-1AB4-4138-AE07-4E92886F1511}" dt="2025-11-26T07:17:28.460" v="6102" actId="47"/>
        <pc:sldMkLst>
          <pc:docMk/>
          <pc:sldMk cId="1836859559" sldId="5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C3B4B-4CDC-43F0-B56E-12094F375CFC}" type="datetimeFigureOut">
              <a:rPr lang="en-GB" smtClean="0"/>
              <a:t>03/12/2025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E86C1-5161-4964-B321-B5784C7BA9AF}" type="slidenum">
              <a:rPr lang="en-GB" smtClean="0"/>
              <a:t>‹#›</a:t>
            </a:fld>
            <a:endParaRPr lang="en-GB"/>
          </a:p>
        </p:txBody>
      </p:sp>
    </p:spTree>
    <p:extLst>
      <p:ext uri="{BB962C8B-B14F-4D97-AF65-F5344CB8AC3E}">
        <p14:creationId xmlns:p14="http://schemas.microsoft.com/office/powerpoint/2010/main" val="50702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E86C1-5161-4964-B321-B5784C7BA9AF}" type="slidenum">
              <a:rPr lang="en-GB" smtClean="0"/>
              <a:t>6</a:t>
            </a:fld>
            <a:endParaRPr lang="en-GB"/>
          </a:p>
        </p:txBody>
      </p:sp>
    </p:spTree>
    <p:extLst>
      <p:ext uri="{BB962C8B-B14F-4D97-AF65-F5344CB8AC3E}">
        <p14:creationId xmlns:p14="http://schemas.microsoft.com/office/powerpoint/2010/main" val="409859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E86C1-5161-4964-B321-B5784C7BA9AF}" type="slidenum">
              <a:rPr lang="en-GB" smtClean="0"/>
              <a:t>11</a:t>
            </a:fld>
            <a:endParaRPr lang="en-GB"/>
          </a:p>
        </p:txBody>
      </p:sp>
    </p:spTree>
    <p:extLst>
      <p:ext uri="{BB962C8B-B14F-4D97-AF65-F5344CB8AC3E}">
        <p14:creationId xmlns:p14="http://schemas.microsoft.com/office/powerpoint/2010/main" val="182370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E86C1-5161-4964-B321-B5784C7BA9AF}" type="slidenum">
              <a:rPr lang="en-GB" smtClean="0"/>
              <a:t>19</a:t>
            </a:fld>
            <a:endParaRPr lang="en-GB"/>
          </a:p>
        </p:txBody>
      </p:sp>
    </p:spTree>
    <p:extLst>
      <p:ext uri="{BB962C8B-B14F-4D97-AF65-F5344CB8AC3E}">
        <p14:creationId xmlns:p14="http://schemas.microsoft.com/office/powerpoint/2010/main" val="211803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E86C1-5161-4964-B321-B5784C7BA9AF}" type="slidenum">
              <a:rPr lang="en-GB" smtClean="0"/>
              <a:t>20</a:t>
            </a:fld>
            <a:endParaRPr lang="en-GB"/>
          </a:p>
        </p:txBody>
      </p:sp>
    </p:spTree>
    <p:extLst>
      <p:ext uri="{BB962C8B-B14F-4D97-AF65-F5344CB8AC3E}">
        <p14:creationId xmlns:p14="http://schemas.microsoft.com/office/powerpoint/2010/main" val="83867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7BBB-0ECD-F25F-81EE-B180B339A7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4B8721-08A2-75F9-7505-C81F57C907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255FEE-F2AF-9CD8-1086-5EB510E1CBED}"/>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5" name="Footer Placeholder 4">
            <a:extLst>
              <a:ext uri="{FF2B5EF4-FFF2-40B4-BE49-F238E27FC236}">
                <a16:creationId xmlns:a16="http://schemas.microsoft.com/office/drawing/2014/main" id="{97835DD2-FB8F-A521-6ABA-CEF81EF620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80F8A-84F6-95E0-5FD8-36D516F8B9CB}"/>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1907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BC1C-C79A-CA8B-356D-278CBA95CB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B3518E-00FA-2267-8171-BA640E0F13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C2358D-9C5D-A89F-0B98-D8A8B773B671}"/>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5" name="Footer Placeholder 4">
            <a:extLst>
              <a:ext uri="{FF2B5EF4-FFF2-40B4-BE49-F238E27FC236}">
                <a16:creationId xmlns:a16="http://schemas.microsoft.com/office/drawing/2014/main" id="{B57C72F1-5FB9-1497-2E6A-3F9F93719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80A3D8-AE11-AA4C-029E-027FB689B42A}"/>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363088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D8812-5EF0-3AD6-6975-56038FBF1E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D805F3-96F0-1815-A9B1-1560C58BD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D7319E-7606-FEA1-D11B-315010D390F2}"/>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5" name="Footer Placeholder 4">
            <a:extLst>
              <a:ext uri="{FF2B5EF4-FFF2-40B4-BE49-F238E27FC236}">
                <a16:creationId xmlns:a16="http://schemas.microsoft.com/office/drawing/2014/main" id="{1CEC3D0B-3C6E-6B88-A952-3204E14805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995A22-4F91-DC5E-9DC9-83897E304200}"/>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189040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5164-71BD-213E-B478-E05AE84EDC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A6A461-57C9-FA21-2B21-B80576CC87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45A777-9DFF-6CD3-EA13-060DB88364EA}"/>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5" name="Footer Placeholder 4">
            <a:extLst>
              <a:ext uri="{FF2B5EF4-FFF2-40B4-BE49-F238E27FC236}">
                <a16:creationId xmlns:a16="http://schemas.microsoft.com/office/drawing/2014/main" id="{A3AC6E77-A92D-E345-3E2A-85BA2A6D66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24A329-3C93-B63C-4842-1D93ED3743AB}"/>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416262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EEC1-D213-720E-6130-947659AFA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0CF200-6DA1-298B-1958-D1855CA864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2DA778-B241-4206-B7DB-0A7028C40132}"/>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5" name="Footer Placeholder 4">
            <a:extLst>
              <a:ext uri="{FF2B5EF4-FFF2-40B4-BE49-F238E27FC236}">
                <a16:creationId xmlns:a16="http://schemas.microsoft.com/office/drawing/2014/main" id="{7CC68F5E-A5A1-F4C5-0987-91E82DFF5E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006C0D-E459-B231-2ABA-FF87BCB204AB}"/>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293876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B8D8-DAA9-FBBC-1E00-C3349C244B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ACC80D-7420-602E-C82C-F629514046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947535-8E22-197A-7035-4C4E835A00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EE6C55-FE06-7F4B-55C3-926B93DA1D3B}"/>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6" name="Footer Placeholder 5">
            <a:extLst>
              <a:ext uri="{FF2B5EF4-FFF2-40B4-BE49-F238E27FC236}">
                <a16:creationId xmlns:a16="http://schemas.microsoft.com/office/drawing/2014/main" id="{CF2944D6-5CE2-DE2E-3BD9-BA874C4159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E6338F-DBF2-9B7F-A503-017158B32353}"/>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21902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40D5-5D3E-BF55-BB42-926BEEFC4E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80D426-C9A6-6549-6F0E-7CA2758DD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BFE8EF-52BA-4AEC-A176-25E6C76545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1C8FF9-5245-58FE-1C87-E1DD80CFA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4A3317-CC01-2F84-92A5-E68E0BF7AE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2CEED6-3D9B-6548-725D-EB9D1ADF7AAD}"/>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8" name="Footer Placeholder 7">
            <a:extLst>
              <a:ext uri="{FF2B5EF4-FFF2-40B4-BE49-F238E27FC236}">
                <a16:creationId xmlns:a16="http://schemas.microsoft.com/office/drawing/2014/main" id="{74DDD38C-E474-BAB8-DA04-E0E7219DFC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B1ECBD-6624-31E3-09A6-E01FE65AA591}"/>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155892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59086-91F4-ABB3-D7A2-ED0F90681A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D47E58-A167-7D31-9D3D-25E7DCD6ACD4}"/>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4" name="Footer Placeholder 3">
            <a:extLst>
              <a:ext uri="{FF2B5EF4-FFF2-40B4-BE49-F238E27FC236}">
                <a16:creationId xmlns:a16="http://schemas.microsoft.com/office/drawing/2014/main" id="{C23410B2-7901-0001-7668-5A638D9B14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C46A48-EE65-A35D-E491-3EF3CC8DDB3A}"/>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356358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8E1A20-0C42-EB42-F3C5-C7111D82D9E9}"/>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3" name="Footer Placeholder 2">
            <a:extLst>
              <a:ext uri="{FF2B5EF4-FFF2-40B4-BE49-F238E27FC236}">
                <a16:creationId xmlns:a16="http://schemas.microsoft.com/office/drawing/2014/main" id="{C482AD9F-098B-562A-9498-518FC566C0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30C940-5A23-A590-D68D-D53B457DA614}"/>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82365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4FC1-88C6-474C-AA6C-E67560167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C9B354-EAA8-5438-D766-392F01FCD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D03EB4-7C04-1579-8877-4BDD13A43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C11B1-4F7D-1EAB-32D1-58064EBE4AC6}"/>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6" name="Footer Placeholder 5">
            <a:extLst>
              <a:ext uri="{FF2B5EF4-FFF2-40B4-BE49-F238E27FC236}">
                <a16:creationId xmlns:a16="http://schemas.microsoft.com/office/drawing/2014/main" id="{C3E1DDD4-BB56-5BF0-EEC5-2D6A861B2F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F67341-4A7E-E852-B2C0-095CA2C5D32D}"/>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31677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ECFA-2476-52D8-7F17-ED56C60BC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41C830-6203-6287-E890-6CC81EDC9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778203-E3E1-7558-766A-5412C377A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D9E85-CABB-1BFA-239D-CB3FA2D08EFD}"/>
              </a:ext>
            </a:extLst>
          </p:cNvPr>
          <p:cNvSpPr>
            <a:spLocks noGrp="1"/>
          </p:cNvSpPr>
          <p:nvPr>
            <p:ph type="dt" sz="half" idx="10"/>
          </p:nvPr>
        </p:nvSpPr>
        <p:spPr/>
        <p:txBody>
          <a:bodyPr/>
          <a:lstStyle/>
          <a:p>
            <a:fld id="{54233F20-1AD6-4B9C-9B52-9789629A28A9}" type="datetimeFigureOut">
              <a:rPr lang="en-GB" smtClean="0"/>
              <a:t>03/12/2025</a:t>
            </a:fld>
            <a:endParaRPr lang="en-GB"/>
          </a:p>
        </p:txBody>
      </p:sp>
      <p:sp>
        <p:nvSpPr>
          <p:cNvPr id="6" name="Footer Placeholder 5">
            <a:extLst>
              <a:ext uri="{FF2B5EF4-FFF2-40B4-BE49-F238E27FC236}">
                <a16:creationId xmlns:a16="http://schemas.microsoft.com/office/drawing/2014/main" id="{D6AD9AC5-9DA3-A899-0783-36CE7BB350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4ADFF5-5587-65B1-AE46-A62028F10513}"/>
              </a:ext>
            </a:extLst>
          </p:cNvPr>
          <p:cNvSpPr>
            <a:spLocks noGrp="1"/>
          </p:cNvSpPr>
          <p:nvPr>
            <p:ph type="sldNum" sz="quarter" idx="12"/>
          </p:nvPr>
        </p:nvSpPr>
        <p:spPr/>
        <p:txBody>
          <a:bodyPr/>
          <a:lstStyle/>
          <a:p>
            <a:fld id="{70A95F01-41EF-4C3C-AFAB-42CBF6D0016A}" type="slidenum">
              <a:rPr lang="en-GB" smtClean="0"/>
              <a:t>‹#›</a:t>
            </a:fld>
            <a:endParaRPr lang="en-GB"/>
          </a:p>
        </p:txBody>
      </p:sp>
    </p:spTree>
    <p:extLst>
      <p:ext uri="{BB962C8B-B14F-4D97-AF65-F5344CB8AC3E}">
        <p14:creationId xmlns:p14="http://schemas.microsoft.com/office/powerpoint/2010/main" val="231407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64C88-9BC7-BCA5-DE2B-111EDE302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FC82F7-E431-04BA-E0C9-37FBD5807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8EE5A0-6DA6-805E-A45D-C0105ADA4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33F20-1AD6-4B9C-9B52-9789629A28A9}" type="datetimeFigureOut">
              <a:rPr lang="en-GB" smtClean="0"/>
              <a:t>03/12/2025</a:t>
            </a:fld>
            <a:endParaRPr lang="en-GB"/>
          </a:p>
        </p:txBody>
      </p:sp>
      <p:sp>
        <p:nvSpPr>
          <p:cNvPr id="5" name="Footer Placeholder 4">
            <a:extLst>
              <a:ext uri="{FF2B5EF4-FFF2-40B4-BE49-F238E27FC236}">
                <a16:creationId xmlns:a16="http://schemas.microsoft.com/office/drawing/2014/main" id="{9BCE157D-04AB-1814-19EF-C38D5F886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0F7AB5-66B1-011E-C8F2-F61231880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95F01-41EF-4C3C-AFAB-42CBF6D0016A}" type="slidenum">
              <a:rPr lang="en-GB" smtClean="0"/>
              <a:t>‹#›</a:t>
            </a:fld>
            <a:endParaRPr lang="en-GB"/>
          </a:p>
        </p:txBody>
      </p:sp>
    </p:spTree>
    <p:extLst>
      <p:ext uri="{BB962C8B-B14F-4D97-AF65-F5344CB8AC3E}">
        <p14:creationId xmlns:p14="http://schemas.microsoft.com/office/powerpoint/2010/main" val="300568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klausk.vpt.lt/hc/lt/articles/360017856680-Kada-pirkimas-laikomas-%C5%BEod%C5%BEiu-arba-ra%C5%A1t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klausk.vpt.lt/hc/lt/articles/115005397625-Kada-galima-sudaryti-sutart%C4%AF-%C5%BEod%C5%BEiu" TargetMode="External"/><Relationship Id="rId2" Type="http://schemas.openxmlformats.org/officeDocument/2006/relationships/hyperlink" Target="https://klausk.vpt.lt/hc/lt/articles/4413465809810-Ar-neskelbiamos-apklausos-b%C5%ABdu-vykdomiems-pirkimams-yra-privaloma-taikyti-minimalius-aplinkos-apsaugos-kriteriju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klausk.vpt.lt/hc/lt/articles/18217916482844-Kaip-teisingai-pavie%C5%A1inti-%C5%BEodines-sutarti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klausk.vpt.lt/hc/lt/articles/115004481425-Ar-reikia-vie%C5%A1inti-sudarytas-sutartis-laim%C4%97jusi%C5%B3-dalyvi%C5%B3-pasi%C5%ABlymus-ir-atliktus-sutar%C4%8Di%C5%B3-pakeitimu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vpt.lrv.lt/lt/metodine-pagalba/pirkimu-vykdytojams_3/gaires-ir-rekomendacijos/" TargetMode="Externa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iZ1FIuXbCE" TargetMode="External"/><Relationship Id="rId2" Type="http://schemas.openxmlformats.org/officeDocument/2006/relationships/hyperlink" Target="https://klausk.vpt.lt/hc/lt/articles/360020773640-Ar-galimos-kelios-sutartys-iki-5-000-Eur-keli-pirkimai-iki-15-000-Eur" TargetMode="External"/><Relationship Id="rId1" Type="http://schemas.openxmlformats.org/officeDocument/2006/relationships/slideLayout" Target="../slideLayouts/slideLayout2.xml"/><Relationship Id="rId5" Type="http://schemas.openxmlformats.org/officeDocument/2006/relationships/hyperlink" Target="https://www.youtube.com/watch?v=ljbu_IY7xOI&amp;t=19s" TargetMode="External"/><Relationship Id="rId4" Type="http://schemas.openxmlformats.org/officeDocument/2006/relationships/hyperlink" Target="https://www.youtube.com/watch?v=DhmzwK8zkv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601103" y="5221272"/>
            <a:ext cx="6986745" cy="730167"/>
          </a:xfrm>
          <a:prstGeom prst="rect">
            <a:avLst/>
          </a:prstGeom>
          <a:noFill/>
        </p:spPr>
        <p:txBody>
          <a:bodyPr wrap="square" lIns="0" tIns="0" rIns="0" bIns="0" rtlCol="0" anchor="t"/>
          <a:lstStyle/>
          <a:p>
            <a:pPr algn="ctr">
              <a:lnSpc>
                <a:spcPts val="5751"/>
              </a:lnSpc>
              <a:buNone/>
            </a:pPr>
            <a:endParaRPr lang="en-US" dirty="0"/>
          </a:p>
        </p:txBody>
      </p:sp>
      <p:sp>
        <p:nvSpPr>
          <p:cNvPr id="3" name="Object 2"/>
          <p:cNvSpPr/>
          <p:nvPr/>
        </p:nvSpPr>
        <p:spPr>
          <a:xfrm>
            <a:off x="2601103" y="6021568"/>
            <a:ext cx="6986745" cy="332101"/>
          </a:xfrm>
          <a:prstGeom prst="rect">
            <a:avLst/>
          </a:prstGeom>
          <a:noFill/>
        </p:spPr>
        <p:txBody>
          <a:bodyPr wrap="square" lIns="0" tIns="0" rIns="0" bIns="0" rtlCol="0" anchor="t"/>
          <a:lstStyle/>
          <a:p>
            <a:pPr algn="ctr">
              <a:lnSpc>
                <a:spcPts val="2616"/>
              </a:lnSpc>
              <a:spcBef>
                <a:spcPts val="542"/>
              </a:spcBef>
              <a:buNone/>
            </a:pPr>
            <a:r>
              <a:rPr lang="lt-LT" sz="1913" kern="0" spc="38" dirty="0">
                <a:solidFill>
                  <a:srgbClr val="0F3332"/>
                </a:solidFill>
                <a:latin typeface="Lato" pitchFamily="34" charset="0"/>
                <a:ea typeface="Lato" pitchFamily="34" charset="-122"/>
                <a:cs typeface="Lato" pitchFamily="34" charset="-120"/>
              </a:rPr>
              <a:t>Silvija Malinauskaitė, </a:t>
            </a:r>
            <a:r>
              <a:rPr lang="en-US" sz="1913" kern="0" spc="38" dirty="0">
                <a:solidFill>
                  <a:srgbClr val="0F3332"/>
                </a:solidFill>
                <a:latin typeface="Lato" pitchFamily="34" charset="0"/>
                <a:ea typeface="Lato" pitchFamily="34" charset="-122"/>
                <a:cs typeface="Lato" pitchFamily="34" charset="-120"/>
              </a:rPr>
              <a:t>202</a:t>
            </a:r>
            <a:r>
              <a:rPr lang="lt-LT" sz="1913" kern="0" spc="38" dirty="0">
                <a:solidFill>
                  <a:srgbClr val="0F3332"/>
                </a:solidFill>
                <a:latin typeface="Lato" pitchFamily="34" charset="0"/>
                <a:ea typeface="Lato" pitchFamily="34" charset="-122"/>
                <a:cs typeface="Lato" pitchFamily="34" charset="-120"/>
              </a:rPr>
              <a:t>5</a:t>
            </a:r>
            <a:r>
              <a:rPr lang="en-US" sz="1913" kern="0" spc="38" dirty="0">
                <a:solidFill>
                  <a:srgbClr val="0F3332"/>
                </a:solidFill>
                <a:latin typeface="Lato" pitchFamily="34" charset="0"/>
                <a:ea typeface="Lato" pitchFamily="34" charset="-122"/>
                <a:cs typeface="Lato" pitchFamily="34" charset="-120"/>
              </a:rPr>
              <a:t> </a:t>
            </a:r>
            <a:endParaRPr lang="en-US" dirty="0"/>
          </a:p>
        </p:txBody>
      </p:sp>
      <p:pic>
        <p:nvPicPr>
          <p:cNvPr id="4" name="Object 3" descr="preencoded.png"/>
          <p:cNvPicPr>
            <a:picLocks noChangeAspect="1"/>
          </p:cNvPicPr>
          <p:nvPr/>
        </p:nvPicPr>
        <p:blipFill>
          <a:blip r:embed="rId3"/>
          <a:srcRect t="23958" b="23958"/>
          <a:stretch/>
        </p:blipFill>
        <p:spPr>
          <a:xfrm>
            <a:off x="0" y="0"/>
            <a:ext cx="12188952" cy="4761309"/>
          </a:xfrm>
          <a:prstGeom prst="rect">
            <a:avLst/>
          </a:prstGeom>
        </p:spPr>
      </p:pic>
      <p:pic>
        <p:nvPicPr>
          <p:cNvPr id="5" name="Object 4" descr="preencoded.png"/>
          <p:cNvPicPr>
            <a:picLocks noChangeAspect="1"/>
          </p:cNvPicPr>
          <p:nvPr/>
        </p:nvPicPr>
        <p:blipFill>
          <a:blip r:embed="rId4"/>
          <a:srcRect/>
          <a:stretch/>
        </p:blipFill>
        <p:spPr>
          <a:xfrm>
            <a:off x="10030816" y="4901878"/>
            <a:ext cx="1748709" cy="1592165"/>
          </a:xfrm>
          <a:prstGeom prst="rect">
            <a:avLst/>
          </a:prstGeom>
        </p:spPr>
      </p:pic>
      <p:sp>
        <p:nvSpPr>
          <p:cNvPr id="8" name="TextBox 7">
            <a:extLst>
              <a:ext uri="{FF2B5EF4-FFF2-40B4-BE49-F238E27FC236}">
                <a16:creationId xmlns:a16="http://schemas.microsoft.com/office/drawing/2014/main" id="{0F8A2A86-5828-2051-850F-089B416C96F9}"/>
              </a:ext>
            </a:extLst>
          </p:cNvPr>
          <p:cNvSpPr txBox="1"/>
          <p:nvPr/>
        </p:nvSpPr>
        <p:spPr>
          <a:xfrm>
            <a:off x="1248697" y="5221272"/>
            <a:ext cx="8782119" cy="646331"/>
          </a:xfrm>
          <a:prstGeom prst="rect">
            <a:avLst/>
          </a:prstGeom>
          <a:noFill/>
        </p:spPr>
        <p:txBody>
          <a:bodyPr wrap="square">
            <a:spAutoFit/>
          </a:bodyPr>
          <a:lstStyle/>
          <a:p>
            <a:pPr algn="ctr"/>
            <a:r>
              <a:rPr lang="lt-LT" sz="3600" dirty="0"/>
              <a:t>Viešųjų pirkimų, atliekamų žodžiu, vykdymas</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advTm="3267"/>
    </mc:Choice>
    <mc:Fallback xmlns="">
      <p:transition advTm="326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F06A-5FAC-EFD1-F105-A6A1180955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4F84EA-05AB-9977-B247-5ACC7F22DE42}"/>
              </a:ext>
            </a:extLst>
          </p:cNvPr>
          <p:cNvSpPr>
            <a:spLocks noGrp="1"/>
          </p:cNvSpPr>
          <p:nvPr>
            <p:ph idx="1"/>
          </p:nvPr>
        </p:nvSpPr>
        <p:spPr>
          <a:xfrm>
            <a:off x="838200" y="1825625"/>
            <a:ext cx="10515600" cy="1979459"/>
          </a:xfrm>
        </p:spPr>
        <p:txBody>
          <a:bodyPr>
            <a:normAutofit fontScale="77500" lnSpcReduction="20000"/>
          </a:bodyPr>
          <a:lstStyle/>
          <a:p>
            <a:pPr marL="0" indent="0">
              <a:lnSpc>
                <a:spcPct val="100000"/>
              </a:lnSpc>
              <a:buNone/>
            </a:pPr>
            <a:r>
              <a:rPr lang="en-US" b="1" dirty="0" err="1"/>
              <a:t>Pirkimo</a:t>
            </a:r>
            <a:r>
              <a:rPr lang="en-US" b="1" dirty="0"/>
              <a:t> </a:t>
            </a:r>
            <a:r>
              <a:rPr lang="en-US" b="1" dirty="0" err="1"/>
              <a:t>iniciatorius</a:t>
            </a:r>
            <a:r>
              <a:rPr lang="lt-LT" b="1" dirty="0"/>
              <a:t>:</a:t>
            </a:r>
            <a:r>
              <a:rPr lang="en-US" dirty="0"/>
              <a:t> </a:t>
            </a:r>
            <a:endParaRPr lang="lt-LT" dirty="0"/>
          </a:p>
          <a:p>
            <a:pPr>
              <a:lnSpc>
                <a:spcPct val="100000"/>
              </a:lnSpc>
              <a:buFont typeface="Wingdings" panose="05000000000000000000" pitchFamily="2" charset="2"/>
              <a:buChar char="ü"/>
            </a:pPr>
            <a:r>
              <a:rPr lang="lt-LT" dirty="0"/>
              <a:t>A</a:t>
            </a:r>
            <a:r>
              <a:rPr lang="en-US" dirty="0" err="1"/>
              <a:t>tli</a:t>
            </a:r>
            <a:r>
              <a:rPr lang="lt-LT" dirty="0"/>
              <a:t>e</a:t>
            </a:r>
            <a:r>
              <a:rPr lang="en-US" dirty="0"/>
              <a:t>k</a:t>
            </a:r>
            <a:r>
              <a:rPr lang="lt-LT" dirty="0"/>
              <a:t>a</a:t>
            </a:r>
            <a:r>
              <a:rPr lang="en-US" dirty="0"/>
              <a:t> </a:t>
            </a:r>
            <a:r>
              <a:rPr lang="en-US" dirty="0" err="1"/>
              <a:t>rinkos</a:t>
            </a:r>
            <a:r>
              <a:rPr lang="en-US" dirty="0"/>
              <a:t> </a:t>
            </a:r>
            <a:r>
              <a:rPr lang="en-US" dirty="0" err="1"/>
              <a:t>tyrimą</a:t>
            </a:r>
            <a:r>
              <a:rPr lang="lt-LT" dirty="0"/>
              <a:t>;</a:t>
            </a:r>
          </a:p>
          <a:p>
            <a:pPr>
              <a:lnSpc>
                <a:spcPct val="100000"/>
              </a:lnSpc>
              <a:buFont typeface="Wingdings" panose="05000000000000000000" pitchFamily="2" charset="2"/>
              <a:buChar char="ü"/>
            </a:pPr>
            <a:r>
              <a:rPr lang="lt-LT" dirty="0"/>
              <a:t>Užpildo pirkimo paraišką;</a:t>
            </a:r>
          </a:p>
          <a:p>
            <a:pPr>
              <a:lnSpc>
                <a:spcPct val="100000"/>
              </a:lnSpc>
              <a:buFont typeface="Wingdings" panose="05000000000000000000" pitchFamily="2" charset="2"/>
              <a:buChar char="ü"/>
            </a:pPr>
            <a:r>
              <a:rPr lang="lt-LT" dirty="0"/>
              <a:t>Pirkimo paraiška derinama su atsakingais asmenims;</a:t>
            </a:r>
          </a:p>
          <a:p>
            <a:pPr>
              <a:lnSpc>
                <a:spcPct val="100000"/>
              </a:lnSpc>
              <a:buFont typeface="Wingdings" panose="05000000000000000000" pitchFamily="2" charset="2"/>
              <a:buChar char="ü"/>
            </a:pPr>
            <a:r>
              <a:rPr lang="lt-LT" dirty="0"/>
              <a:t>Patvirtinta pirkimo paraiška registruojama pirkimo paraiškų registre.</a:t>
            </a:r>
            <a:endParaRPr lang="en-US" dirty="0"/>
          </a:p>
          <a:p>
            <a:pPr>
              <a:lnSpc>
                <a:spcPct val="100000"/>
              </a:lnSpc>
              <a:buFont typeface="Wingdings" panose="05000000000000000000" pitchFamily="2" charset="2"/>
              <a:buChar char="ü"/>
            </a:pPr>
            <a:endParaRPr lang="lt-LT" dirty="0"/>
          </a:p>
          <a:p>
            <a:pPr>
              <a:lnSpc>
                <a:spcPct val="100000"/>
              </a:lnSpc>
              <a:buFont typeface="Wingdings" panose="05000000000000000000" pitchFamily="2" charset="2"/>
              <a:buChar char="ü"/>
            </a:pPr>
            <a:endParaRPr lang="lt-LT" dirty="0"/>
          </a:p>
          <a:p>
            <a:pPr>
              <a:lnSpc>
                <a:spcPct val="100000"/>
              </a:lnSpc>
              <a:buFont typeface="Wingdings" panose="05000000000000000000" pitchFamily="2" charset="2"/>
              <a:buChar char="ü"/>
            </a:pPr>
            <a:endParaRPr lang="lt-LT" dirty="0"/>
          </a:p>
          <a:p>
            <a:pPr>
              <a:lnSpc>
                <a:spcPct val="100000"/>
              </a:lnSpc>
              <a:buFont typeface="Wingdings" panose="05000000000000000000" pitchFamily="2" charset="2"/>
              <a:buChar char="ü"/>
            </a:pPr>
            <a:endParaRPr lang="lt-LT" dirty="0"/>
          </a:p>
          <a:p>
            <a:endParaRPr lang="en-US" dirty="0"/>
          </a:p>
        </p:txBody>
      </p:sp>
      <p:sp>
        <p:nvSpPr>
          <p:cNvPr id="6" name="Object 1">
            <a:extLst>
              <a:ext uri="{FF2B5EF4-FFF2-40B4-BE49-F238E27FC236}">
                <a16:creationId xmlns:a16="http://schemas.microsoft.com/office/drawing/2014/main" id="{22B871E5-85CE-8EE2-6C01-3465A7542C46}"/>
              </a:ext>
            </a:extLst>
          </p:cNvPr>
          <p:cNvSpPr/>
          <p:nvPr/>
        </p:nvSpPr>
        <p:spPr>
          <a:xfrm>
            <a:off x="0" y="0"/>
            <a:ext cx="12188955" cy="1228418"/>
          </a:xfrm>
          <a:prstGeom prst="rect">
            <a:avLst/>
          </a:prstGeom>
          <a:solidFill>
            <a:srgbClr val="F1B434"/>
          </a:solidFill>
        </p:spPr>
        <p:txBody>
          <a:bodyPr anchor="ctr"/>
          <a:lstStyle/>
          <a:p>
            <a:r>
              <a:rPr lang="en-US" sz="3200" dirty="0" err="1"/>
              <a:t>Pirkimo</a:t>
            </a:r>
            <a:r>
              <a:rPr lang="en-US" sz="3200" dirty="0"/>
              <a:t> </a:t>
            </a:r>
            <a:r>
              <a:rPr lang="en-US" sz="3200" dirty="0" err="1"/>
              <a:t>inicijavimo</a:t>
            </a:r>
            <a:r>
              <a:rPr lang="en-US" sz="3200" dirty="0"/>
              <a:t> </a:t>
            </a:r>
            <a:r>
              <a:rPr lang="en-US" sz="3200" dirty="0" err="1"/>
              <a:t>ir</a:t>
            </a:r>
            <a:r>
              <a:rPr lang="en-US" sz="3200" dirty="0"/>
              <a:t> </a:t>
            </a:r>
            <a:r>
              <a:rPr lang="en-US" sz="3200" dirty="0" err="1"/>
              <a:t>pasirengimo</a:t>
            </a:r>
            <a:r>
              <a:rPr lang="en-US" sz="3200" dirty="0"/>
              <a:t> jam </a:t>
            </a:r>
            <a:r>
              <a:rPr lang="en-US" sz="3200" dirty="0" err="1"/>
              <a:t>etapas</a:t>
            </a:r>
            <a:endParaRPr lang="lt-LT" sz="3200" dirty="0"/>
          </a:p>
        </p:txBody>
      </p:sp>
      <p:sp>
        <p:nvSpPr>
          <p:cNvPr id="2" name="Content Placeholder 2">
            <a:extLst>
              <a:ext uri="{FF2B5EF4-FFF2-40B4-BE49-F238E27FC236}">
                <a16:creationId xmlns:a16="http://schemas.microsoft.com/office/drawing/2014/main" id="{91E370BC-00D3-7264-0931-1613AD05BC46}"/>
              </a:ext>
            </a:extLst>
          </p:cNvPr>
          <p:cNvSpPr txBox="1">
            <a:spLocks/>
          </p:cNvSpPr>
          <p:nvPr/>
        </p:nvSpPr>
        <p:spPr>
          <a:xfrm>
            <a:off x="838200" y="4218039"/>
            <a:ext cx="10668000" cy="1445342"/>
          </a:xfrm>
          <a:prstGeom prst="rect">
            <a:avLst/>
          </a:prstGeom>
          <a:no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lt-LT" sz="1900" b="1" dirty="0"/>
              <a:t>Rinkos tyrimas</a:t>
            </a:r>
            <a:r>
              <a:rPr lang="lt-LT" sz="1900" dirty="0"/>
              <a:t> –  kokybinės ir kiekybinės informacijos apie prekių, paslaugų ir darbų pasiūlą, tiekėjus, jų tiekiamas prekes, teikiamas paslaugas, atliekamus darbus ir kainas rinkimas, analizė ir apibendrintų išvadų rengimas, skirtas numatomos sudaryti sutarties vertei bei pirkimo dokumentų reikalavimams (pavyzdžiui, techninės specifikacijos, ekonominio naudingumo vertinimo aplinkos apsaugos, socialiniams kriterijams ir kitiems reikalavimams) nustatyti.</a:t>
            </a:r>
          </a:p>
          <a:p>
            <a:pPr marL="0" indent="0">
              <a:lnSpc>
                <a:spcPct val="100000"/>
              </a:lnSpc>
              <a:buNone/>
            </a:pPr>
            <a:endParaRPr lang="en-US" dirty="0"/>
          </a:p>
          <a:p>
            <a:pPr marL="0" indent="0">
              <a:lnSpc>
                <a:spcPct val="100000"/>
              </a:lnSpc>
              <a:buNone/>
            </a:pPr>
            <a:endParaRPr lang="lt-LT" dirty="0"/>
          </a:p>
          <a:p>
            <a:endParaRPr lang="en-US" dirty="0"/>
          </a:p>
        </p:txBody>
      </p:sp>
      <p:sp>
        <p:nvSpPr>
          <p:cNvPr id="4" name="Content Placeholder 2">
            <a:extLst>
              <a:ext uri="{FF2B5EF4-FFF2-40B4-BE49-F238E27FC236}">
                <a16:creationId xmlns:a16="http://schemas.microsoft.com/office/drawing/2014/main" id="{6AAD8B3E-129D-E721-1360-F0F2279418DB}"/>
              </a:ext>
            </a:extLst>
          </p:cNvPr>
          <p:cNvSpPr txBox="1">
            <a:spLocks/>
          </p:cNvSpPr>
          <p:nvPr/>
        </p:nvSpPr>
        <p:spPr>
          <a:xfrm>
            <a:off x="838200" y="5751576"/>
            <a:ext cx="10515600" cy="5852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b="1" dirty="0"/>
              <a:t>SVARBU! </a:t>
            </a:r>
          </a:p>
          <a:p>
            <a:pPr marL="0" indent="0">
              <a:buNone/>
            </a:pPr>
            <a:r>
              <a:rPr lang="lt-LT" dirty="0"/>
              <a:t>Įvertinti ar pirkimo objektui neturi būti taikomi Viešųjų pirkimų įstatymo 37 straipsnio 9 dalies ir 47 straipsnio 9 dalies reikalavimai.</a:t>
            </a:r>
          </a:p>
          <a:p>
            <a:endParaRPr lang="lt-LT"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625596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05A8D-F03A-5220-C909-7127D5B850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083AF-9D65-1549-CBD6-5C3623D7CAFF}"/>
              </a:ext>
            </a:extLst>
          </p:cNvPr>
          <p:cNvSpPr>
            <a:spLocks noGrp="1"/>
          </p:cNvSpPr>
          <p:nvPr>
            <p:ph idx="1"/>
          </p:nvPr>
        </p:nvSpPr>
        <p:spPr>
          <a:xfrm>
            <a:off x="838200" y="1825626"/>
            <a:ext cx="10515600" cy="1228418"/>
          </a:xfrm>
        </p:spPr>
        <p:txBody>
          <a:bodyPr>
            <a:normAutofit fontScale="70000" lnSpcReduction="20000"/>
          </a:bodyPr>
          <a:lstStyle/>
          <a:p>
            <a:pPr marL="0" indent="0">
              <a:spcBef>
                <a:spcPts val="0"/>
              </a:spcBef>
              <a:buNone/>
            </a:pPr>
            <a:r>
              <a:rPr lang="en-US" b="1" dirty="0"/>
              <a:t>Sutarties </a:t>
            </a:r>
            <a:r>
              <a:rPr lang="en-US" b="1" dirty="0" err="1"/>
              <a:t>vertė</a:t>
            </a:r>
            <a:r>
              <a:rPr lang="en-US" b="1" dirty="0"/>
              <a:t> </a:t>
            </a:r>
            <a:r>
              <a:rPr lang="en-US" dirty="0"/>
              <a:t>- </a:t>
            </a:r>
            <a:r>
              <a:rPr lang="en-US" dirty="0" err="1"/>
              <a:t>maksimali</a:t>
            </a:r>
            <a:r>
              <a:rPr lang="en-US" dirty="0"/>
              <a:t> </a:t>
            </a:r>
            <a:r>
              <a:rPr lang="en-US" dirty="0" err="1"/>
              <a:t>didžiausia</a:t>
            </a:r>
            <a:r>
              <a:rPr lang="en-US" dirty="0"/>
              <a:t> </a:t>
            </a:r>
            <a:r>
              <a:rPr lang="en-US" dirty="0" err="1"/>
              <a:t>galima</a:t>
            </a:r>
            <a:r>
              <a:rPr lang="en-US" dirty="0"/>
              <a:t> </a:t>
            </a:r>
            <a:r>
              <a:rPr lang="en-US" dirty="0" err="1"/>
              <a:t>pagal</a:t>
            </a:r>
            <a:r>
              <a:rPr lang="en-US" dirty="0"/>
              <a:t> </a:t>
            </a:r>
            <a:r>
              <a:rPr lang="en-US" dirty="0" err="1"/>
              <a:t>tą</a:t>
            </a:r>
            <a:r>
              <a:rPr lang="en-US" dirty="0"/>
              <a:t> </a:t>
            </a:r>
            <a:r>
              <a:rPr lang="en-US" dirty="0" err="1"/>
              <a:t>sutartį</a:t>
            </a:r>
            <a:r>
              <a:rPr lang="en-US" dirty="0"/>
              <a:t> </a:t>
            </a:r>
            <a:r>
              <a:rPr lang="en-US" dirty="0" err="1"/>
              <a:t>išleisti</a:t>
            </a:r>
            <a:r>
              <a:rPr lang="en-US" dirty="0"/>
              <a:t> </a:t>
            </a:r>
            <a:r>
              <a:rPr lang="en-US" dirty="0" err="1"/>
              <a:t>pinigų</a:t>
            </a:r>
            <a:r>
              <a:rPr lang="en-US" dirty="0"/>
              <a:t> </a:t>
            </a:r>
            <a:r>
              <a:rPr lang="en-US" dirty="0" err="1"/>
              <a:t>suma</a:t>
            </a:r>
            <a:r>
              <a:rPr lang="en-US" dirty="0"/>
              <a:t> </a:t>
            </a:r>
            <a:r>
              <a:rPr lang="en-US" dirty="0" err="1"/>
              <a:t>su</a:t>
            </a:r>
            <a:r>
              <a:rPr lang="en-US" dirty="0"/>
              <a:t> </a:t>
            </a:r>
            <a:r>
              <a:rPr lang="en-US" dirty="0" err="1"/>
              <a:t>visais</a:t>
            </a:r>
            <a:r>
              <a:rPr lang="en-US" dirty="0"/>
              <a:t> </a:t>
            </a:r>
            <a:r>
              <a:rPr lang="en-US" dirty="0" err="1"/>
              <a:t>sutarties</a:t>
            </a:r>
            <a:r>
              <a:rPr lang="en-US" dirty="0"/>
              <a:t> </a:t>
            </a:r>
            <a:r>
              <a:rPr lang="en-US" dirty="0" err="1"/>
              <a:t>patęsimais</a:t>
            </a:r>
            <a:r>
              <a:rPr lang="en-US" dirty="0"/>
              <a:t> </a:t>
            </a:r>
            <a:r>
              <a:rPr lang="en-US" dirty="0" err="1"/>
              <a:t>numatytais</a:t>
            </a:r>
            <a:r>
              <a:rPr lang="en-US" dirty="0"/>
              <a:t> </a:t>
            </a:r>
            <a:r>
              <a:rPr lang="en-US" dirty="0" err="1"/>
              <a:t>sutartyje</a:t>
            </a:r>
            <a:r>
              <a:rPr lang="en-US" dirty="0"/>
              <a:t>. </a:t>
            </a:r>
            <a:endParaRPr lang="lt-LT" dirty="0"/>
          </a:p>
          <a:p>
            <a:pPr marL="0" indent="0">
              <a:spcBef>
                <a:spcPts val="0"/>
              </a:spcBef>
              <a:buNone/>
            </a:pPr>
            <a:endParaRPr lang="lt-LT" dirty="0"/>
          </a:p>
          <a:p>
            <a:pPr marL="0" indent="0">
              <a:spcBef>
                <a:spcPts val="0"/>
              </a:spcBef>
              <a:buNone/>
            </a:pPr>
            <a:r>
              <a:rPr lang="en-US" dirty="0" err="1"/>
              <a:t>Apskaičiuojant</a:t>
            </a:r>
            <a:r>
              <a:rPr lang="en-US" dirty="0"/>
              <a:t> </a:t>
            </a:r>
            <a:r>
              <a:rPr lang="en-US" dirty="0" err="1"/>
              <a:t>sutarties</a:t>
            </a:r>
            <a:r>
              <a:rPr lang="en-US" dirty="0"/>
              <a:t> </a:t>
            </a:r>
            <a:r>
              <a:rPr lang="en-US" dirty="0" err="1"/>
              <a:t>vertę</a:t>
            </a:r>
            <a:r>
              <a:rPr lang="en-US" dirty="0"/>
              <a:t>, </a:t>
            </a:r>
            <a:r>
              <a:rPr lang="en-US" dirty="0" err="1"/>
              <a:t>įtraukiam</a:t>
            </a:r>
            <a:r>
              <a:rPr lang="lt-LT" dirty="0" err="1"/>
              <a:t>os</a:t>
            </a:r>
            <a:r>
              <a:rPr lang="lt-LT" dirty="0"/>
              <a:t> </a:t>
            </a:r>
            <a:r>
              <a:rPr lang="en-US" dirty="0" err="1"/>
              <a:t>visos</a:t>
            </a:r>
            <a:r>
              <a:rPr lang="en-US" dirty="0"/>
              <a:t> </a:t>
            </a:r>
            <a:r>
              <a:rPr lang="en-US" dirty="0" err="1"/>
              <a:t>galimos</a:t>
            </a:r>
            <a:r>
              <a:rPr lang="en-US" dirty="0"/>
              <a:t> </a:t>
            </a:r>
            <a:r>
              <a:rPr lang="en-US" dirty="0" err="1"/>
              <a:t>pasirinkimo</a:t>
            </a:r>
            <a:r>
              <a:rPr lang="en-US" dirty="0"/>
              <a:t> </a:t>
            </a:r>
            <a:r>
              <a:rPr lang="en-US" dirty="0" err="1"/>
              <a:t>galimybės</a:t>
            </a:r>
            <a:r>
              <a:rPr lang="en-US" dirty="0"/>
              <a:t> (</a:t>
            </a:r>
            <a:r>
              <a:rPr lang="en-US" dirty="0" err="1"/>
              <a:t>galimi</a:t>
            </a:r>
            <a:r>
              <a:rPr lang="en-US" dirty="0"/>
              <a:t> </a:t>
            </a:r>
            <a:r>
              <a:rPr lang="en-US" dirty="0" err="1"/>
              <a:t>pratęsimai</a:t>
            </a:r>
            <a:r>
              <a:rPr lang="en-US" dirty="0"/>
              <a:t>, </a:t>
            </a:r>
            <a:r>
              <a:rPr lang="en-US" dirty="0" err="1"/>
              <a:t>galimybė</a:t>
            </a:r>
            <a:r>
              <a:rPr lang="en-US" dirty="0"/>
              <a:t> </a:t>
            </a:r>
            <a:r>
              <a:rPr lang="en-US" dirty="0" err="1"/>
              <a:t>pirkti</a:t>
            </a:r>
            <a:r>
              <a:rPr lang="en-US" dirty="0"/>
              <a:t> </a:t>
            </a:r>
            <a:r>
              <a:rPr lang="en-US" dirty="0" err="1"/>
              <a:t>papildomus</a:t>
            </a:r>
            <a:r>
              <a:rPr lang="en-US" dirty="0"/>
              <a:t> </a:t>
            </a:r>
            <a:r>
              <a:rPr lang="en-US" dirty="0" err="1"/>
              <a:t>kiekius</a:t>
            </a:r>
            <a:r>
              <a:rPr lang="en-US" dirty="0"/>
              <a:t> </a:t>
            </a:r>
            <a:r>
              <a:rPr lang="en-US" dirty="0" err="1"/>
              <a:t>ir</a:t>
            </a:r>
            <a:r>
              <a:rPr lang="en-US" dirty="0"/>
              <a:t> pan.).</a:t>
            </a:r>
          </a:p>
          <a:p>
            <a:pPr marL="0" indent="0">
              <a:buNone/>
            </a:pPr>
            <a:endParaRPr lang="en-US" sz="2600" dirty="0"/>
          </a:p>
          <a:p>
            <a:pPr marL="0" indent="0">
              <a:lnSpc>
                <a:spcPct val="100000"/>
              </a:lnSpc>
              <a:buNone/>
            </a:pPr>
            <a:endParaRPr lang="lt-LT" dirty="0"/>
          </a:p>
          <a:p>
            <a:pPr marL="0" indent="0">
              <a:lnSpc>
                <a:spcPct val="100000"/>
              </a:lnSpc>
              <a:buNone/>
            </a:pPr>
            <a:endParaRPr lang="lt-LT" dirty="0"/>
          </a:p>
          <a:p>
            <a:pPr>
              <a:lnSpc>
                <a:spcPct val="100000"/>
              </a:lnSpc>
              <a:buFont typeface="Wingdings" panose="05000000000000000000" pitchFamily="2" charset="2"/>
              <a:buChar char="ü"/>
            </a:pPr>
            <a:endParaRPr lang="lt-LT" dirty="0"/>
          </a:p>
          <a:p>
            <a:pPr>
              <a:lnSpc>
                <a:spcPct val="100000"/>
              </a:lnSpc>
              <a:buFont typeface="Wingdings" panose="05000000000000000000" pitchFamily="2" charset="2"/>
              <a:buChar char="ü"/>
            </a:pPr>
            <a:endParaRPr lang="lt-LT" dirty="0"/>
          </a:p>
          <a:p>
            <a:endParaRPr lang="en-US" dirty="0"/>
          </a:p>
        </p:txBody>
      </p:sp>
      <p:sp>
        <p:nvSpPr>
          <p:cNvPr id="6" name="Object 1">
            <a:extLst>
              <a:ext uri="{FF2B5EF4-FFF2-40B4-BE49-F238E27FC236}">
                <a16:creationId xmlns:a16="http://schemas.microsoft.com/office/drawing/2014/main" id="{659F093D-6C21-6452-6343-0476E8FE68FD}"/>
              </a:ext>
            </a:extLst>
          </p:cNvPr>
          <p:cNvSpPr/>
          <p:nvPr/>
        </p:nvSpPr>
        <p:spPr>
          <a:xfrm>
            <a:off x="0" y="0"/>
            <a:ext cx="12188955" cy="1228418"/>
          </a:xfrm>
          <a:prstGeom prst="rect">
            <a:avLst/>
          </a:prstGeom>
          <a:solidFill>
            <a:srgbClr val="F1B434"/>
          </a:solidFill>
        </p:spPr>
        <p:txBody>
          <a:bodyPr anchor="ctr"/>
          <a:lstStyle/>
          <a:p>
            <a:r>
              <a:rPr lang="lt-LT" sz="3200" dirty="0"/>
              <a:t>Kas yra sutarties vertė?</a:t>
            </a:r>
          </a:p>
        </p:txBody>
      </p:sp>
      <p:sp>
        <p:nvSpPr>
          <p:cNvPr id="4" name="Content Placeholder 2">
            <a:extLst>
              <a:ext uri="{FF2B5EF4-FFF2-40B4-BE49-F238E27FC236}">
                <a16:creationId xmlns:a16="http://schemas.microsoft.com/office/drawing/2014/main" id="{03A21956-35F6-045C-9B19-3154BEA2AFED}"/>
              </a:ext>
            </a:extLst>
          </p:cNvPr>
          <p:cNvSpPr txBox="1">
            <a:spLocks/>
          </p:cNvSpPr>
          <p:nvPr/>
        </p:nvSpPr>
        <p:spPr>
          <a:xfrm>
            <a:off x="838200" y="3593691"/>
            <a:ext cx="9358326" cy="24531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b="1" dirty="0"/>
              <a:t>Klausimai: </a:t>
            </a:r>
            <a:endParaRPr lang="en-US" sz="2000" dirty="0"/>
          </a:p>
          <a:p>
            <a:pPr marL="0" indent="0">
              <a:buNone/>
            </a:pPr>
            <a:r>
              <a:rPr lang="lt-LT" sz="2000" dirty="0"/>
              <a:t>1. </a:t>
            </a:r>
            <a:r>
              <a:rPr lang="en-US" sz="2000" dirty="0"/>
              <a:t>Kaip </a:t>
            </a:r>
            <a:r>
              <a:rPr lang="en-US" sz="2000" dirty="0" err="1"/>
              <a:t>teisingai</a:t>
            </a:r>
            <a:r>
              <a:rPr lang="en-US" sz="2000" dirty="0"/>
              <a:t> </a:t>
            </a:r>
            <a:r>
              <a:rPr lang="en-US" sz="2000" dirty="0" err="1"/>
              <a:t>apskaičiuoti</a:t>
            </a:r>
            <a:r>
              <a:rPr lang="en-US" sz="2000" dirty="0"/>
              <a:t> </a:t>
            </a:r>
            <a:r>
              <a:rPr lang="en-US" sz="2000" dirty="0" err="1"/>
              <a:t>sutarties</a:t>
            </a:r>
            <a:r>
              <a:rPr lang="en-US" sz="2000" dirty="0"/>
              <a:t> </a:t>
            </a:r>
            <a:r>
              <a:rPr lang="en-US" sz="2000" dirty="0" err="1"/>
              <a:t>vertę</a:t>
            </a:r>
            <a:r>
              <a:rPr lang="en-US" sz="2000" dirty="0"/>
              <a:t>, kai </a:t>
            </a:r>
            <a:r>
              <a:rPr lang="en-US" sz="2000" dirty="0" err="1"/>
              <a:t>sutartyje</a:t>
            </a:r>
            <a:r>
              <a:rPr lang="en-US" sz="2000" dirty="0"/>
              <a:t> </a:t>
            </a:r>
            <a:r>
              <a:rPr lang="en-US" sz="2000" dirty="0" err="1"/>
              <a:t>nustatytas</a:t>
            </a:r>
            <a:r>
              <a:rPr lang="en-US" sz="2000" dirty="0"/>
              <a:t> </a:t>
            </a:r>
            <a:r>
              <a:rPr lang="en-US" sz="2000" dirty="0" err="1"/>
              <a:t>abonimentinis</a:t>
            </a:r>
            <a:r>
              <a:rPr lang="en-US" sz="2000" dirty="0"/>
              <a:t> </a:t>
            </a:r>
            <a:r>
              <a:rPr lang="en-US" sz="2000" dirty="0" err="1"/>
              <a:t>mokestis</a:t>
            </a:r>
            <a:r>
              <a:rPr lang="en-US" sz="2000" dirty="0"/>
              <a:t> + </a:t>
            </a:r>
            <a:r>
              <a:rPr lang="en-US" sz="2000" dirty="0" err="1"/>
              <a:t>paslaugos</a:t>
            </a:r>
            <a:r>
              <a:rPr lang="en-US" sz="2000" dirty="0"/>
              <a:t>, </a:t>
            </a:r>
            <a:r>
              <a:rPr lang="en-US" sz="2000" dirty="0" err="1"/>
              <a:t>kurios</a:t>
            </a:r>
            <a:r>
              <a:rPr lang="en-US" sz="2000" dirty="0"/>
              <a:t> </a:t>
            </a:r>
            <a:r>
              <a:rPr lang="en-US" sz="2000" dirty="0" err="1"/>
              <a:t>gali</a:t>
            </a:r>
            <a:r>
              <a:rPr lang="en-US" sz="2000" dirty="0"/>
              <a:t> </a:t>
            </a:r>
            <a:r>
              <a:rPr lang="en-US" sz="2000" dirty="0" err="1"/>
              <a:t>būti</a:t>
            </a:r>
            <a:r>
              <a:rPr lang="en-US" sz="2000" dirty="0"/>
              <a:t> </a:t>
            </a:r>
            <a:r>
              <a:rPr lang="en-US" sz="2000" dirty="0" err="1"/>
              <a:t>užsakomos</a:t>
            </a:r>
            <a:r>
              <a:rPr lang="en-US" sz="2000" dirty="0"/>
              <a:t> </a:t>
            </a:r>
            <a:r>
              <a:rPr lang="en-US" sz="2000" dirty="0" err="1"/>
              <a:t>sutarties</a:t>
            </a:r>
            <a:r>
              <a:rPr lang="en-US" sz="2000" dirty="0"/>
              <a:t> </a:t>
            </a:r>
            <a:r>
              <a:rPr lang="en-US" sz="2000" dirty="0" err="1"/>
              <a:t>laikotarpiu</a:t>
            </a:r>
            <a:r>
              <a:rPr lang="en-US" sz="2000" dirty="0"/>
              <a:t> (</a:t>
            </a:r>
            <a:r>
              <a:rPr lang="en-US" sz="2000" dirty="0" err="1"/>
              <a:t>pv</a:t>
            </a:r>
            <a:r>
              <a:rPr lang="lt-LT" sz="2000"/>
              <a:t>z.</a:t>
            </a:r>
            <a:r>
              <a:rPr lang="en-US" sz="2000"/>
              <a:t> </a:t>
            </a:r>
            <a:r>
              <a:rPr lang="en-US" sz="2000" dirty="0" err="1"/>
              <a:t>meistro</a:t>
            </a:r>
            <a:r>
              <a:rPr lang="en-US" sz="2000" dirty="0"/>
              <a:t> </a:t>
            </a:r>
            <a:r>
              <a:rPr lang="lt-LT" sz="2000" dirty="0"/>
              <a:t>paslauga kainuoja</a:t>
            </a:r>
            <a:r>
              <a:rPr lang="en-US" sz="2000" dirty="0"/>
              <a:t> 50 </a:t>
            </a:r>
            <a:r>
              <a:rPr lang="en-US" sz="2000" dirty="0" err="1"/>
              <a:t>eur</a:t>
            </a:r>
            <a:r>
              <a:rPr lang="lt-LT" sz="2000" dirty="0"/>
              <a:t>./val.</a:t>
            </a:r>
            <a:r>
              <a:rPr lang="en-US" sz="2000" dirty="0"/>
              <a:t>)? </a:t>
            </a:r>
            <a:endParaRPr lang="lt-LT" sz="2000" dirty="0"/>
          </a:p>
          <a:p>
            <a:pPr marL="0" indent="0">
              <a:buNone/>
            </a:pPr>
            <a:r>
              <a:rPr lang="lt-LT" sz="2000" dirty="0"/>
              <a:t>2. </a:t>
            </a:r>
            <a:r>
              <a:rPr lang="en-US" sz="2000" dirty="0" err="1"/>
              <a:t>Ar</a:t>
            </a:r>
            <a:r>
              <a:rPr lang="en-US" sz="2000" dirty="0"/>
              <a:t> </a:t>
            </a:r>
            <a:r>
              <a:rPr lang="en-US" sz="2000" dirty="0" err="1"/>
              <a:t>įmanoma</a:t>
            </a:r>
            <a:r>
              <a:rPr lang="en-US" sz="2000" dirty="0"/>
              <a:t> </a:t>
            </a:r>
            <a:r>
              <a:rPr lang="en-US" sz="2000" dirty="0" err="1"/>
              <a:t>sudaryti</a:t>
            </a:r>
            <a:r>
              <a:rPr lang="en-US" sz="2000" dirty="0"/>
              <a:t> </a:t>
            </a:r>
            <a:r>
              <a:rPr lang="en-US" sz="2000" dirty="0" err="1"/>
              <a:t>pirkimo</a:t>
            </a:r>
            <a:r>
              <a:rPr lang="en-US" sz="2000" dirty="0"/>
              <a:t>–</a:t>
            </a:r>
            <a:r>
              <a:rPr lang="en-US" sz="2000" dirty="0" err="1"/>
              <a:t>pardavimo</a:t>
            </a:r>
            <a:r>
              <a:rPr lang="en-US" sz="2000" dirty="0"/>
              <a:t> </a:t>
            </a:r>
            <a:r>
              <a:rPr lang="en-US" sz="2000" dirty="0" err="1"/>
              <a:t>sutartį</a:t>
            </a:r>
            <a:r>
              <a:rPr lang="en-US" sz="2000" dirty="0"/>
              <a:t> </a:t>
            </a:r>
            <a:r>
              <a:rPr lang="en-US" sz="2000" dirty="0" err="1"/>
              <a:t>su</a:t>
            </a:r>
            <a:r>
              <a:rPr lang="en-US" sz="2000" dirty="0"/>
              <a:t> </a:t>
            </a:r>
            <a:r>
              <a:rPr lang="en-US" sz="2000" dirty="0" err="1"/>
              <a:t>vaistine</a:t>
            </a:r>
            <a:r>
              <a:rPr lang="en-US" sz="2000" dirty="0"/>
              <a:t>, </a:t>
            </a:r>
            <a:r>
              <a:rPr lang="en-US" sz="2000" dirty="0" err="1"/>
              <a:t>kurioje</a:t>
            </a:r>
            <a:r>
              <a:rPr lang="en-US" sz="2000" dirty="0"/>
              <a:t> </a:t>
            </a:r>
            <a:r>
              <a:rPr lang="en-US" sz="2000" dirty="0" err="1"/>
              <a:t>būtų</a:t>
            </a:r>
            <a:r>
              <a:rPr lang="en-US" sz="2000" dirty="0"/>
              <a:t> </a:t>
            </a:r>
            <a:r>
              <a:rPr lang="en-US" sz="2000" dirty="0" err="1"/>
              <a:t>numatyta</a:t>
            </a:r>
            <a:r>
              <a:rPr lang="en-US" sz="2000" dirty="0"/>
              <a:t> </a:t>
            </a:r>
            <a:r>
              <a:rPr lang="en-US" sz="2000" dirty="0" err="1"/>
              <a:t>galimybė</a:t>
            </a:r>
            <a:r>
              <a:rPr lang="en-US" sz="2000" dirty="0"/>
              <a:t> </a:t>
            </a:r>
            <a:r>
              <a:rPr lang="en-US" sz="2000" dirty="0" err="1"/>
              <a:t>pirkti</a:t>
            </a:r>
            <a:r>
              <a:rPr lang="en-US" sz="2000" dirty="0"/>
              <a:t> </a:t>
            </a:r>
            <a:r>
              <a:rPr lang="en-US" sz="2000" dirty="0" err="1"/>
              <a:t>vaistus</a:t>
            </a:r>
            <a:r>
              <a:rPr lang="en-US" sz="2000" dirty="0"/>
              <a:t> </a:t>
            </a:r>
            <a:r>
              <a:rPr lang="en-US" sz="2000" dirty="0" err="1"/>
              <a:t>pagal</a:t>
            </a:r>
            <a:r>
              <a:rPr lang="en-US" sz="2000" dirty="0"/>
              <a:t> </a:t>
            </a:r>
            <a:r>
              <a:rPr lang="en-US" sz="2000" dirty="0" err="1"/>
              <a:t>poreik</a:t>
            </a:r>
            <a:r>
              <a:rPr lang="lt-LT" sz="2000" dirty="0"/>
              <a:t>į?</a:t>
            </a:r>
            <a:endParaRPr lang="en-US" sz="2000" dirty="0"/>
          </a:p>
          <a:p>
            <a:pPr marL="0" indent="0">
              <a:lnSpc>
                <a:spcPct val="100000"/>
              </a:lnSpc>
              <a:buNone/>
            </a:pPr>
            <a:endParaRPr lang="lt-LT" dirty="0"/>
          </a:p>
          <a:p>
            <a:pPr marL="0" indent="0">
              <a:lnSpc>
                <a:spcPct val="100000"/>
              </a:lnSpc>
              <a:buFont typeface="Arial" panose="020B0604020202020204" pitchFamily="34" charset="0"/>
              <a:buNone/>
            </a:pPr>
            <a:endParaRPr lang="lt-LT" dirty="0"/>
          </a:p>
          <a:p>
            <a:pPr>
              <a:lnSpc>
                <a:spcPct val="100000"/>
              </a:lnSpc>
              <a:buFont typeface="Wingdings" panose="05000000000000000000" pitchFamily="2" charset="2"/>
              <a:buChar char="ü"/>
            </a:pPr>
            <a:endParaRPr lang="lt-LT" dirty="0"/>
          </a:p>
          <a:p>
            <a:pPr>
              <a:lnSpc>
                <a:spcPct val="100000"/>
              </a:lnSpc>
              <a:buFont typeface="Wingdings" panose="05000000000000000000" pitchFamily="2" charset="2"/>
              <a:buChar char="ü"/>
            </a:pPr>
            <a:endParaRPr lang="lt-LT" dirty="0"/>
          </a:p>
          <a:p>
            <a:endParaRPr lang="en-US" dirty="0"/>
          </a:p>
        </p:txBody>
      </p:sp>
      <p:pic>
        <p:nvPicPr>
          <p:cNvPr id="2" name="Picture 1" descr="Head outline and magnifying glass">
            <a:extLst>
              <a:ext uri="{FF2B5EF4-FFF2-40B4-BE49-F238E27FC236}">
                <a16:creationId xmlns:a16="http://schemas.microsoft.com/office/drawing/2014/main" id="{D8D6751D-2CE4-C883-2120-D3BBD5321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078" y="5070506"/>
            <a:ext cx="1992429" cy="1515979"/>
          </a:xfrm>
          <a:prstGeom prst="rect">
            <a:avLst/>
          </a:prstGeom>
        </p:spPr>
      </p:pic>
    </p:spTree>
    <p:extLst>
      <p:ext uri="{BB962C8B-B14F-4D97-AF65-F5344CB8AC3E}">
        <p14:creationId xmlns:p14="http://schemas.microsoft.com/office/powerpoint/2010/main" val="427348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3795-D30F-C01C-CA37-D84830BDFB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FACC29-A908-1402-5DB6-BFB75F0A5262}"/>
              </a:ext>
            </a:extLst>
          </p:cNvPr>
          <p:cNvSpPr>
            <a:spLocks noGrp="1"/>
          </p:cNvSpPr>
          <p:nvPr>
            <p:ph idx="1"/>
          </p:nvPr>
        </p:nvSpPr>
        <p:spPr>
          <a:xfrm>
            <a:off x="838200" y="4139380"/>
            <a:ext cx="10515600" cy="1484672"/>
          </a:xfrm>
        </p:spPr>
        <p:txBody>
          <a:bodyPr>
            <a:normAutofit fontScale="62500" lnSpcReduction="20000"/>
          </a:bodyPr>
          <a:lstStyle/>
          <a:p>
            <a:pPr marL="0" indent="0">
              <a:buNone/>
            </a:pPr>
            <a:r>
              <a:rPr lang="lt-LT" b="1" dirty="0"/>
              <a:t>SVARBU! </a:t>
            </a:r>
          </a:p>
          <a:p>
            <a:pPr marL="0" indent="0">
              <a:buNone/>
            </a:pPr>
            <a:r>
              <a:rPr lang="lt-LT" dirty="0"/>
              <a:t>Atliekant viešuosius pirkimus žodžiu, privalomai taikomos Viešųjų pirkimų įstatymo 46 straipsnio 2(1) dalies nuostatos.</a:t>
            </a:r>
            <a:endParaRPr lang="en-US" dirty="0"/>
          </a:p>
          <a:p>
            <a:endParaRPr lang="lt-LT" dirty="0"/>
          </a:p>
          <a:p>
            <a:pPr marL="0" indent="0">
              <a:buNone/>
            </a:pPr>
            <a:r>
              <a:rPr lang="lt-LT" u="sng" dirty="0">
                <a:hlinkClick r:id="rId2"/>
              </a:rPr>
              <a:t>Kada pirkimas laikomas žodžiu arba raštu?</a:t>
            </a:r>
            <a:endParaRPr lang="en-US" dirty="0"/>
          </a:p>
          <a:p>
            <a:endParaRPr lang="en-US" dirty="0"/>
          </a:p>
        </p:txBody>
      </p:sp>
      <p:sp>
        <p:nvSpPr>
          <p:cNvPr id="6" name="Object 1">
            <a:extLst>
              <a:ext uri="{FF2B5EF4-FFF2-40B4-BE49-F238E27FC236}">
                <a16:creationId xmlns:a16="http://schemas.microsoft.com/office/drawing/2014/main" id="{8FBACE85-57D9-57A3-6DBC-01233BDF10D8}"/>
              </a:ext>
            </a:extLst>
          </p:cNvPr>
          <p:cNvSpPr/>
          <p:nvPr/>
        </p:nvSpPr>
        <p:spPr>
          <a:xfrm>
            <a:off x="3045" y="0"/>
            <a:ext cx="12188955" cy="1228418"/>
          </a:xfrm>
          <a:prstGeom prst="rect">
            <a:avLst/>
          </a:prstGeom>
          <a:solidFill>
            <a:srgbClr val="F1B434"/>
          </a:solidFill>
        </p:spPr>
        <p:txBody>
          <a:bodyPr anchor="ctr"/>
          <a:lstStyle/>
          <a:p>
            <a:r>
              <a:rPr lang="lt-LT" sz="3200" dirty="0"/>
              <a:t>Pirkimo vykdymo etapas</a:t>
            </a:r>
            <a:endParaRPr lang="en-US" sz="3200" dirty="0"/>
          </a:p>
        </p:txBody>
      </p:sp>
      <p:sp>
        <p:nvSpPr>
          <p:cNvPr id="4" name="Content Placeholder 2">
            <a:extLst>
              <a:ext uri="{FF2B5EF4-FFF2-40B4-BE49-F238E27FC236}">
                <a16:creationId xmlns:a16="http://schemas.microsoft.com/office/drawing/2014/main" id="{7572A289-E154-EBBD-8834-6BC237C767A2}"/>
              </a:ext>
            </a:extLst>
          </p:cNvPr>
          <p:cNvSpPr txBox="1">
            <a:spLocks/>
          </p:cNvSpPr>
          <p:nvPr/>
        </p:nvSpPr>
        <p:spPr>
          <a:xfrm>
            <a:off x="838200" y="1825625"/>
            <a:ext cx="10515600" cy="164516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dirty="0"/>
              <a:t>Pirkimo organizatorius:</a:t>
            </a:r>
          </a:p>
          <a:p>
            <a:pPr>
              <a:buFont typeface="Wingdings" panose="05000000000000000000" pitchFamily="2" charset="2"/>
              <a:buChar char="ü"/>
            </a:pPr>
            <a:r>
              <a:rPr lang="lt-LT" dirty="0"/>
              <a:t>Vykdoma neskelbiama apklausa žodžiu;</a:t>
            </a:r>
          </a:p>
          <a:p>
            <a:pPr>
              <a:buFont typeface="Wingdings" panose="05000000000000000000" pitchFamily="2" charset="2"/>
              <a:buChar char="ü"/>
            </a:pPr>
            <a:r>
              <a:rPr lang="lt-LT" dirty="0"/>
              <a:t>Pildo tiekėjų apklausos pažymą;</a:t>
            </a:r>
          </a:p>
          <a:p>
            <a:pPr>
              <a:buFont typeface="Wingdings" panose="05000000000000000000" pitchFamily="2" charset="2"/>
              <a:buChar char="ü"/>
            </a:pPr>
            <a:r>
              <a:rPr lang="lt-LT" dirty="0"/>
              <a:t>Tiekėjų apklausos pažyma derinama su atsakingais asmenimis.</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1034455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3BE0B7-21B3-E62D-31A5-2D70DCCFBA8A}"/>
              </a:ext>
            </a:extLst>
          </p:cNvPr>
          <p:cNvSpPr>
            <a:spLocks noGrp="1"/>
          </p:cNvSpPr>
          <p:nvPr>
            <p:ph sz="half" idx="1"/>
          </p:nvPr>
        </p:nvSpPr>
        <p:spPr>
          <a:xfrm>
            <a:off x="838200" y="1825625"/>
            <a:ext cx="5181600" cy="3523123"/>
          </a:xfrm>
          <a:ln>
            <a:solidFill>
              <a:srgbClr val="F1B434"/>
            </a:solidFill>
          </a:ln>
          <a:effectLst>
            <a:outerShdw blurRad="50800" dist="50800" dir="5400000" algn="ctr" rotWithShape="0">
              <a:schemeClr val="bg1"/>
            </a:outerShdw>
          </a:effectLst>
        </p:spPr>
        <p:txBody>
          <a:bodyPr/>
          <a:lstStyle/>
          <a:p>
            <a:pPr marL="0" indent="0">
              <a:buNone/>
            </a:pPr>
            <a:r>
              <a:rPr lang="en-US" sz="2400" b="1" dirty="0" err="1"/>
              <a:t>Pirkimo</a:t>
            </a:r>
            <a:r>
              <a:rPr lang="en-US" sz="2400" b="1" dirty="0"/>
              <a:t> </a:t>
            </a:r>
            <a:r>
              <a:rPr lang="en-US" sz="2400" b="1" dirty="0" err="1"/>
              <a:t>paraiška</a:t>
            </a:r>
            <a:r>
              <a:rPr lang="en-US" sz="2400" b="1" dirty="0"/>
              <a:t> </a:t>
            </a:r>
            <a:r>
              <a:rPr lang="en-US" sz="2400" b="1" dirty="0" err="1"/>
              <a:t>užtikrina</a:t>
            </a:r>
            <a:r>
              <a:rPr lang="en-US" sz="2400" b="1" dirty="0"/>
              <a:t>:</a:t>
            </a:r>
            <a:br>
              <a:rPr lang="en-US" sz="2400" b="1" dirty="0"/>
            </a:br>
            <a:r>
              <a:rPr lang="en-US" sz="2400" dirty="0"/>
              <a:t>✔ </a:t>
            </a:r>
            <a:r>
              <a:rPr lang="en-US" sz="2400" dirty="0" err="1"/>
              <a:t>poreikio</a:t>
            </a:r>
            <a:r>
              <a:rPr lang="en-US" sz="2400" dirty="0"/>
              <a:t> </a:t>
            </a:r>
            <a:r>
              <a:rPr lang="en-US" sz="2400" dirty="0" err="1"/>
              <a:t>pagrindimą</a:t>
            </a:r>
            <a:br>
              <a:rPr lang="en-US" sz="2400" dirty="0"/>
            </a:br>
            <a:r>
              <a:rPr lang="en-US" sz="2400" dirty="0"/>
              <a:t>✔ </a:t>
            </a:r>
            <a:r>
              <a:rPr lang="en-US" sz="2400" dirty="0" err="1"/>
              <a:t>biudžeto</a:t>
            </a:r>
            <a:r>
              <a:rPr lang="en-US" sz="2400" dirty="0"/>
              <a:t> </a:t>
            </a:r>
            <a:r>
              <a:rPr lang="en-US" sz="2400" dirty="0" err="1"/>
              <a:t>kontrolę</a:t>
            </a:r>
            <a:br>
              <a:rPr lang="en-US" sz="2400" dirty="0"/>
            </a:br>
            <a:r>
              <a:rPr lang="en-US" sz="2400" dirty="0"/>
              <a:t>✔ </a:t>
            </a:r>
            <a:r>
              <a:rPr lang="en-US" sz="2400" dirty="0" err="1"/>
              <a:t>atsakomybės</a:t>
            </a:r>
            <a:r>
              <a:rPr lang="en-US" sz="2400" dirty="0"/>
              <a:t> </a:t>
            </a:r>
            <a:r>
              <a:rPr lang="en-US" sz="2400" dirty="0" err="1"/>
              <a:t>paskirstymą</a:t>
            </a:r>
            <a:endParaRPr lang="en-US" sz="2400" dirty="0"/>
          </a:p>
          <a:p>
            <a:pPr marL="0" indent="0">
              <a:buNone/>
            </a:pPr>
            <a:endParaRPr lang="en-US" dirty="0"/>
          </a:p>
        </p:txBody>
      </p:sp>
      <p:sp>
        <p:nvSpPr>
          <p:cNvPr id="4" name="Content Placeholder 3">
            <a:extLst>
              <a:ext uri="{FF2B5EF4-FFF2-40B4-BE49-F238E27FC236}">
                <a16:creationId xmlns:a16="http://schemas.microsoft.com/office/drawing/2014/main" id="{0C96BF12-2873-C335-DA10-7951F510A542}"/>
              </a:ext>
            </a:extLst>
          </p:cNvPr>
          <p:cNvSpPr>
            <a:spLocks noGrp="1"/>
          </p:cNvSpPr>
          <p:nvPr>
            <p:ph sz="half" idx="2"/>
          </p:nvPr>
        </p:nvSpPr>
        <p:spPr>
          <a:xfrm>
            <a:off x="6172200" y="1825625"/>
            <a:ext cx="5181600" cy="3523123"/>
          </a:xfrm>
          <a:ln>
            <a:solidFill>
              <a:srgbClr val="F1B434"/>
            </a:solidFill>
          </a:ln>
        </p:spPr>
        <p:txBody>
          <a:bodyPr>
            <a:normAutofit/>
          </a:bodyPr>
          <a:lstStyle/>
          <a:p>
            <a:pPr marL="0" indent="0">
              <a:buNone/>
            </a:pPr>
            <a:r>
              <a:rPr lang="en-US" sz="2400" b="1" dirty="0" err="1"/>
              <a:t>Tiekėjų</a:t>
            </a:r>
            <a:r>
              <a:rPr lang="en-US" sz="2400" b="1" dirty="0"/>
              <a:t> </a:t>
            </a:r>
            <a:r>
              <a:rPr lang="en-US" sz="2400" b="1" dirty="0" err="1"/>
              <a:t>apklausos</a:t>
            </a:r>
            <a:r>
              <a:rPr lang="en-US" sz="2400" b="1" dirty="0"/>
              <a:t> </a:t>
            </a:r>
            <a:r>
              <a:rPr lang="en-US" sz="2400" b="1" dirty="0" err="1"/>
              <a:t>pažyma</a:t>
            </a:r>
            <a:r>
              <a:rPr lang="en-US" sz="2400" b="1" dirty="0"/>
              <a:t> </a:t>
            </a:r>
            <a:r>
              <a:rPr lang="en-US" sz="2400" b="1" dirty="0" err="1"/>
              <a:t>užtikrina</a:t>
            </a:r>
            <a:r>
              <a:rPr lang="en-US" sz="2400" b="1" dirty="0"/>
              <a:t>:</a:t>
            </a:r>
            <a:br>
              <a:rPr lang="en-US" sz="2400" b="1" dirty="0"/>
            </a:br>
            <a:r>
              <a:rPr lang="en-US" sz="2400" dirty="0"/>
              <a:t>✔ </a:t>
            </a:r>
            <a:r>
              <a:rPr lang="en-US" sz="2400" dirty="0" err="1"/>
              <a:t>skaidrumą</a:t>
            </a:r>
            <a:r>
              <a:rPr lang="en-US" sz="2400" dirty="0"/>
              <a:t> </a:t>
            </a:r>
            <a:r>
              <a:rPr lang="en-US" sz="2400" dirty="0" err="1"/>
              <a:t>ir</a:t>
            </a:r>
            <a:r>
              <a:rPr lang="en-US" sz="2400" dirty="0"/>
              <a:t> </a:t>
            </a:r>
            <a:r>
              <a:rPr lang="en-US" sz="2400" dirty="0" err="1"/>
              <a:t>konkurenciją</a:t>
            </a:r>
            <a:br>
              <a:rPr lang="en-US" sz="2400" dirty="0"/>
            </a:br>
            <a:r>
              <a:rPr lang="en-US" sz="2400" dirty="0"/>
              <a:t>✔ </a:t>
            </a:r>
            <a:r>
              <a:rPr lang="en-US" sz="2400" dirty="0" err="1"/>
              <a:t>tiekėjo</a:t>
            </a:r>
            <a:r>
              <a:rPr lang="en-US" sz="2400" dirty="0"/>
              <a:t> </a:t>
            </a:r>
            <a:r>
              <a:rPr lang="en-US" sz="2400" dirty="0" err="1"/>
              <a:t>pasirinkimo</a:t>
            </a:r>
            <a:r>
              <a:rPr lang="en-US" sz="2400" dirty="0"/>
              <a:t> </a:t>
            </a:r>
            <a:r>
              <a:rPr lang="en-US" sz="2400" dirty="0" err="1"/>
              <a:t>pagrįstumą</a:t>
            </a:r>
            <a:br>
              <a:rPr lang="en-US" sz="2400" dirty="0"/>
            </a:br>
            <a:r>
              <a:rPr lang="en-US" sz="2400" dirty="0"/>
              <a:t>✔ </a:t>
            </a:r>
            <a:r>
              <a:rPr lang="en-US" sz="2400" dirty="0" err="1"/>
              <a:t>procedūrų</a:t>
            </a:r>
            <a:r>
              <a:rPr lang="en-US" sz="2400" dirty="0"/>
              <a:t> </a:t>
            </a:r>
            <a:r>
              <a:rPr lang="en-US" sz="2400" dirty="0" err="1"/>
              <a:t>atsekamumą</a:t>
            </a:r>
            <a:r>
              <a:rPr lang="en-US" sz="2400" dirty="0"/>
              <a:t> </a:t>
            </a:r>
            <a:r>
              <a:rPr lang="en-US" sz="2400" dirty="0" err="1"/>
              <a:t>ir</a:t>
            </a:r>
            <a:r>
              <a:rPr lang="en-US" sz="2400" dirty="0"/>
              <a:t> </a:t>
            </a:r>
            <a:r>
              <a:rPr lang="en-US" sz="2400" dirty="0" err="1"/>
              <a:t>teisėtumą</a:t>
            </a:r>
            <a:endParaRPr lang="en-US" sz="2400" dirty="0"/>
          </a:p>
        </p:txBody>
      </p:sp>
      <p:sp>
        <p:nvSpPr>
          <p:cNvPr id="5" name="Object 1">
            <a:extLst>
              <a:ext uri="{FF2B5EF4-FFF2-40B4-BE49-F238E27FC236}">
                <a16:creationId xmlns:a16="http://schemas.microsoft.com/office/drawing/2014/main" id="{2900521C-7B9B-3AE4-129A-34021F508F47}"/>
              </a:ext>
            </a:extLst>
          </p:cNvPr>
          <p:cNvSpPr/>
          <p:nvPr/>
        </p:nvSpPr>
        <p:spPr>
          <a:xfrm>
            <a:off x="3045" y="0"/>
            <a:ext cx="12188955" cy="1228418"/>
          </a:xfrm>
          <a:prstGeom prst="rect">
            <a:avLst/>
          </a:prstGeom>
          <a:solidFill>
            <a:srgbClr val="F1B434"/>
          </a:solidFill>
        </p:spPr>
        <p:txBody>
          <a:bodyPr anchor="ctr"/>
          <a:lstStyle/>
          <a:p>
            <a:r>
              <a:rPr lang="lt-LT" sz="2800" dirty="0"/>
              <a:t>Kodėl svarbu pildyti pirkimo paraišką ir tiekėjų apklausos pažymą?</a:t>
            </a:r>
            <a:endParaRPr lang="en-US" sz="2800" dirty="0"/>
          </a:p>
        </p:txBody>
      </p:sp>
      <p:pic>
        <p:nvPicPr>
          <p:cNvPr id="10" name="Graphic 9" descr="Contract with solid fill">
            <a:extLst>
              <a:ext uri="{FF2B5EF4-FFF2-40B4-BE49-F238E27FC236}">
                <a16:creationId xmlns:a16="http://schemas.microsoft.com/office/drawing/2014/main" id="{78EC6064-AB85-9E4D-951B-531BB4C1D1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7898" y="3549445"/>
            <a:ext cx="1474838" cy="1317523"/>
          </a:xfrm>
          <a:prstGeom prst="rect">
            <a:avLst/>
          </a:prstGeom>
        </p:spPr>
      </p:pic>
      <p:pic>
        <p:nvPicPr>
          <p:cNvPr id="11" name="Object 8" descr="preencoded.png">
            <a:extLst>
              <a:ext uri="{FF2B5EF4-FFF2-40B4-BE49-F238E27FC236}">
                <a16:creationId xmlns:a16="http://schemas.microsoft.com/office/drawing/2014/main" id="{A4DB7DD2-EB86-F8DA-5B5D-8F157AE89A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0208" y="3587186"/>
            <a:ext cx="1286796" cy="1050687"/>
          </a:xfrm>
          <a:prstGeom prst="rect">
            <a:avLst/>
          </a:prstGeom>
        </p:spPr>
      </p:pic>
    </p:spTree>
    <p:extLst>
      <p:ext uri="{BB962C8B-B14F-4D97-AF65-F5344CB8AC3E}">
        <p14:creationId xmlns:p14="http://schemas.microsoft.com/office/powerpoint/2010/main" val="349494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C7A94-7BB7-7061-68E8-21C601A844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7D073-3EB4-5DB1-21D5-8DE26AB08053}"/>
              </a:ext>
            </a:extLst>
          </p:cNvPr>
          <p:cNvSpPr>
            <a:spLocks noGrp="1"/>
          </p:cNvSpPr>
          <p:nvPr>
            <p:ph sz="half" idx="1"/>
          </p:nvPr>
        </p:nvSpPr>
        <p:spPr>
          <a:xfrm>
            <a:off x="838200" y="1825625"/>
            <a:ext cx="5181600" cy="3090504"/>
          </a:xfrm>
        </p:spPr>
        <p:txBody>
          <a:bodyPr>
            <a:normAutofit fontScale="77500" lnSpcReduction="20000"/>
          </a:bodyPr>
          <a:lstStyle/>
          <a:p>
            <a:pPr marL="0" indent="0" fontAlgn="ctr">
              <a:buNone/>
            </a:pPr>
            <a:r>
              <a:rPr lang="lt-LT" dirty="0">
                <a:solidFill>
                  <a:srgbClr val="0070C0"/>
                </a:solidFill>
              </a:rPr>
              <a:t>Kai sutartis sudaroma žodžiu</a:t>
            </a:r>
          </a:p>
          <a:p>
            <a:pPr>
              <a:buFont typeface="Wingdings" panose="05000000000000000000" pitchFamily="2" charset="2"/>
              <a:buChar char="Ø"/>
            </a:pPr>
            <a:r>
              <a:rPr lang="lt-LT" dirty="0"/>
              <a:t>Pirkimo procedūra patvirtinama sąskaita faktūra arba kitais buhalterinės apskaitos dokumentais.</a:t>
            </a:r>
          </a:p>
          <a:p>
            <a:pPr>
              <a:buFont typeface="Wingdings" panose="05000000000000000000" pitchFamily="2" charset="2"/>
              <a:buChar char="Ø"/>
            </a:pPr>
            <a:r>
              <a:rPr lang="lt-LT" dirty="0"/>
              <a:t>Kai </a:t>
            </a:r>
            <a:r>
              <a:rPr lang="en-US" dirty="0" err="1"/>
              <a:t>pirkimas</a:t>
            </a:r>
            <a:r>
              <a:rPr lang="en-US" dirty="0"/>
              <a:t> </a:t>
            </a:r>
            <a:r>
              <a:rPr lang="en-US" dirty="0" err="1"/>
              <a:t>vykdomas</a:t>
            </a:r>
            <a:r>
              <a:rPr lang="en-US" dirty="0"/>
              <a:t> </a:t>
            </a:r>
            <a:r>
              <a:rPr lang="en-US" dirty="0" err="1"/>
              <a:t>tiekėjus</a:t>
            </a:r>
            <a:r>
              <a:rPr lang="en-US" dirty="0"/>
              <a:t> </a:t>
            </a:r>
            <a:r>
              <a:rPr lang="en-US" dirty="0" err="1"/>
              <a:t>apklausiant</a:t>
            </a:r>
            <a:r>
              <a:rPr lang="en-US" dirty="0"/>
              <a:t> </a:t>
            </a:r>
            <a:r>
              <a:rPr lang="en-US" dirty="0" err="1"/>
              <a:t>žodžiu</a:t>
            </a:r>
            <a:r>
              <a:rPr lang="en-US" dirty="0"/>
              <a:t> </a:t>
            </a:r>
            <a:r>
              <a:rPr lang="en-US" dirty="0" err="1"/>
              <a:t>ir</a:t>
            </a:r>
            <a:r>
              <a:rPr lang="en-US" dirty="0"/>
              <a:t> </a:t>
            </a:r>
            <a:r>
              <a:rPr lang="en-US" dirty="0" err="1"/>
              <a:t>sutartis</a:t>
            </a:r>
            <a:r>
              <a:rPr lang="en-US" dirty="0"/>
              <a:t> </a:t>
            </a:r>
            <a:r>
              <a:rPr lang="en-US" dirty="0" err="1"/>
              <a:t>yra</a:t>
            </a:r>
            <a:r>
              <a:rPr lang="en-US" dirty="0"/>
              <a:t> </a:t>
            </a:r>
            <a:r>
              <a:rPr lang="en-US" dirty="0" err="1"/>
              <a:t>sudaroma</a:t>
            </a:r>
            <a:r>
              <a:rPr lang="en-US" dirty="0"/>
              <a:t> </a:t>
            </a:r>
            <a:r>
              <a:rPr lang="en-US" dirty="0" err="1"/>
              <a:t>žodžiu</a:t>
            </a:r>
            <a:r>
              <a:rPr lang="en-US" dirty="0"/>
              <a:t>, </a:t>
            </a:r>
            <a:r>
              <a:rPr lang="en-US" dirty="0" err="1"/>
              <a:t>toks</a:t>
            </a:r>
            <a:r>
              <a:rPr lang="en-US" dirty="0"/>
              <a:t> </a:t>
            </a:r>
            <a:r>
              <a:rPr lang="en-US" dirty="0" err="1"/>
              <a:t>pirkimas</a:t>
            </a:r>
            <a:r>
              <a:rPr lang="en-US" dirty="0"/>
              <a:t> </a:t>
            </a:r>
            <a:r>
              <a:rPr lang="en-US" dirty="0" err="1"/>
              <a:t>nebus</a:t>
            </a:r>
            <a:r>
              <a:rPr lang="en-US" dirty="0"/>
              <a:t> </a:t>
            </a:r>
            <a:r>
              <a:rPr lang="en-US" dirty="0" err="1"/>
              <a:t>priskirtas</a:t>
            </a:r>
            <a:r>
              <a:rPr lang="en-US" dirty="0"/>
              <a:t> </a:t>
            </a:r>
            <a:r>
              <a:rPr lang="en-US" dirty="0" err="1"/>
              <a:t>prie</a:t>
            </a:r>
            <a:r>
              <a:rPr lang="en-US" dirty="0"/>
              <a:t> </a:t>
            </a:r>
            <a:r>
              <a:rPr lang="en-US" dirty="0" err="1"/>
              <a:t>žaliųjų</a:t>
            </a:r>
            <a:r>
              <a:rPr lang="en-US" dirty="0"/>
              <a:t> pirkimų </a:t>
            </a:r>
            <a:r>
              <a:rPr lang="en-US" dirty="0" err="1"/>
              <a:t>ir</a:t>
            </a:r>
            <a:r>
              <a:rPr lang="en-US" dirty="0"/>
              <a:t> </a:t>
            </a:r>
            <a:r>
              <a:rPr lang="en-US" dirty="0" err="1"/>
              <a:t>neįtraukiamas</a:t>
            </a:r>
            <a:r>
              <a:rPr lang="en-US" dirty="0"/>
              <a:t> </a:t>
            </a:r>
            <a:r>
              <a:rPr lang="en-US" dirty="0" err="1"/>
              <a:t>skaičiuojant</a:t>
            </a:r>
            <a:r>
              <a:rPr lang="en-US" dirty="0"/>
              <a:t> </a:t>
            </a:r>
            <a:r>
              <a:rPr lang="en-US" dirty="0" err="1"/>
              <a:t>žaliųjų</a:t>
            </a:r>
            <a:r>
              <a:rPr lang="en-US" dirty="0"/>
              <a:t> pirkimų </a:t>
            </a:r>
            <a:r>
              <a:rPr lang="en-US" dirty="0" err="1"/>
              <a:t>rodiklius</a:t>
            </a:r>
            <a:r>
              <a:rPr lang="en-US" dirty="0"/>
              <a:t>.</a:t>
            </a:r>
            <a:br>
              <a:rPr lang="en-US" dirty="0"/>
            </a:br>
            <a:endParaRPr lang="en-US" dirty="0"/>
          </a:p>
          <a:p>
            <a:pPr marL="0" indent="0" fontAlgn="ctr">
              <a:buNone/>
            </a:pPr>
            <a:endParaRPr lang="en-US" dirty="0"/>
          </a:p>
        </p:txBody>
      </p:sp>
      <p:sp>
        <p:nvSpPr>
          <p:cNvPr id="6" name="Object 1">
            <a:extLst>
              <a:ext uri="{FF2B5EF4-FFF2-40B4-BE49-F238E27FC236}">
                <a16:creationId xmlns:a16="http://schemas.microsoft.com/office/drawing/2014/main" id="{9C4BCAED-3D19-463E-52EA-5C8BFBA33036}"/>
              </a:ext>
            </a:extLst>
          </p:cNvPr>
          <p:cNvSpPr/>
          <p:nvPr/>
        </p:nvSpPr>
        <p:spPr>
          <a:xfrm>
            <a:off x="0" y="0"/>
            <a:ext cx="12188955" cy="1228418"/>
          </a:xfrm>
          <a:prstGeom prst="rect">
            <a:avLst/>
          </a:prstGeom>
          <a:solidFill>
            <a:srgbClr val="F1B434"/>
          </a:solidFill>
        </p:spPr>
        <p:txBody>
          <a:bodyPr anchor="ctr"/>
          <a:lstStyle/>
          <a:p>
            <a:r>
              <a:rPr lang="lt-LT" sz="3200" dirty="0"/>
              <a:t>Sutarties sudarymo etapas</a:t>
            </a:r>
            <a:endParaRPr lang="en-US" sz="3200" dirty="0"/>
          </a:p>
        </p:txBody>
      </p:sp>
      <p:sp>
        <p:nvSpPr>
          <p:cNvPr id="11" name="Content Placeholder 10">
            <a:extLst>
              <a:ext uri="{FF2B5EF4-FFF2-40B4-BE49-F238E27FC236}">
                <a16:creationId xmlns:a16="http://schemas.microsoft.com/office/drawing/2014/main" id="{4E2834DE-8C15-8AAD-C18C-B6B579ED3E9D}"/>
              </a:ext>
            </a:extLst>
          </p:cNvPr>
          <p:cNvSpPr>
            <a:spLocks noGrp="1"/>
          </p:cNvSpPr>
          <p:nvPr>
            <p:ph sz="half" idx="2"/>
          </p:nvPr>
        </p:nvSpPr>
        <p:spPr>
          <a:xfrm>
            <a:off x="6172200" y="1825625"/>
            <a:ext cx="5181600" cy="3090504"/>
          </a:xfrm>
        </p:spPr>
        <p:txBody>
          <a:bodyPr>
            <a:normAutofit fontScale="77500" lnSpcReduction="20000"/>
          </a:bodyPr>
          <a:lstStyle/>
          <a:p>
            <a:pPr marL="0" indent="0">
              <a:buNone/>
            </a:pPr>
            <a:r>
              <a:rPr lang="lt-LT" dirty="0">
                <a:solidFill>
                  <a:srgbClr val="0070C0"/>
                </a:solidFill>
              </a:rPr>
              <a:t>Kai sutartis sudaroma raštu</a:t>
            </a:r>
          </a:p>
          <a:p>
            <a:pPr>
              <a:buFont typeface="Wingdings" panose="05000000000000000000" pitchFamily="2" charset="2"/>
              <a:buChar char="Ø"/>
            </a:pPr>
            <a:r>
              <a:rPr lang="lt-LT" dirty="0"/>
              <a:t>Pirkimo procedūra patvirtinama sutartimi.</a:t>
            </a:r>
          </a:p>
          <a:p>
            <a:pPr>
              <a:buFont typeface="Wingdings" panose="05000000000000000000" pitchFamily="2" charset="2"/>
              <a:buChar char="Ø"/>
            </a:pPr>
            <a:r>
              <a:rPr lang="en-US" dirty="0"/>
              <a:t>Kai </a:t>
            </a:r>
            <a:r>
              <a:rPr lang="en-US" dirty="0" err="1"/>
              <a:t>pirkimas</a:t>
            </a:r>
            <a:r>
              <a:rPr lang="en-US" dirty="0"/>
              <a:t> </a:t>
            </a:r>
            <a:r>
              <a:rPr lang="en-US" dirty="0" err="1"/>
              <a:t>vykdomas</a:t>
            </a:r>
            <a:r>
              <a:rPr lang="en-US" dirty="0"/>
              <a:t> </a:t>
            </a:r>
            <a:r>
              <a:rPr lang="en-US" dirty="0" err="1"/>
              <a:t>tiekėjus</a:t>
            </a:r>
            <a:r>
              <a:rPr lang="en-US" dirty="0"/>
              <a:t> </a:t>
            </a:r>
            <a:r>
              <a:rPr lang="en-US" dirty="0" err="1"/>
              <a:t>apklausiant</a:t>
            </a:r>
            <a:r>
              <a:rPr lang="en-US" dirty="0"/>
              <a:t> </a:t>
            </a:r>
            <a:r>
              <a:rPr lang="en-US" dirty="0" err="1"/>
              <a:t>žodžiu</a:t>
            </a:r>
            <a:r>
              <a:rPr lang="en-US" dirty="0"/>
              <a:t>, o </a:t>
            </a:r>
            <a:r>
              <a:rPr lang="en-US" dirty="0" err="1"/>
              <a:t>sutartis</a:t>
            </a:r>
            <a:r>
              <a:rPr lang="en-US" dirty="0"/>
              <a:t> </a:t>
            </a:r>
            <a:r>
              <a:rPr lang="en-US" dirty="0" err="1"/>
              <a:t>yra</a:t>
            </a:r>
            <a:r>
              <a:rPr lang="en-US" dirty="0"/>
              <a:t> </a:t>
            </a:r>
            <a:r>
              <a:rPr lang="en-US" dirty="0" err="1"/>
              <a:t>sudaroma</a:t>
            </a:r>
            <a:r>
              <a:rPr lang="en-US" dirty="0"/>
              <a:t> </a:t>
            </a:r>
            <a:r>
              <a:rPr lang="en-US" dirty="0" err="1"/>
              <a:t>raštu</a:t>
            </a:r>
            <a:r>
              <a:rPr lang="en-US" dirty="0"/>
              <a:t>, </a:t>
            </a:r>
            <a:r>
              <a:rPr lang="en-US" dirty="0" err="1"/>
              <a:t>tokiam</a:t>
            </a:r>
            <a:r>
              <a:rPr lang="en-US" dirty="0"/>
              <a:t> </a:t>
            </a:r>
            <a:r>
              <a:rPr lang="en-US" dirty="0" err="1"/>
              <a:t>pirkimui</a:t>
            </a:r>
            <a:r>
              <a:rPr lang="en-US" dirty="0"/>
              <a:t> </a:t>
            </a:r>
            <a:r>
              <a:rPr lang="en-US" dirty="0" err="1"/>
              <a:t>taikomi</a:t>
            </a:r>
            <a:r>
              <a:rPr lang="en-US" dirty="0"/>
              <a:t> </a:t>
            </a:r>
            <a:r>
              <a:rPr lang="en-US" dirty="0" err="1"/>
              <a:t>žaliųjų</a:t>
            </a:r>
            <a:r>
              <a:rPr lang="en-US" dirty="0"/>
              <a:t> pirkimų </a:t>
            </a:r>
            <a:r>
              <a:rPr lang="en-US" dirty="0" err="1"/>
              <a:t>reikalavimai</a:t>
            </a:r>
            <a:r>
              <a:rPr lang="en-US" dirty="0"/>
              <a:t> </a:t>
            </a:r>
            <a:r>
              <a:rPr lang="en-US" dirty="0" err="1"/>
              <a:t>ir</a:t>
            </a:r>
            <a:r>
              <a:rPr lang="en-US" dirty="0"/>
              <a:t>  </a:t>
            </a:r>
            <a:r>
              <a:rPr lang="en-US" dirty="0" err="1"/>
              <a:t>sutartyje</a:t>
            </a:r>
            <a:r>
              <a:rPr lang="en-US" dirty="0"/>
              <a:t> (</a:t>
            </a:r>
            <a:r>
              <a:rPr lang="en-US" dirty="0" err="1"/>
              <a:t>ar</a:t>
            </a:r>
            <a:r>
              <a:rPr lang="en-US" dirty="0"/>
              <a:t> </a:t>
            </a:r>
            <a:r>
              <a:rPr lang="en-US" dirty="0" err="1"/>
              <a:t>jos</a:t>
            </a:r>
            <a:r>
              <a:rPr lang="en-US" dirty="0"/>
              <a:t> </a:t>
            </a:r>
            <a:r>
              <a:rPr lang="en-US" dirty="0" err="1"/>
              <a:t>prieduose</a:t>
            </a:r>
            <a:r>
              <a:rPr lang="en-US" dirty="0"/>
              <a:t>) </a:t>
            </a:r>
            <a:r>
              <a:rPr lang="en-US" dirty="0" err="1"/>
              <a:t>pirkimo</a:t>
            </a:r>
            <a:r>
              <a:rPr lang="en-US" dirty="0"/>
              <a:t> </a:t>
            </a:r>
            <a:r>
              <a:rPr lang="en-US" dirty="0" err="1"/>
              <a:t>objektui</a:t>
            </a:r>
            <a:r>
              <a:rPr lang="en-US" dirty="0"/>
              <a:t> </a:t>
            </a:r>
            <a:r>
              <a:rPr lang="en-US" dirty="0" err="1"/>
              <a:t>turi</a:t>
            </a:r>
            <a:r>
              <a:rPr lang="en-US" dirty="0"/>
              <a:t> </a:t>
            </a:r>
            <a:r>
              <a:rPr lang="en-US" dirty="0" err="1"/>
              <a:t>būti</a:t>
            </a:r>
            <a:r>
              <a:rPr lang="en-US" dirty="0"/>
              <a:t> </a:t>
            </a:r>
            <a:r>
              <a:rPr lang="en-US" dirty="0" err="1"/>
              <a:t>nustatomi</a:t>
            </a:r>
            <a:r>
              <a:rPr lang="en-US" dirty="0"/>
              <a:t> </a:t>
            </a:r>
            <a:r>
              <a:rPr lang="en-US" dirty="0" err="1"/>
              <a:t>aplinkos</a:t>
            </a:r>
            <a:r>
              <a:rPr lang="en-US" dirty="0"/>
              <a:t> </a:t>
            </a:r>
            <a:r>
              <a:rPr lang="en-US" dirty="0" err="1"/>
              <a:t>apsaugos</a:t>
            </a:r>
            <a:r>
              <a:rPr lang="en-US" dirty="0"/>
              <a:t> </a:t>
            </a:r>
            <a:r>
              <a:rPr lang="en-US" dirty="0" err="1"/>
              <a:t>kriterijai</a:t>
            </a:r>
            <a:r>
              <a:rPr lang="lt-LT" dirty="0"/>
              <a:t>.</a:t>
            </a:r>
            <a:endParaRPr lang="en-US" dirty="0"/>
          </a:p>
        </p:txBody>
      </p:sp>
      <p:sp>
        <p:nvSpPr>
          <p:cNvPr id="12" name="Content Placeholder 2">
            <a:extLst>
              <a:ext uri="{FF2B5EF4-FFF2-40B4-BE49-F238E27FC236}">
                <a16:creationId xmlns:a16="http://schemas.microsoft.com/office/drawing/2014/main" id="{B1180E1D-D2E7-F603-B5CD-A0472C28D216}"/>
              </a:ext>
            </a:extLst>
          </p:cNvPr>
          <p:cNvSpPr txBox="1">
            <a:spLocks/>
          </p:cNvSpPr>
          <p:nvPr/>
        </p:nvSpPr>
        <p:spPr>
          <a:xfrm>
            <a:off x="838200" y="5211096"/>
            <a:ext cx="10515600" cy="1130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1600" u="sng" dirty="0">
              <a:hlinkClick r:id="rId2"/>
            </a:endParaRPr>
          </a:p>
          <a:p>
            <a:pPr marL="0" indent="0">
              <a:buNone/>
            </a:pPr>
            <a:endParaRPr lang="lt-LT" sz="1600" u="sng" dirty="0">
              <a:hlinkClick r:id="rId2"/>
            </a:endParaRPr>
          </a:p>
          <a:p>
            <a:endParaRPr lang="en-US" dirty="0"/>
          </a:p>
        </p:txBody>
      </p:sp>
      <p:sp>
        <p:nvSpPr>
          <p:cNvPr id="13" name="Content Placeholder 2">
            <a:extLst>
              <a:ext uri="{FF2B5EF4-FFF2-40B4-BE49-F238E27FC236}">
                <a16:creationId xmlns:a16="http://schemas.microsoft.com/office/drawing/2014/main" id="{5D9F1521-CCD9-AB0F-8A0A-695DE7C38E04}"/>
              </a:ext>
            </a:extLst>
          </p:cNvPr>
          <p:cNvSpPr txBox="1">
            <a:spLocks/>
          </p:cNvSpPr>
          <p:nvPr/>
        </p:nvSpPr>
        <p:spPr>
          <a:xfrm>
            <a:off x="838200" y="5211096"/>
            <a:ext cx="10515600" cy="130769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Kai pirkimo objektas sudėtingas ar sutartis sudaroma ilgesniam laikotarpiui, rekomenduotina sudaryti sutartį raštu, kad kilus ginčui būtų lengviau įrodyti tiekėjo įsipareigojimus. </a:t>
            </a:r>
          </a:p>
          <a:p>
            <a:r>
              <a:rPr lang="lt-LT" b="1" dirty="0"/>
              <a:t>Grįžtamojo ryšio pažyma </a:t>
            </a:r>
            <a:r>
              <a:rPr lang="lt-LT" dirty="0"/>
              <a:t>– dokumentas, kuriame nurodoma informacija apie sutarties vykdymo metu iškilusias problemas ir siūlymai dėl analogiškų pirkimų vykdymo (pirkimo dokumentų, sutarties sąlygų, kvalifikacijos reikalavimų ir kt.) ateityje).</a:t>
            </a:r>
          </a:p>
          <a:p>
            <a:pPr marL="0" indent="0">
              <a:buNone/>
            </a:pPr>
            <a:r>
              <a:rPr lang="lt-LT" u="sng" dirty="0">
                <a:hlinkClick r:id="rId3"/>
              </a:rPr>
              <a:t>Kada galima sudaryti sutartį žodžiu?</a:t>
            </a:r>
            <a:endParaRPr lang="lt-LT" dirty="0"/>
          </a:p>
          <a:p>
            <a:pPr marL="0" indent="0">
              <a:buNone/>
            </a:pPr>
            <a:r>
              <a:rPr lang="lt-LT" sz="2600" u="sng" dirty="0">
                <a:hlinkClick r:id="rId2"/>
              </a:rPr>
              <a:t>Ar neskelbiamos apklausos būdu vykdomiems pirkimams yra privaloma taikyti minimalius aplinkos apsaugos kriterijus?</a:t>
            </a:r>
            <a:endParaRPr lang="en-US" sz="2600" dirty="0"/>
          </a:p>
          <a:p>
            <a:endParaRPr lang="en-US" dirty="0"/>
          </a:p>
        </p:txBody>
      </p:sp>
    </p:spTree>
    <p:extLst>
      <p:ext uri="{BB962C8B-B14F-4D97-AF65-F5344CB8AC3E}">
        <p14:creationId xmlns:p14="http://schemas.microsoft.com/office/powerpoint/2010/main" val="1579122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548BD-BB55-596E-855D-7CE075E0B1E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1B388DF-E35C-DE72-BB76-06C5D2C3D28C}"/>
              </a:ext>
            </a:extLst>
          </p:cNvPr>
          <p:cNvSpPr>
            <a:spLocks noGrp="1"/>
          </p:cNvSpPr>
          <p:nvPr>
            <p:ph sz="half" idx="1"/>
          </p:nvPr>
        </p:nvSpPr>
        <p:spPr>
          <a:xfrm>
            <a:off x="838200" y="1825625"/>
            <a:ext cx="5181600" cy="2844698"/>
          </a:xfrm>
        </p:spPr>
        <p:txBody>
          <a:bodyPr>
            <a:normAutofit fontScale="47500" lnSpcReduction="20000"/>
          </a:bodyPr>
          <a:lstStyle/>
          <a:p>
            <a:pPr marL="0" indent="0">
              <a:buNone/>
            </a:pPr>
            <a:r>
              <a:rPr lang="lt-LT" sz="3300" dirty="0">
                <a:solidFill>
                  <a:srgbClr val="0070C0"/>
                </a:solidFill>
              </a:rPr>
              <a:t>Kas viešinama?</a:t>
            </a:r>
            <a:endParaRPr lang="lt-LT" sz="3300" dirty="0"/>
          </a:p>
          <a:p>
            <a:r>
              <a:rPr lang="lt-LT" sz="3300" b="1" dirty="0"/>
              <a:t>Viešinama informacija apie žodžiu sudarytą sutartį </a:t>
            </a:r>
            <a:r>
              <a:rPr lang="lt-LT" sz="3300" dirty="0"/>
              <a:t>(Viešųjų pirkimų įstatymo 89 straipsnio 9 dalis, Informacijos viešinimo centrinėje viešųjų pirkimų informacinėje sistemoje tvarkos aprašo 30</a:t>
            </a:r>
            <a:r>
              <a:rPr lang="lt-LT" sz="3300" baseline="30000" dirty="0"/>
              <a:t>1</a:t>
            </a:r>
            <a:r>
              <a:rPr lang="lt-LT" sz="3300" dirty="0"/>
              <a:t>, 30</a:t>
            </a:r>
            <a:r>
              <a:rPr lang="lt-LT" sz="3300" baseline="30000" dirty="0"/>
              <a:t>2</a:t>
            </a:r>
            <a:r>
              <a:rPr lang="lt-LT" sz="3300" dirty="0"/>
              <a:t>, 30</a:t>
            </a:r>
            <a:r>
              <a:rPr lang="lt-LT" sz="3300" baseline="30000" dirty="0"/>
              <a:t>3 </a:t>
            </a:r>
            <a:r>
              <a:rPr lang="lt-LT" sz="3300" dirty="0"/>
              <a:t>punktai).</a:t>
            </a:r>
          </a:p>
          <a:p>
            <a:pPr marL="0" indent="0">
              <a:buNone/>
            </a:pPr>
            <a:endParaRPr lang="en-US" dirty="0"/>
          </a:p>
          <a:p>
            <a:pPr marL="0" indent="0">
              <a:buNone/>
            </a:pPr>
            <a:endParaRPr lang="en-US" dirty="0"/>
          </a:p>
        </p:txBody>
      </p:sp>
      <p:sp>
        <p:nvSpPr>
          <p:cNvPr id="3" name="Content Placeholder 2">
            <a:extLst>
              <a:ext uri="{FF2B5EF4-FFF2-40B4-BE49-F238E27FC236}">
                <a16:creationId xmlns:a16="http://schemas.microsoft.com/office/drawing/2014/main" id="{43B8392F-5AA1-D6D2-87D3-047C21954AB7}"/>
              </a:ext>
            </a:extLst>
          </p:cNvPr>
          <p:cNvSpPr>
            <a:spLocks noGrp="1"/>
          </p:cNvSpPr>
          <p:nvPr>
            <p:ph sz="half" idx="2"/>
          </p:nvPr>
        </p:nvSpPr>
        <p:spPr>
          <a:xfrm>
            <a:off x="6172200" y="1825625"/>
            <a:ext cx="5181600" cy="3355975"/>
          </a:xfrm>
        </p:spPr>
        <p:txBody>
          <a:bodyPr>
            <a:normAutofit fontScale="47500" lnSpcReduction="20000"/>
          </a:bodyPr>
          <a:lstStyle/>
          <a:p>
            <a:pPr marL="0" indent="0">
              <a:buNone/>
            </a:pPr>
            <a:r>
              <a:rPr lang="lt-LT" sz="3300" dirty="0">
                <a:solidFill>
                  <a:srgbClr val="0070C0"/>
                </a:solidFill>
              </a:rPr>
              <a:t>Kada viešinama?</a:t>
            </a:r>
          </a:p>
          <a:p>
            <a:r>
              <a:rPr lang="lt-LT" sz="3300" dirty="0"/>
              <a:t>Viešinama CVP IS ne vėliau kaip per 15 kalendorinių dienų nuo to ketvirčio, per kurį buvo sudarytos sutartys, pabaigos. </a:t>
            </a:r>
          </a:p>
          <a:p>
            <a:r>
              <a:rPr lang="lt-LT" sz="3300" dirty="0"/>
              <a:t>Jei sąskaitos pagal žodžiu sudarytas sutartis yra priimamos naudojantis Sąskaitų administravimo bendrąja informacine sistema (toliau – SABIS), duomenys apie žodžiu sudarytas sutartis iš SABIS yra automatiškai paskelbiami CVP IS.</a:t>
            </a:r>
          </a:p>
          <a:p>
            <a:r>
              <a:rPr lang="lt-LT" sz="3300" dirty="0"/>
              <a:t>Informaciją apie sudarytas ilgalaikes žodines sutartis pirkimo vykdytojas viešina CVP IS ne vėliau kaip iki pirmojo mokėjimo pagal jas pradžios. Duomenys apie ilgalaikes žodines sutartis iš CVP IS yra automatiškai paskelbiami SABIS, o sąskaitos pagal ilgalaikes žodines sutartis yra priimamos naudojantis SABIS.</a:t>
            </a:r>
          </a:p>
          <a:p>
            <a:endParaRPr lang="en-US" dirty="0"/>
          </a:p>
          <a:p>
            <a:pPr marL="0" indent="0">
              <a:buNone/>
            </a:pPr>
            <a:endParaRPr lang="lt-LT" dirty="0">
              <a:solidFill>
                <a:srgbClr val="0070C0"/>
              </a:solidFill>
            </a:endParaRPr>
          </a:p>
          <a:p>
            <a:endParaRPr lang="en-US" dirty="0"/>
          </a:p>
        </p:txBody>
      </p:sp>
      <p:sp>
        <p:nvSpPr>
          <p:cNvPr id="4" name="Object 1">
            <a:extLst>
              <a:ext uri="{FF2B5EF4-FFF2-40B4-BE49-F238E27FC236}">
                <a16:creationId xmlns:a16="http://schemas.microsoft.com/office/drawing/2014/main" id="{CB1A879F-3EA6-9C63-EF4A-B45F41199E9B}"/>
              </a:ext>
            </a:extLst>
          </p:cNvPr>
          <p:cNvSpPr/>
          <p:nvPr/>
        </p:nvSpPr>
        <p:spPr>
          <a:xfrm>
            <a:off x="0" y="0"/>
            <a:ext cx="12188955" cy="1228418"/>
          </a:xfrm>
          <a:prstGeom prst="rect">
            <a:avLst/>
          </a:prstGeom>
          <a:solidFill>
            <a:srgbClr val="F1B434"/>
          </a:solidFill>
        </p:spPr>
        <p:txBody>
          <a:bodyPr anchor="ctr"/>
          <a:lstStyle/>
          <a:p>
            <a:r>
              <a:rPr lang="lt-LT" sz="3200" dirty="0"/>
              <a:t>Žodžiu sudarytų sutarčių viešinimas</a:t>
            </a:r>
          </a:p>
        </p:txBody>
      </p:sp>
      <p:sp>
        <p:nvSpPr>
          <p:cNvPr id="8" name="Content Placeholder 2">
            <a:extLst>
              <a:ext uri="{FF2B5EF4-FFF2-40B4-BE49-F238E27FC236}">
                <a16:creationId xmlns:a16="http://schemas.microsoft.com/office/drawing/2014/main" id="{A6333D97-034E-2B4C-6F29-4659BB47340E}"/>
              </a:ext>
            </a:extLst>
          </p:cNvPr>
          <p:cNvSpPr txBox="1">
            <a:spLocks/>
          </p:cNvSpPr>
          <p:nvPr/>
        </p:nvSpPr>
        <p:spPr>
          <a:xfrm>
            <a:off x="838200" y="5053781"/>
            <a:ext cx="10515600" cy="146500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lt-LT" sz="6400" dirty="0">
                <a:solidFill>
                  <a:srgbClr val="0070C0"/>
                </a:solidFill>
              </a:rPr>
              <a:t>SVARBU!</a:t>
            </a:r>
          </a:p>
          <a:p>
            <a:pPr marL="0" indent="0">
              <a:spcBef>
                <a:spcPts val="0"/>
              </a:spcBef>
              <a:buNone/>
            </a:pPr>
            <a:endParaRPr lang="lt-LT" sz="6400" u="sng" dirty="0">
              <a:solidFill>
                <a:srgbClr val="0070C0"/>
              </a:solidFill>
            </a:endParaRPr>
          </a:p>
          <a:p>
            <a:pPr marL="0" indent="0">
              <a:spcBef>
                <a:spcPts val="0"/>
              </a:spcBef>
              <a:buNone/>
            </a:pPr>
            <a:r>
              <a:rPr lang="lt-LT" sz="6400" b="1" dirty="0"/>
              <a:t>Ilgalaikė žodinė sutartis yra: </a:t>
            </a:r>
            <a:endParaRPr lang="en-US" sz="6400" b="1" dirty="0"/>
          </a:p>
          <a:p>
            <a:pPr marL="0" indent="0">
              <a:spcBef>
                <a:spcPts val="0"/>
              </a:spcBef>
              <a:buNone/>
            </a:pPr>
            <a:r>
              <a:rPr lang="lt-LT" sz="6400" dirty="0"/>
              <a:t>1. Žodinė sutartis, pagal kurią teikiamos kelios sąskaitos;</a:t>
            </a:r>
            <a:endParaRPr lang="en-US" sz="6400" dirty="0"/>
          </a:p>
          <a:p>
            <a:pPr marL="0" indent="0">
              <a:spcBef>
                <a:spcPts val="0"/>
              </a:spcBef>
              <a:buNone/>
            </a:pPr>
            <a:r>
              <a:rPr lang="lt-LT" sz="6400" dirty="0"/>
              <a:t>2. Kai pagal sudarytą žodinę sutartį numatoma, kad sąskaita (-</a:t>
            </a:r>
            <a:r>
              <a:rPr lang="lt-LT" sz="6400" dirty="0" err="1"/>
              <a:t>os</a:t>
            </a:r>
            <a:r>
              <a:rPr lang="lt-LT" sz="6400" dirty="0"/>
              <a:t>) bus gauta (</a:t>
            </a:r>
            <a:r>
              <a:rPr lang="lt-LT" sz="6400" dirty="0" err="1"/>
              <a:t>os</a:t>
            </a:r>
            <a:r>
              <a:rPr lang="lt-LT" sz="6400" dirty="0"/>
              <a:t>) kitais kalendoriniais metais nei sudaryta žodinė sutartis.</a:t>
            </a:r>
            <a:endParaRPr lang="lt-LT" sz="6400" u="sng" dirty="0">
              <a:hlinkClick r:id="rId2"/>
            </a:endParaRPr>
          </a:p>
          <a:p>
            <a:pPr marL="0" indent="0">
              <a:buNone/>
            </a:pPr>
            <a:r>
              <a:rPr lang="lt-LT" sz="6400" u="sng" dirty="0">
                <a:hlinkClick r:id="rId2"/>
              </a:rPr>
              <a:t>Kaip teisingai paviešinti žodines sutartis?</a:t>
            </a:r>
            <a:endParaRPr lang="en-US" sz="6400" dirty="0"/>
          </a:p>
          <a:p>
            <a:pPr marL="0" indent="0">
              <a:buNone/>
            </a:pPr>
            <a:endParaRPr lang="en-US" dirty="0"/>
          </a:p>
        </p:txBody>
      </p:sp>
    </p:spTree>
    <p:extLst>
      <p:ext uri="{BB962C8B-B14F-4D97-AF65-F5344CB8AC3E}">
        <p14:creationId xmlns:p14="http://schemas.microsoft.com/office/powerpoint/2010/main" val="3385029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8AC6-0809-4A95-4209-CBCFC743E585}"/>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2E23C4B-A67B-0DDC-F5C2-900CD08FB5F4}"/>
              </a:ext>
            </a:extLst>
          </p:cNvPr>
          <p:cNvSpPr>
            <a:spLocks noGrp="1"/>
          </p:cNvSpPr>
          <p:nvPr>
            <p:ph idx="1"/>
          </p:nvPr>
        </p:nvSpPr>
        <p:spPr>
          <a:xfrm>
            <a:off x="838200" y="1825625"/>
            <a:ext cx="7729728" cy="3414969"/>
          </a:xfrm>
        </p:spPr>
        <p:txBody>
          <a:bodyPr>
            <a:normAutofit/>
          </a:bodyPr>
          <a:lstStyle/>
          <a:p>
            <a:pPr marL="0" indent="0">
              <a:buNone/>
            </a:pPr>
            <a:r>
              <a:rPr lang="lt-LT" sz="2000" b="1" dirty="0"/>
              <a:t>Klausimai:</a:t>
            </a:r>
          </a:p>
          <a:p>
            <a:pPr marL="0" indent="0">
              <a:buNone/>
            </a:pPr>
            <a:r>
              <a:rPr lang="lt-LT" sz="2000" dirty="0"/>
              <a:t>1. </a:t>
            </a:r>
            <a:r>
              <a:rPr lang="en-US" sz="2000" dirty="0" err="1"/>
              <a:t>Mažos</a:t>
            </a:r>
            <a:r>
              <a:rPr lang="en-US" sz="2000" dirty="0"/>
              <a:t> </a:t>
            </a:r>
            <a:r>
              <a:rPr lang="en-US" sz="2000" dirty="0" err="1"/>
              <a:t>vertės</a:t>
            </a:r>
            <a:r>
              <a:rPr lang="en-US" sz="2000" dirty="0"/>
              <a:t> </a:t>
            </a:r>
            <a:r>
              <a:rPr lang="en-US" sz="2000" dirty="0" err="1"/>
              <a:t>pirkimui</a:t>
            </a:r>
            <a:r>
              <a:rPr lang="en-US" sz="2000" dirty="0"/>
              <a:t> </a:t>
            </a:r>
            <a:r>
              <a:rPr lang="en-US" sz="2000" dirty="0" err="1"/>
              <a:t>žodžiu</a:t>
            </a:r>
            <a:r>
              <a:rPr lang="en-US" sz="2000" dirty="0"/>
              <a:t> bus </a:t>
            </a:r>
            <a:r>
              <a:rPr lang="en-US" sz="2000" dirty="0" err="1"/>
              <a:t>gautos</a:t>
            </a:r>
            <a:r>
              <a:rPr lang="en-US" sz="2000" dirty="0"/>
              <a:t> 2 </a:t>
            </a:r>
            <a:r>
              <a:rPr lang="en-US" sz="2000" dirty="0" err="1"/>
              <a:t>sąskaitos</a:t>
            </a:r>
            <a:r>
              <a:rPr lang="lt-LT" sz="2000" dirty="0"/>
              <a:t> faktūros</a:t>
            </a:r>
            <a:r>
              <a:rPr lang="en-US" sz="2000" dirty="0"/>
              <a:t>: 2025.05 bus </a:t>
            </a:r>
            <a:r>
              <a:rPr lang="en-US" sz="2000" dirty="0" err="1"/>
              <a:t>gauta</a:t>
            </a:r>
            <a:r>
              <a:rPr lang="en-US" sz="2000" dirty="0"/>
              <a:t> išankstinio </a:t>
            </a:r>
            <a:r>
              <a:rPr lang="en-US" sz="2000" dirty="0" err="1"/>
              <a:t>mokėjimo</a:t>
            </a:r>
            <a:r>
              <a:rPr lang="en-US" sz="2000" dirty="0"/>
              <a:t> </a:t>
            </a:r>
            <a:r>
              <a:rPr lang="en-US" sz="2000" dirty="0" err="1"/>
              <a:t>sąskaita</a:t>
            </a:r>
            <a:r>
              <a:rPr lang="en-US" sz="2000" dirty="0"/>
              <a:t>, 2025.10 bus </a:t>
            </a:r>
            <a:r>
              <a:rPr lang="en-US" sz="2000" dirty="0" err="1"/>
              <a:t>gauta</a:t>
            </a:r>
            <a:r>
              <a:rPr lang="lt-LT" sz="2000" dirty="0"/>
              <a:t> tikra</a:t>
            </a:r>
            <a:r>
              <a:rPr lang="en-US" sz="2000" dirty="0"/>
              <a:t> </a:t>
            </a:r>
            <a:r>
              <a:rPr lang="en-US" sz="2000" dirty="0" err="1"/>
              <a:t>sąskaita</a:t>
            </a:r>
            <a:r>
              <a:rPr lang="en-US" sz="2000" dirty="0"/>
              <a:t> </a:t>
            </a:r>
            <a:r>
              <a:rPr lang="en-US" sz="2000" dirty="0" err="1"/>
              <a:t>faktūra</a:t>
            </a:r>
            <a:r>
              <a:rPr lang="en-US" sz="2000" dirty="0"/>
              <a:t>. </a:t>
            </a:r>
            <a:r>
              <a:rPr lang="en-US" sz="2000" dirty="0" err="1"/>
              <a:t>Ar</a:t>
            </a:r>
            <a:r>
              <a:rPr lang="en-US" sz="2000" dirty="0"/>
              <a:t> tai </a:t>
            </a:r>
            <a:r>
              <a:rPr lang="en-US" sz="2000" dirty="0" err="1"/>
              <a:t>turi</a:t>
            </a:r>
            <a:r>
              <a:rPr lang="en-US" sz="2000" dirty="0"/>
              <a:t> </a:t>
            </a:r>
            <a:r>
              <a:rPr lang="en-US" sz="2000" dirty="0" err="1"/>
              <a:t>būti</a:t>
            </a:r>
            <a:r>
              <a:rPr lang="en-US" sz="2000" dirty="0"/>
              <a:t> traktuojama </a:t>
            </a:r>
            <a:r>
              <a:rPr lang="en-US" sz="2000" dirty="0" err="1"/>
              <a:t>kaip</a:t>
            </a:r>
            <a:r>
              <a:rPr lang="en-US" sz="2000" dirty="0"/>
              <a:t> </a:t>
            </a:r>
            <a:r>
              <a:rPr lang="lt-LT" sz="2000" dirty="0"/>
              <a:t>„</a:t>
            </a:r>
            <a:r>
              <a:rPr lang="en-US" sz="2000" dirty="0" err="1"/>
              <a:t>kelios</a:t>
            </a:r>
            <a:r>
              <a:rPr lang="en-US" sz="2000" dirty="0"/>
              <a:t> </a:t>
            </a:r>
            <a:r>
              <a:rPr lang="en-US" sz="2000" dirty="0" err="1"/>
              <a:t>sąskaitos</a:t>
            </a:r>
            <a:r>
              <a:rPr lang="lt-LT" sz="2000" dirty="0"/>
              <a:t>“</a:t>
            </a:r>
            <a:r>
              <a:rPr lang="en-US" sz="2000" dirty="0"/>
              <a:t> </a:t>
            </a:r>
            <a:r>
              <a:rPr lang="en-US" sz="2000" dirty="0" err="1"/>
              <a:t>pagal</a:t>
            </a:r>
            <a:r>
              <a:rPr lang="en-US" sz="2000" dirty="0"/>
              <a:t> </a:t>
            </a:r>
            <a:r>
              <a:rPr lang="en-US" sz="2000" dirty="0" err="1"/>
              <a:t>vieną</a:t>
            </a:r>
            <a:r>
              <a:rPr lang="en-US" sz="2000" dirty="0"/>
              <a:t> </a:t>
            </a:r>
            <a:r>
              <a:rPr lang="en-US" sz="2000" dirty="0" err="1"/>
              <a:t>žodinę</a:t>
            </a:r>
            <a:r>
              <a:rPr lang="en-US" sz="2000" dirty="0"/>
              <a:t> </a:t>
            </a:r>
            <a:r>
              <a:rPr lang="en-US" sz="2000" dirty="0" err="1"/>
              <a:t>sutartį</a:t>
            </a:r>
            <a:r>
              <a:rPr lang="en-US" sz="2000" dirty="0"/>
              <a:t> </a:t>
            </a:r>
            <a:r>
              <a:rPr lang="en-US" sz="2000" dirty="0" err="1"/>
              <a:t>ir</a:t>
            </a:r>
            <a:r>
              <a:rPr lang="en-US" sz="2000" dirty="0"/>
              <a:t> </a:t>
            </a:r>
            <a:r>
              <a:rPr lang="en-US" sz="2000" dirty="0" err="1"/>
              <a:t>tok</a:t>
            </a:r>
            <a:r>
              <a:rPr lang="lt-LT" sz="2000" dirty="0" err="1"/>
              <a:t>ią</a:t>
            </a:r>
            <a:r>
              <a:rPr lang="lt-LT" sz="2000" dirty="0"/>
              <a:t> informaciją apie žodinę sutartį</a:t>
            </a:r>
            <a:r>
              <a:rPr lang="en-US" sz="2000" dirty="0"/>
              <a:t> </a:t>
            </a:r>
            <a:r>
              <a:rPr lang="en-US" sz="2000" dirty="0" err="1"/>
              <a:t>reikia</a:t>
            </a:r>
            <a:r>
              <a:rPr lang="en-US" sz="2000" dirty="0"/>
              <a:t> </a:t>
            </a:r>
            <a:r>
              <a:rPr lang="en-US" sz="2000" dirty="0" err="1"/>
              <a:t>viešinti</a:t>
            </a:r>
            <a:r>
              <a:rPr lang="en-US" sz="2000" dirty="0"/>
              <a:t> </a:t>
            </a:r>
            <a:r>
              <a:rPr lang="en-US" sz="2000" dirty="0" err="1"/>
              <a:t>kaip</a:t>
            </a:r>
            <a:r>
              <a:rPr lang="en-US" sz="2000" dirty="0"/>
              <a:t> </a:t>
            </a:r>
            <a:r>
              <a:rPr lang="lt-LT" sz="2000" dirty="0"/>
              <a:t>„</a:t>
            </a:r>
            <a:r>
              <a:rPr lang="en-US" sz="2000" dirty="0" err="1"/>
              <a:t>ilgalaikę</a:t>
            </a:r>
            <a:r>
              <a:rPr lang="en-US" sz="2000" dirty="0"/>
              <a:t> </a:t>
            </a:r>
            <a:r>
              <a:rPr lang="en-US" sz="2000" dirty="0" err="1"/>
              <a:t>žodinę</a:t>
            </a:r>
            <a:r>
              <a:rPr lang="en-US" sz="2000" dirty="0"/>
              <a:t> </a:t>
            </a:r>
            <a:r>
              <a:rPr lang="en-US" sz="2000" dirty="0" err="1"/>
              <a:t>sutartį</a:t>
            </a:r>
            <a:r>
              <a:rPr lang="lt-LT" sz="2000" dirty="0"/>
              <a:t>“</a:t>
            </a:r>
            <a:r>
              <a:rPr lang="en-US" sz="2000" dirty="0"/>
              <a:t>?</a:t>
            </a:r>
            <a:endParaRPr lang="lt-LT" sz="2000" dirty="0"/>
          </a:p>
          <a:p>
            <a:pPr marL="0" indent="0">
              <a:buNone/>
            </a:pPr>
            <a:endParaRPr lang="lt-LT" sz="2000" dirty="0"/>
          </a:p>
          <a:p>
            <a:pPr marL="0" indent="0">
              <a:buNone/>
            </a:pPr>
            <a:r>
              <a:rPr lang="lt-LT" sz="2000" dirty="0"/>
              <a:t>2. Jeigu žodinė sutartis sudaryta pvz., 3 ketvirčio viduryje (pagal tą žodinę sutartį bus teikiama viena sąskaita), o sąskaita bus pateikiama vėliau, tarkim 4 ketvirtyje, tai laikytina, kad tai ilgalaikė žodinė sutartis?</a:t>
            </a:r>
            <a:endParaRPr lang="en-US" sz="2000" dirty="0"/>
          </a:p>
          <a:p>
            <a:endParaRPr lang="en-US" dirty="0"/>
          </a:p>
          <a:p>
            <a:pPr marL="0" indent="0">
              <a:buNone/>
            </a:pPr>
            <a:endParaRPr lang="en-US" dirty="0"/>
          </a:p>
        </p:txBody>
      </p:sp>
      <p:sp>
        <p:nvSpPr>
          <p:cNvPr id="4" name="Object 1">
            <a:extLst>
              <a:ext uri="{FF2B5EF4-FFF2-40B4-BE49-F238E27FC236}">
                <a16:creationId xmlns:a16="http://schemas.microsoft.com/office/drawing/2014/main" id="{4E19EF65-7D65-AFD1-911C-67998F83F466}"/>
              </a:ext>
            </a:extLst>
          </p:cNvPr>
          <p:cNvSpPr/>
          <p:nvPr/>
        </p:nvSpPr>
        <p:spPr>
          <a:xfrm>
            <a:off x="0" y="0"/>
            <a:ext cx="12188955" cy="1228418"/>
          </a:xfrm>
          <a:prstGeom prst="rect">
            <a:avLst/>
          </a:prstGeom>
          <a:solidFill>
            <a:srgbClr val="F1B434"/>
          </a:solidFill>
        </p:spPr>
        <p:txBody>
          <a:bodyPr anchor="ctr"/>
          <a:lstStyle/>
          <a:p>
            <a:r>
              <a:rPr lang="lt-LT" sz="3200" dirty="0"/>
              <a:t>Žodžiu sudarytų sutarčių viešinimas</a:t>
            </a:r>
          </a:p>
        </p:txBody>
      </p:sp>
      <p:pic>
        <p:nvPicPr>
          <p:cNvPr id="3" name="Picture 2" descr="Head outline and magnifying glass">
            <a:extLst>
              <a:ext uri="{FF2B5EF4-FFF2-40B4-BE49-F238E27FC236}">
                <a16:creationId xmlns:a16="http://schemas.microsoft.com/office/drawing/2014/main" id="{A67C036E-6662-9F75-3925-AF2B8EEFA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59" y="1821581"/>
            <a:ext cx="1992429" cy="1515979"/>
          </a:xfrm>
          <a:prstGeom prst="rect">
            <a:avLst/>
          </a:prstGeom>
        </p:spPr>
      </p:pic>
    </p:spTree>
    <p:extLst>
      <p:ext uri="{BB962C8B-B14F-4D97-AF65-F5344CB8AC3E}">
        <p14:creationId xmlns:p14="http://schemas.microsoft.com/office/powerpoint/2010/main" val="245771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DFD4B-4CFC-BF0C-D851-A18650BB61FF}"/>
            </a:ext>
          </a:extLst>
        </p:cNvPr>
        <p:cNvGrpSpPr/>
        <p:nvPr/>
      </p:nvGrpSpPr>
      <p:grpSpPr>
        <a:xfrm>
          <a:off x="0" y="0"/>
          <a:ext cx="0" cy="0"/>
          <a:chOff x="0" y="0"/>
          <a:chExt cx="0" cy="0"/>
        </a:xfrm>
      </p:grpSpPr>
      <p:sp>
        <p:nvSpPr>
          <p:cNvPr id="4" name="Object 1">
            <a:extLst>
              <a:ext uri="{FF2B5EF4-FFF2-40B4-BE49-F238E27FC236}">
                <a16:creationId xmlns:a16="http://schemas.microsoft.com/office/drawing/2014/main" id="{4F61A76B-9E5B-2570-5656-BF4BCE2E86A2}"/>
              </a:ext>
            </a:extLst>
          </p:cNvPr>
          <p:cNvSpPr/>
          <p:nvPr/>
        </p:nvSpPr>
        <p:spPr>
          <a:xfrm>
            <a:off x="0" y="0"/>
            <a:ext cx="12188955" cy="1228418"/>
          </a:xfrm>
          <a:prstGeom prst="rect">
            <a:avLst/>
          </a:prstGeom>
          <a:solidFill>
            <a:srgbClr val="F1B434"/>
          </a:solidFill>
        </p:spPr>
        <p:txBody>
          <a:bodyPr anchor="ctr"/>
          <a:lstStyle/>
          <a:p>
            <a:r>
              <a:rPr lang="lt-LT" sz="3200" dirty="0"/>
              <a:t>Raštu sudarytų sutarčių viešinimas</a:t>
            </a:r>
          </a:p>
        </p:txBody>
      </p:sp>
      <p:sp>
        <p:nvSpPr>
          <p:cNvPr id="8" name="Content Placeholder 2">
            <a:extLst>
              <a:ext uri="{FF2B5EF4-FFF2-40B4-BE49-F238E27FC236}">
                <a16:creationId xmlns:a16="http://schemas.microsoft.com/office/drawing/2014/main" id="{A9311C05-C5E9-CF7B-970D-BD141EFB6EAB}"/>
              </a:ext>
            </a:extLst>
          </p:cNvPr>
          <p:cNvSpPr txBox="1">
            <a:spLocks/>
          </p:cNvSpPr>
          <p:nvPr/>
        </p:nvSpPr>
        <p:spPr>
          <a:xfrm>
            <a:off x="838200" y="5879690"/>
            <a:ext cx="10515600" cy="639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u="sng" dirty="0">
                <a:hlinkClick r:id="rId2"/>
              </a:rPr>
              <a:t>Ar reikia viešinti sudarytas sutartis, laimėjusių dalyvių pasiūlymus ir atliktus sutarčių pakeitimus?</a:t>
            </a:r>
            <a:endParaRPr lang="en-US" sz="1800" dirty="0"/>
          </a:p>
          <a:p>
            <a:endParaRPr lang="en-US" dirty="0"/>
          </a:p>
        </p:txBody>
      </p:sp>
      <p:sp>
        <p:nvSpPr>
          <p:cNvPr id="7" name="Content Placeholder 6">
            <a:extLst>
              <a:ext uri="{FF2B5EF4-FFF2-40B4-BE49-F238E27FC236}">
                <a16:creationId xmlns:a16="http://schemas.microsoft.com/office/drawing/2014/main" id="{86B0690B-5276-388A-DC91-E78A94F9BBF1}"/>
              </a:ext>
            </a:extLst>
          </p:cNvPr>
          <p:cNvSpPr>
            <a:spLocks noGrp="1"/>
          </p:cNvSpPr>
          <p:nvPr>
            <p:ph sz="half" idx="1"/>
          </p:nvPr>
        </p:nvSpPr>
        <p:spPr>
          <a:xfrm>
            <a:off x="838200" y="1825625"/>
            <a:ext cx="5181600" cy="3926245"/>
          </a:xfrm>
        </p:spPr>
        <p:txBody>
          <a:bodyPr>
            <a:normAutofit fontScale="70000" lnSpcReduction="20000"/>
          </a:bodyPr>
          <a:lstStyle/>
          <a:p>
            <a:pPr marL="0" indent="0">
              <a:buNone/>
            </a:pPr>
            <a:r>
              <a:rPr lang="lt-LT" dirty="0">
                <a:solidFill>
                  <a:srgbClr val="0070C0"/>
                </a:solidFill>
              </a:rPr>
              <a:t>Kas viešinama?</a:t>
            </a:r>
          </a:p>
          <a:p>
            <a:r>
              <a:rPr lang="lt-LT" sz="2300" b="1" dirty="0"/>
              <a:t>Viešinama raštu sudaryta sutartis </a:t>
            </a:r>
            <a:r>
              <a:rPr lang="lt-LT" sz="2300" dirty="0"/>
              <a:t>(Viešųjų pirkimų įstatymo 89 straipsnio 9 dalis, Informacijos viešinimo centrinėje viešųjų pirkimų informacinėje sistemoje tvarkos aprašo 30 punktas).</a:t>
            </a:r>
          </a:p>
          <a:p>
            <a:r>
              <a:rPr lang="lt-LT" sz="2300" b="1" dirty="0"/>
              <a:t>Raštu sudarytų sutarčių viešinti neprivaloma šiais išimtiniais atvejais</a:t>
            </a:r>
            <a:r>
              <a:rPr lang="lt-LT" sz="2300" dirty="0"/>
              <a:t>:</a:t>
            </a:r>
            <a:endParaRPr lang="en-US" sz="2300" dirty="0"/>
          </a:p>
          <a:p>
            <a:pPr lvl="1">
              <a:buFont typeface="Wingdings" panose="05000000000000000000" pitchFamily="2" charset="2"/>
              <a:buChar char="Ø"/>
            </a:pPr>
            <a:r>
              <a:rPr lang="lt-LT" sz="2300" dirty="0"/>
              <a:t>pirkimams, kurie atlikti neskelbiamos apklausos būdu, jei tokio pirkimo metu sutartis sudaryta su fiziniu asmeniu, </a:t>
            </a:r>
            <a:r>
              <a:rPr lang="lt-LT" sz="2300" u="sng" dirty="0"/>
              <a:t>tačiau tik šiais atvejais</a:t>
            </a:r>
            <a:r>
              <a:rPr lang="lt-LT" sz="2300" dirty="0"/>
              <a:t>:</a:t>
            </a:r>
            <a:endParaRPr lang="en-US" sz="2300" dirty="0"/>
          </a:p>
          <a:p>
            <a:pPr marL="1428750" lvl="2" indent="-514350">
              <a:buFont typeface="+mj-lt"/>
              <a:buAutoNum type="romanLcPeriod"/>
            </a:pPr>
            <a:r>
              <a:rPr lang="lt-LT" sz="2300" dirty="0"/>
              <a:t>Mažos vertės pirkimų tvarkos aprašo 24.2.6 punkto b ir c papunkčiuose nurodytais atvejais;</a:t>
            </a:r>
            <a:endParaRPr lang="en-US" sz="2300" dirty="0"/>
          </a:p>
          <a:p>
            <a:pPr marL="1428750" lvl="2" indent="-514350">
              <a:buFont typeface="+mj-lt"/>
              <a:buAutoNum type="romanLcPeriod"/>
            </a:pPr>
            <a:r>
              <a:rPr lang="lt-LT" sz="2300" dirty="0"/>
              <a:t>Mažos vertės pirkimų tvarkos aprašo 24.2.16, 24.2.17 ir 24.2.18 punktuose nurodytais atvejais.</a:t>
            </a:r>
            <a:endParaRPr lang="en-US" sz="2300" dirty="0"/>
          </a:p>
          <a:p>
            <a:pPr lvl="1">
              <a:buFont typeface="Wingdings" panose="05000000000000000000" pitchFamily="2" charset="2"/>
              <a:buChar char="Ø"/>
            </a:pPr>
            <a:r>
              <a:rPr lang="lt-LT" sz="2300" dirty="0"/>
              <a:t>Mažos vertės pirkimų tvarkos aprašo 24.2.6 punkto a papunktyje nurodytu atveju. </a:t>
            </a:r>
            <a:endParaRPr lang="en-US" sz="2300" dirty="0"/>
          </a:p>
          <a:p>
            <a:pPr marL="0" indent="0">
              <a:buNone/>
            </a:pPr>
            <a:endParaRPr lang="en-US" dirty="0"/>
          </a:p>
        </p:txBody>
      </p:sp>
      <p:sp>
        <p:nvSpPr>
          <p:cNvPr id="9" name="Content Placeholder 8">
            <a:extLst>
              <a:ext uri="{FF2B5EF4-FFF2-40B4-BE49-F238E27FC236}">
                <a16:creationId xmlns:a16="http://schemas.microsoft.com/office/drawing/2014/main" id="{B857D738-375E-226F-908C-16C36E187BE7}"/>
              </a:ext>
            </a:extLst>
          </p:cNvPr>
          <p:cNvSpPr>
            <a:spLocks noGrp="1"/>
          </p:cNvSpPr>
          <p:nvPr>
            <p:ph sz="half" idx="2"/>
          </p:nvPr>
        </p:nvSpPr>
        <p:spPr>
          <a:xfrm>
            <a:off x="6172200" y="1825625"/>
            <a:ext cx="5181600" cy="2372749"/>
          </a:xfrm>
        </p:spPr>
        <p:txBody>
          <a:bodyPr>
            <a:normAutofit fontScale="70000" lnSpcReduction="20000"/>
          </a:bodyPr>
          <a:lstStyle/>
          <a:p>
            <a:pPr marL="0" indent="0">
              <a:buNone/>
            </a:pPr>
            <a:r>
              <a:rPr lang="lt-LT" dirty="0">
                <a:solidFill>
                  <a:srgbClr val="0070C0"/>
                </a:solidFill>
              </a:rPr>
              <a:t>Kada viešinama?</a:t>
            </a:r>
          </a:p>
          <a:p>
            <a:pPr marL="0" indent="0">
              <a:buNone/>
            </a:pPr>
            <a:r>
              <a:rPr lang="lt-LT" sz="2100" dirty="0"/>
              <a:t>Raštu sudarytą pirkimo sutartį ir šios sutarties pakeitimus, išskyrus konfidencialią informaciją, CVP IS reikia paviešinti ne vėliau kaip per 15 dienų nuo pirkimo sutarties ar jos pakeitimo dienos, bet ne vėliau kaip iki pirmojo mokėjimo pagal jį pradžios. </a:t>
            </a:r>
          </a:p>
          <a:p>
            <a:endParaRPr lang="en-US" dirty="0"/>
          </a:p>
        </p:txBody>
      </p:sp>
    </p:spTree>
    <p:extLst>
      <p:ext uri="{BB962C8B-B14F-4D97-AF65-F5344CB8AC3E}">
        <p14:creationId xmlns:p14="http://schemas.microsoft.com/office/powerpoint/2010/main" val="90454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gnifying glass over a scale of people&#10;&#10;AI-generated content may be incorrect.">
            <a:extLst>
              <a:ext uri="{FF2B5EF4-FFF2-40B4-BE49-F238E27FC236}">
                <a16:creationId xmlns:a16="http://schemas.microsoft.com/office/drawing/2014/main" id="{C4447BBB-D87E-8CBF-691B-77A219EDCF69}"/>
              </a:ext>
            </a:extLst>
          </p:cNvPr>
          <p:cNvPicPr>
            <a:picLocks noChangeAspect="1"/>
          </p:cNvPicPr>
          <p:nvPr/>
        </p:nvPicPr>
        <p:blipFill>
          <a:blip r:embed="rId2">
            <a:extLst>
              <a:ext uri="{28A0092B-C50C-407E-A947-70E740481C1C}">
                <a14:useLocalDpi xmlns:a14="http://schemas.microsoft.com/office/drawing/2010/main" val="0"/>
              </a:ext>
            </a:extLst>
          </a:blip>
          <a:srcRect l="5884" t="29037"/>
          <a:stretch>
            <a:fillRect/>
          </a:stretch>
        </p:blipFill>
        <p:spPr>
          <a:xfrm>
            <a:off x="3057834" y="1877961"/>
            <a:ext cx="9134166" cy="4980039"/>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1">
            <a:extLst>
              <a:ext uri="{FF2B5EF4-FFF2-40B4-BE49-F238E27FC236}">
                <a16:creationId xmlns:a16="http://schemas.microsoft.com/office/drawing/2014/main" id="{A90BEE71-AE79-8E13-32E3-7CCC3E27A0EA}"/>
              </a:ext>
            </a:extLst>
          </p:cNvPr>
          <p:cNvSpPr/>
          <p:nvPr/>
        </p:nvSpPr>
        <p:spPr>
          <a:xfrm>
            <a:off x="0" y="0"/>
            <a:ext cx="12188951" cy="1337187"/>
          </a:xfrm>
          <a:prstGeom prst="rect">
            <a:avLst/>
          </a:prstGeom>
          <a:solidFill>
            <a:srgbClr val="F1B434"/>
          </a:solidFill>
        </p:spPr>
        <p:txBody>
          <a:bodyPr vert="horz" lIns="91440" tIns="45720" rIns="91440" bIns="45720" rtlCol="0" anchor="ctr">
            <a:normAutofit/>
          </a:bodyPr>
          <a:lstStyle/>
          <a:p>
            <a:pPr>
              <a:lnSpc>
                <a:spcPct val="90000"/>
              </a:lnSpc>
              <a:spcBef>
                <a:spcPct val="0"/>
              </a:spcBef>
              <a:spcAft>
                <a:spcPts val="600"/>
              </a:spcAft>
            </a:pPr>
            <a:r>
              <a:rPr lang="en-US" sz="3200" dirty="0">
                <a:ea typeface="+mj-ea"/>
                <a:cs typeface="+mj-cs"/>
              </a:rPr>
              <a:t>Sutarties </a:t>
            </a:r>
            <a:r>
              <a:rPr lang="en-US" sz="3200" dirty="0" err="1">
                <a:ea typeface="+mj-ea"/>
                <a:cs typeface="+mj-cs"/>
              </a:rPr>
              <a:t>vykdymo</a:t>
            </a:r>
            <a:r>
              <a:rPr lang="en-US" sz="3200" dirty="0">
                <a:ea typeface="+mj-ea"/>
                <a:cs typeface="+mj-cs"/>
              </a:rPr>
              <a:t> </a:t>
            </a:r>
            <a:r>
              <a:rPr lang="en-US" sz="3200" dirty="0" err="1">
                <a:ea typeface="+mj-ea"/>
                <a:cs typeface="+mj-cs"/>
              </a:rPr>
              <a:t>etapas</a:t>
            </a:r>
            <a:endParaRPr lang="en-US" sz="3200" dirty="0">
              <a:ea typeface="+mj-ea"/>
              <a:cs typeface="+mj-cs"/>
            </a:endParaRPr>
          </a:p>
        </p:txBody>
      </p:sp>
      <p:sp>
        <p:nvSpPr>
          <p:cNvPr id="3" name="Content Placeholder 2">
            <a:extLst>
              <a:ext uri="{FF2B5EF4-FFF2-40B4-BE49-F238E27FC236}">
                <a16:creationId xmlns:a16="http://schemas.microsoft.com/office/drawing/2014/main" id="{6BBBB27B-BF5B-57D0-8B98-91D9B2A861F6}"/>
              </a:ext>
            </a:extLst>
          </p:cNvPr>
          <p:cNvSpPr>
            <a:spLocks noGrp="1"/>
          </p:cNvSpPr>
          <p:nvPr>
            <p:ph idx="1"/>
          </p:nvPr>
        </p:nvSpPr>
        <p:spPr>
          <a:xfrm>
            <a:off x="838200" y="1986116"/>
            <a:ext cx="3822189" cy="4190847"/>
          </a:xfrm>
        </p:spPr>
        <p:txBody>
          <a:bodyPr vert="horz" lIns="91440" tIns="45720" rIns="91440" bIns="45720" rtlCol="0">
            <a:normAutofit/>
          </a:bodyPr>
          <a:lstStyle/>
          <a:p>
            <a:pPr marL="0" indent="0">
              <a:buNone/>
            </a:pPr>
            <a:r>
              <a:rPr lang="en-US" sz="2000" dirty="0" err="1"/>
              <a:t>Už</a:t>
            </a:r>
            <a:r>
              <a:rPr lang="en-US" sz="2000" dirty="0"/>
              <a:t> </a:t>
            </a:r>
            <a:r>
              <a:rPr lang="en-US" sz="2000" dirty="0" err="1"/>
              <a:t>sutartį</a:t>
            </a:r>
            <a:r>
              <a:rPr lang="en-US" sz="2000" dirty="0"/>
              <a:t> </a:t>
            </a:r>
            <a:r>
              <a:rPr lang="en-US" sz="2000" dirty="0" err="1"/>
              <a:t>atsakingas</a:t>
            </a:r>
            <a:r>
              <a:rPr lang="en-US" sz="2000" dirty="0"/>
              <a:t> </a:t>
            </a:r>
            <a:r>
              <a:rPr lang="en-US" sz="2000" dirty="0" err="1"/>
              <a:t>asmuo</a:t>
            </a:r>
            <a:r>
              <a:rPr lang="en-US" sz="2000" dirty="0"/>
              <a:t> </a:t>
            </a:r>
            <a:r>
              <a:rPr lang="en-US" sz="2000" dirty="0" err="1"/>
              <a:t>prižiūri</a:t>
            </a:r>
            <a:r>
              <a:rPr lang="en-US" sz="2000" dirty="0"/>
              <a:t> </a:t>
            </a:r>
            <a:r>
              <a:rPr lang="en-US" sz="2000" dirty="0" err="1"/>
              <a:t>perkančiosios</a:t>
            </a:r>
            <a:r>
              <a:rPr lang="en-US" sz="2000" dirty="0"/>
              <a:t> </a:t>
            </a:r>
            <a:r>
              <a:rPr lang="en-US" sz="2000" dirty="0" err="1"/>
              <a:t>organizacijos</a:t>
            </a:r>
            <a:r>
              <a:rPr lang="en-US" sz="2000" dirty="0"/>
              <a:t> </a:t>
            </a:r>
            <a:r>
              <a:rPr lang="en-US" sz="2000" dirty="0" err="1"/>
              <a:t>ir</a:t>
            </a:r>
            <a:r>
              <a:rPr lang="en-US" sz="2000" dirty="0"/>
              <a:t> </a:t>
            </a:r>
            <a:r>
              <a:rPr lang="en-US" sz="2000" dirty="0" err="1"/>
              <a:t>tiekėjo</a:t>
            </a:r>
            <a:r>
              <a:rPr lang="en-US" sz="2000" dirty="0"/>
              <a:t> </a:t>
            </a:r>
            <a:r>
              <a:rPr lang="en-US" sz="2000" dirty="0" err="1"/>
              <a:t>sutartinių</a:t>
            </a:r>
            <a:r>
              <a:rPr lang="en-US" sz="2000" dirty="0"/>
              <a:t> </a:t>
            </a:r>
            <a:r>
              <a:rPr lang="en-US" sz="2000" dirty="0" err="1"/>
              <a:t>įsipareigojimų</a:t>
            </a:r>
            <a:r>
              <a:rPr lang="en-US" sz="2000" dirty="0"/>
              <a:t> </a:t>
            </a:r>
            <a:r>
              <a:rPr lang="en-US" sz="2000" dirty="0" err="1"/>
              <a:t>vykdymą</a:t>
            </a:r>
            <a:r>
              <a:rPr lang="en-US" sz="2000" dirty="0"/>
              <a:t>, terminus, </a:t>
            </a:r>
            <a:r>
              <a:rPr lang="en-US" sz="2000" dirty="0" err="1"/>
              <a:t>sutarties</a:t>
            </a:r>
            <a:r>
              <a:rPr lang="en-US" sz="2000" dirty="0"/>
              <a:t> </a:t>
            </a:r>
            <a:r>
              <a:rPr lang="en-US" sz="2000" dirty="0" err="1"/>
              <a:t>vertę</a:t>
            </a:r>
            <a:r>
              <a:rPr lang="en-US" sz="2000" dirty="0"/>
              <a:t> </a:t>
            </a:r>
            <a:r>
              <a:rPr lang="en-US" sz="2000" dirty="0" err="1"/>
              <a:t>ir</a:t>
            </a:r>
            <a:r>
              <a:rPr lang="en-US" sz="2000" dirty="0"/>
              <a:t> </a:t>
            </a:r>
            <a:r>
              <a:rPr lang="en-US" sz="2000" dirty="0" err="1"/>
              <a:t>kitus</a:t>
            </a:r>
            <a:r>
              <a:rPr lang="en-US" sz="2000" dirty="0"/>
              <a:t> </a:t>
            </a:r>
            <a:r>
              <a:rPr lang="en-US" sz="2000" dirty="0" err="1"/>
              <a:t>sutartyje</a:t>
            </a:r>
            <a:r>
              <a:rPr lang="en-US" sz="2000" dirty="0"/>
              <a:t> </a:t>
            </a:r>
            <a:r>
              <a:rPr lang="en-US" sz="2000" dirty="0" err="1"/>
              <a:t>numatytus</a:t>
            </a:r>
            <a:r>
              <a:rPr lang="en-US" sz="2000" dirty="0"/>
              <a:t> </a:t>
            </a:r>
            <a:r>
              <a:rPr lang="en-US" sz="2000" dirty="0" err="1"/>
              <a:t>įsipareigojimus</a:t>
            </a:r>
            <a:r>
              <a:rPr lang="en-US" sz="2000" dirty="0"/>
              <a:t>. </a:t>
            </a:r>
          </a:p>
          <a:p>
            <a:endParaRPr lang="en-US" sz="2000" dirty="0"/>
          </a:p>
        </p:txBody>
      </p:sp>
    </p:spTree>
    <p:extLst>
      <p:ext uri="{BB962C8B-B14F-4D97-AF65-F5344CB8AC3E}">
        <p14:creationId xmlns:p14="http://schemas.microsoft.com/office/powerpoint/2010/main" val="256119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1">
            <a:extLst>
              <a:ext uri="{FF2B5EF4-FFF2-40B4-BE49-F238E27FC236}">
                <a16:creationId xmlns:a16="http://schemas.microsoft.com/office/drawing/2014/main" id="{16418D17-91C1-7003-E87F-2991C2129589}"/>
              </a:ext>
            </a:extLst>
          </p:cNvPr>
          <p:cNvSpPr/>
          <p:nvPr/>
        </p:nvSpPr>
        <p:spPr>
          <a:xfrm>
            <a:off x="838200"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a:latin typeface="+mj-lt"/>
              <a:ea typeface="+mj-ea"/>
              <a:cs typeface="+mj-cs"/>
            </a:endParaRPr>
          </a:p>
          <a:p>
            <a:pPr>
              <a:lnSpc>
                <a:spcPct val="90000"/>
              </a:lnSpc>
              <a:spcBef>
                <a:spcPct val="0"/>
              </a:spcBef>
              <a:spcAft>
                <a:spcPts val="600"/>
              </a:spcAft>
            </a:pPr>
            <a:r>
              <a:rPr lang="en-US" sz="4000">
                <a:latin typeface="+mj-lt"/>
                <a:ea typeface="+mj-ea"/>
                <a:cs typeface="+mj-cs"/>
              </a:rPr>
              <a:t>Kompensavimo mechanizmas</a:t>
            </a:r>
          </a:p>
          <a:p>
            <a:pPr>
              <a:lnSpc>
                <a:spcPct val="90000"/>
              </a:lnSpc>
              <a:spcBef>
                <a:spcPct val="0"/>
              </a:spcBef>
              <a:spcAft>
                <a:spcPts val="600"/>
              </a:spcAft>
            </a:pPr>
            <a:endParaRPr lang="en-US" sz="4000">
              <a:latin typeface="+mj-lt"/>
              <a:ea typeface="+mj-ea"/>
              <a:cs typeface="+mj-cs"/>
            </a:endParaRPr>
          </a:p>
        </p:txBody>
      </p:sp>
      <p:sp>
        <p:nvSpPr>
          <p:cNvPr id="3" name="Content Placeholder 2">
            <a:extLst>
              <a:ext uri="{FF2B5EF4-FFF2-40B4-BE49-F238E27FC236}">
                <a16:creationId xmlns:a16="http://schemas.microsoft.com/office/drawing/2014/main" id="{36D21BF1-4DBE-F83A-10A8-F263E18FDAC0}"/>
              </a:ext>
            </a:extLst>
          </p:cNvPr>
          <p:cNvSpPr>
            <a:spLocks noGrp="1"/>
          </p:cNvSpPr>
          <p:nvPr>
            <p:ph idx="1"/>
          </p:nvPr>
        </p:nvSpPr>
        <p:spPr>
          <a:xfrm>
            <a:off x="838200" y="2434201"/>
            <a:ext cx="3822189" cy="3742762"/>
          </a:xfrm>
        </p:spPr>
        <p:txBody>
          <a:bodyPr vert="horz" lIns="91440" tIns="45720" rIns="91440" bIns="45720" rtlCol="0">
            <a:normAutofit/>
          </a:bodyPr>
          <a:lstStyle/>
          <a:p>
            <a:pPr marL="0" indent="0">
              <a:spcBef>
                <a:spcPts val="0"/>
              </a:spcBef>
              <a:spcAft>
                <a:spcPts val="600"/>
              </a:spcAft>
              <a:buNone/>
            </a:pPr>
            <a:r>
              <a:rPr lang="en-US" sz="2000" b="1" dirty="0" err="1"/>
              <a:t>Klausimas</a:t>
            </a:r>
            <a:r>
              <a:rPr lang="en-US" sz="2000" b="1" dirty="0"/>
              <a:t>:</a:t>
            </a:r>
          </a:p>
          <a:p>
            <a:pPr marL="0" indent="0">
              <a:spcBef>
                <a:spcPts val="0"/>
              </a:spcBef>
              <a:spcAft>
                <a:spcPts val="600"/>
              </a:spcAft>
              <a:buNone/>
            </a:pPr>
            <a:r>
              <a:rPr lang="en-US" sz="2000" dirty="0" err="1"/>
              <a:t>Darbuotojas</a:t>
            </a:r>
            <a:r>
              <a:rPr lang="en-US" sz="2000" dirty="0"/>
              <a:t> </a:t>
            </a:r>
            <a:r>
              <a:rPr lang="en-US" sz="2000" dirty="0" err="1"/>
              <a:t>buhalterijai</a:t>
            </a:r>
            <a:r>
              <a:rPr lang="en-US" sz="2000" dirty="0"/>
              <a:t> </a:t>
            </a:r>
            <a:r>
              <a:rPr lang="en-US" sz="2000" dirty="0" err="1"/>
              <a:t>pristato</a:t>
            </a:r>
            <a:r>
              <a:rPr lang="en-US" sz="2000" dirty="0"/>
              <a:t> </a:t>
            </a:r>
            <a:r>
              <a:rPr lang="en-US" sz="2000" dirty="0" err="1"/>
              <a:t>mokėjimo</a:t>
            </a:r>
            <a:r>
              <a:rPr lang="en-US" sz="2000" dirty="0"/>
              <a:t> </a:t>
            </a:r>
            <a:r>
              <a:rPr lang="en-US" sz="2000" dirty="0" err="1"/>
              <a:t>kvitą</a:t>
            </a:r>
            <a:r>
              <a:rPr lang="en-US" sz="2000" dirty="0"/>
              <a:t> </a:t>
            </a:r>
            <a:r>
              <a:rPr lang="en-US" sz="2000" dirty="0" err="1"/>
              <a:t>ir</a:t>
            </a:r>
            <a:r>
              <a:rPr lang="en-US" sz="2000" dirty="0"/>
              <a:t> </a:t>
            </a:r>
            <a:r>
              <a:rPr lang="en-US" sz="2000" dirty="0" err="1"/>
              <a:t>prašymą</a:t>
            </a:r>
            <a:r>
              <a:rPr lang="en-US" sz="2000" dirty="0"/>
              <a:t> </a:t>
            </a:r>
            <a:r>
              <a:rPr lang="en-US" sz="2000" dirty="0" err="1"/>
              <a:t>apmokėti</a:t>
            </a:r>
            <a:r>
              <a:rPr lang="en-US" sz="2000" dirty="0"/>
              <a:t> </a:t>
            </a:r>
            <a:r>
              <a:rPr lang="en-US" sz="2000" dirty="0" err="1"/>
              <a:t>profilaktinį</a:t>
            </a:r>
            <a:r>
              <a:rPr lang="en-US" sz="2000" dirty="0"/>
              <a:t> </a:t>
            </a:r>
            <a:r>
              <a:rPr lang="en-US" sz="2000" dirty="0" err="1"/>
              <a:t>sveikatos</a:t>
            </a:r>
            <a:r>
              <a:rPr lang="en-US" sz="2000" dirty="0"/>
              <a:t> </a:t>
            </a:r>
            <a:r>
              <a:rPr lang="en-US" sz="2000" dirty="0" err="1"/>
              <a:t>pasitikrinimą</a:t>
            </a:r>
            <a:r>
              <a:rPr lang="en-US" sz="2000" dirty="0"/>
              <a:t>. </a:t>
            </a:r>
            <a:r>
              <a:rPr lang="en-US" sz="2000" dirty="0" err="1"/>
              <a:t>Ar</a:t>
            </a:r>
            <a:r>
              <a:rPr lang="en-US" sz="2000" dirty="0"/>
              <a:t> </a:t>
            </a:r>
            <a:r>
              <a:rPr lang="en-US" sz="2000" dirty="0" err="1"/>
              <a:t>reikia</a:t>
            </a:r>
            <a:r>
              <a:rPr lang="en-US" sz="2000" dirty="0"/>
              <a:t> </a:t>
            </a:r>
            <a:r>
              <a:rPr lang="en-US" sz="2000" dirty="0" err="1"/>
              <a:t>atlikti</a:t>
            </a:r>
            <a:r>
              <a:rPr lang="en-US" sz="2000" dirty="0"/>
              <a:t> </a:t>
            </a:r>
            <a:r>
              <a:rPr lang="en-US" sz="2000" dirty="0" err="1"/>
              <a:t>viešąjį</a:t>
            </a:r>
            <a:r>
              <a:rPr lang="en-US" sz="2000" dirty="0"/>
              <a:t> </a:t>
            </a:r>
            <a:r>
              <a:rPr lang="en-US" sz="2000" dirty="0" err="1"/>
              <a:t>pirkimą</a:t>
            </a:r>
            <a:r>
              <a:rPr lang="en-US" sz="2000" dirty="0"/>
              <a:t>?</a:t>
            </a:r>
          </a:p>
        </p:txBody>
      </p:sp>
      <p:pic>
        <p:nvPicPr>
          <p:cNvPr id="5" name="Object 2" descr="preencoded.png">
            <a:extLst>
              <a:ext uri="{FF2B5EF4-FFF2-40B4-BE49-F238E27FC236}">
                <a16:creationId xmlns:a16="http://schemas.microsoft.com/office/drawing/2014/main" id="{43BDE536-B67A-F449-4209-BA4E8C442DFE}"/>
              </a:ext>
            </a:extLst>
          </p:cNvPr>
          <p:cNvPicPr>
            <a:picLocks noChangeAspect="1"/>
          </p:cNvPicPr>
          <p:nvPr/>
        </p:nvPicPr>
        <p:blipFill>
          <a:blip r:embed="rId3"/>
          <a:srcRect l="15110" r="15110"/>
          <a:stretch/>
        </p:blipFill>
        <p:spPr>
          <a:xfrm>
            <a:off x="5532641" y="476131"/>
            <a:ext cx="6189702" cy="5913546"/>
          </a:xfrm>
          <a:prstGeom prst="rect">
            <a:avLst/>
          </a:prstGeom>
        </p:spPr>
      </p:pic>
    </p:spTree>
    <p:extLst>
      <p:ext uri="{BB962C8B-B14F-4D97-AF65-F5344CB8AC3E}">
        <p14:creationId xmlns:p14="http://schemas.microsoft.com/office/powerpoint/2010/main" val="3436206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3E659-6042-B9F7-184A-F10213EEEE06}"/>
              </a:ext>
            </a:extLst>
          </p:cNvPr>
          <p:cNvSpPr>
            <a:spLocks noGrp="1"/>
          </p:cNvSpPr>
          <p:nvPr>
            <p:ph idx="1"/>
          </p:nvPr>
        </p:nvSpPr>
        <p:spPr>
          <a:xfrm>
            <a:off x="838200" y="1391265"/>
            <a:ext cx="10515600" cy="1066800"/>
          </a:xfrm>
          <a:solidFill>
            <a:srgbClr val="F1B434"/>
          </a:solidFill>
        </p:spPr>
        <p:txBody>
          <a:bodyPr>
            <a:noAutofit/>
          </a:bodyPr>
          <a:lstStyle/>
          <a:p>
            <a:pPr marL="0" indent="0">
              <a:buNone/>
            </a:pPr>
            <a:r>
              <a:rPr lang="lt-LT" sz="2400" b="1" dirty="0"/>
              <a:t>Viešasis pirkimas, atliekamas žodžiu</a:t>
            </a:r>
            <a:r>
              <a:rPr lang="lt-LT" sz="2400" dirty="0"/>
              <a:t> – tai viešojo pirkimo vykdymo būdas, taikomas mažos vertės pirkimams, kurie vykdomi neskelbiamos apklausos būdu. </a:t>
            </a:r>
          </a:p>
          <a:p>
            <a:pPr marL="0" indent="0">
              <a:buNone/>
            </a:pPr>
            <a:endParaRPr lang="en-US" sz="2400" dirty="0"/>
          </a:p>
          <a:p>
            <a:pPr marL="0" indent="0">
              <a:buNone/>
            </a:pPr>
            <a:endParaRPr lang="en-US" dirty="0"/>
          </a:p>
        </p:txBody>
      </p:sp>
      <p:sp>
        <p:nvSpPr>
          <p:cNvPr id="6" name="Object 1">
            <a:extLst>
              <a:ext uri="{FF2B5EF4-FFF2-40B4-BE49-F238E27FC236}">
                <a16:creationId xmlns:a16="http://schemas.microsoft.com/office/drawing/2014/main" id="{4FA8611C-35B4-3873-B027-0E1B7FBAD273}"/>
              </a:ext>
            </a:extLst>
          </p:cNvPr>
          <p:cNvSpPr/>
          <p:nvPr/>
        </p:nvSpPr>
        <p:spPr>
          <a:xfrm>
            <a:off x="0" y="0"/>
            <a:ext cx="12188955" cy="1228418"/>
          </a:xfrm>
          <a:prstGeom prst="rect">
            <a:avLst/>
          </a:prstGeom>
          <a:solidFill>
            <a:srgbClr val="F1B434"/>
          </a:solidFill>
        </p:spPr>
        <p:txBody>
          <a:bodyPr anchor="ctr"/>
          <a:lstStyle/>
          <a:p>
            <a:r>
              <a:rPr lang="lt-LT" sz="3200" dirty="0">
                <a:ea typeface="Open Sans" panose="020B0606030504020204" pitchFamily="34" charset="0"/>
                <a:cs typeface="Open Sans" panose="020B0606030504020204" pitchFamily="34" charset="0"/>
              </a:rPr>
              <a:t>Viešasis pirkimas, vykdomas žodžiu – kas tai?</a:t>
            </a:r>
            <a:endParaRPr lang="lt-LT" sz="3200" dirty="0"/>
          </a:p>
        </p:txBody>
      </p:sp>
      <p:sp>
        <p:nvSpPr>
          <p:cNvPr id="2" name="Content Placeholder 2">
            <a:extLst>
              <a:ext uri="{FF2B5EF4-FFF2-40B4-BE49-F238E27FC236}">
                <a16:creationId xmlns:a16="http://schemas.microsoft.com/office/drawing/2014/main" id="{1D8C1C79-F1C3-6A4D-77C8-9F29BB036560}"/>
              </a:ext>
            </a:extLst>
          </p:cNvPr>
          <p:cNvSpPr txBox="1">
            <a:spLocks/>
          </p:cNvSpPr>
          <p:nvPr/>
        </p:nvSpPr>
        <p:spPr>
          <a:xfrm>
            <a:off x="838200" y="5181599"/>
            <a:ext cx="10667999" cy="13481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dirty="0"/>
              <a:t>Pavyzdinį Viešųjų pirkimų ir pirkimų organizavimo ir vidaus kontrolės tvarkos aprašą galima rasti </a:t>
            </a:r>
            <a:r>
              <a:rPr lang="lt-LT" sz="1800" u="sng" dirty="0">
                <a:hlinkClick r:id="rId2"/>
              </a:rPr>
              <a:t>Viešųjų pirkimų Tarnybos internetiniame puslapyje -&gt; Metodinė pagalba -&gt; Pirkimų vykdytojams -&gt; Gairės ir rekomendacijos (pirkimų vykdytojams) -&gt; </a:t>
            </a:r>
            <a:r>
              <a:rPr lang="lt-LT" sz="1800" b="1" u="sng" dirty="0">
                <a:hlinkClick r:id="rId2"/>
              </a:rPr>
              <a:t>Viešųjų pirkimų ir pirkimų organizavimo ir vidaus kontrolės rekomendacijos</a:t>
            </a:r>
            <a:endParaRPr lang="en-US" sz="1800" dirty="0"/>
          </a:p>
          <a:p>
            <a:pPr marL="0" indent="0">
              <a:buFont typeface="Arial" panose="020B0604020202020204" pitchFamily="34" charset="0"/>
              <a:buNone/>
            </a:pPr>
            <a:endParaRPr lang="en-US" dirty="0"/>
          </a:p>
        </p:txBody>
      </p:sp>
      <p:pic>
        <p:nvPicPr>
          <p:cNvPr id="8" name="Graphic 7" descr="Exclamation mark with solid fill">
            <a:extLst>
              <a:ext uri="{FF2B5EF4-FFF2-40B4-BE49-F238E27FC236}">
                <a16:creationId xmlns:a16="http://schemas.microsoft.com/office/drawing/2014/main" id="{E1CAC329-CBA3-49BA-DF0E-C899181404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267" y="5159478"/>
            <a:ext cx="914400" cy="914400"/>
          </a:xfrm>
          <a:prstGeom prst="rect">
            <a:avLst/>
          </a:prstGeom>
        </p:spPr>
      </p:pic>
      <p:sp>
        <p:nvSpPr>
          <p:cNvPr id="12" name="Content Placeholder 2">
            <a:extLst>
              <a:ext uri="{FF2B5EF4-FFF2-40B4-BE49-F238E27FC236}">
                <a16:creationId xmlns:a16="http://schemas.microsoft.com/office/drawing/2014/main" id="{7375E49C-2C84-58A3-1FFD-D46664F6F16C}"/>
              </a:ext>
            </a:extLst>
          </p:cNvPr>
          <p:cNvSpPr txBox="1">
            <a:spLocks/>
          </p:cNvSpPr>
          <p:nvPr/>
        </p:nvSpPr>
        <p:spPr>
          <a:xfrm>
            <a:off x="838200" y="2620911"/>
            <a:ext cx="10668000" cy="240337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lt-LT" sz="2400" b="1" dirty="0"/>
              <a:t>Kuo vadovaujantis vykdomi mažos vertės pirkimai?</a:t>
            </a:r>
          </a:p>
          <a:p>
            <a:pPr>
              <a:buFont typeface="Wingdings" panose="05000000000000000000" pitchFamily="2" charset="2"/>
              <a:buChar char="Ø"/>
            </a:pPr>
            <a:r>
              <a:rPr lang="lt-LT" sz="2000" dirty="0"/>
              <a:t>Mažos vertės pirkimų tvarkos aprašas, patvirtintas Viešųjų pirkimų tarnybos direktoriaus 2017 m. birželio 28 d. įsakymu Nr. 1S-97„Dėl mažos vertės pirkimų tvarkos aprašo patvirtinimo“.</a:t>
            </a:r>
          </a:p>
          <a:p>
            <a:pPr>
              <a:buFont typeface="Wingdings" panose="05000000000000000000" pitchFamily="2" charset="2"/>
              <a:buChar char="Ø"/>
            </a:pPr>
            <a:r>
              <a:rPr lang="lt-LT" sz="2000" dirty="0"/>
              <a:t>Pirkimų organizavimo ir vidaus kontrolės tvarkos aprašas.</a:t>
            </a:r>
          </a:p>
          <a:p>
            <a:pPr>
              <a:buFont typeface="Wingdings" panose="05000000000000000000" pitchFamily="2" charset="2"/>
              <a:buChar char="Ø"/>
            </a:pPr>
            <a:r>
              <a:rPr lang="lt-LT" sz="2000" dirty="0"/>
              <a:t>Kiti su viešaisiais pirkimais susiję vidaus dokumentai.</a:t>
            </a:r>
            <a:endParaRPr lang="en-US" sz="2000" dirty="0"/>
          </a:p>
          <a:p>
            <a:endParaRPr lang="en-US" sz="2400" dirty="0"/>
          </a:p>
          <a:p>
            <a:endParaRPr lang="en-US" sz="2400" dirty="0"/>
          </a:p>
          <a:p>
            <a:pPr lvl="0"/>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17929086"/>
      </p:ext>
    </p:extLst>
  </p:cSld>
  <p:clrMapOvr>
    <a:masterClrMapping/>
  </p:clrMapOvr>
  <mc:AlternateContent xmlns:mc="http://schemas.openxmlformats.org/markup-compatibility/2006" xmlns:p14="http://schemas.microsoft.com/office/powerpoint/2010/main">
    <mc:Choice Requires="p14">
      <p:transition p14:dur="0" advTm="2397"/>
    </mc:Choice>
    <mc:Fallback xmlns="">
      <p:transition advTm="23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B602C7-A295-50AF-104F-2D9E33708353}"/>
            </a:ext>
          </a:extLst>
        </p:cNvPr>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ight Triangle 10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1">
            <a:extLst>
              <a:ext uri="{FF2B5EF4-FFF2-40B4-BE49-F238E27FC236}">
                <a16:creationId xmlns:a16="http://schemas.microsoft.com/office/drawing/2014/main" id="{303B6495-4443-2A87-EC11-D3469C470EF3}"/>
              </a:ext>
            </a:extLst>
          </p:cNvPr>
          <p:cNvSpPr/>
          <p:nvPr/>
        </p:nvSpPr>
        <p:spPr>
          <a:xfrm>
            <a:off x="1075767" y="1188637"/>
            <a:ext cx="2709532" cy="448072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3600" kern="1200" dirty="0" err="1">
                <a:solidFill>
                  <a:schemeClr val="tx1"/>
                </a:solidFill>
                <a:ea typeface="+mj-ea"/>
                <a:cs typeface="+mj-cs"/>
              </a:rPr>
              <a:t>Registrai</a:t>
            </a:r>
            <a:endParaRPr lang="en-US" sz="3600" kern="1200" dirty="0">
              <a:solidFill>
                <a:schemeClr val="tx1"/>
              </a:solidFill>
              <a:ea typeface="+mj-ea"/>
              <a:cs typeface="+mj-cs"/>
            </a:endParaRPr>
          </a:p>
        </p:txBody>
      </p:sp>
      <p:cxnSp>
        <p:nvCxnSpPr>
          <p:cNvPr id="110" name="Straight Connector 10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1" name="Content Placeholder 2">
            <a:extLst>
              <a:ext uri="{FF2B5EF4-FFF2-40B4-BE49-F238E27FC236}">
                <a16:creationId xmlns:a16="http://schemas.microsoft.com/office/drawing/2014/main" id="{29A9A71E-45EA-5382-F768-4F1D7B54A1C7}"/>
              </a:ext>
            </a:extLst>
          </p:cNvPr>
          <p:cNvSpPr>
            <a:spLocks noGrp="1"/>
          </p:cNvSpPr>
          <p:nvPr>
            <p:ph idx="1"/>
          </p:nvPr>
        </p:nvSpPr>
        <p:spPr>
          <a:xfrm>
            <a:off x="5255259" y="1188637"/>
            <a:ext cx="5422572" cy="4480725"/>
          </a:xfrm>
        </p:spPr>
        <p:txBody>
          <a:bodyPr vert="horz" lIns="91440" tIns="45720" rIns="91440" bIns="45720" rtlCol="0" anchor="ctr">
            <a:normAutofit/>
          </a:bodyPr>
          <a:lstStyle/>
          <a:p>
            <a:pPr marL="0" indent="0">
              <a:buNone/>
            </a:pPr>
            <a:r>
              <a:rPr lang="en-US" sz="1600" b="1" dirty="0"/>
              <a:t>Viešųjų pirkimų </a:t>
            </a:r>
            <a:r>
              <a:rPr lang="en-US" sz="1600" b="1" dirty="0" err="1"/>
              <a:t>ir</a:t>
            </a:r>
            <a:r>
              <a:rPr lang="en-US" sz="1600" b="1" dirty="0"/>
              <a:t> pirkimų </a:t>
            </a:r>
            <a:r>
              <a:rPr lang="en-US" sz="1600" b="1" dirty="0" err="1"/>
              <a:t>organizavimo</a:t>
            </a:r>
            <a:r>
              <a:rPr lang="en-US" sz="1600" b="1" dirty="0"/>
              <a:t> </a:t>
            </a:r>
            <a:r>
              <a:rPr lang="en-US" sz="1600" b="1" dirty="0" err="1"/>
              <a:t>ir</a:t>
            </a:r>
            <a:r>
              <a:rPr lang="en-US" sz="1600" b="1" dirty="0"/>
              <a:t> </a:t>
            </a:r>
            <a:r>
              <a:rPr lang="en-US" sz="1600" b="1" dirty="0" err="1"/>
              <a:t>vidaus</a:t>
            </a:r>
            <a:r>
              <a:rPr lang="en-US" sz="1600" b="1" dirty="0"/>
              <a:t> </a:t>
            </a:r>
            <a:r>
              <a:rPr lang="en-US" sz="1600" b="1" dirty="0" err="1"/>
              <a:t>kontrolės</a:t>
            </a:r>
            <a:r>
              <a:rPr lang="en-US" sz="1600" b="1" dirty="0"/>
              <a:t> </a:t>
            </a:r>
            <a:r>
              <a:rPr lang="en-US" sz="1600" b="1" dirty="0" err="1"/>
              <a:t>tvarkos</a:t>
            </a:r>
            <a:r>
              <a:rPr lang="en-US" sz="1600" b="1" dirty="0"/>
              <a:t> </a:t>
            </a:r>
            <a:r>
              <a:rPr lang="en-US" sz="1600" b="1" dirty="0" err="1"/>
              <a:t>apraše</a:t>
            </a:r>
            <a:r>
              <a:rPr lang="en-US" sz="1600" b="1" dirty="0"/>
              <a:t> </a:t>
            </a:r>
            <a:r>
              <a:rPr lang="en-US" sz="1600" b="1" dirty="0" err="1"/>
              <a:t>numatyti</a:t>
            </a:r>
            <a:r>
              <a:rPr lang="en-US" sz="1600" b="1" dirty="0"/>
              <a:t> </a:t>
            </a:r>
            <a:r>
              <a:rPr lang="en-US" sz="1600" b="1" dirty="0" err="1"/>
              <a:t>registrai</a:t>
            </a:r>
            <a:r>
              <a:rPr lang="en-US" sz="1600" b="1" dirty="0"/>
              <a:t>:</a:t>
            </a:r>
          </a:p>
          <a:p>
            <a:pPr marL="0" indent="0">
              <a:buNone/>
            </a:pPr>
            <a:r>
              <a:rPr lang="en-US" sz="1600" dirty="0"/>
              <a:t>1. </a:t>
            </a:r>
            <a:r>
              <a:rPr lang="en-US" sz="1600" dirty="0" err="1"/>
              <a:t>Grįžtamojo</a:t>
            </a:r>
            <a:r>
              <a:rPr lang="en-US" sz="1600" dirty="0"/>
              <a:t> </a:t>
            </a:r>
            <a:r>
              <a:rPr lang="en-US" sz="1600" dirty="0" err="1"/>
              <a:t>ryšio</a:t>
            </a:r>
            <a:r>
              <a:rPr lang="en-US" sz="1600" dirty="0"/>
              <a:t> </a:t>
            </a:r>
            <a:r>
              <a:rPr lang="en-US" sz="1600" dirty="0" err="1"/>
              <a:t>pažymų</a:t>
            </a:r>
            <a:r>
              <a:rPr lang="en-US" sz="1600" dirty="0"/>
              <a:t> </a:t>
            </a:r>
            <a:r>
              <a:rPr lang="en-US" sz="1600" dirty="0" err="1"/>
              <a:t>registras</a:t>
            </a:r>
            <a:r>
              <a:rPr lang="en-US" sz="1600" dirty="0"/>
              <a:t> </a:t>
            </a:r>
          </a:p>
          <a:p>
            <a:pPr marL="0" indent="0">
              <a:buNone/>
            </a:pPr>
            <a:r>
              <a:rPr lang="en-US" sz="1600" dirty="0"/>
              <a:t>2. Pirkimų plano </a:t>
            </a:r>
            <a:r>
              <a:rPr lang="en-US" sz="1600" dirty="0" err="1"/>
              <a:t>ir</a:t>
            </a:r>
            <a:r>
              <a:rPr lang="en-US" sz="1600" dirty="0"/>
              <a:t> jo </a:t>
            </a:r>
            <a:r>
              <a:rPr lang="en-US" sz="1600" dirty="0" err="1"/>
              <a:t>pakeitimų</a:t>
            </a:r>
            <a:r>
              <a:rPr lang="en-US" sz="1600" dirty="0"/>
              <a:t> </a:t>
            </a:r>
            <a:r>
              <a:rPr lang="en-US" sz="1600" dirty="0" err="1"/>
              <a:t>registras</a:t>
            </a:r>
            <a:r>
              <a:rPr lang="en-US" sz="1600" dirty="0"/>
              <a:t> </a:t>
            </a:r>
            <a:endParaRPr lang="lt-LT" sz="1600" dirty="0"/>
          </a:p>
          <a:p>
            <a:pPr marL="0" indent="0">
              <a:buNone/>
            </a:pPr>
            <a:r>
              <a:rPr lang="en-US" sz="1600" dirty="0"/>
              <a:t>3. </a:t>
            </a:r>
            <a:r>
              <a:rPr lang="en-US" sz="1600" dirty="0" err="1"/>
              <a:t>Pirkimo</a:t>
            </a:r>
            <a:r>
              <a:rPr lang="en-US" sz="1600" dirty="0"/>
              <a:t> </a:t>
            </a:r>
            <a:r>
              <a:rPr lang="en-US" sz="1600" dirty="0" err="1"/>
              <a:t>paraiškų</a:t>
            </a:r>
            <a:r>
              <a:rPr lang="en-US" sz="1600" dirty="0"/>
              <a:t> </a:t>
            </a:r>
            <a:r>
              <a:rPr lang="en-US" sz="1600" dirty="0" err="1"/>
              <a:t>registras</a:t>
            </a:r>
            <a:endParaRPr lang="en-US" sz="1600" dirty="0"/>
          </a:p>
          <a:p>
            <a:pPr marL="0" indent="0">
              <a:buNone/>
            </a:pPr>
            <a:r>
              <a:rPr lang="en-US" sz="1600" dirty="0"/>
              <a:t>4. Pirkimų </a:t>
            </a:r>
            <a:r>
              <a:rPr lang="en-US" sz="1600" dirty="0" err="1"/>
              <a:t>registras</a:t>
            </a:r>
            <a:r>
              <a:rPr lang="en-US" sz="1600" dirty="0"/>
              <a:t> </a:t>
            </a:r>
            <a:endParaRPr lang="lt-LT" sz="1600" dirty="0"/>
          </a:p>
          <a:p>
            <a:pPr marL="0" indent="0">
              <a:buNone/>
            </a:pPr>
            <a:r>
              <a:rPr lang="en-US" sz="1600" dirty="0"/>
              <a:t>5. </a:t>
            </a:r>
            <a:r>
              <a:rPr lang="en-US" sz="1600" dirty="0" err="1"/>
              <a:t>Tiekėjų</a:t>
            </a:r>
            <a:r>
              <a:rPr lang="en-US" sz="1600" dirty="0"/>
              <a:t> </a:t>
            </a:r>
            <a:r>
              <a:rPr lang="en-US" sz="1600" dirty="0" err="1"/>
              <a:t>apklausos</a:t>
            </a:r>
            <a:r>
              <a:rPr lang="en-US" sz="1600" dirty="0"/>
              <a:t> </a:t>
            </a:r>
            <a:r>
              <a:rPr lang="en-US" sz="1600" dirty="0" err="1"/>
              <a:t>pažymų</a:t>
            </a:r>
            <a:r>
              <a:rPr lang="en-US" sz="1600" dirty="0"/>
              <a:t> </a:t>
            </a:r>
            <a:r>
              <a:rPr lang="en-US" sz="1600" dirty="0" err="1"/>
              <a:t>registras</a:t>
            </a:r>
            <a:endParaRPr lang="en-US" sz="1600" dirty="0"/>
          </a:p>
          <a:p>
            <a:pPr marL="0" indent="0">
              <a:buNone/>
            </a:pPr>
            <a:r>
              <a:rPr lang="en-US" sz="1600" dirty="0"/>
              <a:t>6. </a:t>
            </a:r>
            <a:r>
              <a:rPr lang="en-US" sz="1600" dirty="0" err="1"/>
              <a:t>Sutarčių</a:t>
            </a:r>
            <a:r>
              <a:rPr lang="en-US" sz="1600" dirty="0"/>
              <a:t> </a:t>
            </a:r>
            <a:r>
              <a:rPr lang="en-US" sz="1600" dirty="0" err="1"/>
              <a:t>registras</a:t>
            </a:r>
            <a:endParaRPr lang="en-US" sz="1600" dirty="0"/>
          </a:p>
          <a:p>
            <a:pPr marL="0" indent="0">
              <a:buNone/>
            </a:pPr>
            <a:r>
              <a:rPr lang="en-US" sz="1600" dirty="0"/>
              <a:t>7. Sutarties </a:t>
            </a:r>
            <a:r>
              <a:rPr lang="en-US" sz="1600" dirty="0" err="1"/>
              <a:t>keitimo</a:t>
            </a:r>
            <a:r>
              <a:rPr lang="en-US" sz="1600" dirty="0"/>
              <a:t> </a:t>
            </a:r>
            <a:r>
              <a:rPr lang="en-US" sz="1600" dirty="0" err="1"/>
              <a:t>procedūrų</a:t>
            </a:r>
            <a:r>
              <a:rPr lang="en-US" sz="1600" dirty="0"/>
              <a:t> </a:t>
            </a:r>
            <a:r>
              <a:rPr lang="en-US" sz="1600" dirty="0" err="1"/>
              <a:t>patikros</a:t>
            </a:r>
            <a:r>
              <a:rPr lang="en-US" sz="1600" dirty="0"/>
              <a:t> </a:t>
            </a:r>
            <a:r>
              <a:rPr lang="en-US" sz="1600" dirty="0" err="1"/>
              <a:t>lapų</a:t>
            </a:r>
            <a:r>
              <a:rPr lang="en-US" sz="1600" dirty="0"/>
              <a:t> </a:t>
            </a:r>
            <a:r>
              <a:rPr lang="en-US" sz="1600" dirty="0" err="1"/>
              <a:t>registras</a:t>
            </a:r>
            <a:endParaRPr lang="en-US" sz="1600" dirty="0"/>
          </a:p>
          <a:p>
            <a:pPr marL="0" indent="0">
              <a:buNone/>
            </a:pPr>
            <a:r>
              <a:rPr lang="en-US" sz="1600" dirty="0"/>
              <a:t>8. </a:t>
            </a:r>
            <a:r>
              <a:rPr lang="en-US" sz="1600" dirty="0" err="1"/>
              <a:t>Konfidencialumo</a:t>
            </a:r>
            <a:r>
              <a:rPr lang="en-US" sz="1600" dirty="0"/>
              <a:t> </a:t>
            </a:r>
            <a:r>
              <a:rPr lang="en-US" sz="1600" dirty="0" err="1"/>
              <a:t>pasižadėjimų</a:t>
            </a:r>
            <a:r>
              <a:rPr lang="en-US" sz="1600" dirty="0"/>
              <a:t> </a:t>
            </a:r>
            <a:r>
              <a:rPr lang="en-US" sz="1600" dirty="0" err="1"/>
              <a:t>ir</a:t>
            </a:r>
            <a:r>
              <a:rPr lang="en-US" sz="1600" dirty="0"/>
              <a:t> </a:t>
            </a:r>
            <a:r>
              <a:rPr lang="en-US" sz="1600" dirty="0" err="1"/>
              <a:t>nešališkumo</a:t>
            </a:r>
            <a:r>
              <a:rPr lang="en-US" sz="1600" dirty="0"/>
              <a:t> </a:t>
            </a:r>
            <a:r>
              <a:rPr lang="en-US" sz="1600" dirty="0" err="1"/>
              <a:t>deklaracijų</a:t>
            </a:r>
            <a:r>
              <a:rPr lang="en-US" sz="1600" dirty="0"/>
              <a:t> </a:t>
            </a:r>
            <a:r>
              <a:rPr lang="en-US" sz="1600" dirty="0" err="1"/>
              <a:t>registras</a:t>
            </a:r>
            <a:r>
              <a:rPr lang="en-US" sz="1600" dirty="0"/>
              <a:t> </a:t>
            </a:r>
            <a:endParaRPr lang="lt-LT" sz="1600" dirty="0"/>
          </a:p>
          <a:p>
            <a:pPr marL="0" indent="0">
              <a:buNone/>
            </a:pPr>
            <a:r>
              <a:rPr lang="en-US" sz="1600" dirty="0"/>
              <a:t>9. Pirkimų </a:t>
            </a:r>
            <a:r>
              <a:rPr lang="en-US" sz="1600" dirty="0" err="1"/>
              <a:t>analizės</a:t>
            </a:r>
            <a:r>
              <a:rPr lang="en-US" sz="1600" dirty="0"/>
              <a:t> </a:t>
            </a:r>
            <a:r>
              <a:rPr lang="en-US" sz="1600" dirty="0" err="1"/>
              <a:t>dokumentų</a:t>
            </a:r>
            <a:r>
              <a:rPr lang="en-US" sz="1600" dirty="0"/>
              <a:t> </a:t>
            </a:r>
            <a:r>
              <a:rPr lang="en-US" sz="1600" dirty="0" err="1"/>
              <a:t>registras</a:t>
            </a:r>
            <a:r>
              <a:rPr lang="en-US" sz="1600" dirty="0"/>
              <a:t> </a:t>
            </a:r>
          </a:p>
          <a:p>
            <a:endParaRPr lang="en-US" sz="600" dirty="0"/>
          </a:p>
        </p:txBody>
      </p:sp>
    </p:spTree>
    <p:extLst>
      <p:ext uri="{BB962C8B-B14F-4D97-AF65-F5344CB8AC3E}">
        <p14:creationId xmlns:p14="http://schemas.microsoft.com/office/powerpoint/2010/main" val="2667184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133BD2-AFCC-CB42-7E86-CD09394ACD19}"/>
            </a:ext>
          </a:extLst>
        </p:cNvPr>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1">
            <a:extLst>
              <a:ext uri="{FF2B5EF4-FFF2-40B4-BE49-F238E27FC236}">
                <a16:creationId xmlns:a16="http://schemas.microsoft.com/office/drawing/2014/main" id="{08734F66-014C-D594-A30B-026EBD3C0C1D}"/>
              </a:ext>
            </a:extLst>
          </p:cNvPr>
          <p:cNvSpPr/>
          <p:nvPr/>
        </p:nvSpPr>
        <p:spPr>
          <a:xfrm>
            <a:off x="1113810" y="2960716"/>
            <a:ext cx="4036334" cy="2387600"/>
          </a:xfrm>
          <a:prstGeom prst="rect">
            <a:avLst/>
          </a:prstGeom>
        </p:spPr>
        <p:txBody>
          <a:bodyPr vert="horz" lIns="91440" tIns="45720" rIns="91440" bIns="45720" numCol="1" rtlCol="0" anchor="t">
            <a:normAutofit/>
          </a:bodyPr>
          <a:lstStyle/>
          <a:p>
            <a:pPr>
              <a:lnSpc>
                <a:spcPct val="90000"/>
              </a:lnSpc>
              <a:spcBef>
                <a:spcPct val="0"/>
              </a:spcBef>
              <a:spcAft>
                <a:spcPts val="600"/>
              </a:spcAft>
            </a:pPr>
            <a:r>
              <a:rPr lang="en-US" sz="5400" b="1" kern="1200">
                <a:solidFill>
                  <a:schemeClr val="tx1"/>
                </a:solidFill>
                <a:latin typeface="+mj-lt"/>
                <a:ea typeface="+mj-ea"/>
                <a:cs typeface="+mj-cs"/>
              </a:rPr>
              <a:t>Viešojo pirkimo procedūra</a:t>
            </a:r>
            <a:endParaRPr lang="en-US" sz="5400" kern="1200">
              <a:solidFill>
                <a:schemeClr val="tx1"/>
              </a:solidFill>
              <a:latin typeface="+mj-lt"/>
              <a:ea typeface="+mj-ea"/>
              <a:cs typeface="+mj-cs"/>
            </a:endParaRPr>
          </a:p>
        </p:txBody>
      </p:sp>
      <p:grpSp>
        <p:nvGrpSpPr>
          <p:cNvPr id="1060" name="Group 105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061" name="Rectangle 106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5" name="Rectangle 106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group of colorful boxes with text&#10;&#10;AI-generated content may be incorrect.">
            <a:extLst>
              <a:ext uri="{FF2B5EF4-FFF2-40B4-BE49-F238E27FC236}">
                <a16:creationId xmlns:a16="http://schemas.microsoft.com/office/drawing/2014/main" id="{0F6E78B3-4BA6-D3F7-25CD-5E4755539C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48900" y="666728"/>
            <a:ext cx="5083185"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459429"/>
      </p:ext>
    </p:extLst>
  </p:cSld>
  <p:clrMapOvr>
    <a:masterClrMapping/>
  </p:clrMapOvr>
  <mc:AlternateContent xmlns:mc="http://schemas.openxmlformats.org/markup-compatibility/2006">
    <mc:Choice xmlns:p14="http://schemas.microsoft.com/office/powerpoint/2010/main" Requires="p14">
      <p:transition p14:dur="0" advTm="17618"/>
    </mc:Choice>
    <mc:Fallback>
      <p:transition advTm="1761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B434"/>
        </a:solidFill>
        <a:effectLst/>
      </p:bgPr>
    </p:bg>
    <p:spTree>
      <p:nvGrpSpPr>
        <p:cNvPr id="1" name=""/>
        <p:cNvGrpSpPr/>
        <p:nvPr/>
      </p:nvGrpSpPr>
      <p:grpSpPr>
        <a:xfrm>
          <a:off x="0" y="0"/>
          <a:ext cx="0" cy="0"/>
          <a:chOff x="0" y="0"/>
          <a:chExt cx="0" cy="0"/>
        </a:xfrm>
      </p:grpSpPr>
      <p:sp>
        <p:nvSpPr>
          <p:cNvPr id="2" name="Object 1"/>
          <p:cNvSpPr/>
          <p:nvPr/>
        </p:nvSpPr>
        <p:spPr>
          <a:xfrm>
            <a:off x="476131" y="3428143"/>
            <a:ext cx="11246213" cy="2961534"/>
          </a:xfrm>
          <a:prstGeom prst="rect">
            <a:avLst/>
          </a:prstGeom>
          <a:solidFill>
            <a:srgbClr val="FFFFFF"/>
          </a:solidFill>
        </p:spPr>
        <p:txBody>
          <a:bodyPr/>
          <a:lstStyle/>
          <a:p>
            <a:endParaRPr lang="lt-LT"/>
          </a:p>
        </p:txBody>
      </p:sp>
      <p:pic>
        <p:nvPicPr>
          <p:cNvPr id="3" name="Object 2" descr="preencoded.png"/>
          <p:cNvPicPr>
            <a:picLocks noChangeAspect="1"/>
          </p:cNvPicPr>
          <p:nvPr/>
        </p:nvPicPr>
        <p:blipFill>
          <a:blip r:embed="rId3"/>
          <a:srcRect l="-185160" t="-17798" r="-185160" b="-17798"/>
          <a:stretch/>
        </p:blipFill>
        <p:spPr>
          <a:xfrm>
            <a:off x="476131" y="3428143"/>
            <a:ext cx="11246213" cy="2961534"/>
          </a:xfrm>
          <a:prstGeom prst="rect">
            <a:avLst/>
          </a:prstGeom>
        </p:spPr>
      </p:pic>
      <p:sp>
        <p:nvSpPr>
          <p:cNvPr id="4" name="Object 3"/>
          <p:cNvSpPr/>
          <p:nvPr/>
        </p:nvSpPr>
        <p:spPr>
          <a:xfrm>
            <a:off x="654132" y="1535522"/>
            <a:ext cx="10880683" cy="608456"/>
          </a:xfrm>
          <a:prstGeom prst="rect">
            <a:avLst/>
          </a:prstGeom>
          <a:noFill/>
        </p:spPr>
        <p:txBody>
          <a:bodyPr wrap="square" lIns="0" tIns="0" rIns="0" bIns="0" rtlCol="0" anchor="t"/>
          <a:lstStyle/>
          <a:p>
            <a:pPr algn="ctr">
              <a:lnSpc>
                <a:spcPts val="4793"/>
              </a:lnSpc>
              <a:buNone/>
            </a:pPr>
            <a:r>
              <a:rPr lang="en-US" sz="4500" b="1" dirty="0" err="1">
                <a:solidFill>
                  <a:srgbClr val="0F3332"/>
                </a:solidFill>
                <a:latin typeface="Roboto" pitchFamily="34" charset="0"/>
                <a:ea typeface="Roboto" pitchFamily="34" charset="-122"/>
                <a:cs typeface="Roboto" pitchFamily="34" charset="-120"/>
              </a:rPr>
              <a:t>Ačiū</a:t>
            </a:r>
            <a:r>
              <a:rPr lang="lt-LT" sz="4500" b="1" dirty="0">
                <a:solidFill>
                  <a:srgbClr val="0F3332"/>
                </a:solidFill>
                <a:latin typeface="Roboto" pitchFamily="34" charset="0"/>
                <a:ea typeface="Roboto" pitchFamily="34" charset="-122"/>
                <a:cs typeface="Roboto" pitchFamily="34" charset="-120"/>
              </a:rPr>
              <a:t> už dėmesį!</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9F000-B858-0434-F6F8-D9DC2937E676}"/>
              </a:ext>
            </a:extLst>
          </p:cNvPr>
          <p:cNvSpPr>
            <a:spLocks noGrp="1"/>
          </p:cNvSpPr>
          <p:nvPr>
            <p:ph idx="1"/>
          </p:nvPr>
        </p:nvSpPr>
        <p:spPr>
          <a:xfrm>
            <a:off x="838200" y="1825625"/>
            <a:ext cx="10515600" cy="2314296"/>
          </a:xfrm>
        </p:spPr>
        <p:txBody>
          <a:bodyPr/>
          <a:lstStyle/>
          <a:p>
            <a:r>
              <a:rPr lang="lt-LT" sz="2000" dirty="0"/>
              <a:t>Mažos vertės pirkimų tvarkos aprašo 24.2.1 punktas numato, jei pirkimo sutarties vertė neviršija 15 000 Eur be pridėtinės vertės mokesčio, tokiu atveju perkančioji organizacija gali vykdyti neskelbiamą apklausą, kuri atliekama pagal Mažos vertės pirkimų tvarkos aprašo 24.1 punktą:</a:t>
            </a:r>
            <a:br>
              <a:rPr lang="lt-LT" sz="2000" dirty="0"/>
            </a:br>
            <a:r>
              <a:rPr lang="lt-LT" sz="2000" dirty="0"/>
              <a:t>„24.1.1. </a:t>
            </a:r>
            <a:r>
              <a:rPr lang="lt-LT" sz="2000" b="1" dirty="0"/>
              <a:t>Atliekama apklausiant pasirinktą skaičių tiekėjų</a:t>
            </a:r>
            <a:r>
              <a:rPr lang="lt-LT" sz="2000" dirty="0"/>
              <a:t>.</a:t>
            </a:r>
            <a:br>
              <a:rPr lang="lt-LT" sz="2000" dirty="0"/>
            </a:br>
            <a:r>
              <a:rPr lang="lt-LT" sz="2000" dirty="0"/>
              <a:t>24.1.2. Atliekama</a:t>
            </a:r>
            <a:r>
              <a:rPr lang="lt-LT" sz="2000" b="1" dirty="0"/>
              <a:t> žodžiu</a:t>
            </a:r>
            <a:r>
              <a:rPr lang="lt-LT" sz="2000" dirty="0"/>
              <a:t> (telefonu, tiesiogiai prekybos vietoje, vertinama internete tiekėjų skelbiama informacija apie prekių, paslaugų ar darbų kainą ir kitaip) arba raštu (CVP IS priemonėmis[iii], elektroniniu paštu, paštu ar kitomis priemonėmis).</a:t>
            </a:r>
            <a:br>
              <a:rPr lang="lt-LT" sz="2000" dirty="0"/>
            </a:br>
            <a:r>
              <a:rPr lang="lt-LT" sz="2000" dirty="0"/>
              <a:t>&lt;…&gt;“.</a:t>
            </a:r>
            <a:endParaRPr lang="en-US" sz="2000" dirty="0"/>
          </a:p>
          <a:p>
            <a:pPr marL="0" indent="0">
              <a:buNone/>
            </a:pPr>
            <a:endParaRPr lang="en-US" dirty="0"/>
          </a:p>
        </p:txBody>
      </p:sp>
      <p:sp>
        <p:nvSpPr>
          <p:cNvPr id="4" name="Object 1">
            <a:extLst>
              <a:ext uri="{FF2B5EF4-FFF2-40B4-BE49-F238E27FC236}">
                <a16:creationId xmlns:a16="http://schemas.microsoft.com/office/drawing/2014/main" id="{46D2BD88-4AE7-119B-7B41-77786EBD28FF}"/>
              </a:ext>
            </a:extLst>
          </p:cNvPr>
          <p:cNvSpPr/>
          <p:nvPr/>
        </p:nvSpPr>
        <p:spPr>
          <a:xfrm>
            <a:off x="3045" y="0"/>
            <a:ext cx="12188955" cy="1228418"/>
          </a:xfrm>
          <a:prstGeom prst="rect">
            <a:avLst/>
          </a:prstGeom>
          <a:solidFill>
            <a:srgbClr val="F1B434"/>
          </a:solidFill>
        </p:spPr>
        <p:txBody>
          <a:bodyPr numCol="1" anchor="ctr"/>
          <a:lstStyle/>
          <a:p>
            <a:r>
              <a:rPr lang="lt-LT" sz="3200" dirty="0"/>
              <a:t>Mažos vertės pirkimų tvarkos aprašas</a:t>
            </a:r>
          </a:p>
        </p:txBody>
      </p:sp>
      <p:sp>
        <p:nvSpPr>
          <p:cNvPr id="5" name="Content Placeholder 2">
            <a:extLst>
              <a:ext uri="{FF2B5EF4-FFF2-40B4-BE49-F238E27FC236}">
                <a16:creationId xmlns:a16="http://schemas.microsoft.com/office/drawing/2014/main" id="{99E0998A-F4DD-B260-279F-741E06BE1014}"/>
              </a:ext>
            </a:extLst>
          </p:cNvPr>
          <p:cNvSpPr txBox="1">
            <a:spLocks/>
          </p:cNvSpPr>
          <p:nvPr/>
        </p:nvSpPr>
        <p:spPr>
          <a:xfrm>
            <a:off x="838200" y="4365522"/>
            <a:ext cx="10668000" cy="157316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200" b="1" dirty="0"/>
              <a:t>Taikomos išimtys:</a:t>
            </a:r>
            <a:endParaRPr lang="en-US" sz="2200" b="1" dirty="0"/>
          </a:p>
          <a:p>
            <a:pPr>
              <a:buFont typeface="Wingdings" panose="05000000000000000000" pitchFamily="2" charset="2"/>
              <a:buChar char="Ø"/>
            </a:pPr>
            <a:r>
              <a:rPr lang="lt-LT" sz="1900" dirty="0"/>
              <a:t>24.1.3. Mažos vertės pirkimų tvarkos aprašo 24.2.3, 24.2.5 ir 24.2.7 punktuose nurodytais atvejais apklausa turi būti vykdoma CVP IS priemonėmis.</a:t>
            </a:r>
            <a:endParaRPr lang="en-US" sz="1900" dirty="0"/>
          </a:p>
          <a:p>
            <a:pPr>
              <a:buFont typeface="Wingdings" panose="05000000000000000000" pitchFamily="2" charset="2"/>
              <a:buChar char="Ø"/>
            </a:pPr>
            <a:r>
              <a:rPr lang="lt-LT" sz="1900" dirty="0"/>
              <a:t>24.1.4. Mažos vertės pirkimų tvarkos aprašo 24.2.2 punkte nurodytu atveju, apklausa turi būti vykdoma raštu perkančiosios organizacijos pasirinktomis priemonėmis.</a:t>
            </a:r>
            <a:endParaRPr lang="en-US" sz="19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955931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58EE96-1A49-DDA9-F758-7152C9534F24}"/>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1">
            <a:extLst>
              <a:ext uri="{FF2B5EF4-FFF2-40B4-BE49-F238E27FC236}">
                <a16:creationId xmlns:a16="http://schemas.microsoft.com/office/drawing/2014/main" id="{642282BC-CAC6-9409-2BD1-46FA078A2C70}"/>
              </a:ext>
            </a:extLst>
          </p:cNvPr>
          <p:cNvSpPr/>
          <p:nvPr/>
        </p:nvSpPr>
        <p:spPr>
          <a:xfrm>
            <a:off x="1113810" y="2960716"/>
            <a:ext cx="4036334" cy="2387600"/>
          </a:xfrm>
          <a:prstGeom prst="rect">
            <a:avLst/>
          </a:prstGeom>
        </p:spPr>
        <p:txBody>
          <a:bodyPr vert="horz" lIns="91440" tIns="45720" rIns="91440" bIns="45720" numCol="1" rtlCol="0" anchor="t">
            <a:normAutofit/>
          </a:bodyPr>
          <a:lstStyle/>
          <a:p>
            <a:pPr>
              <a:lnSpc>
                <a:spcPct val="90000"/>
              </a:lnSpc>
              <a:spcBef>
                <a:spcPct val="0"/>
              </a:spcBef>
              <a:spcAft>
                <a:spcPts val="600"/>
              </a:spcAft>
            </a:pPr>
            <a:r>
              <a:rPr lang="en-US" sz="5400" b="1" kern="1200">
                <a:solidFill>
                  <a:schemeClr val="tx1"/>
                </a:solidFill>
                <a:latin typeface="+mj-lt"/>
                <a:ea typeface="+mj-ea"/>
                <a:cs typeface="+mj-cs"/>
              </a:rPr>
              <a:t>Viešojo pirkimo procedūra</a:t>
            </a:r>
            <a:endParaRPr lang="en-US" sz="5400" kern="1200">
              <a:solidFill>
                <a:schemeClr val="tx1"/>
              </a:solidFill>
              <a:latin typeface="+mj-lt"/>
              <a:ea typeface="+mj-ea"/>
              <a:cs typeface="+mj-cs"/>
            </a:endParaRPr>
          </a:p>
        </p:txBody>
      </p:sp>
      <p:grpSp>
        <p:nvGrpSpPr>
          <p:cNvPr id="1037" name="Group 103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038" name="Rectangle 103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2" name="Rectangle 104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6CF1BEB1-2D75-5595-BB2C-15CA12382B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48900" y="666728"/>
            <a:ext cx="5083185"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51682"/>
      </p:ext>
    </p:extLst>
  </p:cSld>
  <p:clrMapOvr>
    <a:masterClrMapping/>
  </p:clrMapOvr>
  <mc:AlternateContent xmlns:mc="http://schemas.openxmlformats.org/markup-compatibility/2006">
    <mc:Choice xmlns:p14="http://schemas.microsoft.com/office/powerpoint/2010/main" Requires="p14">
      <p:transition p14:dur="0" advTm="17618"/>
    </mc:Choice>
    <mc:Fallback>
      <p:transition advTm="1761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7BB73E-6A59-F8DA-5226-5BEDA4CBA060}"/>
              </a:ext>
            </a:extLst>
          </p:cNvPr>
          <p:cNvSpPr>
            <a:spLocks noGrp="1"/>
          </p:cNvSpPr>
          <p:nvPr>
            <p:ph idx="1"/>
          </p:nvPr>
        </p:nvSpPr>
        <p:spPr>
          <a:xfrm>
            <a:off x="838200" y="1825625"/>
            <a:ext cx="10515600" cy="1920465"/>
          </a:xfrm>
          <a:solidFill>
            <a:srgbClr val="F1B434"/>
          </a:solidFill>
        </p:spPr>
        <p:txBody>
          <a:bodyPr>
            <a:normAutofit/>
          </a:bodyPr>
          <a:lstStyle/>
          <a:p>
            <a:pPr algn="just"/>
            <a:r>
              <a:rPr lang="en-US" sz="2400" b="1" dirty="0" err="1"/>
              <a:t>Paskyrimo</a:t>
            </a:r>
            <a:r>
              <a:rPr lang="en-US" sz="2400" b="1" dirty="0"/>
              <a:t> </a:t>
            </a:r>
            <a:r>
              <a:rPr lang="en-US" sz="2400" b="1" dirty="0" err="1"/>
              <a:t>dokumentas</a:t>
            </a:r>
            <a:r>
              <a:rPr lang="en-US" sz="2400" b="1" dirty="0"/>
              <a:t> </a:t>
            </a:r>
            <a:r>
              <a:rPr lang="en-US" sz="2400" dirty="0"/>
              <a:t>- </a:t>
            </a:r>
            <a:r>
              <a:rPr lang="en-US" sz="2400" dirty="0" err="1"/>
              <a:t>Organizacijos</a:t>
            </a:r>
            <a:r>
              <a:rPr lang="en-US" sz="2400" dirty="0"/>
              <a:t> </a:t>
            </a:r>
            <a:r>
              <a:rPr lang="en-US" sz="2400" dirty="0" err="1"/>
              <a:t>vadovo</a:t>
            </a:r>
            <a:r>
              <a:rPr lang="en-US" sz="2400" dirty="0"/>
              <a:t> </a:t>
            </a:r>
            <a:r>
              <a:rPr lang="en-US" sz="2400" dirty="0" err="1"/>
              <a:t>ar</a:t>
            </a:r>
            <a:r>
              <a:rPr lang="en-US" sz="2400" dirty="0"/>
              <a:t> jo </a:t>
            </a:r>
            <a:r>
              <a:rPr lang="en-US" sz="2400" dirty="0" err="1"/>
              <a:t>įgalioto</a:t>
            </a:r>
            <a:r>
              <a:rPr lang="en-US" sz="2400" dirty="0"/>
              <a:t> </a:t>
            </a:r>
            <a:r>
              <a:rPr lang="en-US" sz="2400" dirty="0" err="1"/>
              <a:t>asmens</a:t>
            </a:r>
            <a:r>
              <a:rPr lang="en-US" sz="2400" dirty="0"/>
              <a:t> </a:t>
            </a:r>
            <a:r>
              <a:rPr lang="en-US" sz="2400" dirty="0" err="1"/>
              <a:t>vidaus</a:t>
            </a:r>
            <a:r>
              <a:rPr lang="en-US" sz="2400" dirty="0"/>
              <a:t> </a:t>
            </a:r>
            <a:r>
              <a:rPr lang="en-US" sz="2400" dirty="0" err="1"/>
              <a:t>teisės</a:t>
            </a:r>
            <a:r>
              <a:rPr lang="en-US" sz="2400" dirty="0"/>
              <a:t> </a:t>
            </a:r>
            <a:r>
              <a:rPr lang="en-US" sz="2400" dirty="0" err="1"/>
              <a:t>aktu</a:t>
            </a:r>
            <a:r>
              <a:rPr lang="en-US" sz="2400" dirty="0"/>
              <a:t> </a:t>
            </a:r>
            <a:r>
              <a:rPr lang="en-US" sz="2400" dirty="0" err="1"/>
              <a:t>ar</a:t>
            </a:r>
            <a:r>
              <a:rPr lang="en-US" sz="2400" dirty="0"/>
              <a:t> </a:t>
            </a:r>
            <a:r>
              <a:rPr lang="en-US" sz="2400" dirty="0" err="1"/>
              <a:t>kitu</a:t>
            </a:r>
            <a:r>
              <a:rPr lang="en-US" sz="2400" dirty="0"/>
              <a:t> </a:t>
            </a:r>
            <a:r>
              <a:rPr lang="en-US" sz="2400" dirty="0" err="1"/>
              <a:t>dokumentu</a:t>
            </a:r>
            <a:r>
              <a:rPr lang="en-US" sz="2400" dirty="0"/>
              <a:t> </a:t>
            </a:r>
            <a:r>
              <a:rPr lang="en-US" sz="2400" dirty="0" err="1"/>
              <a:t>suteikta</a:t>
            </a:r>
            <a:r>
              <a:rPr lang="en-US" sz="2400" dirty="0"/>
              <a:t> </a:t>
            </a:r>
            <a:r>
              <a:rPr lang="en-US" sz="2400" dirty="0" err="1"/>
              <a:t>teisė</a:t>
            </a:r>
            <a:r>
              <a:rPr lang="en-US" sz="2400" dirty="0"/>
              <a:t> </a:t>
            </a:r>
            <a:r>
              <a:rPr lang="en-US" sz="2400" dirty="0" err="1"/>
              <a:t>asmeniui</a:t>
            </a:r>
            <a:r>
              <a:rPr lang="en-US" sz="2400" dirty="0"/>
              <a:t>, </a:t>
            </a:r>
            <a:r>
              <a:rPr lang="en-US" sz="2400" dirty="0" err="1"/>
              <a:t>kuris</a:t>
            </a:r>
            <a:r>
              <a:rPr lang="en-US" sz="2400" dirty="0"/>
              <a:t> </a:t>
            </a:r>
            <a:r>
              <a:rPr lang="en-US" sz="2400" dirty="0" err="1"/>
              <a:t>dalyvauja</a:t>
            </a:r>
            <a:r>
              <a:rPr lang="en-US" sz="2400" dirty="0"/>
              <a:t> </a:t>
            </a:r>
            <a:r>
              <a:rPr lang="en-US" sz="2400" dirty="0" err="1"/>
              <a:t>pirkime</a:t>
            </a:r>
            <a:r>
              <a:rPr lang="en-US" sz="2400" dirty="0"/>
              <a:t> </a:t>
            </a:r>
            <a:r>
              <a:rPr lang="en-US" sz="2400" dirty="0" err="1"/>
              <a:t>ar</a:t>
            </a:r>
            <a:r>
              <a:rPr lang="en-US" sz="2400" dirty="0"/>
              <a:t> </a:t>
            </a:r>
            <a:r>
              <a:rPr lang="en-US" sz="2400" dirty="0" err="1"/>
              <a:t>gali</a:t>
            </a:r>
            <a:r>
              <a:rPr lang="en-US" sz="2400" dirty="0"/>
              <a:t> </a:t>
            </a:r>
            <a:r>
              <a:rPr lang="en-US" sz="2400" dirty="0" err="1"/>
              <a:t>daryti</a:t>
            </a:r>
            <a:r>
              <a:rPr lang="en-US" sz="2400" dirty="0"/>
              <a:t> </a:t>
            </a:r>
            <a:r>
              <a:rPr lang="en-US" sz="2400" dirty="0" err="1"/>
              <a:t>įtaką</a:t>
            </a:r>
            <a:r>
              <a:rPr lang="en-US" sz="2400" dirty="0"/>
              <a:t> jo </a:t>
            </a:r>
            <a:r>
              <a:rPr lang="en-US" sz="2400" dirty="0" err="1"/>
              <a:t>rezultatams</a:t>
            </a:r>
            <a:r>
              <a:rPr lang="en-US" sz="2400" dirty="0"/>
              <a:t>, </a:t>
            </a:r>
            <a:r>
              <a:rPr lang="en-US" sz="2400" dirty="0" err="1"/>
              <a:t>derinti</a:t>
            </a:r>
            <a:r>
              <a:rPr lang="en-US" sz="2400" dirty="0"/>
              <a:t>, </a:t>
            </a:r>
            <a:r>
              <a:rPr lang="en-US" sz="2400" dirty="0" err="1"/>
              <a:t>vizuoti</a:t>
            </a:r>
            <a:r>
              <a:rPr lang="en-US" sz="2400" dirty="0"/>
              <a:t>, </a:t>
            </a:r>
            <a:r>
              <a:rPr lang="en-US" sz="2400" dirty="0" err="1"/>
              <a:t>pasirašyti</a:t>
            </a:r>
            <a:r>
              <a:rPr lang="en-US" sz="2400" dirty="0"/>
              <a:t> </a:t>
            </a:r>
            <a:r>
              <a:rPr lang="en-US" sz="2400" dirty="0" err="1"/>
              <a:t>su</a:t>
            </a:r>
            <a:r>
              <a:rPr lang="en-US" sz="2400" dirty="0"/>
              <a:t> </a:t>
            </a:r>
            <a:r>
              <a:rPr lang="en-US" sz="2400" dirty="0" err="1"/>
              <a:t>pirkimu</a:t>
            </a:r>
            <a:r>
              <a:rPr lang="en-US" sz="2400" dirty="0"/>
              <a:t> </a:t>
            </a:r>
            <a:r>
              <a:rPr lang="en-US" sz="2400" dirty="0" err="1"/>
              <a:t>susijusius</a:t>
            </a:r>
            <a:r>
              <a:rPr lang="en-US" sz="2400" dirty="0"/>
              <a:t> </a:t>
            </a:r>
            <a:r>
              <a:rPr lang="en-US" sz="2400" dirty="0" err="1"/>
              <a:t>dokumentus</a:t>
            </a:r>
            <a:r>
              <a:rPr lang="en-US" sz="2400" dirty="0"/>
              <a:t>, </a:t>
            </a:r>
            <a:r>
              <a:rPr lang="en-US" sz="2400" dirty="0" err="1"/>
              <a:t>vykdyti</a:t>
            </a:r>
            <a:r>
              <a:rPr lang="en-US" sz="2400" dirty="0"/>
              <a:t> </a:t>
            </a:r>
            <a:r>
              <a:rPr lang="en-US" sz="2400" dirty="0" err="1"/>
              <a:t>pirkimą</a:t>
            </a:r>
            <a:r>
              <a:rPr lang="en-US" sz="2400" dirty="0"/>
              <a:t> </a:t>
            </a:r>
            <a:r>
              <a:rPr lang="en-US" sz="2400" dirty="0" err="1"/>
              <a:t>ir</a:t>
            </a:r>
            <a:r>
              <a:rPr lang="en-US" sz="2400" dirty="0"/>
              <a:t> (</a:t>
            </a:r>
            <a:r>
              <a:rPr lang="en-US" sz="2400" dirty="0" err="1"/>
              <a:t>ar</a:t>
            </a:r>
            <a:r>
              <a:rPr lang="en-US" sz="2400" dirty="0"/>
              <a:t>) </a:t>
            </a:r>
            <a:r>
              <a:rPr lang="en-US" sz="2400" dirty="0" err="1"/>
              <a:t>atlikti</a:t>
            </a:r>
            <a:r>
              <a:rPr lang="en-US" sz="2400" dirty="0"/>
              <a:t> kitas </a:t>
            </a:r>
            <a:r>
              <a:rPr lang="en-US" sz="2400" dirty="0" err="1"/>
              <a:t>su</a:t>
            </a:r>
            <a:r>
              <a:rPr lang="en-US" sz="2400" dirty="0"/>
              <a:t> </a:t>
            </a:r>
            <a:r>
              <a:rPr lang="en-US" sz="2400" dirty="0" err="1"/>
              <a:t>pirkimu</a:t>
            </a:r>
            <a:r>
              <a:rPr lang="en-US" sz="2400" dirty="0"/>
              <a:t> </a:t>
            </a:r>
            <a:r>
              <a:rPr lang="en-US" sz="2400" dirty="0" err="1"/>
              <a:t>susijusias</a:t>
            </a:r>
            <a:r>
              <a:rPr lang="en-US" sz="2400" dirty="0"/>
              <a:t> </a:t>
            </a:r>
            <a:r>
              <a:rPr lang="en-US" sz="2400" dirty="0" err="1"/>
              <a:t>funkcijas</a:t>
            </a:r>
            <a:r>
              <a:rPr lang="en-US" sz="2400" dirty="0"/>
              <a:t> (</a:t>
            </a:r>
            <a:r>
              <a:rPr lang="en-US" sz="2400" dirty="0" err="1"/>
              <a:t>nepriklausomai</a:t>
            </a:r>
            <a:r>
              <a:rPr lang="en-US" sz="2400" dirty="0"/>
              <a:t>, </a:t>
            </a:r>
            <a:r>
              <a:rPr lang="en-US" sz="2400" dirty="0" err="1"/>
              <a:t>ar</a:t>
            </a:r>
            <a:r>
              <a:rPr lang="en-US" sz="2400" dirty="0"/>
              <a:t> </a:t>
            </a:r>
            <a:r>
              <a:rPr lang="en-US" sz="2400" dirty="0" err="1"/>
              <a:t>funkcijos</a:t>
            </a:r>
            <a:r>
              <a:rPr lang="en-US" sz="2400" dirty="0"/>
              <a:t> </a:t>
            </a:r>
            <a:r>
              <a:rPr lang="en-US" sz="2400" dirty="0" err="1"/>
              <a:t>atliekamos</a:t>
            </a:r>
            <a:r>
              <a:rPr lang="en-US" sz="2400" dirty="0"/>
              <a:t> </a:t>
            </a:r>
            <a:r>
              <a:rPr lang="en-US" sz="2400" dirty="0" err="1"/>
              <a:t>žodžiu</a:t>
            </a:r>
            <a:r>
              <a:rPr lang="en-US" sz="2400" dirty="0"/>
              <a:t> </a:t>
            </a:r>
            <a:r>
              <a:rPr lang="en-US" sz="2400" dirty="0" err="1"/>
              <a:t>ar</a:t>
            </a:r>
            <a:r>
              <a:rPr lang="en-US" sz="2400" dirty="0"/>
              <a:t> </a:t>
            </a:r>
            <a:r>
              <a:rPr lang="en-US" sz="2400" dirty="0" err="1"/>
              <a:t>raštu</a:t>
            </a:r>
            <a:r>
              <a:rPr lang="en-US" sz="2400" dirty="0"/>
              <a:t>). </a:t>
            </a:r>
            <a:endParaRPr lang="en-GB" sz="2400" dirty="0"/>
          </a:p>
          <a:p>
            <a:endParaRPr lang="en-US" dirty="0"/>
          </a:p>
        </p:txBody>
      </p:sp>
      <p:sp>
        <p:nvSpPr>
          <p:cNvPr id="6" name="Object 1">
            <a:extLst>
              <a:ext uri="{FF2B5EF4-FFF2-40B4-BE49-F238E27FC236}">
                <a16:creationId xmlns:a16="http://schemas.microsoft.com/office/drawing/2014/main" id="{D6DE62F5-6226-2422-BDBB-5923E393B47D}"/>
              </a:ext>
            </a:extLst>
          </p:cNvPr>
          <p:cNvSpPr/>
          <p:nvPr/>
        </p:nvSpPr>
        <p:spPr>
          <a:xfrm>
            <a:off x="0" y="-68826"/>
            <a:ext cx="12188955" cy="1228418"/>
          </a:xfrm>
          <a:prstGeom prst="rect">
            <a:avLst/>
          </a:prstGeom>
          <a:solidFill>
            <a:srgbClr val="F1B434"/>
          </a:solidFill>
        </p:spPr>
        <p:txBody>
          <a:bodyPr anchor="ctr"/>
          <a:lstStyle/>
          <a:p>
            <a:r>
              <a:rPr lang="en-US" sz="3200" dirty="0" err="1"/>
              <a:t>Paskyrimo</a:t>
            </a:r>
            <a:r>
              <a:rPr lang="en-US" sz="3200" dirty="0"/>
              <a:t> </a:t>
            </a:r>
            <a:r>
              <a:rPr lang="en-US" sz="3200" dirty="0" err="1"/>
              <a:t>dokumentas</a:t>
            </a:r>
            <a:endParaRPr lang="lt-LT" sz="3200" dirty="0"/>
          </a:p>
        </p:txBody>
      </p:sp>
      <p:sp>
        <p:nvSpPr>
          <p:cNvPr id="7" name="Content Placeholder 2">
            <a:extLst>
              <a:ext uri="{FF2B5EF4-FFF2-40B4-BE49-F238E27FC236}">
                <a16:creationId xmlns:a16="http://schemas.microsoft.com/office/drawing/2014/main" id="{011B387D-F090-0B6C-13ED-BEFA7B598C14}"/>
              </a:ext>
            </a:extLst>
          </p:cNvPr>
          <p:cNvSpPr txBox="1">
            <a:spLocks/>
          </p:cNvSpPr>
          <p:nvPr/>
        </p:nvSpPr>
        <p:spPr>
          <a:xfrm>
            <a:off x="838200" y="4178711"/>
            <a:ext cx="10350910" cy="1229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lt-LT" sz="2000" dirty="0"/>
              <a:t>Įprastai organizacijoje paskyrimo dokumentas yra organizacijos vadovo ar jo įgalioto asmens įsakymas, kuriuo paskiriamas konkretus asmuo eiti tam tikras funkcijas, bet tai gali būti ir kitas vidaus teisės aktas ar kitas dokumentas, pavyzdžiui potvarkis, darbo sutartis ir kt.</a:t>
            </a:r>
            <a:endParaRPr lang="en-US" sz="2000" dirty="0"/>
          </a:p>
          <a:p>
            <a:endParaRPr lang="en-US" dirty="0"/>
          </a:p>
          <a:p>
            <a:pPr marL="0" indent="0">
              <a:buNone/>
            </a:pPr>
            <a:endParaRPr lang="en-GB" dirty="0"/>
          </a:p>
          <a:p>
            <a:endParaRPr lang="en-US" dirty="0"/>
          </a:p>
        </p:txBody>
      </p:sp>
    </p:spTree>
    <p:extLst>
      <p:ext uri="{BB962C8B-B14F-4D97-AF65-F5344CB8AC3E}">
        <p14:creationId xmlns:p14="http://schemas.microsoft.com/office/powerpoint/2010/main" val="2034393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CE372-8562-3A31-CFF9-14BA815C23C1}"/>
              </a:ext>
            </a:extLst>
          </p:cNvPr>
          <p:cNvSpPr>
            <a:spLocks noGrp="1"/>
          </p:cNvSpPr>
          <p:nvPr>
            <p:ph idx="1"/>
          </p:nvPr>
        </p:nvSpPr>
        <p:spPr>
          <a:xfrm>
            <a:off x="412955" y="1396181"/>
            <a:ext cx="4837472" cy="3795251"/>
          </a:xfrm>
        </p:spPr>
        <p:txBody>
          <a:bodyPr>
            <a:noAutofit/>
          </a:bodyPr>
          <a:lstStyle/>
          <a:p>
            <a:pPr>
              <a:lnSpc>
                <a:spcPct val="100000"/>
              </a:lnSpc>
              <a:spcBef>
                <a:spcPts val="0"/>
              </a:spcBef>
            </a:pPr>
            <a:r>
              <a:rPr lang="lt-LT" sz="2000" b="1" dirty="0"/>
              <a:t>Konfidencialumo pasižadėjimas</a:t>
            </a:r>
          </a:p>
          <a:p>
            <a:pPr>
              <a:lnSpc>
                <a:spcPct val="100000"/>
              </a:lnSpc>
              <a:spcBef>
                <a:spcPts val="0"/>
              </a:spcBef>
            </a:pPr>
            <a:endParaRPr lang="lt-LT" sz="2000" b="1" dirty="0"/>
          </a:p>
          <a:p>
            <a:pPr>
              <a:lnSpc>
                <a:spcPct val="100000"/>
              </a:lnSpc>
              <a:spcBef>
                <a:spcPts val="0"/>
              </a:spcBef>
            </a:pPr>
            <a:r>
              <a:rPr lang="lt-LT" sz="2000" b="1" dirty="0"/>
              <a:t>Nešališkumo deklaracija </a:t>
            </a:r>
            <a:r>
              <a:rPr lang="lt-LT" sz="2000" dirty="0"/>
              <a:t>(pildymas privalomas tik tiems, kam neprivaloma deklaruoti privačių interesų pagal Lietuvos Respublikos viešųjų ir privačių interesų derinimo įstatyme nustatytą tvarką (VPĮ 21 str. 2 d.).</a:t>
            </a:r>
          </a:p>
          <a:p>
            <a:pPr marL="0" indent="0">
              <a:lnSpc>
                <a:spcPct val="100000"/>
              </a:lnSpc>
              <a:spcBef>
                <a:spcPts val="0"/>
              </a:spcBef>
              <a:buNone/>
            </a:pPr>
            <a:endParaRPr lang="lt-LT" sz="2000" dirty="0"/>
          </a:p>
          <a:p>
            <a:pPr>
              <a:lnSpc>
                <a:spcPct val="100000"/>
              </a:lnSpc>
              <a:spcBef>
                <a:spcPts val="0"/>
              </a:spcBef>
            </a:pPr>
            <a:r>
              <a:rPr lang="lt-LT" sz="2000" b="1" dirty="0"/>
              <a:t>Interesų deklaravimas</a:t>
            </a:r>
            <a:endParaRPr lang="en-US" sz="2000" b="1" dirty="0"/>
          </a:p>
        </p:txBody>
      </p:sp>
      <p:sp>
        <p:nvSpPr>
          <p:cNvPr id="6" name="Object 1">
            <a:extLst>
              <a:ext uri="{FF2B5EF4-FFF2-40B4-BE49-F238E27FC236}">
                <a16:creationId xmlns:a16="http://schemas.microsoft.com/office/drawing/2014/main" id="{38E379F3-F1D0-C405-2A29-C5731033823C}"/>
              </a:ext>
            </a:extLst>
          </p:cNvPr>
          <p:cNvSpPr/>
          <p:nvPr/>
        </p:nvSpPr>
        <p:spPr>
          <a:xfrm>
            <a:off x="-574" y="0"/>
            <a:ext cx="12188955" cy="1228418"/>
          </a:xfrm>
          <a:prstGeom prst="rect">
            <a:avLst/>
          </a:prstGeom>
          <a:solidFill>
            <a:srgbClr val="F1B434"/>
          </a:solidFill>
        </p:spPr>
        <p:txBody>
          <a:bodyPr anchor="ctr"/>
          <a:lstStyle/>
          <a:p>
            <a:r>
              <a:rPr lang="lt-LT" sz="3200" dirty="0"/>
              <a:t>Konfidencialumo pasižadėjimo ir nešališkumo deklaracijos pasirašymas</a:t>
            </a:r>
          </a:p>
        </p:txBody>
      </p:sp>
      <p:pic>
        <p:nvPicPr>
          <p:cNvPr id="12" name="drawing">
            <a:extLst>
              <a:ext uri="{FF2B5EF4-FFF2-40B4-BE49-F238E27FC236}">
                <a16:creationId xmlns:a16="http://schemas.microsoft.com/office/drawing/2014/main" id="{1CF5F68C-A24D-6953-8EE2-12537CBBB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427" y="1317523"/>
            <a:ext cx="6937954" cy="5398238"/>
          </a:xfrm>
          <a:prstGeom prst="rect">
            <a:avLst/>
          </a:prstGeom>
        </p:spPr>
      </p:pic>
    </p:spTree>
    <p:extLst>
      <p:ext uri="{BB962C8B-B14F-4D97-AF65-F5344CB8AC3E}">
        <p14:creationId xmlns:p14="http://schemas.microsoft.com/office/powerpoint/2010/main" val="181741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B07A0-BDC4-E87D-C473-9D59FD066AF5}"/>
              </a:ext>
            </a:extLst>
          </p:cNvPr>
          <p:cNvSpPr>
            <a:spLocks noGrp="1"/>
          </p:cNvSpPr>
          <p:nvPr>
            <p:ph idx="1"/>
          </p:nvPr>
        </p:nvSpPr>
        <p:spPr>
          <a:xfrm>
            <a:off x="838200" y="1825626"/>
            <a:ext cx="10515600" cy="2284258"/>
          </a:xfrm>
          <a:noFill/>
        </p:spPr>
        <p:txBody>
          <a:bodyPr>
            <a:noAutofit/>
          </a:bodyPr>
          <a:lstStyle/>
          <a:p>
            <a:pPr marL="0" indent="0">
              <a:lnSpc>
                <a:spcPct val="100000"/>
              </a:lnSpc>
              <a:buNone/>
            </a:pPr>
            <a:r>
              <a:rPr lang="en-US" sz="2000" b="1" dirty="0" err="1"/>
              <a:t>Pirkimo</a:t>
            </a:r>
            <a:r>
              <a:rPr lang="en-US" sz="2000" b="1" dirty="0"/>
              <a:t> </a:t>
            </a:r>
            <a:r>
              <a:rPr lang="en-US" sz="2000" b="1" dirty="0" err="1"/>
              <a:t>iniciatorius</a:t>
            </a:r>
            <a:r>
              <a:rPr lang="lt-LT" sz="2000" b="1" dirty="0"/>
              <a:t>:</a:t>
            </a:r>
            <a:r>
              <a:rPr lang="en-US" sz="2000" dirty="0"/>
              <a:t> </a:t>
            </a:r>
            <a:endParaRPr lang="lt-LT" sz="2000" dirty="0"/>
          </a:p>
          <a:p>
            <a:pPr>
              <a:lnSpc>
                <a:spcPct val="100000"/>
              </a:lnSpc>
              <a:buFont typeface="Wingdings" panose="05000000000000000000" pitchFamily="2" charset="2"/>
              <a:buChar char="ü"/>
            </a:pPr>
            <a:r>
              <a:rPr lang="lt-LT" sz="2000" dirty="0"/>
              <a:t>D</a:t>
            </a:r>
            <a:r>
              <a:rPr lang="en-US" sz="2000" dirty="0" err="1"/>
              <a:t>ažnu</a:t>
            </a:r>
            <a:r>
              <a:rPr lang="en-US" sz="2000" dirty="0"/>
              <a:t> </a:t>
            </a:r>
            <a:r>
              <a:rPr lang="en-US" sz="2000" dirty="0" err="1"/>
              <a:t>atveju</a:t>
            </a:r>
            <a:r>
              <a:rPr lang="en-US" sz="2000" dirty="0"/>
              <a:t> </a:t>
            </a:r>
            <a:r>
              <a:rPr lang="en-US" sz="2000" dirty="0" err="1"/>
              <a:t>atli</a:t>
            </a:r>
            <a:r>
              <a:rPr lang="lt-LT" sz="2000" dirty="0"/>
              <a:t>e</a:t>
            </a:r>
            <a:r>
              <a:rPr lang="en-US" sz="2000" dirty="0"/>
              <a:t>k</a:t>
            </a:r>
            <a:r>
              <a:rPr lang="lt-LT" sz="2000" dirty="0"/>
              <a:t>a</a:t>
            </a:r>
            <a:r>
              <a:rPr lang="en-US" sz="2000" dirty="0"/>
              <a:t> </a:t>
            </a:r>
            <a:r>
              <a:rPr lang="en-US" sz="2000" dirty="0" err="1"/>
              <a:t>rinkos</a:t>
            </a:r>
            <a:r>
              <a:rPr lang="en-US" sz="2000" dirty="0"/>
              <a:t> </a:t>
            </a:r>
            <a:r>
              <a:rPr lang="en-US" sz="2000" dirty="0" err="1"/>
              <a:t>tyrimą</a:t>
            </a:r>
            <a:r>
              <a:rPr lang="lt-LT" sz="2000" dirty="0"/>
              <a:t>;</a:t>
            </a:r>
          </a:p>
          <a:p>
            <a:pPr>
              <a:lnSpc>
                <a:spcPct val="100000"/>
              </a:lnSpc>
              <a:buFont typeface="Wingdings" panose="05000000000000000000" pitchFamily="2" charset="2"/>
              <a:buChar char="ü"/>
            </a:pPr>
            <a:r>
              <a:rPr lang="lt-LT" sz="2000" dirty="0"/>
              <a:t>P</a:t>
            </a:r>
            <a:r>
              <a:rPr lang="en-US" sz="2000" dirty="0" err="1"/>
              <a:t>eržiūr</a:t>
            </a:r>
            <a:r>
              <a:rPr lang="lt-LT" sz="2000" dirty="0"/>
              <a:t>i</a:t>
            </a:r>
            <a:r>
              <a:rPr lang="en-US" sz="2000" dirty="0"/>
              <a:t> </a:t>
            </a:r>
            <a:r>
              <a:rPr lang="en-US" sz="2000" dirty="0" err="1"/>
              <a:t>galiojančių</a:t>
            </a:r>
            <a:r>
              <a:rPr lang="en-US" sz="2000" dirty="0"/>
              <a:t> </a:t>
            </a:r>
            <a:r>
              <a:rPr lang="en-US" sz="2000" dirty="0" err="1"/>
              <a:t>sutarčių</a:t>
            </a:r>
            <a:r>
              <a:rPr lang="en-US" sz="2000" dirty="0"/>
              <a:t> </a:t>
            </a:r>
            <a:r>
              <a:rPr lang="en-US" sz="2000" dirty="0" err="1"/>
              <a:t>vertes</a:t>
            </a:r>
            <a:r>
              <a:rPr lang="en-US" sz="2000" dirty="0"/>
              <a:t> </a:t>
            </a:r>
            <a:r>
              <a:rPr lang="en-US" sz="2000" dirty="0" err="1"/>
              <a:t>ir</a:t>
            </a:r>
            <a:r>
              <a:rPr lang="en-US" sz="2000" dirty="0"/>
              <a:t> terminus </a:t>
            </a:r>
            <a:r>
              <a:rPr lang="en-US" sz="2000" dirty="0" err="1"/>
              <a:t>bei</a:t>
            </a:r>
            <a:r>
              <a:rPr lang="en-US" sz="2000" dirty="0"/>
              <a:t>, </a:t>
            </a:r>
            <a:r>
              <a:rPr lang="en-US" sz="2000" dirty="0" err="1"/>
              <a:t>esant</a:t>
            </a:r>
            <a:r>
              <a:rPr lang="en-US" sz="2000" dirty="0"/>
              <a:t> po</a:t>
            </a:r>
            <a:r>
              <a:rPr lang="lt-LT" sz="2000" dirty="0"/>
              <a:t>r</a:t>
            </a:r>
            <a:r>
              <a:rPr lang="en-US" sz="2000" dirty="0" err="1"/>
              <a:t>eikiui</a:t>
            </a:r>
            <a:r>
              <a:rPr lang="en-US" sz="2000" dirty="0"/>
              <a:t>, </a:t>
            </a:r>
            <a:r>
              <a:rPr lang="en-US" sz="2000" dirty="0" err="1"/>
              <a:t>įvertint</a:t>
            </a:r>
            <a:r>
              <a:rPr lang="lt-LT" sz="2000" dirty="0"/>
              <a:t>a</a:t>
            </a:r>
            <a:r>
              <a:rPr lang="en-US" sz="2000" dirty="0"/>
              <a:t> </a:t>
            </a:r>
            <a:r>
              <a:rPr lang="en-US" sz="2000" dirty="0" err="1"/>
              <a:t>galimybę</a:t>
            </a:r>
            <a:r>
              <a:rPr lang="en-US" sz="2000" dirty="0"/>
              <a:t> </a:t>
            </a:r>
            <a:r>
              <a:rPr lang="en-US" sz="2000" dirty="0" err="1"/>
              <a:t>pratęsti</a:t>
            </a:r>
            <a:r>
              <a:rPr lang="en-US" sz="2000" dirty="0"/>
              <a:t> </a:t>
            </a:r>
            <a:r>
              <a:rPr lang="en-US" sz="2000" dirty="0" err="1"/>
              <a:t>galiojančių</a:t>
            </a:r>
            <a:r>
              <a:rPr lang="en-US" sz="2000" dirty="0"/>
              <a:t> </a:t>
            </a:r>
            <a:r>
              <a:rPr lang="en-US" sz="2000" dirty="0" err="1"/>
              <a:t>sutarčių</a:t>
            </a:r>
            <a:r>
              <a:rPr lang="en-US" sz="2000" dirty="0"/>
              <a:t> terminus</a:t>
            </a:r>
            <a:r>
              <a:rPr lang="lt-LT" sz="2000" dirty="0"/>
              <a:t>;</a:t>
            </a:r>
          </a:p>
          <a:p>
            <a:pPr>
              <a:lnSpc>
                <a:spcPct val="100000"/>
              </a:lnSpc>
              <a:buFont typeface="Wingdings" panose="05000000000000000000" pitchFamily="2" charset="2"/>
              <a:buChar char="ü"/>
            </a:pPr>
            <a:r>
              <a:rPr lang="lt-LT" sz="2000" dirty="0"/>
              <a:t>U</a:t>
            </a:r>
            <a:r>
              <a:rPr lang="en-US" sz="2000" dirty="0" err="1"/>
              <a:t>žpildo</a:t>
            </a:r>
            <a:r>
              <a:rPr lang="en-US" sz="2000" dirty="0"/>
              <a:t> </a:t>
            </a:r>
            <a:r>
              <a:rPr lang="en-US" sz="2000" dirty="0" err="1"/>
              <a:t>poreikio</a:t>
            </a:r>
            <a:r>
              <a:rPr lang="en-US" sz="2000" dirty="0"/>
              <a:t> </a:t>
            </a:r>
            <a:r>
              <a:rPr lang="en-US" sz="2000" dirty="0" err="1"/>
              <a:t>sąrašą</a:t>
            </a:r>
            <a:r>
              <a:rPr lang="lt-LT" sz="2000" dirty="0"/>
              <a:t> pagal perkančiosios organizacijos patvirtintą pavyzdinę formą ir pateikia atsakingam asmeniui.</a:t>
            </a:r>
          </a:p>
          <a:p>
            <a:endParaRPr lang="lt-LT" sz="2000" dirty="0"/>
          </a:p>
          <a:p>
            <a:pPr marL="0" indent="0">
              <a:buNone/>
            </a:pPr>
            <a:endParaRPr lang="lt-LT" sz="2000" dirty="0"/>
          </a:p>
          <a:p>
            <a:pPr marL="0" indent="0">
              <a:buNone/>
            </a:pPr>
            <a:endParaRPr lang="lt-LT" sz="2000" dirty="0"/>
          </a:p>
          <a:p>
            <a:endParaRPr lang="lt-LT" sz="2000" dirty="0"/>
          </a:p>
        </p:txBody>
      </p:sp>
      <p:sp>
        <p:nvSpPr>
          <p:cNvPr id="6" name="Object 1">
            <a:extLst>
              <a:ext uri="{FF2B5EF4-FFF2-40B4-BE49-F238E27FC236}">
                <a16:creationId xmlns:a16="http://schemas.microsoft.com/office/drawing/2014/main" id="{DC69603A-EB72-2D01-5A66-3F41A28E6A34}"/>
              </a:ext>
            </a:extLst>
          </p:cNvPr>
          <p:cNvSpPr/>
          <p:nvPr/>
        </p:nvSpPr>
        <p:spPr>
          <a:xfrm>
            <a:off x="-574" y="0"/>
            <a:ext cx="12188955" cy="1228418"/>
          </a:xfrm>
          <a:prstGeom prst="rect">
            <a:avLst/>
          </a:prstGeom>
          <a:solidFill>
            <a:srgbClr val="F1B434"/>
          </a:solidFill>
        </p:spPr>
        <p:txBody>
          <a:bodyPr anchor="ctr"/>
          <a:lstStyle/>
          <a:p>
            <a:r>
              <a:rPr lang="en-US" sz="3200" dirty="0" err="1"/>
              <a:t>Prekių</a:t>
            </a:r>
            <a:r>
              <a:rPr lang="en-US" sz="3200" dirty="0"/>
              <a:t>, </a:t>
            </a:r>
            <a:r>
              <a:rPr lang="en-US" sz="3200" dirty="0" err="1"/>
              <a:t>paslaugų</a:t>
            </a:r>
            <a:r>
              <a:rPr lang="en-US" sz="3200" dirty="0"/>
              <a:t> </a:t>
            </a:r>
            <a:r>
              <a:rPr lang="en-US" sz="3200" dirty="0" err="1"/>
              <a:t>ir</a:t>
            </a:r>
            <a:r>
              <a:rPr lang="en-US" sz="3200" dirty="0"/>
              <a:t> (</a:t>
            </a:r>
            <a:r>
              <a:rPr lang="en-US" sz="3200" dirty="0" err="1"/>
              <a:t>ar</a:t>
            </a:r>
            <a:r>
              <a:rPr lang="en-US" sz="3200" dirty="0"/>
              <a:t>) </a:t>
            </a:r>
            <a:r>
              <a:rPr lang="en-US" sz="3200" dirty="0" err="1"/>
              <a:t>darbų</a:t>
            </a:r>
            <a:r>
              <a:rPr lang="en-US" sz="3200" dirty="0"/>
              <a:t> </a:t>
            </a:r>
            <a:r>
              <a:rPr lang="en-US" sz="3200" dirty="0" err="1"/>
              <a:t>poreikio</a:t>
            </a:r>
            <a:r>
              <a:rPr lang="en-US" sz="3200" dirty="0"/>
              <a:t> </a:t>
            </a:r>
            <a:r>
              <a:rPr lang="en-US" sz="3200" dirty="0" err="1"/>
              <a:t>formavimo</a:t>
            </a:r>
            <a:r>
              <a:rPr lang="en-US" sz="3200" dirty="0"/>
              <a:t> </a:t>
            </a:r>
            <a:r>
              <a:rPr lang="en-US" sz="3200" dirty="0" err="1"/>
              <a:t>etapas</a:t>
            </a:r>
            <a:endParaRPr lang="lt-LT" sz="3200" dirty="0"/>
          </a:p>
        </p:txBody>
      </p:sp>
      <p:sp>
        <p:nvSpPr>
          <p:cNvPr id="7" name="Content Placeholder 2">
            <a:extLst>
              <a:ext uri="{FF2B5EF4-FFF2-40B4-BE49-F238E27FC236}">
                <a16:creationId xmlns:a16="http://schemas.microsoft.com/office/drawing/2014/main" id="{D2AB8199-38DE-C0EE-CF3B-58CB0017FF00}"/>
              </a:ext>
            </a:extLst>
          </p:cNvPr>
          <p:cNvSpPr txBox="1">
            <a:spLocks/>
          </p:cNvSpPr>
          <p:nvPr/>
        </p:nvSpPr>
        <p:spPr>
          <a:xfrm>
            <a:off x="390833" y="5093109"/>
            <a:ext cx="10515600" cy="1022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lt-LT" sz="2000" b="1" dirty="0"/>
              <a:t>Blogoji praktika </a:t>
            </a:r>
            <a:r>
              <a:rPr lang="lt-LT" sz="2000" dirty="0"/>
              <a:t>– kai perkančioji organizacija neturi jokios pavyzdinės formos ir poreikis teikiamas el. paštu ar pan.</a:t>
            </a:r>
          </a:p>
          <a:p>
            <a:pPr>
              <a:buFont typeface="Wingdings" panose="05000000000000000000" pitchFamily="2" charset="2"/>
              <a:buChar char="Ø"/>
            </a:pPr>
            <a:endParaRPr lang="en-US" dirty="0"/>
          </a:p>
          <a:p>
            <a:pPr marL="0" indent="0">
              <a:buNone/>
            </a:pPr>
            <a:endParaRPr lang="en-US" dirty="0"/>
          </a:p>
        </p:txBody>
      </p:sp>
    </p:spTree>
    <p:extLst>
      <p:ext uri="{BB962C8B-B14F-4D97-AF65-F5344CB8AC3E}">
        <p14:creationId xmlns:p14="http://schemas.microsoft.com/office/powerpoint/2010/main" val="132811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AA01F-DE1C-520D-E26B-B662157BEB04}"/>
              </a:ext>
            </a:extLst>
          </p:cNvPr>
          <p:cNvSpPr>
            <a:spLocks noGrp="1"/>
          </p:cNvSpPr>
          <p:nvPr>
            <p:ph idx="1"/>
          </p:nvPr>
        </p:nvSpPr>
        <p:spPr>
          <a:xfrm>
            <a:off x="673510" y="1543665"/>
            <a:ext cx="10515600" cy="3156154"/>
          </a:xfrm>
        </p:spPr>
        <p:txBody>
          <a:bodyPr>
            <a:normAutofit fontScale="55000" lnSpcReduction="20000"/>
          </a:bodyPr>
          <a:lstStyle/>
          <a:p>
            <a:pPr marL="0" indent="0">
              <a:buNone/>
            </a:pPr>
            <a:endParaRPr lang="lt-LT" sz="3300" dirty="0"/>
          </a:p>
          <a:p>
            <a:r>
              <a:rPr lang="en-US" sz="3300" dirty="0" err="1"/>
              <a:t>Dirbtinio</a:t>
            </a:r>
            <a:r>
              <a:rPr lang="en-US" sz="3300" dirty="0"/>
              <a:t> </a:t>
            </a:r>
            <a:r>
              <a:rPr lang="en-US" sz="3300" dirty="0" err="1"/>
              <a:t>skaidymo</a:t>
            </a:r>
            <a:r>
              <a:rPr lang="en-US" sz="3300" dirty="0"/>
              <a:t> </a:t>
            </a:r>
            <a:r>
              <a:rPr lang="en-US" sz="3300" dirty="0" err="1"/>
              <a:t>požymiai</a:t>
            </a:r>
            <a:r>
              <a:rPr lang="en-US" sz="3300" dirty="0"/>
              <a:t> </a:t>
            </a:r>
            <a:r>
              <a:rPr lang="en-US" sz="3300" dirty="0" err="1"/>
              <a:t>galėtų</a:t>
            </a:r>
            <a:r>
              <a:rPr lang="en-US" sz="3300" dirty="0"/>
              <a:t> </a:t>
            </a:r>
            <a:r>
              <a:rPr lang="en-US" sz="3300" dirty="0" err="1"/>
              <a:t>būti</a:t>
            </a:r>
            <a:r>
              <a:rPr lang="en-US" sz="3300" dirty="0"/>
              <a:t>, </a:t>
            </a:r>
            <a:r>
              <a:rPr lang="en-US" sz="3300" b="1" dirty="0" err="1"/>
              <a:t>pavyzdžiui</a:t>
            </a:r>
            <a:r>
              <a:rPr lang="en-US" sz="3300" dirty="0"/>
              <a:t>:</a:t>
            </a:r>
            <a:endParaRPr lang="lt-LT" sz="3300" dirty="0"/>
          </a:p>
          <a:p>
            <a:pPr indent="360000">
              <a:buFont typeface="Wingdings" panose="05000000000000000000" pitchFamily="2" charset="2"/>
              <a:buChar char="Ø"/>
            </a:pPr>
            <a:r>
              <a:rPr lang="en-US" sz="3300" dirty="0" err="1"/>
              <a:t>perkančiosios</a:t>
            </a:r>
            <a:r>
              <a:rPr lang="en-US" sz="3300" dirty="0"/>
              <a:t> </a:t>
            </a:r>
            <a:r>
              <a:rPr lang="en-US" sz="3300" dirty="0" err="1"/>
              <a:t>organizacijos</a:t>
            </a:r>
            <a:r>
              <a:rPr lang="en-US" sz="3300" dirty="0"/>
              <a:t> </a:t>
            </a:r>
            <a:r>
              <a:rPr lang="en-US" sz="3300" dirty="0" err="1"/>
              <a:t>apskaičiuota</a:t>
            </a:r>
            <a:r>
              <a:rPr lang="en-US" sz="3300" dirty="0"/>
              <a:t> </a:t>
            </a:r>
            <a:r>
              <a:rPr lang="en-US" sz="3300" dirty="0" err="1"/>
              <a:t>pirkimo</a:t>
            </a:r>
            <a:r>
              <a:rPr lang="en-US" sz="3300" dirty="0"/>
              <a:t> </a:t>
            </a:r>
            <a:r>
              <a:rPr lang="en-US" sz="3300" dirty="0" err="1"/>
              <a:t>vertė</a:t>
            </a:r>
            <a:r>
              <a:rPr lang="en-US" sz="3300" dirty="0"/>
              <a:t> </a:t>
            </a:r>
            <a:r>
              <a:rPr lang="en-US" sz="3300" dirty="0" err="1"/>
              <a:t>viršija</a:t>
            </a:r>
            <a:r>
              <a:rPr lang="en-US" sz="3300" dirty="0"/>
              <a:t> </a:t>
            </a:r>
            <a:r>
              <a:rPr lang="en-US" sz="3300" dirty="0" err="1"/>
              <a:t>tarptautinio</a:t>
            </a:r>
            <a:r>
              <a:rPr lang="en-US" sz="3300" dirty="0"/>
              <a:t> </a:t>
            </a:r>
            <a:r>
              <a:rPr lang="en-US" sz="3300" dirty="0" err="1"/>
              <a:t>pirkimo</a:t>
            </a:r>
            <a:r>
              <a:rPr lang="en-US" sz="3300" dirty="0"/>
              <a:t> </a:t>
            </a:r>
            <a:r>
              <a:rPr lang="en-US" sz="3300" dirty="0" err="1"/>
              <a:t>vertės</a:t>
            </a:r>
            <a:r>
              <a:rPr lang="en-US" sz="3300" dirty="0"/>
              <a:t> </a:t>
            </a:r>
            <a:r>
              <a:rPr lang="en-US" sz="3300" dirty="0" err="1"/>
              <a:t>ribą</a:t>
            </a:r>
            <a:r>
              <a:rPr lang="en-US" sz="3300" dirty="0"/>
              <a:t> </a:t>
            </a:r>
            <a:r>
              <a:rPr lang="en-US" sz="3300" dirty="0" err="1"/>
              <a:t>ar</a:t>
            </a:r>
            <a:r>
              <a:rPr lang="en-US" sz="3300" dirty="0"/>
              <a:t> </a:t>
            </a:r>
            <a:r>
              <a:rPr lang="en-US" sz="3300" dirty="0" err="1"/>
              <a:t>mažos</a:t>
            </a:r>
            <a:r>
              <a:rPr lang="en-US" sz="3300" dirty="0"/>
              <a:t> </a:t>
            </a:r>
            <a:r>
              <a:rPr lang="en-US" sz="3300" dirty="0" err="1"/>
              <a:t>vertės</a:t>
            </a:r>
            <a:r>
              <a:rPr lang="en-US" sz="3300" dirty="0"/>
              <a:t> </a:t>
            </a:r>
            <a:r>
              <a:rPr lang="en-US" sz="3300" dirty="0" err="1"/>
              <a:t>pirkimo</a:t>
            </a:r>
            <a:r>
              <a:rPr lang="en-US" sz="3300" dirty="0"/>
              <a:t> </a:t>
            </a:r>
            <a:r>
              <a:rPr lang="en-US" sz="3300" dirty="0" err="1"/>
              <a:t>ribą</a:t>
            </a:r>
            <a:r>
              <a:rPr lang="en-US" sz="3300" dirty="0"/>
              <a:t>, </a:t>
            </a:r>
            <a:r>
              <a:rPr lang="en-US" sz="3300" dirty="0" err="1"/>
              <a:t>tačiau</a:t>
            </a:r>
            <a:r>
              <a:rPr lang="en-US" sz="3300" dirty="0"/>
              <a:t> ji </a:t>
            </a:r>
            <a:r>
              <a:rPr lang="en-US" sz="3300" dirty="0" err="1"/>
              <a:t>pirkimus</a:t>
            </a:r>
            <a:r>
              <a:rPr lang="en-US" sz="3300" dirty="0"/>
              <a:t> </a:t>
            </a:r>
            <a:r>
              <a:rPr lang="en-US" sz="3300" dirty="0" err="1"/>
              <a:t>suskaido</a:t>
            </a:r>
            <a:r>
              <a:rPr lang="en-US" sz="3300" dirty="0"/>
              <a:t> į </a:t>
            </a:r>
            <a:r>
              <a:rPr lang="en-US" sz="3300" dirty="0" err="1"/>
              <a:t>dalis</a:t>
            </a:r>
            <a:r>
              <a:rPr lang="en-US" sz="3300" dirty="0"/>
              <a:t>, </a:t>
            </a:r>
            <a:r>
              <a:rPr lang="en-US" sz="3300" dirty="0" err="1"/>
              <a:t>kurių</a:t>
            </a:r>
            <a:r>
              <a:rPr lang="en-US" sz="3300" dirty="0"/>
              <a:t> </a:t>
            </a:r>
            <a:r>
              <a:rPr lang="en-US" sz="3300" dirty="0" err="1"/>
              <a:t>kiekvienos</a:t>
            </a:r>
            <a:r>
              <a:rPr lang="en-US" sz="3300" dirty="0"/>
              <a:t> </a:t>
            </a:r>
            <a:r>
              <a:rPr lang="en-US" sz="3300" dirty="0" err="1"/>
              <a:t>dydis</a:t>
            </a:r>
            <a:r>
              <a:rPr lang="en-US" sz="3300" dirty="0"/>
              <a:t> </a:t>
            </a:r>
            <a:r>
              <a:rPr lang="en-US" sz="3300" dirty="0" err="1"/>
              <a:t>kaip</a:t>
            </a:r>
            <a:r>
              <a:rPr lang="en-US" sz="3300" dirty="0"/>
              <a:t> </a:t>
            </a:r>
            <a:r>
              <a:rPr lang="en-US" sz="3300" dirty="0" err="1"/>
              <a:t>mažos</a:t>
            </a:r>
            <a:r>
              <a:rPr lang="en-US" sz="3300" dirty="0"/>
              <a:t> </a:t>
            </a:r>
            <a:r>
              <a:rPr lang="en-US" sz="3300" dirty="0" err="1"/>
              <a:t>vertės</a:t>
            </a:r>
            <a:r>
              <a:rPr lang="en-US" sz="3300" dirty="0"/>
              <a:t> </a:t>
            </a:r>
            <a:r>
              <a:rPr lang="en-US" sz="3300" dirty="0" err="1"/>
              <a:t>pirkimo</a:t>
            </a:r>
            <a:r>
              <a:rPr lang="en-US" sz="3300" dirty="0"/>
              <a:t> </a:t>
            </a:r>
            <a:r>
              <a:rPr lang="en-US" sz="3300" dirty="0" err="1"/>
              <a:t>ir</a:t>
            </a:r>
            <a:r>
              <a:rPr lang="en-US" sz="3300" dirty="0"/>
              <a:t> </a:t>
            </a:r>
            <a:r>
              <a:rPr lang="en-US" sz="3300" dirty="0" err="1"/>
              <a:t>atlieka</a:t>
            </a:r>
            <a:r>
              <a:rPr lang="en-US" sz="3300" dirty="0"/>
              <a:t> </a:t>
            </a:r>
            <a:r>
              <a:rPr lang="en-US" sz="3300" dirty="0" err="1"/>
              <a:t>mažos</a:t>
            </a:r>
            <a:r>
              <a:rPr lang="en-US" sz="3300" dirty="0"/>
              <a:t> </a:t>
            </a:r>
            <a:r>
              <a:rPr lang="en-US" sz="3300" dirty="0" err="1"/>
              <a:t>vertės</a:t>
            </a:r>
            <a:r>
              <a:rPr lang="en-US" sz="3300" dirty="0"/>
              <a:t> </a:t>
            </a:r>
            <a:r>
              <a:rPr lang="en-US" sz="3300" dirty="0" err="1"/>
              <a:t>pirkimus</a:t>
            </a:r>
            <a:r>
              <a:rPr lang="en-US" sz="3300" dirty="0"/>
              <a:t>.</a:t>
            </a:r>
            <a:endParaRPr lang="lt-LT" sz="3300" dirty="0"/>
          </a:p>
          <a:p>
            <a:pPr indent="360000">
              <a:buFont typeface="Wingdings" panose="05000000000000000000" pitchFamily="2" charset="2"/>
              <a:buChar char="Ø"/>
            </a:pPr>
            <a:r>
              <a:rPr lang="en-US" sz="3300" dirty="0" err="1"/>
              <a:t>pirkimo</a:t>
            </a:r>
            <a:r>
              <a:rPr lang="en-US" sz="3300" dirty="0"/>
              <a:t> </a:t>
            </a:r>
            <a:r>
              <a:rPr lang="en-US" sz="3300" dirty="0" err="1"/>
              <a:t>vertė</a:t>
            </a:r>
            <a:r>
              <a:rPr lang="en-US" sz="3300" dirty="0"/>
              <a:t> </a:t>
            </a:r>
            <a:r>
              <a:rPr lang="en-US" sz="3300" dirty="0" err="1"/>
              <a:t>neviršija</a:t>
            </a:r>
            <a:r>
              <a:rPr lang="en-US" sz="3300" dirty="0"/>
              <a:t> </a:t>
            </a:r>
            <a:r>
              <a:rPr lang="en-US" sz="3300" dirty="0" err="1"/>
              <a:t>mažos</a:t>
            </a:r>
            <a:r>
              <a:rPr lang="en-US" sz="3300" dirty="0"/>
              <a:t> </a:t>
            </a:r>
            <a:r>
              <a:rPr lang="en-US" sz="3300" dirty="0" err="1"/>
              <a:t>vertės</a:t>
            </a:r>
            <a:r>
              <a:rPr lang="en-US" sz="3300" dirty="0"/>
              <a:t> </a:t>
            </a:r>
            <a:r>
              <a:rPr lang="en-US" sz="3300" dirty="0" err="1"/>
              <a:t>pirkimo</a:t>
            </a:r>
            <a:r>
              <a:rPr lang="en-US" sz="3300" dirty="0"/>
              <a:t> </a:t>
            </a:r>
            <a:r>
              <a:rPr lang="en-US" sz="3300" dirty="0" err="1"/>
              <a:t>ribos</a:t>
            </a:r>
            <a:r>
              <a:rPr lang="en-US" sz="3300" dirty="0"/>
              <a:t>, bet </a:t>
            </a:r>
            <a:r>
              <a:rPr lang="en-US" sz="3300" dirty="0" err="1"/>
              <a:t>skaidoma</a:t>
            </a:r>
            <a:r>
              <a:rPr lang="en-US" sz="3300" dirty="0"/>
              <a:t> į </a:t>
            </a:r>
            <a:r>
              <a:rPr lang="en-US" sz="3300" dirty="0" err="1"/>
              <a:t>dalis</a:t>
            </a:r>
            <a:r>
              <a:rPr lang="en-US" sz="3300" dirty="0"/>
              <a:t>, tam, </a:t>
            </a:r>
            <a:r>
              <a:rPr lang="en-US" sz="3300" dirty="0" err="1"/>
              <a:t>kad</a:t>
            </a:r>
            <a:r>
              <a:rPr lang="en-US" sz="3300" dirty="0"/>
              <a:t> </a:t>
            </a:r>
            <a:r>
              <a:rPr lang="en-US" sz="3300" dirty="0" err="1"/>
              <a:t>perkančioji</a:t>
            </a:r>
            <a:r>
              <a:rPr lang="en-US" sz="3300" dirty="0"/>
              <a:t> </a:t>
            </a:r>
            <a:r>
              <a:rPr lang="en-US" sz="3300" dirty="0" err="1"/>
              <a:t>organizacija</a:t>
            </a:r>
            <a:r>
              <a:rPr lang="en-US" sz="3300" dirty="0"/>
              <a:t> pirkimų </a:t>
            </a:r>
            <a:r>
              <a:rPr lang="en-US" sz="3300" dirty="0" err="1"/>
              <a:t>galėtų</a:t>
            </a:r>
            <a:r>
              <a:rPr lang="en-US" sz="3300" dirty="0"/>
              <a:t> </a:t>
            </a:r>
            <a:r>
              <a:rPr lang="en-US" sz="3300" dirty="0" err="1"/>
              <a:t>neskelbti</a:t>
            </a:r>
            <a:r>
              <a:rPr lang="en-US" sz="3300" dirty="0"/>
              <a:t>.</a:t>
            </a:r>
            <a:endParaRPr lang="lt-LT" sz="3300" dirty="0"/>
          </a:p>
          <a:p>
            <a:pPr indent="360000">
              <a:buFont typeface="Wingdings" panose="05000000000000000000" pitchFamily="2" charset="2"/>
              <a:buChar char="Ø"/>
            </a:pPr>
            <a:r>
              <a:rPr lang="en-US" sz="3300" dirty="0" err="1"/>
              <a:t>prekės</a:t>
            </a:r>
            <a:r>
              <a:rPr lang="en-US" sz="3300" dirty="0"/>
              <a:t> </a:t>
            </a:r>
            <a:r>
              <a:rPr lang="en-US" sz="3300" dirty="0" err="1"/>
              <a:t>skirtos</a:t>
            </a:r>
            <a:r>
              <a:rPr lang="en-US" sz="3300" dirty="0"/>
              <a:t> </a:t>
            </a:r>
            <a:r>
              <a:rPr lang="en-US" sz="3300" dirty="0" err="1"/>
              <a:t>panašiam</a:t>
            </a:r>
            <a:r>
              <a:rPr lang="en-US" sz="3300" dirty="0"/>
              <a:t> </a:t>
            </a:r>
            <a:r>
              <a:rPr lang="en-US" sz="3300" dirty="0" err="1"/>
              <a:t>naudojimui</a:t>
            </a:r>
            <a:r>
              <a:rPr lang="en-US" sz="3300" dirty="0"/>
              <a:t>, </a:t>
            </a:r>
            <a:r>
              <a:rPr lang="en-US" sz="3300" dirty="0" err="1"/>
              <a:t>dėl</a:t>
            </a:r>
            <a:r>
              <a:rPr lang="en-US" sz="3300" dirty="0"/>
              <a:t> </a:t>
            </a:r>
            <a:r>
              <a:rPr lang="en-US" sz="3300" dirty="0" err="1"/>
              <a:t>kurių</a:t>
            </a:r>
            <a:r>
              <a:rPr lang="en-US" sz="3300" dirty="0"/>
              <a:t> </a:t>
            </a:r>
            <a:r>
              <a:rPr lang="en-US" sz="3300" dirty="0" err="1"/>
              <a:t>pirkimus</a:t>
            </a:r>
            <a:r>
              <a:rPr lang="en-US" sz="3300" dirty="0"/>
              <a:t> </a:t>
            </a:r>
            <a:r>
              <a:rPr lang="en-US" sz="3300" dirty="0" err="1"/>
              <a:t>perkančioji</a:t>
            </a:r>
            <a:r>
              <a:rPr lang="en-US" sz="3300" dirty="0"/>
              <a:t> </a:t>
            </a:r>
            <a:r>
              <a:rPr lang="en-US" sz="3300" dirty="0" err="1"/>
              <a:t>organizacija</a:t>
            </a:r>
            <a:r>
              <a:rPr lang="en-US" sz="3300" dirty="0"/>
              <a:t> </a:t>
            </a:r>
            <a:r>
              <a:rPr lang="en-US" sz="3300" dirty="0" err="1"/>
              <a:t>atlieka</a:t>
            </a:r>
            <a:r>
              <a:rPr lang="en-US" sz="3300" dirty="0"/>
              <a:t> </a:t>
            </a:r>
            <a:r>
              <a:rPr lang="en-US" sz="3300" dirty="0" err="1"/>
              <a:t>panašiu</a:t>
            </a:r>
            <a:r>
              <a:rPr lang="en-US" sz="3300" dirty="0"/>
              <a:t> </a:t>
            </a:r>
            <a:r>
              <a:rPr lang="en-US" sz="3300" dirty="0" err="1"/>
              <a:t>laikotarpiu</a:t>
            </a:r>
            <a:r>
              <a:rPr lang="en-US" sz="3300" dirty="0"/>
              <a:t> </a:t>
            </a:r>
            <a:r>
              <a:rPr lang="en-US" sz="3300" dirty="0" err="1"/>
              <a:t>ir</a:t>
            </a:r>
            <a:r>
              <a:rPr lang="en-US" sz="3300" dirty="0"/>
              <a:t> </a:t>
            </a:r>
            <a:r>
              <a:rPr lang="en-US" sz="3300" dirty="0" err="1"/>
              <a:t>apklausia</a:t>
            </a:r>
            <a:r>
              <a:rPr lang="en-US" sz="3300" dirty="0"/>
              <a:t> </a:t>
            </a:r>
            <a:r>
              <a:rPr lang="en-US" sz="3300" dirty="0" err="1"/>
              <a:t>dėl</a:t>
            </a:r>
            <a:r>
              <a:rPr lang="en-US" sz="3300" dirty="0"/>
              <a:t> </a:t>
            </a:r>
            <a:r>
              <a:rPr lang="en-US" sz="3300" dirty="0" err="1"/>
              <a:t>tų</a:t>
            </a:r>
            <a:r>
              <a:rPr lang="en-US" sz="3300" dirty="0"/>
              <a:t> </a:t>
            </a:r>
            <a:r>
              <a:rPr lang="en-US" sz="3300" dirty="0" err="1"/>
              <a:t>prekių</a:t>
            </a:r>
            <a:r>
              <a:rPr lang="en-US" sz="3300" dirty="0"/>
              <a:t> </a:t>
            </a:r>
            <a:r>
              <a:rPr lang="en-US" sz="3300" dirty="0" err="1"/>
              <a:t>tiekimo</a:t>
            </a:r>
            <a:r>
              <a:rPr lang="en-US" sz="3300" dirty="0"/>
              <a:t> </a:t>
            </a:r>
            <a:r>
              <a:rPr lang="en-US" sz="3300" dirty="0" err="1"/>
              <a:t>tuos</a:t>
            </a:r>
            <a:r>
              <a:rPr lang="en-US" sz="3300" dirty="0"/>
              <a:t> </a:t>
            </a:r>
            <a:r>
              <a:rPr lang="en-US" sz="3300" dirty="0" err="1"/>
              <a:t>pačius</a:t>
            </a:r>
            <a:r>
              <a:rPr lang="en-US" sz="3300" dirty="0"/>
              <a:t> </a:t>
            </a:r>
            <a:r>
              <a:rPr lang="en-US" sz="3300" dirty="0" err="1"/>
              <a:t>tiekėjus</a:t>
            </a:r>
            <a:r>
              <a:rPr lang="en-US" sz="3300" dirty="0"/>
              <a:t> </a:t>
            </a:r>
            <a:r>
              <a:rPr lang="en-US" sz="3300" dirty="0" err="1"/>
              <a:t>ir</a:t>
            </a:r>
            <a:r>
              <a:rPr lang="en-US" sz="3300" dirty="0"/>
              <a:t> kt.</a:t>
            </a:r>
            <a:endParaRPr lang="lt-LT" sz="3300" dirty="0"/>
          </a:p>
          <a:p>
            <a:pPr indent="0">
              <a:buNone/>
            </a:pPr>
            <a:endParaRPr lang="lt-LT" dirty="0"/>
          </a:p>
          <a:p>
            <a:pPr indent="0">
              <a:buNone/>
            </a:pPr>
            <a:r>
              <a:rPr lang="en-US" b="1" u="sng" dirty="0" err="1">
                <a:hlinkClick r:id="rId2"/>
              </a:rPr>
              <a:t>Ar</a:t>
            </a:r>
            <a:r>
              <a:rPr lang="en-US" b="1" u="sng" dirty="0">
                <a:hlinkClick r:id="rId2"/>
              </a:rPr>
              <a:t> </a:t>
            </a:r>
            <a:r>
              <a:rPr lang="en-US" b="1" u="sng" dirty="0" err="1">
                <a:hlinkClick r:id="rId2"/>
              </a:rPr>
              <a:t>galimos</a:t>
            </a:r>
            <a:r>
              <a:rPr lang="en-US" b="1" u="sng" dirty="0">
                <a:hlinkClick r:id="rId2"/>
              </a:rPr>
              <a:t> </a:t>
            </a:r>
            <a:r>
              <a:rPr lang="en-US" b="1" u="sng" dirty="0" err="1">
                <a:hlinkClick r:id="rId2"/>
              </a:rPr>
              <a:t>kelios</a:t>
            </a:r>
            <a:r>
              <a:rPr lang="en-US" b="1" u="sng" dirty="0">
                <a:hlinkClick r:id="rId2"/>
              </a:rPr>
              <a:t> </a:t>
            </a:r>
            <a:r>
              <a:rPr lang="en-US" b="1" u="sng" dirty="0" err="1">
                <a:hlinkClick r:id="rId2"/>
              </a:rPr>
              <a:t>sutartys</a:t>
            </a:r>
            <a:r>
              <a:rPr lang="en-US" b="1" u="sng" dirty="0">
                <a:hlinkClick r:id="rId2"/>
              </a:rPr>
              <a:t> </a:t>
            </a:r>
            <a:r>
              <a:rPr lang="en-US" b="1" u="sng" dirty="0" err="1">
                <a:hlinkClick r:id="rId2"/>
              </a:rPr>
              <a:t>iki</a:t>
            </a:r>
            <a:r>
              <a:rPr lang="en-US" b="1" u="sng" dirty="0">
                <a:hlinkClick r:id="rId2"/>
              </a:rPr>
              <a:t> 5 000 </a:t>
            </a:r>
            <a:r>
              <a:rPr lang="en-US" b="1" u="sng" dirty="0" err="1">
                <a:hlinkClick r:id="rId2"/>
              </a:rPr>
              <a:t>Eur</a:t>
            </a:r>
            <a:r>
              <a:rPr lang="en-US" b="1" u="sng" dirty="0">
                <a:hlinkClick r:id="rId2"/>
              </a:rPr>
              <a:t>, </a:t>
            </a:r>
            <a:r>
              <a:rPr lang="en-US" b="1" u="sng" dirty="0" err="1">
                <a:hlinkClick r:id="rId2"/>
              </a:rPr>
              <a:t>keli</a:t>
            </a:r>
            <a:r>
              <a:rPr lang="en-US" b="1" u="sng" dirty="0">
                <a:hlinkClick r:id="rId2"/>
              </a:rPr>
              <a:t> </a:t>
            </a:r>
            <a:r>
              <a:rPr lang="en-US" b="1" u="sng" dirty="0" err="1">
                <a:hlinkClick r:id="rId2"/>
              </a:rPr>
              <a:t>pirkimai</a:t>
            </a:r>
            <a:r>
              <a:rPr lang="en-US" b="1" u="sng" dirty="0">
                <a:hlinkClick r:id="rId2"/>
              </a:rPr>
              <a:t> </a:t>
            </a:r>
            <a:r>
              <a:rPr lang="en-US" b="1" u="sng" dirty="0" err="1">
                <a:hlinkClick r:id="rId2"/>
              </a:rPr>
              <a:t>iki</a:t>
            </a:r>
            <a:r>
              <a:rPr lang="en-US" b="1" u="sng" dirty="0">
                <a:hlinkClick r:id="rId2"/>
              </a:rPr>
              <a:t> 15 000 </a:t>
            </a:r>
            <a:r>
              <a:rPr lang="en-US" b="1" u="sng" dirty="0" err="1">
                <a:hlinkClick r:id="rId2"/>
              </a:rPr>
              <a:t>Eur</a:t>
            </a:r>
            <a:r>
              <a:rPr lang="en-US" b="1" u="sng" dirty="0">
                <a:hlinkClick r:id="rId2"/>
              </a:rPr>
              <a:t>?</a:t>
            </a:r>
            <a:endParaRPr lang="en-US" dirty="0"/>
          </a:p>
          <a:p>
            <a:pPr indent="0">
              <a:buNone/>
            </a:pPr>
            <a:endParaRPr lang="en-US" dirty="0"/>
          </a:p>
        </p:txBody>
      </p:sp>
      <p:sp>
        <p:nvSpPr>
          <p:cNvPr id="6" name="Object 1">
            <a:extLst>
              <a:ext uri="{FF2B5EF4-FFF2-40B4-BE49-F238E27FC236}">
                <a16:creationId xmlns:a16="http://schemas.microsoft.com/office/drawing/2014/main" id="{00E53EBC-CEE4-3F69-5F3F-5C489016F5B0}"/>
              </a:ext>
            </a:extLst>
          </p:cNvPr>
          <p:cNvSpPr/>
          <p:nvPr/>
        </p:nvSpPr>
        <p:spPr>
          <a:xfrm>
            <a:off x="-574" y="0"/>
            <a:ext cx="12188955" cy="1228418"/>
          </a:xfrm>
          <a:prstGeom prst="rect">
            <a:avLst/>
          </a:prstGeom>
          <a:solidFill>
            <a:srgbClr val="F1B434"/>
          </a:solidFill>
        </p:spPr>
        <p:txBody>
          <a:bodyPr anchor="ctr"/>
          <a:lstStyle/>
          <a:p>
            <a:r>
              <a:rPr lang="lt-LT" sz="3200" dirty="0"/>
              <a:t>Pirkimų planavimo etapas</a:t>
            </a:r>
          </a:p>
        </p:txBody>
      </p:sp>
      <p:sp>
        <p:nvSpPr>
          <p:cNvPr id="17" name="Content Placeholder 2">
            <a:extLst>
              <a:ext uri="{FF2B5EF4-FFF2-40B4-BE49-F238E27FC236}">
                <a16:creationId xmlns:a16="http://schemas.microsoft.com/office/drawing/2014/main" id="{7E5C0654-89ED-0F34-E1A6-E70DE431EE4D}"/>
              </a:ext>
            </a:extLst>
          </p:cNvPr>
          <p:cNvSpPr txBox="1">
            <a:spLocks/>
          </p:cNvSpPr>
          <p:nvPr/>
        </p:nvSpPr>
        <p:spPr>
          <a:xfrm>
            <a:off x="390833" y="5093109"/>
            <a:ext cx="10515600" cy="129785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lt-LT" sz="1800" b="1" dirty="0"/>
              <a:t>Mokymų nuorodos:</a:t>
            </a:r>
          </a:p>
          <a:p>
            <a:pPr marL="0" indent="0">
              <a:lnSpc>
                <a:spcPct val="120000"/>
              </a:lnSpc>
              <a:buNone/>
            </a:pPr>
            <a:r>
              <a:rPr lang="en-US" sz="1800" u="sng" dirty="0">
                <a:hlinkClick r:id="rId3"/>
              </a:rPr>
              <a:t>Pirkimų </a:t>
            </a:r>
            <a:r>
              <a:rPr lang="en-US" sz="1800" u="sng" dirty="0" err="1">
                <a:hlinkClick r:id="rId3"/>
              </a:rPr>
              <a:t>planavimo</a:t>
            </a:r>
            <a:r>
              <a:rPr lang="en-US" sz="1800" u="sng" dirty="0">
                <a:hlinkClick r:id="rId3"/>
              </a:rPr>
              <a:t> </a:t>
            </a:r>
            <a:r>
              <a:rPr lang="en-US" sz="1800" u="sng" dirty="0" err="1">
                <a:hlinkClick r:id="rId3"/>
              </a:rPr>
              <a:t>mokymai</a:t>
            </a:r>
            <a:endParaRPr lang="lt-LT" sz="1800" u="sng" dirty="0"/>
          </a:p>
          <a:p>
            <a:pPr marL="0" indent="0">
              <a:lnSpc>
                <a:spcPct val="120000"/>
              </a:lnSpc>
              <a:buNone/>
            </a:pPr>
            <a:r>
              <a:rPr lang="lt-LT" sz="1800" u="sng" dirty="0">
                <a:hlinkClick r:id="rId4"/>
              </a:rPr>
              <a:t>Mažos vertės pirkimai 2023</a:t>
            </a:r>
            <a:r>
              <a:rPr lang="lt-LT" sz="1800" u="sng" dirty="0"/>
              <a:t> </a:t>
            </a:r>
          </a:p>
          <a:p>
            <a:pPr marL="0" indent="0">
              <a:lnSpc>
                <a:spcPct val="120000"/>
              </a:lnSpc>
              <a:buNone/>
            </a:pPr>
            <a:r>
              <a:rPr lang="en-US" sz="1800" u="sng" dirty="0" err="1">
                <a:hlinkClick r:id="rId5"/>
              </a:rPr>
              <a:t>Numatomos</a:t>
            </a:r>
            <a:r>
              <a:rPr lang="en-US" sz="1800" u="sng" dirty="0">
                <a:hlinkClick r:id="rId5"/>
              </a:rPr>
              <a:t> </a:t>
            </a:r>
            <a:r>
              <a:rPr lang="en-US" sz="1800" u="sng" dirty="0" err="1">
                <a:hlinkClick r:id="rId5"/>
              </a:rPr>
              <a:t>pirkimo</a:t>
            </a:r>
            <a:r>
              <a:rPr lang="en-US" sz="1800" u="sng" dirty="0">
                <a:hlinkClick r:id="rId5"/>
              </a:rPr>
              <a:t> </a:t>
            </a:r>
            <a:r>
              <a:rPr lang="en-US" sz="1800" u="sng" dirty="0" err="1">
                <a:hlinkClick r:id="rId5"/>
              </a:rPr>
              <a:t>vertės</a:t>
            </a:r>
            <a:r>
              <a:rPr lang="en-US" sz="1800" u="sng" dirty="0">
                <a:hlinkClick r:id="rId5"/>
              </a:rPr>
              <a:t> </a:t>
            </a:r>
            <a:r>
              <a:rPr lang="en-US" sz="1800" u="sng" dirty="0" err="1">
                <a:hlinkClick r:id="rId5"/>
              </a:rPr>
              <a:t>skaičiavimas</a:t>
            </a:r>
            <a:endParaRPr lang="en-US" sz="1800" dirty="0"/>
          </a:p>
          <a:p>
            <a:pPr marL="0" indent="0">
              <a:lnSpc>
                <a:spcPct val="120000"/>
              </a:lnSpc>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0399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A4312-83B3-9C3E-86C2-6C087E7E1C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898EBB-AC5A-A87C-5AA5-34E5DE02183E}"/>
              </a:ext>
            </a:extLst>
          </p:cNvPr>
          <p:cNvSpPr>
            <a:spLocks noGrp="1"/>
          </p:cNvSpPr>
          <p:nvPr>
            <p:ph idx="1"/>
          </p:nvPr>
        </p:nvSpPr>
        <p:spPr>
          <a:xfrm>
            <a:off x="673510" y="1543665"/>
            <a:ext cx="10515600" cy="3156154"/>
          </a:xfrm>
        </p:spPr>
        <p:txBody>
          <a:bodyPr>
            <a:normAutofit fontScale="77500" lnSpcReduction="20000"/>
          </a:bodyPr>
          <a:lstStyle/>
          <a:p>
            <a:pPr marL="0" indent="0">
              <a:buNone/>
            </a:pPr>
            <a:endParaRPr lang="lt-LT" sz="3300"/>
          </a:p>
          <a:p>
            <a:pPr marL="0" indent="0">
              <a:buNone/>
            </a:pPr>
            <a:r>
              <a:rPr lang="lt-LT" b="1"/>
              <a:t>K</a:t>
            </a:r>
            <a:r>
              <a:rPr lang="en-US" b="1"/>
              <a:t>lausim</a:t>
            </a:r>
            <a:r>
              <a:rPr lang="lt-LT" b="1"/>
              <a:t>ai:</a:t>
            </a:r>
            <a:endParaRPr lang="en-US" b="1"/>
          </a:p>
          <a:p>
            <a:pPr marL="0" indent="0">
              <a:buNone/>
            </a:pPr>
            <a:r>
              <a:rPr lang="en-US"/>
              <a:t>1. Pirkimų plane turime kelis pirkimus pagal tą patį BVPŽ kodą. Visų šių pirkimų vertė numatyta iki 70 000,00 Eur be PVM. Ar galima daryti kelis atskirus pirkimus neskelbiamos apklausos būdu, jeigu atskiro pirkimo sutarties vertė neviršija 15 000,00 Eur be PVM. </a:t>
            </a:r>
          </a:p>
          <a:p>
            <a:pPr marL="0" indent="0">
              <a:buNone/>
            </a:pPr>
            <a:r>
              <a:rPr lang="en-US"/>
              <a:t> </a:t>
            </a:r>
          </a:p>
          <a:p>
            <a:pPr marL="0" indent="0">
              <a:buNone/>
            </a:pPr>
            <a:r>
              <a:rPr lang="en-US"/>
              <a:t>2. </a:t>
            </a:r>
            <a:r>
              <a:rPr lang="lt-LT"/>
              <a:t>J</a:t>
            </a:r>
            <a:r>
              <a:rPr lang="en-US"/>
              <a:t>eigu mes pirkome baldus už 10 000,00 Eur be PVM tiesiog su sąskaita (pirkimas žodžiu), ar galime mes dar kartą pirkti </a:t>
            </a:r>
            <a:r>
              <a:rPr lang="lt-LT"/>
              <a:t>žodžiu </a:t>
            </a:r>
            <a:r>
              <a:rPr lang="en-US"/>
              <a:t>už 10 000,00 Eur be PVM? </a:t>
            </a:r>
            <a:r>
              <a:rPr lang="lt-LT"/>
              <a:t>Pirkimų </a:t>
            </a:r>
            <a:r>
              <a:rPr lang="en-US"/>
              <a:t>plane buvome nusimatę baldams 15 000,00 Eur be PVM, bet pirkimų planą pasipildėme. </a:t>
            </a:r>
          </a:p>
          <a:p>
            <a:pPr indent="0">
              <a:buNone/>
            </a:pPr>
            <a:endParaRPr lang="en-US" dirty="0"/>
          </a:p>
        </p:txBody>
      </p:sp>
      <p:sp>
        <p:nvSpPr>
          <p:cNvPr id="6" name="Object 1">
            <a:extLst>
              <a:ext uri="{FF2B5EF4-FFF2-40B4-BE49-F238E27FC236}">
                <a16:creationId xmlns:a16="http://schemas.microsoft.com/office/drawing/2014/main" id="{833F588B-F518-8352-8CA8-036094560579}"/>
              </a:ext>
            </a:extLst>
          </p:cNvPr>
          <p:cNvSpPr/>
          <p:nvPr/>
        </p:nvSpPr>
        <p:spPr>
          <a:xfrm>
            <a:off x="-574" y="0"/>
            <a:ext cx="12188955" cy="1228418"/>
          </a:xfrm>
          <a:prstGeom prst="rect">
            <a:avLst/>
          </a:prstGeom>
          <a:solidFill>
            <a:srgbClr val="F1B434"/>
          </a:solidFill>
        </p:spPr>
        <p:txBody>
          <a:bodyPr anchor="ctr"/>
          <a:lstStyle/>
          <a:p>
            <a:r>
              <a:rPr lang="lt-LT" sz="3200"/>
              <a:t>Pirkimų planavimo etapas</a:t>
            </a:r>
            <a:endParaRPr lang="lt-LT" sz="3200" dirty="0"/>
          </a:p>
        </p:txBody>
      </p:sp>
      <p:pic>
        <p:nvPicPr>
          <p:cNvPr id="2" name="Picture 1" descr="Head outline and magnifying glass">
            <a:extLst>
              <a:ext uri="{FF2B5EF4-FFF2-40B4-BE49-F238E27FC236}">
                <a16:creationId xmlns:a16="http://schemas.microsoft.com/office/drawing/2014/main" id="{C4E73765-D086-D038-D2BA-D6EB1979D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1078" y="5070506"/>
            <a:ext cx="1992429" cy="1515979"/>
          </a:xfrm>
          <a:prstGeom prst="rect">
            <a:avLst/>
          </a:prstGeom>
        </p:spPr>
      </p:pic>
    </p:spTree>
    <p:extLst>
      <p:ext uri="{BB962C8B-B14F-4D97-AF65-F5344CB8AC3E}">
        <p14:creationId xmlns:p14="http://schemas.microsoft.com/office/powerpoint/2010/main" val="2162186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3364</TotalTime>
  <Words>1831</Words>
  <Application>Microsoft Office PowerPoint</Application>
  <PresentationFormat>Widescreen</PresentationFormat>
  <Paragraphs>163</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Lato</vt:lpstr>
      <vt:lpstr>Open Sans</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Silvija Malinauskaitė</dc:creator>
  <cp:lastModifiedBy>Silvija Malinauskaitė</cp:lastModifiedBy>
  <cp:revision>3</cp:revision>
  <dcterms:created xsi:type="dcterms:W3CDTF">2025-10-21T11:48:52Z</dcterms:created>
  <dcterms:modified xsi:type="dcterms:W3CDTF">2025-12-03T11:13:05Z</dcterms:modified>
</cp:coreProperties>
</file>