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22"/>
  </p:notesMasterIdLst>
  <p:sldIdLst>
    <p:sldId id="256" r:id="rId5"/>
    <p:sldId id="323" r:id="rId6"/>
    <p:sldId id="257" r:id="rId7"/>
    <p:sldId id="310" r:id="rId8"/>
    <p:sldId id="307" r:id="rId9"/>
    <p:sldId id="309" r:id="rId10"/>
    <p:sldId id="308" r:id="rId11"/>
    <p:sldId id="317" r:id="rId12"/>
    <p:sldId id="318" r:id="rId13"/>
    <p:sldId id="319" r:id="rId14"/>
    <p:sldId id="321" r:id="rId15"/>
    <p:sldId id="324" r:id="rId16"/>
    <p:sldId id="320" r:id="rId17"/>
    <p:sldId id="322" r:id="rId18"/>
    <p:sldId id="279" r:id="rId19"/>
    <p:sldId id="293" r:id="rId20"/>
    <p:sldId id="278" r:id="rId21"/>
  </p:sldIdLst>
  <p:sldSz cx="12192000" cy="6858000"/>
  <p:notesSz cx="6858000" cy="12192000"/>
  <p:embeddedFontLst>
    <p:embeddedFont>
      <p:font typeface="Lato" panose="020F0502020204030203" pitchFamily="34" charset="0"/>
      <p:regular r:id="rId23"/>
      <p:bold r:id="rId24"/>
      <p:italic r:id="rId25"/>
      <p:boldItalic r:id="rId26"/>
    </p:embeddedFont>
    <p:embeddedFont>
      <p:font typeface="Lato Regular" panose="020F0502020204030203" charset="0"/>
      <p:regular r:id="rId27"/>
    </p:embeddedFont>
    <p:embeddedFont>
      <p:font typeface="Roboto" panose="02000000000000000000" pitchFamily="2"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E8A70F-8DBF-4F23-9FEF-42CA9842D40F}" v="1" dt="2026-03-05T19:21:21.114"/>
    <p1510:client id="{CDA8A2B7-79F7-4108-8EAD-2406B28BD8C1}" v="351" dt="2026-03-05T11:01:47.998"/>
  </p1510:revLst>
</p1510:revInfo>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04" autoAdjust="0"/>
  </p:normalViewPr>
  <p:slideViewPr>
    <p:cSldViewPr snapToGrid="0">
      <p:cViewPr varScale="1">
        <p:scale>
          <a:sx n="70" d="100"/>
          <a:sy n="70" d="100"/>
        </p:scale>
        <p:origin x="51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ktorija Namavičienė" userId="770ee7b1-26ef-4989-be86-99569310602f" providerId="ADAL" clId="{6FE0E989-0F97-48AE-B952-362FE1B5F3B8}"/>
    <pc:docChg chg="undo custSel addSld delSld modSld sldOrd">
      <pc:chgData name="Viktorija Namavičienė" userId="770ee7b1-26ef-4989-be86-99569310602f" providerId="ADAL" clId="{6FE0E989-0F97-48AE-B952-362FE1B5F3B8}" dt="2026-03-05T11:02:18.573" v="12321" actId="20577"/>
      <pc:docMkLst>
        <pc:docMk/>
      </pc:docMkLst>
      <pc:sldChg chg="modSp mod modNotesTx">
        <pc:chgData name="Viktorija Namavičienė" userId="770ee7b1-26ef-4989-be86-99569310602f" providerId="ADAL" clId="{6FE0E989-0F97-48AE-B952-362FE1B5F3B8}" dt="2026-03-05T08:20:50.240" v="8428" actId="20577"/>
        <pc:sldMkLst>
          <pc:docMk/>
          <pc:sldMk cId="0" sldId="256"/>
        </pc:sldMkLst>
        <pc:spChg chg="mod">
          <ac:chgData name="Viktorija Namavičienė" userId="770ee7b1-26ef-4989-be86-99569310602f" providerId="ADAL" clId="{6FE0E989-0F97-48AE-B952-362FE1B5F3B8}" dt="2026-02-20T09:26:53.303" v="83" actId="108"/>
          <ac:spMkLst>
            <pc:docMk/>
            <pc:sldMk cId="0" sldId="256"/>
            <ac:spMk id="2" creationId="{00000000-0000-0000-0000-000000000000}"/>
          </ac:spMkLst>
        </pc:spChg>
        <pc:spChg chg="mod">
          <ac:chgData name="Viktorija Namavičienė" userId="770ee7b1-26ef-4989-be86-99569310602f" providerId="ADAL" clId="{6FE0E989-0F97-48AE-B952-362FE1B5F3B8}" dt="2026-02-20T09:26:58.621" v="87" actId="20577"/>
          <ac:spMkLst>
            <pc:docMk/>
            <pc:sldMk cId="0" sldId="256"/>
            <ac:spMk id="3" creationId="{00000000-0000-0000-0000-000000000000}"/>
          </ac:spMkLst>
        </pc:spChg>
      </pc:sldChg>
      <pc:sldChg chg="addSp delSp modSp mod modAnim modNotesTx">
        <pc:chgData name="Viktorija Namavičienė" userId="770ee7b1-26ef-4989-be86-99569310602f" providerId="ADAL" clId="{6FE0E989-0F97-48AE-B952-362FE1B5F3B8}" dt="2026-03-05T09:06:30.253" v="8972" actId="20577"/>
        <pc:sldMkLst>
          <pc:docMk/>
          <pc:sldMk cId="0" sldId="257"/>
        </pc:sldMkLst>
        <pc:spChg chg="add mod">
          <ac:chgData name="Viktorija Namavičienė" userId="770ee7b1-26ef-4989-be86-99569310602f" providerId="ADAL" clId="{6FE0E989-0F97-48AE-B952-362FE1B5F3B8}" dt="2026-02-26T15:09:39.459" v="2696" actId="1076"/>
          <ac:spMkLst>
            <pc:docMk/>
            <pc:sldMk cId="0" sldId="257"/>
            <ac:spMk id="4" creationId="{DC7E6E99-3B53-AF3E-8C2B-AA716B595EB5}"/>
          </ac:spMkLst>
        </pc:spChg>
        <pc:spChg chg="add mod">
          <ac:chgData name="Viktorija Namavičienė" userId="770ee7b1-26ef-4989-be86-99569310602f" providerId="ADAL" clId="{6FE0E989-0F97-48AE-B952-362FE1B5F3B8}" dt="2026-02-20T09:30:15.036" v="92" actId="1076"/>
          <ac:spMkLst>
            <pc:docMk/>
            <pc:sldMk cId="0" sldId="257"/>
            <ac:spMk id="34" creationId="{0AB360B2-584C-90FE-A093-E665FE034BFD}"/>
          </ac:spMkLst>
        </pc:spChg>
        <pc:spChg chg="add mod">
          <ac:chgData name="Viktorija Namavičienė" userId="770ee7b1-26ef-4989-be86-99569310602f" providerId="ADAL" clId="{6FE0E989-0F97-48AE-B952-362FE1B5F3B8}" dt="2026-02-20T09:30:15.036" v="92" actId="1076"/>
          <ac:spMkLst>
            <pc:docMk/>
            <pc:sldMk cId="0" sldId="257"/>
            <ac:spMk id="37" creationId="{97464B1C-8072-8A04-8F35-76B04814B77D}"/>
          </ac:spMkLst>
        </pc:spChg>
        <pc:spChg chg="add mod">
          <ac:chgData name="Viktorija Namavičienė" userId="770ee7b1-26ef-4989-be86-99569310602f" providerId="ADAL" clId="{6FE0E989-0F97-48AE-B952-362FE1B5F3B8}" dt="2026-02-20T09:30:15.036" v="92" actId="1076"/>
          <ac:spMkLst>
            <pc:docMk/>
            <pc:sldMk cId="0" sldId="257"/>
            <ac:spMk id="38" creationId="{E60CE93E-77BF-34F6-0876-D33DAA093AB4}"/>
          </ac:spMkLst>
        </pc:spChg>
        <pc:spChg chg="add mod">
          <ac:chgData name="Viktorija Namavičienė" userId="770ee7b1-26ef-4989-be86-99569310602f" providerId="ADAL" clId="{6FE0E989-0F97-48AE-B952-362FE1B5F3B8}" dt="2026-02-20T09:30:15.036" v="92" actId="1076"/>
          <ac:spMkLst>
            <pc:docMk/>
            <pc:sldMk cId="0" sldId="257"/>
            <ac:spMk id="40" creationId="{716BBDC0-F26B-8326-42DB-E5CD88E5B5C6}"/>
          </ac:spMkLst>
        </pc:spChg>
        <pc:spChg chg="add mod">
          <ac:chgData name="Viktorija Namavičienė" userId="770ee7b1-26ef-4989-be86-99569310602f" providerId="ADAL" clId="{6FE0E989-0F97-48AE-B952-362FE1B5F3B8}" dt="2026-02-20T09:30:33.333" v="104" actId="20577"/>
          <ac:spMkLst>
            <pc:docMk/>
            <pc:sldMk cId="0" sldId="257"/>
            <ac:spMk id="41" creationId="{700D0D44-3393-599D-56E5-705A90853889}"/>
          </ac:spMkLst>
        </pc:spChg>
        <pc:spChg chg="add mod">
          <ac:chgData name="Viktorija Namavičienė" userId="770ee7b1-26ef-4989-be86-99569310602f" providerId="ADAL" clId="{6FE0E989-0F97-48AE-B952-362FE1B5F3B8}" dt="2026-02-20T09:30:15.036" v="92" actId="1076"/>
          <ac:spMkLst>
            <pc:docMk/>
            <pc:sldMk cId="0" sldId="257"/>
            <ac:spMk id="42" creationId="{585AD636-2256-50A7-C9F2-5F66A2BD1837}"/>
          </ac:spMkLst>
        </pc:spChg>
        <pc:spChg chg="mod">
          <ac:chgData name="Viktorija Namavičienė" userId="770ee7b1-26ef-4989-be86-99569310602f" providerId="ADAL" clId="{6FE0E989-0F97-48AE-B952-362FE1B5F3B8}" dt="2026-02-20T09:30:26.231" v="100" actId="20577"/>
          <ac:spMkLst>
            <pc:docMk/>
            <pc:sldMk cId="0" sldId="257"/>
            <ac:spMk id="44" creationId="{7587F9A9-99E7-E20A-E7EF-69D713557AFA}"/>
          </ac:spMkLst>
        </pc:spChg>
        <pc:spChg chg="mod">
          <ac:chgData name="Viktorija Namavičienė" userId="770ee7b1-26ef-4989-be86-99569310602f" providerId="ADAL" clId="{6FE0E989-0F97-48AE-B952-362FE1B5F3B8}" dt="2026-02-20T09:30:37.239" v="108" actId="20577"/>
          <ac:spMkLst>
            <pc:docMk/>
            <pc:sldMk cId="0" sldId="257"/>
            <ac:spMk id="46" creationId="{40EFFA4A-F97E-853D-1885-ABE676F5D92D}"/>
          </ac:spMkLst>
        </pc:spChg>
        <pc:spChg chg="add mod">
          <ac:chgData name="Viktorija Namavičienė" userId="770ee7b1-26ef-4989-be86-99569310602f" providerId="ADAL" clId="{6FE0E989-0F97-48AE-B952-362FE1B5F3B8}" dt="2026-02-20T09:30:15.036" v="92" actId="1076"/>
          <ac:spMkLst>
            <pc:docMk/>
            <pc:sldMk cId="0" sldId="257"/>
            <ac:spMk id="47" creationId="{7972DAD7-8C39-B9FA-1B96-5A1D850B5D96}"/>
          </ac:spMkLst>
        </pc:spChg>
        <pc:spChg chg="add mod">
          <ac:chgData name="Viktorija Namavičienė" userId="770ee7b1-26ef-4989-be86-99569310602f" providerId="ADAL" clId="{6FE0E989-0F97-48AE-B952-362FE1B5F3B8}" dt="2026-02-20T09:30:41.076" v="112" actId="20577"/>
          <ac:spMkLst>
            <pc:docMk/>
            <pc:sldMk cId="0" sldId="257"/>
            <ac:spMk id="49" creationId="{A411FDAD-315E-2EF2-4D1D-A94D286410FC}"/>
          </ac:spMkLst>
        </pc:spChg>
        <pc:spChg chg="add mod">
          <ac:chgData name="Viktorija Namavičienė" userId="770ee7b1-26ef-4989-be86-99569310602f" providerId="ADAL" clId="{6FE0E989-0F97-48AE-B952-362FE1B5F3B8}" dt="2026-02-20T09:30:15.036" v="92" actId="1076"/>
          <ac:spMkLst>
            <pc:docMk/>
            <pc:sldMk cId="0" sldId="257"/>
            <ac:spMk id="50" creationId="{422A4670-95C6-F15C-853B-DD64FCD8668D}"/>
          </ac:spMkLst>
        </pc:spChg>
        <pc:spChg chg="add mod">
          <ac:chgData name="Viktorija Namavičienė" userId="770ee7b1-26ef-4989-be86-99569310602f" providerId="ADAL" clId="{6FE0E989-0F97-48AE-B952-362FE1B5F3B8}" dt="2026-02-20T09:30:19.935" v="96" actId="20577"/>
          <ac:spMkLst>
            <pc:docMk/>
            <pc:sldMk cId="0" sldId="257"/>
            <ac:spMk id="53" creationId="{0EF70488-5DF9-B381-7D7C-D0A0428D39AD}"/>
          </ac:spMkLst>
        </pc:spChg>
        <pc:spChg chg="add mod">
          <ac:chgData name="Viktorija Namavičienė" userId="770ee7b1-26ef-4989-be86-99569310602f" providerId="ADAL" clId="{6FE0E989-0F97-48AE-B952-362FE1B5F3B8}" dt="2026-02-20T09:33:26.748" v="198" actId="20577"/>
          <ac:spMkLst>
            <pc:docMk/>
            <pc:sldMk cId="0" sldId="257"/>
            <ac:spMk id="59" creationId="{4600A76F-615F-29B7-54C0-97802CF1C5A2}"/>
          </ac:spMkLst>
        </pc:spChg>
      </pc:sldChg>
      <pc:sldChg chg="del">
        <pc:chgData name="Viktorija Namavičienė" userId="770ee7b1-26ef-4989-be86-99569310602f" providerId="ADAL" clId="{6FE0E989-0F97-48AE-B952-362FE1B5F3B8}" dt="2026-03-04T19:50:17.530" v="3881" actId="2696"/>
        <pc:sldMkLst>
          <pc:docMk/>
          <pc:sldMk cId="0" sldId="258"/>
        </pc:sldMkLst>
      </pc:sldChg>
      <pc:sldChg chg="del">
        <pc:chgData name="Viktorija Namavičienė" userId="770ee7b1-26ef-4989-be86-99569310602f" providerId="ADAL" clId="{6FE0E989-0F97-48AE-B952-362FE1B5F3B8}" dt="2026-03-04T19:50:17.530" v="3881" actId="2696"/>
        <pc:sldMkLst>
          <pc:docMk/>
          <pc:sldMk cId="0" sldId="259"/>
        </pc:sldMkLst>
      </pc:sldChg>
      <pc:sldChg chg="del">
        <pc:chgData name="Viktorija Namavičienė" userId="770ee7b1-26ef-4989-be86-99569310602f" providerId="ADAL" clId="{6FE0E989-0F97-48AE-B952-362FE1B5F3B8}" dt="2026-03-04T19:50:17.530" v="3881" actId="2696"/>
        <pc:sldMkLst>
          <pc:docMk/>
          <pc:sldMk cId="0" sldId="260"/>
        </pc:sldMkLst>
      </pc:sldChg>
      <pc:sldChg chg="del">
        <pc:chgData name="Viktorija Namavičienė" userId="770ee7b1-26ef-4989-be86-99569310602f" providerId="ADAL" clId="{6FE0E989-0F97-48AE-B952-362FE1B5F3B8}" dt="2026-03-04T19:50:17.530" v="3881" actId="2696"/>
        <pc:sldMkLst>
          <pc:docMk/>
          <pc:sldMk cId="0" sldId="261"/>
        </pc:sldMkLst>
      </pc:sldChg>
      <pc:sldChg chg="del">
        <pc:chgData name="Viktorija Namavičienė" userId="770ee7b1-26ef-4989-be86-99569310602f" providerId="ADAL" clId="{6FE0E989-0F97-48AE-B952-362FE1B5F3B8}" dt="2026-03-04T19:50:17.530" v="3881" actId="2696"/>
        <pc:sldMkLst>
          <pc:docMk/>
          <pc:sldMk cId="0" sldId="262"/>
        </pc:sldMkLst>
      </pc:sldChg>
      <pc:sldChg chg="del">
        <pc:chgData name="Viktorija Namavičienė" userId="770ee7b1-26ef-4989-be86-99569310602f" providerId="ADAL" clId="{6FE0E989-0F97-48AE-B952-362FE1B5F3B8}" dt="2026-03-04T19:50:17.530" v="3881" actId="2696"/>
        <pc:sldMkLst>
          <pc:docMk/>
          <pc:sldMk cId="0" sldId="263"/>
        </pc:sldMkLst>
      </pc:sldChg>
      <pc:sldChg chg="del">
        <pc:chgData name="Viktorija Namavičienė" userId="770ee7b1-26ef-4989-be86-99569310602f" providerId="ADAL" clId="{6FE0E989-0F97-48AE-B952-362FE1B5F3B8}" dt="2026-03-04T19:50:17.530" v="3881" actId="2696"/>
        <pc:sldMkLst>
          <pc:docMk/>
          <pc:sldMk cId="0" sldId="264"/>
        </pc:sldMkLst>
      </pc:sldChg>
      <pc:sldChg chg="del">
        <pc:chgData name="Viktorija Namavičienė" userId="770ee7b1-26ef-4989-be86-99569310602f" providerId="ADAL" clId="{6FE0E989-0F97-48AE-B952-362FE1B5F3B8}" dt="2026-03-04T19:50:17.530" v="3881" actId="2696"/>
        <pc:sldMkLst>
          <pc:docMk/>
          <pc:sldMk cId="0" sldId="265"/>
        </pc:sldMkLst>
      </pc:sldChg>
      <pc:sldChg chg="del">
        <pc:chgData name="Viktorija Namavičienė" userId="770ee7b1-26ef-4989-be86-99569310602f" providerId="ADAL" clId="{6FE0E989-0F97-48AE-B952-362FE1B5F3B8}" dt="2026-03-04T19:50:17.530" v="3881" actId="2696"/>
        <pc:sldMkLst>
          <pc:docMk/>
          <pc:sldMk cId="0" sldId="266"/>
        </pc:sldMkLst>
      </pc:sldChg>
      <pc:sldChg chg="del">
        <pc:chgData name="Viktorija Namavičienė" userId="770ee7b1-26ef-4989-be86-99569310602f" providerId="ADAL" clId="{6FE0E989-0F97-48AE-B952-362FE1B5F3B8}" dt="2026-03-04T19:50:17.530" v="3881" actId="2696"/>
        <pc:sldMkLst>
          <pc:docMk/>
          <pc:sldMk cId="0" sldId="267"/>
        </pc:sldMkLst>
      </pc:sldChg>
      <pc:sldChg chg="del">
        <pc:chgData name="Viktorija Namavičienė" userId="770ee7b1-26ef-4989-be86-99569310602f" providerId="ADAL" clId="{6FE0E989-0F97-48AE-B952-362FE1B5F3B8}" dt="2026-03-04T19:50:17.530" v="3881" actId="2696"/>
        <pc:sldMkLst>
          <pc:docMk/>
          <pc:sldMk cId="0" sldId="268"/>
        </pc:sldMkLst>
      </pc:sldChg>
      <pc:sldChg chg="del">
        <pc:chgData name="Viktorija Namavičienė" userId="770ee7b1-26ef-4989-be86-99569310602f" providerId="ADAL" clId="{6FE0E989-0F97-48AE-B952-362FE1B5F3B8}" dt="2026-03-04T19:50:17.530" v="3881" actId="2696"/>
        <pc:sldMkLst>
          <pc:docMk/>
          <pc:sldMk cId="0" sldId="269"/>
        </pc:sldMkLst>
      </pc:sldChg>
      <pc:sldChg chg="del">
        <pc:chgData name="Viktorija Namavičienė" userId="770ee7b1-26ef-4989-be86-99569310602f" providerId="ADAL" clId="{6FE0E989-0F97-48AE-B952-362FE1B5F3B8}" dt="2026-03-04T19:50:17.530" v="3881" actId="2696"/>
        <pc:sldMkLst>
          <pc:docMk/>
          <pc:sldMk cId="0" sldId="270"/>
        </pc:sldMkLst>
      </pc:sldChg>
      <pc:sldChg chg="del">
        <pc:chgData name="Viktorija Namavičienė" userId="770ee7b1-26ef-4989-be86-99569310602f" providerId="ADAL" clId="{6FE0E989-0F97-48AE-B952-362FE1B5F3B8}" dt="2026-03-04T19:50:17.530" v="3881" actId="2696"/>
        <pc:sldMkLst>
          <pc:docMk/>
          <pc:sldMk cId="0" sldId="271"/>
        </pc:sldMkLst>
      </pc:sldChg>
      <pc:sldChg chg="del">
        <pc:chgData name="Viktorija Namavičienė" userId="770ee7b1-26ef-4989-be86-99569310602f" providerId="ADAL" clId="{6FE0E989-0F97-48AE-B952-362FE1B5F3B8}" dt="2026-03-04T19:50:17.530" v="3881" actId="2696"/>
        <pc:sldMkLst>
          <pc:docMk/>
          <pc:sldMk cId="0" sldId="272"/>
        </pc:sldMkLst>
      </pc:sldChg>
      <pc:sldChg chg="del">
        <pc:chgData name="Viktorija Namavičienė" userId="770ee7b1-26ef-4989-be86-99569310602f" providerId="ADAL" clId="{6FE0E989-0F97-48AE-B952-362FE1B5F3B8}" dt="2026-03-04T19:50:17.530" v="3881" actId="2696"/>
        <pc:sldMkLst>
          <pc:docMk/>
          <pc:sldMk cId="0" sldId="273"/>
        </pc:sldMkLst>
      </pc:sldChg>
      <pc:sldChg chg="del">
        <pc:chgData name="Viktorija Namavičienė" userId="770ee7b1-26ef-4989-be86-99569310602f" providerId="ADAL" clId="{6FE0E989-0F97-48AE-B952-362FE1B5F3B8}" dt="2026-03-04T19:50:17.530" v="3881" actId="2696"/>
        <pc:sldMkLst>
          <pc:docMk/>
          <pc:sldMk cId="0" sldId="274"/>
        </pc:sldMkLst>
      </pc:sldChg>
      <pc:sldChg chg="del">
        <pc:chgData name="Viktorija Namavičienė" userId="770ee7b1-26ef-4989-be86-99569310602f" providerId="ADAL" clId="{6FE0E989-0F97-48AE-B952-362FE1B5F3B8}" dt="2026-03-04T19:50:17.530" v="3881" actId="2696"/>
        <pc:sldMkLst>
          <pc:docMk/>
          <pc:sldMk cId="0" sldId="275"/>
        </pc:sldMkLst>
      </pc:sldChg>
      <pc:sldChg chg="del">
        <pc:chgData name="Viktorija Namavičienė" userId="770ee7b1-26ef-4989-be86-99569310602f" providerId="ADAL" clId="{6FE0E989-0F97-48AE-B952-362FE1B5F3B8}" dt="2026-03-04T19:50:17.530" v="3881" actId="2696"/>
        <pc:sldMkLst>
          <pc:docMk/>
          <pc:sldMk cId="0" sldId="276"/>
        </pc:sldMkLst>
      </pc:sldChg>
      <pc:sldChg chg="del">
        <pc:chgData name="Viktorija Namavičienė" userId="770ee7b1-26ef-4989-be86-99569310602f" providerId="ADAL" clId="{6FE0E989-0F97-48AE-B952-362FE1B5F3B8}" dt="2026-03-04T19:50:17.530" v="3881" actId="2696"/>
        <pc:sldMkLst>
          <pc:docMk/>
          <pc:sldMk cId="0" sldId="277"/>
        </pc:sldMkLst>
      </pc:sldChg>
      <pc:sldChg chg="addSp modSp mod ord modNotesTx">
        <pc:chgData name="Viktorija Namavičienė" userId="770ee7b1-26ef-4989-be86-99569310602f" providerId="ADAL" clId="{6FE0E989-0F97-48AE-B952-362FE1B5F3B8}" dt="2026-03-05T10:09:34.223" v="11583" actId="20577"/>
        <pc:sldMkLst>
          <pc:docMk/>
          <pc:sldMk cId="0" sldId="278"/>
        </pc:sldMkLst>
        <pc:spChg chg="mod">
          <ac:chgData name="Viktorija Namavičienė" userId="770ee7b1-26ef-4989-be86-99569310602f" providerId="ADAL" clId="{6FE0E989-0F97-48AE-B952-362FE1B5F3B8}" dt="2026-03-04T19:50:37.673" v="3886" actId="20577"/>
          <ac:spMkLst>
            <pc:docMk/>
            <pc:sldMk cId="0" sldId="278"/>
            <ac:spMk id="4" creationId="{00000000-0000-0000-0000-000000000000}"/>
          </ac:spMkLst>
        </pc:spChg>
        <pc:spChg chg="mod">
          <ac:chgData name="Viktorija Namavičienė" userId="770ee7b1-26ef-4989-be86-99569310602f" providerId="ADAL" clId="{6FE0E989-0F97-48AE-B952-362FE1B5F3B8}" dt="2026-03-04T16:36:47.365" v="2739" actId="20577"/>
          <ac:spMkLst>
            <pc:docMk/>
            <pc:sldMk cId="0" sldId="278"/>
            <ac:spMk id="5" creationId="{00000000-0000-0000-0000-000000000000}"/>
          </ac:spMkLst>
        </pc:spChg>
        <pc:spChg chg="add mod">
          <ac:chgData name="Viktorija Namavičienė" userId="770ee7b1-26ef-4989-be86-99569310602f" providerId="ADAL" clId="{6FE0E989-0F97-48AE-B952-362FE1B5F3B8}" dt="2026-03-04T19:50:54.199" v="3887" actId="1076"/>
          <ac:spMkLst>
            <pc:docMk/>
            <pc:sldMk cId="0" sldId="278"/>
            <ac:spMk id="6" creationId="{5401F688-96C8-2830-DEA7-37CC4C68A5ED}"/>
          </ac:spMkLst>
        </pc:spChg>
      </pc:sldChg>
      <pc:sldChg chg="addSp modSp mod ord modNotesTx">
        <pc:chgData name="Viktorija Namavičienė" userId="770ee7b1-26ef-4989-be86-99569310602f" providerId="ADAL" clId="{6FE0E989-0F97-48AE-B952-362FE1B5F3B8}" dt="2026-03-05T09:47:07.377" v="10790" actId="20577"/>
        <pc:sldMkLst>
          <pc:docMk/>
          <pc:sldMk cId="0" sldId="279"/>
        </pc:sldMkLst>
        <pc:spChg chg="add mod">
          <ac:chgData name="Viktorija Namavičienė" userId="770ee7b1-26ef-4989-be86-99569310602f" providerId="ADAL" clId="{6FE0E989-0F97-48AE-B952-362FE1B5F3B8}" dt="2026-03-04T19:48:26.307" v="3855" actId="20577"/>
          <ac:spMkLst>
            <pc:docMk/>
            <pc:sldMk cId="0" sldId="279"/>
            <ac:spMk id="4" creationId="{B8C00BA2-2529-966D-78F4-E15EA8AAA004}"/>
          </ac:spMkLst>
        </pc:spChg>
      </pc:sldChg>
      <pc:sldChg chg="del">
        <pc:chgData name="Viktorija Namavičienė" userId="770ee7b1-26ef-4989-be86-99569310602f" providerId="ADAL" clId="{6FE0E989-0F97-48AE-B952-362FE1B5F3B8}" dt="2026-03-04T19:50:17.530" v="3881" actId="2696"/>
        <pc:sldMkLst>
          <pc:docMk/>
          <pc:sldMk cId="0" sldId="280"/>
        </pc:sldMkLst>
      </pc:sldChg>
      <pc:sldChg chg="del">
        <pc:chgData name="Viktorija Namavičienė" userId="770ee7b1-26ef-4989-be86-99569310602f" providerId="ADAL" clId="{6FE0E989-0F97-48AE-B952-362FE1B5F3B8}" dt="2026-03-04T19:50:17.530" v="3881" actId="2696"/>
        <pc:sldMkLst>
          <pc:docMk/>
          <pc:sldMk cId="0" sldId="281"/>
        </pc:sldMkLst>
      </pc:sldChg>
      <pc:sldChg chg="del">
        <pc:chgData name="Viktorija Namavičienė" userId="770ee7b1-26ef-4989-be86-99569310602f" providerId="ADAL" clId="{6FE0E989-0F97-48AE-B952-362FE1B5F3B8}" dt="2026-03-04T19:50:17.530" v="3881" actId="2696"/>
        <pc:sldMkLst>
          <pc:docMk/>
          <pc:sldMk cId="0" sldId="282"/>
        </pc:sldMkLst>
      </pc:sldChg>
      <pc:sldChg chg="del">
        <pc:chgData name="Viktorija Namavičienė" userId="770ee7b1-26ef-4989-be86-99569310602f" providerId="ADAL" clId="{6FE0E989-0F97-48AE-B952-362FE1B5F3B8}" dt="2026-03-04T19:50:17.530" v="3881" actId="2696"/>
        <pc:sldMkLst>
          <pc:docMk/>
          <pc:sldMk cId="0" sldId="283"/>
        </pc:sldMkLst>
      </pc:sldChg>
      <pc:sldChg chg="del">
        <pc:chgData name="Viktorija Namavičienė" userId="770ee7b1-26ef-4989-be86-99569310602f" providerId="ADAL" clId="{6FE0E989-0F97-48AE-B952-362FE1B5F3B8}" dt="2026-03-04T19:50:17.530" v="3881" actId="2696"/>
        <pc:sldMkLst>
          <pc:docMk/>
          <pc:sldMk cId="0" sldId="284"/>
        </pc:sldMkLst>
      </pc:sldChg>
      <pc:sldChg chg="del">
        <pc:chgData name="Viktorija Namavičienė" userId="770ee7b1-26ef-4989-be86-99569310602f" providerId="ADAL" clId="{6FE0E989-0F97-48AE-B952-362FE1B5F3B8}" dt="2026-03-04T19:50:17.530" v="3881" actId="2696"/>
        <pc:sldMkLst>
          <pc:docMk/>
          <pc:sldMk cId="0" sldId="285"/>
        </pc:sldMkLst>
      </pc:sldChg>
      <pc:sldChg chg="del">
        <pc:chgData name="Viktorija Namavičienė" userId="770ee7b1-26ef-4989-be86-99569310602f" providerId="ADAL" clId="{6FE0E989-0F97-48AE-B952-362FE1B5F3B8}" dt="2026-03-04T19:50:17.530" v="3881" actId="2696"/>
        <pc:sldMkLst>
          <pc:docMk/>
          <pc:sldMk cId="0" sldId="286"/>
        </pc:sldMkLst>
      </pc:sldChg>
      <pc:sldChg chg="del">
        <pc:chgData name="Viktorija Namavičienė" userId="770ee7b1-26ef-4989-be86-99569310602f" providerId="ADAL" clId="{6FE0E989-0F97-48AE-B952-362FE1B5F3B8}" dt="2026-03-04T19:50:17.530" v="3881" actId="2696"/>
        <pc:sldMkLst>
          <pc:docMk/>
          <pc:sldMk cId="0" sldId="287"/>
        </pc:sldMkLst>
      </pc:sldChg>
      <pc:sldChg chg="del">
        <pc:chgData name="Viktorija Namavičienė" userId="770ee7b1-26ef-4989-be86-99569310602f" providerId="ADAL" clId="{6FE0E989-0F97-48AE-B952-362FE1B5F3B8}" dt="2026-03-04T19:50:17.530" v="3881" actId="2696"/>
        <pc:sldMkLst>
          <pc:docMk/>
          <pc:sldMk cId="0" sldId="288"/>
        </pc:sldMkLst>
      </pc:sldChg>
      <pc:sldChg chg="del">
        <pc:chgData name="Viktorija Namavičienė" userId="770ee7b1-26ef-4989-be86-99569310602f" providerId="ADAL" clId="{6FE0E989-0F97-48AE-B952-362FE1B5F3B8}" dt="2026-03-04T19:50:17.530" v="3881" actId="2696"/>
        <pc:sldMkLst>
          <pc:docMk/>
          <pc:sldMk cId="0" sldId="289"/>
        </pc:sldMkLst>
      </pc:sldChg>
      <pc:sldChg chg="del">
        <pc:chgData name="Viktorija Namavičienė" userId="770ee7b1-26ef-4989-be86-99569310602f" providerId="ADAL" clId="{6FE0E989-0F97-48AE-B952-362FE1B5F3B8}" dt="2026-03-04T19:50:17.530" v="3881" actId="2696"/>
        <pc:sldMkLst>
          <pc:docMk/>
          <pc:sldMk cId="0" sldId="290"/>
        </pc:sldMkLst>
      </pc:sldChg>
      <pc:sldChg chg="del">
        <pc:chgData name="Viktorija Namavičienė" userId="770ee7b1-26ef-4989-be86-99569310602f" providerId="ADAL" clId="{6FE0E989-0F97-48AE-B952-362FE1B5F3B8}" dt="2026-03-04T19:50:17.530" v="3881" actId="2696"/>
        <pc:sldMkLst>
          <pc:docMk/>
          <pc:sldMk cId="0" sldId="291"/>
        </pc:sldMkLst>
      </pc:sldChg>
      <pc:sldChg chg="modSp del mod">
        <pc:chgData name="Viktorija Namavičienė" userId="770ee7b1-26ef-4989-be86-99569310602f" providerId="ADAL" clId="{6FE0E989-0F97-48AE-B952-362FE1B5F3B8}" dt="2026-03-04T19:50:17.530" v="3881" actId="2696"/>
        <pc:sldMkLst>
          <pc:docMk/>
          <pc:sldMk cId="0" sldId="292"/>
        </pc:sldMkLst>
      </pc:sldChg>
      <pc:sldChg chg="addSp modSp mod ord modAnim modNotesTx">
        <pc:chgData name="Viktorija Namavičienė" userId="770ee7b1-26ef-4989-be86-99569310602f" providerId="ADAL" clId="{6FE0E989-0F97-48AE-B952-362FE1B5F3B8}" dt="2026-03-05T11:02:18.573" v="12321" actId="20577"/>
        <pc:sldMkLst>
          <pc:docMk/>
          <pc:sldMk cId="0" sldId="293"/>
        </pc:sldMkLst>
        <pc:spChg chg="mod">
          <ac:chgData name="Viktorija Namavičienė" userId="770ee7b1-26ef-4989-be86-99569310602f" providerId="ADAL" clId="{6FE0E989-0F97-48AE-B952-362FE1B5F3B8}" dt="2026-03-05T09:47:17.639" v="10797" actId="20577"/>
          <ac:spMkLst>
            <pc:docMk/>
            <pc:sldMk cId="0" sldId="293"/>
            <ac:spMk id="2" creationId="{00000000-0000-0000-0000-000000000000}"/>
          </ac:spMkLst>
        </pc:spChg>
        <pc:spChg chg="mod">
          <ac:chgData name="Viktorija Namavičienė" userId="770ee7b1-26ef-4989-be86-99569310602f" providerId="ADAL" clId="{6FE0E989-0F97-48AE-B952-362FE1B5F3B8}" dt="2026-03-04T19:28:58.714" v="3505" actId="255"/>
          <ac:spMkLst>
            <pc:docMk/>
            <pc:sldMk cId="0" sldId="293"/>
            <ac:spMk id="5" creationId="{00000000-0000-0000-0000-000000000000}"/>
          </ac:spMkLst>
        </pc:spChg>
        <pc:spChg chg="mod">
          <ac:chgData name="Viktorija Namavičienė" userId="770ee7b1-26ef-4989-be86-99569310602f" providerId="ADAL" clId="{6FE0E989-0F97-48AE-B952-362FE1B5F3B8}" dt="2026-03-04T19:29:07.233" v="3507" actId="113"/>
          <ac:spMkLst>
            <pc:docMk/>
            <pc:sldMk cId="0" sldId="293"/>
            <ac:spMk id="6" creationId="{00000000-0000-0000-0000-000000000000}"/>
          </ac:spMkLst>
        </pc:spChg>
        <pc:spChg chg="mod">
          <ac:chgData name="Viktorija Namavičienė" userId="770ee7b1-26ef-4989-be86-99569310602f" providerId="ADAL" clId="{6FE0E989-0F97-48AE-B952-362FE1B5F3B8}" dt="2026-03-05T11:00:03.067" v="12295" actId="255"/>
          <ac:spMkLst>
            <pc:docMk/>
            <pc:sldMk cId="0" sldId="293"/>
            <ac:spMk id="7" creationId="{00000000-0000-0000-0000-000000000000}"/>
          </ac:spMkLst>
        </pc:spChg>
        <pc:spChg chg="mod">
          <ac:chgData name="Viktorija Namavičienė" userId="770ee7b1-26ef-4989-be86-99569310602f" providerId="ADAL" clId="{6FE0E989-0F97-48AE-B952-362FE1B5F3B8}" dt="2026-03-05T10:59:27.208" v="12291" actId="108"/>
          <ac:spMkLst>
            <pc:docMk/>
            <pc:sldMk cId="0" sldId="293"/>
            <ac:spMk id="8" creationId="{00000000-0000-0000-0000-000000000000}"/>
          </ac:spMkLst>
        </pc:spChg>
        <pc:spChg chg="mod">
          <ac:chgData name="Viktorija Namavičienė" userId="770ee7b1-26ef-4989-be86-99569310602f" providerId="ADAL" clId="{6FE0E989-0F97-48AE-B952-362FE1B5F3B8}" dt="2026-03-04T19:26:25.447" v="3459" actId="255"/>
          <ac:spMkLst>
            <pc:docMk/>
            <pc:sldMk cId="0" sldId="293"/>
            <ac:spMk id="9" creationId="{00000000-0000-0000-0000-000000000000}"/>
          </ac:spMkLst>
        </pc:spChg>
        <pc:spChg chg="mod">
          <ac:chgData name="Viktorija Namavičienė" userId="770ee7b1-26ef-4989-be86-99569310602f" providerId="ADAL" clId="{6FE0E989-0F97-48AE-B952-362FE1B5F3B8}" dt="2026-03-04T19:26:51.920" v="3461" actId="948"/>
          <ac:spMkLst>
            <pc:docMk/>
            <pc:sldMk cId="0" sldId="293"/>
            <ac:spMk id="10" creationId="{00000000-0000-0000-0000-000000000000}"/>
          </ac:spMkLst>
        </pc:spChg>
        <pc:spChg chg="add mod">
          <ac:chgData name="Viktorija Namavičienė" userId="770ee7b1-26ef-4989-be86-99569310602f" providerId="ADAL" clId="{6FE0E989-0F97-48AE-B952-362FE1B5F3B8}" dt="2026-03-04T19:15:57.901" v="3348"/>
          <ac:spMkLst>
            <pc:docMk/>
            <pc:sldMk cId="0" sldId="293"/>
            <ac:spMk id="12" creationId="{396D7313-AAA5-AC43-BD0A-AC74EE82BCC0}"/>
          </ac:spMkLst>
        </pc:spChg>
        <pc:spChg chg="add mod">
          <ac:chgData name="Viktorija Namavičienė" userId="770ee7b1-26ef-4989-be86-99569310602f" providerId="ADAL" clId="{6FE0E989-0F97-48AE-B952-362FE1B5F3B8}" dt="2026-03-05T11:01:47.997" v="12302" actId="20577"/>
          <ac:spMkLst>
            <pc:docMk/>
            <pc:sldMk cId="0" sldId="293"/>
            <ac:spMk id="13" creationId="{9DCD72B7-FB45-B114-4022-724F555546A2}"/>
          </ac:spMkLst>
        </pc:spChg>
        <pc:spChg chg="add mod">
          <ac:chgData name="Viktorija Namavičienė" userId="770ee7b1-26ef-4989-be86-99569310602f" providerId="ADAL" clId="{6FE0E989-0F97-48AE-B952-362FE1B5F3B8}" dt="2026-03-05T09:37:32.270" v="9869" actId="207"/>
          <ac:spMkLst>
            <pc:docMk/>
            <pc:sldMk cId="0" sldId="293"/>
            <ac:spMk id="14" creationId="{1DF98DEC-451A-8D3E-8CE1-4E9847DB185D}"/>
          </ac:spMkLst>
        </pc:spChg>
        <pc:graphicFrameChg chg="add mod">
          <ac:chgData name="Viktorija Namavičienė" userId="770ee7b1-26ef-4989-be86-99569310602f" providerId="ADAL" clId="{6FE0E989-0F97-48AE-B952-362FE1B5F3B8}" dt="2026-03-04T19:15:56.143" v="3347"/>
          <ac:graphicFrameMkLst>
            <pc:docMk/>
            <pc:sldMk cId="0" sldId="293"/>
            <ac:graphicFrameMk id="11" creationId="{597ED3E5-433E-C650-AD0B-7442B0D8B00A}"/>
          </ac:graphicFrameMkLst>
        </pc:graphicFrameChg>
      </pc:sldChg>
      <pc:sldChg chg="modSp del mod">
        <pc:chgData name="Viktorija Namavičienė" userId="770ee7b1-26ef-4989-be86-99569310602f" providerId="ADAL" clId="{6FE0E989-0F97-48AE-B952-362FE1B5F3B8}" dt="2026-03-04T19:50:17.530" v="3881" actId="2696"/>
        <pc:sldMkLst>
          <pc:docMk/>
          <pc:sldMk cId="0" sldId="294"/>
        </pc:sldMkLst>
      </pc:sldChg>
      <pc:sldChg chg="del">
        <pc:chgData name="Viktorija Namavičienė" userId="770ee7b1-26ef-4989-be86-99569310602f" providerId="ADAL" clId="{6FE0E989-0F97-48AE-B952-362FE1B5F3B8}" dt="2026-03-04T19:50:17.530" v="3881" actId="2696"/>
        <pc:sldMkLst>
          <pc:docMk/>
          <pc:sldMk cId="0" sldId="295"/>
        </pc:sldMkLst>
      </pc:sldChg>
      <pc:sldChg chg="del">
        <pc:chgData name="Viktorija Namavičienė" userId="770ee7b1-26ef-4989-be86-99569310602f" providerId="ADAL" clId="{6FE0E989-0F97-48AE-B952-362FE1B5F3B8}" dt="2026-03-04T19:50:17.530" v="3881" actId="2696"/>
        <pc:sldMkLst>
          <pc:docMk/>
          <pc:sldMk cId="0" sldId="296"/>
        </pc:sldMkLst>
      </pc:sldChg>
      <pc:sldChg chg="del">
        <pc:chgData name="Viktorija Namavičienė" userId="770ee7b1-26ef-4989-be86-99569310602f" providerId="ADAL" clId="{6FE0E989-0F97-48AE-B952-362FE1B5F3B8}" dt="2026-03-04T19:50:17.530" v="3881" actId="2696"/>
        <pc:sldMkLst>
          <pc:docMk/>
          <pc:sldMk cId="0" sldId="297"/>
        </pc:sldMkLst>
      </pc:sldChg>
      <pc:sldChg chg="del">
        <pc:chgData name="Viktorija Namavičienė" userId="770ee7b1-26ef-4989-be86-99569310602f" providerId="ADAL" clId="{6FE0E989-0F97-48AE-B952-362FE1B5F3B8}" dt="2026-03-04T19:50:17.530" v="3881" actId="2696"/>
        <pc:sldMkLst>
          <pc:docMk/>
          <pc:sldMk cId="0" sldId="298"/>
        </pc:sldMkLst>
      </pc:sldChg>
      <pc:sldChg chg="del">
        <pc:chgData name="Viktorija Namavičienė" userId="770ee7b1-26ef-4989-be86-99569310602f" providerId="ADAL" clId="{6FE0E989-0F97-48AE-B952-362FE1B5F3B8}" dt="2026-03-04T19:50:17.530" v="3881" actId="2696"/>
        <pc:sldMkLst>
          <pc:docMk/>
          <pc:sldMk cId="0" sldId="299"/>
        </pc:sldMkLst>
      </pc:sldChg>
      <pc:sldChg chg="del">
        <pc:chgData name="Viktorija Namavičienė" userId="770ee7b1-26ef-4989-be86-99569310602f" providerId="ADAL" clId="{6FE0E989-0F97-48AE-B952-362FE1B5F3B8}" dt="2026-03-04T19:50:17.530" v="3881" actId="2696"/>
        <pc:sldMkLst>
          <pc:docMk/>
          <pc:sldMk cId="0" sldId="300"/>
        </pc:sldMkLst>
      </pc:sldChg>
      <pc:sldChg chg="del">
        <pc:chgData name="Viktorija Namavičienė" userId="770ee7b1-26ef-4989-be86-99569310602f" providerId="ADAL" clId="{6FE0E989-0F97-48AE-B952-362FE1B5F3B8}" dt="2026-03-04T19:50:17.530" v="3881" actId="2696"/>
        <pc:sldMkLst>
          <pc:docMk/>
          <pc:sldMk cId="0" sldId="301"/>
        </pc:sldMkLst>
      </pc:sldChg>
      <pc:sldChg chg="del">
        <pc:chgData name="Viktorija Namavičienė" userId="770ee7b1-26ef-4989-be86-99569310602f" providerId="ADAL" clId="{6FE0E989-0F97-48AE-B952-362FE1B5F3B8}" dt="2026-03-04T19:50:17.530" v="3881" actId="2696"/>
        <pc:sldMkLst>
          <pc:docMk/>
          <pc:sldMk cId="0" sldId="302"/>
        </pc:sldMkLst>
      </pc:sldChg>
      <pc:sldChg chg="del">
        <pc:chgData name="Viktorija Namavičienė" userId="770ee7b1-26ef-4989-be86-99569310602f" providerId="ADAL" clId="{6FE0E989-0F97-48AE-B952-362FE1B5F3B8}" dt="2026-03-04T19:50:17.530" v="3881" actId="2696"/>
        <pc:sldMkLst>
          <pc:docMk/>
          <pc:sldMk cId="0" sldId="303"/>
        </pc:sldMkLst>
      </pc:sldChg>
      <pc:sldChg chg="del">
        <pc:chgData name="Viktorija Namavičienė" userId="770ee7b1-26ef-4989-be86-99569310602f" providerId="ADAL" clId="{6FE0E989-0F97-48AE-B952-362FE1B5F3B8}" dt="2026-03-04T19:50:17.530" v="3881" actId="2696"/>
        <pc:sldMkLst>
          <pc:docMk/>
          <pc:sldMk cId="0" sldId="304"/>
        </pc:sldMkLst>
      </pc:sldChg>
      <pc:sldChg chg="del">
        <pc:chgData name="Viktorija Namavičienė" userId="770ee7b1-26ef-4989-be86-99569310602f" providerId="ADAL" clId="{6FE0E989-0F97-48AE-B952-362FE1B5F3B8}" dt="2026-03-04T19:51:00.108" v="3888" actId="2696"/>
        <pc:sldMkLst>
          <pc:docMk/>
          <pc:sldMk cId="0" sldId="305"/>
        </pc:sldMkLst>
      </pc:sldChg>
      <pc:sldChg chg="del">
        <pc:chgData name="Viktorija Namavičienė" userId="770ee7b1-26ef-4989-be86-99569310602f" providerId="ADAL" clId="{6FE0E989-0F97-48AE-B952-362FE1B5F3B8}" dt="2026-03-04T19:50:17.530" v="3881" actId="2696"/>
        <pc:sldMkLst>
          <pc:docMk/>
          <pc:sldMk cId="2054056543" sldId="306"/>
        </pc:sldMkLst>
      </pc:sldChg>
      <pc:sldChg chg="addSp delSp modSp add mod ord delAnim modAnim modNotesTx">
        <pc:chgData name="Viktorija Namavičienė" userId="770ee7b1-26ef-4989-be86-99569310602f" providerId="ADAL" clId="{6FE0E989-0F97-48AE-B952-362FE1B5F3B8}" dt="2026-03-04T20:31:46.135" v="6372" actId="20577"/>
        <pc:sldMkLst>
          <pc:docMk/>
          <pc:sldMk cId="438175999" sldId="307"/>
        </pc:sldMkLst>
        <pc:spChg chg="add mod">
          <ac:chgData name="Viktorija Namavičienė" userId="770ee7b1-26ef-4989-be86-99569310602f" providerId="ADAL" clId="{6FE0E989-0F97-48AE-B952-362FE1B5F3B8}" dt="2026-03-04T19:54:25.647" v="4024" actId="20577"/>
          <ac:spMkLst>
            <pc:docMk/>
            <pc:sldMk cId="438175999" sldId="307"/>
            <ac:spMk id="4" creationId="{B3B653BE-7C6E-F88D-2516-F9BE7BC59E24}"/>
          </ac:spMkLst>
        </pc:spChg>
        <pc:spChg chg="del">
          <ac:chgData name="Viktorija Namavičienė" userId="770ee7b1-26ef-4989-be86-99569310602f" providerId="ADAL" clId="{6FE0E989-0F97-48AE-B952-362FE1B5F3B8}" dt="2026-03-04T19:54:08.571" v="3977" actId="478"/>
          <ac:spMkLst>
            <pc:docMk/>
            <pc:sldMk cId="438175999" sldId="307"/>
            <ac:spMk id="5" creationId="{E92F073C-BB63-6DC9-2A3D-AC12623BE2E9}"/>
          </ac:spMkLst>
        </pc:spChg>
        <pc:spChg chg="del">
          <ac:chgData name="Viktorija Namavičienė" userId="770ee7b1-26ef-4989-be86-99569310602f" providerId="ADAL" clId="{6FE0E989-0F97-48AE-B952-362FE1B5F3B8}" dt="2026-03-04T19:54:37.105" v="4025" actId="478"/>
          <ac:spMkLst>
            <pc:docMk/>
            <pc:sldMk cId="438175999" sldId="307"/>
            <ac:spMk id="6" creationId="{B7868D41-8927-2A69-A02F-A29F21013FF2}"/>
          </ac:spMkLst>
        </pc:spChg>
        <pc:spChg chg="add del mod">
          <ac:chgData name="Viktorija Namavičienė" userId="770ee7b1-26ef-4989-be86-99569310602f" providerId="ADAL" clId="{6FE0E989-0F97-48AE-B952-362FE1B5F3B8}" dt="2026-03-04T19:54:46.822" v="4028" actId="478"/>
          <ac:spMkLst>
            <pc:docMk/>
            <pc:sldMk cId="438175999" sldId="307"/>
            <ac:spMk id="7" creationId="{6921CD70-60E4-236D-FBAC-446C1B6BFAEE}"/>
          </ac:spMkLst>
        </pc:spChg>
        <pc:spChg chg="add mod">
          <ac:chgData name="Viktorija Namavičienė" userId="770ee7b1-26ef-4989-be86-99569310602f" providerId="ADAL" clId="{6FE0E989-0F97-48AE-B952-362FE1B5F3B8}" dt="2026-02-20T13:11:22.623" v="1483" actId="14100"/>
          <ac:spMkLst>
            <pc:docMk/>
            <pc:sldMk cId="438175999" sldId="307"/>
            <ac:spMk id="8" creationId="{BE98BE11-2F08-A2FC-39F2-D530829B610D}"/>
          </ac:spMkLst>
        </pc:spChg>
        <pc:spChg chg="add mod">
          <ac:chgData name="Viktorija Namavičienė" userId="770ee7b1-26ef-4989-be86-99569310602f" providerId="ADAL" clId="{6FE0E989-0F97-48AE-B952-362FE1B5F3B8}" dt="2026-02-20T13:11:22.623" v="1483" actId="14100"/>
          <ac:spMkLst>
            <pc:docMk/>
            <pc:sldMk cId="438175999" sldId="307"/>
            <ac:spMk id="9" creationId="{3285BC98-C1DB-C7C5-2D56-0B27B2C786B1}"/>
          </ac:spMkLst>
        </pc:spChg>
        <pc:spChg chg="add del mod">
          <ac:chgData name="Viktorija Namavičienė" userId="770ee7b1-26ef-4989-be86-99569310602f" providerId="ADAL" clId="{6FE0E989-0F97-48AE-B952-362FE1B5F3B8}" dt="2026-03-04T19:54:05.172" v="3976" actId="478"/>
          <ac:spMkLst>
            <pc:docMk/>
            <pc:sldMk cId="438175999" sldId="307"/>
            <ac:spMk id="11" creationId="{EB75EF18-8ABA-0CF1-7C7C-99E67A7E9443}"/>
          </ac:spMkLst>
        </pc:spChg>
        <pc:spChg chg="del">
          <ac:chgData name="Viktorija Namavičienė" userId="770ee7b1-26ef-4989-be86-99569310602f" providerId="ADAL" clId="{6FE0E989-0F97-48AE-B952-362FE1B5F3B8}" dt="2026-03-04T19:54:39.927" v="4026" actId="478"/>
          <ac:spMkLst>
            <pc:docMk/>
            <pc:sldMk cId="438175999" sldId="307"/>
            <ac:spMk id="12" creationId="{68759BBA-73C0-591B-451E-1D905633D219}"/>
          </ac:spMkLst>
        </pc:spChg>
        <pc:spChg chg="del">
          <ac:chgData name="Viktorija Namavičienė" userId="770ee7b1-26ef-4989-be86-99569310602f" providerId="ADAL" clId="{6FE0E989-0F97-48AE-B952-362FE1B5F3B8}" dt="2026-03-04T19:54:45.051" v="4027" actId="478"/>
          <ac:spMkLst>
            <pc:docMk/>
            <pc:sldMk cId="438175999" sldId="307"/>
            <ac:spMk id="13" creationId="{EBC96AAC-AB43-59DC-2EA1-A48DAF32B4CA}"/>
          </ac:spMkLst>
        </pc:spChg>
        <pc:spChg chg="add del mod">
          <ac:chgData name="Viktorija Namavičienė" userId="770ee7b1-26ef-4989-be86-99569310602f" providerId="ADAL" clId="{6FE0E989-0F97-48AE-B952-362FE1B5F3B8}" dt="2026-03-04T19:58:49.440" v="4101" actId="255"/>
          <ac:spMkLst>
            <pc:docMk/>
            <pc:sldMk cId="438175999" sldId="307"/>
            <ac:spMk id="14" creationId="{2C0EBCE1-5DE7-1EF0-94A8-A3701E8BF670}"/>
          </ac:spMkLst>
        </pc:spChg>
        <pc:spChg chg="add mod">
          <ac:chgData name="Viktorija Namavičienė" userId="770ee7b1-26ef-4989-be86-99569310602f" providerId="ADAL" clId="{6FE0E989-0F97-48AE-B952-362FE1B5F3B8}" dt="2026-03-04T19:58:53.425" v="4102" actId="255"/>
          <ac:spMkLst>
            <pc:docMk/>
            <pc:sldMk cId="438175999" sldId="307"/>
            <ac:spMk id="15" creationId="{11E07246-F72B-7AEE-7225-6DD826B1EF7F}"/>
          </ac:spMkLst>
        </pc:spChg>
        <pc:spChg chg="add mod">
          <ac:chgData name="Viktorija Namavičienė" userId="770ee7b1-26ef-4989-be86-99569310602f" providerId="ADAL" clId="{6FE0E989-0F97-48AE-B952-362FE1B5F3B8}" dt="2026-03-04T19:59:04.063" v="4104" actId="14100"/>
          <ac:spMkLst>
            <pc:docMk/>
            <pc:sldMk cId="438175999" sldId="307"/>
            <ac:spMk id="16" creationId="{65B687B5-A174-AAA9-6539-5BF369C92249}"/>
          </ac:spMkLst>
        </pc:spChg>
        <pc:spChg chg="add del mod">
          <ac:chgData name="Viktorija Namavičienė" userId="770ee7b1-26ef-4989-be86-99569310602f" providerId="ADAL" clId="{6FE0E989-0F97-48AE-B952-362FE1B5F3B8}" dt="2026-03-04T19:54:00.379" v="3975" actId="478"/>
          <ac:spMkLst>
            <pc:docMk/>
            <pc:sldMk cId="438175999" sldId="307"/>
            <ac:spMk id="17" creationId="{4DF4BCEE-2345-975B-E62E-DDD9AC1D42D4}"/>
          </ac:spMkLst>
        </pc:spChg>
        <pc:spChg chg="del">
          <ac:chgData name="Viktorija Namavičienė" userId="770ee7b1-26ef-4989-be86-99569310602f" providerId="ADAL" clId="{6FE0E989-0F97-48AE-B952-362FE1B5F3B8}" dt="2026-03-04T19:54:14.589" v="3978" actId="478"/>
          <ac:spMkLst>
            <pc:docMk/>
            <pc:sldMk cId="438175999" sldId="307"/>
            <ac:spMk id="18" creationId="{E69F436B-FB11-7A1F-16B1-126E65201BAF}"/>
          </ac:spMkLst>
        </pc:spChg>
        <pc:spChg chg="add mod">
          <ac:chgData name="Viktorija Namavičienė" userId="770ee7b1-26ef-4989-be86-99569310602f" providerId="ADAL" clId="{6FE0E989-0F97-48AE-B952-362FE1B5F3B8}" dt="2026-02-20T13:11:22.623" v="1483" actId="14100"/>
          <ac:spMkLst>
            <pc:docMk/>
            <pc:sldMk cId="438175999" sldId="307"/>
            <ac:spMk id="21" creationId="{BFC94DCB-CF91-BFA0-0787-0E3D442447DB}"/>
          </ac:spMkLst>
        </pc:spChg>
        <pc:spChg chg="add mod">
          <ac:chgData name="Viktorija Namavičienė" userId="770ee7b1-26ef-4989-be86-99569310602f" providerId="ADAL" clId="{6FE0E989-0F97-48AE-B952-362FE1B5F3B8}" dt="2026-02-20T13:11:22.623" v="1483" actId="14100"/>
          <ac:spMkLst>
            <pc:docMk/>
            <pc:sldMk cId="438175999" sldId="307"/>
            <ac:spMk id="22" creationId="{4CC231A5-C088-8B6B-4A4A-42545CC3A836}"/>
          </ac:spMkLst>
        </pc:spChg>
        <pc:spChg chg="mod">
          <ac:chgData name="Viktorija Namavičienė" userId="770ee7b1-26ef-4989-be86-99569310602f" providerId="ADAL" clId="{6FE0E989-0F97-48AE-B952-362FE1B5F3B8}" dt="2026-03-04T19:56:21.979" v="4051" actId="20577"/>
          <ac:spMkLst>
            <pc:docMk/>
            <pc:sldMk cId="438175999" sldId="307"/>
            <ac:spMk id="23" creationId="{955D979C-15D1-0BA4-4F14-650A0102F753}"/>
          </ac:spMkLst>
        </pc:spChg>
        <pc:picChg chg="mod">
          <ac:chgData name="Viktorija Namavičienė" userId="770ee7b1-26ef-4989-be86-99569310602f" providerId="ADAL" clId="{6FE0E989-0F97-48AE-B952-362FE1B5F3B8}" dt="2026-03-04T19:56:36.759" v="4054" actId="1076"/>
          <ac:picMkLst>
            <pc:docMk/>
            <pc:sldMk cId="438175999" sldId="307"/>
            <ac:picMk id="24" creationId="{16753859-5415-09B0-4C90-BE155606115A}"/>
          </ac:picMkLst>
        </pc:picChg>
        <pc:picChg chg="mod">
          <ac:chgData name="Viktorija Namavičienė" userId="770ee7b1-26ef-4989-be86-99569310602f" providerId="ADAL" clId="{6FE0E989-0F97-48AE-B952-362FE1B5F3B8}" dt="2026-03-04T19:56:33.042" v="4053" actId="1076"/>
          <ac:picMkLst>
            <pc:docMk/>
            <pc:sldMk cId="438175999" sldId="307"/>
            <ac:picMk id="25" creationId="{A49B00E5-C5CC-F840-67A3-EA5AAE745958}"/>
          </ac:picMkLst>
        </pc:picChg>
        <pc:picChg chg="mod">
          <ac:chgData name="Viktorija Namavičienė" userId="770ee7b1-26ef-4989-be86-99569310602f" providerId="ADAL" clId="{6FE0E989-0F97-48AE-B952-362FE1B5F3B8}" dt="2026-03-04T19:59:05.981" v="4105" actId="1076"/>
          <ac:picMkLst>
            <pc:docMk/>
            <pc:sldMk cId="438175999" sldId="307"/>
            <ac:picMk id="26" creationId="{3DFDC28B-F365-DBBD-833F-49C28C5820A8}"/>
          </ac:picMkLst>
        </pc:picChg>
      </pc:sldChg>
      <pc:sldChg chg="addSp delSp modSp add mod ord delAnim modNotesTx">
        <pc:chgData name="Viktorija Namavičienė" userId="770ee7b1-26ef-4989-be86-99569310602f" providerId="ADAL" clId="{6FE0E989-0F97-48AE-B952-362FE1B5F3B8}" dt="2026-03-05T10:32:10.332" v="12141" actId="20577"/>
        <pc:sldMkLst>
          <pc:docMk/>
          <pc:sldMk cId="430900279" sldId="308"/>
        </pc:sldMkLst>
        <pc:spChg chg="add mod">
          <ac:chgData name="Viktorija Namavičienė" userId="770ee7b1-26ef-4989-be86-99569310602f" providerId="ADAL" clId="{6FE0E989-0F97-48AE-B952-362FE1B5F3B8}" dt="2026-03-04T20:02:33.294" v="4194" actId="20577"/>
          <ac:spMkLst>
            <pc:docMk/>
            <pc:sldMk cId="430900279" sldId="308"/>
            <ac:spMk id="7" creationId="{99F08CEC-2E2D-E18D-6590-E9AAF1F7B43C}"/>
          </ac:spMkLst>
        </pc:spChg>
        <pc:graphicFrameChg chg="add mod modGraphic">
          <ac:chgData name="Viktorija Namavičienė" userId="770ee7b1-26ef-4989-be86-99569310602f" providerId="ADAL" clId="{6FE0E989-0F97-48AE-B952-362FE1B5F3B8}" dt="2026-03-05T10:12:07.183" v="11631" actId="20577"/>
          <ac:graphicFrameMkLst>
            <pc:docMk/>
            <pc:sldMk cId="430900279" sldId="308"/>
            <ac:graphicFrameMk id="6" creationId="{97CF33F8-2E77-81F8-49EA-4D20981035FD}"/>
          </ac:graphicFrameMkLst>
        </pc:graphicFrameChg>
        <pc:cxnChg chg="add mod">
          <ac:chgData name="Viktorija Namavičienė" userId="770ee7b1-26ef-4989-be86-99569310602f" providerId="ADAL" clId="{6FE0E989-0F97-48AE-B952-362FE1B5F3B8}" dt="2026-02-20T09:32:22.842" v="140" actId="1036"/>
          <ac:cxnSpMkLst>
            <pc:docMk/>
            <pc:sldMk cId="430900279" sldId="308"/>
            <ac:cxnSpMk id="5" creationId="{FD387A26-50B7-4CC9-FA35-D9FF961F6CB5}"/>
          </ac:cxnSpMkLst>
        </pc:cxnChg>
      </pc:sldChg>
      <pc:sldChg chg="addSp delSp modSp add mod ord delAnim modAnim modNotesTx">
        <pc:chgData name="Viktorija Namavičienė" userId="770ee7b1-26ef-4989-be86-99569310602f" providerId="ADAL" clId="{6FE0E989-0F97-48AE-B952-362FE1B5F3B8}" dt="2026-03-05T09:11:25.785" v="9116" actId="20577"/>
        <pc:sldMkLst>
          <pc:docMk/>
          <pc:sldMk cId="1847139866" sldId="309"/>
        </pc:sldMkLst>
        <pc:spChg chg="add del mod">
          <ac:chgData name="Viktorija Namavičienė" userId="770ee7b1-26ef-4989-be86-99569310602f" providerId="ADAL" clId="{6FE0E989-0F97-48AE-B952-362FE1B5F3B8}" dt="2026-03-04T19:57:11.191" v="4058" actId="478"/>
          <ac:spMkLst>
            <pc:docMk/>
            <pc:sldMk cId="1847139866" sldId="309"/>
            <ac:spMk id="27" creationId="{7DD01DB0-5A01-71F5-51EC-8F13CF0E623F}"/>
          </ac:spMkLst>
        </pc:spChg>
        <pc:spChg chg="add del mod">
          <ac:chgData name="Viktorija Namavičienė" userId="770ee7b1-26ef-4989-be86-99569310602f" providerId="ADAL" clId="{6FE0E989-0F97-48AE-B952-362FE1B5F3B8}" dt="2026-03-04T19:57:30.974" v="4063" actId="478"/>
          <ac:spMkLst>
            <pc:docMk/>
            <pc:sldMk cId="1847139866" sldId="309"/>
            <ac:spMk id="28" creationId="{F7E6E969-5D64-7355-9C69-DB5A5605354B}"/>
          </ac:spMkLst>
        </pc:spChg>
        <pc:spChg chg="add mod">
          <ac:chgData name="Viktorija Namavičienė" userId="770ee7b1-26ef-4989-be86-99569310602f" providerId="ADAL" clId="{6FE0E989-0F97-48AE-B952-362FE1B5F3B8}" dt="2026-02-20T09:35:39.769" v="212"/>
          <ac:spMkLst>
            <pc:docMk/>
            <pc:sldMk cId="1847139866" sldId="309"/>
            <ac:spMk id="29" creationId="{590C46F6-F7DD-55A2-2C25-4AC79067FAA0}"/>
          </ac:spMkLst>
        </pc:spChg>
        <pc:spChg chg="add mod">
          <ac:chgData name="Viktorija Namavičienė" userId="770ee7b1-26ef-4989-be86-99569310602f" providerId="ADAL" clId="{6FE0E989-0F97-48AE-B952-362FE1B5F3B8}" dt="2026-02-20T09:35:39.769" v="212"/>
          <ac:spMkLst>
            <pc:docMk/>
            <pc:sldMk cId="1847139866" sldId="309"/>
            <ac:spMk id="30" creationId="{21DE9A9B-2C68-B314-F60B-0E6AC4E57107}"/>
          </ac:spMkLst>
        </pc:spChg>
        <pc:spChg chg="del">
          <ac:chgData name="Viktorija Namavičienė" userId="770ee7b1-26ef-4989-be86-99569310602f" providerId="ADAL" clId="{6FE0E989-0F97-48AE-B952-362FE1B5F3B8}" dt="2026-03-04T19:57:28.644" v="4062" actId="478"/>
          <ac:spMkLst>
            <pc:docMk/>
            <pc:sldMk cId="1847139866" sldId="309"/>
            <ac:spMk id="31" creationId="{0D8FBED6-1874-AC60-680C-A2A73FF2DC8F}"/>
          </ac:spMkLst>
        </pc:spChg>
        <pc:spChg chg="add del mod">
          <ac:chgData name="Viktorija Namavičienė" userId="770ee7b1-26ef-4989-be86-99569310602f" providerId="ADAL" clId="{6FE0E989-0F97-48AE-B952-362FE1B5F3B8}" dt="2026-03-04T19:57:09.553" v="4057" actId="478"/>
          <ac:spMkLst>
            <pc:docMk/>
            <pc:sldMk cId="1847139866" sldId="309"/>
            <ac:spMk id="32" creationId="{598C7EE4-A40D-845A-DF69-3E52D3DB6A73}"/>
          </ac:spMkLst>
        </pc:spChg>
        <pc:spChg chg="add mod">
          <ac:chgData name="Viktorija Namavičienė" userId="770ee7b1-26ef-4989-be86-99569310602f" providerId="ADAL" clId="{6FE0E989-0F97-48AE-B952-362FE1B5F3B8}" dt="2026-03-04T19:59:19.738" v="4106" actId="255"/>
          <ac:spMkLst>
            <pc:docMk/>
            <pc:sldMk cId="1847139866" sldId="309"/>
            <ac:spMk id="33" creationId="{EDE491A1-A4AF-0D1B-57F1-41B526E7D6EA}"/>
          </ac:spMkLst>
        </pc:spChg>
        <pc:spChg chg="add mod">
          <ac:chgData name="Viktorija Namavičienė" userId="770ee7b1-26ef-4989-be86-99569310602f" providerId="ADAL" clId="{6FE0E989-0F97-48AE-B952-362FE1B5F3B8}" dt="2026-03-04T19:59:29.924" v="4107" actId="255"/>
          <ac:spMkLst>
            <pc:docMk/>
            <pc:sldMk cId="1847139866" sldId="309"/>
            <ac:spMk id="34" creationId="{CD935E62-6EAF-443C-07DC-5B35F8383E4E}"/>
          </ac:spMkLst>
        </pc:spChg>
        <pc:spChg chg="del">
          <ac:chgData name="Viktorija Namavičienė" userId="770ee7b1-26ef-4989-be86-99569310602f" providerId="ADAL" clId="{6FE0E989-0F97-48AE-B952-362FE1B5F3B8}" dt="2026-03-04T19:57:14.513" v="4059" actId="478"/>
          <ac:spMkLst>
            <pc:docMk/>
            <pc:sldMk cId="1847139866" sldId="309"/>
            <ac:spMk id="35" creationId="{B03EFD76-D7A0-F9F9-9E76-0F53CDDFF281}"/>
          </ac:spMkLst>
        </pc:spChg>
        <pc:spChg chg="add mod">
          <ac:chgData name="Viktorija Namavičienė" userId="770ee7b1-26ef-4989-be86-99569310602f" providerId="ADAL" clId="{6FE0E989-0F97-48AE-B952-362FE1B5F3B8}" dt="2026-02-20T09:35:39.769" v="212"/>
          <ac:spMkLst>
            <pc:docMk/>
            <pc:sldMk cId="1847139866" sldId="309"/>
            <ac:spMk id="36" creationId="{984F39FA-75A1-2943-C05F-627636CFA1B1}"/>
          </ac:spMkLst>
        </pc:spChg>
        <pc:spChg chg="add mod">
          <ac:chgData name="Viktorija Namavičienė" userId="770ee7b1-26ef-4989-be86-99569310602f" providerId="ADAL" clId="{6FE0E989-0F97-48AE-B952-362FE1B5F3B8}" dt="2026-02-20T09:35:39.769" v="212"/>
          <ac:spMkLst>
            <pc:docMk/>
            <pc:sldMk cId="1847139866" sldId="309"/>
            <ac:spMk id="38" creationId="{67D08749-A85D-8BE2-617A-180DD61DFF99}"/>
          </ac:spMkLst>
        </pc:spChg>
        <pc:spChg chg="add mod">
          <ac:chgData name="Viktorija Namavičienė" userId="770ee7b1-26ef-4989-be86-99569310602f" providerId="ADAL" clId="{6FE0E989-0F97-48AE-B952-362FE1B5F3B8}" dt="2026-02-20T09:35:39.769" v="212"/>
          <ac:spMkLst>
            <pc:docMk/>
            <pc:sldMk cId="1847139866" sldId="309"/>
            <ac:spMk id="39" creationId="{002C049A-B334-1E44-1DA5-ACC8DAA7E5B2}"/>
          </ac:spMkLst>
        </pc:spChg>
        <pc:spChg chg="del">
          <ac:chgData name="Viktorija Namavičienė" userId="770ee7b1-26ef-4989-be86-99569310602f" providerId="ADAL" clId="{6FE0E989-0F97-48AE-B952-362FE1B5F3B8}" dt="2026-03-04T19:57:05.805" v="4056" actId="478"/>
          <ac:spMkLst>
            <pc:docMk/>
            <pc:sldMk cId="1847139866" sldId="309"/>
            <ac:spMk id="41" creationId="{ABDA93F0-64E1-C847-F74F-30850E775655}"/>
          </ac:spMkLst>
        </pc:spChg>
        <pc:picChg chg="mod">
          <ac:chgData name="Viktorija Namavičienė" userId="770ee7b1-26ef-4989-be86-99569310602f" providerId="ADAL" clId="{6FE0E989-0F97-48AE-B952-362FE1B5F3B8}" dt="2026-03-04T19:57:18.119" v="4060" actId="1076"/>
          <ac:picMkLst>
            <pc:docMk/>
            <pc:sldMk cId="1847139866" sldId="309"/>
            <ac:picMk id="40" creationId="{734EB109-73D4-DD9C-1DE4-8DD1D445084D}"/>
          </ac:picMkLst>
        </pc:picChg>
        <pc:picChg chg="mod">
          <ac:chgData name="Viktorija Namavičienė" userId="770ee7b1-26ef-4989-be86-99569310602f" providerId="ADAL" clId="{6FE0E989-0F97-48AE-B952-362FE1B5F3B8}" dt="2026-03-04T19:57:34.935" v="4064" actId="1076"/>
          <ac:picMkLst>
            <pc:docMk/>
            <pc:sldMk cId="1847139866" sldId="309"/>
            <ac:picMk id="42" creationId="{233E034C-D975-CE9E-3AF6-595331CE051B}"/>
          </ac:picMkLst>
        </pc:picChg>
      </pc:sldChg>
      <pc:sldChg chg="addSp delSp modSp add mod ord setBg modAnim modNotesTx">
        <pc:chgData name="Viktorija Namavičienė" userId="770ee7b1-26ef-4989-be86-99569310602f" providerId="ADAL" clId="{6FE0E989-0F97-48AE-B952-362FE1B5F3B8}" dt="2026-03-05T09:10:23.111" v="9079" actId="20577"/>
        <pc:sldMkLst>
          <pc:docMk/>
          <pc:sldMk cId="887417677" sldId="310"/>
        </pc:sldMkLst>
        <pc:spChg chg="mod">
          <ac:chgData name="Viktorija Namavičienė" userId="770ee7b1-26ef-4989-be86-99569310602f" providerId="ADAL" clId="{6FE0E989-0F97-48AE-B952-362FE1B5F3B8}" dt="2026-03-05T09:08:58.227" v="8999" actId="1076"/>
          <ac:spMkLst>
            <pc:docMk/>
            <pc:sldMk cId="887417677" sldId="310"/>
            <ac:spMk id="2" creationId="{741E7CCB-AFA5-9734-7F4B-68B0B3142542}"/>
          </ac:spMkLst>
        </pc:spChg>
        <pc:spChg chg="mod">
          <ac:chgData name="Viktorija Namavičienė" userId="770ee7b1-26ef-4989-be86-99569310602f" providerId="ADAL" clId="{6FE0E989-0F97-48AE-B952-362FE1B5F3B8}" dt="2026-03-05T09:09:24.575" v="9019" actId="20577"/>
          <ac:spMkLst>
            <pc:docMk/>
            <pc:sldMk cId="887417677" sldId="310"/>
            <ac:spMk id="4" creationId="{DE00F4DA-C963-188F-70C0-BD86B06E691E}"/>
          </ac:spMkLst>
        </pc:spChg>
        <pc:spChg chg="add del mod">
          <ac:chgData name="Viktorija Namavičienė" userId="770ee7b1-26ef-4989-be86-99569310602f" providerId="ADAL" clId="{6FE0E989-0F97-48AE-B952-362FE1B5F3B8}" dt="2026-03-05T09:09:29.041" v="9020" actId="478"/>
          <ac:spMkLst>
            <pc:docMk/>
            <pc:sldMk cId="887417677" sldId="310"/>
            <ac:spMk id="5" creationId="{C80ED65A-F219-5FAA-01B3-E3FB8C73282B}"/>
          </ac:spMkLst>
        </pc:spChg>
        <pc:spChg chg="add mod">
          <ac:chgData name="Viktorija Namavičienė" userId="770ee7b1-26ef-4989-be86-99569310602f" providerId="ADAL" clId="{6FE0E989-0F97-48AE-B952-362FE1B5F3B8}" dt="2026-03-05T09:09:31.948" v="9021" actId="1076"/>
          <ac:spMkLst>
            <pc:docMk/>
            <pc:sldMk cId="887417677" sldId="310"/>
            <ac:spMk id="6" creationId="{D4C38639-21EE-9F32-B125-153B735685EC}"/>
          </ac:spMkLst>
        </pc:spChg>
      </pc:sldChg>
      <pc:sldChg chg="addSp delSp modSp add del mod ord modAnim">
        <pc:chgData name="Viktorija Namavičienė" userId="770ee7b1-26ef-4989-be86-99569310602f" providerId="ADAL" clId="{6FE0E989-0F97-48AE-B952-362FE1B5F3B8}" dt="2026-03-04T19:45:11.018" v="3727" actId="2696"/>
        <pc:sldMkLst>
          <pc:docMk/>
          <pc:sldMk cId="2657462479" sldId="311"/>
        </pc:sldMkLst>
      </pc:sldChg>
      <pc:sldChg chg="addSp modSp add del mod">
        <pc:chgData name="Viktorija Namavičienė" userId="770ee7b1-26ef-4989-be86-99569310602f" providerId="ADAL" clId="{6FE0E989-0F97-48AE-B952-362FE1B5F3B8}" dt="2026-03-04T19:50:17.530" v="3881" actId="2696"/>
        <pc:sldMkLst>
          <pc:docMk/>
          <pc:sldMk cId="3649564847" sldId="312"/>
        </pc:sldMkLst>
        <pc:spChg chg="add mod">
          <ac:chgData name="Viktorija Namavičienė" userId="770ee7b1-26ef-4989-be86-99569310602f" providerId="ADAL" clId="{6FE0E989-0F97-48AE-B952-362FE1B5F3B8}" dt="2026-03-04T19:46:36.665" v="3838" actId="20577"/>
          <ac:spMkLst>
            <pc:docMk/>
            <pc:sldMk cId="3649564847" sldId="312"/>
            <ac:spMk id="5" creationId="{687BCF0E-9F09-A3DD-CEBA-3018BF22DB2B}"/>
          </ac:spMkLst>
        </pc:spChg>
      </pc:sldChg>
      <pc:sldChg chg="addSp modSp add del mod ord">
        <pc:chgData name="Viktorija Namavičienė" userId="770ee7b1-26ef-4989-be86-99569310602f" providerId="ADAL" clId="{6FE0E989-0F97-48AE-B952-362FE1B5F3B8}" dt="2026-03-04T19:50:17.530" v="3881" actId="2696"/>
        <pc:sldMkLst>
          <pc:docMk/>
          <pc:sldMk cId="116550386" sldId="313"/>
        </pc:sldMkLst>
        <pc:spChg chg="add mod">
          <ac:chgData name="Viktorija Namavičienė" userId="770ee7b1-26ef-4989-be86-99569310602f" providerId="ADAL" clId="{6FE0E989-0F97-48AE-B952-362FE1B5F3B8}" dt="2026-03-04T19:44:07.448" v="3726" actId="20577"/>
          <ac:spMkLst>
            <pc:docMk/>
            <pc:sldMk cId="116550386" sldId="313"/>
            <ac:spMk id="5" creationId="{B3159D00-B8AF-F2B4-DABA-6CEBE13585E9}"/>
          </ac:spMkLst>
        </pc:spChg>
      </pc:sldChg>
      <pc:sldChg chg="modSp add del mod">
        <pc:chgData name="Viktorija Namavičienė" userId="770ee7b1-26ef-4989-be86-99569310602f" providerId="ADAL" clId="{6FE0E989-0F97-48AE-B952-362FE1B5F3B8}" dt="2026-03-04T19:50:17.530" v="3881" actId="2696"/>
        <pc:sldMkLst>
          <pc:docMk/>
          <pc:sldMk cId="2366072682" sldId="314"/>
        </pc:sldMkLst>
      </pc:sldChg>
      <pc:sldChg chg="addSp modSp add del mod">
        <pc:chgData name="Viktorija Namavičienė" userId="770ee7b1-26ef-4989-be86-99569310602f" providerId="ADAL" clId="{6FE0E989-0F97-48AE-B952-362FE1B5F3B8}" dt="2026-03-04T19:50:17.530" v="3881" actId="2696"/>
        <pc:sldMkLst>
          <pc:docMk/>
          <pc:sldMk cId="2728308978" sldId="315"/>
        </pc:sldMkLst>
      </pc:sldChg>
      <pc:sldChg chg="addSp modSp add del mod">
        <pc:chgData name="Viktorija Namavičienė" userId="770ee7b1-26ef-4989-be86-99569310602f" providerId="ADAL" clId="{6FE0E989-0F97-48AE-B952-362FE1B5F3B8}" dt="2026-03-04T19:50:17.530" v="3881" actId="2696"/>
        <pc:sldMkLst>
          <pc:docMk/>
          <pc:sldMk cId="2603070696" sldId="316"/>
        </pc:sldMkLst>
      </pc:sldChg>
      <pc:sldChg chg="addSp delSp modSp add mod modNotesTx">
        <pc:chgData name="Viktorija Namavičienė" userId="770ee7b1-26ef-4989-be86-99569310602f" providerId="ADAL" clId="{6FE0E989-0F97-48AE-B952-362FE1B5F3B8}" dt="2026-03-05T10:22:28.616" v="11785" actId="20577"/>
        <pc:sldMkLst>
          <pc:docMk/>
          <pc:sldMk cId="1880241077" sldId="317"/>
        </pc:sldMkLst>
        <pc:spChg chg="mod">
          <ac:chgData name="Viktorija Namavičienė" userId="770ee7b1-26ef-4989-be86-99569310602f" providerId="ADAL" clId="{6FE0E989-0F97-48AE-B952-362FE1B5F3B8}" dt="2026-02-26T13:20:49.130" v="1759" actId="20577"/>
          <ac:spMkLst>
            <pc:docMk/>
            <pc:sldMk cId="1880241077" sldId="317"/>
            <ac:spMk id="7" creationId="{58670A32-0A5F-D07F-1738-139E713356BF}"/>
          </ac:spMkLst>
        </pc:spChg>
        <pc:spChg chg="add mod">
          <ac:chgData name="Viktorija Namavičienė" userId="770ee7b1-26ef-4989-be86-99569310602f" providerId="ADAL" clId="{6FE0E989-0F97-48AE-B952-362FE1B5F3B8}" dt="2026-02-26T13:22:17.427" v="1768" actId="113"/>
          <ac:spMkLst>
            <pc:docMk/>
            <pc:sldMk cId="1880241077" sldId="317"/>
            <ac:spMk id="11" creationId="{F7255224-9260-9D0B-2BED-125BF8A0D597}"/>
          </ac:spMkLst>
        </pc:spChg>
        <pc:graphicFrameChg chg="add mod">
          <ac:chgData name="Viktorija Namavičienė" userId="770ee7b1-26ef-4989-be86-99569310602f" providerId="ADAL" clId="{6FE0E989-0F97-48AE-B952-362FE1B5F3B8}" dt="2026-02-26T13:22:01.157" v="1767" actId="14100"/>
          <ac:graphicFrameMkLst>
            <pc:docMk/>
            <pc:sldMk cId="1880241077" sldId="317"/>
            <ac:graphicFrameMk id="12" creationId="{BFB87983-A470-4C0A-A779-6CC07FC4D41A}"/>
          </ac:graphicFrameMkLst>
        </pc:graphicFrameChg>
      </pc:sldChg>
      <pc:sldChg chg="addSp delSp modSp add mod modNotesTx">
        <pc:chgData name="Viktorija Namavičienė" userId="770ee7b1-26ef-4989-be86-99569310602f" providerId="ADAL" clId="{6FE0E989-0F97-48AE-B952-362FE1B5F3B8}" dt="2026-03-05T10:23:20.328" v="11807" actId="20577"/>
        <pc:sldMkLst>
          <pc:docMk/>
          <pc:sldMk cId="275813867" sldId="318"/>
        </pc:sldMkLst>
        <pc:spChg chg="mod">
          <ac:chgData name="Viktorija Namavičienė" userId="770ee7b1-26ef-4989-be86-99569310602f" providerId="ADAL" clId="{6FE0E989-0F97-48AE-B952-362FE1B5F3B8}" dt="2026-02-26T13:24:16.617" v="1854" actId="20577"/>
          <ac:spMkLst>
            <pc:docMk/>
            <pc:sldMk cId="275813867" sldId="318"/>
            <ac:spMk id="7" creationId="{695D52C5-207D-3494-C10A-143D1D5E09D3}"/>
          </ac:spMkLst>
        </pc:spChg>
        <pc:spChg chg="mod">
          <ac:chgData name="Viktorija Namavičienė" userId="770ee7b1-26ef-4989-be86-99569310602f" providerId="ADAL" clId="{6FE0E989-0F97-48AE-B952-362FE1B5F3B8}" dt="2026-02-26T13:23:47.689" v="1792" actId="20577"/>
          <ac:spMkLst>
            <pc:docMk/>
            <pc:sldMk cId="275813867" sldId="318"/>
            <ac:spMk id="11" creationId="{07A28052-4848-671A-EA6B-180F88EB710E}"/>
          </ac:spMkLst>
        </pc:spChg>
        <pc:graphicFrameChg chg="add mod">
          <ac:chgData name="Viktorija Namavičienė" userId="770ee7b1-26ef-4989-be86-99569310602f" providerId="ADAL" clId="{6FE0E989-0F97-48AE-B952-362FE1B5F3B8}" dt="2026-02-26T13:24:22.705" v="1856" actId="14100"/>
          <ac:graphicFrameMkLst>
            <pc:docMk/>
            <pc:sldMk cId="275813867" sldId="318"/>
            <ac:graphicFrameMk id="4" creationId="{5EC3D6CD-5122-4CED-BAB0-17DAEDD2718C}"/>
          </ac:graphicFrameMkLst>
        </pc:graphicFrameChg>
      </pc:sldChg>
      <pc:sldChg chg="addSp delSp modSp add mod modNotesTx">
        <pc:chgData name="Viktorija Namavičienė" userId="770ee7b1-26ef-4989-be86-99569310602f" providerId="ADAL" clId="{6FE0E989-0F97-48AE-B952-362FE1B5F3B8}" dt="2026-03-05T09:13:47.388" v="9405" actId="20577"/>
        <pc:sldMkLst>
          <pc:docMk/>
          <pc:sldMk cId="990855169" sldId="319"/>
        </pc:sldMkLst>
        <pc:spChg chg="mod">
          <ac:chgData name="Viktorija Namavičienė" userId="770ee7b1-26ef-4989-be86-99569310602f" providerId="ADAL" clId="{6FE0E989-0F97-48AE-B952-362FE1B5F3B8}" dt="2026-02-26T13:25:42.909" v="1882" actId="20577"/>
          <ac:spMkLst>
            <pc:docMk/>
            <pc:sldMk cId="990855169" sldId="319"/>
            <ac:spMk id="7" creationId="{53FF424B-D8E1-B011-A738-2296F8B66183}"/>
          </ac:spMkLst>
        </pc:spChg>
        <pc:spChg chg="add mod">
          <ac:chgData name="Viktorija Namavičienė" userId="770ee7b1-26ef-4989-be86-99569310602f" providerId="ADAL" clId="{6FE0E989-0F97-48AE-B952-362FE1B5F3B8}" dt="2026-02-26T13:33:10.691" v="2113" actId="1076"/>
          <ac:spMkLst>
            <pc:docMk/>
            <pc:sldMk cId="990855169" sldId="319"/>
            <ac:spMk id="9" creationId="{566BEFF7-06D3-7881-BCBE-330697C7223D}"/>
          </ac:spMkLst>
        </pc:spChg>
        <pc:spChg chg="add mod">
          <ac:chgData name="Viktorija Namavičienė" userId="770ee7b1-26ef-4989-be86-99569310602f" providerId="ADAL" clId="{6FE0E989-0F97-48AE-B952-362FE1B5F3B8}" dt="2026-02-26T13:32:58.129" v="2111" actId="1076"/>
          <ac:spMkLst>
            <pc:docMk/>
            <pc:sldMk cId="990855169" sldId="319"/>
            <ac:spMk id="12" creationId="{5A6DE6AF-0BCB-F392-9238-B3ED6D26CCF6}"/>
          </ac:spMkLst>
        </pc:spChg>
        <pc:graphicFrameChg chg="add mod">
          <ac:chgData name="Viktorija Namavičienė" userId="770ee7b1-26ef-4989-be86-99569310602f" providerId="ADAL" clId="{6FE0E989-0F97-48AE-B952-362FE1B5F3B8}" dt="2026-02-26T13:33:13.074" v="2114" actId="14100"/>
          <ac:graphicFrameMkLst>
            <pc:docMk/>
            <pc:sldMk cId="990855169" sldId="319"/>
            <ac:graphicFrameMk id="6" creationId="{963A5A11-6A4F-4612-A044-D9E1D87421E9}"/>
          </ac:graphicFrameMkLst>
        </pc:graphicFrameChg>
      </pc:sldChg>
      <pc:sldChg chg="addSp delSp modSp add mod modNotesTx">
        <pc:chgData name="Viktorija Namavičienė" userId="770ee7b1-26ef-4989-be86-99569310602f" providerId="ADAL" clId="{6FE0E989-0F97-48AE-B952-362FE1B5F3B8}" dt="2026-03-05T10:33:54.599" v="12243" actId="20577"/>
        <pc:sldMkLst>
          <pc:docMk/>
          <pc:sldMk cId="3885864056" sldId="320"/>
        </pc:sldMkLst>
        <pc:spChg chg="mod">
          <ac:chgData name="Viktorija Namavičienė" userId="770ee7b1-26ef-4989-be86-99569310602f" providerId="ADAL" clId="{6FE0E989-0F97-48AE-B952-362FE1B5F3B8}" dt="2026-02-26T13:34:13.260" v="2118" actId="1076"/>
          <ac:spMkLst>
            <pc:docMk/>
            <pc:sldMk cId="3885864056" sldId="320"/>
            <ac:spMk id="2" creationId="{C2709A84-863A-4CD1-579F-0849B82FDCEC}"/>
          </ac:spMkLst>
        </pc:spChg>
        <pc:spChg chg="mod">
          <ac:chgData name="Viktorija Namavičienė" userId="770ee7b1-26ef-4989-be86-99569310602f" providerId="ADAL" clId="{6FE0E989-0F97-48AE-B952-362FE1B5F3B8}" dt="2026-02-26T13:34:24.966" v="2145" actId="20577"/>
          <ac:spMkLst>
            <pc:docMk/>
            <pc:sldMk cId="3885864056" sldId="320"/>
            <ac:spMk id="7" creationId="{4D88C1FC-233F-6820-E2F7-7B44DDBD5993}"/>
          </ac:spMkLst>
        </pc:spChg>
        <pc:graphicFrameChg chg="add mod modGraphic">
          <ac:chgData name="Viktorija Namavičienė" userId="770ee7b1-26ef-4989-be86-99569310602f" providerId="ADAL" clId="{6FE0E989-0F97-48AE-B952-362FE1B5F3B8}" dt="2026-03-05T10:33:54.599" v="12243" actId="20577"/>
          <ac:graphicFrameMkLst>
            <pc:docMk/>
            <pc:sldMk cId="3885864056" sldId="320"/>
            <ac:graphicFrameMk id="10" creationId="{2FC5F8C1-78CA-8714-134D-5EEA860B2A51}"/>
          </ac:graphicFrameMkLst>
        </pc:graphicFrameChg>
      </pc:sldChg>
      <pc:sldChg chg="addSp delSp modSp add mod ord modNotesTx">
        <pc:chgData name="Viktorija Namavičienė" userId="770ee7b1-26ef-4989-be86-99569310602f" providerId="ADAL" clId="{6FE0E989-0F97-48AE-B952-362FE1B5F3B8}" dt="2026-03-05T10:28:35.762" v="11920" actId="20577"/>
        <pc:sldMkLst>
          <pc:docMk/>
          <pc:sldMk cId="1793781297" sldId="321"/>
        </pc:sldMkLst>
        <pc:spChg chg="mod">
          <ac:chgData name="Viktorija Namavičienė" userId="770ee7b1-26ef-4989-be86-99569310602f" providerId="ADAL" clId="{6FE0E989-0F97-48AE-B952-362FE1B5F3B8}" dt="2026-02-26T14:30:04.530" v="2190" actId="20577"/>
          <ac:spMkLst>
            <pc:docMk/>
            <pc:sldMk cId="1793781297" sldId="321"/>
            <ac:spMk id="7" creationId="{19DCBA97-984F-DC58-781F-44A65C1F7240}"/>
          </ac:spMkLst>
        </pc:spChg>
        <pc:spChg chg="add mod">
          <ac:chgData name="Viktorija Namavičienė" userId="770ee7b1-26ef-4989-be86-99569310602f" providerId="ADAL" clId="{6FE0E989-0F97-48AE-B952-362FE1B5F3B8}" dt="2026-02-26T14:35:37.702" v="2422" actId="113"/>
          <ac:spMkLst>
            <pc:docMk/>
            <pc:sldMk cId="1793781297" sldId="321"/>
            <ac:spMk id="9" creationId="{37E734BB-F4C9-0105-DAD3-90DB67EE1173}"/>
          </ac:spMkLst>
        </pc:spChg>
        <pc:picChg chg="add mod">
          <ac:chgData name="Viktorija Namavičienė" userId="770ee7b1-26ef-4989-be86-99569310602f" providerId="ADAL" clId="{6FE0E989-0F97-48AE-B952-362FE1B5F3B8}" dt="2026-02-26T14:29:22.699" v="2169" actId="14100"/>
          <ac:picMkLst>
            <pc:docMk/>
            <pc:sldMk cId="1793781297" sldId="321"/>
            <ac:picMk id="8" creationId="{236DD96E-4D9E-F5D7-4426-CB2D9E8FDA88}"/>
          </ac:picMkLst>
        </pc:picChg>
      </pc:sldChg>
      <pc:sldChg chg="addSp modSp add mod setBg modAnim">
        <pc:chgData name="Viktorija Namavičienė" userId="770ee7b1-26ef-4989-be86-99569310602f" providerId="ADAL" clId="{6FE0E989-0F97-48AE-B952-362FE1B5F3B8}" dt="2026-03-05T10:10:53.525" v="11596" actId="1076"/>
        <pc:sldMkLst>
          <pc:docMk/>
          <pc:sldMk cId="2298374064" sldId="322"/>
        </pc:sldMkLst>
        <pc:spChg chg="mod">
          <ac:chgData name="Viktorija Namavičienė" userId="770ee7b1-26ef-4989-be86-99569310602f" providerId="ADAL" clId="{6FE0E989-0F97-48AE-B952-362FE1B5F3B8}" dt="2026-03-04T19:32:29.675" v="3548" actId="20577"/>
          <ac:spMkLst>
            <pc:docMk/>
            <pc:sldMk cId="2298374064" sldId="322"/>
            <ac:spMk id="2" creationId="{25FC244E-BB35-88BA-3019-8D79FD07239B}"/>
          </ac:spMkLst>
        </pc:spChg>
        <pc:spChg chg="mod">
          <ac:chgData name="Viktorija Namavičienė" userId="770ee7b1-26ef-4989-be86-99569310602f" providerId="ADAL" clId="{6FE0E989-0F97-48AE-B952-362FE1B5F3B8}" dt="2026-03-05T10:10:40.176" v="11593" actId="1076"/>
          <ac:spMkLst>
            <pc:docMk/>
            <pc:sldMk cId="2298374064" sldId="322"/>
            <ac:spMk id="6" creationId="{52474B71-FABA-E589-1D42-12331703BAA3}"/>
          </ac:spMkLst>
        </pc:spChg>
        <pc:spChg chg="mod">
          <ac:chgData name="Viktorija Namavičienė" userId="770ee7b1-26ef-4989-be86-99569310602f" providerId="ADAL" clId="{6FE0E989-0F97-48AE-B952-362FE1B5F3B8}" dt="2026-03-05T10:10:36.789" v="11592" actId="255"/>
          <ac:spMkLst>
            <pc:docMk/>
            <pc:sldMk cId="2298374064" sldId="322"/>
            <ac:spMk id="8" creationId="{7BB42896-5C7B-D71D-4C29-7A11FD4E00DA}"/>
          </ac:spMkLst>
        </pc:spChg>
        <pc:spChg chg="mod">
          <ac:chgData name="Viktorija Namavičienė" userId="770ee7b1-26ef-4989-be86-99569310602f" providerId="ADAL" clId="{6FE0E989-0F97-48AE-B952-362FE1B5F3B8}" dt="2026-03-05T10:10:36.789" v="11592" actId="255"/>
          <ac:spMkLst>
            <pc:docMk/>
            <pc:sldMk cId="2298374064" sldId="322"/>
            <ac:spMk id="10" creationId="{BBA9918E-7E69-EFD3-D7D5-A4A08638A436}"/>
          </ac:spMkLst>
        </pc:spChg>
        <pc:spChg chg="mod">
          <ac:chgData name="Viktorija Namavičienė" userId="770ee7b1-26ef-4989-be86-99569310602f" providerId="ADAL" clId="{6FE0E989-0F97-48AE-B952-362FE1B5F3B8}" dt="2026-03-05T10:10:40.176" v="11593" actId="1076"/>
          <ac:spMkLst>
            <pc:docMk/>
            <pc:sldMk cId="2298374064" sldId="322"/>
            <ac:spMk id="12" creationId="{DF26AB25-287B-279B-E881-3000F84F636D}"/>
          </ac:spMkLst>
        </pc:spChg>
        <pc:spChg chg="mod">
          <ac:chgData name="Viktorija Namavičienė" userId="770ee7b1-26ef-4989-be86-99569310602f" providerId="ADAL" clId="{6FE0E989-0F97-48AE-B952-362FE1B5F3B8}" dt="2026-03-05T10:10:40.176" v="11593" actId="1076"/>
          <ac:spMkLst>
            <pc:docMk/>
            <pc:sldMk cId="2298374064" sldId="322"/>
            <ac:spMk id="14" creationId="{FD662324-35BA-65BF-036F-3D81C7EB6A8F}"/>
          </ac:spMkLst>
        </pc:spChg>
        <pc:spChg chg="mod">
          <ac:chgData name="Viktorija Namavičienė" userId="770ee7b1-26ef-4989-be86-99569310602f" providerId="ADAL" clId="{6FE0E989-0F97-48AE-B952-362FE1B5F3B8}" dt="2026-03-05T10:10:40.176" v="11593" actId="1076"/>
          <ac:spMkLst>
            <pc:docMk/>
            <pc:sldMk cId="2298374064" sldId="322"/>
            <ac:spMk id="16" creationId="{39F7CB79-8DF6-5DCD-0C0C-74B7F6EF12CA}"/>
          </ac:spMkLst>
        </pc:spChg>
        <pc:spChg chg="add mod">
          <ac:chgData name="Viktorija Namavičienė" userId="770ee7b1-26ef-4989-be86-99569310602f" providerId="ADAL" clId="{6FE0E989-0F97-48AE-B952-362FE1B5F3B8}" dt="2026-03-05T10:10:40.176" v="11593" actId="1076"/>
          <ac:spMkLst>
            <pc:docMk/>
            <pc:sldMk cId="2298374064" sldId="322"/>
            <ac:spMk id="19" creationId="{3C35CC5C-3910-A20A-0DEC-A055217A941C}"/>
          </ac:spMkLst>
        </pc:spChg>
        <pc:spChg chg="add mod">
          <ac:chgData name="Viktorija Namavičienė" userId="770ee7b1-26ef-4989-be86-99569310602f" providerId="ADAL" clId="{6FE0E989-0F97-48AE-B952-362FE1B5F3B8}" dt="2026-03-05T10:10:46.539" v="11594" actId="1076"/>
          <ac:spMkLst>
            <pc:docMk/>
            <pc:sldMk cId="2298374064" sldId="322"/>
            <ac:spMk id="20" creationId="{D4931544-60CC-1F70-8858-7D78F2FC8A4C}"/>
          </ac:spMkLst>
        </pc:spChg>
        <pc:spChg chg="add mod">
          <ac:chgData name="Viktorija Namavičienė" userId="770ee7b1-26ef-4989-be86-99569310602f" providerId="ADAL" clId="{6FE0E989-0F97-48AE-B952-362FE1B5F3B8}" dt="2026-03-05T10:10:49.726" v="11595" actId="1076"/>
          <ac:spMkLst>
            <pc:docMk/>
            <pc:sldMk cId="2298374064" sldId="322"/>
            <ac:spMk id="21" creationId="{085648BA-2A67-8EB4-40FA-15405BAE0F3B}"/>
          </ac:spMkLst>
        </pc:spChg>
        <pc:spChg chg="add mod">
          <ac:chgData name="Viktorija Namavičienė" userId="770ee7b1-26ef-4989-be86-99569310602f" providerId="ADAL" clId="{6FE0E989-0F97-48AE-B952-362FE1B5F3B8}" dt="2026-03-05T10:10:36.789" v="11592" actId="255"/>
          <ac:spMkLst>
            <pc:docMk/>
            <pc:sldMk cId="2298374064" sldId="322"/>
            <ac:spMk id="22" creationId="{40DF67A4-CFDD-880B-1ED3-7C4F3C2EF957}"/>
          </ac:spMkLst>
        </pc:spChg>
        <pc:spChg chg="add mod">
          <ac:chgData name="Viktorija Namavičienė" userId="770ee7b1-26ef-4989-be86-99569310602f" providerId="ADAL" clId="{6FE0E989-0F97-48AE-B952-362FE1B5F3B8}" dt="2026-03-05T10:10:40.176" v="11593" actId="1076"/>
          <ac:spMkLst>
            <pc:docMk/>
            <pc:sldMk cId="2298374064" sldId="322"/>
            <ac:spMk id="23" creationId="{1F0B75E8-827B-B51A-D7A3-E163D72D902F}"/>
          </ac:spMkLst>
        </pc:spChg>
        <pc:spChg chg="add mod">
          <ac:chgData name="Viktorija Namavičienė" userId="770ee7b1-26ef-4989-be86-99569310602f" providerId="ADAL" clId="{6FE0E989-0F97-48AE-B952-362FE1B5F3B8}" dt="2026-03-05T10:10:40.176" v="11593" actId="1076"/>
          <ac:spMkLst>
            <pc:docMk/>
            <pc:sldMk cId="2298374064" sldId="322"/>
            <ac:spMk id="24" creationId="{76779E6D-8C45-F35F-8260-4A51F78E8F00}"/>
          </ac:spMkLst>
        </pc:spChg>
        <pc:spChg chg="add mod">
          <ac:chgData name="Viktorija Namavičienė" userId="770ee7b1-26ef-4989-be86-99569310602f" providerId="ADAL" clId="{6FE0E989-0F97-48AE-B952-362FE1B5F3B8}" dt="2026-03-05T10:10:40.176" v="11593" actId="1076"/>
          <ac:spMkLst>
            <pc:docMk/>
            <pc:sldMk cId="2298374064" sldId="322"/>
            <ac:spMk id="25" creationId="{E57193AA-C439-BB1C-F72B-4F0025104C0E}"/>
          </ac:spMkLst>
        </pc:spChg>
        <pc:spChg chg="add mod">
          <ac:chgData name="Viktorija Namavičienė" userId="770ee7b1-26ef-4989-be86-99569310602f" providerId="ADAL" clId="{6FE0E989-0F97-48AE-B952-362FE1B5F3B8}" dt="2026-03-05T10:10:53.525" v="11596" actId="1076"/>
          <ac:spMkLst>
            <pc:docMk/>
            <pc:sldMk cId="2298374064" sldId="322"/>
            <ac:spMk id="26" creationId="{7D5D107B-F65D-E2D0-D435-1C607F2B2EC5}"/>
          </ac:spMkLst>
        </pc:spChg>
      </pc:sldChg>
      <pc:sldChg chg="addSp delSp modSp add mod ord delAnim modAnim modNotesTx">
        <pc:chgData name="Viktorija Namavičienė" userId="770ee7b1-26ef-4989-be86-99569310602f" providerId="ADAL" clId="{6FE0E989-0F97-48AE-B952-362FE1B5F3B8}" dt="2026-03-05T08:31:42.392" v="8441" actId="20577"/>
        <pc:sldMkLst>
          <pc:docMk/>
          <pc:sldMk cId="1328957598" sldId="323"/>
        </pc:sldMkLst>
        <pc:spChg chg="del">
          <ac:chgData name="Viktorija Namavičienė" userId="770ee7b1-26ef-4989-be86-99569310602f" providerId="ADAL" clId="{6FE0E989-0F97-48AE-B952-362FE1B5F3B8}" dt="2026-03-04T19:52:59.318" v="3892" actId="478"/>
          <ac:spMkLst>
            <pc:docMk/>
            <pc:sldMk cId="1328957598" sldId="323"/>
            <ac:spMk id="4" creationId="{587EF25A-457B-6E9D-3500-C1AC204811FF}"/>
          </ac:spMkLst>
        </pc:spChg>
        <pc:spChg chg="add mod">
          <ac:chgData name="Viktorija Namavičienė" userId="770ee7b1-26ef-4989-be86-99569310602f" providerId="ADAL" clId="{6FE0E989-0F97-48AE-B952-362FE1B5F3B8}" dt="2026-03-04T19:53:05.444" v="3894" actId="1076"/>
          <ac:spMkLst>
            <pc:docMk/>
            <pc:sldMk cId="1328957598" sldId="323"/>
            <ac:spMk id="6" creationId="{7B0C13ED-C352-F63D-9AC1-B58186CA5943}"/>
          </ac:spMkLst>
        </pc:spChg>
        <pc:spChg chg="add mod">
          <ac:chgData name="Viktorija Namavičienė" userId="770ee7b1-26ef-4989-be86-99569310602f" providerId="ADAL" clId="{6FE0E989-0F97-48AE-B952-362FE1B5F3B8}" dt="2026-03-04T19:53:05.444" v="3894" actId="1076"/>
          <ac:spMkLst>
            <pc:docMk/>
            <pc:sldMk cId="1328957598" sldId="323"/>
            <ac:spMk id="8" creationId="{92E448A2-350F-64C7-E909-086B2EBB12C1}"/>
          </ac:spMkLst>
        </pc:spChg>
        <pc:spChg chg="add mod">
          <ac:chgData name="Viktorija Namavičienė" userId="770ee7b1-26ef-4989-be86-99569310602f" providerId="ADAL" clId="{6FE0E989-0F97-48AE-B952-362FE1B5F3B8}" dt="2026-03-04T19:53:05.444" v="3894" actId="1076"/>
          <ac:spMkLst>
            <pc:docMk/>
            <pc:sldMk cId="1328957598" sldId="323"/>
            <ac:spMk id="9" creationId="{8B9E5B09-C29F-BDFC-682A-20BE0CBE2F25}"/>
          </ac:spMkLst>
        </pc:spChg>
        <pc:spChg chg="add mod">
          <ac:chgData name="Viktorija Namavičienė" userId="770ee7b1-26ef-4989-be86-99569310602f" providerId="ADAL" clId="{6FE0E989-0F97-48AE-B952-362FE1B5F3B8}" dt="2026-03-04T19:53:05.444" v="3894" actId="1076"/>
          <ac:spMkLst>
            <pc:docMk/>
            <pc:sldMk cId="1328957598" sldId="323"/>
            <ac:spMk id="11" creationId="{9C4D4586-768D-C728-8578-0E460FBAAA88}"/>
          </ac:spMkLst>
        </pc:spChg>
        <pc:spChg chg="add mod">
          <ac:chgData name="Viktorija Namavičienė" userId="770ee7b1-26ef-4989-be86-99569310602f" providerId="ADAL" clId="{6FE0E989-0F97-48AE-B952-362FE1B5F3B8}" dt="2026-03-04T19:53:05.444" v="3894" actId="1076"/>
          <ac:spMkLst>
            <pc:docMk/>
            <pc:sldMk cId="1328957598" sldId="323"/>
            <ac:spMk id="12" creationId="{28206EF2-A9F6-96D8-A0CC-E15BDA2C8C8C}"/>
          </ac:spMkLst>
        </pc:spChg>
        <pc:spChg chg="add mod">
          <ac:chgData name="Viktorija Namavičienė" userId="770ee7b1-26ef-4989-be86-99569310602f" providerId="ADAL" clId="{6FE0E989-0F97-48AE-B952-362FE1B5F3B8}" dt="2026-03-04T19:53:05.444" v="3894" actId="1076"/>
          <ac:spMkLst>
            <pc:docMk/>
            <pc:sldMk cId="1328957598" sldId="323"/>
            <ac:spMk id="14" creationId="{FA773DAF-2FFF-AA62-3624-3441649ABD27}"/>
          </ac:spMkLst>
        </pc:spChg>
        <pc:spChg chg="add mod">
          <ac:chgData name="Viktorija Namavičienė" userId="770ee7b1-26ef-4989-be86-99569310602f" providerId="ADAL" clId="{6FE0E989-0F97-48AE-B952-362FE1B5F3B8}" dt="2026-03-04T19:53:05.444" v="3894" actId="1076"/>
          <ac:spMkLst>
            <pc:docMk/>
            <pc:sldMk cId="1328957598" sldId="323"/>
            <ac:spMk id="15" creationId="{26660D8A-ECA4-BFCA-EC35-0C2E59EB94EB}"/>
          </ac:spMkLst>
        </pc:spChg>
        <pc:spChg chg="add mod">
          <ac:chgData name="Viktorija Namavičienė" userId="770ee7b1-26ef-4989-be86-99569310602f" providerId="ADAL" clId="{6FE0E989-0F97-48AE-B952-362FE1B5F3B8}" dt="2026-03-04T19:53:05.444" v="3894" actId="1076"/>
          <ac:spMkLst>
            <pc:docMk/>
            <pc:sldMk cId="1328957598" sldId="323"/>
            <ac:spMk id="17" creationId="{9D205E87-A4C5-4993-6C25-FE170C4FC277}"/>
          </ac:spMkLst>
        </pc:spChg>
        <pc:spChg chg="add del mod">
          <ac:chgData name="Viktorija Namavičienė" userId="770ee7b1-26ef-4989-be86-99569310602f" providerId="ADAL" clId="{6FE0E989-0F97-48AE-B952-362FE1B5F3B8}" dt="2026-03-04T19:53:11.858" v="3895" actId="478"/>
          <ac:spMkLst>
            <pc:docMk/>
            <pc:sldMk cId="1328957598" sldId="323"/>
            <ac:spMk id="18" creationId="{C86D629A-A699-C195-31BD-6452A6CD6A25}"/>
          </ac:spMkLst>
        </pc:spChg>
        <pc:spChg chg="del">
          <ac:chgData name="Viktorija Namavičienė" userId="770ee7b1-26ef-4989-be86-99569310602f" providerId="ADAL" clId="{6FE0E989-0F97-48AE-B952-362FE1B5F3B8}" dt="2026-03-04T19:52:59.318" v="3892" actId="478"/>
          <ac:spMkLst>
            <pc:docMk/>
            <pc:sldMk cId="1328957598" sldId="323"/>
            <ac:spMk id="35" creationId="{9736D932-A07B-B6E7-20E4-4AB4E241B43B}"/>
          </ac:spMkLst>
        </pc:spChg>
        <pc:spChg chg="del">
          <ac:chgData name="Viktorija Namavičienė" userId="770ee7b1-26ef-4989-be86-99569310602f" providerId="ADAL" clId="{6FE0E989-0F97-48AE-B952-362FE1B5F3B8}" dt="2026-03-04T19:52:59.318" v="3892" actId="478"/>
          <ac:spMkLst>
            <pc:docMk/>
            <pc:sldMk cId="1328957598" sldId="323"/>
            <ac:spMk id="37" creationId="{A289B781-4C62-62D0-04FD-E8B5BC5305E8}"/>
          </ac:spMkLst>
        </pc:spChg>
        <pc:spChg chg="del">
          <ac:chgData name="Viktorija Namavičienė" userId="770ee7b1-26ef-4989-be86-99569310602f" providerId="ADAL" clId="{6FE0E989-0F97-48AE-B952-362FE1B5F3B8}" dt="2026-03-04T19:52:59.318" v="3892" actId="478"/>
          <ac:spMkLst>
            <pc:docMk/>
            <pc:sldMk cId="1328957598" sldId="323"/>
            <ac:spMk id="38" creationId="{8832CEC1-9035-A428-291D-9E2FB7BB225D}"/>
          </ac:spMkLst>
        </pc:spChg>
        <pc:spChg chg="del">
          <ac:chgData name="Viktorija Namavičienė" userId="770ee7b1-26ef-4989-be86-99569310602f" providerId="ADAL" clId="{6FE0E989-0F97-48AE-B952-362FE1B5F3B8}" dt="2026-03-04T19:52:59.318" v="3892" actId="478"/>
          <ac:spMkLst>
            <pc:docMk/>
            <pc:sldMk cId="1328957598" sldId="323"/>
            <ac:spMk id="39" creationId="{3BDFD37F-B68D-2F84-1D16-EF4FFC9B578E}"/>
          </ac:spMkLst>
        </pc:spChg>
        <pc:spChg chg="del">
          <ac:chgData name="Viktorija Namavičienė" userId="770ee7b1-26ef-4989-be86-99569310602f" providerId="ADAL" clId="{6FE0E989-0F97-48AE-B952-362FE1B5F3B8}" dt="2026-03-04T19:52:59.318" v="3892" actId="478"/>
          <ac:spMkLst>
            <pc:docMk/>
            <pc:sldMk cId="1328957598" sldId="323"/>
            <ac:spMk id="41" creationId="{24C865E1-4C7A-CEA1-7568-432324D56171}"/>
          </ac:spMkLst>
        </pc:spChg>
        <pc:spChg chg="del">
          <ac:chgData name="Viktorija Namavičienė" userId="770ee7b1-26ef-4989-be86-99569310602f" providerId="ADAL" clId="{6FE0E989-0F97-48AE-B952-362FE1B5F3B8}" dt="2026-03-04T19:52:59.318" v="3892" actId="478"/>
          <ac:spMkLst>
            <pc:docMk/>
            <pc:sldMk cId="1328957598" sldId="323"/>
            <ac:spMk id="44" creationId="{4EBC5714-B5DB-DA21-693A-D883190154ED}"/>
          </ac:spMkLst>
        </pc:spChg>
        <pc:spChg chg="del">
          <ac:chgData name="Viktorija Namavičienė" userId="770ee7b1-26ef-4989-be86-99569310602f" providerId="ADAL" clId="{6FE0E989-0F97-48AE-B952-362FE1B5F3B8}" dt="2026-03-04T19:52:59.318" v="3892" actId="478"/>
          <ac:spMkLst>
            <pc:docMk/>
            <pc:sldMk cId="1328957598" sldId="323"/>
            <ac:spMk id="47" creationId="{73F27A95-44AC-A223-C25B-FCF6FFDE90A8}"/>
          </ac:spMkLst>
        </pc:spChg>
        <pc:spChg chg="del">
          <ac:chgData name="Viktorija Namavičienė" userId="770ee7b1-26ef-4989-be86-99569310602f" providerId="ADAL" clId="{6FE0E989-0F97-48AE-B952-362FE1B5F3B8}" dt="2026-03-04T19:52:59.318" v="3892" actId="478"/>
          <ac:spMkLst>
            <pc:docMk/>
            <pc:sldMk cId="1328957598" sldId="323"/>
            <ac:spMk id="49" creationId="{CFBCA706-77D2-CAA7-E697-64286D32AE70}"/>
          </ac:spMkLst>
        </pc:spChg>
        <pc:spChg chg="del">
          <ac:chgData name="Viktorija Namavičienė" userId="770ee7b1-26ef-4989-be86-99569310602f" providerId="ADAL" clId="{6FE0E989-0F97-48AE-B952-362FE1B5F3B8}" dt="2026-03-04T19:52:59.318" v="3892" actId="478"/>
          <ac:spMkLst>
            <pc:docMk/>
            <pc:sldMk cId="1328957598" sldId="323"/>
            <ac:spMk id="51" creationId="{088DF129-DBDC-8290-073D-5ADC4DE2D91F}"/>
          </ac:spMkLst>
        </pc:spChg>
        <pc:spChg chg="mod">
          <ac:chgData name="Viktorija Namavičienė" userId="770ee7b1-26ef-4989-be86-99569310602f" providerId="ADAL" clId="{6FE0E989-0F97-48AE-B952-362FE1B5F3B8}" dt="2026-03-04T19:53:41.603" v="3974" actId="20577"/>
          <ac:spMkLst>
            <pc:docMk/>
            <pc:sldMk cId="1328957598" sldId="323"/>
            <ac:spMk id="59" creationId="{6E6CDAA1-8B11-7C74-9A51-AA4315F79E2C}"/>
          </ac:spMkLst>
        </pc:spChg>
        <pc:cxnChg chg="add mod">
          <ac:chgData name="Viktorija Namavičienė" userId="770ee7b1-26ef-4989-be86-99569310602f" providerId="ADAL" clId="{6FE0E989-0F97-48AE-B952-362FE1B5F3B8}" dt="2026-03-04T19:53:05.444" v="3894" actId="1076"/>
          <ac:cxnSpMkLst>
            <pc:docMk/>
            <pc:sldMk cId="1328957598" sldId="323"/>
            <ac:cxnSpMk id="16" creationId="{B83629D7-B60C-025C-F402-EB3BA4D4FC2A}"/>
          </ac:cxnSpMkLst>
        </pc:cxnChg>
      </pc:sldChg>
      <pc:sldChg chg="addSp delSp modSp add mod modNotesTx">
        <pc:chgData name="Viktorija Namavičienė" userId="770ee7b1-26ef-4989-be86-99569310602f" providerId="ADAL" clId="{6FE0E989-0F97-48AE-B952-362FE1B5F3B8}" dt="2026-03-05T10:31:14.474" v="11962" actId="20577"/>
        <pc:sldMkLst>
          <pc:docMk/>
          <pc:sldMk cId="3089733051" sldId="324"/>
        </pc:sldMkLst>
        <pc:spChg chg="add mod">
          <ac:chgData name="Viktorija Namavičienė" userId="770ee7b1-26ef-4989-be86-99569310602f" providerId="ADAL" clId="{6FE0E989-0F97-48AE-B952-362FE1B5F3B8}" dt="2026-03-05T08:59:48.453" v="8925" actId="20577"/>
          <ac:spMkLst>
            <pc:docMk/>
            <pc:sldMk cId="3089733051" sldId="324"/>
            <ac:spMk id="6" creationId="{91EAFE10-C306-DE0B-D090-7466456E7E03}"/>
          </ac:spMkLst>
        </pc:spChg>
        <pc:spChg chg="mod">
          <ac:chgData name="Viktorija Namavičienė" userId="770ee7b1-26ef-4989-be86-99569310602f" providerId="ADAL" clId="{6FE0E989-0F97-48AE-B952-362FE1B5F3B8}" dt="2026-03-04T21:02:30.054" v="7742" actId="20577"/>
          <ac:spMkLst>
            <pc:docMk/>
            <pc:sldMk cId="3089733051" sldId="324"/>
            <ac:spMk id="7" creationId="{D7484A3B-FA30-8EF4-13BC-D4BF7F1E8737}"/>
          </ac:spMkLst>
        </pc:spChg>
        <pc:spChg chg="del">
          <ac:chgData name="Viktorija Namavičienė" userId="770ee7b1-26ef-4989-be86-99569310602f" providerId="ADAL" clId="{6FE0E989-0F97-48AE-B952-362FE1B5F3B8}" dt="2026-03-04T21:02:36.485" v="7743" actId="478"/>
          <ac:spMkLst>
            <pc:docMk/>
            <pc:sldMk cId="3089733051" sldId="324"/>
            <ac:spMk id="9" creationId="{500F6D0F-D676-CDAA-CCC7-FD7C84EE7D5C}"/>
          </ac:spMkLst>
        </pc:spChg>
        <pc:picChg chg="del">
          <ac:chgData name="Viktorija Namavičienė" userId="770ee7b1-26ef-4989-be86-99569310602f" providerId="ADAL" clId="{6FE0E989-0F97-48AE-B952-362FE1B5F3B8}" dt="2026-03-04T21:02:36.485" v="7743" actId="478"/>
          <ac:picMkLst>
            <pc:docMk/>
            <pc:sldMk cId="3089733051" sldId="324"/>
            <ac:picMk id="8" creationId="{37E24C39-FBA9-ED7B-9EAE-55D2F5C980BB}"/>
          </ac:picMkLst>
        </pc:picChg>
      </pc:sldChg>
    </pc:docChg>
  </pc:docChgLst>
  <pc:docChgLst>
    <pc:chgData name="Evelina Butkutė-Lazdauskienė" userId="3980e87c-aebb-41cc-a9b4-2726c0af958f" providerId="ADAL" clId="{1162A832-BA4D-4F77-A6FC-BA57F5FC5042}"/>
    <pc:docChg chg="modSld">
      <pc:chgData name="Evelina Butkutė-Lazdauskienė" userId="3980e87c-aebb-41cc-a9b4-2726c0af958f" providerId="ADAL" clId="{1162A832-BA4D-4F77-A6FC-BA57F5FC5042}" dt="2026-03-05T19:21:44.490" v="32" actId="255"/>
      <pc:docMkLst>
        <pc:docMk/>
      </pc:docMkLst>
      <pc:sldChg chg="modSp mod">
        <pc:chgData name="Evelina Butkutė-Lazdauskienė" userId="3980e87c-aebb-41cc-a9b4-2726c0af958f" providerId="ADAL" clId="{1162A832-BA4D-4F77-A6FC-BA57F5FC5042}" dt="2026-03-05T19:21:44.490" v="32" actId="255"/>
        <pc:sldMkLst>
          <pc:docMk/>
          <pc:sldMk cId="1847139866" sldId="309"/>
        </pc:sldMkLst>
        <pc:spChg chg="mod">
          <ac:chgData name="Evelina Butkutė-Lazdauskienė" userId="3980e87c-aebb-41cc-a9b4-2726c0af958f" providerId="ADAL" clId="{1162A832-BA4D-4F77-A6FC-BA57F5FC5042}" dt="2026-03-05T19:21:29.436" v="30" actId="1076"/>
          <ac:spMkLst>
            <pc:docMk/>
            <pc:sldMk cId="1847139866" sldId="309"/>
            <ac:spMk id="2" creationId="{73B8A63A-7860-8889-F36F-25BB3658F0E3}"/>
          </ac:spMkLst>
        </pc:spChg>
        <pc:spChg chg="mod">
          <ac:chgData name="Evelina Butkutė-Lazdauskienė" userId="3980e87c-aebb-41cc-a9b4-2726c0af958f" providerId="ADAL" clId="{1162A832-BA4D-4F77-A6FC-BA57F5FC5042}" dt="2026-03-05T19:21:44.490" v="32" actId="255"/>
          <ac:spMkLst>
            <pc:docMk/>
            <pc:sldMk cId="1847139866" sldId="309"/>
            <ac:spMk id="4" creationId="{30B33A51-3ADC-D1FF-1477-410C0F66DD12}"/>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vptlt-my.sharepoint.com/personal/jurate_navicke_vpt_lt/Documents/Desktop/DPS%20suk&#363;rimai%202022-2025.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600\Downloads\data%20-%202026-02-23T161359.415.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'DPS skaičius'!$B$3</c:f>
              <c:strCache>
                <c:ptCount val="1"/>
                <c:pt idx="0">
                  <c:v>Sukurtų DPS skaičius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'DPS skaičius'!$A$4:$A$7</c:f>
              <c:numCache>
                <c:formatCode>General</c:formatCode>
                <c:ptCount val="4"/>
                <c:pt idx="0">
                  <c:v>2022</c:v>
                </c:pt>
                <c:pt idx="1">
                  <c:v>2023</c:v>
                </c:pt>
                <c:pt idx="2">
                  <c:v>2024</c:v>
                </c:pt>
                <c:pt idx="3">
                  <c:v>2025</c:v>
                </c:pt>
              </c:numCache>
            </c:numRef>
          </c:cat>
          <c:val>
            <c:numRef>
              <c:f>'DPS skaičius'!$B$4:$B$7</c:f>
              <c:numCache>
                <c:formatCode>General</c:formatCode>
                <c:ptCount val="4"/>
                <c:pt idx="0">
                  <c:v>107</c:v>
                </c:pt>
                <c:pt idx="1">
                  <c:v>138</c:v>
                </c:pt>
                <c:pt idx="2">
                  <c:v>136</c:v>
                </c:pt>
                <c:pt idx="3">
                  <c:v>95</c:v>
                </c:pt>
              </c:numCache>
            </c:numRef>
          </c:val>
          <c:extLst>
            <c:ext xmlns:c16="http://schemas.microsoft.com/office/drawing/2014/chart" uri="{C3380CC4-5D6E-409C-BE32-E72D297353CC}">
              <c16:uniqueId val="{00000000-098C-46EC-8EF0-3A6DC9CF3C22}"/>
            </c:ext>
          </c:extLst>
        </c:ser>
        <c:dLbls>
          <c:dLblPos val="inBase"/>
          <c:showLegendKey val="0"/>
          <c:showVal val="1"/>
          <c:showCatName val="0"/>
          <c:showSerName val="0"/>
          <c:showPercent val="0"/>
          <c:showBubbleSize val="0"/>
        </c:dLbls>
        <c:gapWidth val="219"/>
        <c:overlap val="-27"/>
        <c:axId val="1948451791"/>
        <c:axId val="1948449711"/>
      </c:barChart>
      <c:catAx>
        <c:axId val="19484517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48449711"/>
        <c:crosses val="autoZero"/>
        <c:auto val="1"/>
        <c:lblAlgn val="ctr"/>
        <c:lblOffset val="100"/>
        <c:noMultiLvlLbl val="0"/>
      </c:catAx>
      <c:valAx>
        <c:axId val="1948449711"/>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94845179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847809948032665E-2"/>
          <c:y val="3.5965342488147783E-2"/>
          <c:w val="0.91147664075366297"/>
          <c:h val="0.76335618508245018"/>
        </c:manualLayout>
      </c:layout>
      <c:barChart>
        <c:barDir val="col"/>
        <c:grouping val="clustered"/>
        <c:varyColors val="0"/>
        <c:ser>
          <c:idx val="0"/>
          <c:order val="0"/>
          <c:tx>
            <c:strRef>
              <c:f>'Vertė pagal DPS'!$B$3</c:f>
              <c:strCache>
                <c:ptCount val="1"/>
                <c:pt idx="0">
                  <c:v>Pirkimų, taikant DPS, vertė, mln. Eur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'Vertė pagal DPS'!$A$4:$A$7</c:f>
              <c:numCache>
                <c:formatCode>General</c:formatCode>
                <c:ptCount val="4"/>
                <c:pt idx="0">
                  <c:v>2022</c:v>
                </c:pt>
                <c:pt idx="1">
                  <c:v>2023</c:v>
                </c:pt>
                <c:pt idx="2">
                  <c:v>2024</c:v>
                </c:pt>
                <c:pt idx="3">
                  <c:v>2025</c:v>
                </c:pt>
              </c:numCache>
            </c:numRef>
          </c:cat>
          <c:val>
            <c:numRef>
              <c:f>'Vertė pagal DPS'!$B$4:$B$7</c:f>
              <c:numCache>
                <c:formatCode>#\ ##0.0</c:formatCode>
                <c:ptCount val="4"/>
                <c:pt idx="0">
                  <c:v>1167</c:v>
                </c:pt>
                <c:pt idx="1">
                  <c:v>1635.1</c:v>
                </c:pt>
                <c:pt idx="2">
                  <c:v>1618.1</c:v>
                </c:pt>
                <c:pt idx="3">
                  <c:v>2240.5</c:v>
                </c:pt>
              </c:numCache>
            </c:numRef>
          </c:val>
          <c:extLst>
            <c:ext xmlns:c16="http://schemas.microsoft.com/office/drawing/2014/chart" uri="{C3380CC4-5D6E-409C-BE32-E72D297353CC}">
              <c16:uniqueId val="{00000000-51EF-4AC2-AD84-152B1F9587A0}"/>
            </c:ext>
          </c:extLst>
        </c:ser>
        <c:ser>
          <c:idx val="1"/>
          <c:order val="1"/>
          <c:tx>
            <c:strRef>
              <c:f>'Vertė pagal DPS'!$C$3</c:f>
              <c:strCache>
                <c:ptCount val="1"/>
                <c:pt idx="0">
                  <c:v>Bendra pirkimų vertė, mln. Eur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'Vertė pagal DPS'!$A$4:$A$7</c:f>
              <c:numCache>
                <c:formatCode>General</c:formatCode>
                <c:ptCount val="4"/>
                <c:pt idx="0">
                  <c:v>2022</c:v>
                </c:pt>
                <c:pt idx="1">
                  <c:v>2023</c:v>
                </c:pt>
                <c:pt idx="2">
                  <c:v>2024</c:v>
                </c:pt>
                <c:pt idx="3">
                  <c:v>2025</c:v>
                </c:pt>
              </c:numCache>
            </c:numRef>
          </c:cat>
          <c:val>
            <c:numRef>
              <c:f>'Vertė pagal DPS'!$C$4:$C$7</c:f>
              <c:numCache>
                <c:formatCode>#\ ##0.0</c:formatCode>
                <c:ptCount val="4"/>
                <c:pt idx="0">
                  <c:v>7032.1</c:v>
                </c:pt>
                <c:pt idx="1">
                  <c:v>7449.8</c:v>
                </c:pt>
                <c:pt idx="2">
                  <c:v>8165.4</c:v>
                </c:pt>
                <c:pt idx="3">
                  <c:v>8812.1</c:v>
                </c:pt>
              </c:numCache>
            </c:numRef>
          </c:val>
          <c:extLst>
            <c:ext xmlns:c16="http://schemas.microsoft.com/office/drawing/2014/chart" uri="{C3380CC4-5D6E-409C-BE32-E72D297353CC}">
              <c16:uniqueId val="{00000001-51EF-4AC2-AD84-152B1F9587A0}"/>
            </c:ext>
          </c:extLst>
        </c:ser>
        <c:dLbls>
          <c:dLblPos val="ctr"/>
          <c:showLegendKey val="0"/>
          <c:showVal val="1"/>
          <c:showCatName val="0"/>
          <c:showSerName val="0"/>
          <c:showPercent val="0"/>
          <c:showBubbleSize val="0"/>
        </c:dLbls>
        <c:gapWidth val="99"/>
        <c:overlap val="-27"/>
        <c:axId val="814312832"/>
        <c:axId val="814311168"/>
      </c:barChart>
      <c:lineChart>
        <c:grouping val="standard"/>
        <c:varyColors val="0"/>
        <c:ser>
          <c:idx val="2"/>
          <c:order val="2"/>
          <c:tx>
            <c:strRef>
              <c:f>'Vertė pagal DPS'!$D$3</c:f>
              <c:strCache>
                <c:ptCount val="1"/>
                <c:pt idx="0">
                  <c:v>Pirkimų, taikant DPS, vertės dalis, proc.</c:v>
                </c:pt>
              </c:strCache>
            </c:strRef>
          </c:tx>
          <c:spPr>
            <a:ln w="22225" cap="rnd">
              <a:solidFill>
                <a:srgbClr val="92D050"/>
              </a:solidFill>
              <a:round/>
            </a:ln>
            <a:effectLst/>
          </c:spPr>
          <c:marker>
            <c:symbol val="circle"/>
            <c:size val="7"/>
            <c:spPr>
              <a:solidFill>
                <a:srgbClr val="92D050"/>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'Vertė pagal DPS'!$A$4:$A$7</c:f>
              <c:numCache>
                <c:formatCode>General</c:formatCode>
                <c:ptCount val="4"/>
                <c:pt idx="0">
                  <c:v>2022</c:v>
                </c:pt>
                <c:pt idx="1">
                  <c:v>2023</c:v>
                </c:pt>
                <c:pt idx="2">
                  <c:v>2024</c:v>
                </c:pt>
                <c:pt idx="3">
                  <c:v>2025</c:v>
                </c:pt>
              </c:numCache>
            </c:numRef>
          </c:cat>
          <c:val>
            <c:numRef>
              <c:f>'Vertė pagal DPS'!$D$4:$D$7</c:f>
              <c:numCache>
                <c:formatCode>0.0</c:formatCode>
                <c:ptCount val="4"/>
                <c:pt idx="0">
                  <c:v>16.595327142674307</c:v>
                </c:pt>
                <c:pt idx="1">
                  <c:v>21.94824022121399</c:v>
                </c:pt>
                <c:pt idx="2">
                  <c:v>19.816542974012297</c:v>
                </c:pt>
                <c:pt idx="3">
                  <c:v>25.425267529873697</c:v>
                </c:pt>
              </c:numCache>
            </c:numRef>
          </c:val>
          <c:smooth val="0"/>
          <c:extLst>
            <c:ext xmlns:c16="http://schemas.microsoft.com/office/drawing/2014/chart" uri="{C3380CC4-5D6E-409C-BE32-E72D297353CC}">
              <c16:uniqueId val="{00000002-51EF-4AC2-AD84-152B1F9587A0}"/>
            </c:ext>
          </c:extLst>
        </c:ser>
        <c:dLbls>
          <c:dLblPos val="ctr"/>
          <c:showLegendKey val="0"/>
          <c:showVal val="1"/>
          <c:showCatName val="0"/>
          <c:showSerName val="0"/>
          <c:showPercent val="0"/>
          <c:showBubbleSize val="0"/>
        </c:dLbls>
        <c:marker val="1"/>
        <c:smooth val="0"/>
        <c:axId val="814310752"/>
        <c:axId val="814316576"/>
      </c:lineChart>
      <c:catAx>
        <c:axId val="814312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4311168"/>
        <c:crosses val="autoZero"/>
        <c:auto val="1"/>
        <c:lblAlgn val="ctr"/>
        <c:lblOffset val="100"/>
        <c:noMultiLvlLbl val="0"/>
      </c:catAx>
      <c:valAx>
        <c:axId val="814311168"/>
        <c:scaling>
          <c:orientation val="minMax"/>
          <c:max val="15000"/>
        </c:scaling>
        <c:delete val="0"/>
        <c:axPos val="l"/>
        <c:numFmt formatCode="#\ ##0.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4312832"/>
        <c:crosses val="autoZero"/>
        <c:crossBetween val="between"/>
      </c:valAx>
      <c:valAx>
        <c:axId val="814316576"/>
        <c:scaling>
          <c:orientation val="minMax"/>
          <c:max val="30"/>
          <c:min val="-5"/>
        </c:scaling>
        <c:delete val="0"/>
        <c:axPos val="r"/>
        <c:numFmt formatCode="0.0" sourceLinked="1"/>
        <c:majorTickMark val="none"/>
        <c:minorTickMark val="none"/>
        <c:tickLblPos val="nextTo"/>
        <c:spPr>
          <a:noFill/>
          <a:ln>
            <a:solidFill>
              <a:schemeClr val="bg1"/>
            </a:solid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814310752"/>
        <c:crosses val="max"/>
        <c:crossBetween val="between"/>
      </c:valAx>
      <c:catAx>
        <c:axId val="814310752"/>
        <c:scaling>
          <c:orientation val="minMax"/>
        </c:scaling>
        <c:delete val="1"/>
        <c:axPos val="b"/>
        <c:numFmt formatCode="General" sourceLinked="1"/>
        <c:majorTickMark val="none"/>
        <c:minorTickMark val="none"/>
        <c:tickLblPos val="nextTo"/>
        <c:crossAx val="814316576"/>
        <c:crosses val="autoZero"/>
        <c:auto val="1"/>
        <c:lblAlgn val="ctr"/>
        <c:lblOffset val="100"/>
        <c:noMultiLvlLbl val="0"/>
      </c:catAx>
      <c:spPr>
        <a:noFill/>
        <a:ln>
          <a:noFill/>
        </a:ln>
        <a:effectLst/>
      </c:spPr>
    </c:plotArea>
    <c:legend>
      <c:legendPos val="b"/>
      <c:layout>
        <c:manualLayout>
          <c:xMode val="edge"/>
          <c:yMode val="edge"/>
          <c:x val="3.2277706921906439E-5"/>
          <c:y val="0.8516935806752971"/>
          <c:w val="0.9511873834294976"/>
          <c:h val="0.1483064193247030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'PV pagal DPS'!$I$11</c:f>
              <c:strCache>
                <c:ptCount val="1"/>
                <c:pt idx="0">
                  <c:v>Pirkimų vykdytojų skaičius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83E-436E-9A7D-570E1B79B80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83E-436E-9A7D-570E1B79B80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83E-436E-9A7D-570E1B79B807}"/>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2">
                        <a:lumMod val="90000"/>
                      </a:schemeClr>
                    </a:solidFill>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'PV pagal DPS'!$H$12:$H$14</c:f>
              <c:strCache>
                <c:ptCount val="3"/>
                <c:pt idx="0">
                  <c:v>10 ir daugiau DPS</c:v>
                </c:pt>
                <c:pt idx="1">
                  <c:v>nuo 5 iki 9 DPS</c:v>
                </c:pt>
                <c:pt idx="2">
                  <c:v>4 ir mažiau DPS</c:v>
                </c:pt>
              </c:strCache>
            </c:strRef>
          </c:cat>
          <c:val>
            <c:numRef>
              <c:f>'PV pagal DPS'!$I$12:$I$14</c:f>
              <c:numCache>
                <c:formatCode>General</c:formatCode>
                <c:ptCount val="3"/>
                <c:pt idx="0">
                  <c:v>12</c:v>
                </c:pt>
                <c:pt idx="1">
                  <c:v>18</c:v>
                </c:pt>
                <c:pt idx="2">
                  <c:v>37</c:v>
                </c:pt>
              </c:numCache>
            </c:numRef>
          </c:val>
          <c:extLst>
            <c:ext xmlns:c16="http://schemas.microsoft.com/office/drawing/2014/chart" uri="{C3380CC4-5D6E-409C-BE32-E72D297353CC}">
              <c16:uniqueId val="{00000006-983E-436E-9A7D-570E1B79B807}"/>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61118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611188"/>
          </a:xfrm>
          <a:prstGeom prst="rect">
            <a:avLst/>
          </a:prstGeom>
        </p:spPr>
        <p:txBody>
          <a:bodyPr vert="horz" lIns="91440" tIns="45720" rIns="91440" bIns="45720" rtlCol="0"/>
          <a:lstStyle>
            <a:lvl1pPr algn="r">
              <a:defRPr sz="1200"/>
            </a:lvl1pPr>
          </a:lstStyle>
          <a:p>
            <a:fld id="{944E84C3-AE8C-4926-9D19-937AF08C972F}" type="datetimeFigureOut">
              <a:t>2026-03-10</a:t>
            </a:fld>
            <a:endParaRPr lang="lt-LT"/>
          </a:p>
        </p:txBody>
      </p:sp>
      <p:sp>
        <p:nvSpPr>
          <p:cNvPr id="4" name="Skaidrės vaizdo vietos rezervavimo ženklas 3"/>
          <p:cNvSpPr>
            <a:spLocks noGrp="1" noRot="1" noChangeAspect="1"/>
          </p:cNvSpPr>
          <p:nvPr>
            <p:ph type="sldImg" idx="2"/>
          </p:nvPr>
        </p:nvSpPr>
        <p:spPr>
          <a:xfrm>
            <a:off x="-228600" y="1524000"/>
            <a:ext cx="7315200" cy="41148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5867400"/>
            <a:ext cx="5486400" cy="4800600"/>
          </a:xfrm>
          <a:prstGeom prst="rect">
            <a:avLst/>
          </a:prstGeom>
        </p:spPr>
        <p:txBody>
          <a:bodyPr vert="horz" lIns="91440" tIns="45720" rIns="91440" bIns="45720" rtlCol="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Poraštės vietos rezervavimo ženklas 5"/>
          <p:cNvSpPr>
            <a:spLocks noGrp="1"/>
          </p:cNvSpPr>
          <p:nvPr>
            <p:ph type="ftr" sz="quarter" idx="4"/>
          </p:nvPr>
        </p:nvSpPr>
        <p:spPr>
          <a:xfrm>
            <a:off x="0" y="11580813"/>
            <a:ext cx="2971800" cy="611187"/>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11580813"/>
            <a:ext cx="2971800" cy="611187"/>
          </a:xfrm>
          <a:prstGeom prst="rect">
            <a:avLst/>
          </a:prstGeom>
        </p:spPr>
        <p:txBody>
          <a:bodyPr vert="horz" lIns="91440" tIns="45720" rIns="91440" bIns="45720" rtlCol="0" anchor="b"/>
          <a:lstStyle>
            <a:lvl1pPr algn="r">
              <a:defRPr sz="1200"/>
            </a:lvl1pPr>
          </a:lstStyle>
          <a:p>
            <a:fld id="{BB889FBE-34C4-47A8-9B07-4D5BDB5B3233}" type="slidenum">
              <a:t>‹#›</a:t>
            </a:fld>
            <a:endParaRPr lang="lt-LT"/>
          </a:p>
        </p:txBody>
      </p:sp>
    </p:spTree>
    <p:extLst>
      <p:ext uri="{BB962C8B-B14F-4D97-AF65-F5344CB8AC3E}">
        <p14:creationId xmlns:p14="http://schemas.microsoft.com/office/powerpoint/2010/main" val="2277954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119E8-31D6-8C00-CA03-25DBD8FF9F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C4D192-BC43-3111-BA4D-0BF986845C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D2EAB5-7871-0DAB-9574-100D8F1816D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617E3C8-7C61-6921-5D50-F9F89F53FB08}"/>
              </a:ext>
            </a:extLst>
          </p:cNvPr>
          <p:cNvSpPr>
            <a:spLocks noGrp="1"/>
          </p:cNvSpPr>
          <p:nvPr>
            <p:ph type="sldNum" sz="quarter" idx="10"/>
          </p:nvPr>
        </p:nvSpPr>
        <p:spPr/>
        <p:txBody>
          <a:bodyPr/>
          <a:lstStyle/>
          <a:p>
            <a:fld id="{F7021451-1387-4CA6-816F-3879F97B5CBC}" type="slidenum">
              <a:rPr lang="en-US" smtClean="0"/>
              <a:t>10</a:t>
            </a:fld>
            <a:endParaRPr lang="en-US"/>
          </a:p>
        </p:txBody>
      </p:sp>
    </p:spTree>
    <p:extLst>
      <p:ext uri="{BB962C8B-B14F-4D97-AF65-F5344CB8AC3E}">
        <p14:creationId xmlns:p14="http://schemas.microsoft.com/office/powerpoint/2010/main" val="547312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57DD5-DE25-2333-C649-AC3BE3C0B6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69F11D-49C8-4E22-5983-366ED7D49B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E17141-AAF2-910C-20BF-8359BCCBD25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t-LT" dirty="0"/>
          </a:p>
        </p:txBody>
      </p:sp>
      <p:sp>
        <p:nvSpPr>
          <p:cNvPr id="4" name="Slide Number Placeholder 3">
            <a:extLst>
              <a:ext uri="{FF2B5EF4-FFF2-40B4-BE49-F238E27FC236}">
                <a16:creationId xmlns:a16="http://schemas.microsoft.com/office/drawing/2014/main" id="{BF84E127-2CA7-2438-F372-FE22EFCDB4A3}"/>
              </a:ext>
            </a:extLst>
          </p:cNvPr>
          <p:cNvSpPr>
            <a:spLocks noGrp="1"/>
          </p:cNvSpPr>
          <p:nvPr>
            <p:ph type="sldNum" sz="quarter" idx="10"/>
          </p:nvPr>
        </p:nvSpPr>
        <p:spPr/>
        <p:txBody>
          <a:bodyPr/>
          <a:lstStyle/>
          <a:p>
            <a:fld id="{F7021451-1387-4CA6-816F-3879F97B5CBC}" type="slidenum">
              <a:rPr lang="en-US" smtClean="0"/>
              <a:t>11</a:t>
            </a:fld>
            <a:endParaRPr lang="en-US"/>
          </a:p>
        </p:txBody>
      </p:sp>
    </p:spTree>
    <p:extLst>
      <p:ext uri="{BB962C8B-B14F-4D97-AF65-F5344CB8AC3E}">
        <p14:creationId xmlns:p14="http://schemas.microsoft.com/office/powerpoint/2010/main" val="3191183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9F323-3F5F-09D4-F8F6-6B803F6F34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27CA72-83B0-4A64-F31B-2798585E2A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1907AD-98BD-63CC-524A-A213EFE508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BF9AD6C-B8FF-FA99-4255-5D759AFF8748}"/>
              </a:ext>
            </a:extLst>
          </p:cNvPr>
          <p:cNvSpPr>
            <a:spLocks noGrp="1"/>
          </p:cNvSpPr>
          <p:nvPr>
            <p:ph type="sldNum" sz="quarter" idx="10"/>
          </p:nvPr>
        </p:nvSpPr>
        <p:spPr/>
        <p:txBody>
          <a:bodyPr/>
          <a:lstStyle/>
          <a:p>
            <a:fld id="{F7021451-1387-4CA6-816F-3879F97B5CBC}" type="slidenum">
              <a:rPr lang="en-US" smtClean="0"/>
              <a:t>12</a:t>
            </a:fld>
            <a:endParaRPr lang="en-US"/>
          </a:p>
        </p:txBody>
      </p:sp>
    </p:spTree>
    <p:extLst>
      <p:ext uri="{BB962C8B-B14F-4D97-AF65-F5344CB8AC3E}">
        <p14:creationId xmlns:p14="http://schemas.microsoft.com/office/powerpoint/2010/main" val="3253905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A7243-E0CC-AE57-FF17-649CCE5B04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E8BD3D-2FF7-C2BE-58BF-E3596CCE2E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049832-D1A9-5A85-CD8F-E6AB101B12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B6E4EC8-D869-A508-DF77-BD5AC863D97B}"/>
              </a:ext>
            </a:extLst>
          </p:cNvPr>
          <p:cNvSpPr>
            <a:spLocks noGrp="1"/>
          </p:cNvSpPr>
          <p:nvPr>
            <p:ph type="sldNum" sz="quarter" idx="10"/>
          </p:nvPr>
        </p:nvSpPr>
        <p:spPr/>
        <p:txBody>
          <a:bodyPr/>
          <a:lstStyle/>
          <a:p>
            <a:fld id="{F7021451-1387-4CA6-816F-3879F97B5CBC}" type="slidenum">
              <a:rPr lang="en-US" smtClean="0"/>
              <a:t>13</a:t>
            </a:fld>
            <a:endParaRPr lang="en-US"/>
          </a:p>
        </p:txBody>
      </p:sp>
    </p:spTree>
    <p:extLst>
      <p:ext uri="{BB962C8B-B14F-4D97-AF65-F5344CB8AC3E}">
        <p14:creationId xmlns:p14="http://schemas.microsoft.com/office/powerpoint/2010/main" val="3945596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4A04B-0B37-FD73-99F6-07C8AC5887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D09046-2363-1335-2427-DAE6B40723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F4526B-5871-2176-8F6C-8ECBE2D1623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B40CA59-B423-3BDC-93AE-6A8967BED89D}"/>
              </a:ext>
            </a:extLst>
          </p:cNvPr>
          <p:cNvSpPr>
            <a:spLocks noGrp="1"/>
          </p:cNvSpPr>
          <p:nvPr>
            <p:ph type="sldNum" sz="quarter" idx="10"/>
          </p:nvPr>
        </p:nvSpPr>
        <p:spPr/>
        <p:txBody>
          <a:bodyPr/>
          <a:lstStyle/>
          <a:p>
            <a:fld id="{F7021451-1387-4CA6-816F-3879F97B5CBC}" type="slidenum">
              <a:rPr lang="en-US" smtClean="0"/>
              <a:t>14</a:t>
            </a:fld>
            <a:endParaRPr lang="en-US"/>
          </a:p>
        </p:txBody>
      </p:sp>
    </p:spTree>
    <p:extLst>
      <p:ext uri="{BB962C8B-B14F-4D97-AF65-F5344CB8AC3E}">
        <p14:creationId xmlns:p14="http://schemas.microsoft.com/office/powerpoint/2010/main" val="1331480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2023 metų spalį Vilniaus rajono savivaldybės administracija sukūrė DPS medienos granulėms ir akmens angliai.</a:t>
            </a:r>
          </a:p>
          <a:p>
            <a:r>
              <a:rPr lang="lt-LT" dirty="0"/>
              <a:t>Pažiūrėkime, kas nutiko.</a:t>
            </a:r>
          </a:p>
          <a:p>
            <a:r>
              <a:rPr lang="lt-LT" dirty="0"/>
              <a:t>Iki DPS viena mokykla akmens anglį pirko už maždaug 486 eurus už toną.</a:t>
            </a:r>
          </a:p>
          <a:p>
            <a:r>
              <a:rPr lang="lt-LT" dirty="0"/>
              <a:t>Po DPS įvedimo kaina sumažėjo iki maždaug </a:t>
            </a:r>
            <a:r>
              <a:rPr lang="en-GB" dirty="0"/>
              <a:t>289</a:t>
            </a:r>
            <a:r>
              <a:rPr lang="lt-LT" dirty="0"/>
              <a:t> eurų už toną.</a:t>
            </a:r>
          </a:p>
          <a:p>
            <a:r>
              <a:rPr lang="lt-LT" dirty="0"/>
              <a:t>Tai yra apie </a:t>
            </a:r>
            <a:r>
              <a:rPr lang="en-GB" dirty="0"/>
              <a:t>40</a:t>
            </a:r>
            <a:r>
              <a:rPr lang="lt-LT" dirty="0"/>
              <a:t> procentų pigiau.</a:t>
            </a:r>
          </a:p>
          <a:p>
            <a:r>
              <a:rPr lang="lt-LT"/>
              <a:t>Pažiūrėkime </a:t>
            </a:r>
            <a:r>
              <a:rPr lang="lt-LT" dirty="0"/>
              <a:t>kitą pavyzdį, tas pats DPS, lyginame vienos ir tos pačios mokyklos pirkimus.</a:t>
            </a:r>
          </a:p>
          <a:p>
            <a:r>
              <a:rPr lang="lt-LT" dirty="0"/>
              <a:t>Panaši situacija ir su medienos granulėmis – kaina sumažėjo maždaug 38 procentais.</a:t>
            </a:r>
          </a:p>
          <a:p>
            <a:r>
              <a:rPr lang="lt-LT" dirty="0"/>
              <a:t>Tai labai aiškiai parodo, kokią įtaką gali turėti didesnė konkurencija.</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Kartais viešuosiuose pirkimuose galima ginčytis dėl argumentų, interpretacijų ar metodų.</a:t>
            </a:r>
          </a:p>
          <a:p>
            <a:r>
              <a:rPr lang="lt-LT" dirty="0"/>
              <a:t>Tačiau skaičius ginčyti gerokai sunkiau.</a:t>
            </a:r>
          </a:p>
          <a:p>
            <a:r>
              <a:rPr lang="lt-LT" dirty="0"/>
              <a:t>Ir atsakant į pranešimo temoje užduotą klausimą –ar visą DPS potencialią išnaudojome, tai atsižvelgiant į tai, kad daugumoje perkančiųjų organizacijų jis nėra nei pabandytas, nei, galių teigti, svarstomas pabandyti, atsakymas yra ne – ne visą. Bet kartu turiu ir gerų žinių, kad turime vietos, kur augti, tobulėti ir tai galima padaryti pakankamai nesudėtingai, tiesiog pabandžius sukurti DPS.</a:t>
            </a:r>
          </a:p>
          <a:p>
            <a:r>
              <a:rPr lang="lt-LT" dirty="0"/>
              <a:t>Tiek šiandienai, ačiū už dėmesį ir kai jau Evelina leis, lauksiu Jūsų klausimų.</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AE6ECC-0015-1247-DE83-DDD5EB1C1B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FDC79B-FB28-D888-991D-FBDE9C71E3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E7A86F-6C66-17AD-11BD-738C7B5D40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A61EFD3-9CF9-8F8D-00BE-1B98B607FD6B}"/>
              </a:ext>
            </a:extLst>
          </p:cNvPr>
          <p:cNvSpPr>
            <a:spLocks noGrp="1"/>
          </p:cNvSpPr>
          <p:nvPr>
            <p:ph type="sldNum" sz="quarter" idx="10"/>
          </p:nvPr>
        </p:nvSpPr>
        <p:spPr/>
        <p:txBody>
          <a:bodyPr/>
          <a:lstStyle/>
          <a:p>
            <a:fld id="{F7021451-1387-4CA6-816F-3879F97B5CBC}" type="slidenum">
              <a:rPr lang="en-US" smtClean="0"/>
              <a:t>2</a:t>
            </a:fld>
            <a:endParaRPr lang="en-US"/>
          </a:p>
        </p:txBody>
      </p:sp>
    </p:spTree>
    <p:extLst>
      <p:ext uri="{BB962C8B-B14F-4D97-AF65-F5344CB8AC3E}">
        <p14:creationId xmlns:p14="http://schemas.microsoft.com/office/powerpoint/2010/main" val="4249166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2FA1E-E079-80E7-51AD-14F8CCD9B5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D0EA00-1F8F-9BDA-2C15-BBAC2B3F9C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530CCD-E3CA-2B27-4B12-9124B096A9A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9ACDFBF-CAFD-954D-032C-33400352598E}"/>
              </a:ext>
            </a:extLst>
          </p:cNvPr>
          <p:cNvSpPr>
            <a:spLocks noGrp="1"/>
          </p:cNvSpPr>
          <p:nvPr>
            <p:ph type="sldNum" sz="quarter" idx="10"/>
          </p:nvPr>
        </p:nvSpPr>
        <p:spPr/>
        <p:txBody>
          <a:bodyPr/>
          <a:lstStyle/>
          <a:p>
            <a:fld id="{F7021451-1387-4CA6-816F-3879F97B5CBC}" type="slidenum">
              <a:rPr lang="en-US" smtClean="0"/>
              <a:t>4</a:t>
            </a:fld>
            <a:endParaRPr lang="en-US"/>
          </a:p>
        </p:txBody>
      </p:sp>
    </p:spTree>
    <p:extLst>
      <p:ext uri="{BB962C8B-B14F-4D97-AF65-F5344CB8AC3E}">
        <p14:creationId xmlns:p14="http://schemas.microsoft.com/office/powerpoint/2010/main" val="2016154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4BF49-8342-125D-7561-BC19D7578C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9DC5CF-C6BE-159F-866A-D3B31C8295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669994-DCF8-D711-C6FB-B0FF276A5E0C}"/>
              </a:ext>
            </a:extLst>
          </p:cNvPr>
          <p:cNvSpPr>
            <a:spLocks noGrp="1"/>
          </p:cNvSpPr>
          <p:nvPr>
            <p:ph type="body" idx="1"/>
          </p:nvPr>
        </p:nvSpPr>
        <p:spPr/>
        <p:txBody>
          <a:bodyPr/>
          <a:lstStyle/>
          <a:p>
            <a:endParaRPr lang="lt-LT" dirty="0"/>
          </a:p>
          <a:p>
            <a:endParaRPr lang="en-US" dirty="0"/>
          </a:p>
        </p:txBody>
      </p:sp>
      <p:sp>
        <p:nvSpPr>
          <p:cNvPr id="4" name="Slide Number Placeholder 3">
            <a:extLst>
              <a:ext uri="{FF2B5EF4-FFF2-40B4-BE49-F238E27FC236}">
                <a16:creationId xmlns:a16="http://schemas.microsoft.com/office/drawing/2014/main" id="{6FFA100B-F848-4A99-8C8E-FE4A0433B333}"/>
              </a:ext>
            </a:extLst>
          </p:cNvPr>
          <p:cNvSpPr>
            <a:spLocks noGrp="1"/>
          </p:cNvSpPr>
          <p:nvPr>
            <p:ph type="sldNum" sz="quarter" idx="10"/>
          </p:nvPr>
        </p:nvSpPr>
        <p:spPr/>
        <p:txBody>
          <a:bodyPr/>
          <a:lstStyle/>
          <a:p>
            <a:fld id="{F7021451-1387-4CA6-816F-3879F97B5CBC}" type="slidenum">
              <a:rPr lang="en-US" smtClean="0"/>
              <a:t>5</a:t>
            </a:fld>
            <a:endParaRPr lang="en-US"/>
          </a:p>
        </p:txBody>
      </p:sp>
    </p:spTree>
    <p:extLst>
      <p:ext uri="{BB962C8B-B14F-4D97-AF65-F5344CB8AC3E}">
        <p14:creationId xmlns:p14="http://schemas.microsoft.com/office/powerpoint/2010/main" val="2885276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0EA8D-E63D-D541-A4E3-33C497AD28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9C51E0-7CAD-37C9-290D-93C945504E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48C810-349F-8A78-A00C-6B7FE43123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49FF5C8-1BF9-2089-7CA9-F6B7FF34AA3C}"/>
              </a:ext>
            </a:extLst>
          </p:cNvPr>
          <p:cNvSpPr>
            <a:spLocks noGrp="1"/>
          </p:cNvSpPr>
          <p:nvPr>
            <p:ph type="sldNum" sz="quarter" idx="10"/>
          </p:nvPr>
        </p:nvSpPr>
        <p:spPr/>
        <p:txBody>
          <a:bodyPr/>
          <a:lstStyle/>
          <a:p>
            <a:fld id="{F7021451-1387-4CA6-816F-3879F97B5CBC}" type="slidenum">
              <a:rPr lang="en-US" smtClean="0"/>
              <a:t>6</a:t>
            </a:fld>
            <a:endParaRPr lang="en-US"/>
          </a:p>
        </p:txBody>
      </p:sp>
    </p:spTree>
    <p:extLst>
      <p:ext uri="{BB962C8B-B14F-4D97-AF65-F5344CB8AC3E}">
        <p14:creationId xmlns:p14="http://schemas.microsoft.com/office/powerpoint/2010/main" val="1178441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8F6FBF-47EE-7F64-0947-5F7CAA3FDA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5E6072-37BF-0AC9-9B71-B33A18182C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8E5FB7-3825-23AE-0430-1C71114D5FA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354A859-88C1-0C6F-B002-3F145291E0DF}"/>
              </a:ext>
            </a:extLst>
          </p:cNvPr>
          <p:cNvSpPr>
            <a:spLocks noGrp="1"/>
          </p:cNvSpPr>
          <p:nvPr>
            <p:ph type="sldNum" sz="quarter" idx="10"/>
          </p:nvPr>
        </p:nvSpPr>
        <p:spPr/>
        <p:txBody>
          <a:bodyPr/>
          <a:lstStyle/>
          <a:p>
            <a:fld id="{F7021451-1387-4CA6-816F-3879F97B5CBC}" type="slidenum">
              <a:rPr lang="en-US" smtClean="0"/>
              <a:t>7</a:t>
            </a:fld>
            <a:endParaRPr lang="en-US"/>
          </a:p>
        </p:txBody>
      </p:sp>
    </p:spTree>
    <p:extLst>
      <p:ext uri="{BB962C8B-B14F-4D97-AF65-F5344CB8AC3E}">
        <p14:creationId xmlns:p14="http://schemas.microsoft.com/office/powerpoint/2010/main" val="1929827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DA4AE-F368-78D6-B0D2-2EFE0A03C5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79CA49-9EF1-23CC-B27B-2E861757EE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D7674F-611A-A123-2B14-3A6B2D19486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0535DC-F0A5-1F76-1DEB-6CAC9C49912D}"/>
              </a:ext>
            </a:extLst>
          </p:cNvPr>
          <p:cNvSpPr>
            <a:spLocks noGrp="1"/>
          </p:cNvSpPr>
          <p:nvPr>
            <p:ph type="sldNum" sz="quarter" idx="10"/>
          </p:nvPr>
        </p:nvSpPr>
        <p:spPr/>
        <p:txBody>
          <a:bodyPr/>
          <a:lstStyle/>
          <a:p>
            <a:fld id="{F7021451-1387-4CA6-816F-3879F97B5CBC}" type="slidenum">
              <a:rPr lang="en-US" smtClean="0"/>
              <a:t>8</a:t>
            </a:fld>
            <a:endParaRPr lang="en-US"/>
          </a:p>
        </p:txBody>
      </p:sp>
    </p:spTree>
    <p:extLst>
      <p:ext uri="{BB962C8B-B14F-4D97-AF65-F5344CB8AC3E}">
        <p14:creationId xmlns:p14="http://schemas.microsoft.com/office/powerpoint/2010/main" val="4001554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DC0164-8FC2-3F56-BD43-10FCB89997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F97E93-A4EC-47C9-8F27-44FD83239E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B0EEB4-4514-07D4-1C3B-A7F86BC275B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98F9ECB-B9DF-4246-983E-B8D47E26920B}"/>
              </a:ext>
            </a:extLst>
          </p:cNvPr>
          <p:cNvSpPr>
            <a:spLocks noGrp="1"/>
          </p:cNvSpPr>
          <p:nvPr>
            <p:ph type="sldNum" sz="quarter" idx="10"/>
          </p:nvPr>
        </p:nvSpPr>
        <p:spPr/>
        <p:txBody>
          <a:bodyPr/>
          <a:lstStyle/>
          <a:p>
            <a:fld id="{F7021451-1387-4CA6-816F-3879F97B5CBC}" type="slidenum">
              <a:rPr lang="en-US" smtClean="0"/>
              <a:t>9</a:t>
            </a:fld>
            <a:endParaRPr lang="en-US"/>
          </a:p>
        </p:txBody>
      </p:sp>
    </p:spTree>
    <p:extLst>
      <p:ext uri="{BB962C8B-B14F-4D97-AF65-F5344CB8AC3E}">
        <p14:creationId xmlns:p14="http://schemas.microsoft.com/office/powerpoint/2010/main" val="2558453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hyperlink" Target="https://eviesiejipirkimai.lt/index.php?option=com_vptpublic&amp;task=sutartys&amp;Itemid=109&amp;filter_show=1&amp;filter_limit=10&amp;filter_authority=Vilniaus+r.+Kyvi%C5%A1ki%C5%B3+pagrindin%C4%97+mokykla&amp;filter_valuefrom=10000&amp;filter_contractdate_from=2022-01-01&amp;filter_contractdate_to=2023-12-31" TargetMode="External"/><Relationship Id="rId3" Type="http://schemas.openxmlformats.org/officeDocument/2006/relationships/image" Target="../media/image18.png"/><Relationship Id="rId7" Type="http://schemas.openxmlformats.org/officeDocument/2006/relationships/hyperlink" Target="https://eviesiejipirkimai.lt/index.php?option=com_vptpublic&amp;task=sutartys&amp;Itemid=109&amp;filter_show=1&amp;filter_limit=10&amp;filter_authority=Rudaminos+daugiafunkcinis+kult%C5%ABros+centras&amp;filter_supplier=gRASTA"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a:effectLst/>
      </p:bgPr>
    </p:bg>
    <p:spTree>
      <p:nvGrpSpPr>
        <p:cNvPr id="1" name=""/>
        <p:cNvGrpSpPr/>
        <p:nvPr/>
      </p:nvGrpSpPr>
      <p:grpSpPr>
        <a:xfrm>
          <a:off x="0" y="0"/>
          <a:ext cx="0" cy="0"/>
          <a:chOff x="0" y="0"/>
          <a:chExt cx="0" cy="0"/>
        </a:xfrm>
      </p:grpSpPr>
      <p:sp>
        <p:nvSpPr>
          <p:cNvPr id="2" name="Object 1"/>
          <p:cNvSpPr/>
          <p:nvPr/>
        </p:nvSpPr>
        <p:spPr>
          <a:xfrm>
            <a:off x="886969" y="4896301"/>
            <a:ext cx="8700880" cy="730167"/>
          </a:xfrm>
          <a:prstGeom prst="rect">
            <a:avLst/>
          </a:prstGeom>
          <a:noFill/>
        </p:spPr>
        <p:txBody>
          <a:bodyPr wrap="square" lIns="0" tIns="0" rIns="0" bIns="0" rtlCol="0" anchor="t"/>
          <a:lstStyle/>
          <a:p>
            <a:pPr algn="ctr"/>
            <a:r>
              <a:rPr lang="lt-LT" sz="3200" dirty="0">
                <a:solidFill>
                  <a:srgbClr val="F1B434"/>
                </a:solidFill>
                <a:ea typeface="+mn-lt"/>
                <a:cs typeface="+mn-lt"/>
              </a:rPr>
              <a:t>Dinaminė pirkimo sistema - ar jau visą potencialią išnaudojome?</a:t>
            </a:r>
            <a:endParaRPr lang="en-US" sz="3200" dirty="0">
              <a:solidFill>
                <a:srgbClr val="F1B434"/>
              </a:solidFill>
              <a:ea typeface="+mn-lt"/>
              <a:cs typeface="+mn-lt"/>
            </a:endParaRPr>
          </a:p>
        </p:txBody>
      </p:sp>
      <p:sp>
        <p:nvSpPr>
          <p:cNvPr id="3" name="Object 2"/>
          <p:cNvSpPr/>
          <p:nvPr/>
        </p:nvSpPr>
        <p:spPr>
          <a:xfrm>
            <a:off x="2601103" y="6021568"/>
            <a:ext cx="6986745" cy="332101"/>
          </a:xfrm>
          <a:prstGeom prst="rect">
            <a:avLst/>
          </a:prstGeom>
          <a:noFill/>
        </p:spPr>
        <p:txBody>
          <a:bodyPr wrap="square" lIns="0" tIns="0" rIns="0" bIns="0" rtlCol="0" anchor="t"/>
          <a:lstStyle/>
          <a:p>
            <a:pPr algn="ctr">
              <a:lnSpc>
                <a:spcPts val="2616"/>
              </a:lnSpc>
              <a:spcBef>
                <a:spcPts val="542"/>
              </a:spcBef>
            </a:pPr>
            <a:r>
              <a:rPr lang="en-US" sz="1900" kern="0" spc="38" dirty="0">
                <a:solidFill>
                  <a:srgbClr val="0F3332"/>
                </a:solidFill>
                <a:latin typeface="Lato"/>
                <a:ea typeface="Lato"/>
                <a:cs typeface="Lato"/>
              </a:rPr>
              <a:t>Viktorija Namavičienė 202</a:t>
            </a:r>
            <a:r>
              <a:rPr lang="en-GB" sz="1900" kern="0" spc="38" dirty="0">
                <a:solidFill>
                  <a:srgbClr val="0F3332"/>
                </a:solidFill>
                <a:latin typeface="Lato"/>
                <a:ea typeface="Lato"/>
                <a:cs typeface="Lato"/>
              </a:rPr>
              <a:t>6</a:t>
            </a:r>
            <a:r>
              <a:rPr lang="en-US" sz="1900" kern="0" spc="38" dirty="0">
                <a:solidFill>
                  <a:srgbClr val="0F3332"/>
                </a:solidFill>
                <a:latin typeface="Lato"/>
                <a:ea typeface="Lato"/>
                <a:cs typeface="Lato"/>
              </a:rPr>
              <a:t> </a:t>
            </a:r>
            <a:endParaRPr lang="en-US" sz="1900" dirty="0">
              <a:latin typeface="Lato"/>
              <a:ea typeface="Lato"/>
              <a:cs typeface="Lato"/>
            </a:endParaRPr>
          </a:p>
        </p:txBody>
      </p:sp>
      <p:pic>
        <p:nvPicPr>
          <p:cNvPr id="4" name="Object 3" descr="preencoded.png"/>
          <p:cNvPicPr>
            <a:picLocks noChangeAspect="1"/>
          </p:cNvPicPr>
          <p:nvPr/>
        </p:nvPicPr>
        <p:blipFill>
          <a:blip r:embed="rId3"/>
          <a:srcRect t="23958" b="23958"/>
          <a:stretch/>
        </p:blipFill>
        <p:spPr>
          <a:xfrm>
            <a:off x="0" y="0"/>
            <a:ext cx="12188952" cy="4761309"/>
          </a:xfrm>
          <a:prstGeom prst="rect">
            <a:avLst/>
          </a:prstGeom>
        </p:spPr>
      </p:pic>
      <p:pic>
        <p:nvPicPr>
          <p:cNvPr id="5" name="Object 4" descr="preencoded.png"/>
          <p:cNvPicPr>
            <a:picLocks noChangeAspect="1"/>
          </p:cNvPicPr>
          <p:nvPr/>
        </p:nvPicPr>
        <p:blipFill>
          <a:blip r:embed="rId4"/>
          <a:srcRect/>
          <a:stretch/>
        </p:blipFill>
        <p:spPr>
          <a:xfrm>
            <a:off x="10030816" y="4901878"/>
            <a:ext cx="1748709" cy="159216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3D59C0A0-D4CA-FF99-0466-18CC02EF7FA7}"/>
            </a:ext>
          </a:extLst>
        </p:cNvPr>
        <p:cNvGrpSpPr/>
        <p:nvPr/>
      </p:nvGrpSpPr>
      <p:grpSpPr>
        <a:xfrm>
          <a:off x="0" y="0"/>
          <a:ext cx="0" cy="0"/>
          <a:chOff x="0" y="0"/>
          <a:chExt cx="0" cy="0"/>
        </a:xfrm>
      </p:grpSpPr>
      <p:sp>
        <p:nvSpPr>
          <p:cNvPr id="2" name="Object 1">
            <a:extLst>
              <a:ext uri="{FF2B5EF4-FFF2-40B4-BE49-F238E27FC236}">
                <a16:creationId xmlns:a16="http://schemas.microsoft.com/office/drawing/2014/main" id="{FD06CDA9-3ECD-5AB4-6834-2447798F0830}"/>
              </a:ext>
            </a:extLst>
          </p:cNvPr>
          <p:cNvSpPr/>
          <p:nvPr/>
        </p:nvSpPr>
        <p:spPr>
          <a:xfrm>
            <a:off x="-574" y="0"/>
            <a:ext cx="12188955" cy="1228418"/>
          </a:xfrm>
          <a:prstGeom prst="rect">
            <a:avLst/>
          </a:prstGeom>
          <a:solidFill>
            <a:srgbClr val="F1B434"/>
          </a:solidFill>
        </p:spPr>
        <p:txBody>
          <a:bodyPr/>
          <a:lstStyle/>
          <a:p>
            <a:endParaRPr lang="lt-LT"/>
          </a:p>
        </p:txBody>
      </p:sp>
      <p:sp>
        <p:nvSpPr>
          <p:cNvPr id="3" name="Object 2">
            <a:extLst>
              <a:ext uri="{FF2B5EF4-FFF2-40B4-BE49-F238E27FC236}">
                <a16:creationId xmlns:a16="http://schemas.microsoft.com/office/drawing/2014/main" id="{9A9F177F-CC6B-FEE7-5EE9-7C8A338701F1}"/>
              </a:ext>
            </a:extLst>
          </p:cNvPr>
          <p:cNvSpPr/>
          <p:nvPr/>
        </p:nvSpPr>
        <p:spPr>
          <a:xfrm>
            <a:off x="476131" y="414234"/>
            <a:ext cx="12188952" cy="405604"/>
          </a:xfrm>
          <a:prstGeom prst="rect">
            <a:avLst/>
          </a:prstGeom>
          <a:noFill/>
        </p:spPr>
        <p:txBody>
          <a:bodyPr wrap="square" lIns="0" tIns="0" rIns="0" bIns="0" rtlCol="0" anchor="t"/>
          <a:lstStyle/>
          <a:p>
            <a:pPr algn="l">
              <a:lnSpc>
                <a:spcPts val="3195"/>
              </a:lnSpc>
              <a:buNone/>
            </a:pPr>
            <a:endParaRPr lang="en-US" sz="3000" b="1" dirty="0">
              <a:solidFill>
                <a:srgbClr val="FFFFFF"/>
              </a:solidFill>
              <a:latin typeface="Roboto"/>
              <a:ea typeface="Roboto"/>
              <a:cs typeface="Roboto"/>
            </a:endParaRPr>
          </a:p>
        </p:txBody>
      </p:sp>
      <p:cxnSp>
        <p:nvCxnSpPr>
          <p:cNvPr id="5" name="Straight Connector 3">
            <a:extLst>
              <a:ext uri="{FF2B5EF4-FFF2-40B4-BE49-F238E27FC236}">
                <a16:creationId xmlns:a16="http://schemas.microsoft.com/office/drawing/2014/main" id="{1C32916C-7160-4718-E615-108FC8361257}"/>
              </a:ext>
            </a:extLst>
          </p:cNvPr>
          <p:cNvCxnSpPr>
            <a:cxnSpLocks/>
          </p:cNvCxnSpPr>
          <p:nvPr/>
        </p:nvCxnSpPr>
        <p:spPr>
          <a:xfrm>
            <a:off x="1139785" y="1229541"/>
            <a:ext cx="4469079" cy="0"/>
          </a:xfrm>
          <a:prstGeom prst="line">
            <a:avLst/>
          </a:prstGeom>
          <a:ln w="38100">
            <a:gradFill flip="none" rotWithShape="1">
              <a:gsLst>
                <a:gs pos="0">
                  <a:schemeClr val="bg1"/>
                </a:gs>
                <a:gs pos="100000">
                  <a:srgbClr val="FFC000"/>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7" name="Object 2">
            <a:extLst>
              <a:ext uri="{FF2B5EF4-FFF2-40B4-BE49-F238E27FC236}">
                <a16:creationId xmlns:a16="http://schemas.microsoft.com/office/drawing/2014/main" id="{53FF424B-D8E1-B011-A738-2296F8B66183}"/>
              </a:ext>
            </a:extLst>
          </p:cNvPr>
          <p:cNvSpPr/>
          <p:nvPr/>
        </p:nvSpPr>
        <p:spPr>
          <a:xfrm>
            <a:off x="628531" y="566634"/>
            <a:ext cx="12188952" cy="405604"/>
          </a:xfrm>
          <a:prstGeom prst="rect">
            <a:avLst/>
          </a:prstGeom>
          <a:noFill/>
        </p:spPr>
        <p:txBody>
          <a:bodyPr wrap="square" lIns="0" tIns="0" rIns="0" bIns="0" rtlCol="0" anchor="t"/>
          <a:lstStyle/>
          <a:p>
            <a:pPr>
              <a:lnSpc>
                <a:spcPts val="3195"/>
              </a:lnSpc>
            </a:pPr>
            <a:r>
              <a:rPr lang="lt-LT" sz="3200" b="1" dirty="0">
                <a:solidFill>
                  <a:schemeClr val="bg1"/>
                </a:solidFill>
                <a:latin typeface="Arial" panose="020B0604020202020204" pitchFamily="34" charset="0"/>
                <a:cs typeface="Arial" panose="020B0604020202020204" pitchFamily="34" charset="0"/>
              </a:rPr>
              <a:t>D</a:t>
            </a:r>
            <a:r>
              <a:rPr lang="en-GB" sz="3200" b="1" dirty="0">
                <a:solidFill>
                  <a:schemeClr val="bg1"/>
                </a:solidFill>
                <a:latin typeface="Arial" panose="020B0604020202020204" pitchFamily="34" charset="0"/>
                <a:cs typeface="Arial" panose="020B0604020202020204" pitchFamily="34" charset="0"/>
              </a:rPr>
              <a:t>PS</a:t>
            </a:r>
            <a:r>
              <a:rPr lang="lt-LT" sz="3200" b="1" dirty="0">
                <a:solidFill>
                  <a:schemeClr val="bg1"/>
                </a:solidFill>
                <a:latin typeface="Arial" panose="020B0604020202020204" pitchFamily="34" charset="0"/>
                <a:cs typeface="Arial" panose="020B0604020202020204" pitchFamily="34" charset="0"/>
              </a:rPr>
              <a:t> kuriančių PV skaičius</a:t>
            </a:r>
            <a:endParaRPr lang="en-US" dirty="0">
              <a:solidFill>
                <a:schemeClr val="bg1"/>
              </a:solidFill>
            </a:endParaRPr>
          </a:p>
        </p:txBody>
      </p:sp>
      <p:graphicFrame>
        <p:nvGraphicFramePr>
          <p:cNvPr id="6" name="Chart 1">
            <a:extLst>
              <a:ext uri="{FF2B5EF4-FFF2-40B4-BE49-F238E27FC236}">
                <a16:creationId xmlns:a16="http://schemas.microsoft.com/office/drawing/2014/main" id="{963A5A11-6A4F-4612-A044-D9E1D87421E9}"/>
              </a:ext>
            </a:extLst>
          </p:cNvPr>
          <p:cNvGraphicFramePr/>
          <p:nvPr>
            <p:extLst>
              <p:ext uri="{D42A27DB-BD31-4B8C-83A1-F6EECF244321}">
                <p14:modId xmlns:p14="http://schemas.microsoft.com/office/powerpoint/2010/main" val="262660497"/>
              </p:ext>
            </p:extLst>
          </p:nvPr>
        </p:nvGraphicFramePr>
        <p:xfrm>
          <a:off x="2852928" y="1380820"/>
          <a:ext cx="6560820" cy="338320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566BEFF7-06D3-7881-BCBE-330697C7223D}"/>
              </a:ext>
            </a:extLst>
          </p:cNvPr>
          <p:cNvSpPr txBox="1"/>
          <p:nvPr/>
        </p:nvSpPr>
        <p:spPr>
          <a:xfrm>
            <a:off x="774192" y="4878854"/>
            <a:ext cx="11225784" cy="769441"/>
          </a:xfrm>
          <a:prstGeom prst="rect">
            <a:avLst/>
          </a:prstGeom>
          <a:noFill/>
        </p:spPr>
        <p:txBody>
          <a:bodyPr wrap="square">
            <a:spAutoFit/>
          </a:bodyPr>
          <a:lstStyle/>
          <a:p>
            <a:r>
              <a:rPr lang="en-GB" sz="2200" dirty="0"/>
              <a:t>2025 m. </a:t>
            </a:r>
            <a:r>
              <a:rPr lang="en-GB" sz="2200" dirty="0" err="1"/>
              <a:t>buvo</a:t>
            </a:r>
            <a:r>
              <a:rPr lang="en-GB" sz="2200" dirty="0"/>
              <a:t> 2426 PV, </a:t>
            </a:r>
            <a:r>
              <a:rPr lang="en-GB" sz="2200" dirty="0" err="1"/>
              <a:t>vykdantys</a:t>
            </a:r>
            <a:r>
              <a:rPr lang="en-GB" sz="2200" dirty="0"/>
              <a:t> </a:t>
            </a:r>
            <a:r>
              <a:rPr lang="en-GB" sz="2200" dirty="0" err="1"/>
              <a:t>supaprastintus</a:t>
            </a:r>
            <a:r>
              <a:rPr lang="en-GB" sz="2200" dirty="0"/>
              <a:t> ir </a:t>
            </a:r>
            <a:r>
              <a:rPr lang="en-GB" sz="2200" dirty="0" err="1"/>
              <a:t>tarptautinius</a:t>
            </a:r>
            <a:r>
              <a:rPr lang="en-GB" sz="2200" dirty="0"/>
              <a:t> </a:t>
            </a:r>
            <a:r>
              <a:rPr lang="en-GB" sz="2200" dirty="0" err="1"/>
              <a:t>pirkimus</a:t>
            </a:r>
            <a:r>
              <a:rPr lang="en-GB" sz="2200" dirty="0"/>
              <a:t>). </a:t>
            </a:r>
            <a:r>
              <a:rPr lang="lt-LT" sz="2200" dirty="0"/>
              <a:t>2022–2025 metais DPS sukūrė 67 pirkimų vykdytojai (PV)</a:t>
            </a:r>
            <a:r>
              <a:rPr lang="en-GB" sz="2200" dirty="0"/>
              <a:t>, </a:t>
            </a:r>
            <a:r>
              <a:rPr lang="en-GB" sz="2200" dirty="0" err="1"/>
              <a:t>t.y</a:t>
            </a:r>
            <a:r>
              <a:rPr lang="en-GB" sz="2200" dirty="0"/>
              <a:t>. ~2,8 </a:t>
            </a:r>
            <a:r>
              <a:rPr lang="lt-LT" sz="2200" dirty="0"/>
              <a:t>proc. visų PV yra sukūrę DPS)</a:t>
            </a:r>
          </a:p>
        </p:txBody>
      </p:sp>
      <p:sp>
        <p:nvSpPr>
          <p:cNvPr id="12" name="TextBox 11">
            <a:extLst>
              <a:ext uri="{FF2B5EF4-FFF2-40B4-BE49-F238E27FC236}">
                <a16:creationId xmlns:a16="http://schemas.microsoft.com/office/drawing/2014/main" id="{5A6DE6AF-0BCB-F392-9238-B3ED6D26CCF6}"/>
              </a:ext>
            </a:extLst>
          </p:cNvPr>
          <p:cNvSpPr txBox="1"/>
          <p:nvPr/>
        </p:nvSpPr>
        <p:spPr>
          <a:xfrm>
            <a:off x="1380744" y="5852561"/>
            <a:ext cx="10012680" cy="448521"/>
          </a:xfrm>
          <a:prstGeom prst="rect">
            <a:avLst/>
          </a:prstGeom>
          <a:noFill/>
        </p:spPr>
        <p:txBody>
          <a:bodyPr wrap="square">
            <a:spAutoFit/>
          </a:bodyPr>
          <a:lstStyle/>
          <a:p>
            <a:pPr>
              <a:lnSpc>
                <a:spcPct val="115000"/>
              </a:lnSpc>
              <a:spcAft>
                <a:spcPts val="800"/>
              </a:spcAft>
              <a:buNone/>
            </a:pPr>
            <a:r>
              <a:rPr lang="en-GB" sz="2200" b="1" kern="100" dirty="0">
                <a:effectLst/>
                <a:ea typeface="Aptos" panose="020B0004020202020204" pitchFamily="34" charset="0"/>
                <a:cs typeface="Times New Roman" panose="02020603050405020304" pitchFamily="18" charset="0"/>
              </a:rPr>
              <a:t>37 PV</a:t>
            </a:r>
            <a:r>
              <a:rPr lang="lt-LT" sz="2200" b="1" kern="100" dirty="0">
                <a:effectLst/>
                <a:ea typeface="Aptos" panose="020B0004020202020204" pitchFamily="34" charset="0"/>
                <a:cs typeface="Times New Roman" panose="02020603050405020304" pitchFamily="18" charset="0"/>
              </a:rPr>
              <a:t> </a:t>
            </a:r>
            <a:r>
              <a:rPr lang="lt-LT" sz="2200" kern="100" dirty="0" err="1">
                <a:effectLst/>
                <a:ea typeface="Aptos" panose="020B0004020202020204" pitchFamily="34" charset="0"/>
                <a:cs typeface="Times New Roman" panose="02020603050405020304" pitchFamily="18" charset="0"/>
              </a:rPr>
              <a:t>sukurė</a:t>
            </a:r>
            <a:r>
              <a:rPr lang="lt-LT" sz="2200" kern="100" dirty="0">
                <a:ea typeface="Aptos" panose="020B0004020202020204" pitchFamily="34" charset="0"/>
                <a:cs typeface="Times New Roman" panose="02020603050405020304" pitchFamily="18" charset="0"/>
              </a:rPr>
              <a:t> </a:t>
            </a:r>
            <a:r>
              <a:rPr lang="lt-LT" sz="2200" b="1" kern="100" dirty="0">
                <a:ea typeface="Aptos" panose="020B0004020202020204" pitchFamily="34" charset="0"/>
                <a:cs typeface="Times New Roman" panose="02020603050405020304" pitchFamily="18" charset="0"/>
              </a:rPr>
              <a:t>59,9 proc. </a:t>
            </a:r>
            <a:r>
              <a:rPr lang="lt-LT" sz="2200" kern="100" dirty="0">
                <a:ea typeface="Aptos" panose="020B0004020202020204" pitchFamily="34" charset="0"/>
                <a:cs typeface="Times New Roman" panose="02020603050405020304" pitchFamily="18" charset="0"/>
              </a:rPr>
              <a:t>(</a:t>
            </a:r>
            <a:r>
              <a:rPr lang="en-GB" sz="2200" kern="100" dirty="0">
                <a:ea typeface="Aptos" panose="020B0004020202020204" pitchFamily="34" charset="0"/>
                <a:cs typeface="Times New Roman" panose="02020603050405020304" pitchFamily="18" charset="0"/>
              </a:rPr>
              <a:t>285 </a:t>
            </a:r>
            <a:r>
              <a:rPr lang="en-GB" sz="2200" kern="100" dirty="0" err="1">
                <a:ea typeface="Aptos" panose="020B0004020202020204" pitchFamily="34" charset="0"/>
                <a:cs typeface="Times New Roman" panose="02020603050405020304" pitchFamily="18" charset="0"/>
              </a:rPr>
              <a:t>vnt</a:t>
            </a:r>
            <a:r>
              <a:rPr lang="en-GB" sz="2200" kern="100" dirty="0">
                <a:ea typeface="Aptos" panose="020B0004020202020204" pitchFamily="34" charset="0"/>
                <a:cs typeface="Times New Roman" panose="02020603050405020304" pitchFamily="18" charset="0"/>
              </a:rPr>
              <a:t>.)</a:t>
            </a:r>
            <a:r>
              <a:rPr lang="lt-LT" sz="2200" kern="100" dirty="0">
                <a:effectLst/>
                <a:ea typeface="Aptos" panose="020B0004020202020204" pitchFamily="34" charset="0"/>
                <a:cs typeface="Times New Roman" panose="02020603050405020304" pitchFamily="18" charset="0"/>
              </a:rPr>
              <a:t> DPS nuo visų 2022–2025 m. sukurtų DPS).</a:t>
            </a:r>
          </a:p>
        </p:txBody>
      </p:sp>
    </p:spTree>
    <p:extLst>
      <p:ext uri="{BB962C8B-B14F-4D97-AF65-F5344CB8AC3E}">
        <p14:creationId xmlns:p14="http://schemas.microsoft.com/office/powerpoint/2010/main" val="990855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E5FB9FF5-94D0-0BED-D956-930C4DEDE5E1}"/>
            </a:ext>
          </a:extLst>
        </p:cNvPr>
        <p:cNvGrpSpPr/>
        <p:nvPr/>
      </p:nvGrpSpPr>
      <p:grpSpPr>
        <a:xfrm>
          <a:off x="0" y="0"/>
          <a:ext cx="0" cy="0"/>
          <a:chOff x="0" y="0"/>
          <a:chExt cx="0" cy="0"/>
        </a:xfrm>
      </p:grpSpPr>
      <p:sp>
        <p:nvSpPr>
          <p:cNvPr id="2" name="Object 1">
            <a:extLst>
              <a:ext uri="{FF2B5EF4-FFF2-40B4-BE49-F238E27FC236}">
                <a16:creationId xmlns:a16="http://schemas.microsoft.com/office/drawing/2014/main" id="{D1B3CB44-001C-8F1A-3F4B-FDD1A69382D6}"/>
              </a:ext>
            </a:extLst>
          </p:cNvPr>
          <p:cNvSpPr/>
          <p:nvPr/>
        </p:nvSpPr>
        <p:spPr>
          <a:xfrm>
            <a:off x="-574" y="0"/>
            <a:ext cx="12188955" cy="1228418"/>
          </a:xfrm>
          <a:prstGeom prst="rect">
            <a:avLst/>
          </a:prstGeom>
          <a:solidFill>
            <a:srgbClr val="F1B434"/>
          </a:solidFill>
        </p:spPr>
        <p:txBody>
          <a:bodyPr/>
          <a:lstStyle/>
          <a:p>
            <a:endParaRPr lang="lt-LT"/>
          </a:p>
        </p:txBody>
      </p:sp>
      <p:sp>
        <p:nvSpPr>
          <p:cNvPr id="3" name="Object 2">
            <a:extLst>
              <a:ext uri="{FF2B5EF4-FFF2-40B4-BE49-F238E27FC236}">
                <a16:creationId xmlns:a16="http://schemas.microsoft.com/office/drawing/2014/main" id="{06E0C175-6A1E-26AF-6636-A5AFC41DA68A}"/>
              </a:ext>
            </a:extLst>
          </p:cNvPr>
          <p:cNvSpPr/>
          <p:nvPr/>
        </p:nvSpPr>
        <p:spPr>
          <a:xfrm>
            <a:off x="476131" y="414234"/>
            <a:ext cx="12188952" cy="405604"/>
          </a:xfrm>
          <a:prstGeom prst="rect">
            <a:avLst/>
          </a:prstGeom>
          <a:noFill/>
        </p:spPr>
        <p:txBody>
          <a:bodyPr wrap="square" lIns="0" tIns="0" rIns="0" bIns="0" rtlCol="0" anchor="t"/>
          <a:lstStyle/>
          <a:p>
            <a:pPr algn="l">
              <a:lnSpc>
                <a:spcPts val="3195"/>
              </a:lnSpc>
              <a:buNone/>
            </a:pPr>
            <a:endParaRPr lang="en-US" sz="3000" b="1" dirty="0">
              <a:solidFill>
                <a:srgbClr val="FFFFFF"/>
              </a:solidFill>
              <a:latin typeface="Roboto"/>
              <a:ea typeface="Roboto"/>
              <a:cs typeface="Roboto"/>
            </a:endParaRPr>
          </a:p>
        </p:txBody>
      </p:sp>
      <p:cxnSp>
        <p:nvCxnSpPr>
          <p:cNvPr id="5" name="Straight Connector 3">
            <a:extLst>
              <a:ext uri="{FF2B5EF4-FFF2-40B4-BE49-F238E27FC236}">
                <a16:creationId xmlns:a16="http://schemas.microsoft.com/office/drawing/2014/main" id="{7F835D14-797F-EF20-A5EC-8244759AB781}"/>
              </a:ext>
            </a:extLst>
          </p:cNvPr>
          <p:cNvCxnSpPr>
            <a:cxnSpLocks/>
          </p:cNvCxnSpPr>
          <p:nvPr/>
        </p:nvCxnSpPr>
        <p:spPr>
          <a:xfrm>
            <a:off x="1139785" y="1229541"/>
            <a:ext cx="4469079" cy="0"/>
          </a:xfrm>
          <a:prstGeom prst="line">
            <a:avLst/>
          </a:prstGeom>
          <a:ln w="38100">
            <a:gradFill flip="none" rotWithShape="1">
              <a:gsLst>
                <a:gs pos="0">
                  <a:schemeClr val="bg1"/>
                </a:gs>
                <a:gs pos="100000">
                  <a:srgbClr val="FFC000"/>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7" name="Object 2">
            <a:extLst>
              <a:ext uri="{FF2B5EF4-FFF2-40B4-BE49-F238E27FC236}">
                <a16:creationId xmlns:a16="http://schemas.microsoft.com/office/drawing/2014/main" id="{19DCBA97-984F-DC58-781F-44A65C1F7240}"/>
              </a:ext>
            </a:extLst>
          </p:cNvPr>
          <p:cNvSpPr/>
          <p:nvPr/>
        </p:nvSpPr>
        <p:spPr>
          <a:xfrm>
            <a:off x="628531" y="566634"/>
            <a:ext cx="12188952" cy="405604"/>
          </a:xfrm>
          <a:prstGeom prst="rect">
            <a:avLst/>
          </a:prstGeom>
          <a:noFill/>
        </p:spPr>
        <p:txBody>
          <a:bodyPr wrap="square" lIns="0" tIns="0" rIns="0" bIns="0" rtlCol="0" anchor="t"/>
          <a:lstStyle/>
          <a:p>
            <a:pPr>
              <a:lnSpc>
                <a:spcPts val="3195"/>
              </a:lnSpc>
            </a:pPr>
            <a:r>
              <a:rPr lang="lt-LT" sz="3200" b="1" dirty="0">
                <a:solidFill>
                  <a:schemeClr val="bg1"/>
                </a:solidFill>
                <a:latin typeface="Arial" panose="020B0604020202020204" pitchFamily="34" charset="0"/>
                <a:cs typeface="Arial" panose="020B0604020202020204" pitchFamily="34" charset="0"/>
              </a:rPr>
              <a:t>CPO </a:t>
            </a:r>
            <a:r>
              <a:rPr lang="lt-LT" sz="3200" b="1" dirty="0" err="1">
                <a:solidFill>
                  <a:schemeClr val="bg1"/>
                </a:solidFill>
                <a:latin typeface="Arial" panose="020B0604020202020204" pitchFamily="34" charset="0"/>
                <a:cs typeface="Arial" panose="020B0604020202020204" pitchFamily="34" charset="0"/>
              </a:rPr>
              <a:t>vs</a:t>
            </a:r>
            <a:r>
              <a:rPr lang="lt-LT" sz="3200" b="1" dirty="0">
                <a:solidFill>
                  <a:schemeClr val="bg1"/>
                </a:solidFill>
                <a:latin typeface="Arial" panose="020B0604020202020204" pitchFamily="34" charset="0"/>
                <a:cs typeface="Arial" panose="020B0604020202020204" pitchFamily="34" charset="0"/>
              </a:rPr>
              <a:t> kitos PO</a:t>
            </a:r>
            <a:endParaRPr lang="en-US" dirty="0">
              <a:solidFill>
                <a:schemeClr val="bg1"/>
              </a:solidFill>
            </a:endParaRPr>
          </a:p>
        </p:txBody>
      </p:sp>
      <p:pic>
        <p:nvPicPr>
          <p:cNvPr id="8" name="Paveikslėlis 7">
            <a:extLst>
              <a:ext uri="{FF2B5EF4-FFF2-40B4-BE49-F238E27FC236}">
                <a16:creationId xmlns:a16="http://schemas.microsoft.com/office/drawing/2014/main" id="{236DD96E-4D9E-F5D7-4426-CB2D9E8FDA88}"/>
              </a:ext>
            </a:extLst>
          </p:cNvPr>
          <p:cNvPicPr>
            <a:picLocks noChangeAspect="1"/>
          </p:cNvPicPr>
          <p:nvPr/>
        </p:nvPicPr>
        <p:blipFill>
          <a:blip r:embed="rId3"/>
          <a:stretch>
            <a:fillRect/>
          </a:stretch>
        </p:blipFill>
        <p:spPr>
          <a:xfrm>
            <a:off x="1486503" y="1642652"/>
            <a:ext cx="8833037" cy="3423124"/>
          </a:xfrm>
          <a:prstGeom prst="rect">
            <a:avLst/>
          </a:prstGeom>
        </p:spPr>
      </p:pic>
      <p:sp>
        <p:nvSpPr>
          <p:cNvPr id="9" name="TextBox 8">
            <a:extLst>
              <a:ext uri="{FF2B5EF4-FFF2-40B4-BE49-F238E27FC236}">
                <a16:creationId xmlns:a16="http://schemas.microsoft.com/office/drawing/2014/main" id="{37E734BB-F4C9-0105-DAD3-90DB67EE1173}"/>
              </a:ext>
            </a:extLst>
          </p:cNvPr>
          <p:cNvSpPr txBox="1"/>
          <p:nvPr/>
        </p:nvSpPr>
        <p:spPr>
          <a:xfrm>
            <a:off x="1139785" y="5350916"/>
            <a:ext cx="10012680" cy="940450"/>
          </a:xfrm>
          <a:prstGeom prst="rect">
            <a:avLst/>
          </a:prstGeom>
          <a:noFill/>
        </p:spPr>
        <p:txBody>
          <a:bodyPr wrap="square">
            <a:spAutoFit/>
          </a:bodyPr>
          <a:lstStyle/>
          <a:p>
            <a:pPr algn="ctr">
              <a:lnSpc>
                <a:spcPct val="115000"/>
              </a:lnSpc>
              <a:spcAft>
                <a:spcPts val="800"/>
              </a:spcAft>
              <a:buNone/>
            </a:pPr>
            <a:r>
              <a:rPr lang="en-GB" sz="2200" b="1" kern="100" dirty="0">
                <a:ea typeface="Aptos" panose="020B0004020202020204" pitchFamily="34" charset="0"/>
                <a:cs typeface="Times New Roman" panose="02020603050405020304" pitchFamily="18" charset="0"/>
              </a:rPr>
              <a:t>77,6 proc.</a:t>
            </a:r>
            <a:r>
              <a:rPr lang="lt-LT" sz="2200" b="1" kern="100" dirty="0">
                <a:ea typeface="Aptos" panose="020B0004020202020204" pitchFamily="34" charset="0"/>
                <a:cs typeface="Times New Roman" panose="02020603050405020304" pitchFamily="18" charset="0"/>
              </a:rPr>
              <a:t> </a:t>
            </a:r>
            <a:r>
              <a:rPr lang="lt-LT" sz="2200" kern="100" dirty="0">
                <a:ea typeface="Aptos" panose="020B0004020202020204" pitchFamily="34" charset="0"/>
                <a:cs typeface="Times New Roman" panose="02020603050405020304" pitchFamily="18" charset="0"/>
              </a:rPr>
              <a:t>PV,</a:t>
            </a:r>
            <a:r>
              <a:rPr lang="en-GB" sz="2200" kern="100" dirty="0">
                <a:ea typeface="Aptos" panose="020B0004020202020204" pitchFamily="34" charset="0"/>
                <a:cs typeface="Times New Roman" panose="02020603050405020304" pitchFamily="18" charset="0"/>
              </a:rPr>
              <a:t> </a:t>
            </a:r>
            <a:r>
              <a:rPr lang="en-GB" sz="2200" kern="100" dirty="0" err="1">
                <a:ea typeface="Aptos" panose="020B0004020202020204" pitchFamily="34" charset="0"/>
                <a:cs typeface="Times New Roman" panose="02020603050405020304" pitchFamily="18" charset="0"/>
              </a:rPr>
              <a:t>kurie</a:t>
            </a:r>
            <a:r>
              <a:rPr lang="en-GB" sz="2200" kern="100" dirty="0">
                <a:ea typeface="Aptos" panose="020B0004020202020204" pitchFamily="34" charset="0"/>
                <a:cs typeface="Times New Roman" panose="02020603050405020304" pitchFamily="18" charset="0"/>
              </a:rPr>
              <a:t> </a:t>
            </a:r>
            <a:r>
              <a:rPr lang="en-GB" sz="2200" kern="100" dirty="0" err="1">
                <a:ea typeface="Aptos" panose="020B0004020202020204" pitchFamily="34" charset="0"/>
                <a:cs typeface="Times New Roman" panose="02020603050405020304" pitchFamily="18" charset="0"/>
              </a:rPr>
              <a:t>kuria</a:t>
            </a:r>
            <a:r>
              <a:rPr lang="en-GB" sz="2200" kern="100" dirty="0">
                <a:ea typeface="Aptos" panose="020B0004020202020204" pitchFamily="34" charset="0"/>
                <a:cs typeface="Times New Roman" panose="02020603050405020304" pitchFamily="18" charset="0"/>
              </a:rPr>
              <a:t> DPS,</a:t>
            </a:r>
            <a:r>
              <a:rPr lang="lt-LT" sz="2200" kern="100" dirty="0">
                <a:ea typeface="Aptos" panose="020B0004020202020204" pitchFamily="34" charset="0"/>
                <a:cs typeface="Times New Roman" panose="02020603050405020304" pitchFamily="18" charset="0"/>
              </a:rPr>
              <a:t> </a:t>
            </a:r>
            <a:r>
              <a:rPr lang="lt-LT" sz="2200" b="1" kern="100" dirty="0">
                <a:ea typeface="Aptos" panose="020B0004020202020204" pitchFamily="34" charset="0"/>
                <a:cs typeface="Times New Roman" panose="02020603050405020304" pitchFamily="18" charset="0"/>
              </a:rPr>
              <a:t>neturi CPO statuso</a:t>
            </a:r>
            <a:r>
              <a:rPr lang="lt-LT" sz="2200" kern="100" dirty="0">
                <a:ea typeface="Aptos" panose="020B0004020202020204" pitchFamily="34" charset="0"/>
                <a:cs typeface="Times New Roman" panose="02020603050405020304" pitchFamily="18" charset="0"/>
              </a:rPr>
              <a:t>. </a:t>
            </a:r>
          </a:p>
          <a:p>
            <a:pPr algn="ctr">
              <a:lnSpc>
                <a:spcPct val="115000"/>
              </a:lnSpc>
              <a:spcAft>
                <a:spcPts val="800"/>
              </a:spcAft>
              <a:buNone/>
            </a:pPr>
            <a:r>
              <a:rPr lang="lt-LT" sz="2200" kern="100" dirty="0" err="1">
                <a:ea typeface="Aptos" panose="020B0004020202020204" pitchFamily="34" charset="0"/>
                <a:cs typeface="Times New Roman" panose="02020603050405020304" pitchFamily="18" charset="0"/>
              </a:rPr>
              <a:t>Savivaldyb</a:t>
            </a:r>
            <a:r>
              <a:rPr lang="en-GB" sz="2200" kern="100" dirty="0" err="1">
                <a:ea typeface="Aptos" panose="020B0004020202020204" pitchFamily="34" charset="0"/>
                <a:cs typeface="Times New Roman" panose="02020603050405020304" pitchFamily="18" charset="0"/>
              </a:rPr>
              <a:t>i</a:t>
            </a:r>
            <a:r>
              <a:rPr lang="lt-LT" sz="2200" kern="100" dirty="0">
                <a:ea typeface="Aptos" panose="020B0004020202020204" pitchFamily="34" charset="0"/>
                <a:cs typeface="Times New Roman" panose="02020603050405020304" pitchFamily="18" charset="0"/>
              </a:rPr>
              <a:t>ų CPO sudaro 9 proc. nuo visų PV, kuriančių DPS. </a:t>
            </a:r>
            <a:endParaRPr lang="lt-LT" sz="2200" kern="100" dirty="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793781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B4630364-1F86-748E-52CE-55D2AA501C70}"/>
            </a:ext>
          </a:extLst>
        </p:cNvPr>
        <p:cNvGrpSpPr/>
        <p:nvPr/>
      </p:nvGrpSpPr>
      <p:grpSpPr>
        <a:xfrm>
          <a:off x="0" y="0"/>
          <a:ext cx="0" cy="0"/>
          <a:chOff x="0" y="0"/>
          <a:chExt cx="0" cy="0"/>
        </a:xfrm>
      </p:grpSpPr>
      <p:sp>
        <p:nvSpPr>
          <p:cNvPr id="2" name="Object 1">
            <a:extLst>
              <a:ext uri="{FF2B5EF4-FFF2-40B4-BE49-F238E27FC236}">
                <a16:creationId xmlns:a16="http://schemas.microsoft.com/office/drawing/2014/main" id="{DA8553A8-C502-CCD1-CE68-2BBACD36F2F1}"/>
              </a:ext>
            </a:extLst>
          </p:cNvPr>
          <p:cNvSpPr/>
          <p:nvPr/>
        </p:nvSpPr>
        <p:spPr>
          <a:xfrm>
            <a:off x="-574" y="0"/>
            <a:ext cx="12188955" cy="1228418"/>
          </a:xfrm>
          <a:prstGeom prst="rect">
            <a:avLst/>
          </a:prstGeom>
          <a:solidFill>
            <a:srgbClr val="F1B434"/>
          </a:solidFill>
        </p:spPr>
        <p:txBody>
          <a:bodyPr/>
          <a:lstStyle/>
          <a:p>
            <a:endParaRPr lang="lt-LT"/>
          </a:p>
        </p:txBody>
      </p:sp>
      <p:sp>
        <p:nvSpPr>
          <p:cNvPr id="3" name="Object 2">
            <a:extLst>
              <a:ext uri="{FF2B5EF4-FFF2-40B4-BE49-F238E27FC236}">
                <a16:creationId xmlns:a16="http://schemas.microsoft.com/office/drawing/2014/main" id="{7174139F-053C-0C6D-4580-746B64F0D7CB}"/>
              </a:ext>
            </a:extLst>
          </p:cNvPr>
          <p:cNvSpPr/>
          <p:nvPr/>
        </p:nvSpPr>
        <p:spPr>
          <a:xfrm>
            <a:off x="476131" y="414234"/>
            <a:ext cx="12188952" cy="405604"/>
          </a:xfrm>
          <a:prstGeom prst="rect">
            <a:avLst/>
          </a:prstGeom>
          <a:noFill/>
        </p:spPr>
        <p:txBody>
          <a:bodyPr wrap="square" lIns="0" tIns="0" rIns="0" bIns="0" rtlCol="0" anchor="t"/>
          <a:lstStyle/>
          <a:p>
            <a:pPr algn="l">
              <a:lnSpc>
                <a:spcPts val="3195"/>
              </a:lnSpc>
              <a:buNone/>
            </a:pPr>
            <a:endParaRPr lang="en-US" sz="3000" b="1" dirty="0">
              <a:solidFill>
                <a:srgbClr val="FFFFFF"/>
              </a:solidFill>
              <a:latin typeface="Roboto"/>
              <a:ea typeface="Roboto"/>
              <a:cs typeface="Roboto"/>
            </a:endParaRPr>
          </a:p>
        </p:txBody>
      </p:sp>
      <p:cxnSp>
        <p:nvCxnSpPr>
          <p:cNvPr id="5" name="Straight Connector 3">
            <a:extLst>
              <a:ext uri="{FF2B5EF4-FFF2-40B4-BE49-F238E27FC236}">
                <a16:creationId xmlns:a16="http://schemas.microsoft.com/office/drawing/2014/main" id="{5BD40DEB-6086-A16D-BF07-7C60C1CF878A}"/>
              </a:ext>
            </a:extLst>
          </p:cNvPr>
          <p:cNvCxnSpPr>
            <a:cxnSpLocks/>
          </p:cNvCxnSpPr>
          <p:nvPr/>
        </p:nvCxnSpPr>
        <p:spPr>
          <a:xfrm>
            <a:off x="1139785" y="1229541"/>
            <a:ext cx="4469079" cy="0"/>
          </a:xfrm>
          <a:prstGeom prst="line">
            <a:avLst/>
          </a:prstGeom>
          <a:ln w="38100">
            <a:gradFill flip="none" rotWithShape="1">
              <a:gsLst>
                <a:gs pos="0">
                  <a:schemeClr val="bg1"/>
                </a:gs>
                <a:gs pos="100000">
                  <a:srgbClr val="FFC000"/>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7" name="Object 2">
            <a:extLst>
              <a:ext uri="{FF2B5EF4-FFF2-40B4-BE49-F238E27FC236}">
                <a16:creationId xmlns:a16="http://schemas.microsoft.com/office/drawing/2014/main" id="{D7484A3B-FA30-8EF4-13BC-D4BF7F1E8737}"/>
              </a:ext>
            </a:extLst>
          </p:cNvPr>
          <p:cNvSpPr/>
          <p:nvPr/>
        </p:nvSpPr>
        <p:spPr>
          <a:xfrm>
            <a:off x="628531" y="566634"/>
            <a:ext cx="12188952" cy="405604"/>
          </a:xfrm>
          <a:prstGeom prst="rect">
            <a:avLst/>
          </a:prstGeom>
          <a:noFill/>
        </p:spPr>
        <p:txBody>
          <a:bodyPr wrap="square" lIns="0" tIns="0" rIns="0" bIns="0" rtlCol="0" anchor="t"/>
          <a:lstStyle/>
          <a:p>
            <a:pPr>
              <a:lnSpc>
                <a:spcPts val="3195"/>
              </a:lnSpc>
            </a:pPr>
            <a:r>
              <a:rPr lang="lt-LT" sz="3200" b="1" dirty="0">
                <a:solidFill>
                  <a:schemeClr val="bg1"/>
                </a:solidFill>
                <a:latin typeface="Arial" panose="020B0604020202020204" pitchFamily="34" charset="0"/>
                <a:cs typeface="Arial" panose="020B0604020202020204" pitchFamily="34" charset="0"/>
              </a:rPr>
              <a:t>Kodėl vienos PO naudoja DPS, o kitos ne?</a:t>
            </a:r>
            <a:endParaRPr lang="en-US" dirty="0">
              <a:solidFill>
                <a:schemeClr val="bg1"/>
              </a:solidFill>
            </a:endParaRPr>
          </a:p>
        </p:txBody>
      </p:sp>
      <p:sp>
        <p:nvSpPr>
          <p:cNvPr id="6" name="TextBox 5">
            <a:extLst>
              <a:ext uri="{FF2B5EF4-FFF2-40B4-BE49-F238E27FC236}">
                <a16:creationId xmlns:a16="http://schemas.microsoft.com/office/drawing/2014/main" id="{91EAFE10-C306-DE0B-D090-7466456E7E03}"/>
              </a:ext>
            </a:extLst>
          </p:cNvPr>
          <p:cNvSpPr txBox="1"/>
          <p:nvPr/>
        </p:nvSpPr>
        <p:spPr>
          <a:xfrm>
            <a:off x="959676" y="1380818"/>
            <a:ext cx="6407726" cy="5324535"/>
          </a:xfrm>
          <a:prstGeom prst="rect">
            <a:avLst/>
          </a:prstGeom>
          <a:noFill/>
        </p:spPr>
        <p:txBody>
          <a:bodyPr wrap="square">
            <a:spAutoFit/>
          </a:bodyPr>
          <a:lstStyle/>
          <a:p>
            <a:pPr>
              <a:buNone/>
            </a:pPr>
            <a:r>
              <a:rPr lang="lt-LT" sz="2000" b="1" dirty="0"/>
              <a:t>A. Institucinė kompetencija</a:t>
            </a:r>
          </a:p>
          <a:p>
            <a:pPr>
              <a:buNone/>
            </a:pPr>
            <a:r>
              <a:rPr lang="lt-LT" sz="2000" dirty="0"/>
              <a:t>DPS reikalauja:</a:t>
            </a:r>
          </a:p>
          <a:p>
            <a:pPr>
              <a:buFont typeface="Arial" panose="020B0604020202020204" pitchFamily="34" charset="0"/>
              <a:buChar char="•"/>
            </a:pPr>
            <a:r>
              <a:rPr lang="lt-LT" sz="2000" dirty="0"/>
              <a:t>procesų sutvarkymo;</a:t>
            </a:r>
          </a:p>
          <a:p>
            <a:pPr>
              <a:buFont typeface="Arial" panose="020B0604020202020204" pitchFamily="34" charset="0"/>
              <a:buChar char="•"/>
            </a:pPr>
            <a:r>
              <a:rPr lang="lt-LT" sz="2000" dirty="0"/>
              <a:t>planavimo disciplinos;</a:t>
            </a:r>
          </a:p>
          <a:p>
            <a:pPr>
              <a:buFont typeface="Arial" panose="020B0604020202020204" pitchFamily="34" charset="0"/>
              <a:buChar char="•"/>
            </a:pPr>
            <a:r>
              <a:rPr lang="lt-LT" sz="2000" dirty="0"/>
              <a:t>pirkimų konsolidavimo ir centralizavimo.</a:t>
            </a:r>
          </a:p>
          <a:p>
            <a:pPr>
              <a:buFont typeface="Arial" panose="020B0604020202020204" pitchFamily="34" charset="0"/>
              <a:buChar char="•"/>
            </a:pPr>
            <a:endParaRPr lang="lt-LT" sz="2000" dirty="0"/>
          </a:p>
          <a:p>
            <a:pPr>
              <a:buNone/>
            </a:pPr>
            <a:r>
              <a:rPr lang="lt-LT" sz="2000" b="1" dirty="0"/>
              <a:t>B. Organizacinė kultūra</a:t>
            </a:r>
          </a:p>
          <a:p>
            <a:pPr>
              <a:buFont typeface="Arial" panose="020B0604020202020204" pitchFamily="34" charset="0"/>
              <a:buChar char="•"/>
            </a:pPr>
            <a:r>
              <a:rPr lang="lt-LT" sz="2000" dirty="0"/>
              <a:t> organizacijos veikla nėra orientuota į efektyvesnį veikimą, pirkimų vykdytojams nėra keliami lūkesčiai tobulinti veiklą;</a:t>
            </a:r>
          </a:p>
          <a:p>
            <a:pPr>
              <a:buFont typeface="Arial" panose="020B0604020202020204" pitchFamily="34" charset="0"/>
              <a:buChar char="•"/>
            </a:pPr>
            <a:r>
              <a:rPr lang="lt-LT" sz="2000" dirty="0"/>
              <a:t> kai kuriose PO gajus posakis „mums nepriklauso“.</a:t>
            </a:r>
          </a:p>
          <a:p>
            <a:pPr>
              <a:buNone/>
            </a:pPr>
            <a:endParaRPr lang="lt-LT" sz="2000" b="1" dirty="0"/>
          </a:p>
          <a:p>
            <a:pPr>
              <a:buNone/>
            </a:pPr>
            <a:r>
              <a:rPr lang="lt-LT" sz="2000" b="1" dirty="0"/>
              <a:t>C. Rizikos suvokimas</a:t>
            </a:r>
          </a:p>
          <a:p>
            <a:pPr>
              <a:buNone/>
            </a:pPr>
            <a:r>
              <a:rPr lang="lt-LT" sz="2000" dirty="0"/>
              <a:t>Perkančiosios bijo:</a:t>
            </a:r>
          </a:p>
          <a:p>
            <a:pPr>
              <a:buFont typeface="Arial" panose="020B0604020202020204" pitchFamily="34" charset="0"/>
              <a:buChar char="•"/>
            </a:pPr>
            <a:r>
              <a:rPr lang="lt-LT" sz="2000" dirty="0"/>
              <a:t>suklysti, nes niekada to nėra bandžiusi;</a:t>
            </a:r>
          </a:p>
          <a:p>
            <a:pPr>
              <a:buFont typeface="Arial" panose="020B0604020202020204" pitchFamily="34" charset="0"/>
              <a:buChar char="•"/>
            </a:pPr>
            <a:r>
              <a:rPr lang="lt-LT" sz="2000" dirty="0"/>
              <a:t>nuolatinio darbo;</a:t>
            </a:r>
          </a:p>
          <a:p>
            <a:pPr>
              <a:buFont typeface="Arial" panose="020B0604020202020204" pitchFamily="34" charset="0"/>
              <a:buChar char="•"/>
            </a:pPr>
            <a:r>
              <a:rPr lang="lt-LT" sz="2000" dirty="0"/>
              <a:t>tiekėjų antplūdžio.</a:t>
            </a:r>
          </a:p>
        </p:txBody>
      </p:sp>
    </p:spTree>
    <p:extLst>
      <p:ext uri="{BB962C8B-B14F-4D97-AF65-F5344CB8AC3E}">
        <p14:creationId xmlns:p14="http://schemas.microsoft.com/office/powerpoint/2010/main" val="3089733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218D6563-73FF-EC78-4CC9-EB15692FAEE0}"/>
            </a:ext>
          </a:extLst>
        </p:cNvPr>
        <p:cNvGrpSpPr/>
        <p:nvPr/>
      </p:nvGrpSpPr>
      <p:grpSpPr>
        <a:xfrm>
          <a:off x="0" y="0"/>
          <a:ext cx="0" cy="0"/>
          <a:chOff x="0" y="0"/>
          <a:chExt cx="0" cy="0"/>
        </a:xfrm>
      </p:grpSpPr>
      <p:sp>
        <p:nvSpPr>
          <p:cNvPr id="2" name="Object 1">
            <a:extLst>
              <a:ext uri="{FF2B5EF4-FFF2-40B4-BE49-F238E27FC236}">
                <a16:creationId xmlns:a16="http://schemas.microsoft.com/office/drawing/2014/main" id="{C2709A84-863A-4CD1-579F-0849B82FDCEC}"/>
              </a:ext>
            </a:extLst>
          </p:cNvPr>
          <p:cNvSpPr/>
          <p:nvPr/>
        </p:nvSpPr>
        <p:spPr>
          <a:xfrm>
            <a:off x="-574" y="0"/>
            <a:ext cx="12188955" cy="1228418"/>
          </a:xfrm>
          <a:prstGeom prst="rect">
            <a:avLst/>
          </a:prstGeom>
          <a:solidFill>
            <a:srgbClr val="F1B434"/>
          </a:solidFill>
        </p:spPr>
        <p:txBody>
          <a:bodyPr/>
          <a:lstStyle/>
          <a:p>
            <a:endParaRPr lang="lt-LT"/>
          </a:p>
        </p:txBody>
      </p:sp>
      <p:sp>
        <p:nvSpPr>
          <p:cNvPr id="3" name="Object 2">
            <a:extLst>
              <a:ext uri="{FF2B5EF4-FFF2-40B4-BE49-F238E27FC236}">
                <a16:creationId xmlns:a16="http://schemas.microsoft.com/office/drawing/2014/main" id="{2BF7F39A-23EB-5B1D-D34F-7831BC06ADBA}"/>
              </a:ext>
            </a:extLst>
          </p:cNvPr>
          <p:cNvSpPr/>
          <p:nvPr/>
        </p:nvSpPr>
        <p:spPr>
          <a:xfrm>
            <a:off x="476131" y="414234"/>
            <a:ext cx="12188952" cy="405604"/>
          </a:xfrm>
          <a:prstGeom prst="rect">
            <a:avLst/>
          </a:prstGeom>
          <a:noFill/>
        </p:spPr>
        <p:txBody>
          <a:bodyPr wrap="square" lIns="0" tIns="0" rIns="0" bIns="0" rtlCol="0" anchor="t"/>
          <a:lstStyle/>
          <a:p>
            <a:pPr algn="l">
              <a:lnSpc>
                <a:spcPts val="3195"/>
              </a:lnSpc>
              <a:buNone/>
            </a:pPr>
            <a:endParaRPr lang="en-US" sz="3000" b="1" dirty="0">
              <a:solidFill>
                <a:srgbClr val="FFFFFF"/>
              </a:solidFill>
              <a:latin typeface="Roboto"/>
              <a:ea typeface="Roboto"/>
              <a:cs typeface="Roboto"/>
            </a:endParaRPr>
          </a:p>
        </p:txBody>
      </p:sp>
      <p:cxnSp>
        <p:nvCxnSpPr>
          <p:cNvPr id="5" name="Straight Connector 3">
            <a:extLst>
              <a:ext uri="{FF2B5EF4-FFF2-40B4-BE49-F238E27FC236}">
                <a16:creationId xmlns:a16="http://schemas.microsoft.com/office/drawing/2014/main" id="{071EFE99-8F5A-7EAC-60F9-1D2B81CE4635}"/>
              </a:ext>
            </a:extLst>
          </p:cNvPr>
          <p:cNvCxnSpPr>
            <a:cxnSpLocks/>
          </p:cNvCxnSpPr>
          <p:nvPr/>
        </p:nvCxnSpPr>
        <p:spPr>
          <a:xfrm>
            <a:off x="1139785" y="1229541"/>
            <a:ext cx="4469079" cy="0"/>
          </a:xfrm>
          <a:prstGeom prst="line">
            <a:avLst/>
          </a:prstGeom>
          <a:ln w="38100">
            <a:gradFill flip="none" rotWithShape="1">
              <a:gsLst>
                <a:gs pos="0">
                  <a:schemeClr val="bg1"/>
                </a:gs>
                <a:gs pos="100000">
                  <a:srgbClr val="FFC000"/>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7" name="Object 2">
            <a:extLst>
              <a:ext uri="{FF2B5EF4-FFF2-40B4-BE49-F238E27FC236}">
                <a16:creationId xmlns:a16="http://schemas.microsoft.com/office/drawing/2014/main" id="{4D88C1FC-233F-6820-E2F7-7B44DDBD5993}"/>
              </a:ext>
            </a:extLst>
          </p:cNvPr>
          <p:cNvSpPr/>
          <p:nvPr/>
        </p:nvSpPr>
        <p:spPr>
          <a:xfrm>
            <a:off x="628531" y="566634"/>
            <a:ext cx="12188952" cy="405604"/>
          </a:xfrm>
          <a:prstGeom prst="rect">
            <a:avLst/>
          </a:prstGeom>
          <a:noFill/>
        </p:spPr>
        <p:txBody>
          <a:bodyPr wrap="square" lIns="0" tIns="0" rIns="0" bIns="0" rtlCol="0" anchor="t"/>
          <a:lstStyle/>
          <a:p>
            <a:pPr>
              <a:lnSpc>
                <a:spcPts val="3195"/>
              </a:lnSpc>
            </a:pPr>
            <a:r>
              <a:rPr lang="lt-LT" sz="3200" b="1" dirty="0">
                <a:solidFill>
                  <a:schemeClr val="bg1"/>
                </a:solidFill>
                <a:latin typeface="Arial" panose="020B0604020202020204" pitchFamily="34" charset="0"/>
                <a:cs typeface="Arial" panose="020B0604020202020204" pitchFamily="34" charset="0"/>
              </a:rPr>
              <a:t>TOP pirkimų vykdytojų pagal sukurtų DPS skaičių</a:t>
            </a:r>
          </a:p>
          <a:p>
            <a:pPr>
              <a:lnSpc>
                <a:spcPts val="3195"/>
              </a:lnSpc>
            </a:pPr>
            <a:endParaRPr lang="en-US" dirty="0">
              <a:solidFill>
                <a:schemeClr val="bg1"/>
              </a:solidFill>
            </a:endParaRPr>
          </a:p>
        </p:txBody>
      </p:sp>
      <p:graphicFrame>
        <p:nvGraphicFramePr>
          <p:cNvPr id="10" name="Lentelė 9">
            <a:extLst>
              <a:ext uri="{FF2B5EF4-FFF2-40B4-BE49-F238E27FC236}">
                <a16:creationId xmlns:a16="http://schemas.microsoft.com/office/drawing/2014/main" id="{2FC5F8C1-78CA-8714-134D-5EEA860B2A51}"/>
              </a:ext>
            </a:extLst>
          </p:cNvPr>
          <p:cNvGraphicFramePr>
            <a:graphicFrameLocks noGrp="1"/>
          </p:cNvGraphicFramePr>
          <p:nvPr>
            <p:extLst>
              <p:ext uri="{D42A27DB-BD31-4B8C-83A1-F6EECF244321}">
                <p14:modId xmlns:p14="http://schemas.microsoft.com/office/powerpoint/2010/main" val="1526211872"/>
              </p:ext>
            </p:extLst>
          </p:nvPr>
        </p:nvGraphicFramePr>
        <p:xfrm>
          <a:off x="1771531" y="1380818"/>
          <a:ext cx="9091541" cy="5292684"/>
        </p:xfrm>
        <a:graphic>
          <a:graphicData uri="http://schemas.openxmlformats.org/drawingml/2006/table">
            <a:tbl>
              <a:tblPr firstRow="1" firstCol="1" bandRow="1"/>
              <a:tblGrid>
                <a:gridCol w="5497949">
                  <a:extLst>
                    <a:ext uri="{9D8B030D-6E8A-4147-A177-3AD203B41FA5}">
                      <a16:colId xmlns:a16="http://schemas.microsoft.com/office/drawing/2014/main" val="4290142460"/>
                    </a:ext>
                  </a:extLst>
                </a:gridCol>
                <a:gridCol w="1627632">
                  <a:extLst>
                    <a:ext uri="{9D8B030D-6E8A-4147-A177-3AD203B41FA5}">
                      <a16:colId xmlns:a16="http://schemas.microsoft.com/office/drawing/2014/main" val="1943605852"/>
                    </a:ext>
                  </a:extLst>
                </a:gridCol>
                <a:gridCol w="1965960">
                  <a:extLst>
                    <a:ext uri="{9D8B030D-6E8A-4147-A177-3AD203B41FA5}">
                      <a16:colId xmlns:a16="http://schemas.microsoft.com/office/drawing/2014/main" val="1371168593"/>
                    </a:ext>
                  </a:extLst>
                </a:gridCol>
              </a:tblGrid>
              <a:tr h="842133">
                <a:tc>
                  <a:txBody>
                    <a:bodyPr/>
                    <a:lstStyle/>
                    <a:p>
                      <a:pPr>
                        <a:lnSpc>
                          <a:spcPct val="115000"/>
                        </a:lnSpc>
                        <a:spcAft>
                          <a:spcPts val="800"/>
                        </a:spcAft>
                        <a:buNone/>
                      </a:pPr>
                      <a:r>
                        <a:rPr lang="en-GB" sz="1600" b="1" kern="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Pirkimų </a:t>
                      </a:r>
                      <a:r>
                        <a:rPr lang="en-GB" sz="1600" b="1" kern="0" dirty="0" err="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vykdytojo</a:t>
                      </a:r>
                      <a:r>
                        <a:rPr lang="en-GB" sz="1600" b="1" kern="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1600" b="1" kern="0" dirty="0" err="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pavadinimas</a:t>
                      </a:r>
                      <a:endParaRPr lang="lt-LT"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6082"/>
                    </a:solidFill>
                  </a:tcPr>
                </a:tc>
                <a:tc>
                  <a:txBody>
                    <a:bodyPr/>
                    <a:lstStyle/>
                    <a:p>
                      <a:pPr>
                        <a:lnSpc>
                          <a:spcPct val="115000"/>
                        </a:lnSpc>
                        <a:spcAft>
                          <a:spcPts val="800"/>
                        </a:spcAft>
                        <a:buNone/>
                      </a:pPr>
                      <a:r>
                        <a:rPr lang="en-GB" sz="1600" b="1" kern="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CPO </a:t>
                      </a:r>
                      <a:r>
                        <a:rPr lang="en-GB" sz="1600" b="1" kern="0" dirty="0" err="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statusas</a:t>
                      </a:r>
                      <a:endParaRPr lang="lt-LT"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6082"/>
                    </a:solidFill>
                  </a:tcPr>
                </a:tc>
                <a:tc>
                  <a:txBody>
                    <a:bodyPr/>
                    <a:lstStyle/>
                    <a:p>
                      <a:pPr>
                        <a:lnSpc>
                          <a:spcPct val="115000"/>
                        </a:lnSpc>
                        <a:spcAft>
                          <a:spcPts val="800"/>
                        </a:spcAft>
                        <a:buNone/>
                      </a:pPr>
                      <a:r>
                        <a:rPr lang="en-GB" sz="1600" b="1" kern="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2022-2025 m. </a:t>
                      </a:r>
                      <a:r>
                        <a:rPr lang="en-GB" sz="1600" b="1" kern="0" dirty="0" err="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sukurtų</a:t>
                      </a:r>
                      <a:r>
                        <a:rPr lang="en-GB" sz="1600" b="1" kern="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DPS </a:t>
                      </a:r>
                      <a:r>
                        <a:rPr lang="en-GB" sz="1600" b="1" kern="0" dirty="0" err="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skaičius</a:t>
                      </a:r>
                      <a:endParaRPr lang="lt-LT"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6082"/>
                    </a:solidFill>
                  </a:tcPr>
                </a:tc>
                <a:extLst>
                  <a:ext uri="{0D108BD9-81ED-4DB2-BD59-A6C34878D82A}">
                    <a16:rowId xmlns:a16="http://schemas.microsoft.com/office/drawing/2014/main" val="1615284048"/>
                  </a:ext>
                </a:extLst>
              </a:tr>
              <a:tr h="280711">
                <a:tc>
                  <a:txBody>
                    <a:bodyPr/>
                    <a:lstStyle/>
                    <a:p>
                      <a:pPr>
                        <a:lnSpc>
                          <a:spcPct val="115000"/>
                        </a:lnSpc>
                        <a:spcAft>
                          <a:spcPts val="800"/>
                        </a:spcAft>
                        <a:buNone/>
                      </a:pPr>
                      <a:r>
                        <a:rPr lang="en-GB" sz="1600" kern="0" dirty="0" err="1">
                          <a:solidFill>
                            <a:srgbClr val="000000"/>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Viešoji</a:t>
                      </a:r>
                      <a:r>
                        <a:rPr lang="en-GB" sz="1600" kern="0" dirty="0">
                          <a:solidFill>
                            <a:srgbClr val="000000"/>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 </a:t>
                      </a:r>
                      <a:r>
                        <a:rPr lang="en-GB" sz="1600" kern="0" dirty="0" err="1">
                          <a:solidFill>
                            <a:srgbClr val="000000"/>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įstaiga</a:t>
                      </a:r>
                      <a:r>
                        <a:rPr lang="en-GB" sz="1600" kern="0" dirty="0">
                          <a:solidFill>
                            <a:srgbClr val="000000"/>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 CPO LT</a:t>
                      </a:r>
                      <a:endParaRPr lang="lt-LT" sz="1600" kern="100" dirty="0">
                        <a:effectLst/>
                        <a:highlight>
                          <a:srgbClr val="00FF00"/>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15608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a:lnSpc>
                          <a:spcPct val="115000"/>
                        </a:lnSpc>
                        <a:spcAft>
                          <a:spcPts val="800"/>
                        </a:spcAft>
                        <a:buNone/>
                      </a:pPr>
                      <a:r>
                        <a:rPr lang="en-GB" sz="16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CPO LT</a:t>
                      </a:r>
                      <a:endParaRPr lang="lt-LT"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en-GB" sz="16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81</a:t>
                      </a:r>
                      <a:endParaRPr lang="lt-LT"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637439"/>
                  </a:ext>
                </a:extLst>
              </a:tr>
              <a:tr h="280711">
                <a:tc>
                  <a:txBody>
                    <a:bodyPr/>
                    <a:lstStyle/>
                    <a:p>
                      <a:pPr>
                        <a:lnSpc>
                          <a:spcPct val="115000"/>
                        </a:lnSpc>
                        <a:spcAft>
                          <a:spcPts val="800"/>
                        </a:spcAft>
                        <a:buNone/>
                      </a:pPr>
                      <a:r>
                        <a:rPr lang="en-GB" sz="1600" kern="0" dirty="0" err="1">
                          <a:solidFill>
                            <a:srgbClr val="000000"/>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Akcinė</a:t>
                      </a:r>
                      <a:r>
                        <a:rPr lang="en-GB" sz="1600" kern="0" dirty="0">
                          <a:solidFill>
                            <a:srgbClr val="000000"/>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 </a:t>
                      </a:r>
                      <a:r>
                        <a:rPr lang="en-GB" sz="1600" kern="0" dirty="0" err="1">
                          <a:solidFill>
                            <a:srgbClr val="000000"/>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bendrovė</a:t>
                      </a:r>
                      <a:r>
                        <a:rPr lang="en-GB" sz="1600" kern="0" dirty="0">
                          <a:solidFill>
                            <a:srgbClr val="000000"/>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 "</a:t>
                      </a:r>
                      <a:r>
                        <a:rPr lang="en-GB" sz="1600" kern="0" dirty="0" err="1">
                          <a:solidFill>
                            <a:srgbClr val="000000"/>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Kelių</a:t>
                      </a:r>
                      <a:r>
                        <a:rPr lang="en-GB" sz="1600" kern="0" dirty="0">
                          <a:solidFill>
                            <a:srgbClr val="000000"/>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 </a:t>
                      </a:r>
                      <a:r>
                        <a:rPr lang="en-GB" sz="1600" kern="0" dirty="0" err="1">
                          <a:solidFill>
                            <a:srgbClr val="000000"/>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priežiūra</a:t>
                      </a:r>
                      <a:r>
                        <a:rPr lang="en-GB" sz="1600" kern="0" dirty="0">
                          <a:solidFill>
                            <a:srgbClr val="000000"/>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a:t>
                      </a:r>
                      <a:endParaRPr lang="lt-LT" sz="1600" kern="100" dirty="0">
                        <a:effectLst/>
                        <a:highlight>
                          <a:srgbClr val="00FF00"/>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15608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a:lnSpc>
                          <a:spcPct val="115000"/>
                        </a:lnSpc>
                        <a:spcAft>
                          <a:spcPts val="800"/>
                        </a:spcAft>
                        <a:buNone/>
                      </a:pPr>
                      <a:r>
                        <a:rPr lang="en-GB" sz="16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lt-LT"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en-GB" sz="16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39</a:t>
                      </a:r>
                      <a:endParaRPr lang="lt-LT"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33182111"/>
                  </a:ext>
                </a:extLst>
              </a:tr>
              <a:tr h="280711">
                <a:tc>
                  <a:txBody>
                    <a:bodyPr/>
                    <a:lstStyle/>
                    <a:p>
                      <a:pPr>
                        <a:lnSpc>
                          <a:spcPct val="115000"/>
                        </a:lnSpc>
                        <a:spcAft>
                          <a:spcPts val="800"/>
                        </a:spcAft>
                        <a:buNone/>
                      </a:pPr>
                      <a:r>
                        <a:rPr lang="en-GB" sz="1600" kern="0" dirty="0" err="1">
                          <a:solidFill>
                            <a:srgbClr val="000000"/>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Valstybės</a:t>
                      </a:r>
                      <a:r>
                        <a:rPr lang="en-GB" sz="1600" kern="0" dirty="0">
                          <a:solidFill>
                            <a:srgbClr val="000000"/>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 </a:t>
                      </a:r>
                      <a:r>
                        <a:rPr lang="en-GB" sz="1600" kern="0" dirty="0" err="1">
                          <a:solidFill>
                            <a:srgbClr val="000000"/>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įmonė</a:t>
                      </a:r>
                      <a:r>
                        <a:rPr lang="en-GB" sz="1600" kern="0" dirty="0">
                          <a:solidFill>
                            <a:srgbClr val="000000"/>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 Turto bankas</a:t>
                      </a:r>
                      <a:endParaRPr lang="lt-LT" sz="1600" kern="100" dirty="0">
                        <a:effectLst/>
                        <a:highlight>
                          <a:srgbClr val="00FF00"/>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15608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a:lnSpc>
                          <a:spcPct val="115000"/>
                        </a:lnSpc>
                        <a:spcAft>
                          <a:spcPts val="800"/>
                        </a:spcAft>
                        <a:buNone/>
                      </a:pPr>
                      <a:r>
                        <a:rPr lang="en-GB" sz="16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lt-LT"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en-GB" sz="16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28</a:t>
                      </a:r>
                      <a:endParaRPr lang="lt-LT"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08617109"/>
                  </a:ext>
                </a:extLst>
              </a:tr>
              <a:tr h="524188">
                <a:tc>
                  <a:txBody>
                    <a:bodyPr/>
                    <a:lstStyle/>
                    <a:p>
                      <a:pPr>
                        <a:lnSpc>
                          <a:spcPct val="115000"/>
                        </a:lnSpc>
                        <a:spcAft>
                          <a:spcPts val="800"/>
                        </a:spcAft>
                        <a:buNone/>
                      </a:pPr>
                      <a:r>
                        <a:rPr lang="en-GB" sz="1600" kern="0" dirty="0">
                          <a:solidFill>
                            <a:srgbClr val="000000"/>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Vilniaus </a:t>
                      </a:r>
                      <a:r>
                        <a:rPr lang="en-GB" sz="1600" kern="0" dirty="0" err="1">
                          <a:solidFill>
                            <a:srgbClr val="000000"/>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miesto</a:t>
                      </a:r>
                      <a:r>
                        <a:rPr lang="en-GB" sz="1600" kern="0" dirty="0">
                          <a:solidFill>
                            <a:srgbClr val="000000"/>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 </a:t>
                      </a:r>
                      <a:r>
                        <a:rPr lang="en-GB" sz="1600" kern="0" dirty="0" err="1">
                          <a:solidFill>
                            <a:srgbClr val="000000"/>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savivaldybės</a:t>
                      </a:r>
                      <a:r>
                        <a:rPr lang="en-GB" sz="1600" kern="0" dirty="0">
                          <a:solidFill>
                            <a:srgbClr val="000000"/>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 </a:t>
                      </a:r>
                      <a:r>
                        <a:rPr lang="en-GB" sz="1600" kern="0" dirty="0" err="1">
                          <a:solidFill>
                            <a:srgbClr val="000000"/>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administracija</a:t>
                      </a:r>
                      <a:endParaRPr lang="lt-LT" sz="1600" kern="100" dirty="0">
                        <a:effectLst/>
                        <a:highlight>
                          <a:srgbClr val="00FF00"/>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15608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en-GB" sz="16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Savivaldybės CPO</a:t>
                      </a:r>
                      <a:endParaRPr lang="lt-LT"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en-GB" sz="16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a:t>
                      </a:r>
                      <a:endParaRPr lang="lt-LT"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79021955"/>
                  </a:ext>
                </a:extLst>
              </a:tr>
              <a:tr h="280711">
                <a:tc>
                  <a:txBody>
                    <a:bodyPr/>
                    <a:lstStyle/>
                    <a:p>
                      <a:pPr>
                        <a:lnSpc>
                          <a:spcPct val="115000"/>
                        </a:lnSpc>
                        <a:spcAft>
                          <a:spcPts val="800"/>
                        </a:spcAft>
                        <a:buNone/>
                      </a:pPr>
                      <a:r>
                        <a:rPr lang="en-GB" sz="1600" kern="0" dirty="0">
                          <a:solidFill>
                            <a:srgbClr val="000000"/>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U</a:t>
                      </a:r>
                      <a:r>
                        <a:rPr lang="lt-LT" sz="1600" kern="0" dirty="0">
                          <a:solidFill>
                            <a:srgbClr val="000000"/>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AB</a:t>
                      </a:r>
                      <a:r>
                        <a:rPr lang="en-GB" sz="1600" kern="0" dirty="0">
                          <a:solidFill>
                            <a:srgbClr val="000000"/>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 "Vilniaus </a:t>
                      </a:r>
                      <a:r>
                        <a:rPr lang="en-GB" sz="1600" kern="0" dirty="0" err="1">
                          <a:solidFill>
                            <a:srgbClr val="000000"/>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viešasis</a:t>
                      </a:r>
                      <a:r>
                        <a:rPr lang="en-GB" sz="1600" kern="0" dirty="0">
                          <a:solidFill>
                            <a:srgbClr val="000000"/>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 </a:t>
                      </a:r>
                      <a:r>
                        <a:rPr lang="en-GB" sz="1600" kern="0" dirty="0" err="1">
                          <a:solidFill>
                            <a:srgbClr val="000000"/>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transportas</a:t>
                      </a:r>
                      <a:r>
                        <a:rPr lang="en-GB" sz="1600" kern="0" dirty="0">
                          <a:solidFill>
                            <a:srgbClr val="000000"/>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a:t>
                      </a:r>
                      <a:endParaRPr lang="lt-LT" sz="1600" kern="100" dirty="0">
                        <a:effectLst/>
                        <a:highlight>
                          <a:srgbClr val="00FF00"/>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en-GB" sz="16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lt-LT"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en-GB" sz="16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a:t>
                      </a:r>
                      <a:endParaRPr lang="lt-LT"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74223704"/>
                  </a:ext>
                </a:extLst>
              </a:tr>
              <a:tr h="280711">
                <a:tc>
                  <a:txBody>
                    <a:bodyPr/>
                    <a:lstStyle/>
                    <a:p>
                      <a:pPr>
                        <a:lnSpc>
                          <a:spcPct val="115000"/>
                        </a:lnSpc>
                        <a:spcAft>
                          <a:spcPts val="800"/>
                        </a:spcAft>
                        <a:buNone/>
                      </a:pPr>
                      <a:r>
                        <a:rPr lang="en-GB" sz="1600" kern="0" dirty="0">
                          <a:solidFill>
                            <a:srgbClr val="000000"/>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U</a:t>
                      </a:r>
                      <a:r>
                        <a:rPr lang="lt-LT" sz="1600" kern="0" dirty="0">
                          <a:solidFill>
                            <a:srgbClr val="000000"/>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AB</a:t>
                      </a:r>
                      <a:r>
                        <a:rPr lang="en-GB" sz="1600" kern="0" dirty="0">
                          <a:solidFill>
                            <a:srgbClr val="000000"/>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 "GRINDA"</a:t>
                      </a:r>
                      <a:endParaRPr lang="lt-LT" sz="1600" kern="100" dirty="0">
                        <a:effectLst/>
                        <a:highlight>
                          <a:srgbClr val="00FF00"/>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15608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a:lnSpc>
                          <a:spcPct val="115000"/>
                        </a:lnSpc>
                        <a:spcAft>
                          <a:spcPts val="800"/>
                        </a:spcAft>
                        <a:buNone/>
                      </a:pPr>
                      <a:r>
                        <a:rPr lang="en-GB" sz="16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lt-LT"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en-GB" sz="16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a:t>
                      </a:r>
                      <a:endParaRPr lang="lt-LT"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5799454"/>
                  </a:ext>
                </a:extLst>
              </a:tr>
              <a:tr h="280711">
                <a:tc>
                  <a:txBody>
                    <a:bodyPr/>
                    <a:lstStyle/>
                    <a:p>
                      <a:pPr>
                        <a:lnSpc>
                          <a:spcPct val="115000"/>
                        </a:lnSpc>
                        <a:spcAft>
                          <a:spcPts val="800"/>
                        </a:spcAft>
                        <a:buNone/>
                      </a:pPr>
                      <a:r>
                        <a:rPr lang="en-GB" sz="1600" kern="0" dirty="0">
                          <a:solidFill>
                            <a:srgbClr val="000000"/>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AB "LTG Infra"</a:t>
                      </a:r>
                      <a:endParaRPr lang="lt-LT" sz="1600" kern="100" dirty="0">
                        <a:effectLst/>
                        <a:highlight>
                          <a:srgbClr val="00FF00"/>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15608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a:lnSpc>
                          <a:spcPct val="115000"/>
                        </a:lnSpc>
                        <a:spcAft>
                          <a:spcPts val="800"/>
                        </a:spcAft>
                        <a:buNone/>
                      </a:pPr>
                      <a:r>
                        <a:rPr lang="en-GB" sz="16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lt-LT"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en-GB" sz="16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a:t>
                      </a:r>
                      <a:endParaRPr lang="lt-LT"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59270220"/>
                  </a:ext>
                </a:extLst>
              </a:tr>
              <a:tr h="280711">
                <a:tc>
                  <a:txBody>
                    <a:bodyPr/>
                    <a:lstStyle/>
                    <a:p>
                      <a:pPr>
                        <a:lnSpc>
                          <a:spcPct val="115000"/>
                        </a:lnSpc>
                        <a:spcAft>
                          <a:spcPts val="800"/>
                        </a:spcAft>
                        <a:buNone/>
                      </a:pPr>
                      <a:r>
                        <a:rPr lang="en-GB" sz="1600" kern="0" dirty="0">
                          <a:solidFill>
                            <a:srgbClr val="000000"/>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AB Lietuvos </a:t>
                      </a:r>
                      <a:r>
                        <a:rPr lang="en-GB" sz="1600" kern="0" dirty="0" err="1">
                          <a:solidFill>
                            <a:srgbClr val="000000"/>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geležinkeliai</a:t>
                      </a:r>
                      <a:endParaRPr lang="lt-LT" sz="1600" kern="100" dirty="0">
                        <a:effectLst/>
                        <a:highlight>
                          <a:srgbClr val="00FF00"/>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15608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a:lnSpc>
                          <a:spcPct val="115000"/>
                        </a:lnSpc>
                        <a:spcAft>
                          <a:spcPts val="800"/>
                        </a:spcAft>
                        <a:buNone/>
                      </a:pPr>
                      <a:r>
                        <a:rPr lang="en-GB" sz="1600" kern="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Kitos</a:t>
                      </a:r>
                      <a:r>
                        <a:rPr lang="en-GB" sz="16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CPO</a:t>
                      </a:r>
                      <a:endParaRPr lang="lt-LT"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en-GB" sz="16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a:t>
                      </a:r>
                      <a:endParaRPr lang="lt-LT"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48194126"/>
                  </a:ext>
                </a:extLst>
              </a:tr>
              <a:tr h="280711">
                <a:tc>
                  <a:txBody>
                    <a:bodyPr/>
                    <a:lstStyle/>
                    <a:p>
                      <a:pPr>
                        <a:lnSpc>
                          <a:spcPct val="115000"/>
                        </a:lnSpc>
                        <a:spcAft>
                          <a:spcPts val="800"/>
                        </a:spcAft>
                        <a:buNone/>
                      </a:pPr>
                      <a:r>
                        <a:rPr lang="en-GB" sz="1600" kern="0" dirty="0">
                          <a:solidFill>
                            <a:srgbClr val="000000"/>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A</a:t>
                      </a:r>
                      <a:r>
                        <a:rPr lang="lt-LT" sz="1600" kern="0" dirty="0">
                          <a:solidFill>
                            <a:srgbClr val="000000"/>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B</a:t>
                      </a:r>
                      <a:r>
                        <a:rPr lang="en-GB" sz="1600" kern="0" dirty="0">
                          <a:solidFill>
                            <a:srgbClr val="000000"/>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 "Via Lietuva"</a:t>
                      </a:r>
                      <a:endParaRPr lang="lt-LT" sz="1600" kern="100" dirty="0">
                        <a:effectLst/>
                        <a:highlight>
                          <a:srgbClr val="00FF00"/>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15608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a:lnSpc>
                          <a:spcPct val="115000"/>
                        </a:lnSpc>
                        <a:spcAft>
                          <a:spcPts val="800"/>
                        </a:spcAft>
                        <a:buNone/>
                      </a:pPr>
                      <a:r>
                        <a:rPr lang="en-GB" sz="16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lt-LT" sz="1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en-GB" sz="16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a:t>
                      </a:r>
                      <a:endParaRPr lang="lt-LT"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46365839"/>
                  </a:ext>
                </a:extLst>
              </a:tr>
              <a:tr h="524188">
                <a:tc>
                  <a:txBody>
                    <a:bodyPr/>
                    <a:lstStyle/>
                    <a:p>
                      <a:pPr>
                        <a:lnSpc>
                          <a:spcPct val="115000"/>
                        </a:lnSpc>
                        <a:spcAft>
                          <a:spcPts val="800"/>
                        </a:spcAft>
                        <a:buNone/>
                      </a:pPr>
                      <a:r>
                        <a:rPr lang="nb-NO" sz="1600" kern="0" dirty="0">
                          <a:solidFill>
                            <a:srgbClr val="000000"/>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Policijos departamentas prie Lietuvos Respublikos vidaus reikalų ministerijos</a:t>
                      </a:r>
                      <a:endParaRPr lang="lt-LT" sz="1600" kern="100" dirty="0">
                        <a:effectLst/>
                        <a:highlight>
                          <a:srgbClr val="00FF00"/>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15608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a:lnSpc>
                          <a:spcPct val="115000"/>
                        </a:lnSpc>
                        <a:spcAft>
                          <a:spcPts val="800"/>
                        </a:spcAft>
                        <a:buNone/>
                      </a:pPr>
                      <a:r>
                        <a:rPr lang="en-GB" sz="1600" kern="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Kitos</a:t>
                      </a:r>
                      <a:r>
                        <a:rPr lang="en-GB" sz="16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CPO</a:t>
                      </a:r>
                      <a:endParaRPr lang="lt-LT"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en-GB" sz="16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a:t>
                      </a:r>
                      <a:endParaRPr lang="lt-LT"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1695398"/>
                  </a:ext>
                </a:extLst>
              </a:tr>
              <a:tr h="280711">
                <a:tc>
                  <a:txBody>
                    <a:bodyPr/>
                    <a:lstStyle/>
                    <a:p>
                      <a:pPr>
                        <a:lnSpc>
                          <a:spcPct val="115000"/>
                        </a:lnSpc>
                        <a:spcAft>
                          <a:spcPts val="800"/>
                        </a:spcAft>
                        <a:buNone/>
                      </a:pPr>
                      <a:r>
                        <a:rPr lang="en-GB" sz="1600" kern="0" dirty="0">
                          <a:solidFill>
                            <a:srgbClr val="000000"/>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Vilniaus </a:t>
                      </a:r>
                      <a:r>
                        <a:rPr lang="en-GB" sz="1600" kern="0" dirty="0" err="1">
                          <a:solidFill>
                            <a:srgbClr val="000000"/>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universitetas</a:t>
                      </a:r>
                      <a:endParaRPr lang="lt-LT" sz="1600" kern="100" dirty="0">
                        <a:effectLst/>
                        <a:highlight>
                          <a:srgbClr val="00FF00"/>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15608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en-GB" sz="16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lt-LT"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en-GB" sz="16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a:t>
                      </a:r>
                      <a:endParaRPr lang="lt-LT"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54311529"/>
                  </a:ext>
                </a:extLst>
              </a:tr>
              <a:tr h="280711">
                <a:tc>
                  <a:txBody>
                    <a:bodyPr/>
                    <a:lstStyle/>
                    <a:p>
                      <a:pPr>
                        <a:lnSpc>
                          <a:spcPct val="115000"/>
                        </a:lnSpc>
                        <a:spcAft>
                          <a:spcPts val="800"/>
                        </a:spcAft>
                        <a:buNone/>
                      </a:pPr>
                      <a:r>
                        <a:rPr lang="en-GB" sz="1600" kern="0" dirty="0">
                          <a:solidFill>
                            <a:srgbClr val="000000"/>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U</a:t>
                      </a:r>
                      <a:r>
                        <a:rPr lang="lt-LT" sz="1600" kern="0" dirty="0">
                          <a:solidFill>
                            <a:srgbClr val="000000"/>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AB</a:t>
                      </a:r>
                      <a:r>
                        <a:rPr lang="en-GB" sz="1600" kern="0" dirty="0">
                          <a:solidFill>
                            <a:srgbClr val="000000"/>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 "Kauno </a:t>
                      </a:r>
                      <a:r>
                        <a:rPr lang="en-GB" sz="1600" kern="0" dirty="0" err="1">
                          <a:solidFill>
                            <a:srgbClr val="000000"/>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vandenys</a:t>
                      </a:r>
                      <a:r>
                        <a:rPr lang="en-GB" sz="1600" kern="0" dirty="0">
                          <a:solidFill>
                            <a:srgbClr val="000000"/>
                          </a:solidFill>
                          <a:effectLst/>
                          <a:highlight>
                            <a:srgbClr val="00FF00"/>
                          </a:highlight>
                          <a:latin typeface="Calibri" panose="020F0502020204030204" pitchFamily="34" charset="0"/>
                          <a:ea typeface="Times New Roman" panose="02020603050405020304" pitchFamily="18" charset="0"/>
                          <a:cs typeface="Times New Roman" panose="02020603050405020304" pitchFamily="18" charset="0"/>
                        </a:rPr>
                        <a:t>"</a:t>
                      </a:r>
                      <a:endParaRPr lang="lt-LT" sz="1600" kern="100" dirty="0">
                        <a:effectLst/>
                        <a:highlight>
                          <a:srgbClr val="00FF00"/>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en-GB" sz="16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lt-LT"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en-GB" sz="16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lt-LT"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21345184"/>
                  </a:ext>
                </a:extLst>
              </a:tr>
              <a:tr h="48043">
                <a:tc>
                  <a:txBody>
                    <a:bodyPr/>
                    <a:lstStyle/>
                    <a:p>
                      <a:pPr>
                        <a:lnSpc>
                          <a:spcPct val="115000"/>
                        </a:lnSpc>
                        <a:spcAft>
                          <a:spcPts val="800"/>
                        </a:spcAft>
                        <a:buNone/>
                      </a:pPr>
                      <a:r>
                        <a:rPr lang="en-GB" sz="16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KITI pirkimų </a:t>
                      </a:r>
                      <a:r>
                        <a:rPr lang="en-GB" sz="1600" b="1" kern="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vykdytojai</a:t>
                      </a:r>
                      <a:r>
                        <a:rPr lang="en-GB" sz="16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lt-LT"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15608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a:lnSpc>
                          <a:spcPct val="115000"/>
                        </a:lnSpc>
                        <a:spcAft>
                          <a:spcPts val="800"/>
                        </a:spcAft>
                        <a:buNone/>
                      </a:pPr>
                      <a:r>
                        <a:rPr lang="en-GB" sz="16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lt-LT"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en-GB" sz="16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191</a:t>
                      </a:r>
                      <a:endParaRPr lang="lt-LT"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49121741"/>
                  </a:ext>
                </a:extLst>
              </a:tr>
              <a:tr h="306833">
                <a:tc>
                  <a:txBody>
                    <a:bodyPr/>
                    <a:lstStyle/>
                    <a:p>
                      <a:pPr>
                        <a:lnSpc>
                          <a:spcPct val="115000"/>
                        </a:lnSpc>
                        <a:spcAft>
                          <a:spcPts val="800"/>
                        </a:spcAft>
                        <a:buNone/>
                      </a:pPr>
                      <a:r>
                        <a:rPr lang="en-GB" sz="1600" b="1" kern="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Iš</a:t>
                      </a:r>
                      <a:r>
                        <a:rPr lang="en-GB" sz="16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1600" b="1" kern="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viso</a:t>
                      </a:r>
                      <a:r>
                        <a:rPr lang="en-GB" sz="16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lt-LT"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15608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a:lnSpc>
                          <a:spcPct val="115000"/>
                        </a:lnSpc>
                        <a:buNone/>
                      </a:pPr>
                      <a:endParaRPr lang="lt-LT" sz="1600" kern="100" dirty="0">
                        <a:effectLst/>
                        <a:latin typeface="Aptos" panose="020B00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buNone/>
                      </a:pPr>
                      <a:r>
                        <a:rPr lang="en-GB" sz="16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476</a:t>
                      </a:r>
                      <a:endParaRPr lang="lt-LT"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16513749"/>
                  </a:ext>
                </a:extLst>
              </a:tr>
            </a:tbl>
          </a:graphicData>
        </a:graphic>
      </p:graphicFrame>
    </p:spTree>
    <p:extLst>
      <p:ext uri="{BB962C8B-B14F-4D97-AF65-F5344CB8AC3E}">
        <p14:creationId xmlns:p14="http://schemas.microsoft.com/office/powerpoint/2010/main" val="3885864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95FA1-1473-0A88-5A3B-1BA34CCA3A8B}"/>
            </a:ext>
          </a:extLst>
        </p:cNvPr>
        <p:cNvGrpSpPr/>
        <p:nvPr/>
      </p:nvGrpSpPr>
      <p:grpSpPr>
        <a:xfrm>
          <a:off x="0" y="0"/>
          <a:ext cx="0" cy="0"/>
          <a:chOff x="0" y="0"/>
          <a:chExt cx="0" cy="0"/>
        </a:xfrm>
      </p:grpSpPr>
      <p:sp>
        <p:nvSpPr>
          <p:cNvPr id="2" name="Object 1">
            <a:extLst>
              <a:ext uri="{FF2B5EF4-FFF2-40B4-BE49-F238E27FC236}">
                <a16:creationId xmlns:a16="http://schemas.microsoft.com/office/drawing/2014/main" id="{25FC244E-BB35-88BA-3019-8D79FD07239B}"/>
              </a:ext>
            </a:extLst>
          </p:cNvPr>
          <p:cNvSpPr/>
          <p:nvPr/>
        </p:nvSpPr>
        <p:spPr>
          <a:xfrm>
            <a:off x="476131" y="414234"/>
            <a:ext cx="12188952" cy="405604"/>
          </a:xfrm>
          <a:prstGeom prst="rect">
            <a:avLst/>
          </a:prstGeom>
          <a:noFill/>
        </p:spPr>
        <p:txBody>
          <a:bodyPr wrap="square" lIns="0" tIns="0" rIns="0" bIns="0" rtlCol="0" anchor="t"/>
          <a:lstStyle/>
          <a:p>
            <a:pPr algn="l">
              <a:lnSpc>
                <a:spcPts val="3195"/>
              </a:lnSpc>
              <a:buNone/>
            </a:pPr>
            <a:r>
              <a:rPr lang="lt-LT" sz="3000" b="1" dirty="0">
                <a:solidFill>
                  <a:srgbClr val="F1B434"/>
                </a:solidFill>
                <a:latin typeface="Roboto" pitchFamily="34" charset="0"/>
                <a:ea typeface="Roboto" pitchFamily="34" charset="-122"/>
                <a:cs typeface="Roboto" pitchFamily="34" charset="-120"/>
              </a:rPr>
              <a:t>Ką perka savivaldybės per DPS?</a:t>
            </a:r>
            <a:endParaRPr lang="en-US" dirty="0"/>
          </a:p>
        </p:txBody>
      </p:sp>
      <p:pic>
        <p:nvPicPr>
          <p:cNvPr id="3" name="Object 2" descr="preencoded.png">
            <a:extLst>
              <a:ext uri="{FF2B5EF4-FFF2-40B4-BE49-F238E27FC236}">
                <a16:creationId xmlns:a16="http://schemas.microsoft.com/office/drawing/2014/main" id="{24B57C4D-31B3-5425-AFAB-C8FAE5187B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47316" y="1613110"/>
            <a:ext cx="19045" cy="533267"/>
          </a:xfrm>
          <a:prstGeom prst="rect">
            <a:avLst/>
          </a:prstGeom>
        </p:spPr>
      </p:pic>
      <p:sp>
        <p:nvSpPr>
          <p:cNvPr id="4" name="Object 3">
            <a:extLst>
              <a:ext uri="{FF2B5EF4-FFF2-40B4-BE49-F238E27FC236}">
                <a16:creationId xmlns:a16="http://schemas.microsoft.com/office/drawing/2014/main" id="{E832A88F-BC5B-D2BD-2A1F-C4910841DF69}"/>
              </a:ext>
            </a:extLst>
          </p:cNvPr>
          <p:cNvSpPr/>
          <p:nvPr/>
        </p:nvSpPr>
        <p:spPr>
          <a:xfrm>
            <a:off x="757439" y="1687605"/>
            <a:ext cx="628493" cy="309981"/>
          </a:xfrm>
          <a:prstGeom prst="rect">
            <a:avLst/>
          </a:prstGeom>
          <a:noFill/>
        </p:spPr>
        <p:txBody>
          <a:bodyPr wrap="square" lIns="0" tIns="0" rIns="0" bIns="0" rtlCol="0" anchor="ctr"/>
          <a:lstStyle/>
          <a:p>
            <a:pPr algn="ctr">
              <a:lnSpc>
                <a:spcPts val="2442"/>
              </a:lnSpc>
              <a:buNone/>
            </a:pPr>
            <a:r>
              <a:rPr lang="en-US" sz="2000" kern="0" spc="36">
                <a:solidFill>
                  <a:srgbClr val="0F3332"/>
                </a:solidFill>
                <a:latin typeface="Lato" pitchFamily="34" charset="0"/>
                <a:ea typeface="Lato" pitchFamily="34" charset="-122"/>
                <a:cs typeface="Lato" pitchFamily="34" charset="-120"/>
              </a:rPr>
              <a:t>1</a:t>
            </a:r>
            <a:endParaRPr lang="en-US" sz="2000"/>
          </a:p>
        </p:txBody>
      </p:sp>
      <p:pic>
        <p:nvPicPr>
          <p:cNvPr id="5" name="Object 4" descr="preencoded.png">
            <a:extLst>
              <a:ext uri="{FF2B5EF4-FFF2-40B4-BE49-F238E27FC236}">
                <a16:creationId xmlns:a16="http://schemas.microsoft.com/office/drawing/2014/main" id="{ECC7BCE0-4B68-963E-19BA-5633EB727D1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070417" y="1613110"/>
            <a:ext cx="28568" cy="533267"/>
          </a:xfrm>
          <a:prstGeom prst="rect">
            <a:avLst/>
          </a:prstGeom>
        </p:spPr>
      </p:pic>
      <p:sp>
        <p:nvSpPr>
          <p:cNvPr id="6" name="Object 5">
            <a:extLst>
              <a:ext uri="{FF2B5EF4-FFF2-40B4-BE49-F238E27FC236}">
                <a16:creationId xmlns:a16="http://schemas.microsoft.com/office/drawing/2014/main" id="{52474B71-FABA-E589-1D42-12331703BAA3}"/>
              </a:ext>
            </a:extLst>
          </p:cNvPr>
          <p:cNvSpPr/>
          <p:nvPr/>
        </p:nvSpPr>
        <p:spPr>
          <a:xfrm>
            <a:off x="6280558" y="1687605"/>
            <a:ext cx="628493" cy="309981"/>
          </a:xfrm>
          <a:prstGeom prst="rect">
            <a:avLst/>
          </a:prstGeom>
          <a:noFill/>
        </p:spPr>
        <p:txBody>
          <a:bodyPr wrap="square" lIns="0" tIns="0" rIns="0" bIns="0" rtlCol="0" anchor="ctr"/>
          <a:lstStyle/>
          <a:p>
            <a:pPr algn="ctr">
              <a:lnSpc>
                <a:spcPts val="2442"/>
              </a:lnSpc>
              <a:buNone/>
            </a:pPr>
            <a:r>
              <a:rPr lang="en-US" sz="2000" kern="0" spc="36">
                <a:solidFill>
                  <a:srgbClr val="0F3332"/>
                </a:solidFill>
                <a:latin typeface="Lato" pitchFamily="34" charset="0"/>
                <a:ea typeface="Lato" pitchFamily="34" charset="-122"/>
                <a:cs typeface="Lato" pitchFamily="34" charset="-120"/>
              </a:rPr>
              <a:t>2</a:t>
            </a:r>
            <a:endParaRPr lang="en-US" sz="2000"/>
          </a:p>
        </p:txBody>
      </p:sp>
      <p:pic>
        <p:nvPicPr>
          <p:cNvPr id="7" name="Object 6" descr="preencoded.png">
            <a:extLst>
              <a:ext uri="{FF2B5EF4-FFF2-40B4-BE49-F238E27FC236}">
                <a16:creationId xmlns:a16="http://schemas.microsoft.com/office/drawing/2014/main" id="{27579D8C-93E1-C78F-2B41-8892D47CC4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47316" y="2708211"/>
            <a:ext cx="19045" cy="533267"/>
          </a:xfrm>
          <a:prstGeom prst="rect">
            <a:avLst/>
          </a:prstGeom>
        </p:spPr>
      </p:pic>
      <p:sp>
        <p:nvSpPr>
          <p:cNvPr id="8" name="Object 7">
            <a:extLst>
              <a:ext uri="{FF2B5EF4-FFF2-40B4-BE49-F238E27FC236}">
                <a16:creationId xmlns:a16="http://schemas.microsoft.com/office/drawing/2014/main" id="{7BB42896-5C7B-D71D-4C29-7A11FD4E00DA}"/>
              </a:ext>
            </a:extLst>
          </p:cNvPr>
          <p:cNvSpPr/>
          <p:nvPr/>
        </p:nvSpPr>
        <p:spPr>
          <a:xfrm>
            <a:off x="757439" y="2782707"/>
            <a:ext cx="628493" cy="309981"/>
          </a:xfrm>
          <a:prstGeom prst="rect">
            <a:avLst/>
          </a:prstGeom>
          <a:noFill/>
        </p:spPr>
        <p:txBody>
          <a:bodyPr wrap="square" lIns="0" tIns="0" rIns="0" bIns="0" rtlCol="0" anchor="ctr"/>
          <a:lstStyle/>
          <a:p>
            <a:pPr algn="ctr">
              <a:lnSpc>
                <a:spcPts val="2442"/>
              </a:lnSpc>
              <a:buNone/>
            </a:pPr>
            <a:r>
              <a:rPr lang="en-US" sz="2000" kern="0" spc="36">
                <a:solidFill>
                  <a:srgbClr val="0F3332"/>
                </a:solidFill>
                <a:latin typeface="Lato" pitchFamily="34" charset="0"/>
                <a:ea typeface="Lato" pitchFamily="34" charset="-122"/>
                <a:cs typeface="Lato" pitchFamily="34" charset="-120"/>
              </a:rPr>
              <a:t>3</a:t>
            </a:r>
            <a:endParaRPr lang="en-US" sz="2000"/>
          </a:p>
        </p:txBody>
      </p:sp>
      <p:pic>
        <p:nvPicPr>
          <p:cNvPr id="9" name="Object 8" descr="preencoded.png">
            <a:extLst>
              <a:ext uri="{FF2B5EF4-FFF2-40B4-BE49-F238E27FC236}">
                <a16:creationId xmlns:a16="http://schemas.microsoft.com/office/drawing/2014/main" id="{F90C67AD-87C9-27EA-A00B-ED4EEEE9B32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070417" y="2708211"/>
            <a:ext cx="28568" cy="533267"/>
          </a:xfrm>
          <a:prstGeom prst="rect">
            <a:avLst/>
          </a:prstGeom>
        </p:spPr>
      </p:pic>
      <p:sp>
        <p:nvSpPr>
          <p:cNvPr id="10" name="Object 9">
            <a:extLst>
              <a:ext uri="{FF2B5EF4-FFF2-40B4-BE49-F238E27FC236}">
                <a16:creationId xmlns:a16="http://schemas.microsoft.com/office/drawing/2014/main" id="{BBA9918E-7E69-EFD3-D7D5-A4A08638A436}"/>
              </a:ext>
            </a:extLst>
          </p:cNvPr>
          <p:cNvSpPr/>
          <p:nvPr/>
        </p:nvSpPr>
        <p:spPr>
          <a:xfrm>
            <a:off x="6280558" y="2782707"/>
            <a:ext cx="628493" cy="309981"/>
          </a:xfrm>
          <a:prstGeom prst="rect">
            <a:avLst/>
          </a:prstGeom>
          <a:noFill/>
        </p:spPr>
        <p:txBody>
          <a:bodyPr wrap="square" lIns="0" tIns="0" rIns="0" bIns="0" rtlCol="0" anchor="ctr"/>
          <a:lstStyle/>
          <a:p>
            <a:pPr algn="ctr">
              <a:lnSpc>
                <a:spcPts val="2442"/>
              </a:lnSpc>
              <a:buNone/>
            </a:pPr>
            <a:r>
              <a:rPr lang="en-US" sz="2000" kern="0" spc="36">
                <a:solidFill>
                  <a:srgbClr val="0F3332"/>
                </a:solidFill>
                <a:latin typeface="Lato" pitchFamily="34" charset="0"/>
                <a:ea typeface="Lato" pitchFamily="34" charset="-122"/>
                <a:cs typeface="Lato" pitchFamily="34" charset="-120"/>
              </a:rPr>
              <a:t>4</a:t>
            </a:r>
            <a:endParaRPr lang="en-US" sz="2000"/>
          </a:p>
        </p:txBody>
      </p:sp>
      <p:pic>
        <p:nvPicPr>
          <p:cNvPr id="11" name="Object 10" descr="preencoded.png">
            <a:extLst>
              <a:ext uri="{FF2B5EF4-FFF2-40B4-BE49-F238E27FC236}">
                <a16:creationId xmlns:a16="http://schemas.microsoft.com/office/drawing/2014/main" id="{5CE7B624-1059-8AF4-DE00-6AA1E76BDF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47316" y="3803312"/>
            <a:ext cx="19045" cy="533267"/>
          </a:xfrm>
          <a:prstGeom prst="rect">
            <a:avLst/>
          </a:prstGeom>
        </p:spPr>
      </p:pic>
      <p:sp>
        <p:nvSpPr>
          <p:cNvPr id="12" name="Object 11">
            <a:extLst>
              <a:ext uri="{FF2B5EF4-FFF2-40B4-BE49-F238E27FC236}">
                <a16:creationId xmlns:a16="http://schemas.microsoft.com/office/drawing/2014/main" id="{DF26AB25-287B-279B-E881-3000F84F636D}"/>
              </a:ext>
            </a:extLst>
          </p:cNvPr>
          <p:cNvSpPr/>
          <p:nvPr/>
        </p:nvSpPr>
        <p:spPr>
          <a:xfrm>
            <a:off x="757439" y="3877808"/>
            <a:ext cx="628493" cy="309981"/>
          </a:xfrm>
          <a:prstGeom prst="rect">
            <a:avLst/>
          </a:prstGeom>
          <a:noFill/>
        </p:spPr>
        <p:txBody>
          <a:bodyPr wrap="square" lIns="0" tIns="0" rIns="0" bIns="0" rtlCol="0" anchor="ctr"/>
          <a:lstStyle/>
          <a:p>
            <a:pPr algn="ctr">
              <a:lnSpc>
                <a:spcPts val="2442"/>
              </a:lnSpc>
              <a:buNone/>
            </a:pPr>
            <a:r>
              <a:rPr lang="en-US" sz="2000" kern="0" spc="36">
                <a:solidFill>
                  <a:srgbClr val="0F3332"/>
                </a:solidFill>
                <a:latin typeface="Lato" pitchFamily="34" charset="0"/>
                <a:ea typeface="Lato" pitchFamily="34" charset="-122"/>
                <a:cs typeface="Lato" pitchFamily="34" charset="-120"/>
              </a:rPr>
              <a:t>5</a:t>
            </a:r>
            <a:endParaRPr lang="en-US" sz="2000"/>
          </a:p>
        </p:txBody>
      </p:sp>
      <p:pic>
        <p:nvPicPr>
          <p:cNvPr id="13" name="Object 12" descr="preencoded.png">
            <a:extLst>
              <a:ext uri="{FF2B5EF4-FFF2-40B4-BE49-F238E27FC236}">
                <a16:creationId xmlns:a16="http://schemas.microsoft.com/office/drawing/2014/main" id="{CD26C2A3-70A4-59C0-BAD9-0A5BB41F108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070417" y="3803312"/>
            <a:ext cx="28568" cy="533267"/>
          </a:xfrm>
          <a:prstGeom prst="rect">
            <a:avLst/>
          </a:prstGeom>
        </p:spPr>
      </p:pic>
      <p:sp>
        <p:nvSpPr>
          <p:cNvPr id="14" name="Object 13">
            <a:extLst>
              <a:ext uri="{FF2B5EF4-FFF2-40B4-BE49-F238E27FC236}">
                <a16:creationId xmlns:a16="http://schemas.microsoft.com/office/drawing/2014/main" id="{FD662324-35BA-65BF-036F-3D81C7EB6A8F}"/>
              </a:ext>
            </a:extLst>
          </p:cNvPr>
          <p:cNvSpPr/>
          <p:nvPr/>
        </p:nvSpPr>
        <p:spPr>
          <a:xfrm>
            <a:off x="6280558" y="3877808"/>
            <a:ext cx="628493" cy="309981"/>
          </a:xfrm>
          <a:prstGeom prst="rect">
            <a:avLst/>
          </a:prstGeom>
          <a:noFill/>
        </p:spPr>
        <p:txBody>
          <a:bodyPr wrap="square" lIns="0" tIns="0" rIns="0" bIns="0" rtlCol="0" anchor="ctr"/>
          <a:lstStyle/>
          <a:p>
            <a:pPr algn="ctr">
              <a:lnSpc>
                <a:spcPts val="2442"/>
              </a:lnSpc>
              <a:buNone/>
            </a:pPr>
            <a:r>
              <a:rPr lang="en-US" sz="2000" kern="0" spc="36">
                <a:solidFill>
                  <a:srgbClr val="0F3332"/>
                </a:solidFill>
                <a:latin typeface="Lato" pitchFamily="34" charset="0"/>
                <a:ea typeface="Lato" pitchFamily="34" charset="-122"/>
                <a:cs typeface="Lato" pitchFamily="34" charset="-120"/>
              </a:rPr>
              <a:t>6</a:t>
            </a:r>
            <a:endParaRPr lang="en-US" sz="2000"/>
          </a:p>
        </p:txBody>
      </p:sp>
      <p:pic>
        <p:nvPicPr>
          <p:cNvPr id="15" name="Object 14" descr="preencoded.png">
            <a:extLst>
              <a:ext uri="{FF2B5EF4-FFF2-40B4-BE49-F238E27FC236}">
                <a16:creationId xmlns:a16="http://schemas.microsoft.com/office/drawing/2014/main" id="{5D796B9E-ACA3-4DB2-AE9C-72BBD0C662F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47316" y="4898414"/>
            <a:ext cx="19045" cy="523744"/>
          </a:xfrm>
          <a:prstGeom prst="rect">
            <a:avLst/>
          </a:prstGeom>
        </p:spPr>
      </p:pic>
      <p:sp>
        <p:nvSpPr>
          <p:cNvPr id="16" name="Object 15">
            <a:extLst>
              <a:ext uri="{FF2B5EF4-FFF2-40B4-BE49-F238E27FC236}">
                <a16:creationId xmlns:a16="http://schemas.microsoft.com/office/drawing/2014/main" id="{39F7CB79-8DF6-5DCD-0C0C-74B7F6EF12CA}"/>
              </a:ext>
            </a:extLst>
          </p:cNvPr>
          <p:cNvSpPr/>
          <p:nvPr/>
        </p:nvSpPr>
        <p:spPr>
          <a:xfrm>
            <a:off x="757439" y="4972909"/>
            <a:ext cx="628493" cy="309981"/>
          </a:xfrm>
          <a:prstGeom prst="rect">
            <a:avLst/>
          </a:prstGeom>
          <a:noFill/>
        </p:spPr>
        <p:txBody>
          <a:bodyPr wrap="square" lIns="0" tIns="0" rIns="0" bIns="0" rtlCol="0" anchor="ctr"/>
          <a:lstStyle/>
          <a:p>
            <a:pPr algn="ctr">
              <a:lnSpc>
                <a:spcPts val="2442"/>
              </a:lnSpc>
              <a:buNone/>
            </a:pPr>
            <a:r>
              <a:rPr lang="en-US" sz="2000" kern="0" spc="36">
                <a:solidFill>
                  <a:srgbClr val="0F3332"/>
                </a:solidFill>
                <a:latin typeface="Lato" pitchFamily="34" charset="0"/>
                <a:ea typeface="Lato" pitchFamily="34" charset="-122"/>
                <a:cs typeface="Lato" pitchFamily="34" charset="-120"/>
              </a:rPr>
              <a:t>7</a:t>
            </a:r>
            <a:endParaRPr lang="en-US" sz="2000"/>
          </a:p>
        </p:txBody>
      </p:sp>
      <p:pic>
        <p:nvPicPr>
          <p:cNvPr id="17" name="Object 16" descr="preencoded.png">
            <a:extLst>
              <a:ext uri="{FF2B5EF4-FFF2-40B4-BE49-F238E27FC236}">
                <a16:creationId xmlns:a16="http://schemas.microsoft.com/office/drawing/2014/main" id="{EFD1259F-DBD6-F036-9223-BECC884C1D0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070417" y="4898414"/>
            <a:ext cx="28568" cy="523744"/>
          </a:xfrm>
          <a:prstGeom prst="rect">
            <a:avLst/>
          </a:prstGeom>
        </p:spPr>
      </p:pic>
      <p:sp>
        <p:nvSpPr>
          <p:cNvPr id="18" name="Object 17">
            <a:extLst>
              <a:ext uri="{FF2B5EF4-FFF2-40B4-BE49-F238E27FC236}">
                <a16:creationId xmlns:a16="http://schemas.microsoft.com/office/drawing/2014/main" id="{22B88088-F80F-C46F-8FE5-3C1401E65D83}"/>
              </a:ext>
            </a:extLst>
          </p:cNvPr>
          <p:cNvSpPr/>
          <p:nvPr/>
        </p:nvSpPr>
        <p:spPr>
          <a:xfrm>
            <a:off x="6280558" y="4972909"/>
            <a:ext cx="628493" cy="309981"/>
          </a:xfrm>
          <a:prstGeom prst="rect">
            <a:avLst/>
          </a:prstGeom>
          <a:noFill/>
        </p:spPr>
        <p:txBody>
          <a:bodyPr wrap="square" lIns="0" tIns="0" rIns="0" bIns="0" rtlCol="0" anchor="ctr"/>
          <a:lstStyle/>
          <a:p>
            <a:pPr algn="ctr">
              <a:lnSpc>
                <a:spcPts val="2442"/>
              </a:lnSpc>
              <a:buNone/>
            </a:pPr>
            <a:r>
              <a:rPr lang="en-US" sz="2000" kern="0" spc="36">
                <a:solidFill>
                  <a:srgbClr val="0F3332"/>
                </a:solidFill>
                <a:latin typeface="Lato" pitchFamily="34" charset="0"/>
                <a:ea typeface="Lato" pitchFamily="34" charset="-122"/>
                <a:cs typeface="Lato" pitchFamily="34" charset="-120"/>
              </a:rPr>
              <a:t>8</a:t>
            </a:r>
            <a:endParaRPr lang="en-US" sz="2000"/>
          </a:p>
        </p:txBody>
      </p:sp>
      <p:sp>
        <p:nvSpPr>
          <p:cNvPr id="19" name="TextBox 18">
            <a:extLst>
              <a:ext uri="{FF2B5EF4-FFF2-40B4-BE49-F238E27FC236}">
                <a16:creationId xmlns:a16="http://schemas.microsoft.com/office/drawing/2014/main" id="{3C35CC5C-3910-A20A-0DEC-A055217A941C}"/>
              </a:ext>
            </a:extLst>
          </p:cNvPr>
          <p:cNvSpPr txBox="1"/>
          <p:nvPr/>
        </p:nvSpPr>
        <p:spPr>
          <a:xfrm>
            <a:off x="6889988" y="3877808"/>
            <a:ext cx="3547766" cy="400110"/>
          </a:xfrm>
          <a:prstGeom prst="rect">
            <a:avLst/>
          </a:prstGeom>
          <a:noFill/>
        </p:spPr>
        <p:txBody>
          <a:bodyPr wrap="none" rtlCol="0">
            <a:spAutoFit/>
          </a:bodyPr>
          <a:lstStyle/>
          <a:p>
            <a:r>
              <a:rPr lang="lt-LT" sz="2000" dirty="0"/>
              <a:t>Švietimo įstaigų sporto įranga</a:t>
            </a:r>
          </a:p>
        </p:txBody>
      </p:sp>
      <p:sp>
        <p:nvSpPr>
          <p:cNvPr id="20" name="TextBox 19">
            <a:extLst>
              <a:ext uri="{FF2B5EF4-FFF2-40B4-BE49-F238E27FC236}">
                <a16:creationId xmlns:a16="http://schemas.microsoft.com/office/drawing/2014/main" id="{D4931544-60CC-1F70-8858-7D78F2FC8A4C}"/>
              </a:ext>
            </a:extLst>
          </p:cNvPr>
          <p:cNvSpPr txBox="1"/>
          <p:nvPr/>
        </p:nvSpPr>
        <p:spPr>
          <a:xfrm>
            <a:off x="1495660" y="2385578"/>
            <a:ext cx="3866420" cy="1015663"/>
          </a:xfrm>
          <a:prstGeom prst="rect">
            <a:avLst/>
          </a:prstGeom>
          <a:noFill/>
        </p:spPr>
        <p:txBody>
          <a:bodyPr wrap="square" rtlCol="0">
            <a:spAutoFit/>
          </a:bodyPr>
          <a:lstStyle/>
          <a:p>
            <a:r>
              <a:rPr lang="lt-LT" sz="2000" dirty="0"/>
              <a:t>Daugiabučių kiemų šaligatvių ir automobilių laikymo vietų įrengimo ir remonto darbai</a:t>
            </a:r>
          </a:p>
        </p:txBody>
      </p:sp>
      <p:sp>
        <p:nvSpPr>
          <p:cNvPr id="21" name="TextBox 20">
            <a:extLst>
              <a:ext uri="{FF2B5EF4-FFF2-40B4-BE49-F238E27FC236}">
                <a16:creationId xmlns:a16="http://schemas.microsoft.com/office/drawing/2014/main" id="{085648BA-2A67-8EB4-40FA-15405BAE0F3B}"/>
              </a:ext>
            </a:extLst>
          </p:cNvPr>
          <p:cNvSpPr txBox="1"/>
          <p:nvPr/>
        </p:nvSpPr>
        <p:spPr>
          <a:xfrm>
            <a:off x="1495660" y="3623779"/>
            <a:ext cx="3866420" cy="1015663"/>
          </a:xfrm>
          <a:prstGeom prst="rect">
            <a:avLst/>
          </a:prstGeom>
          <a:noFill/>
        </p:spPr>
        <p:txBody>
          <a:bodyPr wrap="square" rtlCol="0">
            <a:spAutoFit/>
          </a:bodyPr>
          <a:lstStyle/>
          <a:p>
            <a:r>
              <a:rPr lang="lt-LT" sz="2000" dirty="0"/>
              <a:t>Odontologinės medžiagos, instrumentai ir kitos priemonės, naudojamos odontologijoje</a:t>
            </a:r>
          </a:p>
        </p:txBody>
      </p:sp>
      <p:sp>
        <p:nvSpPr>
          <p:cNvPr id="22" name="TextBox 21">
            <a:extLst>
              <a:ext uri="{FF2B5EF4-FFF2-40B4-BE49-F238E27FC236}">
                <a16:creationId xmlns:a16="http://schemas.microsoft.com/office/drawing/2014/main" id="{40DF67A4-CFDD-880B-1ED3-7C4F3C2EF957}"/>
              </a:ext>
            </a:extLst>
          </p:cNvPr>
          <p:cNvSpPr txBox="1"/>
          <p:nvPr/>
        </p:nvSpPr>
        <p:spPr>
          <a:xfrm>
            <a:off x="1495661" y="4975620"/>
            <a:ext cx="3866420" cy="707886"/>
          </a:xfrm>
          <a:prstGeom prst="rect">
            <a:avLst/>
          </a:prstGeom>
          <a:noFill/>
        </p:spPr>
        <p:txBody>
          <a:bodyPr wrap="square" rtlCol="0">
            <a:spAutoFit/>
          </a:bodyPr>
          <a:lstStyle/>
          <a:p>
            <a:r>
              <a:rPr lang="lt-LT" sz="2000" dirty="0"/>
              <a:t>Nekilnojamojo turto vertinimo paslaugos</a:t>
            </a:r>
          </a:p>
        </p:txBody>
      </p:sp>
      <p:sp>
        <p:nvSpPr>
          <p:cNvPr id="23" name="TextBox 22">
            <a:extLst>
              <a:ext uri="{FF2B5EF4-FFF2-40B4-BE49-F238E27FC236}">
                <a16:creationId xmlns:a16="http://schemas.microsoft.com/office/drawing/2014/main" id="{1F0B75E8-827B-B51A-D7A3-E163D72D902F}"/>
              </a:ext>
            </a:extLst>
          </p:cNvPr>
          <p:cNvSpPr txBox="1"/>
          <p:nvPr/>
        </p:nvSpPr>
        <p:spPr>
          <a:xfrm>
            <a:off x="6909051" y="1657929"/>
            <a:ext cx="4036682" cy="400110"/>
          </a:xfrm>
          <a:prstGeom prst="rect">
            <a:avLst/>
          </a:prstGeom>
          <a:noFill/>
        </p:spPr>
        <p:txBody>
          <a:bodyPr wrap="none" rtlCol="0">
            <a:spAutoFit/>
          </a:bodyPr>
          <a:lstStyle/>
          <a:p>
            <a:r>
              <a:rPr lang="lt-LT" sz="2000" dirty="0"/>
              <a:t>Renginių organizavimo paslaugos</a:t>
            </a:r>
          </a:p>
        </p:txBody>
      </p:sp>
      <p:sp>
        <p:nvSpPr>
          <p:cNvPr id="24" name="TextBox 23">
            <a:extLst>
              <a:ext uri="{FF2B5EF4-FFF2-40B4-BE49-F238E27FC236}">
                <a16:creationId xmlns:a16="http://schemas.microsoft.com/office/drawing/2014/main" id="{76779E6D-8C45-F35F-8260-4A51F78E8F00}"/>
              </a:ext>
            </a:extLst>
          </p:cNvPr>
          <p:cNvSpPr txBox="1"/>
          <p:nvPr/>
        </p:nvSpPr>
        <p:spPr>
          <a:xfrm>
            <a:off x="6907997" y="2740017"/>
            <a:ext cx="2467342" cy="400110"/>
          </a:xfrm>
          <a:prstGeom prst="rect">
            <a:avLst/>
          </a:prstGeom>
          <a:noFill/>
        </p:spPr>
        <p:txBody>
          <a:bodyPr wrap="none" rtlCol="0">
            <a:spAutoFit/>
          </a:bodyPr>
          <a:lstStyle/>
          <a:p>
            <a:r>
              <a:rPr lang="lt-LT" sz="2000" dirty="0"/>
              <a:t>Knygos ir vadovėliai</a:t>
            </a:r>
          </a:p>
        </p:txBody>
      </p:sp>
      <p:sp>
        <p:nvSpPr>
          <p:cNvPr id="25" name="TextBox 24">
            <a:extLst>
              <a:ext uri="{FF2B5EF4-FFF2-40B4-BE49-F238E27FC236}">
                <a16:creationId xmlns:a16="http://schemas.microsoft.com/office/drawing/2014/main" id="{E57193AA-C439-BB1C-F72B-4F0025104C0E}"/>
              </a:ext>
            </a:extLst>
          </p:cNvPr>
          <p:cNvSpPr txBox="1"/>
          <p:nvPr/>
        </p:nvSpPr>
        <p:spPr>
          <a:xfrm>
            <a:off x="1495660" y="1657929"/>
            <a:ext cx="1699504" cy="400110"/>
          </a:xfrm>
          <a:prstGeom prst="rect">
            <a:avLst/>
          </a:prstGeom>
          <a:noFill/>
        </p:spPr>
        <p:txBody>
          <a:bodyPr wrap="none" rtlCol="0">
            <a:spAutoFit/>
          </a:bodyPr>
          <a:lstStyle/>
          <a:p>
            <a:r>
              <a:rPr lang="lt-LT" sz="2000" dirty="0"/>
              <a:t>Kietieji baldai</a:t>
            </a:r>
          </a:p>
        </p:txBody>
      </p:sp>
      <p:sp>
        <p:nvSpPr>
          <p:cNvPr id="26" name="TextBox 25">
            <a:extLst>
              <a:ext uri="{FF2B5EF4-FFF2-40B4-BE49-F238E27FC236}">
                <a16:creationId xmlns:a16="http://schemas.microsoft.com/office/drawing/2014/main" id="{7D5D107B-F65D-E2D0-D435-1C607F2B2EC5}"/>
              </a:ext>
            </a:extLst>
          </p:cNvPr>
          <p:cNvSpPr txBox="1"/>
          <p:nvPr/>
        </p:nvSpPr>
        <p:spPr>
          <a:xfrm>
            <a:off x="6889988" y="4773956"/>
            <a:ext cx="4029103" cy="707886"/>
          </a:xfrm>
          <a:prstGeom prst="rect">
            <a:avLst/>
          </a:prstGeom>
          <a:noFill/>
        </p:spPr>
        <p:txBody>
          <a:bodyPr wrap="square" rtlCol="0">
            <a:spAutoFit/>
          </a:bodyPr>
          <a:lstStyle/>
          <a:p>
            <a:r>
              <a:rPr lang="lt-LT" sz="2000" dirty="0"/>
              <a:t>Draudimo, nekilnojamo turto vertinimo paslaugos ir kt. </a:t>
            </a:r>
          </a:p>
        </p:txBody>
      </p:sp>
    </p:spTree>
    <p:extLst>
      <p:ext uri="{BB962C8B-B14F-4D97-AF65-F5344CB8AC3E}">
        <p14:creationId xmlns:p14="http://schemas.microsoft.com/office/powerpoint/2010/main" val="2298374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P spid="25"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name="Slide 24">
    <p:bg>
      <p:bgPr>
        <a:solidFill>
          <a:srgbClr val="FFFFFF"/>
        </a:solidFill>
        <a:effectLst/>
      </p:bgPr>
    </p:bg>
    <p:spTree>
      <p:nvGrpSpPr>
        <p:cNvPr id="1" name=""/>
        <p:cNvGrpSpPr/>
        <p:nvPr/>
      </p:nvGrpSpPr>
      <p:grpSpPr>
        <a:xfrm>
          <a:off x="0" y="0"/>
          <a:ext cx="0" cy="0"/>
          <a:chOff x="0" y="0"/>
          <a:chExt cx="0" cy="0"/>
        </a:xfrm>
      </p:grpSpPr>
      <p:sp>
        <p:nvSpPr>
          <p:cNvPr id="2" name="Object 1"/>
          <p:cNvSpPr/>
          <p:nvPr/>
        </p:nvSpPr>
        <p:spPr>
          <a:xfrm>
            <a:off x="0" y="0"/>
            <a:ext cx="12198475" cy="6865808"/>
          </a:xfrm>
          <a:prstGeom prst="rect">
            <a:avLst/>
          </a:prstGeom>
          <a:solidFill>
            <a:srgbClr val="000000"/>
          </a:solidFill>
        </p:spPr>
        <p:txBody>
          <a:bodyPr/>
          <a:lstStyle/>
          <a:p>
            <a:endParaRPr lang="lt-LT"/>
          </a:p>
        </p:txBody>
      </p:sp>
      <p:pic>
        <p:nvPicPr>
          <p:cNvPr id="3" name="Object 2" descr="preencoded.png"/>
          <p:cNvPicPr>
            <a:picLocks noChangeAspect="1"/>
          </p:cNvPicPr>
          <p:nvPr/>
        </p:nvPicPr>
        <p:blipFill>
          <a:blip r:embed="rId3"/>
          <a:srcRect l="-42963" t="-35136" r="-42963" b="-35136"/>
          <a:stretch/>
        </p:blipFill>
        <p:spPr>
          <a:xfrm>
            <a:off x="0" y="0"/>
            <a:ext cx="12198475" cy="6865808"/>
          </a:xfrm>
          <a:prstGeom prst="rect">
            <a:avLst/>
          </a:prstGeom>
        </p:spPr>
      </p:pic>
      <p:sp>
        <p:nvSpPr>
          <p:cNvPr id="4" name="TextBox 3">
            <a:extLst>
              <a:ext uri="{FF2B5EF4-FFF2-40B4-BE49-F238E27FC236}">
                <a16:creationId xmlns:a16="http://schemas.microsoft.com/office/drawing/2014/main" id="{B8C00BA2-2529-966D-78F4-E15EA8AAA004}"/>
              </a:ext>
            </a:extLst>
          </p:cNvPr>
          <p:cNvSpPr txBox="1"/>
          <p:nvPr/>
        </p:nvSpPr>
        <p:spPr>
          <a:xfrm>
            <a:off x="4048901" y="548640"/>
            <a:ext cx="3853234" cy="769441"/>
          </a:xfrm>
          <a:prstGeom prst="rect">
            <a:avLst/>
          </a:prstGeom>
          <a:noFill/>
        </p:spPr>
        <p:txBody>
          <a:bodyPr wrap="none" rtlCol="0">
            <a:spAutoFit/>
          </a:bodyPr>
          <a:lstStyle/>
          <a:p>
            <a:r>
              <a:rPr lang="lt-LT" sz="4400" b="1" dirty="0">
                <a:solidFill>
                  <a:schemeClr val="bg1"/>
                </a:solidFill>
              </a:rPr>
              <a:t>DPS X-FAILAI</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38">
    <p:bg>
      <p:bgPr>
        <a:solidFill>
          <a:srgbClr val="000000"/>
        </a:solidFill>
        <a:effectLst/>
      </p:bgPr>
    </p:bg>
    <p:spTree>
      <p:nvGrpSpPr>
        <p:cNvPr id="1" name=""/>
        <p:cNvGrpSpPr/>
        <p:nvPr/>
      </p:nvGrpSpPr>
      <p:grpSpPr>
        <a:xfrm>
          <a:off x="0" y="0"/>
          <a:ext cx="0" cy="0"/>
          <a:chOff x="0" y="0"/>
          <a:chExt cx="0" cy="0"/>
        </a:xfrm>
      </p:grpSpPr>
      <p:sp>
        <p:nvSpPr>
          <p:cNvPr id="2" name="Object 1"/>
          <p:cNvSpPr/>
          <p:nvPr/>
        </p:nvSpPr>
        <p:spPr>
          <a:xfrm>
            <a:off x="476131" y="414234"/>
            <a:ext cx="12188952" cy="405604"/>
          </a:xfrm>
          <a:prstGeom prst="rect">
            <a:avLst/>
          </a:prstGeom>
          <a:noFill/>
        </p:spPr>
        <p:txBody>
          <a:bodyPr wrap="square" lIns="0" tIns="0" rIns="0" bIns="0" rtlCol="0" anchor="t"/>
          <a:lstStyle/>
          <a:p>
            <a:pPr>
              <a:lnSpc>
                <a:spcPts val="3195"/>
              </a:lnSpc>
            </a:pPr>
            <a:r>
              <a:rPr lang="en-GB" sz="3000" b="1" dirty="0">
                <a:solidFill>
                  <a:schemeClr val="bg1"/>
                </a:solidFill>
                <a:latin typeface="Roboto" pitchFamily="34" charset="0"/>
                <a:ea typeface="Roboto" pitchFamily="34" charset="-122"/>
                <a:cs typeface="Roboto" pitchFamily="34" charset="-120"/>
              </a:rPr>
              <a:t>2023-10-23 Vilniaus </a:t>
            </a:r>
            <a:r>
              <a:rPr lang="en-GB" sz="3000" b="1" dirty="0" err="1">
                <a:solidFill>
                  <a:schemeClr val="bg1"/>
                </a:solidFill>
                <a:latin typeface="Roboto" pitchFamily="34" charset="0"/>
                <a:ea typeface="Roboto" pitchFamily="34" charset="-122"/>
                <a:cs typeface="Roboto" pitchFamily="34" charset="-120"/>
              </a:rPr>
              <a:t>rajono</a:t>
            </a:r>
            <a:r>
              <a:rPr lang="en-GB" sz="3000" b="1" dirty="0">
                <a:solidFill>
                  <a:schemeClr val="bg1"/>
                </a:solidFill>
                <a:latin typeface="Roboto" pitchFamily="34" charset="0"/>
                <a:ea typeface="Roboto" pitchFamily="34" charset="-122"/>
                <a:cs typeface="Roboto" pitchFamily="34" charset="-120"/>
              </a:rPr>
              <a:t> </a:t>
            </a:r>
            <a:r>
              <a:rPr lang="en-GB" sz="3000" b="1" dirty="0" err="1">
                <a:solidFill>
                  <a:schemeClr val="bg1"/>
                </a:solidFill>
                <a:latin typeface="Roboto" pitchFamily="34" charset="0"/>
                <a:ea typeface="Roboto" pitchFamily="34" charset="-122"/>
                <a:cs typeface="Roboto" pitchFamily="34" charset="-120"/>
              </a:rPr>
              <a:t>savivaldyb</a:t>
            </a:r>
            <a:r>
              <a:rPr lang="lt-LT" sz="3000" b="1" dirty="0">
                <a:solidFill>
                  <a:schemeClr val="bg1"/>
                </a:solidFill>
                <a:latin typeface="Roboto" pitchFamily="34" charset="0"/>
                <a:ea typeface="Roboto" pitchFamily="34" charset="-122"/>
                <a:cs typeface="Roboto" pitchFamily="34" charset="-120"/>
              </a:rPr>
              <a:t>ės administracija sukūrė Medienos granulių ir akmens anglies DPS</a:t>
            </a:r>
            <a:endParaRPr lang="en-US" sz="3000" b="1" dirty="0">
              <a:solidFill>
                <a:schemeClr val="bg1"/>
              </a:solidFill>
              <a:latin typeface="Roboto" pitchFamily="34" charset="0"/>
              <a:ea typeface="Roboto" pitchFamily="34" charset="-122"/>
              <a:cs typeface="Roboto" pitchFamily="34" charset="-120"/>
            </a:endParaRPr>
          </a:p>
        </p:txBody>
      </p:sp>
      <p:pic>
        <p:nvPicPr>
          <p:cNvPr id="3" name="Object 2"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6131" y="1514096"/>
            <a:ext cx="11246213" cy="4885103"/>
          </a:xfrm>
          <a:prstGeom prst="rect">
            <a:avLst/>
          </a:prstGeom>
        </p:spPr>
      </p:pic>
      <p:pic>
        <p:nvPicPr>
          <p:cNvPr id="4" name="Object 3"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6131" y="1514096"/>
            <a:ext cx="11236690" cy="4866058"/>
          </a:xfrm>
          <a:prstGeom prst="rect">
            <a:avLst/>
          </a:prstGeom>
        </p:spPr>
      </p:pic>
      <p:sp>
        <p:nvSpPr>
          <p:cNvPr id="5" name="Object 4"/>
          <p:cNvSpPr/>
          <p:nvPr/>
        </p:nvSpPr>
        <p:spPr>
          <a:xfrm>
            <a:off x="476131" y="1514096"/>
            <a:ext cx="5618345" cy="1024433"/>
          </a:xfrm>
          <a:prstGeom prst="rect">
            <a:avLst/>
          </a:prstGeom>
          <a:noFill/>
        </p:spPr>
        <p:txBody>
          <a:bodyPr wrap="square" rtlCol="0" anchor="ctr">
            <a:normAutofit/>
          </a:bodyPr>
          <a:lstStyle/>
          <a:p>
            <a:pPr algn="ctr">
              <a:buNone/>
            </a:pPr>
            <a:r>
              <a:rPr lang="lt-LT" sz="3200" b="1" dirty="0">
                <a:solidFill>
                  <a:srgbClr val="0F3332"/>
                </a:solidFill>
                <a:latin typeface="Lato Regular" pitchFamily="34" charset="0"/>
                <a:ea typeface="Lato Regular" pitchFamily="34" charset="-122"/>
                <a:cs typeface="Lato Regular" pitchFamily="34" charset="-120"/>
              </a:rPr>
              <a:t>Situacija iki DPS</a:t>
            </a:r>
            <a:endParaRPr lang="en-US" sz="3200" b="1" dirty="0"/>
          </a:p>
        </p:txBody>
      </p:sp>
      <p:sp>
        <p:nvSpPr>
          <p:cNvPr id="6" name="Object 5"/>
          <p:cNvSpPr/>
          <p:nvPr/>
        </p:nvSpPr>
        <p:spPr>
          <a:xfrm>
            <a:off x="6094476" y="1514096"/>
            <a:ext cx="5618345" cy="1024433"/>
          </a:xfrm>
          <a:prstGeom prst="rect">
            <a:avLst/>
          </a:prstGeom>
          <a:noFill/>
        </p:spPr>
        <p:txBody>
          <a:bodyPr wrap="square" rtlCol="0" anchor="ctr">
            <a:normAutofit/>
          </a:bodyPr>
          <a:lstStyle/>
          <a:p>
            <a:pPr algn="ctr">
              <a:buNone/>
            </a:pPr>
            <a:r>
              <a:rPr lang="lt-LT" sz="3200" b="1" dirty="0">
                <a:solidFill>
                  <a:srgbClr val="0F3332"/>
                </a:solidFill>
                <a:latin typeface="Lato Regular" pitchFamily="34" charset="0"/>
                <a:ea typeface="Lato Regular" pitchFamily="34" charset="-122"/>
                <a:cs typeface="Lato Regular" pitchFamily="34" charset="-120"/>
              </a:rPr>
              <a:t>Situacija po DPS</a:t>
            </a:r>
            <a:endParaRPr lang="en-US" sz="3200" b="1" dirty="0"/>
          </a:p>
        </p:txBody>
      </p:sp>
      <p:sp>
        <p:nvSpPr>
          <p:cNvPr id="7" name="Object 6"/>
          <p:cNvSpPr/>
          <p:nvPr/>
        </p:nvSpPr>
        <p:spPr>
          <a:xfrm>
            <a:off x="476131" y="2498730"/>
            <a:ext cx="5814941" cy="1860540"/>
          </a:xfrm>
          <a:prstGeom prst="rect">
            <a:avLst/>
          </a:prstGeom>
          <a:noFill/>
        </p:spPr>
        <p:txBody>
          <a:bodyPr wrap="square" rtlCol="0" anchor="ctr">
            <a:noAutofit/>
          </a:bodyPr>
          <a:lstStyle/>
          <a:p>
            <a:pPr marL="457200" indent="-457200">
              <a:buAutoNum type="arabicPeriod"/>
            </a:pPr>
            <a:r>
              <a:rPr lang="en-GB" sz="1700" dirty="0" err="1">
                <a:solidFill>
                  <a:srgbClr val="0F3332"/>
                </a:solidFill>
                <a:latin typeface="Lato Regular" pitchFamily="34" charset="0"/>
                <a:ea typeface="Lato Regular" pitchFamily="34" charset="-122"/>
                <a:cs typeface="Lato Regular" pitchFamily="34" charset="-120"/>
              </a:rPr>
              <a:t>Perkan</a:t>
            </a:r>
            <a:r>
              <a:rPr lang="lt-LT" sz="1700" dirty="0" err="1">
                <a:solidFill>
                  <a:srgbClr val="0F3332"/>
                </a:solidFill>
                <a:latin typeface="Lato Regular" pitchFamily="34" charset="0"/>
                <a:ea typeface="Lato Regular" pitchFamily="34" charset="-122"/>
                <a:cs typeface="Lato Regular" pitchFamily="34" charset="-120"/>
              </a:rPr>
              <a:t>čioji</a:t>
            </a:r>
            <a:r>
              <a:rPr lang="lt-LT" sz="1700" dirty="0">
                <a:solidFill>
                  <a:srgbClr val="0F3332"/>
                </a:solidFill>
                <a:latin typeface="Lato Regular" pitchFamily="34" charset="0"/>
                <a:ea typeface="Lato Regular" pitchFamily="34" charset="-122"/>
                <a:cs typeface="Lato Regular" pitchFamily="34" charset="-120"/>
              </a:rPr>
              <a:t> organizacija: </a:t>
            </a:r>
            <a:r>
              <a:rPr lang="en-GB" sz="1700" b="1" dirty="0">
                <a:solidFill>
                  <a:srgbClr val="0F3332"/>
                </a:solidFill>
                <a:latin typeface="Lato Regular" pitchFamily="34" charset="0"/>
                <a:ea typeface="Lato Regular" pitchFamily="34" charset="-122"/>
                <a:cs typeface="Lato Regular" pitchFamily="34" charset="-120"/>
              </a:rPr>
              <a:t>Vilniaus r. </a:t>
            </a:r>
            <a:r>
              <a:rPr lang="en-GB" sz="1700" b="1" dirty="0" err="1">
                <a:solidFill>
                  <a:srgbClr val="0F3332"/>
                </a:solidFill>
                <a:latin typeface="Lato Regular" pitchFamily="34" charset="0"/>
                <a:ea typeface="Lato Regular" pitchFamily="34" charset="-122"/>
                <a:cs typeface="Lato Regular" pitchFamily="34" charset="-120"/>
              </a:rPr>
              <a:t>Paberžės</a:t>
            </a:r>
            <a:r>
              <a:rPr lang="en-GB" sz="1700" b="1" dirty="0">
                <a:solidFill>
                  <a:srgbClr val="0F3332"/>
                </a:solidFill>
                <a:latin typeface="Lato Regular" pitchFamily="34" charset="0"/>
                <a:ea typeface="Lato Regular" pitchFamily="34" charset="-122"/>
                <a:cs typeface="Lato Regular" pitchFamily="34" charset="-120"/>
              </a:rPr>
              <a:t> </a:t>
            </a:r>
            <a:r>
              <a:rPr lang="en-GB" sz="1700" b="1" dirty="0" err="1">
                <a:solidFill>
                  <a:srgbClr val="0F3332"/>
                </a:solidFill>
                <a:latin typeface="Lato Regular" pitchFamily="34" charset="0"/>
                <a:ea typeface="Lato Regular" pitchFamily="34" charset="-122"/>
                <a:cs typeface="Lato Regular" pitchFamily="34" charset="-120"/>
              </a:rPr>
              <a:t>šv</a:t>
            </a:r>
            <a:r>
              <a:rPr lang="en-GB" sz="1700" b="1" dirty="0">
                <a:solidFill>
                  <a:srgbClr val="0F3332"/>
                </a:solidFill>
                <a:latin typeface="Lato Regular" pitchFamily="34" charset="0"/>
                <a:ea typeface="Lato Regular" pitchFamily="34" charset="-122"/>
                <a:cs typeface="Lato Regular" pitchFamily="34" charset="-120"/>
              </a:rPr>
              <a:t>. </a:t>
            </a:r>
            <a:r>
              <a:rPr lang="en-GB" sz="1700" b="1" dirty="0" err="1">
                <a:solidFill>
                  <a:srgbClr val="0F3332"/>
                </a:solidFill>
                <a:latin typeface="Lato Regular" pitchFamily="34" charset="0"/>
                <a:ea typeface="Lato Regular" pitchFamily="34" charset="-122"/>
                <a:cs typeface="Lato Regular" pitchFamily="34" charset="-120"/>
              </a:rPr>
              <a:t>Stanislavo</a:t>
            </a:r>
            <a:r>
              <a:rPr lang="en-GB" sz="1700" b="1" dirty="0">
                <a:solidFill>
                  <a:srgbClr val="0F3332"/>
                </a:solidFill>
                <a:latin typeface="Lato Regular" pitchFamily="34" charset="0"/>
                <a:ea typeface="Lato Regular" pitchFamily="34" charset="-122"/>
                <a:cs typeface="Lato Regular" pitchFamily="34" charset="-120"/>
              </a:rPr>
              <a:t> </a:t>
            </a:r>
            <a:r>
              <a:rPr lang="en-GB" sz="1700" b="1" dirty="0" err="1">
                <a:solidFill>
                  <a:srgbClr val="0F3332"/>
                </a:solidFill>
                <a:latin typeface="Lato Regular" pitchFamily="34" charset="0"/>
                <a:ea typeface="Lato Regular" pitchFamily="34" charset="-122"/>
                <a:cs typeface="Lato Regular" pitchFamily="34" charset="-120"/>
              </a:rPr>
              <a:t>Kostkos</a:t>
            </a:r>
            <a:r>
              <a:rPr lang="en-GB" sz="1700" b="1" dirty="0">
                <a:solidFill>
                  <a:srgbClr val="0F3332"/>
                </a:solidFill>
                <a:latin typeface="Lato Regular" pitchFamily="34" charset="0"/>
                <a:ea typeface="Lato Regular" pitchFamily="34" charset="-122"/>
                <a:cs typeface="Lato Regular" pitchFamily="34" charset="-120"/>
              </a:rPr>
              <a:t> </a:t>
            </a:r>
            <a:r>
              <a:rPr lang="en-GB" sz="1700" b="1" dirty="0" err="1">
                <a:solidFill>
                  <a:srgbClr val="0F3332"/>
                </a:solidFill>
                <a:latin typeface="Lato Regular" pitchFamily="34" charset="0"/>
                <a:ea typeface="Lato Regular" pitchFamily="34" charset="-122"/>
                <a:cs typeface="Lato Regular" pitchFamily="34" charset="-120"/>
              </a:rPr>
              <a:t>gimnazija</a:t>
            </a:r>
            <a:endParaRPr lang="lt-LT" sz="1700" b="1" dirty="0">
              <a:solidFill>
                <a:srgbClr val="0F3332"/>
              </a:solidFill>
              <a:latin typeface="Lato Regular" pitchFamily="34" charset="0"/>
              <a:ea typeface="Lato Regular" pitchFamily="34" charset="-122"/>
              <a:cs typeface="Lato Regular" pitchFamily="34" charset="-120"/>
            </a:endParaRPr>
          </a:p>
          <a:p>
            <a:pPr marL="457200" indent="-457200">
              <a:buAutoNum type="arabicPeriod"/>
            </a:pPr>
            <a:r>
              <a:rPr lang="lt-LT" sz="1700" dirty="0">
                <a:solidFill>
                  <a:srgbClr val="0F3332"/>
                </a:solidFill>
                <a:latin typeface="Lato Regular" pitchFamily="34" charset="0"/>
                <a:ea typeface="Lato Regular" pitchFamily="34" charset="-122"/>
                <a:cs typeface="Lato Regular" pitchFamily="34" charset="-120"/>
              </a:rPr>
              <a:t>Pirkimo objektas: </a:t>
            </a:r>
            <a:r>
              <a:rPr lang="lt-LT" sz="1700" b="1" dirty="0">
                <a:solidFill>
                  <a:srgbClr val="0F3332"/>
                </a:solidFill>
                <a:latin typeface="Lato Regular" pitchFamily="34" charset="0"/>
                <a:ea typeface="Lato Regular" pitchFamily="34" charset="-122"/>
                <a:cs typeface="Lato Regular" pitchFamily="34" charset="-120"/>
              </a:rPr>
              <a:t>Akmens anglis</a:t>
            </a:r>
          </a:p>
          <a:p>
            <a:pPr marL="457200" indent="-457200">
              <a:buAutoNum type="arabicPeriod"/>
            </a:pPr>
            <a:r>
              <a:rPr lang="lt-LT" sz="1700" dirty="0">
                <a:solidFill>
                  <a:srgbClr val="0F3332"/>
                </a:solidFill>
                <a:latin typeface="Lato Regular" pitchFamily="34" charset="0"/>
                <a:ea typeface="Lato Regular" pitchFamily="34" charset="-122"/>
                <a:cs typeface="Lato Regular" pitchFamily="34" charset="-120"/>
              </a:rPr>
              <a:t>Sutarties sudarymo data:</a:t>
            </a:r>
            <a:r>
              <a:rPr lang="en-GB" sz="1700" dirty="0">
                <a:solidFill>
                  <a:srgbClr val="0F3332"/>
                </a:solidFill>
                <a:latin typeface="Lato Regular" pitchFamily="34" charset="0"/>
                <a:ea typeface="Lato Regular" pitchFamily="34" charset="-122"/>
                <a:cs typeface="Lato Regular" pitchFamily="34" charset="-120"/>
              </a:rPr>
              <a:t> </a:t>
            </a:r>
            <a:r>
              <a:rPr lang="lt-LT" sz="1700" b="1" dirty="0">
                <a:solidFill>
                  <a:srgbClr val="0F3332"/>
                </a:solidFill>
                <a:latin typeface="Lato Regular" pitchFamily="34" charset="0"/>
                <a:ea typeface="Lato Regular" pitchFamily="34" charset="-122"/>
                <a:cs typeface="Lato Regular" pitchFamily="34" charset="-120"/>
              </a:rPr>
              <a:t>2023-11-14 (pirko ne per DPS)</a:t>
            </a:r>
            <a:endParaRPr lang="en-GB" sz="1700" b="1" dirty="0">
              <a:solidFill>
                <a:srgbClr val="0F3332"/>
              </a:solidFill>
              <a:latin typeface="Lato Regular" pitchFamily="34" charset="0"/>
              <a:ea typeface="Lato Regular" pitchFamily="34" charset="-122"/>
              <a:cs typeface="Lato Regular" pitchFamily="34" charset="-120"/>
            </a:endParaRPr>
          </a:p>
          <a:p>
            <a:pPr marL="457200" indent="-457200">
              <a:buAutoNum type="arabicPeriod"/>
            </a:pPr>
            <a:r>
              <a:rPr lang="en-GB" sz="1700" dirty="0" err="1">
                <a:solidFill>
                  <a:srgbClr val="0F3332"/>
                </a:solidFill>
                <a:latin typeface="Lato Regular" pitchFamily="34" charset="0"/>
                <a:ea typeface="Lato Regular" pitchFamily="34" charset="-122"/>
                <a:cs typeface="Lato Regular" pitchFamily="34" charset="-120"/>
              </a:rPr>
              <a:t>Sutarties</a:t>
            </a:r>
            <a:r>
              <a:rPr lang="en-GB" sz="1700" dirty="0">
                <a:solidFill>
                  <a:srgbClr val="0F3332"/>
                </a:solidFill>
                <a:latin typeface="Lato Regular" pitchFamily="34" charset="0"/>
                <a:ea typeface="Lato Regular" pitchFamily="34" charset="-122"/>
                <a:cs typeface="Lato Regular" pitchFamily="34" charset="-120"/>
              </a:rPr>
              <a:t> vert</a:t>
            </a:r>
            <a:r>
              <a:rPr lang="lt-LT" sz="1700" dirty="0">
                <a:solidFill>
                  <a:srgbClr val="0F3332"/>
                </a:solidFill>
                <a:latin typeface="Lato Regular" pitchFamily="34" charset="0"/>
                <a:ea typeface="Lato Regular" pitchFamily="34" charset="-122"/>
                <a:cs typeface="Lato Regular" pitchFamily="34" charset="-120"/>
              </a:rPr>
              <a:t>ė: </a:t>
            </a:r>
            <a:r>
              <a:rPr lang="en-GB" sz="1700" b="1" dirty="0">
                <a:solidFill>
                  <a:srgbClr val="0F3332"/>
                </a:solidFill>
                <a:latin typeface="Lato Regular" pitchFamily="34" charset="0"/>
                <a:ea typeface="Lato Regular" pitchFamily="34" charset="-122"/>
                <a:cs typeface="Lato Regular" pitchFamily="34" charset="-120"/>
              </a:rPr>
              <a:t>14 999 </a:t>
            </a:r>
            <a:r>
              <a:rPr lang="en-GB" sz="1700" b="1" dirty="0" err="1">
                <a:solidFill>
                  <a:srgbClr val="0F3332"/>
                </a:solidFill>
                <a:latin typeface="Lato Regular" pitchFamily="34" charset="0"/>
                <a:ea typeface="Lato Regular" pitchFamily="34" charset="-122"/>
                <a:cs typeface="Lato Regular" pitchFamily="34" charset="-120"/>
              </a:rPr>
              <a:t>Eur</a:t>
            </a:r>
            <a:endParaRPr lang="lt-LT" sz="1700" b="1" dirty="0">
              <a:solidFill>
                <a:srgbClr val="0F3332"/>
              </a:solidFill>
              <a:latin typeface="Lato Regular" pitchFamily="34" charset="0"/>
              <a:ea typeface="Lato Regular" pitchFamily="34" charset="-122"/>
              <a:cs typeface="Lato Regular" pitchFamily="34" charset="-120"/>
            </a:endParaRPr>
          </a:p>
          <a:p>
            <a:pPr marL="457200" indent="-457200">
              <a:buFontTx/>
              <a:buAutoNum type="arabicPeriod"/>
            </a:pPr>
            <a:r>
              <a:rPr lang="en-US" sz="1700" dirty="0">
                <a:solidFill>
                  <a:srgbClr val="0F3332"/>
                </a:solidFill>
                <a:latin typeface="Lato Regular" pitchFamily="34" charset="0"/>
                <a:ea typeface="Lato Regular" pitchFamily="34" charset="-122"/>
                <a:cs typeface="Lato Regular" pitchFamily="34" charset="-120"/>
              </a:rPr>
              <a:t>1 t </a:t>
            </a:r>
            <a:r>
              <a:rPr lang="lt-LT" sz="1700" dirty="0">
                <a:solidFill>
                  <a:srgbClr val="0F3332"/>
                </a:solidFill>
                <a:latin typeface="Lato Regular" pitchFamily="34" charset="0"/>
                <a:ea typeface="Lato Regular" pitchFamily="34" charset="-122"/>
                <a:cs typeface="Lato Regular" pitchFamily="34" charset="-120"/>
              </a:rPr>
              <a:t>įkainis: </a:t>
            </a:r>
            <a:r>
              <a:rPr lang="en-GB" sz="1700" b="1" dirty="0">
                <a:solidFill>
                  <a:srgbClr val="0F3332"/>
                </a:solidFill>
                <a:latin typeface="Lato Regular" pitchFamily="34" charset="0"/>
                <a:ea typeface="Lato Regular" pitchFamily="34" charset="-122"/>
                <a:cs typeface="Lato Regular" pitchFamily="34" charset="-120"/>
              </a:rPr>
              <a:t>486,22 </a:t>
            </a:r>
            <a:r>
              <a:rPr lang="en-GB" sz="1700" b="1" dirty="0" err="1">
                <a:solidFill>
                  <a:srgbClr val="0F3332"/>
                </a:solidFill>
                <a:latin typeface="Lato Regular" pitchFamily="34" charset="0"/>
                <a:ea typeface="Lato Regular" pitchFamily="34" charset="-122"/>
                <a:cs typeface="Lato Regular" pitchFamily="34" charset="-120"/>
              </a:rPr>
              <a:t>Eur</a:t>
            </a:r>
            <a:r>
              <a:rPr lang="en-GB" sz="1700" b="1" dirty="0">
                <a:solidFill>
                  <a:srgbClr val="0F3332"/>
                </a:solidFill>
                <a:latin typeface="Lato Regular" pitchFamily="34" charset="0"/>
                <a:ea typeface="Lato Regular" pitchFamily="34" charset="-122"/>
                <a:cs typeface="Lato Regular" pitchFamily="34" charset="-120"/>
              </a:rPr>
              <a:t> be PVM</a:t>
            </a:r>
            <a:endParaRPr lang="lt-LT" sz="1700" b="1" dirty="0">
              <a:solidFill>
                <a:srgbClr val="0F3332"/>
              </a:solidFill>
              <a:latin typeface="Lato Regular" pitchFamily="34" charset="0"/>
              <a:ea typeface="Lato Regular" pitchFamily="34" charset="-122"/>
              <a:cs typeface="Lato Regular" pitchFamily="34" charset="-120"/>
            </a:endParaRPr>
          </a:p>
          <a:p>
            <a:pPr marL="342900" indent="-342900" algn="ctr">
              <a:buAutoNum type="arabicPeriod"/>
            </a:pPr>
            <a:endParaRPr lang="en-US" sz="1700" dirty="0"/>
          </a:p>
        </p:txBody>
      </p:sp>
      <p:sp>
        <p:nvSpPr>
          <p:cNvPr id="8" name="Object 7"/>
          <p:cNvSpPr/>
          <p:nvPr/>
        </p:nvSpPr>
        <p:spPr>
          <a:xfrm>
            <a:off x="6094476" y="2538530"/>
            <a:ext cx="5618345" cy="1639093"/>
          </a:xfrm>
          <a:prstGeom prst="rect">
            <a:avLst/>
          </a:prstGeom>
          <a:noFill/>
        </p:spPr>
        <p:txBody>
          <a:bodyPr wrap="square" rtlCol="0" anchor="ctr">
            <a:normAutofit fontScale="92500" lnSpcReduction="20000"/>
          </a:bodyPr>
          <a:lstStyle/>
          <a:p>
            <a:pPr marL="457200" indent="-457200">
              <a:lnSpc>
                <a:spcPct val="120000"/>
              </a:lnSpc>
              <a:buAutoNum type="arabicPeriod"/>
            </a:pPr>
            <a:r>
              <a:rPr lang="en-GB" sz="1900" dirty="0" err="1">
                <a:solidFill>
                  <a:srgbClr val="0F3332"/>
                </a:solidFill>
                <a:latin typeface="Lato Regular" pitchFamily="34" charset="0"/>
                <a:ea typeface="Lato Regular" pitchFamily="34" charset="-122"/>
                <a:cs typeface="Lato Regular" pitchFamily="34" charset="-120"/>
              </a:rPr>
              <a:t>Perkan</a:t>
            </a:r>
            <a:r>
              <a:rPr lang="lt-LT" sz="1900" dirty="0" err="1">
                <a:solidFill>
                  <a:srgbClr val="0F3332"/>
                </a:solidFill>
                <a:latin typeface="Lato Regular" pitchFamily="34" charset="0"/>
                <a:ea typeface="Lato Regular" pitchFamily="34" charset="-122"/>
                <a:cs typeface="Lato Regular" pitchFamily="34" charset="-120"/>
              </a:rPr>
              <a:t>čioji</a:t>
            </a:r>
            <a:r>
              <a:rPr lang="lt-LT" sz="1900" dirty="0">
                <a:solidFill>
                  <a:srgbClr val="0F3332"/>
                </a:solidFill>
                <a:latin typeface="Lato Regular" pitchFamily="34" charset="0"/>
                <a:ea typeface="Lato Regular" pitchFamily="34" charset="-122"/>
                <a:cs typeface="Lato Regular" pitchFamily="34" charset="-120"/>
              </a:rPr>
              <a:t> </a:t>
            </a:r>
            <a:r>
              <a:rPr lang="lt-LT" sz="1900" dirty="0" err="1">
                <a:solidFill>
                  <a:srgbClr val="0F3332"/>
                </a:solidFill>
                <a:latin typeface="Lato Regular" pitchFamily="34" charset="0"/>
                <a:ea typeface="Lato Regular" pitchFamily="34" charset="-122"/>
                <a:cs typeface="Lato Regular" pitchFamily="34" charset="-120"/>
              </a:rPr>
              <a:t>organizacija:</a:t>
            </a:r>
            <a:r>
              <a:rPr lang="lt-LT" sz="1700" b="1" dirty="0" err="1">
                <a:solidFill>
                  <a:srgbClr val="0F3332"/>
                </a:solidFill>
                <a:latin typeface="Lato Regular" pitchFamily="34" charset="0"/>
                <a:ea typeface="Lato Regular" pitchFamily="34" charset="-122"/>
                <a:cs typeface="Lato Regular" pitchFamily="34" charset="-120"/>
                <a:hlinkClick r:id="rId7" tooltip="Rodyti tik šios perkančiosios organizacijos sutartis">
                  <a:extLst>
                    <a:ext uri="{A12FA001-AC4F-418D-AE19-62706E023703}">
                      <ahyp:hlinkClr xmlns:ahyp="http://schemas.microsoft.com/office/drawing/2018/hyperlinkcolor" val="tx"/>
                    </a:ext>
                  </a:extLst>
                </a:hlinkClick>
              </a:rPr>
              <a:t>Rudaminos</a:t>
            </a:r>
            <a:r>
              <a:rPr lang="lt-LT" sz="1700" b="1" dirty="0">
                <a:solidFill>
                  <a:srgbClr val="0F3332"/>
                </a:solidFill>
                <a:latin typeface="Lato Regular" pitchFamily="34" charset="0"/>
                <a:ea typeface="Lato Regular" pitchFamily="34" charset="-122"/>
                <a:cs typeface="Lato Regular" pitchFamily="34" charset="-120"/>
                <a:hlinkClick r:id="rId7" tooltip="Rodyti tik šios perkančiosios organizacijos sutartis">
                  <a:extLst>
                    <a:ext uri="{A12FA001-AC4F-418D-AE19-62706E023703}">
                      <ahyp:hlinkClr xmlns:ahyp="http://schemas.microsoft.com/office/drawing/2018/hyperlinkcolor" val="tx"/>
                    </a:ext>
                  </a:extLst>
                </a:hlinkClick>
              </a:rPr>
              <a:t> daugiafunkcinis kultūros centras</a:t>
            </a:r>
            <a:endParaRPr lang="lt-LT" sz="1700" b="1" dirty="0">
              <a:solidFill>
                <a:srgbClr val="0F3332"/>
              </a:solidFill>
              <a:latin typeface="Lato Regular" pitchFamily="34" charset="0"/>
              <a:ea typeface="Lato Regular" pitchFamily="34" charset="-122"/>
              <a:cs typeface="Lato Regular" pitchFamily="34" charset="-120"/>
            </a:endParaRPr>
          </a:p>
          <a:p>
            <a:pPr marL="457200" indent="-457200">
              <a:lnSpc>
                <a:spcPct val="110000"/>
              </a:lnSpc>
              <a:buFontTx/>
              <a:buAutoNum type="arabicPeriod"/>
            </a:pPr>
            <a:r>
              <a:rPr lang="lt-LT" sz="1900" dirty="0">
                <a:solidFill>
                  <a:srgbClr val="0F3332"/>
                </a:solidFill>
                <a:latin typeface="Lato Regular" pitchFamily="34" charset="0"/>
                <a:ea typeface="Lato Regular" pitchFamily="34" charset="-122"/>
                <a:cs typeface="Lato Regular" pitchFamily="34" charset="-120"/>
              </a:rPr>
              <a:t>Pirkimo objektas: </a:t>
            </a:r>
            <a:r>
              <a:rPr lang="lt-LT" sz="1900" b="1" dirty="0">
                <a:solidFill>
                  <a:srgbClr val="0F3332"/>
                </a:solidFill>
                <a:latin typeface="Lato Regular" pitchFamily="34" charset="0"/>
                <a:ea typeface="Lato Regular" pitchFamily="34" charset="-122"/>
                <a:cs typeface="Lato Regular" pitchFamily="34" charset="-120"/>
              </a:rPr>
              <a:t>Akmens anglis</a:t>
            </a:r>
          </a:p>
          <a:p>
            <a:pPr marL="457200" indent="-457200">
              <a:lnSpc>
                <a:spcPct val="110000"/>
              </a:lnSpc>
              <a:buAutoNum type="arabicPeriod"/>
            </a:pPr>
            <a:r>
              <a:rPr lang="lt-LT" sz="1900" dirty="0">
                <a:solidFill>
                  <a:srgbClr val="0F3332"/>
                </a:solidFill>
                <a:latin typeface="Lato Regular" pitchFamily="34" charset="0"/>
                <a:ea typeface="Lato Regular" pitchFamily="34" charset="-122"/>
                <a:cs typeface="Lato Regular" pitchFamily="34" charset="-120"/>
              </a:rPr>
              <a:t>Sutarties sudarymo data: </a:t>
            </a:r>
            <a:r>
              <a:rPr lang="lt-LT" sz="1900" b="1" dirty="0">
                <a:solidFill>
                  <a:srgbClr val="0F3332"/>
                </a:solidFill>
                <a:latin typeface="Lato Regular" pitchFamily="34" charset="0"/>
                <a:ea typeface="Lato Regular" pitchFamily="34" charset="-122"/>
                <a:cs typeface="Lato Regular" pitchFamily="34" charset="-120"/>
              </a:rPr>
              <a:t>2023-12-27</a:t>
            </a:r>
          </a:p>
          <a:p>
            <a:pPr marL="457200" indent="-457200">
              <a:lnSpc>
                <a:spcPct val="110000"/>
              </a:lnSpc>
              <a:buAutoNum type="arabicPeriod"/>
            </a:pPr>
            <a:r>
              <a:rPr lang="lt-LT" sz="1900" dirty="0">
                <a:solidFill>
                  <a:srgbClr val="0F3332"/>
                </a:solidFill>
                <a:latin typeface="Lato Regular" pitchFamily="34" charset="0"/>
                <a:ea typeface="Lato Regular" pitchFamily="34" charset="-122"/>
                <a:cs typeface="Lato Regular" pitchFamily="34" charset="-120"/>
              </a:rPr>
              <a:t>Sutarties vertė: </a:t>
            </a:r>
            <a:r>
              <a:rPr lang="lt-LT" sz="1900" b="1" dirty="0">
                <a:solidFill>
                  <a:srgbClr val="0F3332"/>
                </a:solidFill>
                <a:latin typeface="Lato Regular" pitchFamily="34" charset="0"/>
                <a:ea typeface="Lato Regular" pitchFamily="34" charset="-122"/>
                <a:cs typeface="Lato Regular" pitchFamily="34" charset="-120"/>
              </a:rPr>
              <a:t>4.640,05</a:t>
            </a:r>
            <a:r>
              <a:rPr lang="en-GB" sz="1900" b="1" dirty="0">
                <a:solidFill>
                  <a:srgbClr val="0F3332"/>
                </a:solidFill>
                <a:latin typeface="Lato Regular" pitchFamily="34" charset="0"/>
                <a:ea typeface="Lato Regular" pitchFamily="34" charset="-122"/>
                <a:cs typeface="Lato Regular" pitchFamily="34" charset="-120"/>
              </a:rPr>
              <a:t> </a:t>
            </a:r>
            <a:r>
              <a:rPr lang="en-GB" sz="1900" b="1" dirty="0" err="1">
                <a:solidFill>
                  <a:srgbClr val="0F3332"/>
                </a:solidFill>
                <a:latin typeface="Lato Regular" pitchFamily="34" charset="0"/>
                <a:ea typeface="Lato Regular" pitchFamily="34" charset="-122"/>
                <a:cs typeface="Lato Regular" pitchFamily="34" charset="-120"/>
              </a:rPr>
              <a:t>Eur</a:t>
            </a:r>
            <a:endParaRPr lang="lt-LT" sz="1900" b="1" dirty="0">
              <a:solidFill>
                <a:srgbClr val="0F3332"/>
              </a:solidFill>
              <a:latin typeface="Lato Regular" pitchFamily="34" charset="0"/>
              <a:ea typeface="Lato Regular" pitchFamily="34" charset="-122"/>
              <a:cs typeface="Lato Regular" pitchFamily="34" charset="-120"/>
            </a:endParaRPr>
          </a:p>
          <a:p>
            <a:pPr marL="457200" indent="-457200">
              <a:lnSpc>
                <a:spcPct val="110000"/>
              </a:lnSpc>
              <a:buAutoNum type="arabicPeriod"/>
            </a:pPr>
            <a:r>
              <a:rPr lang="en-US" sz="1900" dirty="0">
                <a:solidFill>
                  <a:srgbClr val="0F3332"/>
                </a:solidFill>
                <a:latin typeface="Lato Regular" pitchFamily="34" charset="0"/>
                <a:ea typeface="Lato Regular" pitchFamily="34" charset="-122"/>
                <a:cs typeface="Lato Regular" pitchFamily="34" charset="-120"/>
              </a:rPr>
              <a:t>1 t </a:t>
            </a:r>
            <a:r>
              <a:rPr lang="lt-LT" sz="1900" dirty="0">
                <a:solidFill>
                  <a:srgbClr val="0F3332"/>
                </a:solidFill>
                <a:latin typeface="Lato Regular" pitchFamily="34" charset="0"/>
                <a:ea typeface="Lato Regular" pitchFamily="34" charset="-122"/>
                <a:cs typeface="Lato Regular" pitchFamily="34" charset="-120"/>
              </a:rPr>
              <a:t>įkainis: </a:t>
            </a:r>
            <a:r>
              <a:rPr lang="en-GB" sz="1900" b="1" dirty="0">
                <a:solidFill>
                  <a:srgbClr val="0F3332"/>
                </a:solidFill>
                <a:latin typeface="Lato Regular" pitchFamily="34" charset="0"/>
                <a:ea typeface="Lato Regular" pitchFamily="34" charset="-122"/>
                <a:cs typeface="Lato Regular" pitchFamily="34" charset="-120"/>
              </a:rPr>
              <a:t>289,26 </a:t>
            </a:r>
            <a:r>
              <a:rPr lang="en-GB" sz="1900" b="1" dirty="0" err="1">
                <a:solidFill>
                  <a:srgbClr val="0F3332"/>
                </a:solidFill>
                <a:latin typeface="Lato Regular" pitchFamily="34" charset="0"/>
                <a:ea typeface="Lato Regular" pitchFamily="34" charset="-122"/>
                <a:cs typeface="Lato Regular" pitchFamily="34" charset="-120"/>
              </a:rPr>
              <a:t>Eur</a:t>
            </a:r>
            <a:r>
              <a:rPr lang="en-GB" sz="1900" b="1" dirty="0">
                <a:solidFill>
                  <a:srgbClr val="0F3332"/>
                </a:solidFill>
                <a:latin typeface="Lato Regular" pitchFamily="34" charset="0"/>
                <a:ea typeface="Lato Regular" pitchFamily="34" charset="-122"/>
                <a:cs typeface="Lato Regular" pitchFamily="34" charset="-120"/>
              </a:rPr>
              <a:t> be PVM</a:t>
            </a:r>
            <a:endParaRPr lang="en-US" sz="1900" b="1" dirty="0">
              <a:solidFill>
                <a:srgbClr val="0F3332"/>
              </a:solidFill>
              <a:latin typeface="Lato Regular" pitchFamily="34" charset="0"/>
              <a:ea typeface="Lato Regular" pitchFamily="34" charset="-122"/>
              <a:cs typeface="Lato Regular" pitchFamily="34" charset="-120"/>
            </a:endParaRPr>
          </a:p>
        </p:txBody>
      </p:sp>
      <p:sp>
        <p:nvSpPr>
          <p:cNvPr id="9" name="Object 8"/>
          <p:cNvSpPr/>
          <p:nvPr/>
        </p:nvSpPr>
        <p:spPr>
          <a:xfrm>
            <a:off x="476131" y="4177623"/>
            <a:ext cx="5618345" cy="2202532"/>
          </a:xfrm>
          <a:prstGeom prst="rect">
            <a:avLst/>
          </a:prstGeom>
          <a:noFill/>
        </p:spPr>
        <p:txBody>
          <a:bodyPr wrap="square" rtlCol="0" anchor="ctr">
            <a:normAutofit/>
          </a:bodyPr>
          <a:lstStyle/>
          <a:p>
            <a:pPr marL="457200" indent="-457200">
              <a:buAutoNum type="arabicPeriod"/>
            </a:pPr>
            <a:r>
              <a:rPr lang="en-GB" dirty="0" err="1">
                <a:solidFill>
                  <a:srgbClr val="0F3332"/>
                </a:solidFill>
                <a:latin typeface="Lato Regular" pitchFamily="34" charset="0"/>
                <a:ea typeface="Lato Regular" pitchFamily="34" charset="-122"/>
                <a:cs typeface="Lato Regular" pitchFamily="34" charset="-120"/>
              </a:rPr>
              <a:t>Perkan</a:t>
            </a:r>
            <a:r>
              <a:rPr lang="lt-LT" dirty="0" err="1">
                <a:solidFill>
                  <a:srgbClr val="0F3332"/>
                </a:solidFill>
                <a:latin typeface="Lato Regular" pitchFamily="34" charset="0"/>
                <a:ea typeface="Lato Regular" pitchFamily="34" charset="-122"/>
                <a:cs typeface="Lato Regular" pitchFamily="34" charset="-120"/>
              </a:rPr>
              <a:t>čioji</a:t>
            </a:r>
            <a:r>
              <a:rPr lang="lt-LT" dirty="0">
                <a:solidFill>
                  <a:srgbClr val="0F3332"/>
                </a:solidFill>
                <a:latin typeface="Lato Regular" pitchFamily="34" charset="0"/>
                <a:ea typeface="Lato Regular" pitchFamily="34" charset="-122"/>
                <a:cs typeface="Lato Regular" pitchFamily="34" charset="-120"/>
              </a:rPr>
              <a:t> organizacija:</a:t>
            </a:r>
            <a:r>
              <a:rPr lang="en-GB" dirty="0">
                <a:solidFill>
                  <a:srgbClr val="0F3332"/>
                </a:solidFill>
                <a:latin typeface="Lato Regular" pitchFamily="34" charset="0"/>
                <a:ea typeface="Lato Regular" pitchFamily="34" charset="-122"/>
                <a:cs typeface="Lato Regular" pitchFamily="34" charset="-120"/>
              </a:rPr>
              <a:t> </a:t>
            </a:r>
            <a:r>
              <a:rPr lang="lt-LT" b="1" dirty="0">
                <a:solidFill>
                  <a:srgbClr val="0F3332"/>
                </a:solidFill>
                <a:latin typeface="Lato Regular" pitchFamily="34" charset="0"/>
                <a:ea typeface="Lato Regular" pitchFamily="34" charset="-122"/>
                <a:cs typeface="Lato Regular" pitchFamily="34" charset="-120"/>
                <a:hlinkClick r:id="rId8" tooltip="Rodyti tik šios perkančiosios organizacijos sutartis">
                  <a:extLst>
                    <a:ext uri="{A12FA001-AC4F-418D-AE19-62706E023703}">
                      <ahyp:hlinkClr xmlns:ahyp="http://schemas.microsoft.com/office/drawing/2018/hyperlinkcolor" val="tx"/>
                    </a:ext>
                  </a:extLst>
                </a:hlinkClick>
              </a:rPr>
              <a:t>Vilniaus r. Kyviškių pagrindinė mokykla</a:t>
            </a:r>
            <a:endParaRPr lang="lt-LT" b="1" dirty="0">
              <a:solidFill>
                <a:srgbClr val="0F3332"/>
              </a:solidFill>
              <a:latin typeface="Lato Regular" pitchFamily="34" charset="0"/>
              <a:ea typeface="Lato Regular" pitchFamily="34" charset="-122"/>
              <a:cs typeface="Lato Regular" pitchFamily="34" charset="-120"/>
            </a:endParaRPr>
          </a:p>
          <a:p>
            <a:pPr marL="457200" indent="-457200">
              <a:buAutoNum type="arabicPeriod"/>
            </a:pPr>
            <a:r>
              <a:rPr lang="lt-LT" dirty="0">
                <a:solidFill>
                  <a:srgbClr val="0F3332"/>
                </a:solidFill>
                <a:latin typeface="Lato Regular" pitchFamily="34" charset="0"/>
                <a:ea typeface="Lato Regular" pitchFamily="34" charset="-122"/>
                <a:cs typeface="Lato Regular" pitchFamily="34" charset="-120"/>
              </a:rPr>
              <a:t>Pirkimo objektas:</a:t>
            </a:r>
            <a:r>
              <a:rPr lang="en-GB" dirty="0">
                <a:solidFill>
                  <a:srgbClr val="0F3332"/>
                </a:solidFill>
                <a:latin typeface="Lato Regular" pitchFamily="34" charset="0"/>
                <a:ea typeface="Lato Regular" pitchFamily="34" charset="-122"/>
                <a:cs typeface="Lato Regular" pitchFamily="34" charset="-120"/>
              </a:rPr>
              <a:t> </a:t>
            </a:r>
            <a:r>
              <a:rPr lang="en-GB" b="1" dirty="0" err="1">
                <a:solidFill>
                  <a:srgbClr val="0F3332"/>
                </a:solidFill>
                <a:latin typeface="Lato Regular" pitchFamily="34" charset="0"/>
                <a:ea typeface="Lato Regular" pitchFamily="34" charset="-122"/>
                <a:cs typeface="Lato Regular" pitchFamily="34" charset="-120"/>
              </a:rPr>
              <a:t>Medienos</a:t>
            </a:r>
            <a:r>
              <a:rPr lang="en-GB" b="1" dirty="0">
                <a:solidFill>
                  <a:srgbClr val="0F3332"/>
                </a:solidFill>
                <a:latin typeface="Lato Regular" pitchFamily="34" charset="0"/>
                <a:ea typeface="Lato Regular" pitchFamily="34" charset="-122"/>
                <a:cs typeface="Lato Regular" pitchFamily="34" charset="-120"/>
              </a:rPr>
              <a:t> </a:t>
            </a:r>
            <a:r>
              <a:rPr lang="en-GB" b="1" dirty="0" err="1">
                <a:solidFill>
                  <a:srgbClr val="0F3332"/>
                </a:solidFill>
                <a:latin typeface="Lato Regular" pitchFamily="34" charset="0"/>
                <a:ea typeface="Lato Regular" pitchFamily="34" charset="-122"/>
                <a:cs typeface="Lato Regular" pitchFamily="34" charset="-120"/>
              </a:rPr>
              <a:t>granul</a:t>
            </a:r>
            <a:r>
              <a:rPr lang="lt-LT" b="1" dirty="0">
                <a:solidFill>
                  <a:srgbClr val="0F3332"/>
                </a:solidFill>
                <a:latin typeface="Lato Regular" pitchFamily="34" charset="0"/>
                <a:ea typeface="Lato Regular" pitchFamily="34" charset="-122"/>
                <a:cs typeface="Lato Regular" pitchFamily="34" charset="-120"/>
              </a:rPr>
              <a:t>ės</a:t>
            </a:r>
          </a:p>
          <a:p>
            <a:pPr marL="457200" indent="-457200">
              <a:buAutoNum type="arabicPeriod"/>
            </a:pPr>
            <a:r>
              <a:rPr lang="lt-LT" dirty="0">
                <a:solidFill>
                  <a:srgbClr val="0F3332"/>
                </a:solidFill>
                <a:latin typeface="Lato Regular" pitchFamily="34" charset="0"/>
                <a:ea typeface="Lato Regular" pitchFamily="34" charset="-122"/>
                <a:cs typeface="Lato Regular" pitchFamily="34" charset="-120"/>
              </a:rPr>
              <a:t>Sutarties sudarymo data: </a:t>
            </a:r>
            <a:r>
              <a:rPr lang="en-GB" b="1" dirty="0">
                <a:solidFill>
                  <a:srgbClr val="0F3332"/>
                </a:solidFill>
                <a:latin typeface="Lato Regular" pitchFamily="34" charset="0"/>
                <a:ea typeface="Lato Regular" pitchFamily="34" charset="-122"/>
                <a:cs typeface="Lato Regular" pitchFamily="34" charset="-120"/>
              </a:rPr>
              <a:t>2</a:t>
            </a:r>
            <a:r>
              <a:rPr lang="lt-LT" b="1" dirty="0">
                <a:solidFill>
                  <a:srgbClr val="0F3332"/>
                </a:solidFill>
                <a:latin typeface="Lato Regular" pitchFamily="34" charset="0"/>
                <a:ea typeface="Lato Regular" pitchFamily="34" charset="-122"/>
                <a:cs typeface="Lato Regular" pitchFamily="34" charset="-120"/>
              </a:rPr>
              <a:t>023-10-11</a:t>
            </a:r>
          </a:p>
          <a:p>
            <a:pPr marL="457200" indent="-457200">
              <a:buAutoNum type="arabicPeriod"/>
            </a:pPr>
            <a:r>
              <a:rPr lang="en-GB" dirty="0" err="1">
                <a:solidFill>
                  <a:srgbClr val="0F3332"/>
                </a:solidFill>
                <a:latin typeface="Lato Regular" pitchFamily="34" charset="0"/>
                <a:ea typeface="Lato Regular" pitchFamily="34" charset="-122"/>
                <a:cs typeface="Lato Regular" pitchFamily="34" charset="-120"/>
              </a:rPr>
              <a:t>Sutarties</a:t>
            </a:r>
            <a:r>
              <a:rPr lang="lt-LT" dirty="0">
                <a:solidFill>
                  <a:srgbClr val="0F3332"/>
                </a:solidFill>
                <a:latin typeface="Lato Regular" pitchFamily="34" charset="0"/>
                <a:ea typeface="Lato Regular" pitchFamily="34" charset="-122"/>
                <a:cs typeface="Lato Regular" pitchFamily="34" charset="-120"/>
              </a:rPr>
              <a:t> vertė:</a:t>
            </a:r>
            <a:r>
              <a:rPr lang="en-GB" dirty="0">
                <a:solidFill>
                  <a:srgbClr val="0F3332"/>
                </a:solidFill>
                <a:latin typeface="Lato Regular" pitchFamily="34" charset="0"/>
                <a:ea typeface="Lato Regular" pitchFamily="34" charset="-122"/>
                <a:cs typeface="Lato Regular" pitchFamily="34" charset="-120"/>
              </a:rPr>
              <a:t> </a:t>
            </a:r>
            <a:r>
              <a:rPr lang="lt-LT" b="1" dirty="0">
                <a:solidFill>
                  <a:srgbClr val="0F3332"/>
                </a:solidFill>
                <a:latin typeface="Lato Regular" pitchFamily="34" charset="0"/>
                <a:ea typeface="Lato Regular" pitchFamily="34" charset="-122"/>
                <a:cs typeface="Lato Regular" pitchFamily="34" charset="-120"/>
              </a:rPr>
              <a:t>18.054,41</a:t>
            </a:r>
            <a:r>
              <a:rPr lang="en-GB" b="1" dirty="0">
                <a:solidFill>
                  <a:srgbClr val="0F3332"/>
                </a:solidFill>
                <a:latin typeface="Lato Regular" pitchFamily="34" charset="0"/>
                <a:ea typeface="Lato Regular" pitchFamily="34" charset="-122"/>
                <a:cs typeface="Lato Regular" pitchFamily="34" charset="-120"/>
              </a:rPr>
              <a:t> </a:t>
            </a:r>
            <a:r>
              <a:rPr lang="en-GB" b="1" dirty="0" err="1">
                <a:solidFill>
                  <a:srgbClr val="0F3332"/>
                </a:solidFill>
                <a:latin typeface="Lato Regular" pitchFamily="34" charset="0"/>
                <a:ea typeface="Lato Regular" pitchFamily="34" charset="-122"/>
                <a:cs typeface="Lato Regular" pitchFamily="34" charset="-120"/>
              </a:rPr>
              <a:t>Eur</a:t>
            </a:r>
            <a:endParaRPr lang="en-GB" b="1" dirty="0">
              <a:solidFill>
                <a:srgbClr val="0F3332"/>
              </a:solidFill>
              <a:latin typeface="Lato Regular" pitchFamily="34" charset="0"/>
              <a:ea typeface="Lato Regular" pitchFamily="34" charset="-122"/>
              <a:cs typeface="Lato Regular" pitchFamily="34" charset="-120"/>
            </a:endParaRPr>
          </a:p>
          <a:p>
            <a:pPr marL="457200" indent="-457200">
              <a:buAutoNum type="arabicPeriod"/>
            </a:pPr>
            <a:r>
              <a:rPr lang="en-US" dirty="0">
                <a:solidFill>
                  <a:srgbClr val="0F3332"/>
                </a:solidFill>
                <a:latin typeface="Lato Regular" pitchFamily="34" charset="0"/>
                <a:ea typeface="Lato Regular" pitchFamily="34" charset="-122"/>
                <a:cs typeface="Lato Regular" pitchFamily="34" charset="-120"/>
              </a:rPr>
              <a:t>1 t </a:t>
            </a:r>
            <a:r>
              <a:rPr lang="lt-LT" dirty="0">
                <a:solidFill>
                  <a:srgbClr val="0F3332"/>
                </a:solidFill>
                <a:latin typeface="Lato Regular" pitchFamily="34" charset="0"/>
                <a:ea typeface="Lato Regular" pitchFamily="34" charset="-122"/>
                <a:cs typeface="Lato Regular" pitchFamily="34" charset="-120"/>
              </a:rPr>
              <a:t>įkainis:</a:t>
            </a:r>
            <a:r>
              <a:rPr lang="en-GB" dirty="0">
                <a:solidFill>
                  <a:srgbClr val="0F3332"/>
                </a:solidFill>
                <a:latin typeface="Lato Regular" pitchFamily="34" charset="0"/>
                <a:ea typeface="Lato Regular" pitchFamily="34" charset="-122"/>
                <a:cs typeface="Lato Regular" pitchFamily="34" charset="-120"/>
              </a:rPr>
              <a:t> </a:t>
            </a:r>
            <a:r>
              <a:rPr lang="en-GB" b="1" dirty="0">
                <a:solidFill>
                  <a:srgbClr val="0F3332"/>
                </a:solidFill>
                <a:latin typeface="Lato Regular" pitchFamily="34" charset="0"/>
                <a:ea typeface="Lato Regular" pitchFamily="34" charset="-122"/>
                <a:cs typeface="Lato Regular" pitchFamily="34" charset="-120"/>
              </a:rPr>
              <a:t>347 </a:t>
            </a:r>
            <a:r>
              <a:rPr lang="en-GB" b="1" dirty="0" err="1">
                <a:solidFill>
                  <a:srgbClr val="0F3332"/>
                </a:solidFill>
                <a:latin typeface="Lato Regular" pitchFamily="34" charset="0"/>
                <a:ea typeface="Lato Regular" pitchFamily="34" charset="-122"/>
                <a:cs typeface="Lato Regular" pitchFamily="34" charset="-120"/>
              </a:rPr>
              <a:t>Eur</a:t>
            </a:r>
            <a:r>
              <a:rPr lang="en-GB" b="1" dirty="0">
                <a:solidFill>
                  <a:srgbClr val="0F3332"/>
                </a:solidFill>
                <a:latin typeface="Lato Regular" pitchFamily="34" charset="0"/>
                <a:ea typeface="Lato Regular" pitchFamily="34" charset="-122"/>
                <a:cs typeface="Lato Regular" pitchFamily="34" charset="-120"/>
              </a:rPr>
              <a:t> be PVM</a:t>
            </a:r>
            <a:endParaRPr lang="en-US" b="1" dirty="0">
              <a:solidFill>
                <a:srgbClr val="0F3332"/>
              </a:solidFill>
              <a:latin typeface="Lato Regular" pitchFamily="34" charset="0"/>
              <a:ea typeface="Lato Regular" pitchFamily="34" charset="-122"/>
              <a:cs typeface="Lato Regular" pitchFamily="34" charset="-120"/>
            </a:endParaRPr>
          </a:p>
        </p:txBody>
      </p:sp>
      <p:sp>
        <p:nvSpPr>
          <p:cNvPr id="10" name="Object 9"/>
          <p:cNvSpPr/>
          <p:nvPr/>
        </p:nvSpPr>
        <p:spPr>
          <a:xfrm>
            <a:off x="6094476" y="4177623"/>
            <a:ext cx="5618345" cy="2202532"/>
          </a:xfrm>
          <a:prstGeom prst="rect">
            <a:avLst/>
          </a:prstGeom>
          <a:noFill/>
        </p:spPr>
        <p:txBody>
          <a:bodyPr wrap="square" rtlCol="0" anchor="ctr">
            <a:normAutofit/>
          </a:bodyPr>
          <a:lstStyle/>
          <a:p>
            <a:pPr marL="457200" indent="-457200">
              <a:buFontTx/>
              <a:buAutoNum type="arabicPeriod"/>
            </a:pPr>
            <a:r>
              <a:rPr lang="en-GB" dirty="0" err="1">
                <a:solidFill>
                  <a:srgbClr val="0F3332"/>
                </a:solidFill>
                <a:latin typeface="Lato Regular" pitchFamily="34" charset="0"/>
                <a:ea typeface="Lato Regular" pitchFamily="34" charset="-122"/>
                <a:cs typeface="Lato Regular" pitchFamily="34" charset="-120"/>
              </a:rPr>
              <a:t>Perkan</a:t>
            </a:r>
            <a:r>
              <a:rPr lang="lt-LT" dirty="0" err="1">
                <a:solidFill>
                  <a:srgbClr val="0F3332"/>
                </a:solidFill>
                <a:latin typeface="Lato Regular" pitchFamily="34" charset="0"/>
                <a:ea typeface="Lato Regular" pitchFamily="34" charset="-122"/>
                <a:cs typeface="Lato Regular" pitchFamily="34" charset="-120"/>
              </a:rPr>
              <a:t>čioji</a:t>
            </a:r>
            <a:r>
              <a:rPr lang="lt-LT" dirty="0">
                <a:solidFill>
                  <a:srgbClr val="0F3332"/>
                </a:solidFill>
                <a:latin typeface="Lato Regular" pitchFamily="34" charset="0"/>
                <a:ea typeface="Lato Regular" pitchFamily="34" charset="-122"/>
                <a:cs typeface="Lato Regular" pitchFamily="34" charset="-120"/>
              </a:rPr>
              <a:t> organizacija:</a:t>
            </a:r>
            <a:r>
              <a:rPr lang="en-GB" dirty="0">
                <a:solidFill>
                  <a:srgbClr val="0F3332"/>
                </a:solidFill>
                <a:latin typeface="Lato Regular" pitchFamily="34" charset="0"/>
                <a:ea typeface="Lato Regular" pitchFamily="34" charset="-122"/>
                <a:cs typeface="Lato Regular" pitchFamily="34" charset="-120"/>
              </a:rPr>
              <a:t> </a:t>
            </a:r>
            <a:r>
              <a:rPr lang="lt-LT" b="1" dirty="0">
                <a:solidFill>
                  <a:srgbClr val="0F3332"/>
                </a:solidFill>
                <a:latin typeface="Lato Regular" pitchFamily="34" charset="0"/>
                <a:ea typeface="Lato Regular" pitchFamily="34" charset="-122"/>
                <a:cs typeface="Lato Regular" pitchFamily="34" charset="-120"/>
                <a:hlinkClick r:id="rId8" tooltip="Rodyti tik šios perkančiosios organizacijos sutartis">
                  <a:extLst>
                    <a:ext uri="{A12FA001-AC4F-418D-AE19-62706E023703}">
                      <ahyp:hlinkClr xmlns:ahyp="http://schemas.microsoft.com/office/drawing/2018/hyperlinkcolor" val="tx"/>
                    </a:ext>
                  </a:extLst>
                </a:hlinkClick>
              </a:rPr>
              <a:t>Vilniaus r. Kyviškių pagrindinė mokykla</a:t>
            </a:r>
            <a:endParaRPr lang="lt-LT" b="1" dirty="0">
              <a:solidFill>
                <a:srgbClr val="0F3332"/>
              </a:solidFill>
              <a:latin typeface="Lato Regular" pitchFamily="34" charset="0"/>
              <a:ea typeface="Lato Regular" pitchFamily="34" charset="-122"/>
              <a:cs typeface="Lato Regular" pitchFamily="34" charset="-120"/>
            </a:endParaRPr>
          </a:p>
          <a:p>
            <a:pPr marL="342900" indent="-342900">
              <a:buFontTx/>
              <a:buAutoNum type="arabicPeriod"/>
            </a:pPr>
            <a:r>
              <a:rPr lang="lt-LT" dirty="0">
                <a:solidFill>
                  <a:srgbClr val="0F3332"/>
                </a:solidFill>
                <a:latin typeface="Lato Regular" pitchFamily="34" charset="0"/>
                <a:ea typeface="Lato Regular" pitchFamily="34" charset="-122"/>
                <a:cs typeface="Lato Regular" pitchFamily="34" charset="-120"/>
              </a:rPr>
              <a:t>Pirkimo objektas:</a:t>
            </a:r>
            <a:r>
              <a:rPr lang="en-GB" dirty="0">
                <a:solidFill>
                  <a:srgbClr val="0F3332"/>
                </a:solidFill>
                <a:latin typeface="Lato Regular" pitchFamily="34" charset="0"/>
                <a:ea typeface="Lato Regular" pitchFamily="34" charset="-122"/>
                <a:cs typeface="Lato Regular" pitchFamily="34" charset="-120"/>
              </a:rPr>
              <a:t> </a:t>
            </a:r>
            <a:r>
              <a:rPr lang="en-GB" b="1" dirty="0" err="1">
                <a:solidFill>
                  <a:srgbClr val="0F3332"/>
                </a:solidFill>
                <a:latin typeface="Lato Regular" pitchFamily="34" charset="0"/>
                <a:ea typeface="Lato Regular" pitchFamily="34" charset="-122"/>
                <a:cs typeface="Lato Regular" pitchFamily="34" charset="-120"/>
              </a:rPr>
              <a:t>Medienos</a:t>
            </a:r>
            <a:r>
              <a:rPr lang="en-GB" b="1" dirty="0">
                <a:solidFill>
                  <a:srgbClr val="0F3332"/>
                </a:solidFill>
                <a:latin typeface="Lato Regular" pitchFamily="34" charset="0"/>
                <a:ea typeface="Lato Regular" pitchFamily="34" charset="-122"/>
                <a:cs typeface="Lato Regular" pitchFamily="34" charset="-120"/>
              </a:rPr>
              <a:t> </a:t>
            </a:r>
            <a:r>
              <a:rPr lang="en-GB" b="1" dirty="0" err="1">
                <a:solidFill>
                  <a:srgbClr val="0F3332"/>
                </a:solidFill>
                <a:latin typeface="Lato Regular" pitchFamily="34" charset="0"/>
                <a:ea typeface="Lato Regular" pitchFamily="34" charset="-122"/>
                <a:cs typeface="Lato Regular" pitchFamily="34" charset="-120"/>
              </a:rPr>
              <a:t>granul</a:t>
            </a:r>
            <a:r>
              <a:rPr lang="lt-LT" b="1" dirty="0">
                <a:solidFill>
                  <a:srgbClr val="0F3332"/>
                </a:solidFill>
                <a:latin typeface="Lato Regular" pitchFamily="34" charset="0"/>
                <a:ea typeface="Lato Regular" pitchFamily="34" charset="-122"/>
                <a:cs typeface="Lato Regular" pitchFamily="34" charset="-120"/>
              </a:rPr>
              <a:t>ės</a:t>
            </a:r>
          </a:p>
          <a:p>
            <a:pPr marL="342900" indent="-342900">
              <a:buAutoNum type="arabicPeriod"/>
            </a:pPr>
            <a:r>
              <a:rPr lang="lt-LT" dirty="0">
                <a:solidFill>
                  <a:srgbClr val="0F3332"/>
                </a:solidFill>
                <a:latin typeface="Lato Regular" pitchFamily="34" charset="0"/>
                <a:ea typeface="Lato Regular" pitchFamily="34" charset="-122"/>
                <a:cs typeface="Lato Regular" pitchFamily="34" charset="-120"/>
              </a:rPr>
              <a:t>Sutarties sudarymo data: </a:t>
            </a:r>
            <a:r>
              <a:rPr lang="en-GB" b="1" dirty="0">
                <a:solidFill>
                  <a:srgbClr val="0F3332"/>
                </a:solidFill>
                <a:latin typeface="Lato Regular" pitchFamily="34" charset="0"/>
                <a:ea typeface="Lato Regular" pitchFamily="34" charset="-122"/>
                <a:cs typeface="Lato Regular" pitchFamily="34" charset="-120"/>
              </a:rPr>
              <a:t>2023-12-31</a:t>
            </a:r>
            <a:endParaRPr lang="lt-LT" b="1" dirty="0">
              <a:solidFill>
                <a:srgbClr val="0F3332"/>
              </a:solidFill>
              <a:latin typeface="Lato Regular" pitchFamily="34" charset="0"/>
              <a:ea typeface="Lato Regular" pitchFamily="34" charset="-122"/>
              <a:cs typeface="Lato Regular" pitchFamily="34" charset="-120"/>
            </a:endParaRPr>
          </a:p>
          <a:p>
            <a:pPr marL="342900" indent="-342900">
              <a:buAutoNum type="arabicPeriod"/>
            </a:pPr>
            <a:r>
              <a:rPr lang="lt-LT" dirty="0">
                <a:solidFill>
                  <a:srgbClr val="0F3332"/>
                </a:solidFill>
                <a:latin typeface="Lato Regular" pitchFamily="34" charset="0"/>
                <a:ea typeface="Lato Regular" pitchFamily="34" charset="-122"/>
                <a:cs typeface="Lato Regular" pitchFamily="34" charset="-120"/>
              </a:rPr>
              <a:t>Sutarties vertė: </a:t>
            </a:r>
            <a:r>
              <a:rPr lang="lt-LT" b="1" dirty="0">
                <a:solidFill>
                  <a:srgbClr val="0F3332"/>
                </a:solidFill>
                <a:latin typeface="Lato Regular" pitchFamily="34" charset="0"/>
                <a:ea typeface="Lato Regular" pitchFamily="34" charset="-122"/>
                <a:cs typeface="Lato Regular" pitchFamily="34" charset="-120"/>
              </a:rPr>
              <a:t>8775.16</a:t>
            </a:r>
          </a:p>
          <a:p>
            <a:pPr marL="342900" indent="-342900">
              <a:buAutoNum type="arabicPeriod"/>
            </a:pPr>
            <a:r>
              <a:rPr lang="en-US" dirty="0">
                <a:solidFill>
                  <a:srgbClr val="0F3332"/>
                </a:solidFill>
                <a:latin typeface="Lato Regular" pitchFamily="34" charset="0"/>
                <a:ea typeface="Lato Regular" pitchFamily="34" charset="-122"/>
                <a:cs typeface="Lato Regular" pitchFamily="34" charset="-120"/>
              </a:rPr>
              <a:t>1 t </a:t>
            </a:r>
            <a:r>
              <a:rPr lang="lt-LT" dirty="0">
                <a:solidFill>
                  <a:srgbClr val="0F3332"/>
                </a:solidFill>
                <a:latin typeface="Lato Regular" pitchFamily="34" charset="0"/>
                <a:ea typeface="Lato Regular" pitchFamily="34" charset="-122"/>
                <a:cs typeface="Lato Regular" pitchFamily="34" charset="-120"/>
              </a:rPr>
              <a:t>įkainis:</a:t>
            </a:r>
            <a:r>
              <a:rPr lang="en-GB" dirty="0">
                <a:solidFill>
                  <a:srgbClr val="0F3332"/>
                </a:solidFill>
                <a:latin typeface="Lato Regular" pitchFamily="34" charset="0"/>
                <a:ea typeface="Lato Regular" pitchFamily="34" charset="-122"/>
                <a:cs typeface="Lato Regular" pitchFamily="34" charset="-120"/>
              </a:rPr>
              <a:t> </a:t>
            </a:r>
            <a:r>
              <a:rPr lang="en-GB" b="1" dirty="0">
                <a:solidFill>
                  <a:srgbClr val="0F3332"/>
                </a:solidFill>
                <a:latin typeface="Lato Regular" pitchFamily="34" charset="0"/>
                <a:ea typeface="Lato Regular" pitchFamily="34" charset="-122"/>
                <a:cs typeface="Lato Regular" pitchFamily="34" charset="-120"/>
              </a:rPr>
              <a:t>213,30 </a:t>
            </a:r>
            <a:r>
              <a:rPr lang="en-GB" b="1" dirty="0" err="1">
                <a:solidFill>
                  <a:srgbClr val="0F3332"/>
                </a:solidFill>
                <a:latin typeface="Lato Regular" pitchFamily="34" charset="0"/>
                <a:ea typeface="Lato Regular" pitchFamily="34" charset="-122"/>
                <a:cs typeface="Lato Regular" pitchFamily="34" charset="-120"/>
              </a:rPr>
              <a:t>Eur</a:t>
            </a:r>
            <a:r>
              <a:rPr lang="en-GB" b="1" dirty="0">
                <a:solidFill>
                  <a:srgbClr val="0F3332"/>
                </a:solidFill>
                <a:latin typeface="Lato Regular" pitchFamily="34" charset="0"/>
                <a:ea typeface="Lato Regular" pitchFamily="34" charset="-122"/>
                <a:cs typeface="Lato Regular" pitchFamily="34" charset="-120"/>
              </a:rPr>
              <a:t> be PVM</a:t>
            </a:r>
            <a:endParaRPr lang="en-US" b="1" dirty="0">
              <a:solidFill>
                <a:srgbClr val="0F3332"/>
              </a:solidFill>
              <a:latin typeface="Lato Regular" pitchFamily="34" charset="0"/>
              <a:ea typeface="Lato Regular" pitchFamily="34" charset="-122"/>
              <a:cs typeface="Lato Regular" pitchFamily="34" charset="-120"/>
            </a:endParaRPr>
          </a:p>
        </p:txBody>
      </p:sp>
      <p:sp>
        <p:nvSpPr>
          <p:cNvPr id="13" name="TextBox 12">
            <a:extLst>
              <a:ext uri="{FF2B5EF4-FFF2-40B4-BE49-F238E27FC236}">
                <a16:creationId xmlns:a16="http://schemas.microsoft.com/office/drawing/2014/main" id="{9DCD72B7-FB45-B114-4022-724F555546A2}"/>
              </a:ext>
            </a:extLst>
          </p:cNvPr>
          <p:cNvSpPr txBox="1"/>
          <p:nvPr/>
        </p:nvSpPr>
        <p:spPr>
          <a:xfrm rot="20789896">
            <a:off x="6886010" y="2960775"/>
            <a:ext cx="3185487" cy="646331"/>
          </a:xfrm>
          <a:prstGeom prst="rect">
            <a:avLst/>
          </a:prstGeom>
          <a:noFill/>
        </p:spPr>
        <p:txBody>
          <a:bodyPr wrap="none" rtlCol="0">
            <a:spAutoFit/>
          </a:bodyPr>
          <a:lstStyle/>
          <a:p>
            <a:r>
              <a:rPr lang="en-GB" sz="3600" b="1" dirty="0">
                <a:solidFill>
                  <a:srgbClr val="FF3300"/>
                </a:solidFill>
                <a:effectLst>
                  <a:outerShdw blurRad="38100" dist="38100" dir="2700000" algn="tl">
                    <a:srgbClr val="000000">
                      <a:alpha val="43137"/>
                    </a:srgbClr>
                  </a:outerShdw>
                </a:effectLst>
              </a:rPr>
              <a:t>40 % </a:t>
            </a:r>
            <a:r>
              <a:rPr lang="en-GB" sz="3600" b="1" dirty="0" err="1">
                <a:solidFill>
                  <a:srgbClr val="FF3300"/>
                </a:solidFill>
                <a:effectLst>
                  <a:outerShdw blurRad="38100" dist="38100" dir="2700000" algn="tl">
                    <a:srgbClr val="000000">
                      <a:alpha val="43137"/>
                    </a:srgbClr>
                  </a:outerShdw>
                </a:effectLst>
              </a:rPr>
              <a:t>pigiau</a:t>
            </a:r>
            <a:r>
              <a:rPr lang="en-GB" sz="3600" b="1" dirty="0">
                <a:solidFill>
                  <a:srgbClr val="FF3300"/>
                </a:solidFill>
                <a:effectLst>
                  <a:outerShdw blurRad="38100" dist="38100" dir="2700000" algn="tl">
                    <a:srgbClr val="000000">
                      <a:alpha val="43137"/>
                    </a:srgbClr>
                  </a:outerShdw>
                </a:effectLst>
              </a:rPr>
              <a:t>!!!</a:t>
            </a:r>
            <a:endParaRPr lang="lt-LT" sz="3600" b="1" dirty="0">
              <a:solidFill>
                <a:srgbClr val="FF3300"/>
              </a:solidFill>
              <a:effectLst>
                <a:outerShdw blurRad="38100" dist="38100" dir="2700000" algn="tl">
                  <a:srgbClr val="000000">
                    <a:alpha val="43137"/>
                  </a:srgbClr>
                </a:outerShdw>
              </a:effectLst>
            </a:endParaRPr>
          </a:p>
        </p:txBody>
      </p:sp>
      <p:sp>
        <p:nvSpPr>
          <p:cNvPr id="14" name="TextBox 13">
            <a:extLst>
              <a:ext uri="{FF2B5EF4-FFF2-40B4-BE49-F238E27FC236}">
                <a16:creationId xmlns:a16="http://schemas.microsoft.com/office/drawing/2014/main" id="{1DF98DEC-451A-8D3E-8CE1-4E9847DB185D}"/>
              </a:ext>
            </a:extLst>
          </p:cNvPr>
          <p:cNvSpPr txBox="1"/>
          <p:nvPr/>
        </p:nvSpPr>
        <p:spPr>
          <a:xfrm rot="20789896">
            <a:off x="7310906" y="4955723"/>
            <a:ext cx="3185487" cy="646331"/>
          </a:xfrm>
          <a:prstGeom prst="rect">
            <a:avLst/>
          </a:prstGeom>
          <a:noFill/>
        </p:spPr>
        <p:txBody>
          <a:bodyPr wrap="none" rtlCol="0">
            <a:spAutoFit/>
          </a:bodyPr>
          <a:lstStyle/>
          <a:p>
            <a:r>
              <a:rPr lang="en-GB" sz="3600" b="1" dirty="0">
                <a:solidFill>
                  <a:srgbClr val="FF3300"/>
                </a:solidFill>
                <a:effectLst>
                  <a:outerShdw blurRad="38100" dist="38100" dir="2700000" algn="tl">
                    <a:srgbClr val="000000">
                      <a:alpha val="43137"/>
                    </a:srgbClr>
                  </a:outerShdw>
                </a:effectLst>
              </a:rPr>
              <a:t>38 % </a:t>
            </a:r>
            <a:r>
              <a:rPr lang="en-GB" sz="3600" b="1" dirty="0" err="1">
                <a:solidFill>
                  <a:srgbClr val="FF3300"/>
                </a:solidFill>
                <a:effectLst>
                  <a:outerShdw blurRad="38100" dist="38100" dir="2700000" algn="tl">
                    <a:srgbClr val="000000">
                      <a:alpha val="43137"/>
                    </a:srgbClr>
                  </a:outerShdw>
                </a:effectLst>
              </a:rPr>
              <a:t>pigiau</a:t>
            </a:r>
            <a:r>
              <a:rPr lang="en-GB" sz="3600" b="1" dirty="0">
                <a:solidFill>
                  <a:srgbClr val="FF3300"/>
                </a:solidFill>
                <a:effectLst>
                  <a:outerShdw blurRad="38100" dist="38100" dir="2700000" algn="tl">
                    <a:srgbClr val="000000">
                      <a:alpha val="43137"/>
                    </a:srgbClr>
                  </a:outerShdw>
                </a:effectLst>
              </a:rPr>
              <a:t>!!!</a:t>
            </a:r>
            <a:endParaRPr lang="lt-LT" sz="3600" b="1" dirty="0">
              <a:solidFill>
                <a:srgbClr val="FF33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name="Slide 23">
    <p:bg>
      <p:bgPr>
        <a:solidFill>
          <a:srgbClr val="FFFFFF"/>
        </a:solidFill>
        <a:effectLst/>
      </p:bgPr>
    </p:bg>
    <p:spTree>
      <p:nvGrpSpPr>
        <p:cNvPr id="1" name=""/>
        <p:cNvGrpSpPr/>
        <p:nvPr/>
      </p:nvGrpSpPr>
      <p:grpSpPr>
        <a:xfrm>
          <a:off x="0" y="0"/>
          <a:ext cx="0" cy="0"/>
          <a:chOff x="0" y="0"/>
          <a:chExt cx="0" cy="0"/>
        </a:xfrm>
      </p:grpSpPr>
      <p:sp>
        <p:nvSpPr>
          <p:cNvPr id="2" name="Object 1"/>
          <p:cNvSpPr/>
          <p:nvPr/>
        </p:nvSpPr>
        <p:spPr>
          <a:xfrm>
            <a:off x="0" y="0"/>
            <a:ext cx="6103999" cy="6865808"/>
          </a:xfrm>
          <a:prstGeom prst="rect">
            <a:avLst/>
          </a:prstGeom>
          <a:solidFill>
            <a:srgbClr val="F1B434"/>
          </a:solidFill>
        </p:spPr>
        <p:txBody>
          <a:bodyPr/>
          <a:lstStyle/>
          <a:p>
            <a:endParaRPr lang="lt-LT"/>
          </a:p>
        </p:txBody>
      </p:sp>
      <p:pic>
        <p:nvPicPr>
          <p:cNvPr id="3" name="Object 2" descr="preencoded.png"/>
          <p:cNvPicPr>
            <a:picLocks noChangeAspect="1"/>
          </p:cNvPicPr>
          <p:nvPr/>
        </p:nvPicPr>
        <p:blipFill>
          <a:blip r:embed="rId3"/>
          <a:srcRect l="3482" t="-35136" r="3482" b="-35136"/>
          <a:stretch/>
        </p:blipFill>
        <p:spPr>
          <a:xfrm>
            <a:off x="0" y="0"/>
            <a:ext cx="6103999" cy="6865808"/>
          </a:xfrm>
          <a:prstGeom prst="rect">
            <a:avLst/>
          </a:prstGeom>
        </p:spPr>
      </p:pic>
      <p:sp>
        <p:nvSpPr>
          <p:cNvPr id="4" name="Object 3"/>
          <p:cNvSpPr/>
          <p:nvPr/>
        </p:nvSpPr>
        <p:spPr>
          <a:xfrm>
            <a:off x="6094476" y="0"/>
            <a:ext cx="6103999" cy="6865808"/>
          </a:xfrm>
          <a:prstGeom prst="rect">
            <a:avLst/>
          </a:prstGeom>
          <a:solidFill>
            <a:srgbClr val="F1B434"/>
          </a:solidFill>
        </p:spPr>
        <p:txBody>
          <a:bodyPr/>
          <a:lstStyle/>
          <a:p>
            <a:endParaRPr lang="lt-LT" dirty="0"/>
          </a:p>
          <a:p>
            <a:endParaRPr lang="lt-LT" dirty="0"/>
          </a:p>
          <a:p>
            <a:endParaRPr lang="lt-LT" dirty="0"/>
          </a:p>
          <a:p>
            <a:endParaRPr lang="lt-LT" dirty="0"/>
          </a:p>
          <a:p>
            <a:endParaRPr lang="lt-LT" dirty="0"/>
          </a:p>
          <a:p>
            <a:endParaRPr lang="lt-LT" dirty="0"/>
          </a:p>
          <a:p>
            <a:endParaRPr lang="lt-LT" dirty="0"/>
          </a:p>
          <a:p>
            <a:endParaRPr lang="lt-LT" dirty="0"/>
          </a:p>
          <a:p>
            <a:endParaRPr lang="lt-LT" dirty="0"/>
          </a:p>
          <a:p>
            <a:r>
              <a:rPr lang="lt-LT" dirty="0"/>
              <a:t>        </a:t>
            </a:r>
            <a:r>
              <a:rPr lang="lt-LT" sz="3200" dirty="0"/>
              <a:t>Argumentus galima ginčyti. 	Skaičius – sunkiau.</a:t>
            </a:r>
          </a:p>
        </p:txBody>
      </p:sp>
      <p:sp>
        <p:nvSpPr>
          <p:cNvPr id="5" name="Object 4"/>
          <p:cNvSpPr/>
          <p:nvPr/>
        </p:nvSpPr>
        <p:spPr>
          <a:xfrm>
            <a:off x="8617494" y="3232929"/>
            <a:ext cx="1057963" cy="405604"/>
          </a:xfrm>
          <a:prstGeom prst="rect">
            <a:avLst/>
          </a:prstGeom>
          <a:noFill/>
        </p:spPr>
        <p:txBody>
          <a:bodyPr wrap="square" lIns="0" tIns="0" rIns="0" bIns="0" rtlCol="0" anchor="t"/>
          <a:lstStyle/>
          <a:p>
            <a:pPr algn="ctr">
              <a:lnSpc>
                <a:spcPts val="3195"/>
              </a:lnSpc>
              <a:buNone/>
            </a:pPr>
            <a:endParaRPr lang="en-US" dirty="0"/>
          </a:p>
        </p:txBody>
      </p:sp>
      <p:sp>
        <p:nvSpPr>
          <p:cNvPr id="6" name="Object 3">
            <a:extLst>
              <a:ext uri="{FF2B5EF4-FFF2-40B4-BE49-F238E27FC236}">
                <a16:creationId xmlns:a16="http://schemas.microsoft.com/office/drawing/2014/main" id="{5401F688-96C8-2830-DEA7-37CC4C68A5ED}"/>
              </a:ext>
            </a:extLst>
          </p:cNvPr>
          <p:cNvSpPr/>
          <p:nvPr/>
        </p:nvSpPr>
        <p:spPr>
          <a:xfrm>
            <a:off x="3448958" y="4142472"/>
            <a:ext cx="10880683" cy="456292"/>
          </a:xfrm>
          <a:prstGeom prst="rect">
            <a:avLst/>
          </a:prstGeom>
          <a:noFill/>
        </p:spPr>
        <p:txBody>
          <a:bodyPr wrap="square" lIns="0" tIns="0" rIns="0" bIns="0" rtlCol="0" anchor="t"/>
          <a:lstStyle/>
          <a:p>
            <a:pPr algn="ctr">
              <a:lnSpc>
                <a:spcPts val="3594"/>
              </a:lnSpc>
              <a:buNone/>
            </a:pPr>
            <a:r>
              <a:rPr lang="en-US" sz="3375" b="1" dirty="0" err="1">
                <a:solidFill>
                  <a:srgbClr val="FFFFFF"/>
                </a:solidFill>
                <a:latin typeface="Roboto" pitchFamily="34" charset="0"/>
                <a:ea typeface="Roboto" pitchFamily="34" charset="-122"/>
                <a:cs typeface="Roboto" pitchFamily="34" charset="-120"/>
              </a:rPr>
              <a:t>Ačiū</a:t>
            </a:r>
            <a:r>
              <a:rPr lang="en-US" sz="3375" b="1" dirty="0">
                <a:solidFill>
                  <a:srgbClr val="FFFFFF"/>
                </a:solidFill>
                <a:latin typeface="Roboto" pitchFamily="34" charset="0"/>
                <a:ea typeface="Roboto" pitchFamily="34" charset="-122"/>
                <a:cs typeface="Roboto" pitchFamily="34" charset="-120"/>
              </a:rPr>
              <a:t> </a:t>
            </a:r>
            <a:r>
              <a:rPr lang="en-US" sz="3375" b="1" dirty="0" err="1">
                <a:solidFill>
                  <a:srgbClr val="FFFFFF"/>
                </a:solidFill>
                <a:latin typeface="Roboto" pitchFamily="34" charset="0"/>
                <a:ea typeface="Roboto" pitchFamily="34" charset="-122"/>
                <a:cs typeface="Roboto" pitchFamily="34" charset="-120"/>
              </a:rPr>
              <a:t>už</a:t>
            </a:r>
            <a:r>
              <a:rPr lang="en-US" sz="3375" b="1" dirty="0">
                <a:solidFill>
                  <a:srgbClr val="FFFFFF"/>
                </a:solidFill>
                <a:latin typeface="Roboto" pitchFamily="34" charset="0"/>
                <a:ea typeface="Roboto" pitchFamily="34" charset="-122"/>
                <a:cs typeface="Roboto" pitchFamily="34" charset="-120"/>
              </a:rPr>
              <a:t> </a:t>
            </a:r>
            <a:r>
              <a:rPr lang="en-US" sz="3375" b="1" dirty="0" err="1">
                <a:solidFill>
                  <a:srgbClr val="FFFFFF"/>
                </a:solidFill>
                <a:latin typeface="Roboto" pitchFamily="34" charset="0"/>
                <a:ea typeface="Roboto" pitchFamily="34" charset="-122"/>
                <a:cs typeface="Roboto" pitchFamily="34" charset="-120"/>
              </a:rPr>
              <a:t>dėmesį</a:t>
            </a:r>
            <a:r>
              <a:rPr lang="en-US" sz="3375" b="1" dirty="0">
                <a:solidFill>
                  <a:srgbClr val="FFFFFF"/>
                </a:solidFill>
                <a:latin typeface="Roboto" pitchFamily="34" charset="0"/>
                <a:ea typeface="Roboto" pitchFamily="34" charset="-122"/>
                <a:cs typeface="Roboto" pitchFamily="34" charset="-120"/>
              </a:rPr>
              <a:t>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730CBDFF-ECCE-AA28-E3C8-659EC0080248}"/>
            </a:ext>
          </a:extLst>
        </p:cNvPr>
        <p:cNvGrpSpPr/>
        <p:nvPr/>
      </p:nvGrpSpPr>
      <p:grpSpPr>
        <a:xfrm>
          <a:off x="0" y="0"/>
          <a:ext cx="0" cy="0"/>
          <a:chOff x="0" y="0"/>
          <a:chExt cx="0" cy="0"/>
        </a:xfrm>
      </p:grpSpPr>
      <p:sp>
        <p:nvSpPr>
          <p:cNvPr id="2" name="Object 1">
            <a:extLst>
              <a:ext uri="{FF2B5EF4-FFF2-40B4-BE49-F238E27FC236}">
                <a16:creationId xmlns:a16="http://schemas.microsoft.com/office/drawing/2014/main" id="{E81EA056-53BD-60ED-BE76-3F24A6BACE60}"/>
              </a:ext>
            </a:extLst>
          </p:cNvPr>
          <p:cNvSpPr/>
          <p:nvPr/>
        </p:nvSpPr>
        <p:spPr>
          <a:xfrm>
            <a:off x="-574" y="0"/>
            <a:ext cx="12188955" cy="1228418"/>
          </a:xfrm>
          <a:prstGeom prst="rect">
            <a:avLst/>
          </a:prstGeom>
          <a:solidFill>
            <a:srgbClr val="F1B434"/>
          </a:solidFill>
        </p:spPr>
        <p:txBody>
          <a:bodyPr/>
          <a:lstStyle/>
          <a:p>
            <a:endParaRPr lang="lt-LT"/>
          </a:p>
        </p:txBody>
      </p:sp>
      <p:sp>
        <p:nvSpPr>
          <p:cNvPr id="3" name="Object 2">
            <a:extLst>
              <a:ext uri="{FF2B5EF4-FFF2-40B4-BE49-F238E27FC236}">
                <a16:creationId xmlns:a16="http://schemas.microsoft.com/office/drawing/2014/main" id="{D3189AAF-FC2E-D3F0-23D7-FBD1AEE9079C}"/>
              </a:ext>
            </a:extLst>
          </p:cNvPr>
          <p:cNvSpPr/>
          <p:nvPr/>
        </p:nvSpPr>
        <p:spPr>
          <a:xfrm>
            <a:off x="476131" y="414234"/>
            <a:ext cx="12188952" cy="405604"/>
          </a:xfrm>
          <a:prstGeom prst="rect">
            <a:avLst/>
          </a:prstGeom>
          <a:noFill/>
        </p:spPr>
        <p:txBody>
          <a:bodyPr wrap="square" lIns="0" tIns="0" rIns="0" bIns="0" rtlCol="0" anchor="t"/>
          <a:lstStyle/>
          <a:p>
            <a:pPr algn="l">
              <a:lnSpc>
                <a:spcPts val="3195"/>
              </a:lnSpc>
              <a:buNone/>
            </a:pPr>
            <a:endParaRPr lang="en-US" sz="3000" b="1" dirty="0">
              <a:solidFill>
                <a:srgbClr val="FFFFFF"/>
              </a:solidFill>
              <a:latin typeface="Roboto"/>
              <a:ea typeface="Roboto"/>
              <a:cs typeface="Roboto"/>
            </a:endParaRPr>
          </a:p>
        </p:txBody>
      </p:sp>
      <p:sp>
        <p:nvSpPr>
          <p:cNvPr id="59" name="Object 2">
            <a:extLst>
              <a:ext uri="{FF2B5EF4-FFF2-40B4-BE49-F238E27FC236}">
                <a16:creationId xmlns:a16="http://schemas.microsoft.com/office/drawing/2014/main" id="{6E6CDAA1-8B11-7C74-9A51-AA4315F79E2C}"/>
              </a:ext>
            </a:extLst>
          </p:cNvPr>
          <p:cNvSpPr/>
          <p:nvPr/>
        </p:nvSpPr>
        <p:spPr>
          <a:xfrm>
            <a:off x="628531" y="566634"/>
            <a:ext cx="12188952" cy="405604"/>
          </a:xfrm>
          <a:prstGeom prst="rect">
            <a:avLst/>
          </a:prstGeom>
          <a:noFill/>
        </p:spPr>
        <p:txBody>
          <a:bodyPr wrap="square" lIns="0" tIns="0" rIns="0" bIns="0" rtlCol="0" anchor="t"/>
          <a:lstStyle/>
          <a:p>
            <a:pPr algn="l">
              <a:lnSpc>
                <a:spcPts val="3195"/>
              </a:lnSpc>
              <a:buNone/>
            </a:pPr>
            <a:r>
              <a:rPr lang="lt-LT" sz="3000" b="1" dirty="0">
                <a:solidFill>
                  <a:srgbClr val="FFFFFF"/>
                </a:solidFill>
                <a:latin typeface="Roboto" pitchFamily="34" charset="0"/>
                <a:ea typeface="Roboto" pitchFamily="34" charset="-122"/>
                <a:cs typeface="Roboto" pitchFamily="34" charset="-120"/>
              </a:rPr>
              <a:t>Įprastas skelbiamo pirkimo procesas</a:t>
            </a:r>
            <a:endParaRPr lang="en-US" dirty="0"/>
          </a:p>
        </p:txBody>
      </p:sp>
      <p:cxnSp>
        <p:nvCxnSpPr>
          <p:cNvPr id="5" name="Straight Connector 5">
            <a:extLst>
              <a:ext uri="{FF2B5EF4-FFF2-40B4-BE49-F238E27FC236}">
                <a16:creationId xmlns:a16="http://schemas.microsoft.com/office/drawing/2014/main" id="{E8D938C7-1746-5606-6D23-5C48E8797284}"/>
              </a:ext>
            </a:extLst>
          </p:cNvPr>
          <p:cNvCxnSpPr>
            <a:cxnSpLocks/>
          </p:cNvCxnSpPr>
          <p:nvPr/>
        </p:nvCxnSpPr>
        <p:spPr>
          <a:xfrm flipV="1">
            <a:off x="1914311" y="4405219"/>
            <a:ext cx="8363377" cy="1303"/>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6" name="Oval 8">
            <a:extLst>
              <a:ext uri="{FF2B5EF4-FFF2-40B4-BE49-F238E27FC236}">
                <a16:creationId xmlns:a16="http://schemas.microsoft.com/office/drawing/2014/main" id="{7B0C13ED-C352-F63D-9AC1-B58186CA5943}"/>
              </a:ext>
            </a:extLst>
          </p:cNvPr>
          <p:cNvSpPr/>
          <p:nvPr/>
        </p:nvSpPr>
        <p:spPr>
          <a:xfrm>
            <a:off x="1895034" y="4269111"/>
            <a:ext cx="273404" cy="2325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cxnSp>
        <p:nvCxnSpPr>
          <p:cNvPr id="7" name="Straight Arrow Connector 9">
            <a:extLst>
              <a:ext uri="{FF2B5EF4-FFF2-40B4-BE49-F238E27FC236}">
                <a16:creationId xmlns:a16="http://schemas.microsoft.com/office/drawing/2014/main" id="{2A713DE3-212B-5DD7-81CE-239D88AAD7F3}"/>
              </a:ext>
            </a:extLst>
          </p:cNvPr>
          <p:cNvCxnSpPr>
            <a:cxnSpLocks/>
          </p:cNvCxnSpPr>
          <p:nvPr/>
        </p:nvCxnSpPr>
        <p:spPr>
          <a:xfrm>
            <a:off x="2025663" y="3395995"/>
            <a:ext cx="0" cy="98939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2E448A2-350F-64C7-E909-086B2EBB12C1}"/>
              </a:ext>
            </a:extLst>
          </p:cNvPr>
          <p:cNvSpPr txBox="1"/>
          <p:nvPr/>
        </p:nvSpPr>
        <p:spPr>
          <a:xfrm>
            <a:off x="1330056" y="2791393"/>
            <a:ext cx="1391215" cy="584775"/>
          </a:xfrm>
          <a:prstGeom prst="rect">
            <a:avLst/>
          </a:prstGeom>
          <a:noFill/>
        </p:spPr>
        <p:txBody>
          <a:bodyPr wrap="none" rtlCol="0">
            <a:spAutoFit/>
          </a:bodyPr>
          <a:lstStyle/>
          <a:p>
            <a:pPr algn="ctr"/>
            <a:r>
              <a:rPr lang="lt-LT" sz="1600" b="1" i="1" dirty="0"/>
              <a:t>Paskelbiamas </a:t>
            </a:r>
          </a:p>
          <a:p>
            <a:pPr algn="ctr"/>
            <a:r>
              <a:rPr lang="lt-LT" sz="1600" b="1" i="1" dirty="0"/>
              <a:t>pirkimas</a:t>
            </a:r>
          </a:p>
        </p:txBody>
      </p:sp>
      <p:sp>
        <p:nvSpPr>
          <p:cNvPr id="9" name="Oval 30">
            <a:extLst>
              <a:ext uri="{FF2B5EF4-FFF2-40B4-BE49-F238E27FC236}">
                <a16:creationId xmlns:a16="http://schemas.microsoft.com/office/drawing/2014/main" id="{8B9E5B09-C29F-BDFC-682A-20BE0CBE2F25}"/>
              </a:ext>
            </a:extLst>
          </p:cNvPr>
          <p:cNvSpPr/>
          <p:nvPr/>
        </p:nvSpPr>
        <p:spPr>
          <a:xfrm>
            <a:off x="3178404" y="4271114"/>
            <a:ext cx="273404" cy="2325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cxnSp>
        <p:nvCxnSpPr>
          <p:cNvPr id="10" name="Straight Arrow Connector 31">
            <a:extLst>
              <a:ext uri="{FF2B5EF4-FFF2-40B4-BE49-F238E27FC236}">
                <a16:creationId xmlns:a16="http://schemas.microsoft.com/office/drawing/2014/main" id="{C469BEE0-7191-0774-A860-8A3909951ADF}"/>
              </a:ext>
            </a:extLst>
          </p:cNvPr>
          <p:cNvCxnSpPr>
            <a:cxnSpLocks/>
          </p:cNvCxnSpPr>
          <p:nvPr/>
        </p:nvCxnSpPr>
        <p:spPr>
          <a:xfrm>
            <a:off x="3309033" y="3397998"/>
            <a:ext cx="0" cy="98939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C4D4586-768D-C728-8578-0E460FBAAA88}"/>
              </a:ext>
            </a:extLst>
          </p:cNvPr>
          <p:cNvSpPr txBox="1"/>
          <p:nvPr/>
        </p:nvSpPr>
        <p:spPr>
          <a:xfrm>
            <a:off x="2799800" y="2813454"/>
            <a:ext cx="1111202" cy="584775"/>
          </a:xfrm>
          <a:prstGeom prst="rect">
            <a:avLst/>
          </a:prstGeom>
          <a:noFill/>
        </p:spPr>
        <p:txBody>
          <a:bodyPr wrap="none" rtlCol="0">
            <a:spAutoFit/>
          </a:bodyPr>
          <a:lstStyle/>
          <a:p>
            <a:pPr algn="ctr"/>
            <a:r>
              <a:rPr lang="lt-LT" sz="1600" b="1" i="1" dirty="0"/>
              <a:t>Gaunami </a:t>
            </a:r>
          </a:p>
          <a:p>
            <a:pPr algn="ctr"/>
            <a:r>
              <a:rPr lang="lt-LT" sz="1600" b="1" i="1" dirty="0"/>
              <a:t>pasiūlymai</a:t>
            </a:r>
          </a:p>
        </p:txBody>
      </p:sp>
      <p:sp>
        <p:nvSpPr>
          <p:cNvPr id="12" name="Oval 52">
            <a:extLst>
              <a:ext uri="{FF2B5EF4-FFF2-40B4-BE49-F238E27FC236}">
                <a16:creationId xmlns:a16="http://schemas.microsoft.com/office/drawing/2014/main" id="{28206EF2-A9F6-96D8-A0CC-E15BDA2C8C8C}"/>
              </a:ext>
            </a:extLst>
          </p:cNvPr>
          <p:cNvSpPr/>
          <p:nvPr/>
        </p:nvSpPr>
        <p:spPr>
          <a:xfrm>
            <a:off x="4752487" y="4266877"/>
            <a:ext cx="273404" cy="2325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cxnSp>
        <p:nvCxnSpPr>
          <p:cNvPr id="13" name="Straight Arrow Connector 53">
            <a:extLst>
              <a:ext uri="{FF2B5EF4-FFF2-40B4-BE49-F238E27FC236}">
                <a16:creationId xmlns:a16="http://schemas.microsoft.com/office/drawing/2014/main" id="{25A36F37-391D-FD57-FCBD-9340AD401454}"/>
              </a:ext>
            </a:extLst>
          </p:cNvPr>
          <p:cNvCxnSpPr>
            <a:cxnSpLocks/>
          </p:cNvCxnSpPr>
          <p:nvPr/>
        </p:nvCxnSpPr>
        <p:spPr>
          <a:xfrm>
            <a:off x="4883116" y="3393761"/>
            <a:ext cx="0" cy="98939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A773DAF-2FFF-AA62-3624-3441649ABD27}"/>
              </a:ext>
            </a:extLst>
          </p:cNvPr>
          <p:cNvSpPr txBox="1"/>
          <p:nvPr/>
        </p:nvSpPr>
        <p:spPr>
          <a:xfrm>
            <a:off x="4324092" y="1939155"/>
            <a:ext cx="1200457" cy="1323439"/>
          </a:xfrm>
          <a:prstGeom prst="rect">
            <a:avLst/>
          </a:prstGeom>
          <a:noFill/>
        </p:spPr>
        <p:txBody>
          <a:bodyPr wrap="none" rtlCol="0">
            <a:spAutoFit/>
          </a:bodyPr>
          <a:lstStyle/>
          <a:p>
            <a:pPr algn="ctr"/>
            <a:r>
              <a:rPr lang="lt-LT" sz="1600" b="1" i="1" dirty="0"/>
              <a:t>Įvertinami </a:t>
            </a:r>
          </a:p>
          <a:p>
            <a:pPr algn="ctr"/>
            <a:r>
              <a:rPr lang="lt-LT" sz="1600" b="1" i="1" dirty="0"/>
              <a:t>pasiūlymai</a:t>
            </a:r>
            <a:r>
              <a:rPr lang="en-US" sz="1600" b="1" i="1" dirty="0"/>
              <a:t>,</a:t>
            </a:r>
          </a:p>
          <a:p>
            <a:pPr algn="ctr"/>
            <a:r>
              <a:rPr lang="lt-LT" sz="1600" b="1" i="1" dirty="0"/>
              <a:t>įskaitant </a:t>
            </a:r>
          </a:p>
          <a:p>
            <a:pPr algn="ctr"/>
            <a:r>
              <a:rPr lang="lt-LT" sz="1600" b="1" i="1" dirty="0"/>
              <a:t>laimėtojo </a:t>
            </a:r>
          </a:p>
          <a:p>
            <a:pPr algn="ctr"/>
            <a:r>
              <a:rPr lang="lt-LT" sz="1600" b="1" i="1" dirty="0"/>
              <a:t>kvalifikaciją</a:t>
            </a:r>
          </a:p>
        </p:txBody>
      </p:sp>
      <p:sp>
        <p:nvSpPr>
          <p:cNvPr id="15" name="Oval 55">
            <a:extLst>
              <a:ext uri="{FF2B5EF4-FFF2-40B4-BE49-F238E27FC236}">
                <a16:creationId xmlns:a16="http://schemas.microsoft.com/office/drawing/2014/main" id="{26660D8A-ECA4-BFCA-EC35-0C2E59EB94EB}"/>
              </a:ext>
            </a:extLst>
          </p:cNvPr>
          <p:cNvSpPr/>
          <p:nvPr/>
        </p:nvSpPr>
        <p:spPr>
          <a:xfrm>
            <a:off x="6226941" y="4274895"/>
            <a:ext cx="273404" cy="2325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cxnSp>
        <p:nvCxnSpPr>
          <p:cNvPr id="16" name="Straight Arrow Connector 56">
            <a:extLst>
              <a:ext uri="{FF2B5EF4-FFF2-40B4-BE49-F238E27FC236}">
                <a16:creationId xmlns:a16="http://schemas.microsoft.com/office/drawing/2014/main" id="{B83629D7-B60C-025C-F402-EB3BA4D4FC2A}"/>
              </a:ext>
            </a:extLst>
          </p:cNvPr>
          <p:cNvCxnSpPr>
            <a:cxnSpLocks/>
          </p:cNvCxnSpPr>
          <p:nvPr/>
        </p:nvCxnSpPr>
        <p:spPr>
          <a:xfrm>
            <a:off x="6357570" y="3401779"/>
            <a:ext cx="0" cy="98939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D205E87-A4C5-4993-6C25-FE170C4FC277}"/>
              </a:ext>
            </a:extLst>
          </p:cNvPr>
          <p:cNvSpPr txBox="1"/>
          <p:nvPr/>
        </p:nvSpPr>
        <p:spPr>
          <a:xfrm>
            <a:off x="5645384" y="2239540"/>
            <a:ext cx="1432214" cy="1077218"/>
          </a:xfrm>
          <a:prstGeom prst="rect">
            <a:avLst/>
          </a:prstGeom>
          <a:noFill/>
        </p:spPr>
        <p:txBody>
          <a:bodyPr wrap="square" rtlCol="0">
            <a:spAutoFit/>
          </a:bodyPr>
          <a:lstStyle/>
          <a:p>
            <a:pPr algn="ctr"/>
            <a:r>
              <a:rPr lang="lt-LT" sz="1600" b="1" i="1" dirty="0"/>
              <a:t>Skelbiamas laimėtojas ir sudaroma sutartis</a:t>
            </a:r>
          </a:p>
        </p:txBody>
      </p:sp>
    </p:spTree>
    <p:extLst>
      <p:ext uri="{BB962C8B-B14F-4D97-AF65-F5344CB8AC3E}">
        <p14:creationId xmlns:p14="http://schemas.microsoft.com/office/powerpoint/2010/main" val="13289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par>
                                <p:cTn id="39" presetID="10"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par>
                                <p:cTn id="52" presetID="10" presetClass="entr" presetSubtype="0" fill="hold"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animBg="1"/>
      <p:bldP spid="11" grpId="0"/>
      <p:bldP spid="12" grpId="0" animBg="1"/>
      <p:bldP spid="14" grpId="0"/>
      <p:bldP spid="15"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name="Slide 2">
    <p:bg>
      <p:bgPr>
        <a:solidFill>
          <a:srgbClr val="FFFFFF"/>
        </a:solidFill>
        <a:effectLst/>
      </p:bgPr>
    </p:bg>
    <p:spTree>
      <p:nvGrpSpPr>
        <p:cNvPr id="1" name=""/>
        <p:cNvGrpSpPr/>
        <p:nvPr/>
      </p:nvGrpSpPr>
      <p:grpSpPr>
        <a:xfrm>
          <a:off x="0" y="0"/>
          <a:ext cx="0" cy="0"/>
          <a:chOff x="0" y="0"/>
          <a:chExt cx="0" cy="0"/>
        </a:xfrm>
      </p:grpSpPr>
      <p:sp>
        <p:nvSpPr>
          <p:cNvPr id="2" name="Object 1"/>
          <p:cNvSpPr/>
          <p:nvPr/>
        </p:nvSpPr>
        <p:spPr>
          <a:xfrm>
            <a:off x="-574" y="0"/>
            <a:ext cx="12188955" cy="1228418"/>
          </a:xfrm>
          <a:prstGeom prst="rect">
            <a:avLst/>
          </a:prstGeom>
          <a:solidFill>
            <a:srgbClr val="F1B434"/>
          </a:solidFill>
        </p:spPr>
        <p:txBody>
          <a:bodyPr/>
          <a:lstStyle/>
          <a:p>
            <a:endParaRPr lang="lt-LT"/>
          </a:p>
        </p:txBody>
      </p:sp>
      <p:sp>
        <p:nvSpPr>
          <p:cNvPr id="3" name="Object 2"/>
          <p:cNvSpPr/>
          <p:nvPr/>
        </p:nvSpPr>
        <p:spPr>
          <a:xfrm>
            <a:off x="476131" y="414234"/>
            <a:ext cx="12188952" cy="405604"/>
          </a:xfrm>
          <a:prstGeom prst="rect">
            <a:avLst/>
          </a:prstGeom>
          <a:noFill/>
        </p:spPr>
        <p:txBody>
          <a:bodyPr wrap="square" lIns="0" tIns="0" rIns="0" bIns="0" rtlCol="0" anchor="t"/>
          <a:lstStyle/>
          <a:p>
            <a:pPr algn="l">
              <a:lnSpc>
                <a:spcPts val="3195"/>
              </a:lnSpc>
              <a:buNone/>
            </a:pPr>
            <a:endParaRPr lang="en-US" sz="3000" b="1" dirty="0">
              <a:solidFill>
                <a:srgbClr val="FFFFFF"/>
              </a:solidFill>
              <a:latin typeface="Roboto"/>
              <a:ea typeface="Roboto"/>
              <a:cs typeface="Roboto"/>
            </a:endParaRPr>
          </a:p>
        </p:txBody>
      </p:sp>
      <p:cxnSp>
        <p:nvCxnSpPr>
          <p:cNvPr id="32" name="Straight Connector 5">
            <a:extLst>
              <a:ext uri="{FF2B5EF4-FFF2-40B4-BE49-F238E27FC236}">
                <a16:creationId xmlns:a16="http://schemas.microsoft.com/office/drawing/2014/main" id="{5989A675-B508-DF3E-A2FF-037C03C55BB3}"/>
              </a:ext>
            </a:extLst>
          </p:cNvPr>
          <p:cNvCxnSpPr/>
          <p:nvPr/>
        </p:nvCxnSpPr>
        <p:spPr>
          <a:xfrm flipV="1">
            <a:off x="1558453" y="3468706"/>
            <a:ext cx="8363377" cy="1303"/>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33" name="Right Brace 6">
            <a:extLst>
              <a:ext uri="{FF2B5EF4-FFF2-40B4-BE49-F238E27FC236}">
                <a16:creationId xmlns:a16="http://schemas.microsoft.com/office/drawing/2014/main" id="{92681DBE-8FA7-134D-6A59-2C83536115E7}"/>
              </a:ext>
            </a:extLst>
          </p:cNvPr>
          <p:cNvSpPr/>
          <p:nvPr/>
        </p:nvSpPr>
        <p:spPr>
          <a:xfrm rot="5400000">
            <a:off x="5413842" y="1452987"/>
            <a:ext cx="640397" cy="8375579"/>
          </a:xfrm>
          <a:prstGeom prst="rightBrace">
            <a:avLst>
              <a:gd name="adj1" fmla="val 8333"/>
              <a:gd name="adj2" fmla="val 49843"/>
            </a:avLst>
          </a:prstGeom>
          <a:ln w="25400">
            <a:solidFill>
              <a:srgbClr val="FF0000">
                <a:alpha val="93000"/>
              </a:srgbClr>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lt-LT"/>
          </a:p>
        </p:txBody>
      </p:sp>
      <p:sp>
        <p:nvSpPr>
          <p:cNvPr id="34" name="TextBox 33">
            <a:extLst>
              <a:ext uri="{FF2B5EF4-FFF2-40B4-BE49-F238E27FC236}">
                <a16:creationId xmlns:a16="http://schemas.microsoft.com/office/drawing/2014/main" id="{0AB360B2-584C-90FE-A093-E665FE034BFD}"/>
              </a:ext>
            </a:extLst>
          </p:cNvPr>
          <p:cNvSpPr txBox="1"/>
          <p:nvPr/>
        </p:nvSpPr>
        <p:spPr>
          <a:xfrm>
            <a:off x="3876546" y="6034356"/>
            <a:ext cx="3754297" cy="369332"/>
          </a:xfrm>
          <a:prstGeom prst="rect">
            <a:avLst/>
          </a:prstGeom>
          <a:noFill/>
        </p:spPr>
        <p:txBody>
          <a:bodyPr wrap="none" rtlCol="0">
            <a:spAutoFit/>
          </a:bodyPr>
          <a:lstStyle/>
          <a:p>
            <a:r>
              <a:rPr lang="lt-LT" i="1" dirty="0"/>
              <a:t>DPS galiojimas iki nusistatyto termino </a:t>
            </a:r>
          </a:p>
        </p:txBody>
      </p:sp>
      <p:sp>
        <p:nvSpPr>
          <p:cNvPr id="35" name="Oval 8">
            <a:extLst>
              <a:ext uri="{FF2B5EF4-FFF2-40B4-BE49-F238E27FC236}">
                <a16:creationId xmlns:a16="http://schemas.microsoft.com/office/drawing/2014/main" id="{13D580FC-F89A-9AFE-213E-668429641FB5}"/>
              </a:ext>
            </a:extLst>
          </p:cNvPr>
          <p:cNvSpPr/>
          <p:nvPr/>
        </p:nvSpPr>
        <p:spPr>
          <a:xfrm>
            <a:off x="1539177" y="3332598"/>
            <a:ext cx="273404" cy="2325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cxnSp>
        <p:nvCxnSpPr>
          <p:cNvPr id="36" name="Straight Arrow Connector 9">
            <a:extLst>
              <a:ext uri="{FF2B5EF4-FFF2-40B4-BE49-F238E27FC236}">
                <a16:creationId xmlns:a16="http://schemas.microsoft.com/office/drawing/2014/main" id="{08C77020-B61E-B8F4-557D-C3533131A065}"/>
              </a:ext>
            </a:extLst>
          </p:cNvPr>
          <p:cNvCxnSpPr>
            <a:cxnSpLocks/>
          </p:cNvCxnSpPr>
          <p:nvPr/>
        </p:nvCxnSpPr>
        <p:spPr>
          <a:xfrm>
            <a:off x="1669806" y="2459482"/>
            <a:ext cx="0" cy="98939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Right Brace 10">
            <a:extLst>
              <a:ext uri="{FF2B5EF4-FFF2-40B4-BE49-F238E27FC236}">
                <a16:creationId xmlns:a16="http://schemas.microsoft.com/office/drawing/2014/main" id="{97464B1C-8072-8A04-8F35-76B04814B77D}"/>
              </a:ext>
            </a:extLst>
          </p:cNvPr>
          <p:cNvSpPr/>
          <p:nvPr/>
        </p:nvSpPr>
        <p:spPr>
          <a:xfrm rot="16200000">
            <a:off x="2764643" y="1413126"/>
            <a:ext cx="717003" cy="2906677"/>
          </a:xfrm>
          <a:prstGeom prst="rightBrace">
            <a:avLst>
              <a:gd name="adj1" fmla="val 8333"/>
              <a:gd name="adj2" fmla="val 49843"/>
            </a:avLst>
          </a:prstGeom>
          <a:ln>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lt-LT"/>
          </a:p>
        </p:txBody>
      </p:sp>
      <p:sp>
        <p:nvSpPr>
          <p:cNvPr id="38" name="TextBox 37">
            <a:extLst>
              <a:ext uri="{FF2B5EF4-FFF2-40B4-BE49-F238E27FC236}">
                <a16:creationId xmlns:a16="http://schemas.microsoft.com/office/drawing/2014/main" id="{E60CE93E-77BF-34F6-0876-D33DAA093AB4}"/>
              </a:ext>
            </a:extLst>
          </p:cNvPr>
          <p:cNvSpPr txBox="1"/>
          <p:nvPr/>
        </p:nvSpPr>
        <p:spPr>
          <a:xfrm>
            <a:off x="2204071" y="1642652"/>
            <a:ext cx="1666225" cy="830997"/>
          </a:xfrm>
          <a:prstGeom prst="rect">
            <a:avLst/>
          </a:prstGeom>
          <a:noFill/>
        </p:spPr>
        <p:txBody>
          <a:bodyPr wrap="none" rtlCol="0">
            <a:spAutoFit/>
          </a:bodyPr>
          <a:lstStyle/>
          <a:p>
            <a:pPr algn="ctr"/>
            <a:r>
              <a:rPr lang="lt-LT" sz="1600" b="1" i="1" dirty="0"/>
              <a:t>Tiekėjai </a:t>
            </a:r>
          </a:p>
          <a:p>
            <a:pPr algn="ctr"/>
            <a:r>
              <a:rPr lang="lt-LT" sz="1600" b="1" i="1" dirty="0"/>
              <a:t>teikia „pirmines“ </a:t>
            </a:r>
          </a:p>
          <a:p>
            <a:pPr algn="ctr"/>
            <a:r>
              <a:rPr lang="lt-LT" sz="1600" b="1" i="1" dirty="0"/>
              <a:t>paraiškas</a:t>
            </a:r>
          </a:p>
        </p:txBody>
      </p:sp>
      <p:sp>
        <p:nvSpPr>
          <p:cNvPr id="39" name="TextBox 38">
            <a:extLst>
              <a:ext uri="{FF2B5EF4-FFF2-40B4-BE49-F238E27FC236}">
                <a16:creationId xmlns:a16="http://schemas.microsoft.com/office/drawing/2014/main" id="{8A5EF5BE-5B4D-9491-DCDA-81E8F668EDB7}"/>
              </a:ext>
            </a:extLst>
          </p:cNvPr>
          <p:cNvSpPr txBox="1"/>
          <p:nvPr/>
        </p:nvSpPr>
        <p:spPr>
          <a:xfrm>
            <a:off x="1704949" y="2923773"/>
            <a:ext cx="2579745" cy="338554"/>
          </a:xfrm>
          <a:prstGeom prst="rect">
            <a:avLst/>
          </a:prstGeom>
          <a:noFill/>
        </p:spPr>
        <p:txBody>
          <a:bodyPr wrap="none" rtlCol="0">
            <a:spAutoFit/>
          </a:bodyPr>
          <a:lstStyle/>
          <a:p>
            <a:r>
              <a:rPr lang="lt-LT" sz="1600" i="1" dirty="0"/>
              <a:t>Tarp. 30 k. d./ </a:t>
            </a:r>
            <a:r>
              <a:rPr lang="lt-LT" sz="1600" i="1" dirty="0" err="1"/>
              <a:t>supap</a:t>
            </a:r>
            <a:r>
              <a:rPr lang="lt-LT" sz="1600" i="1" dirty="0"/>
              <a:t>. 10 k. d.</a:t>
            </a:r>
          </a:p>
        </p:txBody>
      </p:sp>
      <p:sp>
        <p:nvSpPr>
          <p:cNvPr id="40" name="Right Brace 13">
            <a:extLst>
              <a:ext uri="{FF2B5EF4-FFF2-40B4-BE49-F238E27FC236}">
                <a16:creationId xmlns:a16="http://schemas.microsoft.com/office/drawing/2014/main" id="{716BBDC0-F26B-8326-42DB-E5CD88E5B5C6}"/>
              </a:ext>
            </a:extLst>
          </p:cNvPr>
          <p:cNvSpPr/>
          <p:nvPr/>
        </p:nvSpPr>
        <p:spPr>
          <a:xfrm rot="16200000">
            <a:off x="6928704" y="164089"/>
            <a:ext cx="685153" cy="5389594"/>
          </a:xfrm>
          <a:prstGeom prst="rightBrace">
            <a:avLst>
              <a:gd name="adj1" fmla="val 8333"/>
              <a:gd name="adj2" fmla="val 49843"/>
            </a:avLst>
          </a:prstGeom>
          <a:ln w="6350">
            <a:solidFill>
              <a:srgbClr val="FF0000">
                <a:alpha val="93000"/>
              </a:srgbClr>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lt-LT"/>
          </a:p>
        </p:txBody>
      </p:sp>
      <p:sp>
        <p:nvSpPr>
          <p:cNvPr id="41" name="TextBox 40">
            <a:extLst>
              <a:ext uri="{FF2B5EF4-FFF2-40B4-BE49-F238E27FC236}">
                <a16:creationId xmlns:a16="http://schemas.microsoft.com/office/drawing/2014/main" id="{700D0D44-3393-599D-56E5-705A90853889}"/>
              </a:ext>
            </a:extLst>
          </p:cNvPr>
          <p:cNvSpPr txBox="1"/>
          <p:nvPr/>
        </p:nvSpPr>
        <p:spPr>
          <a:xfrm>
            <a:off x="5713705" y="1768535"/>
            <a:ext cx="3281669" cy="584775"/>
          </a:xfrm>
          <a:prstGeom prst="rect">
            <a:avLst/>
          </a:prstGeom>
          <a:noFill/>
        </p:spPr>
        <p:txBody>
          <a:bodyPr wrap="none" rtlCol="0">
            <a:spAutoFit/>
          </a:bodyPr>
          <a:lstStyle/>
          <a:p>
            <a:pPr algn="ctr"/>
            <a:r>
              <a:rPr lang="lt-LT" sz="1600" b="1" i="1" dirty="0"/>
              <a:t>Tiekėjai </a:t>
            </a:r>
          </a:p>
          <a:p>
            <a:pPr algn="ctr"/>
            <a:r>
              <a:rPr lang="lt-LT" sz="1600" b="1" i="1" dirty="0"/>
              <a:t>teikia paraiškas ir PO jas tikrina</a:t>
            </a:r>
          </a:p>
        </p:txBody>
      </p:sp>
      <p:sp>
        <p:nvSpPr>
          <p:cNvPr id="42" name="Oval 15">
            <a:extLst>
              <a:ext uri="{FF2B5EF4-FFF2-40B4-BE49-F238E27FC236}">
                <a16:creationId xmlns:a16="http://schemas.microsoft.com/office/drawing/2014/main" id="{585AD636-2256-50A7-C9F2-5F66A2BD1837}"/>
              </a:ext>
            </a:extLst>
          </p:cNvPr>
          <p:cNvSpPr/>
          <p:nvPr/>
        </p:nvSpPr>
        <p:spPr>
          <a:xfrm>
            <a:off x="4891981" y="3345036"/>
            <a:ext cx="273404" cy="2325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cxnSp>
        <p:nvCxnSpPr>
          <p:cNvPr id="43" name="Straight Arrow Connector 16">
            <a:extLst>
              <a:ext uri="{FF2B5EF4-FFF2-40B4-BE49-F238E27FC236}">
                <a16:creationId xmlns:a16="http://schemas.microsoft.com/office/drawing/2014/main" id="{9C1F94D3-2E62-E632-4228-8B5521E55327}"/>
              </a:ext>
            </a:extLst>
          </p:cNvPr>
          <p:cNvCxnSpPr>
            <a:cxnSpLocks/>
          </p:cNvCxnSpPr>
          <p:nvPr/>
        </p:nvCxnSpPr>
        <p:spPr>
          <a:xfrm flipV="1">
            <a:off x="5028683" y="3478048"/>
            <a:ext cx="0" cy="84789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7587F9A9-99E7-E20A-E7EF-69D713557AFA}"/>
              </a:ext>
            </a:extLst>
          </p:cNvPr>
          <p:cNvSpPr txBox="1"/>
          <p:nvPr/>
        </p:nvSpPr>
        <p:spPr>
          <a:xfrm>
            <a:off x="3976865" y="4290455"/>
            <a:ext cx="2113079" cy="1077218"/>
          </a:xfrm>
          <a:prstGeom prst="rect">
            <a:avLst/>
          </a:prstGeom>
          <a:noFill/>
        </p:spPr>
        <p:txBody>
          <a:bodyPr wrap="none" rtlCol="0">
            <a:spAutoFit/>
          </a:bodyPr>
          <a:lstStyle/>
          <a:p>
            <a:pPr algn="ctr"/>
            <a:r>
              <a:rPr lang="lt-LT" sz="1600" b="1" i="1" dirty="0"/>
              <a:t>PO kvietimas </a:t>
            </a:r>
          </a:p>
          <a:p>
            <a:pPr algn="ctr"/>
            <a:r>
              <a:rPr lang="lt-LT" sz="1600" b="1" i="1" dirty="0"/>
              <a:t>teiki pasiūlymus</a:t>
            </a:r>
          </a:p>
          <a:p>
            <a:pPr algn="ctr"/>
            <a:r>
              <a:rPr lang="lt-LT" sz="1600" b="1" i="1" dirty="0"/>
              <a:t>(</a:t>
            </a:r>
            <a:r>
              <a:rPr lang="lt-LT" sz="1600" b="1" i="1" dirty="0">
                <a:solidFill>
                  <a:srgbClr val="FF0000"/>
                </a:solidFill>
              </a:rPr>
              <a:t>tik patikrinus </a:t>
            </a:r>
          </a:p>
          <a:p>
            <a:pPr algn="ctr"/>
            <a:r>
              <a:rPr lang="lt-LT" sz="1600" b="1" i="1" dirty="0">
                <a:solidFill>
                  <a:srgbClr val="FF0000"/>
                </a:solidFill>
              </a:rPr>
              <a:t>pirmines paraiškas</a:t>
            </a:r>
            <a:r>
              <a:rPr lang="lt-LT" sz="1600" b="1" i="1" dirty="0"/>
              <a:t>)</a:t>
            </a:r>
          </a:p>
        </p:txBody>
      </p:sp>
      <p:cxnSp>
        <p:nvCxnSpPr>
          <p:cNvPr id="45" name="Straight Arrow Connector 18">
            <a:extLst>
              <a:ext uri="{FF2B5EF4-FFF2-40B4-BE49-F238E27FC236}">
                <a16:creationId xmlns:a16="http://schemas.microsoft.com/office/drawing/2014/main" id="{48C4279F-48AA-F245-9D9B-D6F2263D2971}"/>
              </a:ext>
            </a:extLst>
          </p:cNvPr>
          <p:cNvCxnSpPr>
            <a:cxnSpLocks/>
          </p:cNvCxnSpPr>
          <p:nvPr/>
        </p:nvCxnSpPr>
        <p:spPr>
          <a:xfrm flipV="1">
            <a:off x="7196498" y="3471823"/>
            <a:ext cx="0" cy="15324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40EFFA4A-F97E-853D-1885-ABE676F5D92D}"/>
              </a:ext>
            </a:extLst>
          </p:cNvPr>
          <p:cNvSpPr txBox="1"/>
          <p:nvPr/>
        </p:nvSpPr>
        <p:spPr>
          <a:xfrm>
            <a:off x="6305070" y="4918444"/>
            <a:ext cx="1782860" cy="584775"/>
          </a:xfrm>
          <a:prstGeom prst="rect">
            <a:avLst/>
          </a:prstGeom>
          <a:noFill/>
        </p:spPr>
        <p:txBody>
          <a:bodyPr wrap="none" rtlCol="0">
            <a:spAutoFit/>
          </a:bodyPr>
          <a:lstStyle/>
          <a:p>
            <a:pPr algn="ctr"/>
            <a:r>
              <a:rPr lang="lt-LT" sz="1600" b="1" i="1" dirty="0"/>
              <a:t>PO kvietimas </a:t>
            </a:r>
          </a:p>
          <a:p>
            <a:pPr algn="ctr"/>
            <a:r>
              <a:rPr lang="lt-LT" sz="1600" b="1" i="1" dirty="0"/>
              <a:t>teiki pasiūlymus</a:t>
            </a:r>
          </a:p>
        </p:txBody>
      </p:sp>
      <p:sp>
        <p:nvSpPr>
          <p:cNvPr id="47" name="Oval 20">
            <a:extLst>
              <a:ext uri="{FF2B5EF4-FFF2-40B4-BE49-F238E27FC236}">
                <a16:creationId xmlns:a16="http://schemas.microsoft.com/office/drawing/2014/main" id="{7972DAD7-8C39-B9FA-1B96-5A1D850B5D96}"/>
              </a:ext>
            </a:extLst>
          </p:cNvPr>
          <p:cNvSpPr/>
          <p:nvPr/>
        </p:nvSpPr>
        <p:spPr>
          <a:xfrm>
            <a:off x="7050464" y="3348140"/>
            <a:ext cx="273404" cy="2325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cxnSp>
        <p:nvCxnSpPr>
          <p:cNvPr id="48" name="Straight Arrow Connector 21">
            <a:extLst>
              <a:ext uri="{FF2B5EF4-FFF2-40B4-BE49-F238E27FC236}">
                <a16:creationId xmlns:a16="http://schemas.microsoft.com/office/drawing/2014/main" id="{921061F5-2A82-9874-62A4-F981DE3BBB1C}"/>
              </a:ext>
            </a:extLst>
          </p:cNvPr>
          <p:cNvCxnSpPr>
            <a:cxnSpLocks/>
          </p:cNvCxnSpPr>
          <p:nvPr/>
        </p:nvCxnSpPr>
        <p:spPr>
          <a:xfrm flipV="1">
            <a:off x="9096636" y="3474930"/>
            <a:ext cx="0" cy="15324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A411FDAD-315E-2EF2-4D1D-A94D286410FC}"/>
              </a:ext>
            </a:extLst>
          </p:cNvPr>
          <p:cNvSpPr txBox="1"/>
          <p:nvPr/>
        </p:nvSpPr>
        <p:spPr>
          <a:xfrm>
            <a:off x="8256504" y="4921551"/>
            <a:ext cx="1680268" cy="553998"/>
          </a:xfrm>
          <a:prstGeom prst="rect">
            <a:avLst/>
          </a:prstGeom>
          <a:noFill/>
        </p:spPr>
        <p:txBody>
          <a:bodyPr wrap="none" rtlCol="0">
            <a:spAutoFit/>
          </a:bodyPr>
          <a:lstStyle/>
          <a:p>
            <a:pPr algn="ctr"/>
            <a:r>
              <a:rPr lang="lt-LT" sz="1500" b="1" i="1" dirty="0"/>
              <a:t>PO kvietimas </a:t>
            </a:r>
          </a:p>
          <a:p>
            <a:pPr algn="ctr"/>
            <a:r>
              <a:rPr lang="lt-LT" sz="1500" b="1" i="1" dirty="0"/>
              <a:t>teiki pasiūlymus</a:t>
            </a:r>
          </a:p>
        </p:txBody>
      </p:sp>
      <p:sp>
        <p:nvSpPr>
          <p:cNvPr id="50" name="Oval 23">
            <a:extLst>
              <a:ext uri="{FF2B5EF4-FFF2-40B4-BE49-F238E27FC236}">
                <a16:creationId xmlns:a16="http://schemas.microsoft.com/office/drawing/2014/main" id="{422A4670-95C6-F15C-853B-DD64FCD8668D}"/>
              </a:ext>
            </a:extLst>
          </p:cNvPr>
          <p:cNvSpPr/>
          <p:nvPr/>
        </p:nvSpPr>
        <p:spPr>
          <a:xfrm>
            <a:off x="8950602" y="3351247"/>
            <a:ext cx="273404" cy="2325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51" name="Oval 27">
            <a:extLst>
              <a:ext uri="{FF2B5EF4-FFF2-40B4-BE49-F238E27FC236}">
                <a16:creationId xmlns:a16="http://schemas.microsoft.com/office/drawing/2014/main" id="{1437FC93-2208-90DB-D0FE-E2FE616C5D94}"/>
              </a:ext>
            </a:extLst>
          </p:cNvPr>
          <p:cNvSpPr/>
          <p:nvPr/>
        </p:nvSpPr>
        <p:spPr>
          <a:xfrm>
            <a:off x="4451243" y="3344952"/>
            <a:ext cx="273404" cy="2325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cxnSp>
        <p:nvCxnSpPr>
          <p:cNvPr id="52" name="Straight Arrow Connector 28">
            <a:extLst>
              <a:ext uri="{FF2B5EF4-FFF2-40B4-BE49-F238E27FC236}">
                <a16:creationId xmlns:a16="http://schemas.microsoft.com/office/drawing/2014/main" id="{DD5BC356-834B-34A7-8566-B493577ECCD1}"/>
              </a:ext>
            </a:extLst>
          </p:cNvPr>
          <p:cNvCxnSpPr>
            <a:cxnSpLocks/>
          </p:cNvCxnSpPr>
          <p:nvPr/>
        </p:nvCxnSpPr>
        <p:spPr>
          <a:xfrm>
            <a:off x="4581872" y="2471836"/>
            <a:ext cx="0" cy="98939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0EF70488-5DF9-B381-7D7C-D0A0428D39AD}"/>
              </a:ext>
            </a:extLst>
          </p:cNvPr>
          <p:cNvSpPr txBox="1"/>
          <p:nvPr/>
        </p:nvSpPr>
        <p:spPr>
          <a:xfrm>
            <a:off x="3509336" y="1792235"/>
            <a:ext cx="2101858" cy="584775"/>
          </a:xfrm>
          <a:prstGeom prst="rect">
            <a:avLst/>
          </a:prstGeom>
          <a:noFill/>
        </p:spPr>
        <p:txBody>
          <a:bodyPr wrap="none" rtlCol="0">
            <a:spAutoFit/>
          </a:bodyPr>
          <a:lstStyle/>
          <a:p>
            <a:pPr algn="ctr"/>
            <a:r>
              <a:rPr lang="lt-LT" sz="1600" b="1" i="1" dirty="0"/>
              <a:t>PO patikrina</a:t>
            </a:r>
          </a:p>
          <a:p>
            <a:pPr algn="ctr"/>
            <a:r>
              <a:rPr lang="lt-LT" sz="1600" b="1" i="1" dirty="0"/>
              <a:t> pirmines paraiškas</a:t>
            </a:r>
          </a:p>
        </p:txBody>
      </p:sp>
      <p:cxnSp>
        <p:nvCxnSpPr>
          <p:cNvPr id="54" name="Straight Arrow Connector 30">
            <a:extLst>
              <a:ext uri="{FF2B5EF4-FFF2-40B4-BE49-F238E27FC236}">
                <a16:creationId xmlns:a16="http://schemas.microsoft.com/office/drawing/2014/main" id="{57670765-BE6A-D433-8A92-E30C367F4628}"/>
              </a:ext>
            </a:extLst>
          </p:cNvPr>
          <p:cNvCxnSpPr>
            <a:cxnSpLocks/>
          </p:cNvCxnSpPr>
          <p:nvPr/>
        </p:nvCxnSpPr>
        <p:spPr>
          <a:xfrm>
            <a:off x="5879055" y="2470213"/>
            <a:ext cx="0" cy="98939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31">
            <a:extLst>
              <a:ext uri="{FF2B5EF4-FFF2-40B4-BE49-F238E27FC236}">
                <a16:creationId xmlns:a16="http://schemas.microsoft.com/office/drawing/2014/main" id="{24D92A83-5B91-2175-5BA0-92DAC0ECF1E1}"/>
              </a:ext>
            </a:extLst>
          </p:cNvPr>
          <p:cNvCxnSpPr>
            <a:cxnSpLocks/>
          </p:cNvCxnSpPr>
          <p:nvPr/>
        </p:nvCxnSpPr>
        <p:spPr>
          <a:xfrm>
            <a:off x="6031455" y="2455186"/>
            <a:ext cx="0" cy="98939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32">
            <a:extLst>
              <a:ext uri="{FF2B5EF4-FFF2-40B4-BE49-F238E27FC236}">
                <a16:creationId xmlns:a16="http://schemas.microsoft.com/office/drawing/2014/main" id="{522AE512-CAEF-37B3-C83F-C554F2083725}"/>
              </a:ext>
            </a:extLst>
          </p:cNvPr>
          <p:cNvCxnSpPr>
            <a:cxnSpLocks/>
          </p:cNvCxnSpPr>
          <p:nvPr/>
        </p:nvCxnSpPr>
        <p:spPr>
          <a:xfrm>
            <a:off x="6160245" y="2468065"/>
            <a:ext cx="0" cy="98939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33">
            <a:extLst>
              <a:ext uri="{FF2B5EF4-FFF2-40B4-BE49-F238E27FC236}">
                <a16:creationId xmlns:a16="http://schemas.microsoft.com/office/drawing/2014/main" id="{D703FE21-DC89-56AD-48A5-A1E1BC848935}"/>
              </a:ext>
            </a:extLst>
          </p:cNvPr>
          <p:cNvCxnSpPr>
            <a:cxnSpLocks/>
          </p:cNvCxnSpPr>
          <p:nvPr/>
        </p:nvCxnSpPr>
        <p:spPr>
          <a:xfrm>
            <a:off x="8169348" y="2442307"/>
            <a:ext cx="0" cy="98939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34">
            <a:extLst>
              <a:ext uri="{FF2B5EF4-FFF2-40B4-BE49-F238E27FC236}">
                <a16:creationId xmlns:a16="http://schemas.microsoft.com/office/drawing/2014/main" id="{43F7AD48-EDFE-30DE-E86E-972520303565}"/>
              </a:ext>
            </a:extLst>
          </p:cNvPr>
          <p:cNvCxnSpPr>
            <a:cxnSpLocks/>
          </p:cNvCxnSpPr>
          <p:nvPr/>
        </p:nvCxnSpPr>
        <p:spPr>
          <a:xfrm>
            <a:off x="9199661" y="2468065"/>
            <a:ext cx="0" cy="98939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Object 2">
            <a:extLst>
              <a:ext uri="{FF2B5EF4-FFF2-40B4-BE49-F238E27FC236}">
                <a16:creationId xmlns:a16="http://schemas.microsoft.com/office/drawing/2014/main" id="{4600A76F-615F-29B7-54C0-97802CF1C5A2}"/>
              </a:ext>
            </a:extLst>
          </p:cNvPr>
          <p:cNvSpPr/>
          <p:nvPr/>
        </p:nvSpPr>
        <p:spPr>
          <a:xfrm>
            <a:off x="628531" y="566634"/>
            <a:ext cx="12188952" cy="405604"/>
          </a:xfrm>
          <a:prstGeom prst="rect">
            <a:avLst/>
          </a:prstGeom>
          <a:noFill/>
        </p:spPr>
        <p:txBody>
          <a:bodyPr wrap="square" lIns="0" tIns="0" rIns="0" bIns="0" rtlCol="0" anchor="t"/>
          <a:lstStyle/>
          <a:p>
            <a:pPr algn="l">
              <a:lnSpc>
                <a:spcPts val="3195"/>
              </a:lnSpc>
              <a:buNone/>
            </a:pPr>
            <a:r>
              <a:rPr lang="lt-LT" sz="3000" b="1" dirty="0">
                <a:solidFill>
                  <a:srgbClr val="FFFFFF"/>
                </a:solidFill>
                <a:latin typeface="Roboto" pitchFamily="34" charset="0"/>
                <a:ea typeface="Roboto" pitchFamily="34" charset="-122"/>
                <a:cs typeface="Roboto" pitchFamily="34" charset="-120"/>
              </a:rPr>
              <a:t>DPS procesas</a:t>
            </a:r>
            <a:endParaRPr lang="en-US" dirty="0"/>
          </a:p>
        </p:txBody>
      </p:sp>
      <p:sp>
        <p:nvSpPr>
          <p:cNvPr id="4" name="TextBox 3">
            <a:extLst>
              <a:ext uri="{FF2B5EF4-FFF2-40B4-BE49-F238E27FC236}">
                <a16:creationId xmlns:a16="http://schemas.microsoft.com/office/drawing/2014/main" id="{DC7E6E99-3B53-AF3E-8C2B-AA716B595EB5}"/>
              </a:ext>
            </a:extLst>
          </p:cNvPr>
          <p:cNvSpPr txBox="1"/>
          <p:nvPr/>
        </p:nvSpPr>
        <p:spPr>
          <a:xfrm>
            <a:off x="902920" y="1899985"/>
            <a:ext cx="1311065" cy="584775"/>
          </a:xfrm>
          <a:prstGeom prst="rect">
            <a:avLst/>
          </a:prstGeom>
          <a:noFill/>
        </p:spPr>
        <p:txBody>
          <a:bodyPr wrap="none" rtlCol="0">
            <a:spAutoFit/>
          </a:bodyPr>
          <a:lstStyle/>
          <a:p>
            <a:pPr algn="ctr"/>
            <a:r>
              <a:rPr lang="lt-LT" sz="1600" b="1" i="1" dirty="0"/>
              <a:t>Paskelbiama </a:t>
            </a:r>
          </a:p>
          <a:p>
            <a:pPr algn="ctr"/>
            <a:r>
              <a:rPr lang="lt-LT" sz="1600" b="1" i="1" dirty="0"/>
              <a:t>DPS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fade">
                                      <p:cBhvr>
                                        <p:cTn id="34" dur="500"/>
                                        <p:tgtEl>
                                          <p:spTgt spid="3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fade">
                                      <p:cBhvr>
                                        <p:cTn id="42" dur="500"/>
                                        <p:tgtEl>
                                          <p:spTgt spid="5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500"/>
                                        <p:tgtEl>
                                          <p:spTgt spid="5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fade">
                                      <p:cBhvr>
                                        <p:cTn id="48" dur="500"/>
                                        <p:tgtEl>
                                          <p:spTgt spid="5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500"/>
                                        <p:tgtEl>
                                          <p:spTgt spid="44"/>
                                        </p:tgtEl>
                                      </p:cBhvr>
                                    </p:animEffect>
                                  </p:childTnLst>
                                </p:cTn>
                              </p:par>
                              <p:par>
                                <p:cTn id="54" presetID="10" presetClass="entr" presetSubtype="0" fill="hold" nodeType="with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fade">
                                      <p:cBhvr>
                                        <p:cTn id="56" dur="500"/>
                                        <p:tgtEl>
                                          <p:spTgt spid="4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fade">
                                      <p:cBhvr>
                                        <p:cTn id="59" dur="500"/>
                                        <p:tgtEl>
                                          <p:spTgt spid="4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500"/>
                                        <p:tgtEl>
                                          <p:spTgt spid="4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fade">
                                      <p:cBhvr>
                                        <p:cTn id="67" dur="500"/>
                                        <p:tgtEl>
                                          <p:spTgt spid="4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500"/>
                                        <p:tgtEl>
                                          <p:spTgt spid="54"/>
                                        </p:tgtEl>
                                      </p:cBhvr>
                                    </p:animEffect>
                                  </p:childTnLst>
                                </p:cTn>
                              </p:par>
                              <p:par>
                                <p:cTn id="73" presetID="10" presetClass="entr" presetSubtype="0" fill="hold" nodeType="with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fade">
                                      <p:cBhvr>
                                        <p:cTn id="75" dur="500"/>
                                        <p:tgtEl>
                                          <p:spTgt spid="55"/>
                                        </p:tgtEl>
                                      </p:cBhvr>
                                    </p:animEffect>
                                  </p:childTnLst>
                                </p:cTn>
                              </p:par>
                              <p:par>
                                <p:cTn id="76" presetID="10" presetClass="entr" presetSubtype="0" fill="hold" nodeType="with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fade">
                                      <p:cBhvr>
                                        <p:cTn id="78" dur="500"/>
                                        <p:tgtEl>
                                          <p:spTgt spid="56"/>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fade">
                                      <p:cBhvr>
                                        <p:cTn id="83" dur="500"/>
                                        <p:tgtEl>
                                          <p:spTgt spid="57"/>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500"/>
                                        <p:tgtEl>
                                          <p:spTgt spid="58"/>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46"/>
                                        </p:tgtEl>
                                        <p:attrNameLst>
                                          <p:attrName>style.visibility</p:attrName>
                                        </p:attrNameLst>
                                      </p:cBhvr>
                                      <p:to>
                                        <p:strVal val="visible"/>
                                      </p:to>
                                    </p:set>
                                    <p:animEffect transition="in" filter="fade">
                                      <p:cBhvr>
                                        <p:cTn id="93" dur="500"/>
                                        <p:tgtEl>
                                          <p:spTgt spid="46"/>
                                        </p:tgtEl>
                                      </p:cBhvr>
                                    </p:animEffect>
                                  </p:childTnLst>
                                </p:cTn>
                              </p:par>
                              <p:par>
                                <p:cTn id="94" presetID="10" presetClass="entr" presetSubtype="0" fill="hold" nodeType="withEffect">
                                  <p:stCondLst>
                                    <p:cond delay="0"/>
                                  </p:stCondLst>
                                  <p:childTnLst>
                                    <p:set>
                                      <p:cBhvr>
                                        <p:cTn id="95" dur="1" fill="hold">
                                          <p:stCondLst>
                                            <p:cond delay="0"/>
                                          </p:stCondLst>
                                        </p:cTn>
                                        <p:tgtEl>
                                          <p:spTgt spid="45"/>
                                        </p:tgtEl>
                                        <p:attrNameLst>
                                          <p:attrName>style.visibility</p:attrName>
                                        </p:attrNameLst>
                                      </p:cBhvr>
                                      <p:to>
                                        <p:strVal val="visible"/>
                                      </p:to>
                                    </p:set>
                                    <p:animEffect transition="in" filter="fade">
                                      <p:cBhvr>
                                        <p:cTn id="96" dur="500"/>
                                        <p:tgtEl>
                                          <p:spTgt spid="45"/>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47"/>
                                        </p:tgtEl>
                                        <p:attrNameLst>
                                          <p:attrName>style.visibility</p:attrName>
                                        </p:attrNameLst>
                                      </p:cBhvr>
                                      <p:to>
                                        <p:strVal val="visible"/>
                                      </p:to>
                                    </p:set>
                                    <p:animEffect transition="in" filter="fade">
                                      <p:cBhvr>
                                        <p:cTn id="99" dur="500"/>
                                        <p:tgtEl>
                                          <p:spTgt spid="47"/>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49"/>
                                        </p:tgtEl>
                                        <p:attrNameLst>
                                          <p:attrName>style.visibility</p:attrName>
                                        </p:attrNameLst>
                                      </p:cBhvr>
                                      <p:to>
                                        <p:strVal val="visible"/>
                                      </p:to>
                                    </p:set>
                                    <p:animEffect transition="in" filter="fade">
                                      <p:cBhvr>
                                        <p:cTn id="102" dur="500"/>
                                        <p:tgtEl>
                                          <p:spTgt spid="49"/>
                                        </p:tgtEl>
                                      </p:cBhvr>
                                    </p:animEffect>
                                  </p:childTnLst>
                                </p:cTn>
                              </p:par>
                              <p:par>
                                <p:cTn id="103" presetID="10" presetClass="entr" presetSubtype="0" fill="hold" nodeType="withEffect">
                                  <p:stCondLst>
                                    <p:cond delay="0"/>
                                  </p:stCondLst>
                                  <p:childTnLst>
                                    <p:set>
                                      <p:cBhvr>
                                        <p:cTn id="104" dur="1" fill="hold">
                                          <p:stCondLst>
                                            <p:cond delay="0"/>
                                          </p:stCondLst>
                                        </p:cTn>
                                        <p:tgtEl>
                                          <p:spTgt spid="48"/>
                                        </p:tgtEl>
                                        <p:attrNameLst>
                                          <p:attrName>style.visibility</p:attrName>
                                        </p:attrNameLst>
                                      </p:cBhvr>
                                      <p:to>
                                        <p:strVal val="visible"/>
                                      </p:to>
                                    </p:set>
                                    <p:animEffect transition="in" filter="fade">
                                      <p:cBhvr>
                                        <p:cTn id="105" dur="500"/>
                                        <p:tgtEl>
                                          <p:spTgt spid="48"/>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P spid="35" grpId="0" animBg="1"/>
      <p:bldP spid="37" grpId="0" animBg="1"/>
      <p:bldP spid="38" grpId="0"/>
      <p:bldP spid="39" grpId="0"/>
      <p:bldP spid="40" grpId="0" animBg="1"/>
      <p:bldP spid="41" grpId="0"/>
      <p:bldP spid="42" grpId="0" animBg="1"/>
      <p:bldP spid="44" grpId="0"/>
      <p:bldP spid="46" grpId="0"/>
      <p:bldP spid="47" grpId="0" animBg="1"/>
      <p:bldP spid="49" grpId="0"/>
      <p:bldP spid="50" grpId="0" animBg="1"/>
      <p:bldP spid="51" grpId="0" animBg="1"/>
      <p:bldP spid="5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3B3E4-E3B2-D875-2FBF-9B7E7F0CFCD5}"/>
            </a:ext>
          </a:extLst>
        </p:cNvPr>
        <p:cNvGrpSpPr/>
        <p:nvPr/>
      </p:nvGrpSpPr>
      <p:grpSpPr>
        <a:xfrm>
          <a:off x="0" y="0"/>
          <a:ext cx="0" cy="0"/>
          <a:chOff x="0" y="0"/>
          <a:chExt cx="0" cy="0"/>
        </a:xfrm>
      </p:grpSpPr>
      <p:sp>
        <p:nvSpPr>
          <p:cNvPr id="2" name="Object 1">
            <a:extLst>
              <a:ext uri="{FF2B5EF4-FFF2-40B4-BE49-F238E27FC236}">
                <a16:creationId xmlns:a16="http://schemas.microsoft.com/office/drawing/2014/main" id="{741E7CCB-AFA5-9734-7F4B-68B0B3142542}"/>
              </a:ext>
            </a:extLst>
          </p:cNvPr>
          <p:cNvSpPr/>
          <p:nvPr/>
        </p:nvSpPr>
        <p:spPr>
          <a:xfrm>
            <a:off x="-574" y="0"/>
            <a:ext cx="12188955" cy="1228418"/>
          </a:xfrm>
          <a:prstGeom prst="rect">
            <a:avLst/>
          </a:prstGeom>
          <a:solidFill>
            <a:srgbClr val="F1B434"/>
          </a:solidFill>
        </p:spPr>
        <p:txBody>
          <a:bodyPr/>
          <a:lstStyle/>
          <a:p>
            <a:endParaRPr lang="lt-LT"/>
          </a:p>
        </p:txBody>
      </p:sp>
      <p:sp>
        <p:nvSpPr>
          <p:cNvPr id="3" name="Object 2">
            <a:extLst>
              <a:ext uri="{FF2B5EF4-FFF2-40B4-BE49-F238E27FC236}">
                <a16:creationId xmlns:a16="http://schemas.microsoft.com/office/drawing/2014/main" id="{85B40AC4-C200-3ECF-5254-964C6BCFA08E}"/>
              </a:ext>
            </a:extLst>
          </p:cNvPr>
          <p:cNvSpPr/>
          <p:nvPr/>
        </p:nvSpPr>
        <p:spPr>
          <a:xfrm>
            <a:off x="476131" y="414234"/>
            <a:ext cx="12188952" cy="405604"/>
          </a:xfrm>
          <a:prstGeom prst="rect">
            <a:avLst/>
          </a:prstGeom>
          <a:noFill/>
        </p:spPr>
        <p:txBody>
          <a:bodyPr wrap="square" lIns="0" tIns="0" rIns="0" bIns="0" rtlCol="0" anchor="t"/>
          <a:lstStyle/>
          <a:p>
            <a:pPr algn="l">
              <a:lnSpc>
                <a:spcPts val="3195"/>
              </a:lnSpc>
              <a:buNone/>
            </a:pPr>
            <a:endParaRPr lang="en-US" sz="3000" b="1" dirty="0">
              <a:solidFill>
                <a:srgbClr val="FFFFFF"/>
              </a:solidFill>
              <a:latin typeface="Roboto"/>
              <a:ea typeface="Roboto"/>
              <a:cs typeface="Roboto"/>
            </a:endParaRPr>
          </a:p>
        </p:txBody>
      </p:sp>
      <p:sp>
        <p:nvSpPr>
          <p:cNvPr id="4" name="Object 2">
            <a:extLst>
              <a:ext uri="{FF2B5EF4-FFF2-40B4-BE49-F238E27FC236}">
                <a16:creationId xmlns:a16="http://schemas.microsoft.com/office/drawing/2014/main" id="{DE00F4DA-C963-188F-70C0-BD86B06E691E}"/>
              </a:ext>
            </a:extLst>
          </p:cNvPr>
          <p:cNvSpPr/>
          <p:nvPr/>
        </p:nvSpPr>
        <p:spPr>
          <a:xfrm>
            <a:off x="628531" y="411407"/>
            <a:ext cx="12188952" cy="405604"/>
          </a:xfrm>
          <a:prstGeom prst="rect">
            <a:avLst/>
          </a:prstGeom>
          <a:solidFill>
            <a:srgbClr val="F1B434"/>
          </a:solidFill>
        </p:spPr>
        <p:txBody>
          <a:bodyPr/>
          <a:lstStyle/>
          <a:p>
            <a:r>
              <a:rPr lang="lt-LT" sz="3000" b="1" dirty="0">
                <a:solidFill>
                  <a:srgbClr val="FFFFFF"/>
                </a:solidFill>
                <a:latin typeface="Roboto" pitchFamily="34" charset="0"/>
                <a:ea typeface="Roboto" pitchFamily="34" charset="-122"/>
                <a:cs typeface="Roboto" pitchFamily="34" charset="-120"/>
              </a:rPr>
              <a:t>AR TAIKANT DPS GALIMA PIRKTI TIK „PREKĘ NUO LENTYNOS?“</a:t>
            </a:r>
            <a:endParaRPr lang="en-US" sz="3000" b="1" dirty="0">
              <a:solidFill>
                <a:srgbClr val="FFFFFF"/>
              </a:solidFill>
              <a:latin typeface="Roboto" pitchFamily="34" charset="0"/>
              <a:ea typeface="Roboto" pitchFamily="34" charset="-122"/>
              <a:cs typeface="Roboto" pitchFamily="34" charset="-120"/>
            </a:endParaRPr>
          </a:p>
          <a:p>
            <a:endParaRPr lang="en-US" dirty="0"/>
          </a:p>
        </p:txBody>
      </p:sp>
      <p:sp>
        <p:nvSpPr>
          <p:cNvPr id="6" name="Object 6">
            <a:extLst>
              <a:ext uri="{FF2B5EF4-FFF2-40B4-BE49-F238E27FC236}">
                <a16:creationId xmlns:a16="http://schemas.microsoft.com/office/drawing/2014/main" id="{D4C38639-21EE-9F32-B125-153B735685EC}"/>
              </a:ext>
            </a:extLst>
          </p:cNvPr>
          <p:cNvSpPr/>
          <p:nvPr/>
        </p:nvSpPr>
        <p:spPr>
          <a:xfrm>
            <a:off x="1103283" y="1976599"/>
            <a:ext cx="9330144" cy="3331594"/>
          </a:xfrm>
          <a:prstGeom prst="rect">
            <a:avLst/>
          </a:prstGeom>
          <a:noFill/>
        </p:spPr>
        <p:txBody>
          <a:bodyPr wrap="square" lIns="0" tIns="0" rIns="0" bIns="0" rtlCol="0" anchor="t"/>
          <a:lstStyle/>
          <a:p>
            <a:pPr algn="just">
              <a:spcBef>
                <a:spcPts val="1725"/>
              </a:spcBef>
              <a:buSzPct val="100000"/>
            </a:pPr>
            <a:r>
              <a:rPr lang="en-GB" sz="3000" dirty="0" err="1"/>
              <a:t>Direktyva</a:t>
            </a:r>
            <a:r>
              <a:rPr lang="en-GB" sz="3000" dirty="0"/>
              <a:t> 2014/24/EU: </a:t>
            </a:r>
            <a:r>
              <a:rPr lang="lt-LT" sz="3000" dirty="0"/>
              <a:t>„Šis pirkimo būdas sudaro galimybę perkančiajai organizacijai gauti ypač daug įvairių pasiūlymų ir taip didelės konkurencijos pagrindu užtikrinti kuo geresnį viešųjų lėšų panaudojimą perkant įprastai naudojamus ar paruoštus naudoti produktus, darbus ar paslaugas, kurie yra plačiai prieinami rinkoje“</a:t>
            </a:r>
          </a:p>
        </p:txBody>
      </p:sp>
    </p:spTree>
    <p:extLst>
      <p:ext uri="{BB962C8B-B14F-4D97-AF65-F5344CB8AC3E}">
        <p14:creationId xmlns:p14="http://schemas.microsoft.com/office/powerpoint/2010/main" val="887417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6BE823E4-D27F-AF69-1D31-87D1E944126E}"/>
            </a:ext>
          </a:extLst>
        </p:cNvPr>
        <p:cNvGrpSpPr/>
        <p:nvPr/>
      </p:nvGrpSpPr>
      <p:grpSpPr>
        <a:xfrm>
          <a:off x="0" y="0"/>
          <a:ext cx="0" cy="0"/>
          <a:chOff x="0" y="0"/>
          <a:chExt cx="0" cy="0"/>
        </a:xfrm>
      </p:grpSpPr>
      <p:sp>
        <p:nvSpPr>
          <p:cNvPr id="2" name="Object 1">
            <a:extLst>
              <a:ext uri="{FF2B5EF4-FFF2-40B4-BE49-F238E27FC236}">
                <a16:creationId xmlns:a16="http://schemas.microsoft.com/office/drawing/2014/main" id="{140D2B33-79BC-7F80-613A-387A1191F311}"/>
              </a:ext>
            </a:extLst>
          </p:cNvPr>
          <p:cNvSpPr/>
          <p:nvPr/>
        </p:nvSpPr>
        <p:spPr>
          <a:xfrm>
            <a:off x="-574" y="0"/>
            <a:ext cx="12188955" cy="1228418"/>
          </a:xfrm>
          <a:prstGeom prst="rect">
            <a:avLst/>
          </a:prstGeom>
          <a:solidFill>
            <a:srgbClr val="F1B434"/>
          </a:solidFill>
        </p:spPr>
        <p:txBody>
          <a:bodyPr/>
          <a:lstStyle/>
          <a:p>
            <a:endParaRPr lang="lt-LT"/>
          </a:p>
        </p:txBody>
      </p:sp>
      <p:sp>
        <p:nvSpPr>
          <p:cNvPr id="3" name="Object 2">
            <a:extLst>
              <a:ext uri="{FF2B5EF4-FFF2-40B4-BE49-F238E27FC236}">
                <a16:creationId xmlns:a16="http://schemas.microsoft.com/office/drawing/2014/main" id="{B90DE505-06E4-00EA-9D89-36EAE03D6E4A}"/>
              </a:ext>
            </a:extLst>
          </p:cNvPr>
          <p:cNvSpPr/>
          <p:nvPr/>
        </p:nvSpPr>
        <p:spPr>
          <a:xfrm>
            <a:off x="476131" y="414234"/>
            <a:ext cx="12188952" cy="405604"/>
          </a:xfrm>
          <a:prstGeom prst="rect">
            <a:avLst/>
          </a:prstGeom>
          <a:noFill/>
        </p:spPr>
        <p:txBody>
          <a:bodyPr wrap="square" lIns="0" tIns="0" rIns="0" bIns="0" rtlCol="0" anchor="t"/>
          <a:lstStyle/>
          <a:p>
            <a:pPr algn="l">
              <a:lnSpc>
                <a:spcPts val="3195"/>
              </a:lnSpc>
              <a:buNone/>
            </a:pPr>
            <a:endParaRPr lang="en-US" sz="3000" b="1" dirty="0">
              <a:solidFill>
                <a:srgbClr val="FFFFFF"/>
              </a:solidFill>
              <a:latin typeface="Roboto"/>
              <a:ea typeface="Roboto"/>
              <a:cs typeface="Roboto"/>
            </a:endParaRPr>
          </a:p>
        </p:txBody>
      </p:sp>
      <p:sp>
        <p:nvSpPr>
          <p:cNvPr id="4" name="Object 2">
            <a:extLst>
              <a:ext uri="{FF2B5EF4-FFF2-40B4-BE49-F238E27FC236}">
                <a16:creationId xmlns:a16="http://schemas.microsoft.com/office/drawing/2014/main" id="{B3B653BE-7C6E-F88D-2516-F9BE7BC59E24}"/>
              </a:ext>
            </a:extLst>
          </p:cNvPr>
          <p:cNvSpPr/>
          <p:nvPr/>
        </p:nvSpPr>
        <p:spPr>
          <a:xfrm>
            <a:off x="628531" y="566634"/>
            <a:ext cx="12188952" cy="405604"/>
          </a:xfrm>
          <a:prstGeom prst="rect">
            <a:avLst/>
          </a:prstGeom>
          <a:noFill/>
        </p:spPr>
        <p:txBody>
          <a:bodyPr wrap="square" lIns="0" tIns="0" rIns="0" bIns="0" rtlCol="0" anchor="t"/>
          <a:lstStyle/>
          <a:p>
            <a:pPr algn="l">
              <a:lnSpc>
                <a:spcPts val="3195"/>
              </a:lnSpc>
              <a:buNone/>
            </a:pPr>
            <a:r>
              <a:rPr lang="lt-LT" sz="3000" b="1" dirty="0">
                <a:solidFill>
                  <a:srgbClr val="FFFFFF"/>
                </a:solidFill>
                <a:latin typeface="Roboto" pitchFamily="34" charset="0"/>
                <a:ea typeface="Roboto" pitchFamily="34" charset="-122"/>
                <a:cs typeface="Roboto" pitchFamily="34" charset="-120"/>
              </a:rPr>
              <a:t>Kada naudinga DPS?</a:t>
            </a:r>
            <a:endParaRPr lang="en-US" dirty="0"/>
          </a:p>
        </p:txBody>
      </p:sp>
      <p:sp>
        <p:nvSpPr>
          <p:cNvPr id="8" name="Freeform 60">
            <a:extLst>
              <a:ext uri="{FF2B5EF4-FFF2-40B4-BE49-F238E27FC236}">
                <a16:creationId xmlns:a16="http://schemas.microsoft.com/office/drawing/2014/main" id="{BE98BE11-2F08-A2FC-39F2-D530829B610D}"/>
              </a:ext>
            </a:extLst>
          </p:cNvPr>
          <p:cNvSpPr/>
          <p:nvPr/>
        </p:nvSpPr>
        <p:spPr>
          <a:xfrm>
            <a:off x="8401948" y="2565737"/>
            <a:ext cx="135293" cy="256982"/>
          </a:xfrm>
          <a:custGeom>
            <a:avLst/>
            <a:gdLst/>
            <a:ahLst/>
            <a:cxnLst/>
            <a:rect l="0" t="0" r="0" b="0"/>
            <a:pathLst>
              <a:path w="142082" h="269876">
                <a:moveTo>
                  <a:pt x="0" y="0"/>
                </a:moveTo>
                <a:lnTo>
                  <a:pt x="0" y="66675"/>
                </a:lnTo>
                <a:lnTo>
                  <a:pt x="69056" y="134938"/>
                </a:lnTo>
                <a:lnTo>
                  <a:pt x="0" y="206375"/>
                </a:lnTo>
                <a:lnTo>
                  <a:pt x="0" y="269875"/>
                </a:lnTo>
                <a:lnTo>
                  <a:pt x="142081" y="134938"/>
                </a:lnTo>
                <a:close/>
              </a:path>
            </a:pathLst>
          </a:custGeom>
          <a:solidFill>
            <a:srgbClr val="606060"/>
          </a:solidFill>
          <a:ln w="9525" cap="flat" cmpd="sng" algn="ctr">
            <a:noFill/>
            <a:prstDash val="solid"/>
          </a:ln>
          <a:effectLst/>
          <a:extLst>
            <a:ext uri="{91240B29-F687-4F45-9708-019B960494DF}">
              <a14:hiddenLine xmlns:a14="http://schemas.microsoft.com/office/drawing/2010/main" w="9525" cap="flat" cmpd="sng" algn="ctr">
                <a:solidFill>
                  <a:schemeClr val="accent3"/>
                </a:solidFill>
                <a:prstDash val="solid"/>
              </a14:hiddenLine>
            </a:ext>
          </a:ex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857" b="0" i="0" u="none" strike="noStrike" kern="0" cap="none" spc="0" normalizeH="0" baseline="0" noProof="0" dirty="0" err="1">
              <a:ln>
                <a:noFill/>
              </a:ln>
              <a:solidFill>
                <a:srgbClr val="494949"/>
              </a:solidFill>
              <a:effectLst/>
              <a:uLnTx/>
              <a:uFillTx/>
              <a:latin typeface="+mj-lt"/>
              <a:ea typeface="+mn-ea"/>
              <a:cs typeface="+mn-cs"/>
            </a:endParaRPr>
          </a:p>
        </p:txBody>
      </p:sp>
      <p:sp>
        <p:nvSpPr>
          <p:cNvPr id="9" name="Freeform 61">
            <a:extLst>
              <a:ext uri="{FF2B5EF4-FFF2-40B4-BE49-F238E27FC236}">
                <a16:creationId xmlns:a16="http://schemas.microsoft.com/office/drawing/2014/main" id="{3285BC98-C1DB-C7C5-2D56-0B27B2C786B1}"/>
              </a:ext>
            </a:extLst>
          </p:cNvPr>
          <p:cNvSpPr/>
          <p:nvPr/>
        </p:nvSpPr>
        <p:spPr>
          <a:xfrm>
            <a:off x="8401948" y="3485618"/>
            <a:ext cx="135293" cy="256982"/>
          </a:xfrm>
          <a:custGeom>
            <a:avLst/>
            <a:gdLst/>
            <a:ahLst/>
            <a:cxnLst/>
            <a:rect l="0" t="0" r="0" b="0"/>
            <a:pathLst>
              <a:path w="142082" h="269876">
                <a:moveTo>
                  <a:pt x="0" y="0"/>
                </a:moveTo>
                <a:lnTo>
                  <a:pt x="0" y="66675"/>
                </a:lnTo>
                <a:lnTo>
                  <a:pt x="69056" y="134938"/>
                </a:lnTo>
                <a:lnTo>
                  <a:pt x="0" y="206375"/>
                </a:lnTo>
                <a:lnTo>
                  <a:pt x="0" y="269875"/>
                </a:lnTo>
                <a:lnTo>
                  <a:pt x="142081" y="134938"/>
                </a:lnTo>
                <a:close/>
              </a:path>
            </a:pathLst>
          </a:custGeom>
          <a:solidFill>
            <a:srgbClr val="606060"/>
          </a:solidFill>
          <a:ln w="9525" cap="flat" cmpd="sng" algn="ctr">
            <a:noFill/>
            <a:prstDash val="solid"/>
          </a:ln>
          <a:effectLst/>
          <a:extLst>
            <a:ext uri="{91240B29-F687-4F45-9708-019B960494DF}">
              <a14:hiddenLine xmlns:a14="http://schemas.microsoft.com/office/drawing/2010/main" w="9525" cap="flat" cmpd="sng" algn="ctr">
                <a:solidFill>
                  <a:schemeClr val="accent3"/>
                </a:solidFill>
                <a:prstDash val="solid"/>
              </a14:hiddenLine>
            </a:ext>
          </a:ex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857" b="0" i="0" u="none" strike="noStrike" kern="0" cap="none" spc="0" normalizeH="0" baseline="0" noProof="0" dirty="0" err="1">
              <a:ln>
                <a:noFill/>
              </a:ln>
              <a:solidFill>
                <a:srgbClr val="494949"/>
              </a:solidFill>
              <a:effectLst/>
              <a:uLnTx/>
              <a:uFillTx/>
              <a:latin typeface="+mj-lt"/>
              <a:ea typeface="+mn-ea"/>
              <a:cs typeface="+mn-cs"/>
            </a:endParaRPr>
          </a:p>
        </p:txBody>
      </p:sp>
      <p:sp>
        <p:nvSpPr>
          <p:cNvPr id="10" name="Freeform 62">
            <a:extLst>
              <a:ext uri="{FF2B5EF4-FFF2-40B4-BE49-F238E27FC236}">
                <a16:creationId xmlns:a16="http://schemas.microsoft.com/office/drawing/2014/main" id="{D2267236-DD02-DFE4-4F79-009859E30B94}"/>
              </a:ext>
            </a:extLst>
          </p:cNvPr>
          <p:cNvSpPr/>
          <p:nvPr/>
        </p:nvSpPr>
        <p:spPr>
          <a:xfrm>
            <a:off x="8401948" y="4941786"/>
            <a:ext cx="135293" cy="256982"/>
          </a:xfrm>
          <a:custGeom>
            <a:avLst/>
            <a:gdLst/>
            <a:ahLst/>
            <a:cxnLst/>
            <a:rect l="0" t="0" r="0" b="0"/>
            <a:pathLst>
              <a:path w="142082" h="269876">
                <a:moveTo>
                  <a:pt x="0" y="0"/>
                </a:moveTo>
                <a:lnTo>
                  <a:pt x="0" y="66675"/>
                </a:lnTo>
                <a:lnTo>
                  <a:pt x="69056" y="134938"/>
                </a:lnTo>
                <a:lnTo>
                  <a:pt x="0" y="206375"/>
                </a:lnTo>
                <a:lnTo>
                  <a:pt x="0" y="269875"/>
                </a:lnTo>
                <a:lnTo>
                  <a:pt x="142081" y="134938"/>
                </a:lnTo>
                <a:close/>
              </a:path>
            </a:pathLst>
          </a:custGeom>
          <a:solidFill>
            <a:srgbClr val="606060"/>
          </a:solidFill>
          <a:ln w="9525" cap="flat" cmpd="sng" algn="ctr">
            <a:noFill/>
            <a:prstDash val="solid"/>
          </a:ln>
          <a:effectLst/>
          <a:extLst>
            <a:ext uri="{91240B29-F687-4F45-9708-019B960494DF}">
              <a14:hiddenLine xmlns:a14="http://schemas.microsoft.com/office/drawing/2010/main" w="9525" cap="flat" cmpd="sng" algn="ctr">
                <a:solidFill>
                  <a:schemeClr val="accent3"/>
                </a:solidFill>
                <a:prstDash val="solid"/>
              </a14:hiddenLine>
            </a:ext>
          </a:ex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857" b="0" i="0" u="none" strike="noStrike" kern="0" cap="none" spc="0" normalizeH="0" baseline="0" noProof="0" dirty="0" err="1">
              <a:ln>
                <a:noFill/>
              </a:ln>
              <a:solidFill>
                <a:srgbClr val="494949"/>
              </a:solidFill>
              <a:effectLst/>
              <a:uLnTx/>
              <a:uFillTx/>
              <a:latin typeface="+mj-lt"/>
              <a:ea typeface="+mn-ea"/>
              <a:cs typeface="+mn-cs"/>
            </a:endParaRPr>
          </a:p>
        </p:txBody>
      </p:sp>
      <p:sp>
        <p:nvSpPr>
          <p:cNvPr id="14" name="Folded Corner 78">
            <a:extLst>
              <a:ext uri="{FF2B5EF4-FFF2-40B4-BE49-F238E27FC236}">
                <a16:creationId xmlns:a16="http://schemas.microsoft.com/office/drawing/2014/main" id="{2C0EBCE1-5DE7-1EF0-94A8-A3701E8BF670}"/>
              </a:ext>
            </a:extLst>
          </p:cNvPr>
          <p:cNvSpPr/>
          <p:nvPr/>
        </p:nvSpPr>
        <p:spPr>
          <a:xfrm>
            <a:off x="1323538" y="1966103"/>
            <a:ext cx="3696298" cy="1199898"/>
          </a:xfrm>
          <a:prstGeom prst="foldedCorner">
            <a:avLst/>
          </a:prstGeom>
          <a:solidFill>
            <a:srgbClr val="FFFF00"/>
          </a:solidFill>
          <a:ln w="9525" cap="flat" cmpd="sng" algn="ctr">
            <a:noFill/>
            <a:prstDash val="solid"/>
          </a:ln>
          <a:effectLst/>
        </p:spPr>
        <p:txBody>
          <a:bodyPr lIns="34280" tIns="102840" rIns="34280" bIns="34280" rtlCol="0" anchor="ctr"/>
          <a:lstStyle/>
          <a:p>
            <a:pPr algn="ctr" fontAlgn="base">
              <a:spcBef>
                <a:spcPct val="0"/>
              </a:spcBef>
              <a:spcAft>
                <a:spcPct val="0"/>
              </a:spcAft>
              <a:defRPr/>
            </a:pPr>
            <a:endParaRPr lang="lt-LT" altLang="zh-CN" sz="900" kern="0" dirty="0">
              <a:solidFill>
                <a:srgbClr val="494949"/>
              </a:solidFill>
            </a:endParaRPr>
          </a:p>
          <a:p>
            <a:pPr algn="just" fontAlgn="base">
              <a:spcBef>
                <a:spcPct val="0"/>
              </a:spcBef>
              <a:spcAft>
                <a:spcPct val="0"/>
              </a:spcAft>
              <a:defRPr/>
            </a:pPr>
            <a:endParaRPr lang="lt-LT" altLang="zh-CN" kern="0" dirty="0">
              <a:solidFill>
                <a:srgbClr val="494949"/>
              </a:solidFill>
            </a:endParaRPr>
          </a:p>
          <a:p>
            <a:pPr algn="just" fontAlgn="base">
              <a:spcBef>
                <a:spcPct val="0"/>
              </a:spcBef>
              <a:spcAft>
                <a:spcPct val="0"/>
              </a:spcAft>
              <a:defRPr/>
            </a:pPr>
            <a:r>
              <a:rPr lang="lt-LT" altLang="zh-CN" kern="0" dirty="0">
                <a:solidFill>
                  <a:srgbClr val="494949"/>
                </a:solidFill>
              </a:rPr>
              <a:t>Kai pirkimo objektas perkamas nuolat ir jo kaina kinta arba objekto charakteristikos nuolat „tobulėja“</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857" b="1" i="0" u="none" strike="noStrike" kern="0" cap="none" spc="0" normalizeH="0" baseline="0" noProof="0" dirty="0">
              <a:ln>
                <a:noFill/>
              </a:ln>
              <a:solidFill>
                <a:srgbClr val="494949"/>
              </a:solidFill>
              <a:effectLst/>
              <a:uLnTx/>
              <a:uFillTx/>
              <a:latin typeface="+mj-lt"/>
              <a:ea typeface="+mn-ea"/>
              <a:cs typeface="+mn-cs"/>
            </a:endParaRPr>
          </a:p>
        </p:txBody>
      </p:sp>
      <p:sp>
        <p:nvSpPr>
          <p:cNvPr id="15" name="Folded Corner 79">
            <a:extLst>
              <a:ext uri="{FF2B5EF4-FFF2-40B4-BE49-F238E27FC236}">
                <a16:creationId xmlns:a16="http://schemas.microsoft.com/office/drawing/2014/main" id="{11E07246-F72B-7AEE-7225-6DD826B1EF7F}"/>
              </a:ext>
            </a:extLst>
          </p:cNvPr>
          <p:cNvSpPr/>
          <p:nvPr/>
        </p:nvSpPr>
        <p:spPr>
          <a:xfrm>
            <a:off x="1323538" y="3290884"/>
            <a:ext cx="3696298" cy="868746"/>
          </a:xfrm>
          <a:prstGeom prst="foldedCorner">
            <a:avLst/>
          </a:prstGeom>
          <a:solidFill>
            <a:srgbClr val="FFFF00"/>
          </a:solidFill>
          <a:ln w="9525" cap="flat" cmpd="sng" algn="ctr">
            <a:noFill/>
            <a:prstDash val="solid"/>
          </a:ln>
          <a:effectLst/>
        </p:spPr>
        <p:txBody>
          <a:bodyPr lIns="34280" tIns="102840" rIns="34280" bIns="34280" rtlCol="0" anchor="ctr"/>
          <a:lstStyle/>
          <a:p>
            <a:pPr algn="just" fontAlgn="base">
              <a:spcBef>
                <a:spcPct val="0"/>
              </a:spcBef>
              <a:spcAft>
                <a:spcPct val="0"/>
              </a:spcAft>
              <a:defRPr/>
            </a:pPr>
            <a:r>
              <a:rPr lang="lt-LT" altLang="zh-CN" kern="0" dirty="0">
                <a:solidFill>
                  <a:srgbClr val="494949"/>
                </a:solidFill>
              </a:rPr>
              <a:t>Būtina turėti „atsarginių“ tiekėjų arba sudaryti su keliais tiekėjais sutartis vienu metu</a:t>
            </a:r>
            <a:endParaRPr lang="en-US" altLang="zh-CN" kern="0" dirty="0">
              <a:solidFill>
                <a:srgbClr val="494949"/>
              </a:solidFill>
            </a:endParaRP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857" b="1" i="0" u="none" strike="noStrike" kern="0" cap="none" spc="0" normalizeH="0" baseline="0" noProof="0" dirty="0">
              <a:ln>
                <a:noFill/>
              </a:ln>
              <a:solidFill>
                <a:srgbClr val="494949"/>
              </a:solidFill>
              <a:effectLst/>
              <a:uLnTx/>
              <a:uFillTx/>
              <a:latin typeface="+mj-lt"/>
              <a:ea typeface="+mn-ea"/>
              <a:cs typeface="+mn-cs"/>
            </a:endParaRPr>
          </a:p>
        </p:txBody>
      </p:sp>
      <p:sp>
        <p:nvSpPr>
          <p:cNvPr id="16" name="Folded Corner 80">
            <a:extLst>
              <a:ext uri="{FF2B5EF4-FFF2-40B4-BE49-F238E27FC236}">
                <a16:creationId xmlns:a16="http://schemas.microsoft.com/office/drawing/2014/main" id="{65B687B5-A174-AAA9-6539-5BF369C92249}"/>
              </a:ext>
            </a:extLst>
          </p:cNvPr>
          <p:cNvSpPr/>
          <p:nvPr/>
        </p:nvSpPr>
        <p:spPr>
          <a:xfrm>
            <a:off x="1323538" y="4305633"/>
            <a:ext cx="3696298" cy="1784265"/>
          </a:xfrm>
          <a:prstGeom prst="foldedCorner">
            <a:avLst/>
          </a:prstGeom>
          <a:solidFill>
            <a:srgbClr val="FFFF00"/>
          </a:solidFill>
          <a:ln w="9525" cap="flat" cmpd="sng" algn="ctr">
            <a:noFill/>
            <a:prstDash val="solid"/>
          </a:ln>
          <a:effectLst/>
        </p:spPr>
        <p:txBody>
          <a:bodyPr lIns="34280" tIns="102840" rIns="34280" bIns="34280" rtlCol="0" anchor="ctr"/>
          <a:lstStyle/>
          <a:p>
            <a:pPr algn="ctr" fontAlgn="base">
              <a:spcBef>
                <a:spcPct val="0"/>
              </a:spcBef>
              <a:spcAft>
                <a:spcPct val="0"/>
              </a:spcAft>
              <a:defRPr/>
            </a:pPr>
            <a:endParaRPr lang="lt-LT" sz="900" dirty="0">
              <a:solidFill>
                <a:srgbClr val="494949"/>
              </a:solidFill>
              <a:ea typeface="Arial Unicode MS" pitchFamily="34" charset="-128"/>
              <a:cs typeface="Arial" charset="0"/>
            </a:endParaRPr>
          </a:p>
          <a:p>
            <a:pPr algn="just" fontAlgn="base">
              <a:spcBef>
                <a:spcPct val="0"/>
              </a:spcBef>
              <a:spcAft>
                <a:spcPct val="0"/>
              </a:spcAft>
              <a:defRPr/>
            </a:pPr>
            <a:endParaRPr lang="lt-LT" dirty="0">
              <a:solidFill>
                <a:srgbClr val="494949"/>
              </a:solidFill>
              <a:ea typeface="Arial Unicode MS" pitchFamily="34" charset="-128"/>
              <a:cs typeface="Arial" charset="0"/>
            </a:endParaRPr>
          </a:p>
          <a:p>
            <a:pPr algn="just" fontAlgn="base">
              <a:spcBef>
                <a:spcPct val="0"/>
              </a:spcBef>
              <a:spcAft>
                <a:spcPct val="0"/>
              </a:spcAft>
              <a:defRPr/>
            </a:pPr>
            <a:r>
              <a:rPr lang="lt-LT" dirty="0">
                <a:solidFill>
                  <a:srgbClr val="494949"/>
                </a:solidFill>
                <a:ea typeface="Arial Unicode MS" pitchFamily="34" charset="-128"/>
                <a:cs typeface="Arial" charset="0"/>
              </a:rPr>
              <a:t>Kai žinome, kad ateityje reikės tam tikro pirkimo objekto, tačiau nėra galimybės nustatyti tikslios apimties/ terminų ar kitų sąlygų ir dėl to tiekėjai negali pateikti tikslios kainos</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857" b="1" i="0" u="none" strike="noStrike" kern="0" cap="none" spc="0" normalizeH="0" baseline="0" noProof="0" dirty="0">
              <a:ln>
                <a:noFill/>
              </a:ln>
              <a:solidFill>
                <a:srgbClr val="494949"/>
              </a:solidFill>
              <a:effectLst/>
              <a:uLnTx/>
              <a:uFillTx/>
              <a:latin typeface="+mj-lt"/>
              <a:ea typeface="+mn-ea"/>
              <a:cs typeface="+mn-cs"/>
            </a:endParaRPr>
          </a:p>
        </p:txBody>
      </p:sp>
      <p:cxnSp>
        <p:nvCxnSpPr>
          <p:cNvPr id="19" name="Straight Connector 22">
            <a:extLst>
              <a:ext uri="{FF2B5EF4-FFF2-40B4-BE49-F238E27FC236}">
                <a16:creationId xmlns:a16="http://schemas.microsoft.com/office/drawing/2014/main" id="{416FC919-35E3-686E-B969-BC7525818ECC}"/>
              </a:ext>
            </a:extLst>
          </p:cNvPr>
          <p:cNvCxnSpPr/>
          <p:nvPr/>
        </p:nvCxnSpPr>
        <p:spPr>
          <a:xfrm>
            <a:off x="1323535" y="3238885"/>
            <a:ext cx="8271775" cy="0"/>
          </a:xfrm>
          <a:prstGeom prst="line">
            <a:avLst/>
          </a:prstGeom>
          <a:noFill/>
          <a:ln w="9525" cap="flat" cmpd="sng" algn="ctr">
            <a:solidFill>
              <a:srgbClr val="FFFFFF">
                <a:lumMod val="65000"/>
              </a:srgbClr>
            </a:solidFill>
            <a:prstDash val="solid"/>
            <a:tailEnd type="none"/>
          </a:ln>
          <a:effectLst/>
        </p:spPr>
      </p:cxnSp>
      <p:cxnSp>
        <p:nvCxnSpPr>
          <p:cNvPr id="20" name="Straight Connector 23">
            <a:extLst>
              <a:ext uri="{FF2B5EF4-FFF2-40B4-BE49-F238E27FC236}">
                <a16:creationId xmlns:a16="http://schemas.microsoft.com/office/drawing/2014/main" id="{A7A8CF02-D19E-929C-D0EA-1273D33AC6A3}"/>
              </a:ext>
            </a:extLst>
          </p:cNvPr>
          <p:cNvCxnSpPr/>
          <p:nvPr/>
        </p:nvCxnSpPr>
        <p:spPr>
          <a:xfrm>
            <a:off x="1251346" y="4232750"/>
            <a:ext cx="8271775" cy="0"/>
          </a:xfrm>
          <a:prstGeom prst="line">
            <a:avLst/>
          </a:prstGeom>
          <a:noFill/>
          <a:ln w="9525" cap="flat" cmpd="sng" algn="ctr">
            <a:solidFill>
              <a:srgbClr val="FFFFFF">
                <a:lumMod val="65000"/>
              </a:srgbClr>
            </a:solidFill>
            <a:prstDash val="solid"/>
            <a:tailEnd type="none"/>
          </a:ln>
          <a:effectLst/>
        </p:spPr>
      </p:cxnSp>
      <p:sp>
        <p:nvSpPr>
          <p:cNvPr id="21" name="Rectangle 6">
            <a:extLst>
              <a:ext uri="{FF2B5EF4-FFF2-40B4-BE49-F238E27FC236}">
                <a16:creationId xmlns:a16="http://schemas.microsoft.com/office/drawing/2014/main" id="{BFC94DCB-CF91-BFA0-0787-0E3D442447DB}"/>
              </a:ext>
            </a:extLst>
          </p:cNvPr>
          <p:cNvSpPr>
            <a:spLocks noChangeArrowheads="1"/>
          </p:cNvSpPr>
          <p:nvPr/>
        </p:nvSpPr>
        <p:spPr bwMode="auto">
          <a:xfrm>
            <a:off x="8736703" y="2574798"/>
            <a:ext cx="56261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defTabSz="932668" fontAlgn="base">
              <a:spcBef>
                <a:spcPct val="60000"/>
              </a:spcBef>
              <a:spcAft>
                <a:spcPct val="0"/>
              </a:spcAft>
              <a:buClr>
                <a:srgbClr val="000000"/>
              </a:buClr>
              <a:buSzPct val="60000"/>
            </a:pPr>
            <a:r>
              <a:rPr lang="lt-LT" sz="1600" dirty="0">
                <a:solidFill>
                  <a:srgbClr val="00B050"/>
                </a:solidFill>
                <a:latin typeface="+mj-lt"/>
              </a:rPr>
              <a:t>TAIP</a:t>
            </a:r>
            <a:r>
              <a:rPr lang="en-US" sz="857" dirty="0">
                <a:solidFill>
                  <a:srgbClr val="494949"/>
                </a:solidFill>
                <a:latin typeface="+mj-lt"/>
              </a:rPr>
              <a:t> </a:t>
            </a:r>
          </a:p>
        </p:txBody>
      </p:sp>
      <p:sp>
        <p:nvSpPr>
          <p:cNvPr id="22" name="Rectangle 6">
            <a:extLst>
              <a:ext uri="{FF2B5EF4-FFF2-40B4-BE49-F238E27FC236}">
                <a16:creationId xmlns:a16="http://schemas.microsoft.com/office/drawing/2014/main" id="{4CC231A5-C088-8B6B-4A4A-42545CC3A836}"/>
              </a:ext>
            </a:extLst>
          </p:cNvPr>
          <p:cNvSpPr>
            <a:spLocks noChangeArrowheads="1"/>
          </p:cNvSpPr>
          <p:nvPr/>
        </p:nvSpPr>
        <p:spPr bwMode="auto">
          <a:xfrm>
            <a:off x="8736703" y="3500235"/>
            <a:ext cx="74909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defTabSz="932668" fontAlgn="base">
              <a:spcBef>
                <a:spcPct val="60000"/>
              </a:spcBef>
              <a:spcAft>
                <a:spcPct val="0"/>
              </a:spcAft>
              <a:buClr>
                <a:srgbClr val="000000"/>
              </a:buClr>
              <a:buSzPct val="60000"/>
            </a:pPr>
            <a:r>
              <a:rPr lang="lt-LT" sz="1600" dirty="0">
                <a:solidFill>
                  <a:srgbClr val="00B050"/>
                </a:solidFill>
                <a:latin typeface="+mj-lt"/>
              </a:rPr>
              <a:t>NE</a:t>
            </a:r>
            <a:endParaRPr lang="en-US" sz="1600" dirty="0">
              <a:solidFill>
                <a:srgbClr val="00B050"/>
              </a:solidFill>
              <a:latin typeface="+mj-lt"/>
            </a:endParaRPr>
          </a:p>
        </p:txBody>
      </p:sp>
      <p:sp>
        <p:nvSpPr>
          <p:cNvPr id="23" name="Rectangle 6">
            <a:extLst>
              <a:ext uri="{FF2B5EF4-FFF2-40B4-BE49-F238E27FC236}">
                <a16:creationId xmlns:a16="http://schemas.microsoft.com/office/drawing/2014/main" id="{955D979C-15D1-0BA4-4F14-650A0102F753}"/>
              </a:ext>
            </a:extLst>
          </p:cNvPr>
          <p:cNvSpPr>
            <a:spLocks noChangeArrowheads="1"/>
          </p:cNvSpPr>
          <p:nvPr/>
        </p:nvSpPr>
        <p:spPr bwMode="auto">
          <a:xfrm>
            <a:off x="8736703" y="4924444"/>
            <a:ext cx="74909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defTabSz="932668" fontAlgn="base">
              <a:spcBef>
                <a:spcPct val="60000"/>
              </a:spcBef>
              <a:spcAft>
                <a:spcPct val="0"/>
              </a:spcAft>
              <a:buClr>
                <a:srgbClr val="000000"/>
              </a:buClr>
              <a:buSzPct val="60000"/>
            </a:pPr>
            <a:r>
              <a:rPr lang="lt-LT" sz="1600" dirty="0">
                <a:solidFill>
                  <a:srgbClr val="00B050"/>
                </a:solidFill>
                <a:latin typeface="+mj-lt"/>
              </a:rPr>
              <a:t>Iš dalies</a:t>
            </a:r>
            <a:endParaRPr lang="en-US" sz="1600" dirty="0">
              <a:solidFill>
                <a:srgbClr val="00B050"/>
              </a:solidFill>
              <a:latin typeface="+mj-lt"/>
            </a:endParaRPr>
          </a:p>
        </p:txBody>
      </p:sp>
      <p:pic>
        <p:nvPicPr>
          <p:cNvPr id="24" name="Picture 30">
            <a:extLst>
              <a:ext uri="{FF2B5EF4-FFF2-40B4-BE49-F238E27FC236}">
                <a16:creationId xmlns:a16="http://schemas.microsoft.com/office/drawing/2014/main" id="{16753859-5415-09B0-4C90-BE15560611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9445" y="2088898"/>
            <a:ext cx="1411460" cy="1126227"/>
          </a:xfrm>
          <a:prstGeom prst="rect">
            <a:avLst/>
          </a:prstGeom>
        </p:spPr>
      </p:pic>
      <p:pic>
        <p:nvPicPr>
          <p:cNvPr id="25" name="Picture 31">
            <a:extLst>
              <a:ext uri="{FF2B5EF4-FFF2-40B4-BE49-F238E27FC236}">
                <a16:creationId xmlns:a16="http://schemas.microsoft.com/office/drawing/2014/main" id="{A49B00E5-C5CC-F840-67A3-EA5AAE7459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5162" y="3282591"/>
            <a:ext cx="1380026" cy="920017"/>
          </a:xfrm>
          <a:prstGeom prst="rect">
            <a:avLst/>
          </a:prstGeom>
        </p:spPr>
      </p:pic>
      <p:pic>
        <p:nvPicPr>
          <p:cNvPr id="26" name="Picture 32">
            <a:extLst>
              <a:ext uri="{FF2B5EF4-FFF2-40B4-BE49-F238E27FC236}">
                <a16:creationId xmlns:a16="http://schemas.microsoft.com/office/drawing/2014/main" id="{3DFDC28B-F365-DBBD-833F-49C28C5820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7277" y="4632818"/>
            <a:ext cx="1411460" cy="1075694"/>
          </a:xfrm>
          <a:prstGeom prst="rect">
            <a:avLst/>
          </a:prstGeom>
        </p:spPr>
      </p:pic>
    </p:spTree>
    <p:extLst>
      <p:ext uri="{BB962C8B-B14F-4D97-AF65-F5344CB8AC3E}">
        <p14:creationId xmlns:p14="http://schemas.microsoft.com/office/powerpoint/2010/main" val="438175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anim calcmode="lin" valueType="num">
                                      <p:cBhvr additive="base">
                                        <p:cTn id="7"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2">
                                            <p:txEl>
                                              <p:pRg st="0" end="0"/>
                                            </p:txEl>
                                          </p:spTgt>
                                        </p:tgtEl>
                                        <p:attrNameLst>
                                          <p:attrName>style.visibility</p:attrName>
                                        </p:attrNameLst>
                                      </p:cBhvr>
                                      <p:to>
                                        <p:strVal val="visible"/>
                                      </p:to>
                                    </p:set>
                                    <p:anim calcmode="lin" valueType="num">
                                      <p:cBhvr additive="base">
                                        <p:cTn id="3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500" fill="hold"/>
                                        <p:tgtEl>
                                          <p:spTgt spid="26"/>
                                        </p:tgtEl>
                                        <p:attrNameLst>
                                          <p:attrName>ppt_x</p:attrName>
                                        </p:attrNameLst>
                                      </p:cBhvr>
                                      <p:tavLst>
                                        <p:tav tm="0">
                                          <p:val>
                                            <p:strVal val="#ppt_x"/>
                                          </p:val>
                                        </p:tav>
                                        <p:tav tm="100000">
                                          <p:val>
                                            <p:strVal val="#ppt_x"/>
                                          </p:val>
                                        </p:tav>
                                      </p:tavLst>
                                    </p:anim>
                                    <p:anim calcmode="lin" valueType="num">
                                      <p:cBhvr additive="base">
                                        <p:cTn id="5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3">
                                            <p:txEl>
                                              <p:pRg st="0" end="0"/>
                                            </p:txEl>
                                          </p:spTgt>
                                        </p:tgtEl>
                                        <p:attrNameLst>
                                          <p:attrName>style.visibility</p:attrName>
                                        </p:attrNameLst>
                                      </p:cBhvr>
                                      <p:to>
                                        <p:strVal val="visible"/>
                                      </p:to>
                                    </p:set>
                                    <p:anim calcmode="lin" valueType="num">
                                      <p:cBhvr additive="base">
                                        <p:cTn id="55"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FCE7AF0E-DC91-FAB5-861B-4E4902576D4F}"/>
            </a:ext>
          </a:extLst>
        </p:cNvPr>
        <p:cNvGrpSpPr/>
        <p:nvPr/>
      </p:nvGrpSpPr>
      <p:grpSpPr>
        <a:xfrm>
          <a:off x="0" y="0"/>
          <a:ext cx="0" cy="0"/>
          <a:chOff x="0" y="0"/>
          <a:chExt cx="0" cy="0"/>
        </a:xfrm>
      </p:grpSpPr>
      <p:sp>
        <p:nvSpPr>
          <p:cNvPr id="2" name="Object 1">
            <a:extLst>
              <a:ext uri="{FF2B5EF4-FFF2-40B4-BE49-F238E27FC236}">
                <a16:creationId xmlns:a16="http://schemas.microsoft.com/office/drawing/2014/main" id="{73B8A63A-7860-8889-F36F-25BB3658F0E3}"/>
              </a:ext>
            </a:extLst>
          </p:cNvPr>
          <p:cNvSpPr/>
          <p:nvPr/>
        </p:nvSpPr>
        <p:spPr>
          <a:xfrm>
            <a:off x="3045" y="0"/>
            <a:ext cx="12188955" cy="1228418"/>
          </a:xfrm>
          <a:prstGeom prst="rect">
            <a:avLst/>
          </a:prstGeom>
          <a:solidFill>
            <a:srgbClr val="F1B434"/>
          </a:solidFill>
        </p:spPr>
        <p:txBody>
          <a:bodyPr/>
          <a:lstStyle/>
          <a:p>
            <a:endParaRPr lang="lt-LT" dirty="0"/>
          </a:p>
        </p:txBody>
      </p:sp>
      <p:sp>
        <p:nvSpPr>
          <p:cNvPr id="3" name="Object 2">
            <a:extLst>
              <a:ext uri="{FF2B5EF4-FFF2-40B4-BE49-F238E27FC236}">
                <a16:creationId xmlns:a16="http://schemas.microsoft.com/office/drawing/2014/main" id="{5C5E84B2-60B8-A3FE-BFE9-2B1A64E3FBE3}"/>
              </a:ext>
            </a:extLst>
          </p:cNvPr>
          <p:cNvSpPr/>
          <p:nvPr/>
        </p:nvSpPr>
        <p:spPr>
          <a:xfrm>
            <a:off x="476131" y="414234"/>
            <a:ext cx="12188952" cy="405604"/>
          </a:xfrm>
          <a:prstGeom prst="rect">
            <a:avLst/>
          </a:prstGeom>
          <a:noFill/>
        </p:spPr>
        <p:txBody>
          <a:bodyPr wrap="square" lIns="0" tIns="0" rIns="0" bIns="0" rtlCol="0" anchor="t"/>
          <a:lstStyle/>
          <a:p>
            <a:pPr algn="l">
              <a:lnSpc>
                <a:spcPts val="3195"/>
              </a:lnSpc>
              <a:buNone/>
            </a:pPr>
            <a:endParaRPr lang="en-US" sz="3000" b="1" dirty="0">
              <a:solidFill>
                <a:srgbClr val="FFFFFF"/>
              </a:solidFill>
              <a:latin typeface="Roboto"/>
              <a:ea typeface="Roboto"/>
              <a:cs typeface="Roboto"/>
            </a:endParaRPr>
          </a:p>
        </p:txBody>
      </p:sp>
      <p:sp>
        <p:nvSpPr>
          <p:cNvPr id="4" name="Object 2">
            <a:extLst>
              <a:ext uri="{FF2B5EF4-FFF2-40B4-BE49-F238E27FC236}">
                <a16:creationId xmlns:a16="http://schemas.microsoft.com/office/drawing/2014/main" id="{30B33A51-3ADC-D1FF-1477-410C0F66DD12}"/>
              </a:ext>
            </a:extLst>
          </p:cNvPr>
          <p:cNvSpPr/>
          <p:nvPr/>
        </p:nvSpPr>
        <p:spPr>
          <a:xfrm>
            <a:off x="628531" y="566634"/>
            <a:ext cx="12188952" cy="405604"/>
          </a:xfrm>
          <a:prstGeom prst="rect">
            <a:avLst/>
          </a:prstGeom>
          <a:noFill/>
        </p:spPr>
        <p:txBody>
          <a:bodyPr wrap="square" lIns="0" tIns="0" rIns="0" bIns="0" rtlCol="0" anchor="t"/>
          <a:lstStyle/>
          <a:p>
            <a:pPr>
              <a:lnSpc>
                <a:spcPts val="3195"/>
              </a:lnSpc>
            </a:pPr>
            <a:r>
              <a:rPr lang="lt-LT" sz="3200" b="1" dirty="0">
                <a:solidFill>
                  <a:srgbClr val="FFFFFF"/>
                </a:solidFill>
                <a:latin typeface="Roboto" pitchFamily="34" charset="0"/>
                <a:ea typeface="Roboto" pitchFamily="34" charset="-122"/>
                <a:cs typeface="Roboto" pitchFamily="34" charset="-120"/>
              </a:rPr>
              <a:t>Kada naudinga DPS?</a:t>
            </a:r>
            <a:endParaRPr lang="en-US" sz="3200" dirty="0"/>
          </a:p>
          <a:p>
            <a:pPr algn="l">
              <a:lnSpc>
                <a:spcPts val="3195"/>
              </a:lnSpc>
              <a:buNone/>
            </a:pPr>
            <a:endParaRPr lang="en-US" dirty="0"/>
          </a:p>
        </p:txBody>
      </p:sp>
      <p:sp>
        <p:nvSpPr>
          <p:cNvPr id="29" name="Freeform 61">
            <a:extLst>
              <a:ext uri="{FF2B5EF4-FFF2-40B4-BE49-F238E27FC236}">
                <a16:creationId xmlns:a16="http://schemas.microsoft.com/office/drawing/2014/main" id="{590C46F6-F7DD-55A2-2C25-4AC79067FAA0}"/>
              </a:ext>
            </a:extLst>
          </p:cNvPr>
          <p:cNvSpPr/>
          <p:nvPr/>
        </p:nvSpPr>
        <p:spPr>
          <a:xfrm>
            <a:off x="8632610" y="2777159"/>
            <a:ext cx="135293" cy="256982"/>
          </a:xfrm>
          <a:custGeom>
            <a:avLst/>
            <a:gdLst/>
            <a:ahLst/>
            <a:cxnLst/>
            <a:rect l="0" t="0" r="0" b="0"/>
            <a:pathLst>
              <a:path w="142082" h="269876">
                <a:moveTo>
                  <a:pt x="0" y="0"/>
                </a:moveTo>
                <a:lnTo>
                  <a:pt x="0" y="66675"/>
                </a:lnTo>
                <a:lnTo>
                  <a:pt x="69056" y="134938"/>
                </a:lnTo>
                <a:lnTo>
                  <a:pt x="0" y="206375"/>
                </a:lnTo>
                <a:lnTo>
                  <a:pt x="0" y="269875"/>
                </a:lnTo>
                <a:lnTo>
                  <a:pt x="142081" y="134938"/>
                </a:lnTo>
                <a:close/>
              </a:path>
            </a:pathLst>
          </a:custGeom>
          <a:solidFill>
            <a:srgbClr val="606060"/>
          </a:solidFill>
          <a:ln w="9525" cap="flat" cmpd="sng" algn="ctr">
            <a:noFill/>
            <a:prstDash val="solid"/>
          </a:ln>
          <a:effectLst/>
          <a:extLst>
            <a:ext uri="{91240B29-F687-4F45-9708-019B960494DF}">
              <a14:hiddenLine xmlns:a14="http://schemas.microsoft.com/office/drawing/2010/main" w="9525" cap="flat" cmpd="sng" algn="ctr">
                <a:solidFill>
                  <a:schemeClr val="accent3"/>
                </a:solidFill>
                <a:prstDash val="solid"/>
              </a14:hiddenLine>
            </a:ext>
          </a:ex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857" b="0" i="0" u="none" strike="noStrike" kern="0" cap="none" spc="0" normalizeH="0" baseline="0" noProof="0" dirty="0" err="1">
              <a:ln>
                <a:noFill/>
              </a:ln>
              <a:solidFill>
                <a:srgbClr val="494949"/>
              </a:solidFill>
              <a:effectLst/>
              <a:uLnTx/>
              <a:uFillTx/>
              <a:latin typeface="+mj-lt"/>
              <a:ea typeface="+mn-ea"/>
              <a:cs typeface="+mn-cs"/>
            </a:endParaRPr>
          </a:p>
        </p:txBody>
      </p:sp>
      <p:sp>
        <p:nvSpPr>
          <p:cNvPr id="30" name="Freeform 63">
            <a:extLst>
              <a:ext uri="{FF2B5EF4-FFF2-40B4-BE49-F238E27FC236}">
                <a16:creationId xmlns:a16="http://schemas.microsoft.com/office/drawing/2014/main" id="{21DE9A9B-2C68-B314-F60B-0E6AC4E57107}"/>
              </a:ext>
            </a:extLst>
          </p:cNvPr>
          <p:cNvSpPr/>
          <p:nvPr/>
        </p:nvSpPr>
        <p:spPr>
          <a:xfrm>
            <a:off x="8632610" y="4133174"/>
            <a:ext cx="135293" cy="256982"/>
          </a:xfrm>
          <a:custGeom>
            <a:avLst/>
            <a:gdLst/>
            <a:ahLst/>
            <a:cxnLst/>
            <a:rect l="0" t="0" r="0" b="0"/>
            <a:pathLst>
              <a:path w="142082" h="269876">
                <a:moveTo>
                  <a:pt x="0" y="0"/>
                </a:moveTo>
                <a:lnTo>
                  <a:pt x="0" y="66675"/>
                </a:lnTo>
                <a:lnTo>
                  <a:pt x="69056" y="134938"/>
                </a:lnTo>
                <a:lnTo>
                  <a:pt x="0" y="206375"/>
                </a:lnTo>
                <a:lnTo>
                  <a:pt x="0" y="269875"/>
                </a:lnTo>
                <a:lnTo>
                  <a:pt x="142081" y="134938"/>
                </a:lnTo>
                <a:close/>
              </a:path>
            </a:pathLst>
          </a:custGeom>
          <a:solidFill>
            <a:srgbClr val="606060"/>
          </a:solidFill>
          <a:ln w="9525" cap="flat" cmpd="sng" algn="ctr">
            <a:noFill/>
            <a:prstDash val="solid"/>
          </a:ln>
          <a:effectLst/>
          <a:extLst>
            <a:ext uri="{91240B29-F687-4F45-9708-019B960494DF}">
              <a14:hiddenLine xmlns:a14="http://schemas.microsoft.com/office/drawing/2010/main" w="9525" cap="flat" cmpd="sng" algn="ctr">
                <a:solidFill>
                  <a:schemeClr val="accent3"/>
                </a:solidFill>
                <a:prstDash val="solid"/>
              </a14:hiddenLine>
            </a:ext>
          </a:ex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857" b="0" i="0" u="none" strike="noStrike" kern="0" cap="none" spc="0" normalizeH="0" baseline="0" noProof="0" dirty="0" err="1">
              <a:ln>
                <a:noFill/>
              </a:ln>
              <a:solidFill>
                <a:srgbClr val="494949"/>
              </a:solidFill>
              <a:effectLst/>
              <a:uLnTx/>
              <a:uFillTx/>
              <a:latin typeface="+mj-lt"/>
              <a:ea typeface="+mn-ea"/>
              <a:cs typeface="+mn-cs"/>
            </a:endParaRPr>
          </a:p>
        </p:txBody>
      </p:sp>
      <p:sp>
        <p:nvSpPr>
          <p:cNvPr id="33" name="Folded Corner 79">
            <a:extLst>
              <a:ext uri="{FF2B5EF4-FFF2-40B4-BE49-F238E27FC236}">
                <a16:creationId xmlns:a16="http://schemas.microsoft.com/office/drawing/2014/main" id="{EDE491A1-A4AF-0D1B-57F1-41B526E7D6EA}"/>
              </a:ext>
            </a:extLst>
          </p:cNvPr>
          <p:cNvSpPr/>
          <p:nvPr/>
        </p:nvSpPr>
        <p:spPr>
          <a:xfrm>
            <a:off x="1554196" y="2600595"/>
            <a:ext cx="3795043" cy="1179530"/>
          </a:xfrm>
          <a:prstGeom prst="foldedCorner">
            <a:avLst/>
          </a:prstGeom>
          <a:solidFill>
            <a:srgbClr val="FFFF00"/>
          </a:solidFill>
          <a:ln w="9525" cap="flat" cmpd="sng" algn="ctr">
            <a:noFill/>
            <a:prstDash val="solid"/>
          </a:ln>
          <a:effectLst/>
        </p:spPr>
        <p:txBody>
          <a:bodyPr lIns="34280" tIns="102840" rIns="34280" bIns="34280" rtlCol="0" anchor="ctr"/>
          <a:lstStyle/>
          <a:p>
            <a:pPr algn="just" fontAlgn="base">
              <a:spcBef>
                <a:spcPct val="0"/>
              </a:spcBef>
              <a:spcAft>
                <a:spcPct val="0"/>
              </a:spcAft>
              <a:defRPr/>
            </a:pPr>
            <a:endParaRPr lang="lt-LT" dirty="0">
              <a:solidFill>
                <a:srgbClr val="494949"/>
              </a:solidFill>
              <a:cs typeface="Arial" panose="020B0604020202020204" pitchFamily="34" charset="0"/>
            </a:endParaRPr>
          </a:p>
          <a:p>
            <a:pPr algn="just" fontAlgn="base">
              <a:spcBef>
                <a:spcPct val="0"/>
              </a:spcBef>
              <a:spcAft>
                <a:spcPct val="0"/>
              </a:spcAft>
              <a:defRPr/>
            </a:pPr>
            <a:r>
              <a:rPr lang="lt-LT" dirty="0">
                <a:solidFill>
                  <a:srgbClr val="494949"/>
                </a:solidFill>
                <a:cs typeface="Arial" panose="020B0604020202020204" pitchFamily="34" charset="0"/>
              </a:rPr>
              <a:t>Kai pirkimo poreikis yra vienkartinis</a:t>
            </a:r>
            <a:endParaRPr lang="en-US" altLang="zh-CN" kern="0" dirty="0">
              <a:solidFill>
                <a:srgbClr val="494949"/>
              </a:solidFill>
            </a:endParaRP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857" b="1" i="0" u="none" strike="noStrike" kern="0" cap="none" spc="0" normalizeH="0" baseline="0" noProof="0" dirty="0">
              <a:ln>
                <a:noFill/>
              </a:ln>
              <a:solidFill>
                <a:srgbClr val="494949"/>
              </a:solidFill>
              <a:effectLst/>
              <a:uLnTx/>
              <a:uFillTx/>
              <a:latin typeface="+mj-lt"/>
              <a:ea typeface="+mn-ea"/>
              <a:cs typeface="+mn-cs"/>
            </a:endParaRPr>
          </a:p>
        </p:txBody>
      </p:sp>
      <p:sp>
        <p:nvSpPr>
          <p:cNvPr id="34" name="Folded Corner 81">
            <a:extLst>
              <a:ext uri="{FF2B5EF4-FFF2-40B4-BE49-F238E27FC236}">
                <a16:creationId xmlns:a16="http://schemas.microsoft.com/office/drawing/2014/main" id="{CD935E62-6EAF-443C-07DC-5B35F8383E4E}"/>
              </a:ext>
            </a:extLst>
          </p:cNvPr>
          <p:cNvSpPr/>
          <p:nvPr/>
        </p:nvSpPr>
        <p:spPr>
          <a:xfrm>
            <a:off x="1554197" y="3951932"/>
            <a:ext cx="3795042" cy="1143703"/>
          </a:xfrm>
          <a:prstGeom prst="foldedCorner">
            <a:avLst/>
          </a:prstGeom>
          <a:solidFill>
            <a:srgbClr val="FFFF00"/>
          </a:solidFill>
          <a:ln w="9525" cap="flat" cmpd="sng" algn="ctr">
            <a:noFill/>
            <a:prstDash val="solid"/>
          </a:ln>
          <a:effectLst/>
        </p:spPr>
        <p:txBody>
          <a:bodyPr lIns="34280" tIns="102840" rIns="34280" bIns="34280" rtlCol="0" anchor="ctr"/>
          <a:lstStyle/>
          <a:p>
            <a:pPr lvl="0" defTabSz="939800" fontAlgn="base">
              <a:spcBef>
                <a:spcPct val="0"/>
              </a:spcBef>
              <a:spcAft>
                <a:spcPct val="0"/>
              </a:spcAft>
              <a:defRPr/>
            </a:pPr>
            <a:r>
              <a:rPr lang="lt-LT" dirty="0">
                <a:solidFill>
                  <a:srgbClr val="494949"/>
                </a:solidFill>
                <a:cs typeface="Arial" panose="020B0604020202020204" pitchFamily="34" charset="0"/>
              </a:rPr>
              <a:t>Kai dažnas tiekėjo keitimas yra neracionalus</a:t>
            </a:r>
            <a:endParaRPr lang="en-GB" dirty="0">
              <a:solidFill>
                <a:srgbClr val="494949"/>
              </a:solidFill>
              <a:cs typeface="Arial" panose="020B0604020202020204" pitchFamily="34" charset="0"/>
            </a:endParaRPr>
          </a:p>
        </p:txBody>
      </p:sp>
      <p:sp>
        <p:nvSpPr>
          <p:cNvPr id="36" name="TextBox 35">
            <a:extLst>
              <a:ext uri="{FF2B5EF4-FFF2-40B4-BE49-F238E27FC236}">
                <a16:creationId xmlns:a16="http://schemas.microsoft.com/office/drawing/2014/main" id="{984F39FA-75A1-2943-C05F-627636CFA1B1}"/>
              </a:ext>
            </a:extLst>
          </p:cNvPr>
          <p:cNvSpPr txBox="1"/>
          <p:nvPr/>
        </p:nvSpPr>
        <p:spPr>
          <a:xfrm>
            <a:off x="7943725" y="2047101"/>
            <a:ext cx="2320625" cy="492443"/>
          </a:xfrm>
          <a:prstGeom prst="rect">
            <a:avLst/>
          </a:prstGeom>
          <a:noFill/>
        </p:spPr>
        <p:txBody>
          <a:bodyPr wrap="square" lIns="0" tIns="0" rIns="0" bIns="0" rtlCol="0">
            <a:spAutoFit/>
          </a:bodyPr>
          <a:lstStyle/>
          <a:p>
            <a:pPr algn="ctr" fontAlgn="base">
              <a:spcBef>
                <a:spcPct val="0"/>
              </a:spcBef>
              <a:spcAft>
                <a:spcPct val="0"/>
              </a:spcAft>
            </a:pPr>
            <a:r>
              <a:rPr lang="lt-LT" sz="1600" b="1" dirty="0">
                <a:solidFill>
                  <a:srgbClr val="494949"/>
                </a:solidFill>
                <a:latin typeface="+mj-lt"/>
              </a:rPr>
              <a:t>Dinaminė pirkimo</a:t>
            </a:r>
          </a:p>
          <a:p>
            <a:pPr algn="ctr" fontAlgn="base">
              <a:spcBef>
                <a:spcPct val="0"/>
              </a:spcBef>
              <a:spcAft>
                <a:spcPct val="0"/>
              </a:spcAft>
            </a:pPr>
            <a:r>
              <a:rPr lang="lt-LT" sz="1600" b="1" dirty="0">
                <a:solidFill>
                  <a:srgbClr val="494949"/>
                </a:solidFill>
                <a:latin typeface="+mj-lt"/>
              </a:rPr>
              <a:t> sistema</a:t>
            </a:r>
            <a:endParaRPr lang="en-US" sz="1600" dirty="0">
              <a:solidFill>
                <a:srgbClr val="494949"/>
              </a:solidFill>
              <a:latin typeface="+mj-lt"/>
            </a:endParaRPr>
          </a:p>
        </p:txBody>
      </p:sp>
      <p:cxnSp>
        <p:nvCxnSpPr>
          <p:cNvPr id="37" name="Straight Connector 24">
            <a:extLst>
              <a:ext uri="{FF2B5EF4-FFF2-40B4-BE49-F238E27FC236}">
                <a16:creationId xmlns:a16="http://schemas.microsoft.com/office/drawing/2014/main" id="{D7C44CCA-CC45-899D-3114-45185AF456EB}"/>
              </a:ext>
            </a:extLst>
          </p:cNvPr>
          <p:cNvCxnSpPr/>
          <p:nvPr/>
        </p:nvCxnSpPr>
        <p:spPr>
          <a:xfrm>
            <a:off x="1554195" y="3907344"/>
            <a:ext cx="8271775" cy="0"/>
          </a:xfrm>
          <a:prstGeom prst="line">
            <a:avLst/>
          </a:prstGeom>
          <a:noFill/>
          <a:ln w="9525" cap="flat" cmpd="sng" algn="ctr">
            <a:solidFill>
              <a:srgbClr val="FFFFFF">
                <a:lumMod val="65000"/>
              </a:srgbClr>
            </a:solidFill>
            <a:prstDash val="solid"/>
            <a:tailEnd type="none"/>
          </a:ln>
          <a:effectLst/>
        </p:spPr>
      </p:cxnSp>
      <p:sp>
        <p:nvSpPr>
          <p:cNvPr id="38" name="Rectangle 6">
            <a:extLst>
              <a:ext uri="{FF2B5EF4-FFF2-40B4-BE49-F238E27FC236}">
                <a16:creationId xmlns:a16="http://schemas.microsoft.com/office/drawing/2014/main" id="{67D08749-A85D-8BE2-617A-180DD61DFF99}"/>
              </a:ext>
            </a:extLst>
          </p:cNvPr>
          <p:cNvSpPr>
            <a:spLocks noChangeArrowheads="1"/>
          </p:cNvSpPr>
          <p:nvPr/>
        </p:nvSpPr>
        <p:spPr bwMode="auto">
          <a:xfrm>
            <a:off x="8967365" y="2791776"/>
            <a:ext cx="74909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defTabSz="932668" fontAlgn="base">
              <a:spcBef>
                <a:spcPct val="60000"/>
              </a:spcBef>
              <a:spcAft>
                <a:spcPct val="0"/>
              </a:spcAft>
              <a:buClr>
                <a:srgbClr val="000000"/>
              </a:buClr>
              <a:buSzPct val="60000"/>
            </a:pPr>
            <a:r>
              <a:rPr lang="lt-LT" sz="1600" dirty="0">
                <a:solidFill>
                  <a:schemeClr val="accent5"/>
                </a:solidFill>
                <a:latin typeface="+mj-lt"/>
              </a:rPr>
              <a:t>NE</a:t>
            </a:r>
            <a:endParaRPr lang="en-US" sz="1600" dirty="0">
              <a:solidFill>
                <a:schemeClr val="accent5"/>
              </a:solidFill>
              <a:latin typeface="+mj-lt"/>
            </a:endParaRPr>
          </a:p>
        </p:txBody>
      </p:sp>
      <p:sp>
        <p:nvSpPr>
          <p:cNvPr id="39" name="Rectangle 6">
            <a:extLst>
              <a:ext uri="{FF2B5EF4-FFF2-40B4-BE49-F238E27FC236}">
                <a16:creationId xmlns:a16="http://schemas.microsoft.com/office/drawing/2014/main" id="{002C049A-B334-1E44-1DA5-ACC8DAA7E5B2}"/>
              </a:ext>
            </a:extLst>
          </p:cNvPr>
          <p:cNvSpPr>
            <a:spLocks noChangeArrowheads="1"/>
          </p:cNvSpPr>
          <p:nvPr/>
        </p:nvSpPr>
        <p:spPr bwMode="auto">
          <a:xfrm>
            <a:off x="8967365" y="4132361"/>
            <a:ext cx="74909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defTabSz="932668" fontAlgn="base">
              <a:spcBef>
                <a:spcPct val="60000"/>
              </a:spcBef>
              <a:spcAft>
                <a:spcPct val="0"/>
              </a:spcAft>
              <a:buClr>
                <a:srgbClr val="000000"/>
              </a:buClr>
              <a:buSzPct val="60000"/>
            </a:pPr>
            <a:r>
              <a:rPr lang="lt-LT" sz="1600" dirty="0">
                <a:solidFill>
                  <a:schemeClr val="accent5"/>
                </a:solidFill>
                <a:latin typeface="+mj-lt"/>
              </a:rPr>
              <a:t>NE</a:t>
            </a:r>
            <a:endParaRPr lang="en-US" sz="1600" dirty="0">
              <a:solidFill>
                <a:schemeClr val="accent5"/>
              </a:solidFill>
              <a:latin typeface="+mj-lt"/>
            </a:endParaRPr>
          </a:p>
        </p:txBody>
      </p:sp>
      <p:pic>
        <p:nvPicPr>
          <p:cNvPr id="40" name="Picture 31">
            <a:extLst>
              <a:ext uri="{FF2B5EF4-FFF2-40B4-BE49-F238E27FC236}">
                <a16:creationId xmlns:a16="http://schemas.microsoft.com/office/drawing/2014/main" id="{734EB109-73D4-DD9C-1DE4-8DD1D44508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0082" y="2856721"/>
            <a:ext cx="1802991" cy="794443"/>
          </a:xfrm>
          <a:prstGeom prst="rect">
            <a:avLst/>
          </a:prstGeom>
        </p:spPr>
      </p:pic>
      <p:pic>
        <p:nvPicPr>
          <p:cNvPr id="42" name="Picture 34">
            <a:extLst>
              <a:ext uri="{FF2B5EF4-FFF2-40B4-BE49-F238E27FC236}">
                <a16:creationId xmlns:a16="http://schemas.microsoft.com/office/drawing/2014/main" id="{233E034C-D975-CE9E-3AF6-595331CE05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2254" y="4034564"/>
            <a:ext cx="1590819" cy="1061077"/>
          </a:xfrm>
          <a:prstGeom prst="rect">
            <a:avLst/>
          </a:prstGeom>
        </p:spPr>
      </p:pic>
    </p:spTree>
    <p:extLst>
      <p:ext uri="{BB962C8B-B14F-4D97-AF65-F5344CB8AC3E}">
        <p14:creationId xmlns:p14="http://schemas.microsoft.com/office/powerpoint/2010/main" val="184713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ppt_x"/>
                                          </p:val>
                                        </p:tav>
                                        <p:tav tm="100000">
                                          <p:val>
                                            <p:strVal val="#ppt_x"/>
                                          </p:val>
                                        </p:tav>
                                      </p:tavLst>
                                    </p:anim>
                                    <p:anim calcmode="lin" valueType="num">
                                      <p:cBhvr additive="base">
                                        <p:cTn id="1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ppt_x"/>
                                          </p:val>
                                        </p:tav>
                                        <p:tav tm="100000">
                                          <p:val>
                                            <p:strVal val="#ppt_x"/>
                                          </p:val>
                                        </p:tav>
                                      </p:tavLst>
                                    </p:anim>
                                    <p:anim calcmode="lin" valueType="num">
                                      <p:cBhvr additive="base">
                                        <p:cTn id="20"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500" fill="hold"/>
                                        <p:tgtEl>
                                          <p:spTgt spid="34"/>
                                        </p:tgtEl>
                                        <p:attrNameLst>
                                          <p:attrName>ppt_x</p:attrName>
                                        </p:attrNameLst>
                                      </p:cBhvr>
                                      <p:tavLst>
                                        <p:tav tm="0">
                                          <p:val>
                                            <p:strVal val="#ppt_x"/>
                                          </p:val>
                                        </p:tav>
                                        <p:tav tm="100000">
                                          <p:val>
                                            <p:strVal val="#ppt_x"/>
                                          </p:val>
                                        </p:tav>
                                      </p:tavLst>
                                    </p:anim>
                                    <p:anim calcmode="lin" valueType="num">
                                      <p:cBhvr additive="base">
                                        <p:cTn id="2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additive="base">
                                        <p:cTn id="31" dur="500" fill="hold"/>
                                        <p:tgtEl>
                                          <p:spTgt spid="42"/>
                                        </p:tgtEl>
                                        <p:attrNameLst>
                                          <p:attrName>ppt_x</p:attrName>
                                        </p:attrNameLst>
                                      </p:cBhvr>
                                      <p:tavLst>
                                        <p:tav tm="0">
                                          <p:val>
                                            <p:strVal val="#ppt_x"/>
                                          </p:val>
                                        </p:tav>
                                        <p:tav tm="100000">
                                          <p:val>
                                            <p:strVal val="#ppt_x"/>
                                          </p:val>
                                        </p:tav>
                                      </p:tavLst>
                                    </p:anim>
                                    <p:anim calcmode="lin" valueType="num">
                                      <p:cBhvr additive="base">
                                        <p:cTn id="32"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additive="base">
                                        <p:cTn id="37" dur="500" fill="hold"/>
                                        <p:tgtEl>
                                          <p:spTgt spid="39"/>
                                        </p:tgtEl>
                                        <p:attrNameLst>
                                          <p:attrName>ppt_x</p:attrName>
                                        </p:attrNameLst>
                                      </p:cBhvr>
                                      <p:tavLst>
                                        <p:tav tm="0">
                                          <p:val>
                                            <p:strVal val="#ppt_x"/>
                                          </p:val>
                                        </p:tav>
                                        <p:tav tm="100000">
                                          <p:val>
                                            <p:strVal val="#ppt_x"/>
                                          </p:val>
                                        </p:tav>
                                      </p:tavLst>
                                    </p:anim>
                                    <p:anim calcmode="lin" valueType="num">
                                      <p:cBhvr additive="base">
                                        <p:cTn id="3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A2996BBC-8AB6-2320-42A5-97416AEDD4BB}"/>
            </a:ext>
          </a:extLst>
        </p:cNvPr>
        <p:cNvGrpSpPr/>
        <p:nvPr/>
      </p:nvGrpSpPr>
      <p:grpSpPr>
        <a:xfrm>
          <a:off x="0" y="0"/>
          <a:ext cx="0" cy="0"/>
          <a:chOff x="0" y="0"/>
          <a:chExt cx="0" cy="0"/>
        </a:xfrm>
      </p:grpSpPr>
      <p:sp>
        <p:nvSpPr>
          <p:cNvPr id="2" name="Object 1">
            <a:extLst>
              <a:ext uri="{FF2B5EF4-FFF2-40B4-BE49-F238E27FC236}">
                <a16:creationId xmlns:a16="http://schemas.microsoft.com/office/drawing/2014/main" id="{7AFEAE65-6900-32ED-A428-DA1132C29119}"/>
              </a:ext>
            </a:extLst>
          </p:cNvPr>
          <p:cNvSpPr/>
          <p:nvPr/>
        </p:nvSpPr>
        <p:spPr>
          <a:xfrm>
            <a:off x="-574" y="0"/>
            <a:ext cx="12188955" cy="1228418"/>
          </a:xfrm>
          <a:prstGeom prst="rect">
            <a:avLst/>
          </a:prstGeom>
          <a:solidFill>
            <a:srgbClr val="F1B434"/>
          </a:solidFill>
        </p:spPr>
        <p:txBody>
          <a:bodyPr/>
          <a:lstStyle/>
          <a:p>
            <a:endParaRPr lang="lt-LT"/>
          </a:p>
        </p:txBody>
      </p:sp>
      <p:sp>
        <p:nvSpPr>
          <p:cNvPr id="3" name="Object 2">
            <a:extLst>
              <a:ext uri="{FF2B5EF4-FFF2-40B4-BE49-F238E27FC236}">
                <a16:creationId xmlns:a16="http://schemas.microsoft.com/office/drawing/2014/main" id="{5BB73E5A-1311-170C-3178-73EBC51AC819}"/>
              </a:ext>
            </a:extLst>
          </p:cNvPr>
          <p:cNvSpPr/>
          <p:nvPr/>
        </p:nvSpPr>
        <p:spPr>
          <a:xfrm>
            <a:off x="476131" y="414234"/>
            <a:ext cx="12188952" cy="405604"/>
          </a:xfrm>
          <a:prstGeom prst="rect">
            <a:avLst/>
          </a:prstGeom>
          <a:noFill/>
        </p:spPr>
        <p:txBody>
          <a:bodyPr wrap="square" lIns="0" tIns="0" rIns="0" bIns="0" rtlCol="0" anchor="t"/>
          <a:lstStyle/>
          <a:p>
            <a:pPr algn="l">
              <a:lnSpc>
                <a:spcPts val="3195"/>
              </a:lnSpc>
              <a:buNone/>
            </a:pPr>
            <a:endParaRPr lang="en-US" sz="3000" b="1" dirty="0">
              <a:solidFill>
                <a:srgbClr val="FFFFFF"/>
              </a:solidFill>
              <a:latin typeface="Roboto"/>
              <a:ea typeface="Roboto"/>
              <a:cs typeface="Roboto"/>
            </a:endParaRPr>
          </a:p>
        </p:txBody>
      </p:sp>
      <p:cxnSp>
        <p:nvCxnSpPr>
          <p:cNvPr id="5" name="Straight Connector 3">
            <a:extLst>
              <a:ext uri="{FF2B5EF4-FFF2-40B4-BE49-F238E27FC236}">
                <a16:creationId xmlns:a16="http://schemas.microsoft.com/office/drawing/2014/main" id="{FD387A26-50B7-4CC9-FA35-D9FF961F6CB5}"/>
              </a:ext>
            </a:extLst>
          </p:cNvPr>
          <p:cNvCxnSpPr>
            <a:cxnSpLocks/>
          </p:cNvCxnSpPr>
          <p:nvPr/>
        </p:nvCxnSpPr>
        <p:spPr>
          <a:xfrm>
            <a:off x="1139785" y="1229541"/>
            <a:ext cx="4469079" cy="0"/>
          </a:xfrm>
          <a:prstGeom prst="line">
            <a:avLst/>
          </a:prstGeom>
          <a:ln w="38100">
            <a:gradFill flip="none" rotWithShape="1">
              <a:gsLst>
                <a:gs pos="0">
                  <a:schemeClr val="bg1"/>
                </a:gs>
                <a:gs pos="100000">
                  <a:srgbClr val="FFC000"/>
                </a:gs>
              </a:gsLst>
              <a:lin ang="10800000" scaled="1"/>
              <a:tileRect/>
            </a:gradFill>
          </a:ln>
        </p:spPr>
        <p:style>
          <a:lnRef idx="1">
            <a:schemeClr val="accent1"/>
          </a:lnRef>
          <a:fillRef idx="0">
            <a:schemeClr val="accent1"/>
          </a:fillRef>
          <a:effectRef idx="0">
            <a:schemeClr val="accent1"/>
          </a:effectRef>
          <a:fontRef idx="minor">
            <a:schemeClr val="tx1"/>
          </a:fontRef>
        </p:style>
      </p:cxnSp>
      <p:graphicFrame>
        <p:nvGraphicFramePr>
          <p:cNvPr id="6" name="Table 38">
            <a:extLst>
              <a:ext uri="{FF2B5EF4-FFF2-40B4-BE49-F238E27FC236}">
                <a16:creationId xmlns:a16="http://schemas.microsoft.com/office/drawing/2014/main" id="{97CF33F8-2E77-81F8-49EA-4D20981035FD}"/>
              </a:ext>
            </a:extLst>
          </p:cNvPr>
          <p:cNvGraphicFramePr>
            <a:graphicFrameLocks noGrp="1"/>
          </p:cNvGraphicFramePr>
          <p:nvPr>
            <p:extLst>
              <p:ext uri="{D42A27DB-BD31-4B8C-83A1-F6EECF244321}">
                <p14:modId xmlns:p14="http://schemas.microsoft.com/office/powerpoint/2010/main" val="12897048"/>
              </p:ext>
            </p:extLst>
          </p:nvPr>
        </p:nvGraphicFramePr>
        <p:xfrm>
          <a:off x="1761577" y="1959285"/>
          <a:ext cx="8406551" cy="3529353"/>
        </p:xfrm>
        <a:graphic>
          <a:graphicData uri="http://schemas.openxmlformats.org/drawingml/2006/table">
            <a:tbl>
              <a:tblPr firstRow="1" bandRow="1">
                <a:tableStyleId>{5C22544A-7EE6-4342-B048-85BDC9FD1C3A}</a:tableStyleId>
              </a:tblPr>
              <a:tblGrid>
                <a:gridCol w="8406551">
                  <a:extLst>
                    <a:ext uri="{9D8B030D-6E8A-4147-A177-3AD203B41FA5}">
                      <a16:colId xmlns:a16="http://schemas.microsoft.com/office/drawing/2014/main" val="3321499199"/>
                    </a:ext>
                  </a:extLst>
                </a:gridCol>
              </a:tblGrid>
              <a:tr h="604851">
                <a:tc>
                  <a:txBody>
                    <a:bodyPr/>
                    <a:lstStyle/>
                    <a:p>
                      <a:r>
                        <a:rPr lang="lt-LT" sz="2000" dirty="0">
                          <a:solidFill>
                            <a:schemeClr val="tx1"/>
                          </a:solidFill>
                        </a:rPr>
                        <a:t>Konkretaus pirkimo vykdymas DPS</a:t>
                      </a:r>
                      <a:r>
                        <a:rPr lang="lt-LT" sz="2000" baseline="0" dirty="0">
                          <a:solidFill>
                            <a:schemeClr val="tx1"/>
                          </a:solidFill>
                        </a:rPr>
                        <a:t> </a:t>
                      </a:r>
                      <a:r>
                        <a:rPr lang="lt-LT" sz="2000" dirty="0">
                          <a:solidFill>
                            <a:schemeClr val="tx1"/>
                          </a:solidFill>
                        </a:rPr>
                        <a:t>pagrindu</a:t>
                      </a:r>
                    </a:p>
                  </a:txBody>
                  <a:tcPr/>
                </a:tc>
                <a:extLst>
                  <a:ext uri="{0D108BD9-81ED-4DB2-BD59-A6C34878D82A}">
                    <a16:rowId xmlns:a16="http://schemas.microsoft.com/office/drawing/2014/main" val="3638287682"/>
                  </a:ext>
                </a:extLst>
              </a:tr>
              <a:tr h="462723">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600" dirty="0"/>
                        <a:t>+ </a:t>
                      </a:r>
                      <a:r>
                        <a:rPr lang="en-GB" sz="1600" dirty="0" err="1"/>
                        <a:t>Sutrumpinami</a:t>
                      </a:r>
                      <a:r>
                        <a:rPr lang="en-GB" sz="1600" dirty="0"/>
                        <a:t> </a:t>
                      </a:r>
                      <a:r>
                        <a:rPr lang="en-GB" sz="1600" dirty="0" err="1"/>
                        <a:t>proced</a:t>
                      </a:r>
                      <a:r>
                        <a:rPr lang="lt-LT" sz="1600" dirty="0" err="1"/>
                        <a:t>ūrų</a:t>
                      </a:r>
                      <a:r>
                        <a:rPr lang="lt-LT" sz="1600" dirty="0"/>
                        <a:t> terminai</a:t>
                      </a:r>
                    </a:p>
                  </a:txBody>
                  <a:tcPr/>
                </a:tc>
                <a:extLst>
                  <a:ext uri="{0D108BD9-81ED-4DB2-BD59-A6C34878D82A}">
                    <a16:rowId xmlns:a16="http://schemas.microsoft.com/office/drawing/2014/main" val="3700234507"/>
                  </a:ext>
                </a:extLst>
              </a:tr>
              <a:tr h="350168">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600" dirty="0"/>
                        <a:t>+ </a:t>
                      </a:r>
                      <a:r>
                        <a:rPr lang="lt-LT" sz="1600" dirty="0"/>
                        <a:t>Gaunamos „aktualios“ kainos</a:t>
                      </a:r>
                    </a:p>
                  </a:txBody>
                  <a:tcPr/>
                </a:tc>
                <a:extLst>
                  <a:ext uri="{0D108BD9-81ED-4DB2-BD59-A6C34878D82A}">
                    <a16:rowId xmlns:a16="http://schemas.microsoft.com/office/drawing/2014/main" val="1998661764"/>
                  </a:ext>
                </a:extLst>
              </a:tr>
              <a:tr h="203670">
                <a:tc>
                  <a:txBody>
                    <a:bodyPr/>
                    <a:lstStyle/>
                    <a:p>
                      <a:r>
                        <a:rPr lang="lt-LT" sz="1600" dirty="0"/>
                        <a:t>- Negarantuotas pasiūlymas</a:t>
                      </a:r>
                    </a:p>
                  </a:txBody>
                  <a:tcPr/>
                </a:tc>
                <a:extLst>
                  <a:ext uri="{0D108BD9-81ED-4DB2-BD59-A6C34878D82A}">
                    <a16:rowId xmlns:a16="http://schemas.microsoft.com/office/drawing/2014/main" val="740361443"/>
                  </a:ext>
                </a:extLst>
              </a:tr>
              <a:tr h="203670">
                <a:tc>
                  <a:txBody>
                    <a:bodyPr/>
                    <a:lstStyle/>
                    <a:p>
                      <a:r>
                        <a:rPr lang="lt-LT" sz="1600" dirty="0"/>
                        <a:t>- Reikia </a:t>
                      </a:r>
                      <a:r>
                        <a:rPr lang="lt-LT" sz="1600"/>
                        <a:t>daugiau resursų, kol DPS sukuriamas</a:t>
                      </a:r>
                      <a:endParaRPr lang="lt-LT" sz="1600" dirty="0"/>
                    </a:p>
                  </a:txBody>
                  <a:tcPr/>
                </a:tc>
                <a:extLst>
                  <a:ext uri="{0D108BD9-81ED-4DB2-BD59-A6C34878D82A}">
                    <a16:rowId xmlns:a16="http://schemas.microsoft.com/office/drawing/2014/main" val="3804325285"/>
                  </a:ext>
                </a:extLst>
              </a:tr>
              <a:tr h="436281">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600" b="1" dirty="0">
                          <a:solidFill>
                            <a:srgbClr val="00B050"/>
                          </a:solidFill>
                        </a:rPr>
                        <a:t>+</a:t>
                      </a:r>
                      <a:r>
                        <a:rPr lang="lt-LT" sz="1600" b="1" dirty="0">
                          <a:solidFill>
                            <a:srgbClr val="00B050"/>
                          </a:solidFill>
                        </a:rPr>
                        <a:t> Bet kada gali prisijungti naujas tiekėjas, </a:t>
                      </a:r>
                      <a:r>
                        <a:rPr lang="lt-LT" sz="1600" b="1" dirty="0" err="1">
                          <a:solidFill>
                            <a:srgbClr val="00B050"/>
                          </a:solidFill>
                        </a:rPr>
                        <a:t>t.y</a:t>
                      </a:r>
                      <a:r>
                        <a:rPr lang="lt-LT" sz="1600" b="1" dirty="0">
                          <a:solidFill>
                            <a:srgbClr val="00B050"/>
                          </a:solidFill>
                        </a:rPr>
                        <a:t>. didesnė tiekėjų konkurencija</a:t>
                      </a:r>
                    </a:p>
                  </a:txBody>
                  <a:tcPr/>
                </a:tc>
                <a:extLst>
                  <a:ext uri="{0D108BD9-81ED-4DB2-BD59-A6C34878D82A}">
                    <a16:rowId xmlns:a16="http://schemas.microsoft.com/office/drawing/2014/main" val="4232192178"/>
                  </a:ext>
                </a:extLst>
              </a:tr>
              <a:tr h="502385">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600" b="1" dirty="0">
                          <a:solidFill>
                            <a:srgbClr val="00B050"/>
                          </a:solidFill>
                        </a:rPr>
                        <a:t>+</a:t>
                      </a:r>
                      <a:r>
                        <a:rPr lang="lt-LT" sz="1600" b="1" dirty="0">
                          <a:solidFill>
                            <a:srgbClr val="00B050"/>
                          </a:solidFill>
                        </a:rPr>
                        <a:t> Tiksli techninė specifikacija reikalinga tik iškilus konkrečiam poreikiui</a:t>
                      </a:r>
                    </a:p>
                  </a:txBody>
                  <a:tcPr/>
                </a:tc>
                <a:extLst>
                  <a:ext uri="{0D108BD9-81ED-4DB2-BD59-A6C34878D82A}">
                    <a16:rowId xmlns:a16="http://schemas.microsoft.com/office/drawing/2014/main" val="235674023"/>
                  </a:ext>
                </a:extLst>
              </a:tr>
              <a:tr h="502385">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600" dirty="0"/>
                        <a:t>+</a:t>
                      </a:r>
                      <a:r>
                        <a:rPr lang="lt-LT" sz="1600" dirty="0"/>
                        <a:t> Galiojimo terminas </a:t>
                      </a:r>
                      <a:r>
                        <a:rPr lang="en-GB" sz="1600" dirty="0" err="1"/>
                        <a:t>neribotas</a:t>
                      </a:r>
                      <a:r>
                        <a:rPr lang="en-GB" sz="1600" dirty="0"/>
                        <a:t> (</a:t>
                      </a:r>
                      <a:r>
                        <a:rPr lang="en-GB" sz="1600" dirty="0" err="1"/>
                        <a:t>nusistatytas</a:t>
                      </a:r>
                      <a:r>
                        <a:rPr lang="en-GB" sz="1600" dirty="0"/>
                        <a:t> </a:t>
                      </a:r>
                      <a:r>
                        <a:rPr lang="lt-LT" sz="1600" dirty="0"/>
                        <a:t>iš anksto, tačiau gali būti keičiamas)</a:t>
                      </a:r>
                    </a:p>
                  </a:txBody>
                  <a:tcPr/>
                </a:tc>
                <a:extLst>
                  <a:ext uri="{0D108BD9-81ED-4DB2-BD59-A6C34878D82A}">
                    <a16:rowId xmlns:a16="http://schemas.microsoft.com/office/drawing/2014/main" val="2216273316"/>
                  </a:ext>
                </a:extLst>
              </a:tr>
            </a:tbl>
          </a:graphicData>
        </a:graphic>
      </p:graphicFrame>
      <p:sp>
        <p:nvSpPr>
          <p:cNvPr id="7" name="Object 2">
            <a:extLst>
              <a:ext uri="{FF2B5EF4-FFF2-40B4-BE49-F238E27FC236}">
                <a16:creationId xmlns:a16="http://schemas.microsoft.com/office/drawing/2014/main" id="{99F08CEC-2E2D-E18D-6590-E9AAF1F7B43C}"/>
              </a:ext>
            </a:extLst>
          </p:cNvPr>
          <p:cNvSpPr/>
          <p:nvPr/>
        </p:nvSpPr>
        <p:spPr>
          <a:xfrm>
            <a:off x="628531" y="566634"/>
            <a:ext cx="12188952" cy="405604"/>
          </a:xfrm>
          <a:prstGeom prst="rect">
            <a:avLst/>
          </a:prstGeom>
          <a:noFill/>
        </p:spPr>
        <p:txBody>
          <a:bodyPr wrap="square" lIns="0" tIns="0" rIns="0" bIns="0" rtlCol="0" anchor="t"/>
          <a:lstStyle/>
          <a:p>
            <a:pPr>
              <a:lnSpc>
                <a:spcPts val="3195"/>
              </a:lnSpc>
            </a:pPr>
            <a:r>
              <a:rPr lang="lt-LT" sz="3200" b="1" dirty="0">
                <a:solidFill>
                  <a:schemeClr val="bg1"/>
                </a:solidFill>
                <a:latin typeface="Arial" panose="020B0604020202020204" pitchFamily="34" charset="0"/>
                <a:cs typeface="Arial" panose="020B0604020202020204" pitchFamily="34" charset="0"/>
              </a:rPr>
              <a:t>DPS privalumai ir trūkumai</a:t>
            </a:r>
            <a:endParaRPr lang="en-US" dirty="0">
              <a:solidFill>
                <a:schemeClr val="bg1"/>
              </a:solidFill>
            </a:endParaRPr>
          </a:p>
        </p:txBody>
      </p:sp>
    </p:spTree>
    <p:extLst>
      <p:ext uri="{BB962C8B-B14F-4D97-AF65-F5344CB8AC3E}">
        <p14:creationId xmlns:p14="http://schemas.microsoft.com/office/powerpoint/2010/main" val="430900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549C6D27-0A9A-0663-9CDD-91C46C8B09C9}"/>
            </a:ext>
          </a:extLst>
        </p:cNvPr>
        <p:cNvGrpSpPr/>
        <p:nvPr/>
      </p:nvGrpSpPr>
      <p:grpSpPr>
        <a:xfrm>
          <a:off x="0" y="0"/>
          <a:ext cx="0" cy="0"/>
          <a:chOff x="0" y="0"/>
          <a:chExt cx="0" cy="0"/>
        </a:xfrm>
      </p:grpSpPr>
      <p:sp>
        <p:nvSpPr>
          <p:cNvPr id="2" name="Object 1">
            <a:extLst>
              <a:ext uri="{FF2B5EF4-FFF2-40B4-BE49-F238E27FC236}">
                <a16:creationId xmlns:a16="http://schemas.microsoft.com/office/drawing/2014/main" id="{5E5E6057-A646-EA1D-DEFC-75A93EE926ED}"/>
              </a:ext>
            </a:extLst>
          </p:cNvPr>
          <p:cNvSpPr/>
          <p:nvPr/>
        </p:nvSpPr>
        <p:spPr>
          <a:xfrm>
            <a:off x="-574" y="0"/>
            <a:ext cx="12188955" cy="1228418"/>
          </a:xfrm>
          <a:prstGeom prst="rect">
            <a:avLst/>
          </a:prstGeom>
          <a:solidFill>
            <a:srgbClr val="F1B434"/>
          </a:solidFill>
        </p:spPr>
        <p:txBody>
          <a:bodyPr/>
          <a:lstStyle/>
          <a:p>
            <a:endParaRPr lang="lt-LT"/>
          </a:p>
        </p:txBody>
      </p:sp>
      <p:sp>
        <p:nvSpPr>
          <p:cNvPr id="3" name="Object 2">
            <a:extLst>
              <a:ext uri="{FF2B5EF4-FFF2-40B4-BE49-F238E27FC236}">
                <a16:creationId xmlns:a16="http://schemas.microsoft.com/office/drawing/2014/main" id="{662382DF-BC54-74E1-1869-78E55EB99D69}"/>
              </a:ext>
            </a:extLst>
          </p:cNvPr>
          <p:cNvSpPr/>
          <p:nvPr/>
        </p:nvSpPr>
        <p:spPr>
          <a:xfrm>
            <a:off x="476131" y="414234"/>
            <a:ext cx="12188952" cy="405604"/>
          </a:xfrm>
          <a:prstGeom prst="rect">
            <a:avLst/>
          </a:prstGeom>
          <a:noFill/>
        </p:spPr>
        <p:txBody>
          <a:bodyPr wrap="square" lIns="0" tIns="0" rIns="0" bIns="0" rtlCol="0" anchor="t"/>
          <a:lstStyle/>
          <a:p>
            <a:pPr algn="l">
              <a:lnSpc>
                <a:spcPts val="3195"/>
              </a:lnSpc>
              <a:buNone/>
            </a:pPr>
            <a:endParaRPr lang="en-US" sz="3000" b="1" dirty="0">
              <a:solidFill>
                <a:srgbClr val="FFFFFF"/>
              </a:solidFill>
              <a:latin typeface="Roboto"/>
              <a:ea typeface="Roboto"/>
              <a:cs typeface="Roboto"/>
            </a:endParaRPr>
          </a:p>
        </p:txBody>
      </p:sp>
      <p:cxnSp>
        <p:nvCxnSpPr>
          <p:cNvPr id="5" name="Straight Connector 3">
            <a:extLst>
              <a:ext uri="{FF2B5EF4-FFF2-40B4-BE49-F238E27FC236}">
                <a16:creationId xmlns:a16="http://schemas.microsoft.com/office/drawing/2014/main" id="{2B5CA2C2-DBA0-0075-0472-F1735E45C624}"/>
              </a:ext>
            </a:extLst>
          </p:cNvPr>
          <p:cNvCxnSpPr>
            <a:cxnSpLocks/>
          </p:cNvCxnSpPr>
          <p:nvPr/>
        </p:nvCxnSpPr>
        <p:spPr>
          <a:xfrm>
            <a:off x="1139785" y="1229541"/>
            <a:ext cx="4469079" cy="0"/>
          </a:xfrm>
          <a:prstGeom prst="line">
            <a:avLst/>
          </a:prstGeom>
          <a:ln w="38100">
            <a:gradFill flip="none" rotWithShape="1">
              <a:gsLst>
                <a:gs pos="0">
                  <a:schemeClr val="bg1"/>
                </a:gs>
                <a:gs pos="100000">
                  <a:srgbClr val="FFC000"/>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7" name="Object 2">
            <a:extLst>
              <a:ext uri="{FF2B5EF4-FFF2-40B4-BE49-F238E27FC236}">
                <a16:creationId xmlns:a16="http://schemas.microsoft.com/office/drawing/2014/main" id="{58670A32-0A5F-D07F-1738-139E713356BF}"/>
              </a:ext>
            </a:extLst>
          </p:cNvPr>
          <p:cNvSpPr/>
          <p:nvPr/>
        </p:nvSpPr>
        <p:spPr>
          <a:xfrm>
            <a:off x="628531" y="566634"/>
            <a:ext cx="12188952" cy="405604"/>
          </a:xfrm>
          <a:prstGeom prst="rect">
            <a:avLst/>
          </a:prstGeom>
          <a:noFill/>
        </p:spPr>
        <p:txBody>
          <a:bodyPr wrap="square" lIns="0" tIns="0" rIns="0" bIns="0" rtlCol="0" anchor="t"/>
          <a:lstStyle/>
          <a:p>
            <a:pPr>
              <a:lnSpc>
                <a:spcPts val="3195"/>
              </a:lnSpc>
            </a:pPr>
            <a:r>
              <a:rPr lang="en-GB" sz="3200" b="1" dirty="0">
                <a:solidFill>
                  <a:schemeClr val="bg1"/>
                </a:solidFill>
                <a:latin typeface="Arial" panose="020B0604020202020204" pitchFamily="34" charset="0"/>
                <a:cs typeface="Arial" panose="020B0604020202020204" pitchFamily="34" charset="0"/>
              </a:rPr>
              <a:t>Suk</a:t>
            </a:r>
            <a:r>
              <a:rPr lang="lt-LT" sz="3200" b="1" dirty="0" err="1">
                <a:solidFill>
                  <a:schemeClr val="bg1"/>
                </a:solidFill>
                <a:latin typeface="Arial" panose="020B0604020202020204" pitchFamily="34" charset="0"/>
                <a:cs typeface="Arial" panose="020B0604020202020204" pitchFamily="34" charset="0"/>
              </a:rPr>
              <a:t>uriamų</a:t>
            </a:r>
            <a:r>
              <a:rPr lang="lt-LT" sz="3200" b="1" dirty="0">
                <a:solidFill>
                  <a:schemeClr val="bg1"/>
                </a:solidFill>
                <a:latin typeface="Arial" panose="020B0604020202020204" pitchFamily="34" charset="0"/>
                <a:cs typeface="Arial" panose="020B0604020202020204" pitchFamily="34" charset="0"/>
              </a:rPr>
              <a:t> D</a:t>
            </a:r>
            <a:r>
              <a:rPr lang="en-GB" sz="3200" b="1" dirty="0">
                <a:solidFill>
                  <a:schemeClr val="bg1"/>
                </a:solidFill>
                <a:latin typeface="Arial" panose="020B0604020202020204" pitchFamily="34" charset="0"/>
                <a:cs typeface="Arial" panose="020B0604020202020204" pitchFamily="34" charset="0"/>
              </a:rPr>
              <a:t>PS s</a:t>
            </a:r>
            <a:r>
              <a:rPr lang="lt-LT" sz="3200" b="1" dirty="0" err="1">
                <a:solidFill>
                  <a:schemeClr val="bg1"/>
                </a:solidFill>
                <a:latin typeface="Arial" panose="020B0604020202020204" pitchFamily="34" charset="0"/>
                <a:cs typeface="Arial" panose="020B0604020202020204" pitchFamily="34" charset="0"/>
              </a:rPr>
              <a:t>kaičiaus</a:t>
            </a:r>
            <a:r>
              <a:rPr lang="lt-LT" sz="3200" b="1" dirty="0">
                <a:solidFill>
                  <a:schemeClr val="bg1"/>
                </a:solidFill>
                <a:latin typeface="Arial" panose="020B0604020202020204" pitchFamily="34" charset="0"/>
                <a:cs typeface="Arial" panose="020B0604020202020204" pitchFamily="34" charset="0"/>
              </a:rPr>
              <a:t> kitimas</a:t>
            </a:r>
            <a:endParaRPr lang="en-US" dirty="0">
              <a:solidFill>
                <a:schemeClr val="bg1"/>
              </a:solidFill>
            </a:endParaRPr>
          </a:p>
        </p:txBody>
      </p:sp>
      <p:sp>
        <p:nvSpPr>
          <p:cNvPr id="11" name="TextBox 10">
            <a:extLst>
              <a:ext uri="{FF2B5EF4-FFF2-40B4-BE49-F238E27FC236}">
                <a16:creationId xmlns:a16="http://schemas.microsoft.com/office/drawing/2014/main" id="{F7255224-9260-9D0B-2BED-125BF8A0D597}"/>
              </a:ext>
            </a:extLst>
          </p:cNvPr>
          <p:cNvSpPr txBox="1"/>
          <p:nvPr/>
        </p:nvSpPr>
        <p:spPr>
          <a:xfrm>
            <a:off x="3022092" y="5446699"/>
            <a:ext cx="6409944" cy="646331"/>
          </a:xfrm>
          <a:prstGeom prst="rect">
            <a:avLst/>
          </a:prstGeom>
          <a:noFill/>
        </p:spPr>
        <p:txBody>
          <a:bodyPr wrap="square">
            <a:spAutoFit/>
          </a:bodyPr>
          <a:lstStyle/>
          <a:p>
            <a:r>
              <a:rPr lang="lt-LT" dirty="0"/>
              <a:t>Iš viso sukurta DPS 2022–2025 metais sukurta DPS: </a:t>
            </a:r>
            <a:r>
              <a:rPr lang="lt-LT" b="1" dirty="0"/>
              <a:t>476</a:t>
            </a:r>
          </a:p>
          <a:p>
            <a:r>
              <a:rPr lang="lt-LT" dirty="0"/>
              <a:t> </a:t>
            </a:r>
          </a:p>
        </p:txBody>
      </p:sp>
      <p:graphicFrame>
        <p:nvGraphicFramePr>
          <p:cNvPr id="12" name="Chart 1">
            <a:extLst>
              <a:ext uri="{FF2B5EF4-FFF2-40B4-BE49-F238E27FC236}">
                <a16:creationId xmlns:a16="http://schemas.microsoft.com/office/drawing/2014/main" id="{BFB87983-A470-4C0A-A779-6CC07FC4D41A}"/>
              </a:ext>
            </a:extLst>
          </p:cNvPr>
          <p:cNvGraphicFramePr/>
          <p:nvPr>
            <p:extLst>
              <p:ext uri="{D42A27DB-BD31-4B8C-83A1-F6EECF244321}">
                <p14:modId xmlns:p14="http://schemas.microsoft.com/office/powerpoint/2010/main" val="640088506"/>
              </p:ext>
            </p:extLst>
          </p:nvPr>
        </p:nvGraphicFramePr>
        <p:xfrm>
          <a:off x="2404872" y="1947671"/>
          <a:ext cx="6958584" cy="30893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80241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065EE7A1-A752-4A2E-A59E-FA895B39824C}"/>
            </a:ext>
          </a:extLst>
        </p:cNvPr>
        <p:cNvGrpSpPr/>
        <p:nvPr/>
      </p:nvGrpSpPr>
      <p:grpSpPr>
        <a:xfrm>
          <a:off x="0" y="0"/>
          <a:ext cx="0" cy="0"/>
          <a:chOff x="0" y="0"/>
          <a:chExt cx="0" cy="0"/>
        </a:xfrm>
      </p:grpSpPr>
      <p:sp>
        <p:nvSpPr>
          <p:cNvPr id="2" name="Object 1">
            <a:extLst>
              <a:ext uri="{FF2B5EF4-FFF2-40B4-BE49-F238E27FC236}">
                <a16:creationId xmlns:a16="http://schemas.microsoft.com/office/drawing/2014/main" id="{65B28299-E261-081E-705F-120488CD827A}"/>
              </a:ext>
            </a:extLst>
          </p:cNvPr>
          <p:cNvSpPr/>
          <p:nvPr/>
        </p:nvSpPr>
        <p:spPr>
          <a:xfrm>
            <a:off x="-574" y="0"/>
            <a:ext cx="12188955" cy="1228418"/>
          </a:xfrm>
          <a:prstGeom prst="rect">
            <a:avLst/>
          </a:prstGeom>
          <a:solidFill>
            <a:srgbClr val="F1B434"/>
          </a:solidFill>
        </p:spPr>
        <p:txBody>
          <a:bodyPr/>
          <a:lstStyle/>
          <a:p>
            <a:endParaRPr lang="lt-LT"/>
          </a:p>
        </p:txBody>
      </p:sp>
      <p:sp>
        <p:nvSpPr>
          <p:cNvPr id="3" name="Object 2">
            <a:extLst>
              <a:ext uri="{FF2B5EF4-FFF2-40B4-BE49-F238E27FC236}">
                <a16:creationId xmlns:a16="http://schemas.microsoft.com/office/drawing/2014/main" id="{2B233254-6E78-DF7B-4C11-B0BAE197D013}"/>
              </a:ext>
            </a:extLst>
          </p:cNvPr>
          <p:cNvSpPr/>
          <p:nvPr/>
        </p:nvSpPr>
        <p:spPr>
          <a:xfrm>
            <a:off x="476131" y="414234"/>
            <a:ext cx="12188952" cy="405604"/>
          </a:xfrm>
          <a:prstGeom prst="rect">
            <a:avLst/>
          </a:prstGeom>
          <a:noFill/>
        </p:spPr>
        <p:txBody>
          <a:bodyPr wrap="square" lIns="0" tIns="0" rIns="0" bIns="0" rtlCol="0" anchor="t"/>
          <a:lstStyle/>
          <a:p>
            <a:pPr algn="l">
              <a:lnSpc>
                <a:spcPts val="3195"/>
              </a:lnSpc>
              <a:buNone/>
            </a:pPr>
            <a:endParaRPr lang="en-US" sz="3000" b="1" dirty="0">
              <a:solidFill>
                <a:srgbClr val="FFFFFF"/>
              </a:solidFill>
              <a:latin typeface="Roboto"/>
              <a:ea typeface="Roboto"/>
              <a:cs typeface="Roboto"/>
            </a:endParaRPr>
          </a:p>
        </p:txBody>
      </p:sp>
      <p:cxnSp>
        <p:nvCxnSpPr>
          <p:cNvPr id="5" name="Straight Connector 3">
            <a:extLst>
              <a:ext uri="{FF2B5EF4-FFF2-40B4-BE49-F238E27FC236}">
                <a16:creationId xmlns:a16="http://schemas.microsoft.com/office/drawing/2014/main" id="{CEA01252-F755-2BB3-6466-10BCAA7EC36B}"/>
              </a:ext>
            </a:extLst>
          </p:cNvPr>
          <p:cNvCxnSpPr>
            <a:cxnSpLocks/>
          </p:cNvCxnSpPr>
          <p:nvPr/>
        </p:nvCxnSpPr>
        <p:spPr>
          <a:xfrm>
            <a:off x="1139785" y="1229541"/>
            <a:ext cx="4469079" cy="0"/>
          </a:xfrm>
          <a:prstGeom prst="line">
            <a:avLst/>
          </a:prstGeom>
          <a:ln w="38100">
            <a:gradFill flip="none" rotWithShape="1">
              <a:gsLst>
                <a:gs pos="0">
                  <a:schemeClr val="bg1"/>
                </a:gs>
                <a:gs pos="100000">
                  <a:srgbClr val="FFC000"/>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7" name="Object 2">
            <a:extLst>
              <a:ext uri="{FF2B5EF4-FFF2-40B4-BE49-F238E27FC236}">
                <a16:creationId xmlns:a16="http://schemas.microsoft.com/office/drawing/2014/main" id="{695D52C5-207D-3494-C10A-143D1D5E09D3}"/>
              </a:ext>
            </a:extLst>
          </p:cNvPr>
          <p:cNvSpPr/>
          <p:nvPr/>
        </p:nvSpPr>
        <p:spPr>
          <a:xfrm>
            <a:off x="628531" y="566634"/>
            <a:ext cx="12188952" cy="405604"/>
          </a:xfrm>
          <a:prstGeom prst="rect">
            <a:avLst/>
          </a:prstGeom>
          <a:noFill/>
        </p:spPr>
        <p:txBody>
          <a:bodyPr wrap="square" lIns="0" tIns="0" rIns="0" bIns="0" rtlCol="0" anchor="t"/>
          <a:lstStyle/>
          <a:p>
            <a:pPr>
              <a:lnSpc>
                <a:spcPts val="3195"/>
              </a:lnSpc>
            </a:pPr>
            <a:r>
              <a:rPr lang="lt-LT" sz="3200" b="1" dirty="0">
                <a:solidFill>
                  <a:schemeClr val="bg1"/>
                </a:solidFill>
                <a:latin typeface="Arial" panose="020B0604020202020204" pitchFamily="34" charset="0"/>
                <a:cs typeface="Arial" panose="020B0604020202020204" pitchFamily="34" charset="0"/>
              </a:rPr>
              <a:t>D</a:t>
            </a:r>
            <a:r>
              <a:rPr lang="en-GB" sz="3200" b="1" dirty="0">
                <a:solidFill>
                  <a:schemeClr val="bg1"/>
                </a:solidFill>
                <a:latin typeface="Arial" panose="020B0604020202020204" pitchFamily="34" charset="0"/>
                <a:cs typeface="Arial" panose="020B0604020202020204" pitchFamily="34" charset="0"/>
              </a:rPr>
              <a:t>PS </a:t>
            </a:r>
            <a:r>
              <a:rPr lang="lt-LT" sz="3200" b="1" dirty="0">
                <a:solidFill>
                  <a:schemeClr val="bg1"/>
                </a:solidFill>
                <a:latin typeface="Arial" panose="020B0604020202020204" pitchFamily="34" charset="0"/>
                <a:cs typeface="Arial" panose="020B0604020202020204" pitchFamily="34" charset="0"/>
              </a:rPr>
              <a:t>vertės dalis visų pirkimų kontekste</a:t>
            </a:r>
            <a:endParaRPr lang="en-US" dirty="0">
              <a:solidFill>
                <a:schemeClr val="bg1"/>
              </a:solidFill>
            </a:endParaRPr>
          </a:p>
        </p:txBody>
      </p:sp>
      <p:sp>
        <p:nvSpPr>
          <p:cNvPr id="11" name="TextBox 10">
            <a:extLst>
              <a:ext uri="{FF2B5EF4-FFF2-40B4-BE49-F238E27FC236}">
                <a16:creationId xmlns:a16="http://schemas.microsoft.com/office/drawing/2014/main" id="{07A28052-4848-671A-EA6B-180F88EB710E}"/>
              </a:ext>
            </a:extLst>
          </p:cNvPr>
          <p:cNvSpPr txBox="1"/>
          <p:nvPr/>
        </p:nvSpPr>
        <p:spPr>
          <a:xfrm>
            <a:off x="950976" y="5446699"/>
            <a:ext cx="10972800" cy="923330"/>
          </a:xfrm>
          <a:prstGeom prst="rect">
            <a:avLst/>
          </a:prstGeom>
          <a:noFill/>
        </p:spPr>
        <p:txBody>
          <a:bodyPr wrap="square">
            <a:spAutoFit/>
          </a:bodyPr>
          <a:lstStyle/>
          <a:p>
            <a:r>
              <a:rPr lang="lt-LT" dirty="0"/>
              <a:t>Pirkimų taikant DPS, dalies (pagal vertę) rodiklį nuo visų tarptautinių ir supaprastintų (be mažos vertės)  pirkimų vertės.</a:t>
            </a:r>
          </a:p>
          <a:p>
            <a:r>
              <a:rPr lang="lt-LT" dirty="0"/>
              <a:t> </a:t>
            </a:r>
          </a:p>
        </p:txBody>
      </p:sp>
      <p:graphicFrame>
        <p:nvGraphicFramePr>
          <p:cNvPr id="4" name="Chart 1">
            <a:extLst>
              <a:ext uri="{FF2B5EF4-FFF2-40B4-BE49-F238E27FC236}">
                <a16:creationId xmlns:a16="http://schemas.microsoft.com/office/drawing/2014/main" id="{5EC3D6CD-5122-4CED-BAB0-17DAEDD2718C}"/>
              </a:ext>
            </a:extLst>
          </p:cNvPr>
          <p:cNvGraphicFramePr/>
          <p:nvPr>
            <p:extLst>
              <p:ext uri="{D42A27DB-BD31-4B8C-83A1-F6EECF244321}">
                <p14:modId xmlns:p14="http://schemas.microsoft.com/office/powerpoint/2010/main" val="4277377375"/>
              </p:ext>
            </p:extLst>
          </p:nvPr>
        </p:nvGraphicFramePr>
        <p:xfrm>
          <a:off x="1929384" y="1572768"/>
          <a:ext cx="8476488" cy="36166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58138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f7bfde5-fec1-41b1-af96-d0ead4fdf1a4" xsi:nil="true"/>
    <lcf76f155ced4ddcb4097134ff3c332f xmlns="e58d86aa-8fe5-4539-8203-03c44674af5d">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C5534981E23D24AB7E6D88561170541" ma:contentTypeVersion="17" ma:contentTypeDescription="Create a new document." ma:contentTypeScope="" ma:versionID="08d8d2e326c97c7cab94b916d33d6c18">
  <xsd:schema xmlns:xsd="http://www.w3.org/2001/XMLSchema" xmlns:xs="http://www.w3.org/2001/XMLSchema" xmlns:p="http://schemas.microsoft.com/office/2006/metadata/properties" xmlns:ns2="9f7bfde5-fec1-41b1-af96-d0ead4fdf1a4" xmlns:ns3="e58d86aa-8fe5-4539-8203-03c44674af5d" targetNamespace="http://schemas.microsoft.com/office/2006/metadata/properties" ma:root="true" ma:fieldsID="1dfa93cfa4a32f6fb5baf2bb2b074dfb" ns2:_="" ns3:_="">
    <xsd:import namespace="9f7bfde5-fec1-41b1-af96-d0ead4fdf1a4"/>
    <xsd:import namespace="e58d86aa-8fe5-4539-8203-03c44674af5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LengthInSeconds" minOccurs="0"/>
                <xsd:element ref="ns3:MediaServiceGenerationTime" minOccurs="0"/>
                <xsd:element ref="ns3:MediaServiceEventHashCode" minOccurs="0"/>
                <xsd:element ref="ns3:MediaServiceOCR"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7bfde5-fec1-41b1-af96-d0ead4fdf1a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f67d805-6854-46e5-b494-d961cc5f39cc}" ma:internalName="TaxCatchAll" ma:showField="CatchAllData" ma:web="9f7bfde5-fec1-41b1-af96-d0ead4fdf1a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58d86aa-8fe5-4539-8203-03c44674af5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68c3b55-3e8a-4e8f-9286-46d15c50dfe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0EFB04-89EC-4A4F-9797-C04D83A622AD}">
  <ds:schemaRefs>
    <ds:schemaRef ds:uri="http://schemas.microsoft.com/office/2006/metadata/properties"/>
    <ds:schemaRef ds:uri="http://schemas.microsoft.com/office/infopath/2007/PartnerControls"/>
    <ds:schemaRef ds:uri="9f7bfde5-fec1-41b1-af96-d0ead4fdf1a4"/>
    <ds:schemaRef ds:uri="e58d86aa-8fe5-4539-8203-03c44674af5d"/>
  </ds:schemaRefs>
</ds:datastoreItem>
</file>

<file path=customXml/itemProps2.xml><?xml version="1.0" encoding="utf-8"?>
<ds:datastoreItem xmlns:ds="http://schemas.openxmlformats.org/officeDocument/2006/customXml" ds:itemID="{37A9F5A9-A6EC-45B4-96F1-342ACC82BA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7bfde5-fec1-41b1-af96-d0ead4fdf1a4"/>
    <ds:schemaRef ds:uri="e58d86aa-8fe5-4539-8203-03c44674af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88FB588-3956-4AA8-9A16-5743311DE6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894</TotalTime>
  <Words>1111</Words>
  <Application>Microsoft Office PowerPoint</Application>
  <PresentationFormat>Plačiaekranė</PresentationFormat>
  <Paragraphs>220</Paragraphs>
  <Slides>17</Slides>
  <Notes>17</Notes>
  <HiddenSlides>0</HiddenSlides>
  <MMClips>0</MMClips>
  <ScaleCrop>false</ScaleCrop>
  <HeadingPairs>
    <vt:vector size="6" baseType="variant">
      <vt:variant>
        <vt:lpstr>Naudojami šriftai</vt:lpstr>
      </vt:variant>
      <vt:variant>
        <vt:i4>7</vt:i4>
      </vt:variant>
      <vt:variant>
        <vt:lpstr>Tema</vt:lpstr>
      </vt:variant>
      <vt:variant>
        <vt:i4>1</vt:i4>
      </vt:variant>
      <vt:variant>
        <vt:lpstr>Skaidrių pavadinimai</vt:lpstr>
      </vt:variant>
      <vt:variant>
        <vt:i4>17</vt:i4>
      </vt:variant>
    </vt:vector>
  </HeadingPairs>
  <TitlesOfParts>
    <vt:vector size="25" baseType="lpstr">
      <vt:lpstr>Roboto</vt:lpstr>
      <vt:lpstr>Calibri</vt:lpstr>
      <vt:lpstr>Arial</vt:lpstr>
      <vt:lpstr>Aptos</vt:lpstr>
      <vt:lpstr>Lato</vt:lpstr>
      <vt:lpstr>Arial Unicode MS</vt:lpstr>
      <vt:lpstr>Lato Regular</vt:lpstr>
      <vt:lpstr>Office Theme</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vector>
  </TitlesOfParts>
  <Company>Beautiful.ai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 Public Procurement</dc:title>
  <dc:subject>Modern Public Procurement</dc:subject>
  <dc:creator>evelina.butkute-lazdauskiene@vpt.lt</dc:creator>
  <cp:lastModifiedBy>Viktorija Namavičienė</cp:lastModifiedBy>
  <cp:revision>22</cp:revision>
  <dcterms:created xsi:type="dcterms:W3CDTF">2024-09-12T11:40:00Z</dcterms:created>
  <dcterms:modified xsi:type="dcterms:W3CDTF">2026-03-10T11:21:49Z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0x0101009C5534981E23D24AB7E6D88561170541</vt:lpwstr>
  </property>
  <property fmtid="{D5CDD505-2E9C-101B-9397-08002B2CF9AE}" pid="3" name="MediaServiceImageTags">
    <vt:lpwstr/>
  </property>
</Properties>
</file>