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63" r:id="rId5"/>
    <p:sldMasterId id="2147483665" r:id="rId6"/>
  </p:sldMasterIdLst>
  <p:notesMasterIdLst>
    <p:notesMasterId r:id="rId27"/>
  </p:notesMasterIdLst>
  <p:handoutMasterIdLst>
    <p:handoutMasterId r:id="rId28"/>
  </p:handoutMasterIdLst>
  <p:sldIdLst>
    <p:sldId id="2076137053" r:id="rId7"/>
    <p:sldId id="2076137060" r:id="rId8"/>
    <p:sldId id="2076137067" r:id="rId9"/>
    <p:sldId id="2076137068" r:id="rId10"/>
    <p:sldId id="2076137093" r:id="rId11"/>
    <p:sldId id="2076137090" r:id="rId12"/>
    <p:sldId id="2076137091" r:id="rId13"/>
    <p:sldId id="2076137092" r:id="rId14"/>
    <p:sldId id="2076137055" r:id="rId15"/>
    <p:sldId id="2076137096" r:id="rId16"/>
    <p:sldId id="2076137097" r:id="rId17"/>
    <p:sldId id="2076137056" r:id="rId18"/>
    <p:sldId id="2076137114" r:id="rId19"/>
    <p:sldId id="2076137098" r:id="rId20"/>
    <p:sldId id="2076137100" r:id="rId21"/>
    <p:sldId id="2076137107" r:id="rId22"/>
    <p:sldId id="2076137110" r:id="rId23"/>
    <p:sldId id="2076137111" r:id="rId24"/>
    <p:sldId id="2076137112" r:id="rId25"/>
    <p:sldId id="303" r:id="rId26"/>
  </p:sldIdLst>
  <p:sldSz cx="12192000" cy="6858000"/>
  <p:notesSz cx="6797675" cy="9926638"/>
  <p:embeddedFontLst>
    <p:embeddedFont>
      <p:font typeface="Roboto" panose="020000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0DB5CF-B96B-495F-AD2F-0D8B6E88B9C5}">
          <p14:sldIdLst>
            <p14:sldId id="2076137053"/>
            <p14:sldId id="2076137060"/>
            <p14:sldId id="2076137067"/>
            <p14:sldId id="2076137068"/>
            <p14:sldId id="2076137093"/>
            <p14:sldId id="2076137090"/>
            <p14:sldId id="2076137091"/>
            <p14:sldId id="2076137092"/>
            <p14:sldId id="2076137055"/>
            <p14:sldId id="2076137096"/>
            <p14:sldId id="2076137097"/>
            <p14:sldId id="2076137056"/>
            <p14:sldId id="2076137114"/>
            <p14:sldId id="2076137098"/>
            <p14:sldId id="2076137100"/>
            <p14:sldId id="2076137107"/>
            <p14:sldId id="2076137110"/>
            <p14:sldId id="2076137111"/>
            <p14:sldId id="2076137112"/>
            <p14:sldId id="30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9212C-C7B7-C781-DCDC-4297A11AC852}" name="Greta Ambrutytė" initials="GA" userId="S::Greta.Ambrutyte@vpt.lt::e14ec0d4-412b-4822-91ac-bba6a2f24218" providerId="AD"/>
  <p188:author id="{F04650D0-6775-EFCA-44E5-1F99D012B193}" name="Asta Sadauskaitė" initials="AS" userId="S::Asta.Sadauskaite@vpt.lt::ac78f609-9092-444d-abd0-0b6ceacd5144" providerId="AD"/>
  <p188:author id="{D3546CDA-101E-9196-5AED-1BC2ED41BA1F}" name="Asta Sadauskaitė" initials="AS" userId="S::asta.sadauskaite@vpt.lt::ac78f609-9092-444d-abd0-0b6ceacd5144" providerId="AD"/>
  <p188:author id="{C7FBA9FA-9BF6-415B-B6BD-FE2D3BE42BDF}" name="Dovilė Kavaliauskaitė" initials="DK" userId="S::Dovile.Kavaliauskaite@vpt.lt::f169852a-a9a5-463e-8973-264bf4b55a00" providerId="AD"/>
  <p188:author id="{793CC0FA-BE2C-7306-3F7F-068AE3134956}" name="Viktorija Namavičienė" initials="VN" userId="S::Viktorija.Namaviciene@vpt.lt::770ee7b1-26ef-4989-be86-9956931060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1422"/>
    <a:srgbClr val="113853"/>
    <a:srgbClr val="F5F6F8"/>
    <a:srgbClr val="92D050"/>
    <a:srgbClr val="8BA352"/>
    <a:srgbClr val="F9C23A"/>
    <a:srgbClr val="FEFEFE"/>
    <a:srgbClr val="FBFBFB"/>
    <a:srgbClr val="D78629"/>
    <a:srgbClr val="B34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D9211-1A25-404D-83AB-632DE5EE318D}" v="1864" dt="2026-03-05T08:04:47.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5787" autoAdjust="0"/>
  </p:normalViewPr>
  <p:slideViewPr>
    <p:cSldViewPr snapToGrid="0">
      <p:cViewPr varScale="1">
        <p:scale>
          <a:sx n="84" d="100"/>
          <a:sy n="84" d="100"/>
        </p:scale>
        <p:origin x="13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a Ambrutytė" userId="e14ec0d4-412b-4822-91ac-bba6a2f24218" providerId="ADAL" clId="{73D93022-8434-46E8-B743-7EC7D50CF533}"/>
    <pc:docChg chg="undo custSel addSld delSld modSld sldOrd modSection">
      <pc:chgData name="Greta Ambrutytė" userId="e14ec0d4-412b-4822-91ac-bba6a2f24218" providerId="ADAL" clId="{73D93022-8434-46E8-B743-7EC7D50CF533}" dt="2025-06-10T08:10:35.736" v="3274"/>
      <pc:docMkLst>
        <pc:docMk/>
      </pc:docMkLst>
      <pc:sldChg chg="modSp mod">
        <pc:chgData name="Greta Ambrutytė" userId="e14ec0d4-412b-4822-91ac-bba6a2f24218" providerId="ADAL" clId="{73D93022-8434-46E8-B743-7EC7D50CF533}" dt="2025-06-09T12:03:03.909" v="1428" actId="207"/>
        <pc:sldMkLst>
          <pc:docMk/>
          <pc:sldMk cId="0" sldId="256"/>
        </pc:sldMkLst>
      </pc:sldChg>
      <pc:sldChg chg="addSp delSp modSp add del mod setBg modNotesTx">
        <pc:chgData name="Greta Ambrutytė" userId="e14ec0d4-412b-4822-91ac-bba6a2f24218" providerId="ADAL" clId="{73D93022-8434-46E8-B743-7EC7D50CF533}" dt="2025-06-09T13:47:47.419" v="2715" actId="20577"/>
        <pc:sldMkLst>
          <pc:docMk/>
          <pc:sldMk cId="0" sldId="300"/>
        </pc:sldMkLst>
      </pc:sldChg>
      <pc:sldChg chg="addSp delSp modSp add mod modNotesTx">
        <pc:chgData name="Greta Ambrutytė" userId="e14ec0d4-412b-4822-91ac-bba6a2f24218" providerId="ADAL" clId="{73D93022-8434-46E8-B743-7EC7D50CF533}" dt="2025-06-10T07:05:43.236" v="3156" actId="20577"/>
        <pc:sldMkLst>
          <pc:docMk/>
          <pc:sldMk cId="0" sldId="302"/>
        </pc:sldMkLst>
      </pc:sldChg>
      <pc:sldChg chg="addSp delSp modSp add del mod setBg">
        <pc:chgData name="Greta Ambrutytė" userId="e14ec0d4-412b-4822-91ac-bba6a2f24218" providerId="ADAL" clId="{73D93022-8434-46E8-B743-7EC7D50CF533}" dt="2025-06-09T12:05:12.109" v="1449" actId="1076"/>
        <pc:sldMkLst>
          <pc:docMk/>
          <pc:sldMk cId="0" sldId="303"/>
        </pc:sldMkLst>
      </pc:sldChg>
      <pc:sldChg chg="modSp del mod">
        <pc:chgData name="Greta Ambrutytė" userId="e14ec0d4-412b-4822-91ac-bba6a2f24218" providerId="ADAL" clId="{73D93022-8434-46E8-B743-7EC7D50CF533}" dt="2025-06-09T11:47:05.436" v="1288" actId="47"/>
        <pc:sldMkLst>
          <pc:docMk/>
          <pc:sldMk cId="4189914621" sldId="321"/>
        </pc:sldMkLst>
      </pc:sldChg>
      <pc:sldChg chg="modSp del mod">
        <pc:chgData name="Greta Ambrutytė" userId="e14ec0d4-412b-4822-91ac-bba6a2f24218" providerId="ADAL" clId="{73D93022-8434-46E8-B743-7EC7D50CF533}" dt="2025-06-09T12:05:14.408" v="1450" actId="47"/>
        <pc:sldMkLst>
          <pc:docMk/>
          <pc:sldMk cId="1464977188" sldId="327"/>
        </pc:sldMkLst>
      </pc:sldChg>
      <pc:sldChg chg="addSp delSp modSp mod modNotesTx">
        <pc:chgData name="Greta Ambrutytė" userId="e14ec0d4-412b-4822-91ac-bba6a2f24218" providerId="ADAL" clId="{73D93022-8434-46E8-B743-7EC7D50CF533}" dt="2025-06-10T07:53:17.794" v="3196"/>
        <pc:sldMkLst>
          <pc:docMk/>
          <pc:sldMk cId="3450064831" sldId="330"/>
        </pc:sldMkLst>
      </pc:sldChg>
      <pc:sldChg chg="delSp modSp mod modNotesTx">
        <pc:chgData name="Greta Ambrutytė" userId="e14ec0d4-412b-4822-91ac-bba6a2f24218" providerId="ADAL" clId="{73D93022-8434-46E8-B743-7EC7D50CF533}" dt="2025-06-10T05:39:15.146" v="3146" actId="27918"/>
        <pc:sldMkLst>
          <pc:docMk/>
          <pc:sldMk cId="3415838167" sldId="331"/>
        </pc:sldMkLst>
      </pc:sldChg>
      <pc:sldChg chg="del">
        <pc:chgData name="Greta Ambrutytė" userId="e14ec0d4-412b-4822-91ac-bba6a2f24218" providerId="ADAL" clId="{73D93022-8434-46E8-B743-7EC7D50CF533}" dt="2025-06-09T11:45:45.378" v="1120" actId="47"/>
        <pc:sldMkLst>
          <pc:docMk/>
          <pc:sldMk cId="1314044489" sldId="334"/>
        </pc:sldMkLst>
      </pc:sldChg>
      <pc:sldChg chg="del">
        <pc:chgData name="Greta Ambrutytė" userId="e14ec0d4-412b-4822-91ac-bba6a2f24218" providerId="ADAL" clId="{73D93022-8434-46E8-B743-7EC7D50CF533}" dt="2025-06-09T11:45:44.589" v="1119" actId="47"/>
        <pc:sldMkLst>
          <pc:docMk/>
          <pc:sldMk cId="3276296344" sldId="337"/>
        </pc:sldMkLst>
      </pc:sldChg>
      <pc:sldChg chg="addSp delSp modSp mod modCm modNotesTx">
        <pc:chgData name="Greta Ambrutytė" userId="e14ec0d4-412b-4822-91ac-bba6a2f24218" providerId="ADAL" clId="{73D93022-8434-46E8-B743-7EC7D50CF533}" dt="2025-06-10T05:30:25.235" v="3117" actId="113"/>
        <pc:sldMkLst>
          <pc:docMk/>
          <pc:sldMk cId="4190300180" sldId="707"/>
        </pc:sldMkLst>
        <pc:extLst>
          <p:ext xmlns:p="http://schemas.openxmlformats.org/presentationml/2006/main" uri="{D6D511B9-2390-475A-947B-AFAB55BFBCF1}">
            <pc226:cmChg xmlns:pc226="http://schemas.microsoft.com/office/powerpoint/2022/06/main/command" chg="mod">
              <pc226:chgData name="Greta Ambrutytė" userId="e14ec0d4-412b-4822-91ac-bba6a2f24218" providerId="ADAL" clId="{73D93022-8434-46E8-B743-7EC7D50CF533}" dt="2025-06-10T05:30:19.370" v="3116" actId="20577"/>
              <pc2:cmMkLst xmlns:pc2="http://schemas.microsoft.com/office/powerpoint/2019/9/main/command">
                <pc:docMk/>
                <pc:sldMk cId="4190300180" sldId="707"/>
                <pc2:cmMk id="{9FC49F08-18C7-441C-B98C-BBFCC75C0303}"/>
              </pc2:cmMkLst>
            </pc226:cmChg>
            <pc226:cmChg xmlns:pc226="http://schemas.microsoft.com/office/powerpoint/2022/06/main/command" chg="mod">
              <pc226:chgData name="Greta Ambrutytė" userId="e14ec0d4-412b-4822-91ac-bba6a2f24218" providerId="ADAL" clId="{73D93022-8434-46E8-B743-7EC7D50CF533}" dt="2025-06-10T05:30:11.710" v="3112" actId="20577"/>
              <pc2:cmMkLst xmlns:pc2="http://schemas.microsoft.com/office/powerpoint/2019/9/main/command">
                <pc:docMk/>
                <pc:sldMk cId="4190300180" sldId="707"/>
                <pc2:cmMk id="{6DA256BB-7760-4FBD-B595-5EA96DAE55A7}"/>
              </pc2:cmMkLst>
            </pc226:cmChg>
            <pc226:cmChg xmlns:pc226="http://schemas.microsoft.com/office/powerpoint/2022/06/main/command" chg="mod">
              <pc226:chgData name="Greta Ambrutytė" userId="e14ec0d4-412b-4822-91ac-bba6a2f24218" providerId="ADAL" clId="{73D93022-8434-46E8-B743-7EC7D50CF533}" dt="2025-06-10T05:16:09.448" v="2725" actId="20577"/>
              <pc2:cmMkLst xmlns:pc2="http://schemas.microsoft.com/office/powerpoint/2019/9/main/command">
                <pc:docMk/>
                <pc:sldMk cId="4190300180" sldId="707"/>
                <pc2:cmMk id="{467FA1C0-421D-428E-BB4C-413ADE75F83C}"/>
              </pc2:cmMkLst>
            </pc226:cmChg>
          </p:ext>
        </pc:extLst>
      </pc:sldChg>
      <pc:sldChg chg="del">
        <pc:chgData name="Greta Ambrutytė" userId="e14ec0d4-412b-4822-91ac-bba6a2f24218" providerId="ADAL" clId="{73D93022-8434-46E8-B743-7EC7D50CF533}" dt="2025-06-09T11:45:43.612" v="1118" actId="47"/>
        <pc:sldMkLst>
          <pc:docMk/>
          <pc:sldMk cId="3630916" sldId="2076136982"/>
        </pc:sldMkLst>
      </pc:sldChg>
      <pc:sldChg chg="addSp modSp mod modNotesTx">
        <pc:chgData name="Greta Ambrutytė" userId="e14ec0d4-412b-4822-91ac-bba6a2f24218" providerId="ADAL" clId="{73D93022-8434-46E8-B743-7EC7D50CF533}" dt="2025-06-10T08:09:22.715" v="3260" actId="20577"/>
        <pc:sldMkLst>
          <pc:docMk/>
          <pc:sldMk cId="915360848" sldId="2076136983"/>
        </pc:sldMkLst>
      </pc:sldChg>
      <pc:sldChg chg="addSp delSp modSp mod modNotesTx">
        <pc:chgData name="Greta Ambrutytė" userId="e14ec0d4-412b-4822-91ac-bba6a2f24218" providerId="ADAL" clId="{73D93022-8434-46E8-B743-7EC7D50CF533}" dt="2025-06-10T08:10:35.736" v="3274"/>
        <pc:sldMkLst>
          <pc:docMk/>
          <pc:sldMk cId="642390320" sldId="2076136984"/>
        </pc:sldMkLst>
      </pc:sldChg>
      <pc:sldChg chg="delSp modSp add del mod ord modNotesTx">
        <pc:chgData name="Greta Ambrutytė" userId="e14ec0d4-412b-4822-91ac-bba6a2f24218" providerId="ADAL" clId="{73D93022-8434-46E8-B743-7EC7D50CF533}" dt="2025-06-09T13:34:54.770" v="2664" actId="47"/>
        <pc:sldMkLst>
          <pc:docMk/>
          <pc:sldMk cId="262613487" sldId="2076136985"/>
        </pc:sldMkLst>
      </pc:sldChg>
      <pc:sldChg chg="add del setBg">
        <pc:chgData name="Greta Ambrutytė" userId="e14ec0d4-412b-4822-91ac-bba6a2f24218" providerId="ADAL" clId="{73D93022-8434-46E8-B743-7EC7D50CF533}" dt="2025-06-10T07:53:54.835" v="3198" actId="47"/>
        <pc:sldMkLst>
          <pc:docMk/>
          <pc:sldMk cId="422597617" sldId="2076136985"/>
        </pc:sldMkLst>
      </pc:sldChg>
    </pc:docChg>
  </pc:docChgLst>
  <pc:docChgLst>
    <pc:chgData name="Greta Ambrutytė" userId="e14ec0d4-412b-4822-91ac-bba6a2f24218" providerId="ADAL" clId="{68506C02-DC4F-4CE6-AE81-DF99D2FDC8A2}"/>
    <pc:docChg chg="modSld">
      <pc:chgData name="Greta Ambrutytė" userId="e14ec0d4-412b-4822-91ac-bba6a2f24218" providerId="ADAL" clId="{68506C02-DC4F-4CE6-AE81-DF99D2FDC8A2}" dt="2025-06-26T13:08:52.865" v="1" actId="207"/>
      <pc:docMkLst>
        <pc:docMk/>
      </pc:docMkLst>
      <pc:sldChg chg="modSp mod">
        <pc:chgData name="Greta Ambrutytė" userId="e14ec0d4-412b-4822-91ac-bba6a2f24218" providerId="ADAL" clId="{68506C02-DC4F-4CE6-AE81-DF99D2FDC8A2}" dt="2025-06-26T13:08:52.865" v="1" actId="207"/>
        <pc:sldMkLst>
          <pc:docMk/>
          <pc:sldMk cId="0" sldId="300"/>
        </pc:sldMkLst>
      </pc:sldChg>
    </pc:docChg>
  </pc:docChgLst>
  <pc:docChgLst>
    <pc:chgData name="Greta Ambrutytė" userId="e14ec0d4-412b-4822-91ac-bba6a2f24218" providerId="ADAL" clId="{A319AEF8-7C89-41E0-82B6-81E0EDA792EF}"/>
    <pc:docChg chg="undo redo custSel addSld delSld modSld sldOrd delMainMaster modSection">
      <pc:chgData name="Greta Ambrutytė" userId="e14ec0d4-412b-4822-91ac-bba6a2f24218" providerId="ADAL" clId="{A319AEF8-7C89-41E0-82B6-81E0EDA792EF}" dt="2025-10-27T06:38:54.805" v="6840" actId="20577"/>
      <pc:docMkLst>
        <pc:docMk/>
      </pc:docMkLst>
      <pc:sldChg chg="addSp delSp modSp add del mod addAnim delAnim modAnim modNotesTx">
        <pc:chgData name="Greta Ambrutytė" userId="e14ec0d4-412b-4822-91ac-bba6a2f24218" providerId="ADAL" clId="{A319AEF8-7C89-41E0-82B6-81E0EDA792EF}" dt="2025-10-24T14:59:12.166" v="5872" actId="47"/>
        <pc:sldMkLst>
          <pc:docMk/>
          <pc:sldMk cId="0" sldId="256"/>
        </pc:sldMkLst>
      </pc:sldChg>
      <pc:sldChg chg="add del modNotesTx">
        <pc:chgData name="Greta Ambrutytė" userId="e14ec0d4-412b-4822-91ac-bba6a2f24218" providerId="ADAL" clId="{A319AEF8-7C89-41E0-82B6-81E0EDA792EF}" dt="2025-10-25T16:49:15.277" v="6647" actId="47"/>
        <pc:sldMkLst>
          <pc:docMk/>
          <pc:sldMk cId="0" sldId="259"/>
        </pc:sldMkLst>
      </pc:sldChg>
      <pc:sldChg chg="delSp add del mod">
        <pc:chgData name="Greta Ambrutytė" userId="e14ec0d4-412b-4822-91ac-bba6a2f24218" providerId="ADAL" clId="{A319AEF8-7C89-41E0-82B6-81E0EDA792EF}" dt="2025-10-23T11:46:33.861" v="3809" actId="47"/>
        <pc:sldMkLst>
          <pc:docMk/>
          <pc:sldMk cId="0" sldId="265"/>
        </pc:sldMkLst>
      </pc:sldChg>
      <pc:sldChg chg="addSp delSp modSp add del mod modNotesTx">
        <pc:chgData name="Greta Ambrutytė" userId="e14ec0d4-412b-4822-91ac-bba6a2f24218" providerId="ADAL" clId="{A319AEF8-7C89-41E0-82B6-81E0EDA792EF}" dt="2025-10-25T16:54:54.483" v="6664" actId="47"/>
        <pc:sldMkLst>
          <pc:docMk/>
          <pc:sldMk cId="0" sldId="271"/>
        </pc:sldMkLst>
      </pc:sldChg>
      <pc:sldChg chg="add del ord">
        <pc:chgData name="Greta Ambrutytė" userId="e14ec0d4-412b-4822-91ac-bba6a2f24218" providerId="ADAL" clId="{A319AEF8-7C89-41E0-82B6-81E0EDA792EF}" dt="2025-10-25T16:54:57.065" v="6665" actId="47"/>
        <pc:sldMkLst>
          <pc:docMk/>
          <pc:sldMk cId="945221716" sldId="290"/>
        </pc:sldMkLst>
      </pc:sldChg>
      <pc:sldChg chg="del ord">
        <pc:chgData name="Greta Ambrutytė" userId="e14ec0d4-412b-4822-91ac-bba6a2f24218" providerId="ADAL" clId="{A319AEF8-7C89-41E0-82B6-81E0EDA792EF}" dt="2025-10-19T15:27:27.248" v="2452" actId="47"/>
        <pc:sldMkLst>
          <pc:docMk/>
          <pc:sldMk cId="0" sldId="300"/>
        </pc:sldMkLst>
      </pc:sldChg>
      <pc:sldChg chg="del">
        <pc:chgData name="Greta Ambrutytė" userId="e14ec0d4-412b-4822-91ac-bba6a2f24218" providerId="ADAL" clId="{A319AEF8-7C89-41E0-82B6-81E0EDA792EF}" dt="2025-10-24T14:58:11.144" v="5864" actId="47"/>
        <pc:sldMkLst>
          <pc:docMk/>
          <pc:sldMk cId="0" sldId="302"/>
        </pc:sldMkLst>
      </pc:sldChg>
      <pc:sldChg chg="modSp mod ord">
        <pc:chgData name="Greta Ambrutytė" userId="e14ec0d4-412b-4822-91ac-bba6a2f24218" providerId="ADAL" clId="{A319AEF8-7C89-41E0-82B6-81E0EDA792EF}" dt="2025-10-25T16:56:21.197" v="6666" actId="255"/>
        <pc:sldMkLst>
          <pc:docMk/>
          <pc:sldMk cId="0" sldId="303"/>
        </pc:sldMkLst>
      </pc:sldChg>
      <pc:sldChg chg="modSp add del mod">
        <pc:chgData name="Greta Ambrutytė" userId="e14ec0d4-412b-4822-91ac-bba6a2f24218" providerId="ADAL" clId="{A319AEF8-7C89-41E0-82B6-81E0EDA792EF}" dt="2025-10-25T16:45:48.310" v="6614" actId="47"/>
        <pc:sldMkLst>
          <pc:docMk/>
          <pc:sldMk cId="0" sldId="304"/>
        </pc:sldMkLst>
      </pc:sldChg>
      <pc:sldChg chg="addSp delSp modSp del mod ord modAnim modNotesTx">
        <pc:chgData name="Greta Ambrutytė" userId="e14ec0d4-412b-4822-91ac-bba6a2f24218" providerId="ADAL" clId="{A319AEF8-7C89-41E0-82B6-81E0EDA792EF}" dt="2025-10-24T11:05:51.204" v="3975" actId="47"/>
        <pc:sldMkLst>
          <pc:docMk/>
          <pc:sldMk cId="3450064831" sldId="330"/>
        </pc:sldMkLst>
      </pc:sldChg>
      <pc:sldChg chg="del">
        <pc:chgData name="Greta Ambrutytė" userId="e14ec0d4-412b-4822-91ac-bba6a2f24218" providerId="ADAL" clId="{A319AEF8-7C89-41E0-82B6-81E0EDA792EF}" dt="2025-10-19T15:27:32.882" v="2454" actId="47"/>
        <pc:sldMkLst>
          <pc:docMk/>
          <pc:sldMk cId="3415838167" sldId="331"/>
        </pc:sldMkLst>
      </pc:sldChg>
      <pc:sldChg chg="add del ord">
        <pc:chgData name="Greta Ambrutytė" userId="e14ec0d4-412b-4822-91ac-bba6a2f24218" providerId="ADAL" clId="{A319AEF8-7C89-41E0-82B6-81E0EDA792EF}" dt="2025-10-19T13:48:00.570" v="1373" actId="47"/>
        <pc:sldMkLst>
          <pc:docMk/>
          <pc:sldMk cId="3180686338" sldId="555"/>
        </pc:sldMkLst>
      </pc:sldChg>
      <pc:sldChg chg="del">
        <pc:chgData name="Greta Ambrutytė" userId="e14ec0d4-412b-4822-91ac-bba6a2f24218" providerId="ADAL" clId="{A319AEF8-7C89-41E0-82B6-81E0EDA792EF}" dt="2025-10-24T14:02:10.831" v="5304" actId="47"/>
        <pc:sldMkLst>
          <pc:docMk/>
          <pc:sldMk cId="4190300180" sldId="707"/>
        </pc:sldMkLst>
      </pc:sldChg>
      <pc:sldChg chg="del">
        <pc:chgData name="Greta Ambrutytė" userId="e14ec0d4-412b-4822-91ac-bba6a2f24218" providerId="ADAL" clId="{A319AEF8-7C89-41E0-82B6-81E0EDA792EF}" dt="2025-10-19T15:27:32.125" v="2453" actId="47"/>
        <pc:sldMkLst>
          <pc:docMk/>
          <pc:sldMk cId="915360848" sldId="2076136983"/>
        </pc:sldMkLst>
      </pc:sldChg>
      <pc:sldChg chg="del">
        <pc:chgData name="Greta Ambrutytė" userId="e14ec0d4-412b-4822-91ac-bba6a2f24218" providerId="ADAL" clId="{A319AEF8-7C89-41E0-82B6-81E0EDA792EF}" dt="2025-10-19T15:27:33.567" v="2455" actId="47"/>
        <pc:sldMkLst>
          <pc:docMk/>
          <pc:sldMk cId="642390320" sldId="2076136984"/>
        </pc:sldMkLst>
      </pc:sldChg>
      <pc:sldChg chg="addSp delSp modSp add del mod delAnim">
        <pc:chgData name="Greta Ambrutytė" userId="e14ec0d4-412b-4822-91ac-bba6a2f24218" providerId="ADAL" clId="{A319AEF8-7C89-41E0-82B6-81E0EDA792EF}" dt="2025-10-19T12:14:02.679" v="596" actId="47"/>
        <pc:sldMkLst>
          <pc:docMk/>
          <pc:sldMk cId="3528096270" sldId="2076136985"/>
        </pc:sldMkLst>
      </pc:sldChg>
      <pc:sldChg chg="addSp delSp add del mod addAnim delAnim">
        <pc:chgData name="Greta Ambrutytė" userId="e14ec0d4-412b-4822-91ac-bba6a2f24218" providerId="ADAL" clId="{A319AEF8-7C89-41E0-82B6-81E0EDA792EF}" dt="2025-10-19T12:09:07.493" v="504" actId="47"/>
        <pc:sldMkLst>
          <pc:docMk/>
          <pc:sldMk cId="2777528375" sldId="2076136986"/>
        </pc:sldMkLst>
      </pc:sldChg>
      <pc:sldChg chg="addSp delSp modSp add del mod addAnim delAnim">
        <pc:chgData name="Greta Ambrutytė" userId="e14ec0d4-412b-4822-91ac-bba6a2f24218" providerId="ADAL" clId="{A319AEF8-7C89-41E0-82B6-81E0EDA792EF}" dt="2025-10-19T12:16:52.385" v="676" actId="47"/>
        <pc:sldMkLst>
          <pc:docMk/>
          <pc:sldMk cId="3601374198" sldId="2076136987"/>
        </pc:sldMkLst>
      </pc:sldChg>
      <pc:sldChg chg="delSp add del mod delAnim">
        <pc:chgData name="Greta Ambrutytė" userId="e14ec0d4-412b-4822-91ac-bba6a2f24218" providerId="ADAL" clId="{A319AEF8-7C89-41E0-82B6-81E0EDA792EF}" dt="2025-10-19T12:16:53.332" v="677" actId="47"/>
        <pc:sldMkLst>
          <pc:docMk/>
          <pc:sldMk cId="77625699" sldId="2076136988"/>
        </pc:sldMkLst>
      </pc:sldChg>
      <pc:sldChg chg="addSp delSp modSp add del mod modAnim">
        <pc:chgData name="Greta Ambrutytė" userId="e14ec0d4-412b-4822-91ac-bba6a2f24218" providerId="ADAL" clId="{A319AEF8-7C89-41E0-82B6-81E0EDA792EF}" dt="2025-10-17T11:22:17.620" v="221" actId="2890"/>
        <pc:sldMkLst>
          <pc:docMk/>
          <pc:sldMk cId="2027081414" sldId="2076136989"/>
        </pc:sldMkLst>
      </pc:sldChg>
      <pc:sldChg chg="addSp delSp modSp add del mod addAnim delAnim modAnim">
        <pc:chgData name="Greta Ambrutytė" userId="e14ec0d4-412b-4822-91ac-bba6a2f24218" providerId="ADAL" clId="{A319AEF8-7C89-41E0-82B6-81E0EDA792EF}" dt="2025-10-19T12:14:07.156" v="597" actId="47"/>
        <pc:sldMkLst>
          <pc:docMk/>
          <pc:sldMk cId="2188987938" sldId="2076136989"/>
        </pc:sldMkLst>
      </pc:sldChg>
      <pc:sldChg chg="addSp delSp modSp add del mod ord modAnim">
        <pc:chgData name="Greta Ambrutytė" userId="e14ec0d4-412b-4822-91ac-bba6a2f24218" providerId="ADAL" clId="{A319AEF8-7C89-41E0-82B6-81E0EDA792EF}" dt="2025-10-19T12:09:09.732" v="505" actId="47"/>
        <pc:sldMkLst>
          <pc:docMk/>
          <pc:sldMk cId="4155015638" sldId="2076136990"/>
        </pc:sldMkLst>
      </pc:sldChg>
      <pc:sldChg chg="addSp delSp modSp add del mod delAnim modAnim">
        <pc:chgData name="Greta Ambrutytė" userId="e14ec0d4-412b-4822-91ac-bba6a2f24218" providerId="ADAL" clId="{A319AEF8-7C89-41E0-82B6-81E0EDA792EF}" dt="2025-10-19T12:15:22.828" v="635" actId="47"/>
        <pc:sldMkLst>
          <pc:docMk/>
          <pc:sldMk cId="2676664271" sldId="2076136991"/>
        </pc:sldMkLst>
      </pc:sldChg>
      <pc:sldChg chg="add del">
        <pc:chgData name="Greta Ambrutytė" userId="e14ec0d4-412b-4822-91ac-bba6a2f24218" providerId="ADAL" clId="{A319AEF8-7C89-41E0-82B6-81E0EDA792EF}" dt="2025-10-19T12:14:52.762" v="623" actId="47"/>
        <pc:sldMkLst>
          <pc:docMk/>
          <pc:sldMk cId="904186093" sldId="2076136992"/>
        </pc:sldMkLst>
      </pc:sldChg>
      <pc:sldChg chg="addSp delSp modSp add del mod addAnim delAnim">
        <pc:chgData name="Greta Ambrutytė" userId="e14ec0d4-412b-4822-91ac-bba6a2f24218" providerId="ADAL" clId="{A319AEF8-7C89-41E0-82B6-81E0EDA792EF}" dt="2025-10-19T12:15:01.863" v="626" actId="47"/>
        <pc:sldMkLst>
          <pc:docMk/>
          <pc:sldMk cId="3567219263" sldId="2076136993"/>
        </pc:sldMkLst>
      </pc:sldChg>
      <pc:sldChg chg="add del">
        <pc:chgData name="Greta Ambrutytė" userId="e14ec0d4-412b-4822-91ac-bba6a2f24218" providerId="ADAL" clId="{A319AEF8-7C89-41E0-82B6-81E0EDA792EF}" dt="2025-10-17T11:44:04.305" v="471" actId="47"/>
        <pc:sldMkLst>
          <pc:docMk/>
          <pc:sldMk cId="3808988287" sldId="2076136993"/>
        </pc:sldMkLst>
      </pc:sldChg>
      <pc:sldChg chg="addSp modSp add del mod modAnim">
        <pc:chgData name="Greta Ambrutytė" userId="e14ec0d4-412b-4822-91ac-bba6a2f24218" providerId="ADAL" clId="{A319AEF8-7C89-41E0-82B6-81E0EDA792EF}" dt="2025-10-17T11:34:37.063" v="371" actId="2890"/>
        <pc:sldMkLst>
          <pc:docMk/>
          <pc:sldMk cId="4061823669" sldId="2076136993"/>
        </pc:sldMkLst>
      </pc:sldChg>
      <pc:sldChg chg="delSp modSp add del mod delAnim">
        <pc:chgData name="Greta Ambrutytė" userId="e14ec0d4-412b-4822-91ac-bba6a2f24218" providerId="ADAL" clId="{A319AEF8-7C89-41E0-82B6-81E0EDA792EF}" dt="2025-10-19T12:16:51.657" v="675" actId="47"/>
        <pc:sldMkLst>
          <pc:docMk/>
          <pc:sldMk cId="3119626353" sldId="2076136994"/>
        </pc:sldMkLst>
      </pc:sldChg>
      <pc:sldChg chg="addSp delSp add del mod addAnim delAnim">
        <pc:chgData name="Greta Ambrutytė" userId="e14ec0d4-412b-4822-91ac-bba6a2f24218" providerId="ADAL" clId="{A319AEF8-7C89-41E0-82B6-81E0EDA792EF}" dt="2025-10-19T12:14:21.324" v="604" actId="47"/>
        <pc:sldMkLst>
          <pc:docMk/>
          <pc:sldMk cId="3944950207" sldId="2076136995"/>
        </pc:sldMkLst>
      </pc:sldChg>
      <pc:sldChg chg="modSp add mod ord modNotesTx">
        <pc:chgData name="Greta Ambrutytė" userId="e14ec0d4-412b-4822-91ac-bba6a2f24218" providerId="ADAL" clId="{A319AEF8-7C89-41E0-82B6-81E0EDA792EF}" dt="2025-10-25T14:52:12.990" v="6182" actId="20577"/>
        <pc:sldMkLst>
          <pc:docMk/>
          <pc:sldMk cId="0" sldId="2076136996"/>
        </pc:sldMkLst>
      </pc:sldChg>
      <pc:sldChg chg="addSp delSp modSp add del mod addAnim delAnim">
        <pc:chgData name="Greta Ambrutytė" userId="e14ec0d4-412b-4822-91ac-bba6a2f24218" providerId="ADAL" clId="{A319AEF8-7C89-41E0-82B6-81E0EDA792EF}" dt="2025-10-19T12:16:57.196" v="678" actId="47"/>
        <pc:sldMkLst>
          <pc:docMk/>
          <pc:sldMk cId="702547433" sldId="2076136997"/>
        </pc:sldMkLst>
      </pc:sldChg>
      <pc:sldChg chg="addSp delSp modSp add del mod delAnim modAnim">
        <pc:chgData name="Greta Ambrutytė" userId="e14ec0d4-412b-4822-91ac-bba6a2f24218" providerId="ADAL" clId="{A319AEF8-7C89-41E0-82B6-81E0EDA792EF}" dt="2025-10-24T14:58:12.820" v="5865" actId="47"/>
        <pc:sldMkLst>
          <pc:docMk/>
          <pc:sldMk cId="2610889314" sldId="2076136998"/>
        </pc:sldMkLst>
      </pc:sldChg>
      <pc:sldChg chg="addSp modSp new del mod">
        <pc:chgData name="Greta Ambrutytė" userId="e14ec0d4-412b-4822-91ac-bba6a2f24218" providerId="ADAL" clId="{A319AEF8-7C89-41E0-82B6-81E0EDA792EF}" dt="2025-10-24T14:58:35.715" v="5868" actId="47"/>
        <pc:sldMkLst>
          <pc:docMk/>
          <pc:sldMk cId="313474231" sldId="2076136999"/>
        </pc:sldMkLst>
      </pc:sldChg>
      <pc:sldChg chg="addSp delSp modSp add mod addAnim delAnim modAnim modNotesTx">
        <pc:chgData name="Greta Ambrutytė" userId="e14ec0d4-412b-4822-91ac-bba6a2f24218" providerId="ADAL" clId="{A319AEF8-7C89-41E0-82B6-81E0EDA792EF}" dt="2025-10-25T14:29:02.935" v="6034" actId="20577"/>
        <pc:sldMkLst>
          <pc:docMk/>
          <pc:sldMk cId="3419527799" sldId="2076137000"/>
        </pc:sldMkLst>
      </pc:sldChg>
      <pc:sldChg chg="add del">
        <pc:chgData name="Greta Ambrutytė" userId="e14ec0d4-412b-4822-91ac-bba6a2f24218" providerId="ADAL" clId="{A319AEF8-7C89-41E0-82B6-81E0EDA792EF}" dt="2025-10-19T13:58:42.253" v="1632" actId="47"/>
        <pc:sldMkLst>
          <pc:docMk/>
          <pc:sldMk cId="443377444" sldId="2076137001"/>
        </pc:sldMkLst>
      </pc:sldChg>
      <pc:sldChg chg="addSp delSp modSp add mod modNotesTx">
        <pc:chgData name="Greta Ambrutytė" userId="e14ec0d4-412b-4822-91ac-bba6a2f24218" providerId="ADAL" clId="{A319AEF8-7C89-41E0-82B6-81E0EDA792EF}" dt="2025-10-27T06:11:30.940" v="6836" actId="20577"/>
        <pc:sldMkLst>
          <pc:docMk/>
          <pc:sldMk cId="1811773788" sldId="2076137001"/>
        </pc:sldMkLst>
      </pc:sldChg>
      <pc:sldChg chg="addSp delSp modSp add del mod ord">
        <pc:chgData name="Greta Ambrutytė" userId="e14ec0d4-412b-4822-91ac-bba6a2f24218" providerId="ADAL" clId="{A319AEF8-7C89-41E0-82B6-81E0EDA792EF}" dt="2025-10-24T14:58:06.134" v="5863" actId="47"/>
        <pc:sldMkLst>
          <pc:docMk/>
          <pc:sldMk cId="2143477280" sldId="2076137002"/>
        </pc:sldMkLst>
      </pc:sldChg>
      <pc:sldChg chg="add del">
        <pc:chgData name="Greta Ambrutytė" userId="e14ec0d4-412b-4822-91ac-bba6a2f24218" providerId="ADAL" clId="{A319AEF8-7C89-41E0-82B6-81E0EDA792EF}" dt="2025-10-19T13:58:39.819" v="1631" actId="47"/>
        <pc:sldMkLst>
          <pc:docMk/>
          <pc:sldMk cId="2303487958" sldId="2076137002"/>
        </pc:sldMkLst>
      </pc:sldChg>
      <pc:sldChg chg="addSp delSp modSp add del mod ord modNotesTx">
        <pc:chgData name="Greta Ambrutytė" userId="e14ec0d4-412b-4822-91ac-bba6a2f24218" providerId="ADAL" clId="{A319AEF8-7C89-41E0-82B6-81E0EDA792EF}" dt="2025-10-24T12:28:51.002" v="4521" actId="47"/>
        <pc:sldMkLst>
          <pc:docMk/>
          <pc:sldMk cId="335875765" sldId="2076137003"/>
        </pc:sldMkLst>
      </pc:sldChg>
      <pc:sldChg chg="addSp delSp modSp add del mod modNotesTx">
        <pc:chgData name="Greta Ambrutytė" userId="e14ec0d4-412b-4822-91ac-bba6a2f24218" providerId="ADAL" clId="{A319AEF8-7C89-41E0-82B6-81E0EDA792EF}" dt="2025-10-20T13:46:42.415" v="2952" actId="47"/>
        <pc:sldMkLst>
          <pc:docMk/>
          <pc:sldMk cId="1328291457" sldId="2076137004"/>
        </pc:sldMkLst>
      </pc:sldChg>
      <pc:sldChg chg="addSp delSp modSp add del mod ord modNotesTx">
        <pc:chgData name="Greta Ambrutytė" userId="e14ec0d4-412b-4822-91ac-bba6a2f24218" providerId="ADAL" clId="{A319AEF8-7C89-41E0-82B6-81E0EDA792EF}" dt="2025-10-20T14:30:14.947" v="3450" actId="47"/>
        <pc:sldMkLst>
          <pc:docMk/>
          <pc:sldMk cId="3553210305" sldId="2076137005"/>
        </pc:sldMkLst>
      </pc:sldChg>
      <pc:sldChg chg="addSp delSp modSp add mod ord modNotesTx">
        <pc:chgData name="Greta Ambrutytė" userId="e14ec0d4-412b-4822-91ac-bba6a2f24218" providerId="ADAL" clId="{A319AEF8-7C89-41E0-82B6-81E0EDA792EF}" dt="2025-10-25T16:09:16.048" v="6436"/>
        <pc:sldMkLst>
          <pc:docMk/>
          <pc:sldMk cId="2732984101" sldId="2076137006"/>
        </pc:sldMkLst>
      </pc:sldChg>
      <pc:sldChg chg="addSp delSp modSp add del mod modTransition modNotesTx">
        <pc:chgData name="Greta Ambrutytė" userId="e14ec0d4-412b-4822-91ac-bba6a2f24218" providerId="ADAL" clId="{A319AEF8-7C89-41E0-82B6-81E0EDA792EF}" dt="2025-10-25T14:48:06.476" v="6172"/>
        <pc:sldMkLst>
          <pc:docMk/>
          <pc:sldMk cId="1721791267" sldId="2076137007"/>
        </pc:sldMkLst>
      </pc:sldChg>
      <pc:sldChg chg="modSp add del mod">
        <pc:chgData name="Greta Ambrutytė" userId="e14ec0d4-412b-4822-91ac-bba6a2f24218" providerId="ADAL" clId="{A319AEF8-7C89-41E0-82B6-81E0EDA792EF}" dt="2025-10-20T13:46:40.218" v="2950" actId="2696"/>
        <pc:sldMkLst>
          <pc:docMk/>
          <pc:sldMk cId="2069433529" sldId="2076137008"/>
        </pc:sldMkLst>
      </pc:sldChg>
      <pc:sldChg chg="add del">
        <pc:chgData name="Greta Ambrutytė" userId="e14ec0d4-412b-4822-91ac-bba6a2f24218" providerId="ADAL" clId="{A319AEF8-7C89-41E0-82B6-81E0EDA792EF}" dt="2025-10-20T13:48:51.614" v="2968" actId="47"/>
        <pc:sldMkLst>
          <pc:docMk/>
          <pc:sldMk cId="2108323710" sldId="2076137008"/>
        </pc:sldMkLst>
      </pc:sldChg>
      <pc:sldChg chg="modSp add del mod">
        <pc:chgData name="Greta Ambrutytė" userId="e14ec0d4-412b-4822-91ac-bba6a2f24218" providerId="ADAL" clId="{A319AEF8-7C89-41E0-82B6-81E0EDA792EF}" dt="2025-10-20T13:46:15.341" v="2929" actId="2890"/>
        <pc:sldMkLst>
          <pc:docMk/>
          <pc:sldMk cId="2447535247" sldId="2076137008"/>
        </pc:sldMkLst>
      </pc:sldChg>
      <pc:sldChg chg="modSp add del mod">
        <pc:chgData name="Greta Ambrutytė" userId="e14ec0d4-412b-4822-91ac-bba6a2f24218" providerId="ADAL" clId="{A319AEF8-7C89-41E0-82B6-81E0EDA792EF}" dt="2025-10-20T13:46:14.037" v="2927" actId="2890"/>
        <pc:sldMkLst>
          <pc:docMk/>
          <pc:sldMk cId="1752683405" sldId="2076137009"/>
        </pc:sldMkLst>
      </pc:sldChg>
      <pc:sldChg chg="modSp add del mod modTransition">
        <pc:chgData name="Greta Ambrutytė" userId="e14ec0d4-412b-4822-91ac-bba6a2f24218" providerId="ADAL" clId="{A319AEF8-7C89-41E0-82B6-81E0EDA792EF}" dt="2025-10-24T12:28:54.806" v="4523" actId="47"/>
        <pc:sldMkLst>
          <pc:docMk/>
          <pc:sldMk cId="2138763219" sldId="2076137009"/>
        </pc:sldMkLst>
      </pc:sldChg>
      <pc:sldChg chg="modSp add del mod">
        <pc:chgData name="Greta Ambrutytė" userId="e14ec0d4-412b-4822-91ac-bba6a2f24218" providerId="ADAL" clId="{A319AEF8-7C89-41E0-82B6-81E0EDA792EF}" dt="2025-10-20T13:46:10.775" v="2925" actId="2890"/>
        <pc:sldMkLst>
          <pc:docMk/>
          <pc:sldMk cId="384159018" sldId="2076137010"/>
        </pc:sldMkLst>
      </pc:sldChg>
      <pc:sldChg chg="modSp add del mod modTransition">
        <pc:chgData name="Greta Ambrutytė" userId="e14ec0d4-412b-4822-91ac-bba6a2f24218" providerId="ADAL" clId="{A319AEF8-7C89-41E0-82B6-81E0EDA792EF}" dt="2025-10-24T12:28:53.118" v="4522" actId="47"/>
        <pc:sldMkLst>
          <pc:docMk/>
          <pc:sldMk cId="3970634753" sldId="2076137010"/>
        </pc:sldMkLst>
      </pc:sldChg>
      <pc:sldChg chg="modSp add del mod modTransition">
        <pc:chgData name="Greta Ambrutytė" userId="e14ec0d4-412b-4822-91ac-bba6a2f24218" providerId="ADAL" clId="{A319AEF8-7C89-41E0-82B6-81E0EDA792EF}" dt="2025-10-24T12:28:49.658" v="4520" actId="47"/>
        <pc:sldMkLst>
          <pc:docMk/>
          <pc:sldMk cId="1607533317" sldId="2076137011"/>
        </pc:sldMkLst>
      </pc:sldChg>
      <pc:sldChg chg="modSp add del mod modTransition">
        <pc:chgData name="Greta Ambrutytė" userId="e14ec0d4-412b-4822-91ac-bba6a2f24218" providerId="ADAL" clId="{A319AEF8-7C89-41E0-82B6-81E0EDA792EF}" dt="2025-10-24T12:28:48.887" v="4519" actId="47"/>
        <pc:sldMkLst>
          <pc:docMk/>
          <pc:sldMk cId="3381066501" sldId="2076137012"/>
        </pc:sldMkLst>
      </pc:sldChg>
      <pc:sldChg chg="addSp delSp modSp add del mod ord">
        <pc:chgData name="Greta Ambrutytė" userId="e14ec0d4-412b-4822-91ac-bba6a2f24218" providerId="ADAL" clId="{A319AEF8-7C89-41E0-82B6-81E0EDA792EF}" dt="2025-10-25T16:49:19.583" v="6649" actId="47"/>
        <pc:sldMkLst>
          <pc:docMk/>
          <pc:sldMk cId="4036264148" sldId="2076137013"/>
        </pc:sldMkLst>
      </pc:sldChg>
      <pc:sldChg chg="add del ord">
        <pc:chgData name="Greta Ambrutytė" userId="e14ec0d4-412b-4822-91ac-bba6a2f24218" providerId="ADAL" clId="{A319AEF8-7C89-41E0-82B6-81E0EDA792EF}" dt="2025-10-25T16:49:20.535" v="6650" actId="47"/>
        <pc:sldMkLst>
          <pc:docMk/>
          <pc:sldMk cId="1545440939" sldId="2076137014"/>
        </pc:sldMkLst>
      </pc:sldChg>
      <pc:sldChg chg="addSp delSp modSp add del mod">
        <pc:chgData name="Greta Ambrutytė" userId="e14ec0d4-412b-4822-91ac-bba6a2f24218" providerId="ADAL" clId="{A319AEF8-7C89-41E0-82B6-81E0EDA792EF}" dt="2025-10-24T14:58:04.714" v="5862" actId="47"/>
        <pc:sldMkLst>
          <pc:docMk/>
          <pc:sldMk cId="3663882826" sldId="2076137015"/>
        </pc:sldMkLst>
      </pc:sldChg>
      <pc:sldChg chg="addSp delSp modSp add del mod ord">
        <pc:chgData name="Greta Ambrutytė" userId="e14ec0d4-412b-4822-91ac-bba6a2f24218" providerId="ADAL" clId="{A319AEF8-7C89-41E0-82B6-81E0EDA792EF}" dt="2025-10-25T16:49:18.878" v="6648" actId="47"/>
        <pc:sldMkLst>
          <pc:docMk/>
          <pc:sldMk cId="2286240868" sldId="2076137016"/>
        </pc:sldMkLst>
      </pc:sldChg>
      <pc:sldChg chg="add del">
        <pc:chgData name="Greta Ambrutytė" userId="e14ec0d4-412b-4822-91ac-bba6a2f24218" providerId="ADAL" clId="{A319AEF8-7C89-41E0-82B6-81E0EDA792EF}" dt="2025-10-24T12:00:13.131" v="4412" actId="2890"/>
        <pc:sldMkLst>
          <pc:docMk/>
          <pc:sldMk cId="1012552470" sldId="2076137017"/>
        </pc:sldMkLst>
      </pc:sldChg>
      <pc:sldChg chg="add del">
        <pc:chgData name="Greta Ambrutytė" userId="e14ec0d4-412b-4822-91ac-bba6a2f24218" providerId="ADAL" clId="{A319AEF8-7C89-41E0-82B6-81E0EDA792EF}" dt="2025-10-24T11:49:29.567" v="4331" actId="47"/>
        <pc:sldMkLst>
          <pc:docMk/>
          <pc:sldMk cId="1326850807" sldId="2076137017"/>
        </pc:sldMkLst>
      </pc:sldChg>
      <pc:sldChg chg="addSp delSp modSp add mod modNotesTx">
        <pc:chgData name="Greta Ambrutytė" userId="e14ec0d4-412b-4822-91ac-bba6a2f24218" providerId="ADAL" clId="{A319AEF8-7C89-41E0-82B6-81E0EDA792EF}" dt="2025-10-24T13:13:10.001" v="4837"/>
        <pc:sldMkLst>
          <pc:docMk/>
          <pc:sldMk cId="3178746772" sldId="2076137017"/>
        </pc:sldMkLst>
      </pc:sldChg>
      <pc:sldChg chg="addSp delSp modSp add mod modNotesTx">
        <pc:chgData name="Greta Ambrutytė" userId="e14ec0d4-412b-4822-91ac-bba6a2f24218" providerId="ADAL" clId="{A319AEF8-7C89-41E0-82B6-81E0EDA792EF}" dt="2025-10-24T13:13:06.430" v="4836" actId="1076"/>
        <pc:sldMkLst>
          <pc:docMk/>
          <pc:sldMk cId="3335871751" sldId="2076137018"/>
        </pc:sldMkLst>
      </pc:sldChg>
      <pc:sldChg chg="addSp delSp modSp add mod modNotesTx">
        <pc:chgData name="Greta Ambrutytė" userId="e14ec0d4-412b-4822-91ac-bba6a2f24218" providerId="ADAL" clId="{A319AEF8-7C89-41E0-82B6-81E0EDA792EF}" dt="2025-10-24T13:13:47.110" v="4839"/>
        <pc:sldMkLst>
          <pc:docMk/>
          <pc:sldMk cId="4286802475" sldId="2076137019"/>
        </pc:sldMkLst>
      </pc:sldChg>
      <pc:sldChg chg="addSp delSp modSp add mod modNotesTx">
        <pc:chgData name="Greta Ambrutytė" userId="e14ec0d4-412b-4822-91ac-bba6a2f24218" providerId="ADAL" clId="{A319AEF8-7C89-41E0-82B6-81E0EDA792EF}" dt="2025-10-24T13:13:01.165" v="4834" actId="478"/>
        <pc:sldMkLst>
          <pc:docMk/>
          <pc:sldMk cId="2735419453" sldId="2076137020"/>
        </pc:sldMkLst>
      </pc:sldChg>
      <pc:sldChg chg="addSp delSp modSp add del mod ord modNotesTx">
        <pc:chgData name="Greta Ambrutytė" userId="e14ec0d4-412b-4822-91ac-bba6a2f24218" providerId="ADAL" clId="{A319AEF8-7C89-41E0-82B6-81E0EDA792EF}" dt="2025-10-27T06:12:04.084" v="6837" actId="20577"/>
        <pc:sldMkLst>
          <pc:docMk/>
          <pc:sldMk cId="1055140959" sldId="2076137021"/>
        </pc:sldMkLst>
      </pc:sldChg>
      <pc:sldChg chg="modSp add del mod ord">
        <pc:chgData name="Greta Ambrutytė" userId="e14ec0d4-412b-4822-91ac-bba6a2f24218" providerId="ADAL" clId="{A319AEF8-7C89-41E0-82B6-81E0EDA792EF}" dt="2025-10-25T16:45:44.564" v="6613" actId="47"/>
        <pc:sldMkLst>
          <pc:docMk/>
          <pc:sldMk cId="840058020" sldId="2076137022"/>
        </pc:sldMkLst>
      </pc:sldChg>
      <pc:sldChg chg="modSp add del mod">
        <pc:chgData name="Greta Ambrutytė" userId="e14ec0d4-412b-4822-91ac-bba6a2f24218" providerId="ADAL" clId="{A319AEF8-7C89-41E0-82B6-81E0EDA792EF}" dt="2025-10-24T13:56:52.107" v="5298" actId="47"/>
        <pc:sldMkLst>
          <pc:docMk/>
          <pc:sldMk cId="3432781394" sldId="2076137023"/>
        </pc:sldMkLst>
      </pc:sldChg>
      <pc:sldChg chg="delSp add del mod ord">
        <pc:chgData name="Greta Ambrutytė" userId="e14ec0d4-412b-4822-91ac-bba6a2f24218" providerId="ADAL" clId="{A319AEF8-7C89-41E0-82B6-81E0EDA792EF}" dt="2025-10-24T14:34:31.594" v="5550" actId="47"/>
        <pc:sldMkLst>
          <pc:docMk/>
          <pc:sldMk cId="3782406022" sldId="2076137023"/>
        </pc:sldMkLst>
      </pc:sldChg>
      <pc:sldChg chg="add del">
        <pc:chgData name="Greta Ambrutytė" userId="e14ec0d4-412b-4822-91ac-bba6a2f24218" providerId="ADAL" clId="{A319AEF8-7C89-41E0-82B6-81E0EDA792EF}" dt="2025-10-24T13:34:27.213" v="5061" actId="47"/>
        <pc:sldMkLst>
          <pc:docMk/>
          <pc:sldMk cId="2022792478" sldId="2076137024"/>
        </pc:sldMkLst>
      </pc:sldChg>
      <pc:sldChg chg="addSp delSp modSp add mod modNotesTx">
        <pc:chgData name="Greta Ambrutytė" userId="e14ec0d4-412b-4822-91ac-bba6a2f24218" providerId="ADAL" clId="{A319AEF8-7C89-41E0-82B6-81E0EDA792EF}" dt="2025-10-25T17:22:12.368" v="6824" actId="1076"/>
        <pc:sldMkLst>
          <pc:docMk/>
          <pc:sldMk cId="3906453747" sldId="2076137024"/>
        </pc:sldMkLst>
      </pc:sldChg>
      <pc:sldChg chg="addSp delSp modSp add mod">
        <pc:chgData name="Greta Ambrutytė" userId="e14ec0d4-412b-4822-91ac-bba6a2f24218" providerId="ADAL" clId="{A319AEF8-7C89-41E0-82B6-81E0EDA792EF}" dt="2025-10-25T16:25:02.007" v="6512" actId="1076"/>
        <pc:sldMkLst>
          <pc:docMk/>
          <pc:sldMk cId="3303432358" sldId="2076137025"/>
        </pc:sldMkLst>
      </pc:sldChg>
      <pc:sldChg chg="delSp modSp add mod delAnim modAnim modNotesTx">
        <pc:chgData name="Greta Ambrutytė" userId="e14ec0d4-412b-4822-91ac-bba6a2f24218" providerId="ADAL" clId="{A319AEF8-7C89-41E0-82B6-81E0EDA792EF}" dt="2025-10-27T06:38:48.525" v="6839" actId="6549"/>
        <pc:sldMkLst>
          <pc:docMk/>
          <pc:sldMk cId="1594112090" sldId="2076137026"/>
        </pc:sldMkLst>
      </pc:sldChg>
      <pc:sldChg chg="addSp delSp modSp add mod ord modNotesTx">
        <pc:chgData name="Greta Ambrutytė" userId="e14ec0d4-412b-4822-91ac-bba6a2f24218" providerId="ADAL" clId="{A319AEF8-7C89-41E0-82B6-81E0EDA792EF}" dt="2025-10-25T17:19:17.987" v="6823" actId="14861"/>
        <pc:sldMkLst>
          <pc:docMk/>
          <pc:sldMk cId="3481480569" sldId="2076137027"/>
        </pc:sldMkLst>
      </pc:sldChg>
      <pc:sldChg chg="delSp add del mod">
        <pc:chgData name="Greta Ambrutytė" userId="e14ec0d4-412b-4822-91ac-bba6a2f24218" providerId="ADAL" clId="{A319AEF8-7C89-41E0-82B6-81E0EDA792EF}" dt="2025-10-25T14:14:31.017" v="5975" actId="47"/>
        <pc:sldMkLst>
          <pc:docMk/>
          <pc:sldMk cId="0" sldId="2076137028"/>
        </pc:sldMkLst>
      </pc:sldChg>
      <pc:sldChg chg="modSp add del mod ord modAnim">
        <pc:chgData name="Greta Ambrutytė" userId="e14ec0d4-412b-4822-91ac-bba6a2f24218" providerId="ADAL" clId="{A319AEF8-7C89-41E0-82B6-81E0EDA792EF}" dt="2025-10-25T17:23:36.053" v="6826" actId="47"/>
        <pc:sldMkLst>
          <pc:docMk/>
          <pc:sldMk cId="866232207" sldId="2076137028"/>
        </pc:sldMkLst>
      </pc:sldChg>
      <pc:sldChg chg="delSp add del mod">
        <pc:chgData name="Greta Ambrutytė" userId="e14ec0d4-412b-4822-91ac-bba6a2f24218" providerId="ADAL" clId="{A319AEF8-7C89-41E0-82B6-81E0EDA792EF}" dt="2025-10-24T14:59:08.056" v="5871" actId="47"/>
        <pc:sldMkLst>
          <pc:docMk/>
          <pc:sldMk cId="926506103" sldId="2076137028"/>
        </pc:sldMkLst>
      </pc:sldChg>
      <pc:sldChg chg="addSp delSp modSp add mod setBg modNotesTx">
        <pc:chgData name="Greta Ambrutytė" userId="e14ec0d4-412b-4822-91ac-bba6a2f24218" providerId="ADAL" clId="{A319AEF8-7C89-41E0-82B6-81E0EDA792EF}" dt="2025-10-25T17:07:26.180" v="6716" actId="122"/>
        <pc:sldMkLst>
          <pc:docMk/>
          <pc:sldMk cId="2213360636" sldId="2076137029"/>
        </pc:sldMkLst>
      </pc:sldChg>
      <pc:sldChg chg="addSp delSp modSp add del mod modNotesTx">
        <pc:chgData name="Greta Ambrutytė" userId="e14ec0d4-412b-4822-91ac-bba6a2f24218" providerId="ADAL" clId="{A319AEF8-7C89-41E0-82B6-81E0EDA792EF}" dt="2025-10-25T14:43:51.011" v="6151" actId="47"/>
        <pc:sldMkLst>
          <pc:docMk/>
          <pc:sldMk cId="2657429601" sldId="2076137029"/>
        </pc:sldMkLst>
      </pc:sldChg>
      <pc:sldChg chg="add del">
        <pc:chgData name="Greta Ambrutytė" userId="e14ec0d4-412b-4822-91ac-bba6a2f24218" providerId="ADAL" clId="{A319AEF8-7C89-41E0-82B6-81E0EDA792EF}" dt="2025-10-25T16:34:46.377" v="6591" actId="2890"/>
        <pc:sldMkLst>
          <pc:docMk/>
          <pc:sldMk cId="2943462438" sldId="2076137029"/>
        </pc:sldMkLst>
      </pc:sldChg>
      <pc:sldChg chg="addSp modSp add mod ord modAnim">
        <pc:chgData name="Greta Ambrutytė" userId="e14ec0d4-412b-4822-91ac-bba6a2f24218" providerId="ADAL" clId="{A319AEF8-7C89-41E0-82B6-81E0EDA792EF}" dt="2025-10-27T06:38:54.805" v="6840" actId="20577"/>
        <pc:sldMkLst>
          <pc:docMk/>
          <pc:sldMk cId="2985509235" sldId="2076137030"/>
        </pc:sldMkLst>
      </pc:sldChg>
      <pc:sldChg chg="addSp delSp modSp add del mod">
        <pc:chgData name="Greta Ambrutytė" userId="e14ec0d4-412b-4822-91ac-bba6a2f24218" providerId="ADAL" clId="{A319AEF8-7C89-41E0-82B6-81E0EDA792EF}" dt="2025-10-25T14:43:33.622" v="6150" actId="47"/>
        <pc:sldMkLst>
          <pc:docMk/>
          <pc:sldMk cId="3012270915" sldId="2076137030"/>
        </pc:sldMkLst>
      </pc:sldChg>
      <pc:sldChg chg="modSp mod">
        <pc:chgData name="Greta Ambrutytė" userId="e14ec0d4-412b-4822-91ac-bba6a2f24218" providerId="ADAL" clId="{A319AEF8-7C89-41E0-82B6-81E0EDA792EF}" dt="2025-10-27T06:13:01.605" v="6838" actId="790"/>
        <pc:sldMkLst>
          <pc:docMk/>
          <pc:sldMk cId="3134545391" sldId="2076137033"/>
        </pc:sldMkLst>
      </pc:sldChg>
      <pc:sldMasterChg chg="delSldLayout">
        <pc:chgData name="Greta Ambrutytė" userId="e14ec0d4-412b-4822-91ac-bba6a2f24218" providerId="ADAL" clId="{A319AEF8-7C89-41E0-82B6-81E0EDA792EF}" dt="2025-10-25T16:49:18.878" v="6648" actId="47"/>
        <pc:sldMasterMkLst>
          <pc:docMk/>
          <pc:sldMasterMk cId="0" sldId="2147483648"/>
        </pc:sldMasterMkLst>
        <pc:sldLayoutChg chg="del">
          <pc:chgData name="Greta Ambrutytė" userId="e14ec0d4-412b-4822-91ac-bba6a2f24218" providerId="ADAL" clId="{A319AEF8-7C89-41E0-82B6-81E0EDA792EF}" dt="2025-10-25T16:49:18.878" v="6648" actId="47"/>
          <pc:sldLayoutMkLst>
            <pc:docMk/>
            <pc:sldMasterMk cId="0" sldId="2147483648"/>
            <pc:sldLayoutMk cId="1684010179" sldId="2147483665"/>
          </pc:sldLayoutMkLst>
        </pc:sldLayoutChg>
        <pc:sldLayoutChg chg="del">
          <pc:chgData name="Greta Ambrutytė" userId="e14ec0d4-412b-4822-91ac-bba6a2f24218" providerId="ADAL" clId="{A319AEF8-7C89-41E0-82B6-81E0EDA792EF}" dt="2025-10-25T14:14:31.017" v="5975" actId="47"/>
          <pc:sldLayoutMkLst>
            <pc:docMk/>
            <pc:sldMasterMk cId="0" sldId="2147483648"/>
            <pc:sldLayoutMk cId="971418459" sldId="2147483674"/>
          </pc:sldLayoutMkLst>
        </pc:sldLayoutChg>
      </pc:sldMasterChg>
      <pc:sldMasterChg chg="del delSldLayout">
        <pc:chgData name="Greta Ambrutytė" userId="e14ec0d4-412b-4822-91ac-bba6a2f24218" providerId="ADAL" clId="{A319AEF8-7C89-41E0-82B6-81E0EDA792EF}" dt="2025-10-24T14:02:10.831" v="5304" actId="47"/>
        <pc:sldMasterMkLst>
          <pc:docMk/>
          <pc:sldMasterMk cId="3437399936" sldId="2147483651"/>
        </pc:sldMasterMkLst>
        <pc:sldLayoutChg chg="del">
          <pc:chgData name="Greta Ambrutytė" userId="e14ec0d4-412b-4822-91ac-bba6a2f24218" providerId="ADAL" clId="{A319AEF8-7C89-41E0-82B6-81E0EDA792EF}" dt="2025-10-24T14:02:10.831" v="5304" actId="47"/>
          <pc:sldLayoutMkLst>
            <pc:docMk/>
            <pc:sldMasterMk cId="3437399936" sldId="2147483651"/>
            <pc:sldLayoutMk cId="1205421294" sldId="2147483652"/>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3024237529" sldId="2147483653"/>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4085270782" sldId="2147483654"/>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4027296333" sldId="2147483655"/>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3904156124" sldId="2147483656"/>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178932663" sldId="2147483657"/>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3521784220" sldId="2147483658"/>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1887014377" sldId="2147483659"/>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1889991322" sldId="2147483660"/>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1527011331" sldId="2147483661"/>
          </pc:sldLayoutMkLst>
        </pc:sldLayoutChg>
        <pc:sldLayoutChg chg="del">
          <pc:chgData name="Greta Ambrutytė" userId="e14ec0d4-412b-4822-91ac-bba6a2f24218" providerId="ADAL" clId="{A319AEF8-7C89-41E0-82B6-81E0EDA792EF}" dt="2025-10-24T14:02:10.831" v="5304" actId="47"/>
          <pc:sldLayoutMkLst>
            <pc:docMk/>
            <pc:sldMasterMk cId="3437399936" sldId="2147483651"/>
            <pc:sldLayoutMk cId="1162544901" sldId="2147483662"/>
          </pc:sldLayoutMkLst>
        </pc:sldLayoutChg>
      </pc:sldMasterChg>
      <pc:sldMasterChg chg="delSldLayout">
        <pc:chgData name="Greta Ambrutytė" userId="e14ec0d4-412b-4822-91ac-bba6a2f24218" providerId="ADAL" clId="{A319AEF8-7C89-41E0-82B6-81E0EDA792EF}" dt="2025-10-25T16:49:15.277" v="6647" actId="47"/>
        <pc:sldMasterMkLst>
          <pc:docMk/>
          <pc:sldMasterMk cId="3033060493" sldId="2147483663"/>
        </pc:sldMasterMkLst>
        <pc:sldLayoutChg chg="del">
          <pc:chgData name="Greta Ambrutytė" userId="e14ec0d4-412b-4822-91ac-bba6a2f24218" providerId="ADAL" clId="{A319AEF8-7C89-41E0-82B6-81E0EDA792EF}" dt="2025-10-25T16:49:15.277" v="6647" actId="47"/>
          <pc:sldLayoutMkLst>
            <pc:docMk/>
            <pc:sldMasterMk cId="3033060493" sldId="2147483663"/>
            <pc:sldLayoutMk cId="3882183174" sldId="2147483672"/>
          </pc:sldLayoutMkLst>
        </pc:sldLayoutChg>
      </pc:sldMasterChg>
      <pc:sldMasterChg chg="del delSldLayout">
        <pc:chgData name="Greta Ambrutytė" userId="e14ec0d4-412b-4822-91ac-bba6a2f24218" providerId="ADAL" clId="{A319AEF8-7C89-41E0-82B6-81E0EDA792EF}" dt="2025-10-19T13:48:00.570" v="1373" actId="47"/>
        <pc:sldMasterMkLst>
          <pc:docMk/>
          <pc:sldMasterMk cId="199514702" sldId="2147483665"/>
        </pc:sldMasterMkLst>
        <pc:sldLayoutChg chg="del">
          <pc:chgData name="Greta Ambrutytė" userId="e14ec0d4-412b-4822-91ac-bba6a2f24218" providerId="ADAL" clId="{A319AEF8-7C89-41E0-82B6-81E0EDA792EF}" dt="2025-10-19T13:48:00.570" v="1373" actId="47"/>
          <pc:sldLayoutMkLst>
            <pc:docMk/>
            <pc:sldMasterMk cId="199514702" sldId="2147483665"/>
            <pc:sldLayoutMk cId="3385692121" sldId="2147483666"/>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2200197388" sldId="2147483667"/>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940445969" sldId="2147483668"/>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1784943978" sldId="2147483669"/>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2454015710" sldId="2147483670"/>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601794616" sldId="2147483671"/>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2552945870" sldId="2147483672"/>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1583050399" sldId="2147483673"/>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1438145040" sldId="2147483674"/>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4197057152" sldId="2147483675"/>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305896330" sldId="2147483676"/>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443422859" sldId="2147483677"/>
          </pc:sldLayoutMkLst>
        </pc:sldLayoutChg>
        <pc:sldLayoutChg chg="del">
          <pc:chgData name="Greta Ambrutytė" userId="e14ec0d4-412b-4822-91ac-bba6a2f24218" providerId="ADAL" clId="{A319AEF8-7C89-41E0-82B6-81E0EDA792EF}" dt="2025-10-19T13:48:00.570" v="1373" actId="47"/>
          <pc:sldLayoutMkLst>
            <pc:docMk/>
            <pc:sldMasterMk cId="199514702" sldId="2147483665"/>
            <pc:sldLayoutMk cId="3845738063" sldId="2147483678"/>
          </pc:sldLayoutMkLst>
        </pc:sldLayoutChg>
      </pc:sldMasterChg>
      <pc:sldMasterChg chg="del delSldLayout">
        <pc:chgData name="Greta Ambrutytė" userId="e14ec0d4-412b-4822-91ac-bba6a2f24218" providerId="ADAL" clId="{A319AEF8-7C89-41E0-82B6-81E0EDA792EF}" dt="2025-10-23T11:46:33.861" v="3809" actId="47"/>
        <pc:sldMasterMkLst>
          <pc:docMk/>
          <pc:sldMasterMk cId="1736381533" sldId="2147483665"/>
        </pc:sldMasterMkLst>
        <pc:sldLayoutChg chg="del">
          <pc:chgData name="Greta Ambrutytė" userId="e14ec0d4-412b-4822-91ac-bba6a2f24218" providerId="ADAL" clId="{A319AEF8-7C89-41E0-82B6-81E0EDA792EF}" dt="2025-10-23T11:46:33.861" v="3809" actId="47"/>
          <pc:sldLayoutMkLst>
            <pc:docMk/>
            <pc:sldMasterMk cId="1736381533" sldId="2147483665"/>
            <pc:sldLayoutMk cId="1288326403" sldId="2147483666"/>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3210763847" sldId="2147483667"/>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800658904" sldId="2147483668"/>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2701561559" sldId="2147483669"/>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3088034719" sldId="2147483670"/>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1536311094" sldId="2147483671"/>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2165180721" sldId="2147483672"/>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1243080400" sldId="2147483673"/>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1074364784" sldId="2147483674"/>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613545802" sldId="2147483675"/>
          </pc:sldLayoutMkLst>
        </pc:sldLayoutChg>
        <pc:sldLayoutChg chg="del">
          <pc:chgData name="Greta Ambrutytė" userId="e14ec0d4-412b-4822-91ac-bba6a2f24218" providerId="ADAL" clId="{A319AEF8-7C89-41E0-82B6-81E0EDA792EF}" dt="2025-10-23T11:46:33.861" v="3809" actId="47"/>
          <pc:sldLayoutMkLst>
            <pc:docMk/>
            <pc:sldMasterMk cId="1736381533" sldId="2147483665"/>
            <pc:sldLayoutMk cId="117007212" sldId="2147483676"/>
          </pc:sldLayoutMkLst>
        </pc:sldLayoutChg>
      </pc:sldMasterChg>
      <pc:sldMasterChg chg="del delSldLayout">
        <pc:chgData name="Greta Ambrutytė" userId="e14ec0d4-412b-4822-91ac-bba6a2f24218" providerId="ADAL" clId="{A319AEF8-7C89-41E0-82B6-81E0EDA792EF}" dt="2025-10-25T16:54:57.065" v="6665" actId="47"/>
        <pc:sldMasterMkLst>
          <pc:docMk/>
          <pc:sldMasterMk cId="3999400779" sldId="2147483666"/>
        </pc:sldMasterMkLst>
        <pc:sldLayoutChg chg="del">
          <pc:chgData name="Greta Ambrutytė" userId="e14ec0d4-412b-4822-91ac-bba6a2f24218" providerId="ADAL" clId="{A319AEF8-7C89-41E0-82B6-81E0EDA792EF}" dt="2025-10-25T16:54:57.065" v="6665" actId="47"/>
          <pc:sldLayoutMkLst>
            <pc:docMk/>
            <pc:sldMasterMk cId="3999400779" sldId="2147483666"/>
            <pc:sldLayoutMk cId="3384842870" sldId="2147483667"/>
          </pc:sldLayoutMkLst>
        </pc:sldLayoutChg>
        <pc:sldLayoutChg chg="del">
          <pc:chgData name="Greta Ambrutytė" userId="e14ec0d4-412b-4822-91ac-bba6a2f24218" providerId="ADAL" clId="{A319AEF8-7C89-41E0-82B6-81E0EDA792EF}" dt="2025-10-25T16:54:57.065" v="6665" actId="47"/>
          <pc:sldLayoutMkLst>
            <pc:docMk/>
            <pc:sldMasterMk cId="3999400779" sldId="2147483666"/>
            <pc:sldLayoutMk cId="1616751388" sldId="2147483668"/>
          </pc:sldLayoutMkLst>
        </pc:sldLayoutChg>
        <pc:sldLayoutChg chg="del">
          <pc:chgData name="Greta Ambrutytė" userId="e14ec0d4-412b-4822-91ac-bba6a2f24218" providerId="ADAL" clId="{A319AEF8-7C89-41E0-82B6-81E0EDA792EF}" dt="2025-10-25T16:54:57.065" v="6665" actId="47"/>
          <pc:sldLayoutMkLst>
            <pc:docMk/>
            <pc:sldMasterMk cId="3999400779" sldId="2147483666"/>
            <pc:sldLayoutMk cId="3745658465" sldId="2147483669"/>
          </pc:sldLayoutMkLst>
        </pc:sldLayoutChg>
        <pc:sldLayoutChg chg="del">
          <pc:chgData name="Greta Ambrutytė" userId="e14ec0d4-412b-4822-91ac-bba6a2f24218" providerId="ADAL" clId="{A319AEF8-7C89-41E0-82B6-81E0EDA792EF}" dt="2025-10-25T16:54:57.065" v="6665" actId="47"/>
          <pc:sldLayoutMkLst>
            <pc:docMk/>
            <pc:sldMasterMk cId="3999400779" sldId="2147483666"/>
            <pc:sldLayoutMk cId="2805765342" sldId="2147483670"/>
          </pc:sldLayoutMkLst>
        </pc:sldLayoutChg>
        <pc:sldLayoutChg chg="del">
          <pc:chgData name="Greta Ambrutytė" userId="e14ec0d4-412b-4822-91ac-bba6a2f24218" providerId="ADAL" clId="{A319AEF8-7C89-41E0-82B6-81E0EDA792EF}" dt="2025-10-25T16:54:57.065" v="6665" actId="47"/>
          <pc:sldLayoutMkLst>
            <pc:docMk/>
            <pc:sldMasterMk cId="3999400779" sldId="2147483666"/>
            <pc:sldLayoutMk cId="826180647" sldId="2147483671"/>
          </pc:sldLayoutMkLst>
        </pc:sldLayoutChg>
        <pc:sldLayoutChg chg="del">
          <pc:chgData name="Greta Ambrutytė" userId="e14ec0d4-412b-4822-91ac-bba6a2f24218" providerId="ADAL" clId="{A319AEF8-7C89-41E0-82B6-81E0EDA792EF}" dt="2025-10-25T16:54:54.483" v="6664" actId="47"/>
          <pc:sldLayoutMkLst>
            <pc:docMk/>
            <pc:sldMasterMk cId="3999400779" sldId="2147483666"/>
            <pc:sldLayoutMk cId="3220970626" sldId="2147483673"/>
          </pc:sldLayoutMkLst>
        </pc:sldLayoutChg>
      </pc:sldMasterChg>
    </pc:docChg>
  </pc:docChgLst>
  <pc:docChgLst>
    <pc:chgData name="Viktorija Namavičienė" userId="S::viktorija.namaviciene@vpt.lt::770ee7b1-26ef-4989-be86-99569310602f" providerId="AD" clId="Web-{3988302C-14A3-00EE-8C5D-6C1937647947}"/>
    <pc:docChg chg="modSld">
      <pc:chgData name="Viktorija Namavičienė" userId="S::viktorija.namaviciene@vpt.lt::770ee7b1-26ef-4989-be86-99569310602f" providerId="AD" clId="Web-{3988302C-14A3-00EE-8C5D-6C1937647947}" dt="2025-06-10T06:57:02.142" v="3" actId="20577"/>
      <pc:docMkLst>
        <pc:docMk/>
      </pc:docMkLst>
      <pc:sldChg chg="modSp">
        <pc:chgData name="Viktorija Namavičienė" userId="S::viktorija.namaviciene@vpt.lt::770ee7b1-26ef-4989-be86-99569310602f" providerId="AD" clId="Web-{3988302C-14A3-00EE-8C5D-6C1937647947}" dt="2025-06-10T06:57:02.142" v="3" actId="20577"/>
        <pc:sldMkLst>
          <pc:docMk/>
          <pc:sldMk cId="4190300180" sldId="707"/>
        </pc:sldMkLst>
      </pc:sldChg>
    </pc:docChg>
  </pc:docChgLst>
  <pc:docChgLst>
    <pc:chgData name="Greta Ambrutytė" userId="e14ec0d4-412b-4822-91ac-bba6a2f24218" providerId="ADAL" clId="{0844A543-BC0C-4107-B442-B266285ACE18}"/>
    <pc:docChg chg="undo custSel addSld delSld modSld sldOrd modSection">
      <pc:chgData name="Greta Ambrutytė" userId="e14ec0d4-412b-4822-91ac-bba6a2f24218" providerId="ADAL" clId="{0844A543-BC0C-4107-B442-B266285ACE18}" dt="2026-01-23T07:56:07.526" v="1313" actId="1076"/>
      <pc:docMkLst>
        <pc:docMk/>
      </pc:docMkLst>
      <pc:sldChg chg="modSp mod">
        <pc:chgData name="Greta Ambrutytė" userId="e14ec0d4-412b-4822-91ac-bba6a2f24218" providerId="ADAL" clId="{0844A543-BC0C-4107-B442-B266285ACE18}" dt="2026-01-23T06:45:58.405" v="19" actId="20577"/>
        <pc:sldMkLst>
          <pc:docMk/>
          <pc:sldMk cId="0" sldId="2076136996"/>
        </pc:sldMkLst>
      </pc:sldChg>
      <pc:sldChg chg="addSp delSp modSp del mod modNotesTx">
        <pc:chgData name="Greta Ambrutytė" userId="e14ec0d4-412b-4822-91ac-bba6a2f24218" providerId="ADAL" clId="{0844A543-BC0C-4107-B442-B266285ACE18}" dt="2026-01-23T07:44:33.543" v="1209" actId="47"/>
        <pc:sldMkLst>
          <pc:docMk/>
          <pc:sldMk cId="3419527799" sldId="2076137000"/>
        </pc:sldMkLst>
      </pc:sldChg>
      <pc:sldChg chg="modSp add mod">
        <pc:chgData name="Greta Ambrutytė" userId="e14ec0d4-412b-4822-91ac-bba6a2f24218" providerId="ADAL" clId="{0844A543-BC0C-4107-B442-B266285ACE18}" dt="2026-01-23T06:55:24.778" v="74" actId="255"/>
        <pc:sldMkLst>
          <pc:docMk/>
          <pc:sldMk cId="2540661338" sldId="2076137038"/>
        </pc:sldMkLst>
      </pc:sldChg>
      <pc:sldChg chg="addSp delSp modSp new del mod">
        <pc:chgData name="Greta Ambrutytė" userId="e14ec0d4-412b-4822-91ac-bba6a2f24218" providerId="ADAL" clId="{0844A543-BC0C-4107-B442-B266285ACE18}" dt="2026-01-23T07:43:10.775" v="1195" actId="47"/>
        <pc:sldMkLst>
          <pc:docMk/>
          <pc:sldMk cId="1141413807" sldId="2076137039"/>
        </pc:sldMkLst>
      </pc:sldChg>
      <pc:sldChg chg="modSp add mod">
        <pc:chgData name="Greta Ambrutytė" userId="e14ec0d4-412b-4822-91ac-bba6a2f24218" providerId="ADAL" clId="{0844A543-BC0C-4107-B442-B266285ACE18}" dt="2026-01-23T07:40:57.641" v="1174" actId="20577"/>
        <pc:sldMkLst>
          <pc:docMk/>
          <pc:sldMk cId="1926117189" sldId="2076137040"/>
        </pc:sldMkLst>
      </pc:sldChg>
      <pc:sldChg chg="modSp add del mod">
        <pc:chgData name="Greta Ambrutytė" userId="e14ec0d4-412b-4822-91ac-bba6a2f24218" providerId="ADAL" clId="{0844A543-BC0C-4107-B442-B266285ACE18}" dt="2026-01-23T07:44:32.490" v="1208" actId="47"/>
        <pc:sldMkLst>
          <pc:docMk/>
          <pc:sldMk cId="444371679" sldId="2076137041"/>
        </pc:sldMkLst>
      </pc:sldChg>
      <pc:sldChg chg="addSp delSp modSp add del mod">
        <pc:chgData name="Greta Ambrutytė" userId="e14ec0d4-412b-4822-91ac-bba6a2f24218" providerId="ADAL" clId="{0844A543-BC0C-4107-B442-B266285ACE18}" dt="2026-01-23T07:46:10.238" v="1226" actId="47"/>
        <pc:sldMkLst>
          <pc:docMk/>
          <pc:sldMk cId="2733700306" sldId="2076137042"/>
        </pc:sldMkLst>
      </pc:sldChg>
      <pc:sldChg chg="modSp add del mod">
        <pc:chgData name="Greta Ambrutytė" userId="e14ec0d4-412b-4822-91ac-bba6a2f24218" providerId="ADAL" clId="{0844A543-BC0C-4107-B442-B266285ACE18}" dt="2026-01-23T07:46:09.136" v="1225" actId="47"/>
        <pc:sldMkLst>
          <pc:docMk/>
          <pc:sldMk cId="2100879842" sldId="2076137043"/>
        </pc:sldMkLst>
      </pc:sldChg>
      <pc:sldChg chg="modSp add del mod modTransition">
        <pc:chgData name="Greta Ambrutytė" userId="e14ec0d4-412b-4822-91ac-bba6a2f24218" providerId="ADAL" clId="{0844A543-BC0C-4107-B442-B266285ACE18}" dt="2026-01-23T07:52:42.720" v="1271" actId="47"/>
        <pc:sldMkLst>
          <pc:docMk/>
          <pc:sldMk cId="3730478064" sldId="2076137044"/>
        </pc:sldMkLst>
      </pc:sldChg>
      <pc:sldChg chg="modSp add mod ord modTransition modAnim">
        <pc:chgData name="Greta Ambrutytė" userId="e14ec0d4-412b-4822-91ac-bba6a2f24218" providerId="ADAL" clId="{0844A543-BC0C-4107-B442-B266285ACE18}" dt="2026-01-23T07:56:07.526" v="1313" actId="1076"/>
        <pc:sldMkLst>
          <pc:docMk/>
          <pc:sldMk cId="1681560761" sldId="2076137045"/>
        </pc:sldMkLst>
      </pc:sldChg>
      <pc:sldChg chg="add del">
        <pc:chgData name="Greta Ambrutytė" userId="e14ec0d4-412b-4822-91ac-bba6a2f24218" providerId="ADAL" clId="{0844A543-BC0C-4107-B442-B266285ACE18}" dt="2026-01-23T07:53:19.514" v="1300" actId="47"/>
        <pc:sldMkLst>
          <pc:docMk/>
          <pc:sldMk cId="535849593" sldId="2076137046"/>
        </pc:sldMkLst>
      </pc:sldChg>
      <pc:sldChg chg="modSp add del mod modTransition">
        <pc:chgData name="Greta Ambrutytė" userId="e14ec0d4-412b-4822-91ac-bba6a2f24218" providerId="ADAL" clId="{0844A543-BC0C-4107-B442-B266285ACE18}" dt="2026-01-23T07:52:41.989" v="1270" actId="47"/>
        <pc:sldMkLst>
          <pc:docMk/>
          <pc:sldMk cId="3144555192" sldId="2076137046"/>
        </pc:sldMkLst>
      </pc:sldChg>
      <pc:sldChg chg="modSp add mod">
        <pc:chgData name="Greta Ambrutytė" userId="e14ec0d4-412b-4822-91ac-bba6a2f24218" providerId="ADAL" clId="{0844A543-BC0C-4107-B442-B266285ACE18}" dt="2026-01-23T07:53:34.194" v="1303" actId="14100"/>
        <pc:sldMkLst>
          <pc:docMk/>
          <pc:sldMk cId="3494191561" sldId="2076137046"/>
        </pc:sldMkLst>
      </pc:sldChg>
      <pc:sldChg chg="modSp add mod">
        <pc:chgData name="Greta Ambrutytė" userId="e14ec0d4-412b-4822-91ac-bba6a2f24218" providerId="ADAL" clId="{0844A543-BC0C-4107-B442-B266285ACE18}" dt="2026-01-23T07:53:59.149" v="1309" actId="14100"/>
        <pc:sldMkLst>
          <pc:docMk/>
          <pc:sldMk cId="1812233908" sldId="2076137047"/>
        </pc:sldMkLst>
      </pc:sldChg>
    </pc:docChg>
  </pc:docChgLst>
  <pc:docChgLst>
    <pc:chgData name="Greta Ambrutytė" userId="e14ec0d4-412b-4822-91ac-bba6a2f24218" providerId="ADAL" clId="{7E7FB4D6-4F22-435B-814B-4D151ADEF1A6}"/>
    <pc:docChg chg="custSel modSld">
      <pc:chgData name="Greta Ambrutytė" userId="e14ec0d4-412b-4822-91ac-bba6a2f24218" providerId="ADAL" clId="{7E7FB4D6-4F22-435B-814B-4D151ADEF1A6}" dt="2025-04-09T09:59:14.161" v="29" actId="20577"/>
      <pc:docMkLst>
        <pc:docMk/>
      </pc:docMkLst>
      <pc:sldChg chg="addSp delSp modSp mod">
        <pc:chgData name="Greta Ambrutytė" userId="e14ec0d4-412b-4822-91ac-bba6a2f24218" providerId="ADAL" clId="{7E7FB4D6-4F22-435B-814B-4D151ADEF1A6}" dt="2025-04-09T09:59:14.161" v="29" actId="20577"/>
        <pc:sldMkLst>
          <pc:docMk/>
          <pc:sldMk cId="3797193279" sldId="336"/>
        </pc:sldMkLst>
      </pc:sldChg>
    </pc:docChg>
  </pc:docChgLst>
  <pc:docChgLst>
    <pc:chgData name="Greta Ambrutytė" userId="e14ec0d4-412b-4822-91ac-bba6a2f24218" providerId="ADAL" clId="{796C98A0-6EC1-4D4B-B31B-3A9C4EFB85E1}"/>
    <pc:docChg chg="undo custSel addSld delSld modSld sldOrd modSection">
      <pc:chgData name="Greta Ambrutytė" userId="e14ec0d4-412b-4822-91ac-bba6a2f24218" providerId="ADAL" clId="{796C98A0-6EC1-4D4B-B31B-3A9C4EFB85E1}" dt="2025-06-09T10:23:46.423" v="2663" actId="1076"/>
      <pc:docMkLst>
        <pc:docMk/>
      </pc:docMkLst>
      <pc:sldChg chg="delSp modSp mod modNotesTx">
        <pc:chgData name="Greta Ambrutytė" userId="e14ec0d4-412b-4822-91ac-bba6a2f24218" providerId="ADAL" clId="{796C98A0-6EC1-4D4B-B31B-3A9C4EFB85E1}" dt="2025-06-09T06:32:07.919" v="60"/>
        <pc:sldMkLst>
          <pc:docMk/>
          <pc:sldMk cId="0" sldId="256"/>
        </pc:sldMkLst>
      </pc:sldChg>
      <pc:sldChg chg="modSp add del mod">
        <pc:chgData name="Greta Ambrutytė" userId="e14ec0d4-412b-4822-91ac-bba6a2f24218" providerId="ADAL" clId="{796C98A0-6EC1-4D4B-B31B-3A9C4EFB85E1}" dt="2025-06-09T08:16:40.477" v="1350" actId="47"/>
        <pc:sldMkLst>
          <pc:docMk/>
          <pc:sldMk cId="311036557" sldId="279"/>
        </pc:sldMkLst>
      </pc:sldChg>
      <pc:sldChg chg="add del">
        <pc:chgData name="Greta Ambrutytė" userId="e14ec0d4-412b-4822-91ac-bba6a2f24218" providerId="ADAL" clId="{796C98A0-6EC1-4D4B-B31B-3A9C4EFB85E1}" dt="2025-06-09T08:16:43.566" v="1351" actId="47"/>
        <pc:sldMkLst>
          <pc:docMk/>
          <pc:sldMk cId="990494887" sldId="300"/>
        </pc:sldMkLst>
      </pc:sldChg>
      <pc:sldChg chg="del">
        <pc:chgData name="Greta Ambrutytė" userId="e14ec0d4-412b-4822-91ac-bba6a2f24218" providerId="ADAL" clId="{796C98A0-6EC1-4D4B-B31B-3A9C4EFB85E1}" dt="2025-06-09T10:03:20.567" v="2652" actId="47"/>
        <pc:sldMkLst>
          <pc:docMk/>
          <pc:sldMk cId="1141149003" sldId="314"/>
        </pc:sldMkLst>
      </pc:sldChg>
      <pc:sldChg chg="del">
        <pc:chgData name="Greta Ambrutytė" userId="e14ec0d4-412b-4822-91ac-bba6a2f24218" providerId="ADAL" clId="{796C98A0-6EC1-4D4B-B31B-3A9C4EFB85E1}" dt="2025-06-09T10:03:22.032" v="2653" actId="47"/>
        <pc:sldMkLst>
          <pc:docMk/>
          <pc:sldMk cId="3693827113" sldId="316"/>
        </pc:sldMkLst>
      </pc:sldChg>
      <pc:sldChg chg="addSp delSp modSp mod ord">
        <pc:chgData name="Greta Ambrutytė" userId="e14ec0d4-412b-4822-91ac-bba6a2f24218" providerId="ADAL" clId="{796C98A0-6EC1-4D4B-B31B-3A9C4EFB85E1}" dt="2025-06-09T10:23:46.423" v="2663" actId="1076"/>
        <pc:sldMkLst>
          <pc:docMk/>
          <pc:sldMk cId="4189914621" sldId="321"/>
        </pc:sldMkLst>
      </pc:sldChg>
      <pc:sldChg chg="del">
        <pc:chgData name="Greta Ambrutytė" userId="e14ec0d4-412b-4822-91ac-bba6a2f24218" providerId="ADAL" clId="{796C98A0-6EC1-4D4B-B31B-3A9C4EFB85E1}" dt="2025-06-09T10:03:22.887" v="2654" actId="47"/>
        <pc:sldMkLst>
          <pc:docMk/>
          <pc:sldMk cId="21087599" sldId="322"/>
        </pc:sldMkLst>
      </pc:sldChg>
      <pc:sldChg chg="modSp mod">
        <pc:chgData name="Greta Ambrutytė" userId="e14ec0d4-412b-4822-91ac-bba6a2f24218" providerId="ADAL" clId="{796C98A0-6EC1-4D4B-B31B-3A9C4EFB85E1}" dt="2025-06-09T08:33:08.800" v="1716" actId="20577"/>
        <pc:sldMkLst>
          <pc:docMk/>
          <pc:sldMk cId="1464977188" sldId="327"/>
        </pc:sldMkLst>
      </pc:sldChg>
      <pc:sldChg chg="addSp delSp modSp mod ord modAnim modNotesTx">
        <pc:chgData name="Greta Ambrutytė" userId="e14ec0d4-412b-4822-91ac-bba6a2f24218" providerId="ADAL" clId="{796C98A0-6EC1-4D4B-B31B-3A9C4EFB85E1}" dt="2025-06-09T08:20:01.428" v="1379"/>
        <pc:sldMkLst>
          <pc:docMk/>
          <pc:sldMk cId="3450064831" sldId="330"/>
        </pc:sldMkLst>
      </pc:sldChg>
      <pc:sldChg chg="addSp delSp modSp mod modNotesTx">
        <pc:chgData name="Greta Ambrutytė" userId="e14ec0d4-412b-4822-91ac-bba6a2f24218" providerId="ADAL" clId="{796C98A0-6EC1-4D4B-B31B-3A9C4EFB85E1}" dt="2025-06-09T10:13:12.494" v="2657"/>
        <pc:sldMkLst>
          <pc:docMk/>
          <pc:sldMk cId="3415838167" sldId="331"/>
        </pc:sldMkLst>
      </pc:sldChg>
      <pc:sldChg chg="del">
        <pc:chgData name="Greta Ambrutytė" userId="e14ec0d4-412b-4822-91ac-bba6a2f24218" providerId="ADAL" clId="{796C98A0-6EC1-4D4B-B31B-3A9C4EFB85E1}" dt="2025-06-09T08:33:14.436" v="1717" actId="47"/>
        <pc:sldMkLst>
          <pc:docMk/>
          <pc:sldMk cId="1132213715" sldId="332"/>
        </pc:sldMkLst>
      </pc:sldChg>
      <pc:sldChg chg="del">
        <pc:chgData name="Greta Ambrutytė" userId="e14ec0d4-412b-4822-91ac-bba6a2f24218" providerId="ADAL" clId="{796C98A0-6EC1-4D4B-B31B-3A9C4EFB85E1}" dt="2025-06-09T08:32:23.580" v="1644" actId="47"/>
        <pc:sldMkLst>
          <pc:docMk/>
          <pc:sldMk cId="1328278354" sldId="333"/>
        </pc:sldMkLst>
      </pc:sldChg>
      <pc:sldChg chg="del">
        <pc:chgData name="Greta Ambrutytė" userId="e14ec0d4-412b-4822-91ac-bba6a2f24218" providerId="ADAL" clId="{796C98A0-6EC1-4D4B-B31B-3A9C4EFB85E1}" dt="2025-06-09T08:32:30.187" v="1645" actId="47"/>
        <pc:sldMkLst>
          <pc:docMk/>
          <pc:sldMk cId="3797193279" sldId="336"/>
        </pc:sldMkLst>
      </pc:sldChg>
      <pc:sldChg chg="addSp delSp modSp add del mod setBg modNotesTx">
        <pc:chgData name="Greta Ambrutytė" userId="e14ec0d4-412b-4822-91ac-bba6a2f24218" providerId="ADAL" clId="{796C98A0-6EC1-4D4B-B31B-3A9C4EFB85E1}" dt="2025-06-09T08:35:35.476" v="1746" actId="1076"/>
        <pc:sldMkLst>
          <pc:docMk/>
          <pc:sldMk cId="4190300180" sldId="707"/>
        </pc:sldMkLst>
      </pc:sldChg>
      <pc:sldChg chg="delSp modSp add del mod setBg">
        <pc:chgData name="Greta Ambrutytė" userId="e14ec0d4-412b-4822-91ac-bba6a2f24218" providerId="ADAL" clId="{796C98A0-6EC1-4D4B-B31B-3A9C4EFB85E1}" dt="2025-06-09T08:15:51.284" v="1337" actId="47"/>
        <pc:sldMkLst>
          <pc:docMk/>
          <pc:sldMk cId="2705460700" sldId="708"/>
        </pc:sldMkLst>
      </pc:sldChg>
      <pc:sldChg chg="delSp modSp add del mod setBg">
        <pc:chgData name="Greta Ambrutytė" userId="e14ec0d4-412b-4822-91ac-bba6a2f24218" providerId="ADAL" clId="{796C98A0-6EC1-4D4B-B31B-3A9C4EFB85E1}" dt="2025-06-09T08:16:36.469" v="1349" actId="47"/>
        <pc:sldMkLst>
          <pc:docMk/>
          <pc:sldMk cId="2808511561" sldId="709"/>
        </pc:sldMkLst>
      </pc:sldChg>
      <pc:sldChg chg="add">
        <pc:chgData name="Greta Ambrutytė" userId="e14ec0d4-412b-4822-91ac-bba6a2f24218" providerId="ADAL" clId="{796C98A0-6EC1-4D4B-B31B-3A9C4EFB85E1}" dt="2025-06-09T08:32:14.281" v="1643"/>
        <pc:sldMkLst>
          <pc:docMk/>
          <pc:sldMk cId="3630916" sldId="2076136982"/>
        </pc:sldMkLst>
      </pc:sldChg>
      <pc:sldChg chg="modSp add mod ord">
        <pc:chgData name="Greta Ambrutytė" userId="e14ec0d4-412b-4822-91ac-bba6a2f24218" providerId="ADAL" clId="{796C98A0-6EC1-4D4B-B31B-3A9C4EFB85E1}" dt="2025-06-09T09:25:50.600" v="2214" actId="20577"/>
        <pc:sldMkLst>
          <pc:docMk/>
          <pc:sldMk cId="915360848" sldId="2076136983"/>
        </pc:sldMkLst>
      </pc:sldChg>
      <pc:sldChg chg="addSp delSp modSp add mod modNotesTx">
        <pc:chgData name="Greta Ambrutytė" userId="e14ec0d4-412b-4822-91ac-bba6a2f24218" providerId="ADAL" clId="{796C98A0-6EC1-4D4B-B31B-3A9C4EFB85E1}" dt="2025-06-09T10:01:47.589" v="2650" actId="478"/>
        <pc:sldMkLst>
          <pc:docMk/>
          <pc:sldMk cId="642390320" sldId="2076136984"/>
        </pc:sldMkLst>
      </pc:sldChg>
      <pc:sldMasterChg chg="delSldLayout">
        <pc:chgData name="Greta Ambrutytė" userId="e14ec0d4-412b-4822-91ac-bba6a2f24218" providerId="ADAL" clId="{796C98A0-6EC1-4D4B-B31B-3A9C4EFB85E1}" dt="2025-06-09T08:16:43.566" v="1351" actId="47"/>
        <pc:sldMasterMkLst>
          <pc:docMk/>
          <pc:sldMasterMk cId="0" sldId="2147483648"/>
        </pc:sldMasterMkLst>
        <pc:sldLayoutChg chg="del">
          <pc:chgData name="Greta Ambrutytė" userId="e14ec0d4-412b-4822-91ac-bba6a2f24218" providerId="ADAL" clId="{796C98A0-6EC1-4D4B-B31B-3A9C4EFB85E1}" dt="2025-06-09T08:16:43.566" v="1351" actId="47"/>
          <pc:sldLayoutMkLst>
            <pc:docMk/>
            <pc:sldMasterMk cId="0" sldId="2147483648"/>
            <pc:sldLayoutMk cId="3574012363" sldId="2147483650"/>
          </pc:sldLayoutMkLst>
        </pc:sldLayoutChg>
      </pc:sldMasterChg>
    </pc:docChg>
  </pc:docChgLst>
  <pc:docChgLst>
    <pc:chgData name="Greta Ambrutytė" userId="e14ec0d4-412b-4822-91ac-bba6a2f24218" providerId="ADAL" clId="{B30D9211-1A25-404D-83AB-632DE5EE318D}"/>
    <pc:docChg chg="undo redo custSel addSld delSld modSld sldOrd delMainMaster modSection">
      <pc:chgData name="Greta Ambrutytė" userId="e14ec0d4-412b-4822-91ac-bba6a2f24218" providerId="ADAL" clId="{B30D9211-1A25-404D-83AB-632DE5EE318D}" dt="2026-03-05T08:07:52.055" v="9528" actId="255"/>
      <pc:docMkLst>
        <pc:docMk/>
      </pc:docMkLst>
      <pc:sldChg chg="addSp delSp modSp add del mod modNotesTx">
        <pc:chgData name="Greta Ambrutytė" userId="e14ec0d4-412b-4822-91ac-bba6a2f24218" providerId="ADAL" clId="{B30D9211-1A25-404D-83AB-632DE5EE318D}" dt="2026-02-17T13:21:39.832" v="1741" actId="47"/>
        <pc:sldMkLst>
          <pc:docMk/>
          <pc:sldMk cId="0" sldId="256"/>
        </pc:sldMkLst>
      </pc:sldChg>
      <pc:sldChg chg="add del">
        <pc:chgData name="Greta Ambrutytė" userId="e14ec0d4-412b-4822-91ac-bba6a2f24218" providerId="ADAL" clId="{B30D9211-1A25-404D-83AB-632DE5EE318D}" dt="2026-02-17T13:23:05.565" v="1744" actId="47"/>
        <pc:sldMkLst>
          <pc:docMk/>
          <pc:sldMk cId="0" sldId="257"/>
        </pc:sldMkLst>
      </pc:sldChg>
      <pc:sldChg chg="add del ord">
        <pc:chgData name="Greta Ambrutytė" userId="e14ec0d4-412b-4822-91ac-bba6a2f24218" providerId="ADAL" clId="{B30D9211-1A25-404D-83AB-632DE5EE318D}" dt="2026-02-19T14:32:30.392" v="4402" actId="47"/>
        <pc:sldMkLst>
          <pc:docMk/>
          <pc:sldMk cId="0" sldId="261"/>
        </pc:sldMkLst>
      </pc:sldChg>
      <pc:sldChg chg="add del setBg">
        <pc:chgData name="Greta Ambrutytė" userId="e14ec0d4-412b-4822-91ac-bba6a2f24218" providerId="ADAL" clId="{B30D9211-1A25-404D-83AB-632DE5EE318D}" dt="2026-02-20T11:35:06.779" v="7846" actId="47"/>
        <pc:sldMkLst>
          <pc:docMk/>
          <pc:sldMk cId="0" sldId="264"/>
        </pc:sldMkLst>
      </pc:sldChg>
      <pc:sldChg chg="add del">
        <pc:chgData name="Greta Ambrutytė" userId="e14ec0d4-412b-4822-91ac-bba6a2f24218" providerId="ADAL" clId="{B30D9211-1A25-404D-83AB-632DE5EE318D}" dt="2026-03-03T14:48:51.488" v="9497" actId="47"/>
        <pc:sldMkLst>
          <pc:docMk/>
          <pc:sldMk cId="0" sldId="265"/>
        </pc:sldMkLst>
      </pc:sldChg>
      <pc:sldChg chg="modSp mod setBg">
        <pc:chgData name="Greta Ambrutytė" userId="e14ec0d4-412b-4822-91ac-bba6a2f24218" providerId="ADAL" clId="{B30D9211-1A25-404D-83AB-632DE5EE318D}" dt="2026-03-03T06:26:44.611" v="9191"/>
        <pc:sldMkLst>
          <pc:docMk/>
          <pc:sldMk cId="0" sldId="303"/>
        </pc:sldMkLst>
        <pc:spChg chg="mod">
          <ac:chgData name="Greta Ambrutytė" userId="e14ec0d4-412b-4822-91ac-bba6a2f24218" providerId="ADAL" clId="{B30D9211-1A25-404D-83AB-632DE5EE318D}" dt="2026-02-19T07:20:14.284" v="3476" actId="207"/>
          <ac:spMkLst>
            <pc:docMk/>
            <pc:sldMk cId="0" sldId="303"/>
            <ac:spMk id="5" creationId="{40F4D8CA-39DF-C44D-CAAD-6FCADA1F8029}"/>
          </ac:spMkLst>
        </pc:spChg>
      </pc:sldChg>
      <pc:sldChg chg="delSp modSp add del mod">
        <pc:chgData name="Greta Ambrutytė" userId="e14ec0d4-412b-4822-91ac-bba6a2f24218" providerId="ADAL" clId="{B30D9211-1A25-404D-83AB-632DE5EE318D}" dt="2026-02-20T12:55:04.678" v="8536" actId="47"/>
        <pc:sldMkLst>
          <pc:docMk/>
          <pc:sldMk cId="1479462916" sldId="311"/>
        </pc:sldMkLst>
      </pc:sldChg>
      <pc:sldChg chg="addSp delSp add del mod">
        <pc:chgData name="Greta Ambrutytė" userId="e14ec0d4-412b-4822-91ac-bba6a2f24218" providerId="ADAL" clId="{B30D9211-1A25-404D-83AB-632DE5EE318D}" dt="2026-02-18T14:20:12.254" v="3118" actId="47"/>
        <pc:sldMkLst>
          <pc:docMk/>
          <pc:sldMk cId="4175565387" sldId="318"/>
        </pc:sldMkLst>
      </pc:sldChg>
      <pc:sldChg chg="addSp delSp modSp del mod">
        <pc:chgData name="Greta Ambrutytė" userId="e14ec0d4-412b-4822-91ac-bba6a2f24218" providerId="ADAL" clId="{B30D9211-1A25-404D-83AB-632DE5EE318D}" dt="2026-02-13T12:36:03.154" v="314" actId="47"/>
        <pc:sldMkLst>
          <pc:docMk/>
          <pc:sldMk cId="0" sldId="2076136996"/>
        </pc:sldMkLst>
      </pc:sldChg>
      <pc:sldChg chg="del">
        <pc:chgData name="Greta Ambrutytė" userId="e14ec0d4-412b-4822-91ac-bba6a2f24218" providerId="ADAL" clId="{B30D9211-1A25-404D-83AB-632DE5EE318D}" dt="2026-02-20T14:06:43.645" v="8824" actId="47"/>
        <pc:sldMkLst>
          <pc:docMk/>
          <pc:sldMk cId="1811773788" sldId="2076137001"/>
        </pc:sldMkLst>
      </pc:sldChg>
      <pc:sldChg chg="del">
        <pc:chgData name="Greta Ambrutytė" userId="e14ec0d4-412b-4822-91ac-bba6a2f24218" providerId="ADAL" clId="{B30D9211-1A25-404D-83AB-632DE5EE318D}" dt="2026-02-20T14:07:10.033" v="8832" actId="47"/>
        <pc:sldMkLst>
          <pc:docMk/>
          <pc:sldMk cId="2732984101" sldId="2076137006"/>
        </pc:sldMkLst>
      </pc:sldChg>
      <pc:sldChg chg="del">
        <pc:chgData name="Greta Ambrutytė" userId="e14ec0d4-412b-4822-91ac-bba6a2f24218" providerId="ADAL" clId="{B30D9211-1A25-404D-83AB-632DE5EE318D}" dt="2026-02-20T14:06:45.402" v="8825" actId="47"/>
        <pc:sldMkLst>
          <pc:docMk/>
          <pc:sldMk cId="1721791267" sldId="2076137007"/>
        </pc:sldMkLst>
      </pc:sldChg>
      <pc:sldChg chg="del">
        <pc:chgData name="Greta Ambrutytė" userId="e14ec0d4-412b-4822-91ac-bba6a2f24218" providerId="ADAL" clId="{B30D9211-1A25-404D-83AB-632DE5EE318D}" dt="2026-02-20T14:07:07.259" v="8830" actId="47"/>
        <pc:sldMkLst>
          <pc:docMk/>
          <pc:sldMk cId="1055140959" sldId="2076137021"/>
        </pc:sldMkLst>
      </pc:sldChg>
      <pc:sldChg chg="del ord">
        <pc:chgData name="Greta Ambrutytė" userId="e14ec0d4-412b-4822-91ac-bba6a2f24218" providerId="ADAL" clId="{B30D9211-1A25-404D-83AB-632DE5EE318D}" dt="2026-03-03T14:48:54.532" v="9499" actId="47"/>
        <pc:sldMkLst>
          <pc:docMk/>
          <pc:sldMk cId="3906453747" sldId="2076137024"/>
        </pc:sldMkLst>
      </pc:sldChg>
      <pc:sldChg chg="del">
        <pc:chgData name="Greta Ambrutytė" userId="e14ec0d4-412b-4822-91ac-bba6a2f24218" providerId="ADAL" clId="{B30D9211-1A25-404D-83AB-632DE5EE318D}" dt="2026-02-20T14:07:14.288" v="8834" actId="47"/>
        <pc:sldMkLst>
          <pc:docMk/>
          <pc:sldMk cId="3303432358" sldId="2076137025"/>
        </pc:sldMkLst>
      </pc:sldChg>
      <pc:sldChg chg="del">
        <pc:chgData name="Greta Ambrutytė" userId="e14ec0d4-412b-4822-91ac-bba6a2f24218" providerId="ADAL" clId="{B30D9211-1A25-404D-83AB-632DE5EE318D}" dt="2026-02-20T14:07:08.107" v="8831" actId="47"/>
        <pc:sldMkLst>
          <pc:docMk/>
          <pc:sldMk cId="1594112090" sldId="2076137026"/>
        </pc:sldMkLst>
      </pc:sldChg>
      <pc:sldChg chg="del">
        <pc:chgData name="Greta Ambrutytė" userId="e14ec0d4-412b-4822-91ac-bba6a2f24218" providerId="ADAL" clId="{B30D9211-1A25-404D-83AB-632DE5EE318D}" dt="2026-02-20T14:07:11.146" v="8833" actId="47"/>
        <pc:sldMkLst>
          <pc:docMk/>
          <pc:sldMk cId="2985509235" sldId="2076137030"/>
        </pc:sldMkLst>
      </pc:sldChg>
      <pc:sldChg chg="del">
        <pc:chgData name="Greta Ambrutytė" userId="e14ec0d4-412b-4822-91ac-bba6a2f24218" providerId="ADAL" clId="{B30D9211-1A25-404D-83AB-632DE5EE318D}" dt="2026-02-20T14:07:19.493" v="8835" actId="47"/>
        <pc:sldMkLst>
          <pc:docMk/>
          <pc:sldMk cId="1840326181" sldId="2076137031"/>
        </pc:sldMkLst>
      </pc:sldChg>
      <pc:sldChg chg="del">
        <pc:chgData name="Greta Ambrutytė" userId="e14ec0d4-412b-4822-91ac-bba6a2f24218" providerId="ADAL" clId="{B30D9211-1A25-404D-83AB-632DE5EE318D}" dt="2026-02-20T14:07:20.989" v="8836" actId="47"/>
        <pc:sldMkLst>
          <pc:docMk/>
          <pc:sldMk cId="3134545391" sldId="2076137033"/>
        </pc:sldMkLst>
      </pc:sldChg>
      <pc:sldChg chg="del">
        <pc:chgData name="Greta Ambrutytė" userId="e14ec0d4-412b-4822-91ac-bba6a2f24218" providerId="ADAL" clId="{B30D9211-1A25-404D-83AB-632DE5EE318D}" dt="2026-02-20T14:06:47.505" v="8826" actId="47"/>
        <pc:sldMkLst>
          <pc:docMk/>
          <pc:sldMk cId="2585397923" sldId="2076137034"/>
        </pc:sldMkLst>
      </pc:sldChg>
      <pc:sldChg chg="del">
        <pc:chgData name="Greta Ambrutytė" userId="e14ec0d4-412b-4822-91ac-bba6a2f24218" providerId="ADAL" clId="{B30D9211-1A25-404D-83AB-632DE5EE318D}" dt="2026-02-20T14:06:51.020" v="8827" actId="47"/>
        <pc:sldMkLst>
          <pc:docMk/>
          <pc:sldMk cId="2459199880" sldId="2076137035"/>
        </pc:sldMkLst>
      </pc:sldChg>
      <pc:sldChg chg="del">
        <pc:chgData name="Greta Ambrutytė" userId="e14ec0d4-412b-4822-91ac-bba6a2f24218" providerId="ADAL" clId="{B30D9211-1A25-404D-83AB-632DE5EE318D}" dt="2026-02-20T14:06:53.656" v="8828" actId="47"/>
        <pc:sldMkLst>
          <pc:docMk/>
          <pc:sldMk cId="1961262863" sldId="2076137036"/>
        </pc:sldMkLst>
      </pc:sldChg>
      <pc:sldChg chg="del">
        <pc:chgData name="Greta Ambrutytė" userId="e14ec0d4-412b-4822-91ac-bba6a2f24218" providerId="ADAL" clId="{B30D9211-1A25-404D-83AB-632DE5EE318D}" dt="2026-02-20T14:07:04.444" v="8829" actId="47"/>
        <pc:sldMkLst>
          <pc:docMk/>
          <pc:sldMk cId="3592654102" sldId="2076137037"/>
        </pc:sldMkLst>
      </pc:sldChg>
      <pc:sldChg chg="modSp del">
        <pc:chgData name="Greta Ambrutytė" userId="e14ec0d4-412b-4822-91ac-bba6a2f24218" providerId="ADAL" clId="{B30D9211-1A25-404D-83AB-632DE5EE318D}" dt="2026-02-13T12:36:06.241" v="315" actId="47"/>
        <pc:sldMkLst>
          <pc:docMk/>
          <pc:sldMk cId="2540661338" sldId="2076137038"/>
        </pc:sldMkLst>
      </pc:sldChg>
      <pc:sldChg chg="del">
        <pc:chgData name="Greta Ambrutytė" userId="e14ec0d4-412b-4822-91ac-bba6a2f24218" providerId="ADAL" clId="{B30D9211-1A25-404D-83AB-632DE5EE318D}" dt="2026-02-17T06:51:36.933" v="518" actId="47"/>
        <pc:sldMkLst>
          <pc:docMk/>
          <pc:sldMk cId="1926117189" sldId="2076137040"/>
        </pc:sldMkLst>
      </pc:sldChg>
      <pc:sldChg chg="addSp delSp modSp add del mod modNotesTx">
        <pc:chgData name="Greta Ambrutytė" userId="e14ec0d4-412b-4822-91ac-bba6a2f24218" providerId="ADAL" clId="{B30D9211-1A25-404D-83AB-632DE5EE318D}" dt="2026-02-20T13:29:14.599" v="8671" actId="47"/>
        <pc:sldMkLst>
          <pc:docMk/>
          <pc:sldMk cId="1681560761" sldId="2076137045"/>
        </pc:sldMkLst>
      </pc:sldChg>
      <pc:sldChg chg="addSp delSp modSp add del mod setBg">
        <pc:chgData name="Greta Ambrutytė" userId="e14ec0d4-412b-4822-91ac-bba6a2f24218" providerId="ADAL" clId="{B30D9211-1A25-404D-83AB-632DE5EE318D}" dt="2026-02-20T14:05:52.051" v="8822" actId="47"/>
        <pc:sldMkLst>
          <pc:docMk/>
          <pc:sldMk cId="3494191561" sldId="2076137046"/>
        </pc:sldMkLst>
      </pc:sldChg>
      <pc:sldChg chg="addSp delSp modSp add del mod setBg modNotesTx">
        <pc:chgData name="Greta Ambrutytė" userId="e14ec0d4-412b-4822-91ac-bba6a2f24218" providerId="ADAL" clId="{B30D9211-1A25-404D-83AB-632DE5EE318D}" dt="2026-02-20T14:05:58.185" v="8823" actId="47"/>
        <pc:sldMkLst>
          <pc:docMk/>
          <pc:sldMk cId="1812233908" sldId="2076137047"/>
        </pc:sldMkLst>
      </pc:sldChg>
      <pc:sldChg chg="modSp add del mod">
        <pc:chgData name="Greta Ambrutytė" userId="e14ec0d4-412b-4822-91ac-bba6a2f24218" providerId="ADAL" clId="{B30D9211-1A25-404D-83AB-632DE5EE318D}" dt="2026-02-17T06:50:52.719" v="512" actId="47"/>
        <pc:sldMkLst>
          <pc:docMk/>
          <pc:sldMk cId="3327684670" sldId="2076137048"/>
        </pc:sldMkLst>
      </pc:sldChg>
      <pc:sldChg chg="addSp delSp modSp new del mod">
        <pc:chgData name="Greta Ambrutytė" userId="e14ec0d4-412b-4822-91ac-bba6a2f24218" providerId="ADAL" clId="{B30D9211-1A25-404D-83AB-632DE5EE318D}" dt="2026-02-13T12:36:12.364" v="316" actId="47"/>
        <pc:sldMkLst>
          <pc:docMk/>
          <pc:sldMk cId="2681472373" sldId="2076137049"/>
        </pc:sldMkLst>
      </pc:sldChg>
      <pc:sldChg chg="addSp delSp modSp add del mod">
        <pc:chgData name="Greta Ambrutytė" userId="e14ec0d4-412b-4822-91ac-bba6a2f24218" providerId="ADAL" clId="{B30D9211-1A25-404D-83AB-632DE5EE318D}" dt="2026-02-13T12:35:58.061" v="313" actId="47"/>
        <pc:sldMkLst>
          <pc:docMk/>
          <pc:sldMk cId="2769782652" sldId="2076137050"/>
        </pc:sldMkLst>
      </pc:sldChg>
      <pc:sldChg chg="addSp delSp modSp add del mod setBg">
        <pc:chgData name="Greta Ambrutytė" userId="e14ec0d4-412b-4822-91ac-bba6a2f24218" providerId="ADAL" clId="{B30D9211-1A25-404D-83AB-632DE5EE318D}" dt="2026-02-13T12:35:52.746" v="312" actId="47"/>
        <pc:sldMkLst>
          <pc:docMk/>
          <pc:sldMk cId="3630994901" sldId="2076137051"/>
        </pc:sldMkLst>
      </pc:sldChg>
      <pc:sldChg chg="addSp modSp add del mod">
        <pc:chgData name="Greta Ambrutytė" userId="e14ec0d4-412b-4822-91ac-bba6a2f24218" providerId="ADAL" clId="{B30D9211-1A25-404D-83AB-632DE5EE318D}" dt="2026-02-13T12:35:45.628" v="311" actId="47"/>
        <pc:sldMkLst>
          <pc:docMk/>
          <pc:sldMk cId="4180758055" sldId="2076137052"/>
        </pc:sldMkLst>
      </pc:sldChg>
      <pc:sldChg chg="addSp delSp modSp add mod ord setBg modNotesTx">
        <pc:chgData name="Greta Ambrutytė" userId="e14ec0d4-412b-4822-91ac-bba6a2f24218" providerId="ADAL" clId="{B30D9211-1A25-404D-83AB-632DE5EE318D}" dt="2026-03-05T07:59:52.049" v="9509" actId="6549"/>
        <pc:sldMkLst>
          <pc:docMk/>
          <pc:sldMk cId="3165612729" sldId="2076137053"/>
        </pc:sldMkLst>
        <pc:spChg chg="add mod">
          <ac:chgData name="Greta Ambrutytė" userId="e14ec0d4-412b-4822-91ac-bba6a2f24218" providerId="ADAL" clId="{B30D9211-1A25-404D-83AB-632DE5EE318D}" dt="2026-02-13T12:24:45.502" v="276" actId="1076"/>
          <ac:spMkLst>
            <pc:docMk/>
            <pc:sldMk cId="3165612729" sldId="2076137053"/>
            <ac:spMk id="3" creationId="{D1F3701D-1ACB-E8C4-E2DA-B7D105B17A10}"/>
          </ac:spMkLst>
        </pc:spChg>
        <pc:spChg chg="add del mod">
          <ac:chgData name="Greta Ambrutytė" userId="e14ec0d4-412b-4822-91ac-bba6a2f24218" providerId="ADAL" clId="{B30D9211-1A25-404D-83AB-632DE5EE318D}" dt="2026-02-17T06:47:58.031" v="503" actId="255"/>
          <ac:spMkLst>
            <pc:docMk/>
            <pc:sldMk cId="3165612729" sldId="2076137053"/>
            <ac:spMk id="10" creationId="{5DDF92CB-B674-B3FE-BEA5-378D6E149979}"/>
          </ac:spMkLst>
        </pc:spChg>
        <pc:spChg chg="add del mod">
          <ac:chgData name="Greta Ambrutytė" userId="e14ec0d4-412b-4822-91ac-bba6a2f24218" providerId="ADAL" clId="{B30D9211-1A25-404D-83AB-632DE5EE318D}" dt="2026-02-17T06:49:17.080" v="509" actId="1076"/>
          <ac:spMkLst>
            <pc:docMk/>
            <pc:sldMk cId="3165612729" sldId="2076137053"/>
            <ac:spMk id="12" creationId="{A199F64C-EB37-B4EB-4352-376691F33A47}"/>
          </ac:spMkLst>
        </pc:spChg>
        <pc:picChg chg="add mod">
          <ac:chgData name="Greta Ambrutytė" userId="e14ec0d4-412b-4822-91ac-bba6a2f24218" providerId="ADAL" clId="{B30D9211-1A25-404D-83AB-632DE5EE318D}" dt="2026-03-03T06:27:42.769" v="9192" actId="1076"/>
          <ac:picMkLst>
            <pc:docMk/>
            <pc:sldMk cId="3165612729" sldId="2076137053"/>
            <ac:picMk id="5" creationId="{FDCE2C78-BF4F-859D-6B16-41CE11F0EA30}"/>
          </ac:picMkLst>
        </pc:picChg>
        <pc:picChg chg="mod ord">
          <ac:chgData name="Greta Ambrutytė" userId="e14ec0d4-412b-4822-91ac-bba6a2f24218" providerId="ADAL" clId="{B30D9211-1A25-404D-83AB-632DE5EE318D}" dt="2026-02-13T12:31:31.982" v="306" actId="14100"/>
          <ac:picMkLst>
            <pc:docMk/>
            <pc:sldMk cId="3165612729" sldId="2076137053"/>
            <ac:picMk id="8" creationId="{A38ACCEC-9832-23F3-414B-F2924D229505}"/>
          </ac:picMkLst>
        </pc:picChg>
      </pc:sldChg>
      <pc:sldChg chg="addSp delSp modSp new del mod setBg">
        <pc:chgData name="Greta Ambrutytė" userId="e14ec0d4-412b-4822-91ac-bba6a2f24218" providerId="ADAL" clId="{B30D9211-1A25-404D-83AB-632DE5EE318D}" dt="2026-02-17T08:26:55.719" v="1243" actId="47"/>
        <pc:sldMkLst>
          <pc:docMk/>
          <pc:sldMk cId="2740635989" sldId="2076137054"/>
        </pc:sldMkLst>
      </pc:sldChg>
      <pc:sldChg chg="addSp delSp modSp add del mod">
        <pc:chgData name="Greta Ambrutytė" userId="e14ec0d4-412b-4822-91ac-bba6a2f24218" providerId="ADAL" clId="{B30D9211-1A25-404D-83AB-632DE5EE318D}" dt="2026-02-17T11:23:22.711" v="1394" actId="47"/>
        <pc:sldMkLst>
          <pc:docMk/>
          <pc:sldMk cId="2778824382" sldId="2076137054"/>
        </pc:sldMkLst>
      </pc:sldChg>
      <pc:sldChg chg="modSp add del mod ord">
        <pc:chgData name="Greta Ambrutytė" userId="e14ec0d4-412b-4822-91ac-bba6a2f24218" providerId="ADAL" clId="{B30D9211-1A25-404D-83AB-632DE5EE318D}" dt="2026-02-17T06:50:54.819" v="513" actId="47"/>
        <pc:sldMkLst>
          <pc:docMk/>
          <pc:sldMk cId="4234789667" sldId="2076137054"/>
        </pc:sldMkLst>
      </pc:sldChg>
      <pc:sldChg chg="addSp delSp modSp add mod modNotesTx">
        <pc:chgData name="Greta Ambrutytė" userId="e14ec0d4-412b-4822-91ac-bba6a2f24218" providerId="ADAL" clId="{B30D9211-1A25-404D-83AB-632DE5EE318D}" dt="2026-03-03T08:05:32.192" v="9453"/>
        <pc:sldMkLst>
          <pc:docMk/>
          <pc:sldMk cId="653882742" sldId="2076137055"/>
        </pc:sldMkLst>
        <pc:spChg chg="add mod ord">
          <ac:chgData name="Greta Ambrutytė" userId="e14ec0d4-412b-4822-91ac-bba6a2f24218" providerId="ADAL" clId="{B30D9211-1A25-404D-83AB-632DE5EE318D}" dt="2026-02-19T07:15:20.938" v="3447" actId="1076"/>
          <ac:spMkLst>
            <pc:docMk/>
            <pc:sldMk cId="653882742" sldId="2076137055"/>
            <ac:spMk id="3" creationId="{B824A4E4-A16B-B7B5-8EEB-705312652A99}"/>
          </ac:spMkLst>
        </pc:spChg>
        <pc:spChg chg="mod">
          <ac:chgData name="Greta Ambrutytė" userId="e14ec0d4-412b-4822-91ac-bba6a2f24218" providerId="ADAL" clId="{B30D9211-1A25-404D-83AB-632DE5EE318D}" dt="2026-02-19T07:17:30.421" v="3459" actId="1076"/>
          <ac:spMkLst>
            <pc:docMk/>
            <pc:sldMk cId="653882742" sldId="2076137055"/>
            <ac:spMk id="19" creationId="{C15DA5D1-6DF2-3F34-90DD-7CC6920C57B5}"/>
          </ac:spMkLst>
        </pc:spChg>
        <pc:grpChg chg="add mod">
          <ac:chgData name="Greta Ambrutytė" userId="e14ec0d4-412b-4822-91ac-bba6a2f24218" providerId="ADAL" clId="{B30D9211-1A25-404D-83AB-632DE5EE318D}" dt="2026-02-17T11:25:25.664" v="1412"/>
          <ac:grpSpMkLst>
            <pc:docMk/>
            <pc:sldMk cId="653882742" sldId="2076137055"/>
            <ac:grpSpMk id="16" creationId="{BABD7C5E-7C7F-CBF2-AA86-C1BC776A82BE}"/>
          </ac:grpSpMkLst>
        </pc:grpChg>
        <pc:cxnChg chg="add del mod">
          <ac:chgData name="Greta Ambrutytė" userId="e14ec0d4-412b-4822-91ac-bba6a2f24218" providerId="ADAL" clId="{B30D9211-1A25-404D-83AB-632DE5EE318D}" dt="2026-02-19T07:16:58.011" v="3456" actId="478"/>
          <ac:cxnSpMkLst>
            <pc:docMk/>
            <pc:sldMk cId="653882742" sldId="2076137055"/>
            <ac:cxnSpMk id="4" creationId="{B515EF71-2199-3909-049D-EC1EE0D6B3D2}"/>
          </ac:cxnSpMkLst>
        </pc:cxnChg>
        <pc:cxnChg chg="mod">
          <ac:chgData name="Greta Ambrutytė" userId="e14ec0d4-412b-4822-91ac-bba6a2f24218" providerId="ADAL" clId="{B30D9211-1A25-404D-83AB-632DE5EE318D}" dt="2026-02-17T11:25:25.664" v="1412"/>
          <ac:cxnSpMkLst>
            <pc:docMk/>
            <pc:sldMk cId="653882742" sldId="2076137055"/>
            <ac:cxnSpMk id="17" creationId="{3AD09A63-F05B-C0F0-5B0D-4DB35D1093FA}"/>
          </ac:cxnSpMkLst>
        </pc:cxnChg>
        <pc:cxnChg chg="mod">
          <ac:chgData name="Greta Ambrutytė" userId="e14ec0d4-412b-4822-91ac-bba6a2f24218" providerId="ADAL" clId="{B30D9211-1A25-404D-83AB-632DE5EE318D}" dt="2026-02-17T11:25:25.664" v="1412"/>
          <ac:cxnSpMkLst>
            <pc:docMk/>
            <pc:sldMk cId="653882742" sldId="2076137055"/>
            <ac:cxnSpMk id="18" creationId="{661674C3-0146-6EF8-FF10-7BB84BA00E01}"/>
          </ac:cxnSpMkLst>
        </pc:cxnChg>
        <pc:cxnChg chg="mod">
          <ac:chgData name="Greta Ambrutytė" userId="e14ec0d4-412b-4822-91ac-bba6a2f24218" providerId="ADAL" clId="{B30D9211-1A25-404D-83AB-632DE5EE318D}" dt="2026-02-17T11:25:25.664" v="1412"/>
          <ac:cxnSpMkLst>
            <pc:docMk/>
            <pc:sldMk cId="653882742" sldId="2076137055"/>
            <ac:cxnSpMk id="20" creationId="{1DB9305B-EA15-1341-5E43-BAE73BB96DCF}"/>
          </ac:cxnSpMkLst>
        </pc:cxnChg>
        <pc:cxnChg chg="mod">
          <ac:chgData name="Greta Ambrutytė" userId="e14ec0d4-412b-4822-91ac-bba6a2f24218" providerId="ADAL" clId="{B30D9211-1A25-404D-83AB-632DE5EE318D}" dt="2026-02-17T11:25:25.664" v="1412"/>
          <ac:cxnSpMkLst>
            <pc:docMk/>
            <pc:sldMk cId="653882742" sldId="2076137055"/>
            <ac:cxnSpMk id="21" creationId="{622BF49F-5030-3066-2C32-F9457FFAB054}"/>
          </ac:cxnSpMkLst>
        </pc:cxnChg>
      </pc:sldChg>
      <pc:sldChg chg="addSp modSp add del mod ord">
        <pc:chgData name="Greta Ambrutytė" userId="e14ec0d4-412b-4822-91ac-bba6a2f24218" providerId="ADAL" clId="{B30D9211-1A25-404D-83AB-632DE5EE318D}" dt="2026-02-17T06:47:07.135" v="502" actId="47"/>
        <pc:sldMkLst>
          <pc:docMk/>
          <pc:sldMk cId="2595104206" sldId="2076137055"/>
        </pc:sldMkLst>
      </pc:sldChg>
      <pc:sldChg chg="add del">
        <pc:chgData name="Greta Ambrutytė" userId="e14ec0d4-412b-4822-91ac-bba6a2f24218" providerId="ADAL" clId="{B30D9211-1A25-404D-83AB-632DE5EE318D}" dt="2026-02-17T11:11:21.086" v="1245" actId="47"/>
        <pc:sldMkLst>
          <pc:docMk/>
          <pc:sldMk cId="4293768968" sldId="2076137055"/>
        </pc:sldMkLst>
      </pc:sldChg>
      <pc:sldChg chg="modSp add del mod">
        <pc:chgData name="Greta Ambrutytė" userId="e14ec0d4-412b-4822-91ac-bba6a2f24218" providerId="ADAL" clId="{B30D9211-1A25-404D-83AB-632DE5EE318D}" dt="2026-02-17T06:50:57.626" v="514" actId="47"/>
        <pc:sldMkLst>
          <pc:docMk/>
          <pc:sldMk cId="743120789" sldId="2076137056"/>
        </pc:sldMkLst>
      </pc:sldChg>
      <pc:sldChg chg="addSp delSp modSp add mod ord modNotesTx">
        <pc:chgData name="Greta Ambrutytė" userId="e14ec0d4-412b-4822-91ac-bba6a2f24218" providerId="ADAL" clId="{B30D9211-1A25-404D-83AB-632DE5EE318D}" dt="2026-03-05T08:04:49.458" v="9523" actId="20577"/>
        <pc:sldMkLst>
          <pc:docMk/>
          <pc:sldMk cId="2930674688" sldId="2076137056"/>
        </pc:sldMkLst>
        <pc:spChg chg="mod">
          <ac:chgData name="Greta Ambrutytė" userId="e14ec0d4-412b-4822-91ac-bba6a2f24218" providerId="ADAL" clId="{B30D9211-1A25-404D-83AB-632DE5EE318D}" dt="2026-02-20T14:32:25.930" v="9081" actId="1076"/>
          <ac:spMkLst>
            <pc:docMk/>
            <pc:sldMk cId="2930674688" sldId="2076137056"/>
            <ac:spMk id="3" creationId="{FA1A720A-4F37-A52D-8E4D-7C07FF90CA64}"/>
          </ac:spMkLst>
        </pc:spChg>
        <pc:spChg chg="add mod">
          <ac:chgData name="Greta Ambrutytė" userId="e14ec0d4-412b-4822-91ac-bba6a2f24218" providerId="ADAL" clId="{B30D9211-1A25-404D-83AB-632DE5EE318D}" dt="2026-03-05T08:04:49.458" v="9523" actId="20577"/>
          <ac:spMkLst>
            <pc:docMk/>
            <pc:sldMk cId="2930674688" sldId="2076137056"/>
            <ac:spMk id="11" creationId="{B1A149E7-FB36-65A8-3279-7149612580DE}"/>
          </ac:spMkLst>
        </pc:spChg>
        <pc:grpChg chg="add mod">
          <ac:chgData name="Greta Ambrutytė" userId="e14ec0d4-412b-4822-91ac-bba6a2f24218" providerId="ADAL" clId="{B30D9211-1A25-404D-83AB-632DE5EE318D}" dt="2026-02-17T11:25:12.761" v="1406" actId="164"/>
          <ac:grpSpMkLst>
            <pc:docMk/>
            <pc:sldMk cId="2930674688" sldId="2076137056"/>
            <ac:grpSpMk id="9" creationId="{3DEB2C09-8A09-FD83-CDF3-BAA47C661812}"/>
          </ac:grpSpMkLst>
        </pc:grpChg>
        <pc:picChg chg="add mod modCrop">
          <ac:chgData name="Greta Ambrutytė" userId="e14ec0d4-412b-4822-91ac-bba6a2f24218" providerId="ADAL" clId="{B30D9211-1A25-404D-83AB-632DE5EE318D}" dt="2026-02-20T07:42:14.023" v="5578" actId="14100"/>
          <ac:picMkLst>
            <pc:docMk/>
            <pc:sldMk cId="2930674688" sldId="2076137056"/>
            <ac:picMk id="4" creationId="{69182166-EE8C-9DCA-674F-EC2AA9CC4E38}"/>
          </ac:picMkLst>
        </pc:picChg>
        <pc:cxnChg chg="mod topLvl">
          <ac:chgData name="Greta Ambrutytė" userId="e14ec0d4-412b-4822-91ac-bba6a2f24218" providerId="ADAL" clId="{B30D9211-1A25-404D-83AB-632DE5EE318D}" dt="2026-02-17T11:25:12.761" v="1406" actId="164"/>
          <ac:cxnSpMkLst>
            <pc:docMk/>
            <pc:sldMk cId="2930674688" sldId="2076137056"/>
            <ac:cxnSpMk id="5" creationId="{0CDB1D6D-7CDF-0BF9-7F35-29A6C2E96A48}"/>
          </ac:cxnSpMkLst>
        </pc:cxnChg>
        <pc:cxnChg chg="mod topLvl">
          <ac:chgData name="Greta Ambrutytė" userId="e14ec0d4-412b-4822-91ac-bba6a2f24218" providerId="ADAL" clId="{B30D9211-1A25-404D-83AB-632DE5EE318D}" dt="2026-02-17T11:25:12.761" v="1406" actId="164"/>
          <ac:cxnSpMkLst>
            <pc:docMk/>
            <pc:sldMk cId="2930674688" sldId="2076137056"/>
            <ac:cxnSpMk id="6" creationId="{706B76CD-5C24-703B-2889-E0C7FF3C3F59}"/>
          </ac:cxnSpMkLst>
        </pc:cxnChg>
        <pc:cxnChg chg="mod topLvl">
          <ac:chgData name="Greta Ambrutytė" userId="e14ec0d4-412b-4822-91ac-bba6a2f24218" providerId="ADAL" clId="{B30D9211-1A25-404D-83AB-632DE5EE318D}" dt="2026-02-17T11:25:12.761" v="1406" actId="164"/>
          <ac:cxnSpMkLst>
            <pc:docMk/>
            <pc:sldMk cId="2930674688" sldId="2076137056"/>
            <ac:cxnSpMk id="7" creationId="{FF341DC4-D326-B78A-3B6D-998399C00B8D}"/>
          </ac:cxnSpMkLst>
        </pc:cxnChg>
        <pc:cxnChg chg="mod topLvl">
          <ac:chgData name="Greta Ambrutytė" userId="e14ec0d4-412b-4822-91ac-bba6a2f24218" providerId="ADAL" clId="{B30D9211-1A25-404D-83AB-632DE5EE318D}" dt="2026-02-17T11:25:12.761" v="1406" actId="164"/>
          <ac:cxnSpMkLst>
            <pc:docMk/>
            <pc:sldMk cId="2930674688" sldId="2076137056"/>
            <ac:cxnSpMk id="8" creationId="{26B61F00-155E-A0A5-845F-BF4FE01C6763}"/>
          </ac:cxnSpMkLst>
        </pc:cxnChg>
      </pc:sldChg>
      <pc:sldChg chg="addSp delSp modSp add del mod modNotesTx">
        <pc:chgData name="Greta Ambrutytė" userId="e14ec0d4-412b-4822-91ac-bba6a2f24218" providerId="ADAL" clId="{B30D9211-1A25-404D-83AB-632DE5EE318D}" dt="2026-02-18T14:03:56.748" v="3007" actId="47"/>
        <pc:sldMkLst>
          <pc:docMk/>
          <pc:sldMk cId="1330389150" sldId="2076137057"/>
        </pc:sldMkLst>
      </pc:sldChg>
      <pc:sldChg chg="addSp delSp modSp add del mod modTransition modNotesTx">
        <pc:chgData name="Greta Ambrutytė" userId="e14ec0d4-412b-4822-91ac-bba6a2f24218" providerId="ADAL" clId="{B30D9211-1A25-404D-83AB-632DE5EE318D}" dt="2026-02-19T12:22:06.278" v="4239" actId="47"/>
        <pc:sldMkLst>
          <pc:docMk/>
          <pc:sldMk cId="373130009" sldId="2076137058"/>
        </pc:sldMkLst>
      </pc:sldChg>
      <pc:sldChg chg="addSp delSp modSp add del mod">
        <pc:chgData name="Greta Ambrutytė" userId="e14ec0d4-412b-4822-91ac-bba6a2f24218" providerId="ADAL" clId="{B30D9211-1A25-404D-83AB-632DE5EE318D}" dt="2026-02-17T11:25:59.400" v="1417" actId="47"/>
        <pc:sldMkLst>
          <pc:docMk/>
          <pc:sldMk cId="373245303" sldId="2076137059"/>
        </pc:sldMkLst>
      </pc:sldChg>
      <pc:sldChg chg="modSp add del mod">
        <pc:chgData name="Greta Ambrutytė" userId="e14ec0d4-412b-4822-91ac-bba6a2f24218" providerId="ADAL" clId="{B30D9211-1A25-404D-83AB-632DE5EE318D}" dt="2026-02-20T07:37:08.262" v="5496" actId="47"/>
        <pc:sldMkLst>
          <pc:docMk/>
          <pc:sldMk cId="2847587606" sldId="2076137059"/>
        </pc:sldMkLst>
      </pc:sldChg>
      <pc:sldChg chg="addSp delSp modSp add mod ord delAnim modAnim modNotesTx">
        <pc:chgData name="Greta Ambrutytė" userId="e14ec0d4-412b-4822-91ac-bba6a2f24218" providerId="ADAL" clId="{B30D9211-1A25-404D-83AB-632DE5EE318D}" dt="2026-03-05T08:00:01.024" v="9511" actId="20577"/>
        <pc:sldMkLst>
          <pc:docMk/>
          <pc:sldMk cId="496420147" sldId="2076137060"/>
        </pc:sldMkLst>
        <pc:spChg chg="mod">
          <ac:chgData name="Greta Ambrutytė" userId="e14ec0d4-412b-4822-91ac-bba6a2f24218" providerId="ADAL" clId="{B30D9211-1A25-404D-83AB-632DE5EE318D}" dt="2026-02-20T11:16:19.038" v="7504" actId="1076"/>
          <ac:spMkLst>
            <pc:docMk/>
            <pc:sldMk cId="496420147" sldId="2076137060"/>
            <ac:spMk id="3" creationId="{CE35AFED-14D1-DD00-CD67-E685472DBD50}"/>
          </ac:spMkLst>
        </pc:spChg>
        <pc:spChg chg="add mod">
          <ac:chgData name="Greta Ambrutytė" userId="e14ec0d4-412b-4822-91ac-bba6a2f24218" providerId="ADAL" clId="{B30D9211-1A25-404D-83AB-632DE5EE318D}" dt="2026-02-20T14:53:46.177" v="9173" actId="1076"/>
          <ac:spMkLst>
            <pc:docMk/>
            <pc:sldMk cId="496420147" sldId="2076137060"/>
            <ac:spMk id="11" creationId="{2D9E90B5-DB22-7B6F-7880-9427D23E45BF}"/>
          </ac:spMkLst>
        </pc:spChg>
        <pc:spChg chg="add mod">
          <ac:chgData name="Greta Ambrutytė" userId="e14ec0d4-412b-4822-91ac-bba6a2f24218" providerId="ADAL" clId="{B30D9211-1A25-404D-83AB-632DE5EE318D}" dt="2026-02-20T14:53:46.177" v="9173" actId="1076"/>
          <ac:spMkLst>
            <pc:docMk/>
            <pc:sldMk cId="496420147" sldId="2076137060"/>
            <ac:spMk id="12" creationId="{07825164-E078-15DC-CA2E-C58F2AD12F81}"/>
          </ac:spMkLst>
        </pc:spChg>
        <pc:spChg chg="add mod">
          <ac:chgData name="Greta Ambrutytė" userId="e14ec0d4-412b-4822-91ac-bba6a2f24218" providerId="ADAL" clId="{B30D9211-1A25-404D-83AB-632DE5EE318D}" dt="2026-02-20T14:54:30.676" v="9175" actId="1076"/>
          <ac:spMkLst>
            <pc:docMk/>
            <pc:sldMk cId="496420147" sldId="2076137060"/>
            <ac:spMk id="17" creationId="{6F514D8C-8216-B21E-3C41-8A4C3DC76CD0}"/>
          </ac:spMkLst>
        </pc:spChg>
        <pc:cxnChg chg="add mod">
          <ac:chgData name="Greta Ambrutytė" userId="e14ec0d4-412b-4822-91ac-bba6a2f24218" providerId="ADAL" clId="{B30D9211-1A25-404D-83AB-632DE5EE318D}" dt="2026-02-20T14:53:46.177" v="9173" actId="1076"/>
          <ac:cxnSpMkLst>
            <pc:docMk/>
            <pc:sldMk cId="496420147" sldId="2076137060"/>
            <ac:cxnSpMk id="14" creationId="{F07153DD-138A-B99C-8065-2987501C3D36}"/>
          </ac:cxnSpMkLst>
        </pc:cxnChg>
      </pc:sldChg>
      <pc:sldChg chg="addSp delSp modSp add del mod">
        <pc:chgData name="Greta Ambrutytė" userId="e14ec0d4-412b-4822-91ac-bba6a2f24218" providerId="ADAL" clId="{B30D9211-1A25-404D-83AB-632DE5EE318D}" dt="2026-02-20T11:34:47.836" v="7845" actId="47"/>
        <pc:sldMkLst>
          <pc:docMk/>
          <pc:sldMk cId="1687315671" sldId="2076137061"/>
        </pc:sldMkLst>
      </pc:sldChg>
      <pc:sldChg chg="modSp add del mod">
        <pc:chgData name="Greta Ambrutytė" userId="e14ec0d4-412b-4822-91ac-bba6a2f24218" providerId="ADAL" clId="{B30D9211-1A25-404D-83AB-632DE5EE318D}" dt="2026-02-20T11:25:49.786" v="7592" actId="47"/>
        <pc:sldMkLst>
          <pc:docMk/>
          <pc:sldMk cId="758657402" sldId="2076137062"/>
        </pc:sldMkLst>
      </pc:sldChg>
      <pc:sldChg chg="addSp delSp modSp add del mod modNotesTx">
        <pc:chgData name="Greta Ambrutytė" userId="e14ec0d4-412b-4822-91ac-bba6a2f24218" providerId="ADAL" clId="{B30D9211-1A25-404D-83AB-632DE5EE318D}" dt="2026-02-20T14:31:21.442" v="9078" actId="47"/>
        <pc:sldMkLst>
          <pc:docMk/>
          <pc:sldMk cId="1460779738" sldId="2076137063"/>
        </pc:sldMkLst>
      </pc:sldChg>
      <pc:sldChg chg="add del">
        <pc:chgData name="Greta Ambrutytė" userId="e14ec0d4-412b-4822-91ac-bba6a2f24218" providerId="ADAL" clId="{B30D9211-1A25-404D-83AB-632DE5EE318D}" dt="2026-02-17T11:35:56.045" v="1531" actId="47"/>
        <pc:sldMkLst>
          <pc:docMk/>
          <pc:sldMk cId="3899683512" sldId="2076137064"/>
        </pc:sldMkLst>
      </pc:sldChg>
      <pc:sldChg chg="modSp add del mod">
        <pc:chgData name="Greta Ambrutytė" userId="e14ec0d4-412b-4822-91ac-bba6a2f24218" providerId="ADAL" clId="{B30D9211-1A25-404D-83AB-632DE5EE318D}" dt="2026-03-03T14:48:53.117" v="9498" actId="47"/>
        <pc:sldMkLst>
          <pc:docMk/>
          <pc:sldMk cId="2691984205" sldId="2076137065"/>
        </pc:sldMkLst>
      </pc:sldChg>
      <pc:sldChg chg="add del">
        <pc:chgData name="Greta Ambrutytė" userId="e14ec0d4-412b-4822-91ac-bba6a2f24218" providerId="ADAL" clId="{B30D9211-1A25-404D-83AB-632DE5EE318D}" dt="2026-02-17T11:35:07.737" v="1521" actId="47"/>
        <pc:sldMkLst>
          <pc:docMk/>
          <pc:sldMk cId="368808839" sldId="2076137066"/>
        </pc:sldMkLst>
      </pc:sldChg>
      <pc:sldChg chg="add del">
        <pc:chgData name="Greta Ambrutytė" userId="e14ec0d4-412b-4822-91ac-bba6a2f24218" providerId="ADAL" clId="{B30D9211-1A25-404D-83AB-632DE5EE318D}" dt="2026-02-17T14:27:45.936" v="1822" actId="47"/>
        <pc:sldMkLst>
          <pc:docMk/>
          <pc:sldMk cId="3142183061" sldId="2076137066"/>
        </pc:sldMkLst>
      </pc:sldChg>
      <pc:sldChg chg="addSp delSp modSp add mod modTransition modNotesTx">
        <pc:chgData name="Greta Ambrutytė" userId="e14ec0d4-412b-4822-91ac-bba6a2f24218" providerId="ADAL" clId="{B30D9211-1A25-404D-83AB-632DE5EE318D}" dt="2026-02-20T14:10:36.856" v="8840" actId="20577"/>
        <pc:sldMkLst>
          <pc:docMk/>
          <pc:sldMk cId="729688922" sldId="2076137067"/>
        </pc:sldMkLst>
        <pc:spChg chg="mod topLvl">
          <ac:chgData name="Greta Ambrutytė" userId="e14ec0d4-412b-4822-91ac-bba6a2f24218" providerId="ADAL" clId="{B30D9211-1A25-404D-83AB-632DE5EE318D}" dt="2026-02-17T13:18:01.357" v="1729" actId="165"/>
          <ac:spMkLst>
            <pc:docMk/>
            <pc:sldMk cId="729688922" sldId="2076137067"/>
            <ac:spMk id="4" creationId="{4D868DDB-8C15-1BA1-8444-9FFD83EA7A64}"/>
          </ac:spMkLst>
        </pc:spChg>
        <pc:spChg chg="mod topLvl">
          <ac:chgData name="Greta Ambrutytė" userId="e14ec0d4-412b-4822-91ac-bba6a2f24218" providerId="ADAL" clId="{B30D9211-1A25-404D-83AB-632DE5EE318D}" dt="2026-02-17T13:22:17.377" v="1743" actId="207"/>
          <ac:spMkLst>
            <pc:docMk/>
            <pc:sldMk cId="729688922" sldId="2076137067"/>
            <ac:spMk id="5" creationId="{61347043-A185-439A-9161-DDC7B84A3E51}"/>
          </ac:spMkLst>
        </pc:spChg>
        <pc:spChg chg="mod topLvl">
          <ac:chgData name="Greta Ambrutytė" userId="e14ec0d4-412b-4822-91ac-bba6a2f24218" providerId="ADAL" clId="{B30D9211-1A25-404D-83AB-632DE5EE318D}" dt="2026-02-17T13:20:15.020" v="1739" actId="1076"/>
          <ac:spMkLst>
            <pc:docMk/>
            <pc:sldMk cId="729688922" sldId="2076137067"/>
            <ac:spMk id="6" creationId="{4EA95516-C7B0-376A-1FE6-B1A904E3315C}"/>
          </ac:spMkLst>
        </pc:spChg>
        <pc:spChg chg="mod topLvl">
          <ac:chgData name="Greta Ambrutytė" userId="e14ec0d4-412b-4822-91ac-bba6a2f24218" providerId="ADAL" clId="{B30D9211-1A25-404D-83AB-632DE5EE318D}" dt="2026-02-17T13:22:17.377" v="1743" actId="207"/>
          <ac:spMkLst>
            <pc:docMk/>
            <pc:sldMk cId="729688922" sldId="2076137067"/>
            <ac:spMk id="7" creationId="{E762C927-5151-3EFE-4D0A-D67247ADF463}"/>
          </ac:spMkLst>
        </pc:spChg>
        <pc:spChg chg="mod topLvl">
          <ac:chgData name="Greta Ambrutytė" userId="e14ec0d4-412b-4822-91ac-bba6a2f24218" providerId="ADAL" clId="{B30D9211-1A25-404D-83AB-632DE5EE318D}" dt="2026-02-17T13:20:34.591" v="1740" actId="1076"/>
          <ac:spMkLst>
            <pc:docMk/>
            <pc:sldMk cId="729688922" sldId="2076137067"/>
            <ac:spMk id="10" creationId="{7C633F10-305F-47FA-6317-A71000046B12}"/>
          </ac:spMkLst>
        </pc:spChg>
        <pc:spChg chg="mod topLvl">
          <ac:chgData name="Greta Ambrutytė" userId="e14ec0d4-412b-4822-91ac-bba6a2f24218" providerId="ADAL" clId="{B30D9211-1A25-404D-83AB-632DE5EE318D}" dt="2026-02-17T13:22:17.377" v="1743" actId="207"/>
          <ac:spMkLst>
            <pc:docMk/>
            <pc:sldMk cId="729688922" sldId="2076137067"/>
            <ac:spMk id="11" creationId="{8B6AC5FF-A0AC-C7CC-7C32-62DB430D1BCB}"/>
          </ac:spMkLst>
        </pc:spChg>
        <pc:spChg chg="mod topLvl">
          <ac:chgData name="Greta Ambrutytė" userId="e14ec0d4-412b-4822-91ac-bba6a2f24218" providerId="ADAL" clId="{B30D9211-1A25-404D-83AB-632DE5EE318D}" dt="2026-02-17T13:20:15.020" v="1739" actId="1076"/>
          <ac:spMkLst>
            <pc:docMk/>
            <pc:sldMk cId="729688922" sldId="2076137067"/>
            <ac:spMk id="12" creationId="{96047936-400C-BFC5-CD64-B83E6629A84C}"/>
          </ac:spMkLst>
        </pc:spChg>
        <pc:spChg chg="mod topLvl">
          <ac:chgData name="Greta Ambrutytė" userId="e14ec0d4-412b-4822-91ac-bba6a2f24218" providerId="ADAL" clId="{B30D9211-1A25-404D-83AB-632DE5EE318D}" dt="2026-02-17T13:20:15.020" v="1739" actId="1076"/>
          <ac:spMkLst>
            <pc:docMk/>
            <pc:sldMk cId="729688922" sldId="2076137067"/>
            <ac:spMk id="13" creationId="{ADC6CDFA-CD79-8C02-8274-F0B724FCDD73}"/>
          </ac:spMkLst>
        </pc:spChg>
        <pc:spChg chg="mod topLvl">
          <ac:chgData name="Greta Ambrutytė" userId="e14ec0d4-412b-4822-91ac-bba6a2f24218" providerId="ADAL" clId="{B30D9211-1A25-404D-83AB-632DE5EE318D}" dt="2026-02-17T13:20:34.591" v="1740" actId="1076"/>
          <ac:spMkLst>
            <pc:docMk/>
            <pc:sldMk cId="729688922" sldId="2076137067"/>
            <ac:spMk id="14" creationId="{B0E2B66A-823E-0E7D-7A0B-B33DA9F789D8}"/>
          </ac:spMkLst>
        </pc:spChg>
        <pc:spChg chg="mod topLvl">
          <ac:chgData name="Greta Ambrutytė" userId="e14ec0d4-412b-4822-91ac-bba6a2f24218" providerId="ADAL" clId="{B30D9211-1A25-404D-83AB-632DE5EE318D}" dt="2026-02-17T13:20:34.591" v="1740" actId="1076"/>
          <ac:spMkLst>
            <pc:docMk/>
            <pc:sldMk cId="729688922" sldId="2076137067"/>
            <ac:spMk id="16" creationId="{18AB7D56-CA41-BE02-2553-F4933883C6E2}"/>
          </ac:spMkLst>
        </pc:spChg>
        <pc:spChg chg="mod">
          <ac:chgData name="Greta Ambrutytė" userId="e14ec0d4-412b-4822-91ac-bba6a2f24218" providerId="ADAL" clId="{B30D9211-1A25-404D-83AB-632DE5EE318D}" dt="2026-02-17T13:14:52.575" v="1716" actId="1076"/>
          <ac:spMkLst>
            <pc:docMk/>
            <pc:sldMk cId="729688922" sldId="2076137067"/>
            <ac:spMk id="21" creationId="{9DE231E1-FFAD-1F50-A6E6-B080AB1593E8}"/>
          </ac:spMkLst>
        </pc:spChg>
        <pc:spChg chg="mod">
          <ac:chgData name="Greta Ambrutytė" userId="e14ec0d4-412b-4822-91ac-bba6a2f24218" providerId="ADAL" clId="{B30D9211-1A25-404D-83AB-632DE5EE318D}" dt="2026-02-20T14:10:36.856" v="8840" actId="20577"/>
          <ac:spMkLst>
            <pc:docMk/>
            <pc:sldMk cId="729688922" sldId="2076137067"/>
            <ac:spMk id="22" creationId="{B44A9A9B-64F2-8D38-750C-6E3607612C90}"/>
          </ac:spMkLst>
        </pc:spChg>
        <pc:grpChg chg="ord">
          <ac:chgData name="Greta Ambrutytė" userId="e14ec0d4-412b-4822-91ac-bba6a2f24218" providerId="ADAL" clId="{B30D9211-1A25-404D-83AB-632DE5EE318D}" dt="2026-02-20T09:12:41.619" v="6673" actId="167"/>
          <ac:grpSpMkLst>
            <pc:docMk/>
            <pc:sldMk cId="729688922" sldId="2076137067"/>
            <ac:grpSpMk id="29" creationId="{B1B54F4A-030A-D50B-E441-7E100AB64D49}"/>
          </ac:grpSpMkLst>
        </pc:grpChg>
      </pc:sldChg>
      <pc:sldChg chg="addSp delSp modSp add mod modTransition modNotesTx">
        <pc:chgData name="Greta Ambrutytė" userId="e14ec0d4-412b-4822-91ac-bba6a2f24218" providerId="ADAL" clId="{B30D9211-1A25-404D-83AB-632DE5EE318D}" dt="2026-03-03T07:24:19.422" v="9272" actId="20577"/>
        <pc:sldMkLst>
          <pc:docMk/>
          <pc:sldMk cId="268445206" sldId="2076137068"/>
        </pc:sldMkLst>
        <pc:spChg chg="mod topLvl">
          <ac:chgData name="Greta Ambrutytė" userId="e14ec0d4-412b-4822-91ac-bba6a2f24218" providerId="ADAL" clId="{B30D9211-1A25-404D-83AB-632DE5EE318D}" dt="2026-02-17T13:19:03.501" v="1735" actId="165"/>
          <ac:spMkLst>
            <pc:docMk/>
            <pc:sldMk cId="268445206" sldId="2076137068"/>
            <ac:spMk id="4" creationId="{0534E9FC-B810-69AC-119D-4D7878886D28}"/>
          </ac:spMkLst>
        </pc:spChg>
        <pc:spChg chg="mod">
          <ac:chgData name="Greta Ambrutytė" userId="e14ec0d4-412b-4822-91ac-bba6a2f24218" providerId="ADAL" clId="{B30D9211-1A25-404D-83AB-632DE5EE318D}" dt="2026-02-18T13:57:45.431" v="2997" actId="1076"/>
          <ac:spMkLst>
            <pc:docMk/>
            <pc:sldMk cId="268445206" sldId="2076137068"/>
            <ac:spMk id="5" creationId="{CC1F01D0-6F84-E2F9-7D31-BF80F75C22FA}"/>
          </ac:spMkLst>
        </pc:spChg>
        <pc:spChg chg="mod topLvl">
          <ac:chgData name="Greta Ambrutytė" userId="e14ec0d4-412b-4822-91ac-bba6a2f24218" providerId="ADAL" clId="{B30D9211-1A25-404D-83AB-632DE5EE318D}" dt="2026-02-18T13:57:45.431" v="2997" actId="1076"/>
          <ac:spMkLst>
            <pc:docMk/>
            <pc:sldMk cId="268445206" sldId="2076137068"/>
            <ac:spMk id="6" creationId="{56C2A8C6-A1AA-DAB4-CBD3-F8D15A8BE227}"/>
          </ac:spMkLst>
        </pc:spChg>
        <pc:spChg chg="mod topLvl">
          <ac:chgData name="Greta Ambrutytė" userId="e14ec0d4-412b-4822-91ac-bba6a2f24218" providerId="ADAL" clId="{B30D9211-1A25-404D-83AB-632DE5EE318D}" dt="2026-02-18T13:57:45.431" v="2997" actId="1076"/>
          <ac:spMkLst>
            <pc:docMk/>
            <pc:sldMk cId="268445206" sldId="2076137068"/>
            <ac:spMk id="7" creationId="{0A588EF8-5E2B-13C2-3504-81D6D48C0261}"/>
          </ac:spMkLst>
        </pc:spChg>
        <pc:spChg chg="mod topLvl">
          <ac:chgData name="Greta Ambrutytė" userId="e14ec0d4-412b-4822-91ac-bba6a2f24218" providerId="ADAL" clId="{B30D9211-1A25-404D-83AB-632DE5EE318D}" dt="2026-02-17T13:23:24.996" v="1746" actId="790"/>
          <ac:spMkLst>
            <pc:docMk/>
            <pc:sldMk cId="268445206" sldId="2076137068"/>
            <ac:spMk id="8" creationId="{726B5059-D87E-04DB-DA7D-EF88038CA43B}"/>
          </ac:spMkLst>
        </pc:spChg>
        <pc:spChg chg="mod topLvl">
          <ac:chgData name="Greta Ambrutytė" userId="e14ec0d4-412b-4822-91ac-bba6a2f24218" providerId="ADAL" clId="{B30D9211-1A25-404D-83AB-632DE5EE318D}" dt="2026-02-18T13:57:45.431" v="2997" actId="1076"/>
          <ac:spMkLst>
            <pc:docMk/>
            <pc:sldMk cId="268445206" sldId="2076137068"/>
            <ac:spMk id="9" creationId="{C6593ABF-1129-D4AE-9E7B-A05D2795A5E7}"/>
          </ac:spMkLst>
        </pc:spChg>
        <pc:spChg chg="mod topLvl">
          <ac:chgData name="Greta Ambrutytė" userId="e14ec0d4-412b-4822-91ac-bba6a2f24218" providerId="ADAL" clId="{B30D9211-1A25-404D-83AB-632DE5EE318D}" dt="2026-02-18T13:57:45.431" v="2997" actId="1076"/>
          <ac:spMkLst>
            <pc:docMk/>
            <pc:sldMk cId="268445206" sldId="2076137068"/>
            <ac:spMk id="10" creationId="{AEEF5EC2-50AA-94C3-8970-65CE4BFF8BC5}"/>
          </ac:spMkLst>
        </pc:spChg>
        <pc:spChg chg="mod topLvl">
          <ac:chgData name="Greta Ambrutytė" userId="e14ec0d4-412b-4822-91ac-bba6a2f24218" providerId="ADAL" clId="{B30D9211-1A25-404D-83AB-632DE5EE318D}" dt="2026-02-18T13:57:45.431" v="2997" actId="1076"/>
          <ac:spMkLst>
            <pc:docMk/>
            <pc:sldMk cId="268445206" sldId="2076137068"/>
            <ac:spMk id="11" creationId="{083CE4D8-C7DB-0E51-EFB9-9E91CD531C74}"/>
          </ac:spMkLst>
        </pc:spChg>
        <pc:spChg chg="mod topLvl">
          <ac:chgData name="Greta Ambrutytė" userId="e14ec0d4-412b-4822-91ac-bba6a2f24218" providerId="ADAL" clId="{B30D9211-1A25-404D-83AB-632DE5EE318D}" dt="2026-02-18T13:57:45.431" v="2997" actId="1076"/>
          <ac:spMkLst>
            <pc:docMk/>
            <pc:sldMk cId="268445206" sldId="2076137068"/>
            <ac:spMk id="12" creationId="{47595B1A-692B-6511-4782-F8DD7BE6A795}"/>
          </ac:spMkLst>
        </pc:spChg>
        <pc:spChg chg="mod">
          <ac:chgData name="Greta Ambrutytė" userId="e14ec0d4-412b-4822-91ac-bba6a2f24218" providerId="ADAL" clId="{B30D9211-1A25-404D-83AB-632DE5EE318D}" dt="2026-02-18T13:57:45.431" v="2997" actId="1076"/>
          <ac:spMkLst>
            <pc:docMk/>
            <pc:sldMk cId="268445206" sldId="2076137068"/>
            <ac:spMk id="13" creationId="{1DD624DF-6EBE-7FC4-0457-D7EB52A37282}"/>
          </ac:spMkLst>
        </pc:spChg>
        <pc:spChg chg="mod topLvl">
          <ac:chgData name="Greta Ambrutytė" userId="e14ec0d4-412b-4822-91ac-bba6a2f24218" providerId="ADAL" clId="{B30D9211-1A25-404D-83AB-632DE5EE318D}" dt="2026-02-18T13:57:45.431" v="2997" actId="1076"/>
          <ac:spMkLst>
            <pc:docMk/>
            <pc:sldMk cId="268445206" sldId="2076137068"/>
            <ac:spMk id="14" creationId="{805D7AAC-2ABC-A8EB-7F2A-8F96662E4E7E}"/>
          </ac:spMkLst>
        </pc:spChg>
        <pc:spChg chg="mod topLvl">
          <ac:chgData name="Greta Ambrutytė" userId="e14ec0d4-412b-4822-91ac-bba6a2f24218" providerId="ADAL" clId="{B30D9211-1A25-404D-83AB-632DE5EE318D}" dt="2026-02-18T13:57:45.431" v="2997" actId="1076"/>
          <ac:spMkLst>
            <pc:docMk/>
            <pc:sldMk cId="268445206" sldId="2076137068"/>
            <ac:spMk id="16" creationId="{EA2A19C1-3B50-D85C-A3B7-60A5F6B91A19}"/>
          </ac:spMkLst>
        </pc:spChg>
        <pc:spChg chg="mod">
          <ac:chgData name="Greta Ambrutytė" userId="e14ec0d4-412b-4822-91ac-bba6a2f24218" providerId="ADAL" clId="{B30D9211-1A25-404D-83AB-632DE5EE318D}" dt="2026-02-17T13:15:07.679" v="1718" actId="1076"/>
          <ac:spMkLst>
            <pc:docMk/>
            <pc:sldMk cId="268445206" sldId="2076137068"/>
            <ac:spMk id="21" creationId="{8D3CF21A-56E1-00E9-2565-95B4A66624FC}"/>
          </ac:spMkLst>
        </pc:spChg>
        <pc:spChg chg="mod">
          <ac:chgData name="Greta Ambrutytė" userId="e14ec0d4-412b-4822-91ac-bba6a2f24218" providerId="ADAL" clId="{B30D9211-1A25-404D-83AB-632DE5EE318D}" dt="2026-02-20T14:10:41.050" v="8844" actId="20577"/>
          <ac:spMkLst>
            <pc:docMk/>
            <pc:sldMk cId="268445206" sldId="2076137068"/>
            <ac:spMk id="22" creationId="{A6DCD4BD-2C7C-EC0D-5938-2CCBABA7B558}"/>
          </ac:spMkLst>
        </pc:spChg>
      </pc:sldChg>
      <pc:sldChg chg="addSp delSp modSp add del mod ord modTransition">
        <pc:chgData name="Greta Ambrutytė" userId="e14ec0d4-412b-4822-91ac-bba6a2f24218" providerId="ADAL" clId="{B30D9211-1A25-404D-83AB-632DE5EE318D}" dt="2026-02-18T14:28:24.109" v="3216" actId="47"/>
        <pc:sldMkLst>
          <pc:docMk/>
          <pc:sldMk cId="2028882064" sldId="2076137069"/>
        </pc:sldMkLst>
      </pc:sldChg>
      <pc:sldChg chg="add del">
        <pc:chgData name="Greta Ambrutytė" userId="e14ec0d4-412b-4822-91ac-bba6a2f24218" providerId="ADAL" clId="{B30D9211-1A25-404D-83AB-632DE5EE318D}" dt="2026-02-18T14:48:27.362" v="3298" actId="47"/>
        <pc:sldMkLst>
          <pc:docMk/>
          <pc:sldMk cId="4123893798" sldId="2076137070"/>
        </pc:sldMkLst>
      </pc:sldChg>
      <pc:sldChg chg="modSp add del mod">
        <pc:chgData name="Greta Ambrutytė" userId="e14ec0d4-412b-4822-91ac-bba6a2f24218" providerId="ADAL" clId="{B30D9211-1A25-404D-83AB-632DE5EE318D}" dt="2026-02-17T14:36:58.002" v="2013" actId="47"/>
        <pc:sldMkLst>
          <pc:docMk/>
          <pc:sldMk cId="510977692" sldId="2076137071"/>
        </pc:sldMkLst>
      </pc:sldChg>
      <pc:sldChg chg="modSp add del mod modTransition">
        <pc:chgData name="Greta Ambrutytė" userId="e14ec0d4-412b-4822-91ac-bba6a2f24218" providerId="ADAL" clId="{B30D9211-1A25-404D-83AB-632DE5EE318D}" dt="2026-02-18T14:28:28.953" v="3218" actId="47"/>
        <pc:sldMkLst>
          <pc:docMk/>
          <pc:sldMk cId="2686945217" sldId="2076137071"/>
        </pc:sldMkLst>
      </pc:sldChg>
      <pc:sldChg chg="addSp modSp add del mod">
        <pc:chgData name="Greta Ambrutytė" userId="e14ec0d4-412b-4822-91ac-bba6a2f24218" providerId="ADAL" clId="{B30D9211-1A25-404D-83AB-632DE5EE318D}" dt="2026-02-17T14:36:21.751" v="2007" actId="47"/>
        <pc:sldMkLst>
          <pc:docMk/>
          <pc:sldMk cId="3092374120" sldId="2076137071"/>
        </pc:sldMkLst>
      </pc:sldChg>
      <pc:sldChg chg="modSp add del mod modTransition">
        <pc:chgData name="Greta Ambrutytė" userId="e14ec0d4-412b-4822-91ac-bba6a2f24218" providerId="ADAL" clId="{B30D9211-1A25-404D-83AB-632DE5EE318D}" dt="2026-02-18T14:28:30.285" v="3219" actId="47"/>
        <pc:sldMkLst>
          <pc:docMk/>
          <pc:sldMk cId="3940012317" sldId="2076137072"/>
        </pc:sldMkLst>
      </pc:sldChg>
      <pc:sldChg chg="modSp add del mod modTransition">
        <pc:chgData name="Greta Ambrutytė" userId="e14ec0d4-412b-4822-91ac-bba6a2f24218" providerId="ADAL" clId="{B30D9211-1A25-404D-83AB-632DE5EE318D}" dt="2026-02-18T14:28:31.580" v="3220" actId="47"/>
        <pc:sldMkLst>
          <pc:docMk/>
          <pc:sldMk cId="2957621340" sldId="2076137073"/>
        </pc:sldMkLst>
      </pc:sldChg>
      <pc:sldChg chg="modSp add del mod">
        <pc:chgData name="Greta Ambrutytė" userId="e14ec0d4-412b-4822-91ac-bba6a2f24218" providerId="ADAL" clId="{B30D9211-1A25-404D-83AB-632DE5EE318D}" dt="2026-02-18T14:28:25.458" v="3217" actId="47"/>
        <pc:sldMkLst>
          <pc:docMk/>
          <pc:sldMk cId="1542699473" sldId="2076137074"/>
        </pc:sldMkLst>
      </pc:sldChg>
      <pc:sldChg chg="addSp delSp modSp add del mod ord modNotesTx">
        <pc:chgData name="Greta Ambrutytė" userId="e14ec0d4-412b-4822-91ac-bba6a2f24218" providerId="ADAL" clId="{B30D9211-1A25-404D-83AB-632DE5EE318D}" dt="2026-02-18T14:00:18.190" v="3000" actId="47"/>
        <pc:sldMkLst>
          <pc:docMk/>
          <pc:sldMk cId="1742839457" sldId="2076137075"/>
        </pc:sldMkLst>
      </pc:sldChg>
      <pc:sldChg chg="modSp add del mod modNotesTx">
        <pc:chgData name="Greta Ambrutytė" userId="e14ec0d4-412b-4822-91ac-bba6a2f24218" providerId="ADAL" clId="{B30D9211-1A25-404D-83AB-632DE5EE318D}" dt="2026-02-18T12:14:22.881" v="2113" actId="47"/>
        <pc:sldMkLst>
          <pc:docMk/>
          <pc:sldMk cId="1841174053" sldId="2076137076"/>
        </pc:sldMkLst>
      </pc:sldChg>
      <pc:sldChg chg="modSp add del mod">
        <pc:chgData name="Greta Ambrutytė" userId="e14ec0d4-412b-4822-91ac-bba6a2f24218" providerId="ADAL" clId="{B30D9211-1A25-404D-83AB-632DE5EE318D}" dt="2026-02-18T12:15:10.566" v="2123" actId="2890"/>
        <pc:sldMkLst>
          <pc:docMk/>
          <pc:sldMk cId="2759823472" sldId="2076137076"/>
        </pc:sldMkLst>
      </pc:sldChg>
      <pc:sldChg chg="modSp add del mod">
        <pc:chgData name="Greta Ambrutytė" userId="e14ec0d4-412b-4822-91ac-bba6a2f24218" providerId="ADAL" clId="{B30D9211-1A25-404D-83AB-632DE5EE318D}" dt="2026-02-18T12:14:47.033" v="2119" actId="47"/>
        <pc:sldMkLst>
          <pc:docMk/>
          <pc:sldMk cId="3264031347" sldId="2076137076"/>
        </pc:sldMkLst>
      </pc:sldChg>
      <pc:sldChg chg="addSp modSp add del mod modNotesTx">
        <pc:chgData name="Greta Ambrutytė" userId="e14ec0d4-412b-4822-91ac-bba6a2f24218" providerId="ADAL" clId="{B30D9211-1A25-404D-83AB-632DE5EE318D}" dt="2026-02-18T14:00:21.611" v="3002" actId="47"/>
        <pc:sldMkLst>
          <pc:docMk/>
          <pc:sldMk cId="3889930834" sldId="2076137076"/>
        </pc:sldMkLst>
      </pc:sldChg>
      <pc:sldChg chg="addSp delSp modSp add del mod setBg modNotesTx">
        <pc:chgData name="Greta Ambrutytė" userId="e14ec0d4-412b-4822-91ac-bba6a2f24218" providerId="ADAL" clId="{B30D9211-1A25-404D-83AB-632DE5EE318D}" dt="2026-02-18T14:00:19.573" v="3001" actId="47"/>
        <pc:sldMkLst>
          <pc:docMk/>
          <pc:sldMk cId="4080492945" sldId="2076137077"/>
        </pc:sldMkLst>
      </pc:sldChg>
      <pc:sldChg chg="addSp delSp modSp add del mod setBg modNotesTx">
        <pc:chgData name="Greta Ambrutytė" userId="e14ec0d4-412b-4822-91ac-bba6a2f24218" providerId="ADAL" clId="{B30D9211-1A25-404D-83AB-632DE5EE318D}" dt="2026-02-18T14:29:02.024" v="3222" actId="47"/>
        <pc:sldMkLst>
          <pc:docMk/>
          <pc:sldMk cId="1202367693" sldId="2076137078"/>
        </pc:sldMkLst>
      </pc:sldChg>
      <pc:sldChg chg="modSp add del mod">
        <pc:chgData name="Greta Ambrutytė" userId="e14ec0d4-412b-4822-91ac-bba6a2f24218" providerId="ADAL" clId="{B30D9211-1A25-404D-83AB-632DE5EE318D}" dt="2026-02-18T12:35:46.736" v="2459" actId="47"/>
        <pc:sldMkLst>
          <pc:docMk/>
          <pc:sldMk cId="2508760951" sldId="2076137078"/>
        </pc:sldMkLst>
      </pc:sldChg>
      <pc:sldChg chg="addSp delSp modSp new del mod setBg">
        <pc:chgData name="Greta Ambrutytė" userId="e14ec0d4-412b-4822-91ac-bba6a2f24218" providerId="ADAL" clId="{B30D9211-1A25-404D-83AB-632DE5EE318D}" dt="2026-02-18T14:29:14.542" v="3227" actId="47"/>
        <pc:sldMkLst>
          <pc:docMk/>
          <pc:sldMk cId="1779872882" sldId="2076137079"/>
        </pc:sldMkLst>
      </pc:sldChg>
      <pc:sldChg chg="addSp delSp modSp add del mod setBg">
        <pc:chgData name="Greta Ambrutytė" userId="e14ec0d4-412b-4822-91ac-bba6a2f24218" providerId="ADAL" clId="{B30D9211-1A25-404D-83AB-632DE5EE318D}" dt="2026-02-18T14:29:15.433" v="3228" actId="47"/>
        <pc:sldMkLst>
          <pc:docMk/>
          <pc:sldMk cId="134719717" sldId="2076137080"/>
        </pc:sldMkLst>
      </pc:sldChg>
      <pc:sldChg chg="addSp delSp modSp add del mod setBg">
        <pc:chgData name="Greta Ambrutytė" userId="e14ec0d4-412b-4822-91ac-bba6a2f24218" providerId="ADAL" clId="{B30D9211-1A25-404D-83AB-632DE5EE318D}" dt="2026-02-18T14:29:16.492" v="3229" actId="47"/>
        <pc:sldMkLst>
          <pc:docMk/>
          <pc:sldMk cId="3986599477" sldId="2076137081"/>
        </pc:sldMkLst>
      </pc:sldChg>
      <pc:sldChg chg="addSp delSp modSp add del mod setBg modNotesTx">
        <pc:chgData name="Greta Ambrutytė" userId="e14ec0d4-412b-4822-91ac-bba6a2f24218" providerId="ADAL" clId="{B30D9211-1A25-404D-83AB-632DE5EE318D}" dt="2026-02-18T14:29:24.890" v="3232" actId="47"/>
        <pc:sldMkLst>
          <pc:docMk/>
          <pc:sldMk cId="2357127548" sldId="2076137082"/>
        </pc:sldMkLst>
      </pc:sldChg>
      <pc:sldChg chg="addSp delSp modSp add del mod setBg">
        <pc:chgData name="Greta Ambrutytė" userId="e14ec0d4-412b-4822-91ac-bba6a2f24218" providerId="ADAL" clId="{B30D9211-1A25-404D-83AB-632DE5EE318D}" dt="2026-02-18T13:15:54.382" v="2706" actId="47"/>
        <pc:sldMkLst>
          <pc:docMk/>
          <pc:sldMk cId="882460565" sldId="2076137083"/>
        </pc:sldMkLst>
      </pc:sldChg>
      <pc:sldChg chg="add del modNotesTx">
        <pc:chgData name="Greta Ambrutytė" userId="e14ec0d4-412b-4822-91ac-bba6a2f24218" providerId="ADAL" clId="{B30D9211-1A25-404D-83AB-632DE5EE318D}" dt="2026-02-18T14:29:10.745" v="3226" actId="47"/>
        <pc:sldMkLst>
          <pc:docMk/>
          <pc:sldMk cId="2489328552" sldId="2076137083"/>
        </pc:sldMkLst>
      </pc:sldChg>
      <pc:sldChg chg="add del">
        <pc:chgData name="Greta Ambrutytė" userId="e14ec0d4-412b-4822-91ac-bba6a2f24218" providerId="ADAL" clId="{B30D9211-1A25-404D-83AB-632DE5EE318D}" dt="2026-02-18T13:45:21.331" v="2913" actId="47"/>
        <pc:sldMkLst>
          <pc:docMk/>
          <pc:sldMk cId="360492670" sldId="2076137084"/>
        </pc:sldMkLst>
      </pc:sldChg>
      <pc:sldChg chg="modSp add del mod">
        <pc:chgData name="Greta Ambrutytė" userId="e14ec0d4-412b-4822-91ac-bba6a2f24218" providerId="ADAL" clId="{B30D9211-1A25-404D-83AB-632DE5EE318D}" dt="2026-02-18T13:46:51.524" v="2929" actId="47"/>
        <pc:sldMkLst>
          <pc:docMk/>
          <pc:sldMk cId="681375329" sldId="2076137084"/>
        </pc:sldMkLst>
      </pc:sldChg>
      <pc:sldChg chg="delSp modSp add del mod">
        <pc:chgData name="Greta Ambrutytė" userId="e14ec0d4-412b-4822-91ac-bba6a2f24218" providerId="ADAL" clId="{B30D9211-1A25-404D-83AB-632DE5EE318D}" dt="2026-02-18T13:50:25.769" v="2984" actId="47"/>
        <pc:sldMkLst>
          <pc:docMk/>
          <pc:sldMk cId="1252980691" sldId="2076137084"/>
        </pc:sldMkLst>
      </pc:sldChg>
      <pc:sldChg chg="modSp add del mod">
        <pc:chgData name="Greta Ambrutytė" userId="e14ec0d4-412b-4822-91ac-bba6a2f24218" providerId="ADAL" clId="{B30D9211-1A25-404D-83AB-632DE5EE318D}" dt="2026-02-18T13:49:42.790" v="2975" actId="2890"/>
        <pc:sldMkLst>
          <pc:docMk/>
          <pc:sldMk cId="2731394853" sldId="2076137085"/>
        </pc:sldMkLst>
      </pc:sldChg>
      <pc:sldChg chg="modSp add del mod">
        <pc:chgData name="Greta Ambrutytė" userId="e14ec0d4-412b-4822-91ac-bba6a2f24218" providerId="ADAL" clId="{B30D9211-1A25-404D-83AB-632DE5EE318D}" dt="2026-02-18T14:29:03.353" v="3223" actId="47"/>
        <pc:sldMkLst>
          <pc:docMk/>
          <pc:sldMk cId="2966409730" sldId="2076137085"/>
        </pc:sldMkLst>
      </pc:sldChg>
      <pc:sldChg chg="modSp add del mod">
        <pc:chgData name="Greta Ambrutytė" userId="e14ec0d4-412b-4822-91ac-bba6a2f24218" providerId="ADAL" clId="{B30D9211-1A25-404D-83AB-632DE5EE318D}" dt="2026-02-18T13:46:52.274" v="2930" actId="47"/>
        <pc:sldMkLst>
          <pc:docMk/>
          <pc:sldMk cId="3128912574" sldId="2076137085"/>
        </pc:sldMkLst>
      </pc:sldChg>
      <pc:sldChg chg="modSp add del mod">
        <pc:chgData name="Greta Ambrutytė" userId="e14ec0d4-412b-4822-91ac-bba6a2f24218" providerId="ADAL" clId="{B30D9211-1A25-404D-83AB-632DE5EE318D}" dt="2026-02-18T14:29:04.652" v="3224" actId="47"/>
        <pc:sldMkLst>
          <pc:docMk/>
          <pc:sldMk cId="353706501" sldId="2076137086"/>
        </pc:sldMkLst>
      </pc:sldChg>
      <pc:sldChg chg="modSp add del mod">
        <pc:chgData name="Greta Ambrutytė" userId="e14ec0d4-412b-4822-91ac-bba6a2f24218" providerId="ADAL" clId="{B30D9211-1A25-404D-83AB-632DE5EE318D}" dt="2026-02-18T13:46:53.062" v="2931" actId="47"/>
        <pc:sldMkLst>
          <pc:docMk/>
          <pc:sldMk cId="847311187" sldId="2076137086"/>
        </pc:sldMkLst>
      </pc:sldChg>
      <pc:sldChg chg="modSp add del mod">
        <pc:chgData name="Greta Ambrutytė" userId="e14ec0d4-412b-4822-91ac-bba6a2f24218" providerId="ADAL" clId="{B30D9211-1A25-404D-83AB-632DE5EE318D}" dt="2026-02-18T13:49:40.770" v="2972" actId="2890"/>
        <pc:sldMkLst>
          <pc:docMk/>
          <pc:sldMk cId="4196993464" sldId="2076137086"/>
        </pc:sldMkLst>
      </pc:sldChg>
      <pc:sldChg chg="modSp add del mod">
        <pc:chgData name="Greta Ambrutytė" userId="e14ec0d4-412b-4822-91ac-bba6a2f24218" providerId="ADAL" clId="{B30D9211-1A25-404D-83AB-632DE5EE318D}" dt="2026-02-18T13:46:53.923" v="2932" actId="47"/>
        <pc:sldMkLst>
          <pc:docMk/>
          <pc:sldMk cId="2780383894" sldId="2076137087"/>
        </pc:sldMkLst>
      </pc:sldChg>
      <pc:sldChg chg="modSp add del mod">
        <pc:chgData name="Greta Ambrutytė" userId="e14ec0d4-412b-4822-91ac-bba6a2f24218" providerId="ADAL" clId="{B30D9211-1A25-404D-83AB-632DE5EE318D}" dt="2026-02-18T13:49:38.048" v="2969" actId="2890"/>
        <pc:sldMkLst>
          <pc:docMk/>
          <pc:sldMk cId="3795169038" sldId="2076137087"/>
        </pc:sldMkLst>
      </pc:sldChg>
      <pc:sldChg chg="delSp modSp add del mod">
        <pc:chgData name="Greta Ambrutytė" userId="e14ec0d4-412b-4822-91ac-bba6a2f24218" providerId="ADAL" clId="{B30D9211-1A25-404D-83AB-632DE5EE318D}" dt="2026-02-18T14:29:06.906" v="3225" actId="47"/>
        <pc:sldMkLst>
          <pc:docMk/>
          <pc:sldMk cId="4247297627" sldId="2076137087"/>
        </pc:sldMkLst>
      </pc:sldChg>
      <pc:sldChg chg="modSp add del mod modNotesTx">
        <pc:chgData name="Greta Ambrutytė" userId="e14ec0d4-412b-4822-91ac-bba6a2f24218" providerId="ADAL" clId="{B30D9211-1A25-404D-83AB-632DE5EE318D}" dt="2026-02-18T14:44:53.222" v="3293" actId="47"/>
        <pc:sldMkLst>
          <pc:docMk/>
          <pc:sldMk cId="3271305172" sldId="2076137088"/>
        </pc:sldMkLst>
      </pc:sldChg>
      <pc:sldChg chg="addSp delSp modSp add del mod modTransition modNotesTx">
        <pc:chgData name="Greta Ambrutytė" userId="e14ec0d4-412b-4822-91ac-bba6a2f24218" providerId="ADAL" clId="{B30D9211-1A25-404D-83AB-632DE5EE318D}" dt="2026-02-18T14:44:27.216" v="3290" actId="47"/>
        <pc:sldMkLst>
          <pc:docMk/>
          <pc:sldMk cId="2996705656" sldId="2076137089"/>
        </pc:sldMkLst>
      </pc:sldChg>
      <pc:sldChg chg="addSp modSp add del mod">
        <pc:chgData name="Greta Ambrutytė" userId="e14ec0d4-412b-4822-91ac-bba6a2f24218" providerId="ADAL" clId="{B30D9211-1A25-404D-83AB-632DE5EE318D}" dt="2026-02-18T14:24:58.217" v="3180" actId="47"/>
        <pc:sldMkLst>
          <pc:docMk/>
          <pc:sldMk cId="683001007" sldId="2076137090"/>
        </pc:sldMkLst>
      </pc:sldChg>
      <pc:sldChg chg="addSp modSp add mod modAnim modNotesTx">
        <pc:chgData name="Greta Ambrutytė" userId="e14ec0d4-412b-4822-91ac-bba6a2f24218" providerId="ADAL" clId="{B30D9211-1A25-404D-83AB-632DE5EE318D}" dt="2026-03-03T07:48:43.387" v="9442"/>
        <pc:sldMkLst>
          <pc:docMk/>
          <pc:sldMk cId="1091207531" sldId="2076137090"/>
        </pc:sldMkLst>
        <pc:spChg chg="add mod">
          <ac:chgData name="Greta Ambrutytė" userId="e14ec0d4-412b-4822-91ac-bba6a2f24218" providerId="ADAL" clId="{B30D9211-1A25-404D-83AB-632DE5EE318D}" dt="2026-02-18T14:37:31.964" v="3255" actId="20577"/>
          <ac:spMkLst>
            <pc:docMk/>
            <pc:sldMk cId="1091207531" sldId="2076137090"/>
            <ac:spMk id="2" creationId="{10590880-F2AD-0C24-0671-0D6D51CA5F68}"/>
          </ac:spMkLst>
        </pc:spChg>
        <pc:spChg chg="mod">
          <ac:chgData name="Greta Ambrutytė" userId="e14ec0d4-412b-4822-91ac-bba6a2f24218" providerId="ADAL" clId="{B30D9211-1A25-404D-83AB-632DE5EE318D}" dt="2026-02-18T14:39:49.707" v="3261" actId="1076"/>
          <ac:spMkLst>
            <pc:docMk/>
            <pc:sldMk cId="1091207531" sldId="2076137090"/>
            <ac:spMk id="20" creationId="{17935B19-DCDD-1091-C333-1A1C7E32762B}"/>
          </ac:spMkLst>
        </pc:spChg>
        <pc:picChg chg="mod">
          <ac:chgData name="Greta Ambrutytė" userId="e14ec0d4-412b-4822-91ac-bba6a2f24218" providerId="ADAL" clId="{B30D9211-1A25-404D-83AB-632DE5EE318D}" dt="2026-02-18T14:38:39.558" v="3259" actId="207"/>
          <ac:picMkLst>
            <pc:docMk/>
            <pc:sldMk cId="1091207531" sldId="2076137090"/>
            <ac:picMk id="26" creationId="{8C5F24E8-FF48-1780-5B6C-8B4BF2E32415}"/>
          </ac:picMkLst>
        </pc:picChg>
        <pc:picChg chg="mod">
          <ac:chgData name="Greta Ambrutytė" userId="e14ec0d4-412b-4822-91ac-bba6a2f24218" providerId="ADAL" clId="{B30D9211-1A25-404D-83AB-632DE5EE318D}" dt="2026-02-18T14:38:39.558" v="3259" actId="207"/>
          <ac:picMkLst>
            <pc:docMk/>
            <pc:sldMk cId="1091207531" sldId="2076137090"/>
            <ac:picMk id="27" creationId="{D5CFEE2B-038D-C096-E055-D522885B8542}"/>
          </ac:picMkLst>
        </pc:picChg>
        <pc:picChg chg="mod">
          <ac:chgData name="Greta Ambrutytė" userId="e14ec0d4-412b-4822-91ac-bba6a2f24218" providerId="ADAL" clId="{B30D9211-1A25-404D-83AB-632DE5EE318D}" dt="2026-02-18T14:25:55.699" v="3190" actId="208"/>
          <ac:picMkLst>
            <pc:docMk/>
            <pc:sldMk cId="1091207531" sldId="2076137090"/>
            <ac:picMk id="30" creationId="{2F68B5CD-2F09-9A51-EDB6-5062C46B44EA}"/>
          </ac:picMkLst>
        </pc:picChg>
      </pc:sldChg>
      <pc:sldChg chg="addSp modSp add del mod">
        <pc:chgData name="Greta Ambrutytė" userId="e14ec0d4-412b-4822-91ac-bba6a2f24218" providerId="ADAL" clId="{B30D9211-1A25-404D-83AB-632DE5EE318D}" dt="2026-02-18T14:24:58.882" v="3181" actId="47"/>
        <pc:sldMkLst>
          <pc:docMk/>
          <pc:sldMk cId="3305683140" sldId="2076137091"/>
        </pc:sldMkLst>
      </pc:sldChg>
      <pc:sldChg chg="addSp modSp add mod modNotesTx">
        <pc:chgData name="Greta Ambrutytė" userId="e14ec0d4-412b-4822-91ac-bba6a2f24218" providerId="ADAL" clId="{B30D9211-1A25-404D-83AB-632DE5EE318D}" dt="2026-03-03T07:49:00.692" v="9447" actId="20577"/>
        <pc:sldMkLst>
          <pc:docMk/>
          <pc:sldMk cId="4100246416" sldId="2076137091"/>
        </pc:sldMkLst>
        <pc:spChg chg="mod">
          <ac:chgData name="Greta Ambrutytė" userId="e14ec0d4-412b-4822-91ac-bba6a2f24218" providerId="ADAL" clId="{B30D9211-1A25-404D-83AB-632DE5EE318D}" dt="2026-02-18T14:37:39.386" v="3256"/>
          <ac:spMkLst>
            <pc:docMk/>
            <pc:sldMk cId="4100246416" sldId="2076137091"/>
            <ac:spMk id="2" creationId="{C8765F98-24E0-1F5B-F268-84821768C1EF}"/>
          </ac:spMkLst>
        </pc:spChg>
        <pc:spChg chg="add mod">
          <ac:chgData name="Greta Ambrutytė" userId="e14ec0d4-412b-4822-91ac-bba6a2f24218" providerId="ADAL" clId="{B30D9211-1A25-404D-83AB-632DE5EE318D}" dt="2026-02-19T07:03:59.120" v="3359" actId="1076"/>
          <ac:spMkLst>
            <pc:docMk/>
            <pc:sldMk cId="4100246416" sldId="2076137091"/>
            <ac:spMk id="3" creationId="{394CDFC9-1584-6BA7-5A71-949634271A3F}"/>
          </ac:spMkLst>
        </pc:spChg>
        <pc:spChg chg="mod">
          <ac:chgData name="Greta Ambrutytė" userId="e14ec0d4-412b-4822-91ac-bba6a2f24218" providerId="ADAL" clId="{B30D9211-1A25-404D-83AB-632DE5EE318D}" dt="2026-02-18T14:40:13.649" v="3262" actId="1076"/>
          <ac:spMkLst>
            <pc:docMk/>
            <pc:sldMk cId="4100246416" sldId="2076137091"/>
            <ac:spMk id="20" creationId="{25D92D9C-5CC6-6813-F13B-936538FC686E}"/>
          </ac:spMkLst>
        </pc:spChg>
        <pc:picChg chg="mod">
          <ac:chgData name="Greta Ambrutytė" userId="e14ec0d4-412b-4822-91ac-bba6a2f24218" providerId="ADAL" clId="{B30D9211-1A25-404D-83AB-632DE5EE318D}" dt="2026-02-18T14:26:26.581" v="3197" actId="208"/>
          <ac:picMkLst>
            <pc:docMk/>
            <pc:sldMk cId="4100246416" sldId="2076137091"/>
            <ac:picMk id="23" creationId="{72C2CB60-7738-C26F-3ACA-D2F565140141}"/>
          </ac:picMkLst>
        </pc:picChg>
        <pc:picChg chg="mod">
          <ac:chgData name="Greta Ambrutytė" userId="e14ec0d4-412b-4822-91ac-bba6a2f24218" providerId="ADAL" clId="{B30D9211-1A25-404D-83AB-632DE5EE318D}" dt="2026-02-18T14:38:43.644" v="3260" actId="207"/>
          <ac:picMkLst>
            <pc:docMk/>
            <pc:sldMk cId="4100246416" sldId="2076137091"/>
            <ac:picMk id="27" creationId="{BE4DE2CE-C524-254B-FA23-C0DB5EB4FDCC}"/>
          </ac:picMkLst>
        </pc:picChg>
      </pc:sldChg>
      <pc:sldChg chg="addSp modSp add del mod">
        <pc:chgData name="Greta Ambrutytė" userId="e14ec0d4-412b-4822-91ac-bba6a2f24218" providerId="ADAL" clId="{B30D9211-1A25-404D-83AB-632DE5EE318D}" dt="2026-02-18T14:24:59.644" v="3182" actId="47"/>
        <pc:sldMkLst>
          <pc:docMk/>
          <pc:sldMk cId="2984808277" sldId="2076137092"/>
        </pc:sldMkLst>
      </pc:sldChg>
      <pc:sldChg chg="addSp modSp add mod modNotesTx">
        <pc:chgData name="Greta Ambrutytė" userId="e14ec0d4-412b-4822-91ac-bba6a2f24218" providerId="ADAL" clId="{B30D9211-1A25-404D-83AB-632DE5EE318D}" dt="2026-03-03T08:01:41.775" v="9450"/>
        <pc:sldMkLst>
          <pc:docMk/>
          <pc:sldMk cId="3413237278" sldId="2076137092"/>
        </pc:sldMkLst>
        <pc:spChg chg="mod">
          <ac:chgData name="Greta Ambrutytė" userId="e14ec0d4-412b-4822-91ac-bba6a2f24218" providerId="ADAL" clId="{B30D9211-1A25-404D-83AB-632DE5EE318D}" dt="2026-02-18T14:37:43.611" v="3257"/>
          <ac:spMkLst>
            <pc:docMk/>
            <pc:sldMk cId="3413237278" sldId="2076137092"/>
            <ac:spMk id="2" creationId="{11C4939A-05F4-35DB-92ED-8DFAACE8A8A0}"/>
          </ac:spMkLst>
        </pc:spChg>
        <pc:spChg chg="mod">
          <ac:chgData name="Greta Ambrutytė" userId="e14ec0d4-412b-4822-91ac-bba6a2f24218" providerId="ADAL" clId="{B30D9211-1A25-404D-83AB-632DE5EE318D}" dt="2026-02-19T07:04:15.997" v="3361" actId="1076"/>
          <ac:spMkLst>
            <pc:docMk/>
            <pc:sldMk cId="3413237278" sldId="2076137092"/>
            <ac:spMk id="3" creationId="{6D544F02-954B-C07C-E135-17DD99677BCC}"/>
          </ac:spMkLst>
        </pc:spChg>
        <pc:spChg chg="add mod">
          <ac:chgData name="Greta Ambrutytė" userId="e14ec0d4-412b-4822-91ac-bba6a2f24218" providerId="ADAL" clId="{B30D9211-1A25-404D-83AB-632DE5EE318D}" dt="2026-02-19T07:04:26.600" v="3362" actId="1076"/>
          <ac:spMkLst>
            <pc:docMk/>
            <pc:sldMk cId="3413237278" sldId="2076137092"/>
            <ac:spMk id="4" creationId="{D0DC1182-B0BA-A8DE-F0B9-E2D86917BC2E}"/>
          </ac:spMkLst>
        </pc:spChg>
        <pc:spChg chg="mod">
          <ac:chgData name="Greta Ambrutytė" userId="e14ec0d4-412b-4822-91ac-bba6a2f24218" providerId="ADAL" clId="{B30D9211-1A25-404D-83AB-632DE5EE318D}" dt="2026-02-18T14:26:33.586" v="3199" actId="1076"/>
          <ac:spMkLst>
            <pc:docMk/>
            <pc:sldMk cId="3413237278" sldId="2076137092"/>
            <ac:spMk id="20" creationId="{747690C9-190D-6EA6-3ACE-C4E633A42B1D}"/>
          </ac:spMkLst>
        </pc:spChg>
        <pc:picChg chg="mod">
          <ac:chgData name="Greta Ambrutytė" userId="e14ec0d4-412b-4822-91ac-bba6a2f24218" providerId="ADAL" clId="{B30D9211-1A25-404D-83AB-632DE5EE318D}" dt="2026-02-18T14:26:37.334" v="3201" actId="208"/>
          <ac:picMkLst>
            <pc:docMk/>
            <pc:sldMk cId="3413237278" sldId="2076137092"/>
            <ac:picMk id="26" creationId="{DC5035BB-194F-D41B-D823-5C7265C94CBB}"/>
          </ac:picMkLst>
        </pc:picChg>
      </pc:sldChg>
      <pc:sldChg chg="add modNotesTx">
        <pc:chgData name="Greta Ambrutytė" userId="e14ec0d4-412b-4822-91ac-bba6a2f24218" providerId="ADAL" clId="{B30D9211-1A25-404D-83AB-632DE5EE318D}" dt="2026-03-03T07:28:36.499" v="9369" actId="20577"/>
        <pc:sldMkLst>
          <pc:docMk/>
          <pc:sldMk cId="2963196495" sldId="2076137093"/>
        </pc:sldMkLst>
      </pc:sldChg>
      <pc:sldChg chg="addSp modSp add del mod">
        <pc:chgData name="Greta Ambrutytė" userId="e14ec0d4-412b-4822-91ac-bba6a2f24218" providerId="ADAL" clId="{B30D9211-1A25-404D-83AB-632DE5EE318D}" dt="2026-02-18T14:44:28.565" v="3291" actId="47"/>
        <pc:sldMkLst>
          <pc:docMk/>
          <pc:sldMk cId="955031124" sldId="2076137094"/>
        </pc:sldMkLst>
      </pc:sldChg>
      <pc:sldChg chg="addSp delSp modSp add del mod ord modNotesTx">
        <pc:chgData name="Greta Ambrutytė" userId="e14ec0d4-412b-4822-91ac-bba6a2f24218" providerId="ADAL" clId="{B30D9211-1A25-404D-83AB-632DE5EE318D}" dt="2026-02-20T14:30:28.152" v="9068" actId="47"/>
        <pc:sldMkLst>
          <pc:docMk/>
          <pc:sldMk cId="2684473964" sldId="2076137094"/>
        </pc:sldMkLst>
      </pc:sldChg>
      <pc:sldChg chg="addSp modSp add del mod">
        <pc:chgData name="Greta Ambrutytė" userId="e14ec0d4-412b-4822-91ac-bba6a2f24218" providerId="ADAL" clId="{B30D9211-1A25-404D-83AB-632DE5EE318D}" dt="2026-02-18T14:42:08.022" v="3276" actId="47"/>
        <pc:sldMkLst>
          <pc:docMk/>
          <pc:sldMk cId="3418206342" sldId="2076137094"/>
        </pc:sldMkLst>
      </pc:sldChg>
      <pc:sldChg chg="addSp delSp modSp add del mod">
        <pc:chgData name="Greta Ambrutytė" userId="e14ec0d4-412b-4822-91ac-bba6a2f24218" providerId="ADAL" clId="{B30D9211-1A25-404D-83AB-632DE5EE318D}" dt="2026-02-19T07:18:57.302" v="3474" actId="47"/>
        <pc:sldMkLst>
          <pc:docMk/>
          <pc:sldMk cId="3634975710" sldId="2076137094"/>
        </pc:sldMkLst>
      </pc:sldChg>
      <pc:sldChg chg="modSp add del mod modTransition">
        <pc:chgData name="Greta Ambrutytė" userId="e14ec0d4-412b-4822-91ac-bba6a2f24218" providerId="ADAL" clId="{B30D9211-1A25-404D-83AB-632DE5EE318D}" dt="2026-02-19T11:20:42.188" v="4188" actId="47"/>
        <pc:sldMkLst>
          <pc:docMk/>
          <pc:sldMk cId="2666982376" sldId="2076137095"/>
        </pc:sldMkLst>
      </pc:sldChg>
      <pc:sldChg chg="modSp add del mod">
        <pc:chgData name="Greta Ambrutytė" userId="e14ec0d4-412b-4822-91ac-bba6a2f24218" providerId="ADAL" clId="{B30D9211-1A25-404D-83AB-632DE5EE318D}" dt="2026-02-19T12:30:07.854" v="4265" actId="47"/>
        <pc:sldMkLst>
          <pc:docMk/>
          <pc:sldMk cId="3214147129" sldId="2076137095"/>
        </pc:sldMkLst>
      </pc:sldChg>
      <pc:sldChg chg="add del">
        <pc:chgData name="Greta Ambrutytė" userId="e14ec0d4-412b-4822-91ac-bba6a2f24218" providerId="ADAL" clId="{B30D9211-1A25-404D-83AB-632DE5EE318D}" dt="2026-02-18T14:44:29.361" v="3292" actId="47"/>
        <pc:sldMkLst>
          <pc:docMk/>
          <pc:sldMk cId="3780792534" sldId="2076137095"/>
        </pc:sldMkLst>
      </pc:sldChg>
      <pc:sldChg chg="modSp add del mod">
        <pc:chgData name="Greta Ambrutytė" userId="e14ec0d4-412b-4822-91ac-bba6a2f24218" providerId="ADAL" clId="{B30D9211-1A25-404D-83AB-632DE5EE318D}" dt="2026-02-19T11:20:43.675" v="4189" actId="47"/>
        <pc:sldMkLst>
          <pc:docMk/>
          <pc:sldMk cId="2343223543" sldId="2076137096"/>
        </pc:sldMkLst>
      </pc:sldChg>
      <pc:sldChg chg="addSp delSp modSp add mod ord modTransition modAnim modNotesTx">
        <pc:chgData name="Greta Ambrutytė" userId="e14ec0d4-412b-4822-91ac-bba6a2f24218" providerId="ADAL" clId="{B30D9211-1A25-404D-83AB-632DE5EE318D}" dt="2026-03-04T16:04:30.565" v="9508"/>
        <pc:sldMkLst>
          <pc:docMk/>
          <pc:sldMk cId="2648078108" sldId="2076137096"/>
        </pc:sldMkLst>
        <pc:spChg chg="mod">
          <ac:chgData name="Greta Ambrutytė" userId="e14ec0d4-412b-4822-91ac-bba6a2f24218" providerId="ADAL" clId="{B30D9211-1A25-404D-83AB-632DE5EE318D}" dt="2026-02-20T07:31:55.114" v="5460" actId="1076"/>
          <ac:spMkLst>
            <pc:docMk/>
            <pc:sldMk cId="2648078108" sldId="2076137096"/>
            <ac:spMk id="4" creationId="{75D83BA9-E1FC-2075-C64E-9242BE0F7A21}"/>
          </ac:spMkLst>
        </pc:spChg>
        <pc:spChg chg="add mod">
          <ac:chgData name="Greta Ambrutytė" userId="e14ec0d4-412b-4822-91ac-bba6a2f24218" providerId="ADAL" clId="{B30D9211-1A25-404D-83AB-632DE5EE318D}" dt="2026-02-20T07:31:55.114" v="5460" actId="1076"/>
          <ac:spMkLst>
            <pc:docMk/>
            <pc:sldMk cId="2648078108" sldId="2076137096"/>
            <ac:spMk id="8" creationId="{0D17B126-6AEE-E113-A596-5D8EB1483DC5}"/>
          </ac:spMkLst>
        </pc:spChg>
        <pc:spChg chg="mod">
          <ac:chgData name="Greta Ambrutytė" userId="e14ec0d4-412b-4822-91ac-bba6a2f24218" providerId="ADAL" clId="{B30D9211-1A25-404D-83AB-632DE5EE318D}" dt="2026-02-20T07:31:55.114" v="5460" actId="1076"/>
          <ac:spMkLst>
            <pc:docMk/>
            <pc:sldMk cId="2648078108" sldId="2076137096"/>
            <ac:spMk id="12" creationId="{C2B0FD5A-C40C-6B88-D8A5-551C8016B848}"/>
          </ac:spMkLst>
        </pc:spChg>
        <pc:spChg chg="mod">
          <ac:chgData name="Greta Ambrutytė" userId="e14ec0d4-412b-4822-91ac-bba6a2f24218" providerId="ADAL" clId="{B30D9211-1A25-404D-83AB-632DE5EE318D}" dt="2026-02-20T07:31:55.114" v="5460" actId="1076"/>
          <ac:spMkLst>
            <pc:docMk/>
            <pc:sldMk cId="2648078108" sldId="2076137096"/>
            <ac:spMk id="19" creationId="{BB9C058D-429C-04EF-A71D-84EE6060C8F1}"/>
          </ac:spMkLst>
        </pc:spChg>
      </pc:sldChg>
      <pc:sldChg chg="add del">
        <pc:chgData name="Greta Ambrutytė" userId="e14ec0d4-412b-4822-91ac-bba6a2f24218" providerId="ADAL" clId="{B30D9211-1A25-404D-83AB-632DE5EE318D}" dt="2026-02-19T12:30:01.074" v="4264" actId="47"/>
        <pc:sldMkLst>
          <pc:docMk/>
          <pc:sldMk cId="587430338" sldId="2076137097"/>
        </pc:sldMkLst>
      </pc:sldChg>
      <pc:sldChg chg="addSp delSp modSp add mod delAnim modAnim modNotesTx">
        <pc:chgData name="Greta Ambrutytė" userId="e14ec0d4-412b-4822-91ac-bba6a2f24218" providerId="ADAL" clId="{B30D9211-1A25-404D-83AB-632DE5EE318D}" dt="2026-03-03T14:10:38.984" v="9478"/>
        <pc:sldMkLst>
          <pc:docMk/>
          <pc:sldMk cId="1508175573" sldId="2076137097"/>
        </pc:sldMkLst>
        <pc:spChg chg="mod">
          <ac:chgData name="Greta Ambrutytė" userId="e14ec0d4-412b-4822-91ac-bba6a2f24218" providerId="ADAL" clId="{B30D9211-1A25-404D-83AB-632DE5EE318D}" dt="2026-02-19T15:06:44.912" v="4681" actId="20577"/>
          <ac:spMkLst>
            <pc:docMk/>
            <pc:sldMk cId="1508175573" sldId="2076137097"/>
            <ac:spMk id="3" creationId="{05F01233-A0F8-BD76-A98D-B02AA927891E}"/>
          </ac:spMkLst>
        </pc:spChg>
        <pc:spChg chg="mod">
          <ac:chgData name="Greta Ambrutytė" userId="e14ec0d4-412b-4822-91ac-bba6a2f24218" providerId="ADAL" clId="{B30D9211-1A25-404D-83AB-632DE5EE318D}" dt="2026-02-20T07:33:49.173" v="5477" actId="1076"/>
          <ac:spMkLst>
            <pc:docMk/>
            <pc:sldMk cId="1508175573" sldId="2076137097"/>
            <ac:spMk id="5" creationId="{4EC01476-4A61-089F-DE99-DB37A65AA125}"/>
          </ac:spMkLst>
        </pc:spChg>
        <pc:spChg chg="add mod">
          <ac:chgData name="Greta Ambrutytė" userId="e14ec0d4-412b-4822-91ac-bba6a2f24218" providerId="ADAL" clId="{B30D9211-1A25-404D-83AB-632DE5EE318D}" dt="2026-02-19T15:07:28.868" v="4699" actId="207"/>
          <ac:spMkLst>
            <pc:docMk/>
            <pc:sldMk cId="1508175573" sldId="2076137097"/>
            <ac:spMk id="7" creationId="{27D02FCC-CC9C-A290-684D-64644BC55E44}"/>
          </ac:spMkLst>
        </pc:spChg>
        <pc:spChg chg="add mod">
          <ac:chgData name="Greta Ambrutytė" userId="e14ec0d4-412b-4822-91ac-bba6a2f24218" providerId="ADAL" clId="{B30D9211-1A25-404D-83AB-632DE5EE318D}" dt="2026-02-20T07:33:49.173" v="5477" actId="1076"/>
          <ac:spMkLst>
            <pc:docMk/>
            <pc:sldMk cId="1508175573" sldId="2076137097"/>
            <ac:spMk id="13" creationId="{08B763A2-30BD-1DDB-EC01-41F820E8DB44}"/>
          </ac:spMkLst>
        </pc:spChg>
        <pc:spChg chg="add mod">
          <ac:chgData name="Greta Ambrutytė" userId="e14ec0d4-412b-4822-91ac-bba6a2f24218" providerId="ADAL" clId="{B30D9211-1A25-404D-83AB-632DE5EE318D}" dt="2026-03-03T14:01:57.336" v="9471" actId="20577"/>
          <ac:spMkLst>
            <pc:docMk/>
            <pc:sldMk cId="1508175573" sldId="2076137097"/>
            <ac:spMk id="21" creationId="{B69643FC-4504-298D-E246-7B29AC87D230}"/>
          </ac:spMkLst>
        </pc:spChg>
        <pc:spChg chg="add mod">
          <ac:chgData name="Greta Ambrutytė" userId="e14ec0d4-412b-4822-91ac-bba6a2f24218" providerId="ADAL" clId="{B30D9211-1A25-404D-83AB-632DE5EE318D}" dt="2026-03-03T14:02:01.450" v="9476"/>
          <ac:spMkLst>
            <pc:docMk/>
            <pc:sldMk cId="1508175573" sldId="2076137097"/>
            <ac:spMk id="23" creationId="{FF9B9C62-01CB-D722-82E9-439B127ACF63}"/>
          </ac:spMkLst>
        </pc:spChg>
      </pc:sldChg>
      <pc:sldChg chg="addSp delSp modSp add mod ord delAnim modNotesTx">
        <pc:chgData name="Greta Ambrutytė" userId="e14ec0d4-412b-4822-91ac-bba6a2f24218" providerId="ADAL" clId="{B30D9211-1A25-404D-83AB-632DE5EE318D}" dt="2026-03-03T14:31:34.135" v="9488"/>
        <pc:sldMkLst>
          <pc:docMk/>
          <pc:sldMk cId="2691771389" sldId="2076137098"/>
        </pc:sldMkLst>
        <pc:spChg chg="mod">
          <ac:chgData name="Greta Ambrutytė" userId="e14ec0d4-412b-4822-91ac-bba6a2f24218" providerId="ADAL" clId="{B30D9211-1A25-404D-83AB-632DE5EE318D}" dt="2026-02-20T11:37:47.331" v="7916" actId="255"/>
          <ac:spMkLst>
            <pc:docMk/>
            <pc:sldMk cId="2691771389" sldId="2076137098"/>
            <ac:spMk id="3" creationId="{63B6872D-1A66-B3D3-7439-1E95C73877CC}"/>
          </ac:spMkLst>
        </pc:spChg>
        <pc:spChg chg="add mod">
          <ac:chgData name="Greta Ambrutytė" userId="e14ec0d4-412b-4822-91ac-bba6a2f24218" providerId="ADAL" clId="{B30D9211-1A25-404D-83AB-632DE5EE318D}" dt="2026-02-20T11:19:39.740" v="7535" actId="1076"/>
          <ac:spMkLst>
            <pc:docMk/>
            <pc:sldMk cId="2691771389" sldId="2076137098"/>
            <ac:spMk id="13" creationId="{546F8BB2-5243-A4F4-121D-A799804E94C6}"/>
          </ac:spMkLst>
        </pc:spChg>
        <pc:spChg chg="mod">
          <ac:chgData name="Greta Ambrutytė" userId="e14ec0d4-412b-4822-91ac-bba6a2f24218" providerId="ADAL" clId="{B30D9211-1A25-404D-83AB-632DE5EE318D}" dt="2026-02-20T10:15:21.083" v="7312" actId="1076"/>
          <ac:spMkLst>
            <pc:docMk/>
            <pc:sldMk cId="2691771389" sldId="2076137098"/>
            <ac:spMk id="15" creationId="{A51B4731-EAEC-F96D-E27A-A7582614D4D8}"/>
          </ac:spMkLst>
        </pc:spChg>
        <pc:spChg chg="add mod">
          <ac:chgData name="Greta Ambrutytė" userId="e14ec0d4-412b-4822-91ac-bba6a2f24218" providerId="ADAL" clId="{B30D9211-1A25-404D-83AB-632DE5EE318D}" dt="2026-02-20T11:19:39.740" v="7535" actId="1076"/>
          <ac:spMkLst>
            <pc:docMk/>
            <pc:sldMk cId="2691771389" sldId="2076137098"/>
            <ac:spMk id="20" creationId="{33AEF767-23DE-1EC6-931E-10F172701246}"/>
          </ac:spMkLst>
        </pc:spChg>
        <pc:spChg chg="add mod">
          <ac:chgData name="Greta Ambrutytė" userId="e14ec0d4-412b-4822-91ac-bba6a2f24218" providerId="ADAL" clId="{B30D9211-1A25-404D-83AB-632DE5EE318D}" dt="2026-02-20T11:25:30.656" v="7590" actId="20577"/>
          <ac:spMkLst>
            <pc:docMk/>
            <pc:sldMk cId="2691771389" sldId="2076137098"/>
            <ac:spMk id="22" creationId="{5527E4DA-C167-E3D2-815E-64D18CEBDA3E}"/>
          </ac:spMkLst>
        </pc:spChg>
        <pc:spChg chg="add mod">
          <ac:chgData name="Greta Ambrutytė" userId="e14ec0d4-412b-4822-91ac-bba6a2f24218" providerId="ADAL" clId="{B30D9211-1A25-404D-83AB-632DE5EE318D}" dt="2026-02-20T11:25:40.427" v="7591" actId="948"/>
          <ac:spMkLst>
            <pc:docMk/>
            <pc:sldMk cId="2691771389" sldId="2076137098"/>
            <ac:spMk id="24" creationId="{7522EA72-B963-502F-040B-07CCA00AD9CA}"/>
          </ac:spMkLst>
        </pc:spChg>
        <pc:spChg chg="add mod ord">
          <ac:chgData name="Greta Ambrutytė" userId="e14ec0d4-412b-4822-91ac-bba6a2f24218" providerId="ADAL" clId="{B30D9211-1A25-404D-83AB-632DE5EE318D}" dt="2026-02-20T11:19:04.474" v="7514" actId="167"/>
          <ac:spMkLst>
            <pc:docMk/>
            <pc:sldMk cId="2691771389" sldId="2076137098"/>
            <ac:spMk id="25" creationId="{4B7E6B73-4F67-2B51-4528-A0015279F38F}"/>
          </ac:spMkLst>
        </pc:spChg>
      </pc:sldChg>
      <pc:sldChg chg="add del">
        <pc:chgData name="Greta Ambrutytė" userId="e14ec0d4-412b-4822-91ac-bba6a2f24218" providerId="ADAL" clId="{B30D9211-1A25-404D-83AB-632DE5EE318D}" dt="2026-02-19T12:30:11.478" v="4266" actId="47"/>
        <pc:sldMkLst>
          <pc:docMk/>
          <pc:sldMk cId="3800678480" sldId="2076137098"/>
        </pc:sldMkLst>
      </pc:sldChg>
      <pc:sldChg chg="addSp delSp modSp add del mod ord delAnim modNotesTx">
        <pc:chgData name="Greta Ambrutytė" userId="e14ec0d4-412b-4822-91ac-bba6a2f24218" providerId="ADAL" clId="{B30D9211-1A25-404D-83AB-632DE5EE318D}" dt="2026-02-20T11:36:51.149" v="7900" actId="47"/>
        <pc:sldMkLst>
          <pc:docMk/>
          <pc:sldMk cId="1999325327" sldId="2076137099"/>
        </pc:sldMkLst>
      </pc:sldChg>
      <pc:sldChg chg="addSp delSp modSp add mod modNotesTx">
        <pc:chgData name="Greta Ambrutytė" userId="e14ec0d4-412b-4822-91ac-bba6a2f24218" providerId="ADAL" clId="{B30D9211-1A25-404D-83AB-632DE5EE318D}" dt="2026-03-03T14:48:07.623" v="9493"/>
        <pc:sldMkLst>
          <pc:docMk/>
          <pc:sldMk cId="1588583541" sldId="2076137100"/>
        </pc:sldMkLst>
        <pc:spChg chg="mod">
          <ac:chgData name="Greta Ambrutytė" userId="e14ec0d4-412b-4822-91ac-bba6a2f24218" providerId="ADAL" clId="{B30D9211-1A25-404D-83AB-632DE5EE318D}" dt="2026-02-20T12:57:27.722" v="8554" actId="1076"/>
          <ac:spMkLst>
            <pc:docMk/>
            <pc:sldMk cId="1588583541" sldId="2076137100"/>
            <ac:spMk id="3" creationId="{FD1B06CC-E785-7F48-DDF9-E07C55DDD73F}"/>
          </ac:spMkLst>
        </pc:spChg>
        <pc:spChg chg="add mod">
          <ac:chgData name="Greta Ambrutytė" userId="e14ec0d4-412b-4822-91ac-bba6a2f24218" providerId="ADAL" clId="{B30D9211-1A25-404D-83AB-632DE5EE318D}" dt="2026-02-20T12:39:05.335" v="8362" actId="165"/>
          <ac:spMkLst>
            <pc:docMk/>
            <pc:sldMk cId="1588583541" sldId="2076137100"/>
            <ac:spMk id="4" creationId="{409B7C3F-643D-0884-6C2E-E4502F0855DA}"/>
          </ac:spMkLst>
        </pc:spChg>
        <pc:spChg chg="add mod">
          <ac:chgData name="Greta Ambrutytė" userId="e14ec0d4-412b-4822-91ac-bba6a2f24218" providerId="ADAL" clId="{B30D9211-1A25-404D-83AB-632DE5EE318D}" dt="2026-02-20T12:50:32.069" v="8510" actId="1076"/>
          <ac:spMkLst>
            <pc:docMk/>
            <pc:sldMk cId="1588583541" sldId="2076137100"/>
            <ac:spMk id="11" creationId="{1B517940-67F2-5235-59D7-5F9D5A37E2C1}"/>
          </ac:spMkLst>
        </pc:spChg>
        <pc:spChg chg="add mod">
          <ac:chgData name="Greta Ambrutytė" userId="e14ec0d4-412b-4822-91ac-bba6a2f24218" providerId="ADAL" clId="{B30D9211-1A25-404D-83AB-632DE5EE318D}" dt="2026-02-20T12:42:14.569" v="8422" actId="165"/>
          <ac:spMkLst>
            <pc:docMk/>
            <pc:sldMk cId="1588583541" sldId="2076137100"/>
            <ac:spMk id="18" creationId="{0AB33C28-7606-E837-8490-AF19BA041AC1}"/>
          </ac:spMkLst>
        </pc:spChg>
        <pc:spChg chg="add mod">
          <ac:chgData name="Greta Ambrutytė" userId="e14ec0d4-412b-4822-91ac-bba6a2f24218" providerId="ADAL" clId="{B30D9211-1A25-404D-83AB-632DE5EE318D}" dt="2026-02-20T12:50:37.972" v="8512" actId="1076"/>
          <ac:spMkLst>
            <pc:docMk/>
            <pc:sldMk cId="1588583541" sldId="2076137100"/>
            <ac:spMk id="20" creationId="{BE169518-E971-C773-02EF-222B2EE48417}"/>
          </ac:spMkLst>
        </pc:spChg>
        <pc:spChg chg="add mod">
          <ac:chgData name="Greta Ambrutytė" userId="e14ec0d4-412b-4822-91ac-bba6a2f24218" providerId="ADAL" clId="{B30D9211-1A25-404D-83AB-632DE5EE318D}" dt="2026-02-20T12:43:09.362" v="8431" actId="165"/>
          <ac:spMkLst>
            <pc:docMk/>
            <pc:sldMk cId="1588583541" sldId="2076137100"/>
            <ac:spMk id="33" creationId="{7B1D2C44-2596-EADE-16E9-428C505CCF5D}"/>
          </ac:spMkLst>
        </pc:spChg>
        <pc:spChg chg="add mod">
          <ac:chgData name="Greta Ambrutytė" userId="e14ec0d4-412b-4822-91ac-bba6a2f24218" providerId="ADAL" clId="{B30D9211-1A25-404D-83AB-632DE5EE318D}" dt="2026-02-20T12:50:45.722" v="8514" actId="1076"/>
          <ac:spMkLst>
            <pc:docMk/>
            <pc:sldMk cId="1588583541" sldId="2076137100"/>
            <ac:spMk id="35" creationId="{D29D29A9-BABB-148A-4474-21007BF44F2D}"/>
          </ac:spMkLst>
        </pc:spChg>
        <pc:spChg chg="add mod topLvl">
          <ac:chgData name="Greta Ambrutytė" userId="e14ec0d4-412b-4822-91ac-bba6a2f24218" providerId="ADAL" clId="{B30D9211-1A25-404D-83AB-632DE5EE318D}" dt="2026-02-20T12:51:34.334" v="8521" actId="1076"/>
          <ac:spMkLst>
            <pc:docMk/>
            <pc:sldMk cId="1588583541" sldId="2076137100"/>
            <ac:spMk id="39" creationId="{57903F02-C5A9-4E3A-C06F-ADB2F000F811}"/>
          </ac:spMkLst>
        </pc:spChg>
        <pc:spChg chg="add del mod ord topLvl">
          <ac:chgData name="Greta Ambrutytė" userId="e14ec0d4-412b-4822-91ac-bba6a2f24218" providerId="ADAL" clId="{B30D9211-1A25-404D-83AB-632DE5EE318D}" dt="2026-02-20T12:51:44.602" v="8523" actId="14100"/>
          <ac:spMkLst>
            <pc:docMk/>
            <pc:sldMk cId="1588583541" sldId="2076137100"/>
            <ac:spMk id="40" creationId="{E36A9727-21B0-6EC7-8E48-2E3040906CAA}"/>
          </ac:spMkLst>
        </pc:spChg>
        <pc:spChg chg="add mod topLvl">
          <ac:chgData name="Greta Ambrutytė" userId="e14ec0d4-412b-4822-91ac-bba6a2f24218" providerId="ADAL" clId="{B30D9211-1A25-404D-83AB-632DE5EE318D}" dt="2026-02-20T12:50:53.037" v="8515" actId="1076"/>
          <ac:spMkLst>
            <pc:docMk/>
            <pc:sldMk cId="1588583541" sldId="2076137100"/>
            <ac:spMk id="41" creationId="{5F49082F-DB65-C9C7-2817-E571BB0D1AE1}"/>
          </ac:spMkLst>
        </pc:spChg>
        <pc:grpChg chg="add mod topLvl">
          <ac:chgData name="Greta Ambrutytė" userId="e14ec0d4-412b-4822-91ac-bba6a2f24218" providerId="ADAL" clId="{B30D9211-1A25-404D-83AB-632DE5EE318D}" dt="2026-02-20T12:39:26.955" v="8366" actId="164"/>
          <ac:grpSpMkLst>
            <pc:docMk/>
            <pc:sldMk cId="1588583541" sldId="2076137100"/>
            <ac:grpSpMk id="43" creationId="{8594799F-0AAE-E28B-B076-7C2C521D1713}"/>
          </ac:grpSpMkLst>
        </pc:grpChg>
        <pc:grpChg chg="add mod topLvl">
          <ac:chgData name="Greta Ambrutytė" userId="e14ec0d4-412b-4822-91ac-bba6a2f24218" providerId="ADAL" clId="{B30D9211-1A25-404D-83AB-632DE5EE318D}" dt="2026-02-20T12:42:41.424" v="8426" actId="164"/>
          <ac:grpSpMkLst>
            <pc:docMk/>
            <pc:sldMk cId="1588583541" sldId="2076137100"/>
            <ac:grpSpMk id="46" creationId="{D052C59B-463A-9EE5-5531-AB27B89F1630}"/>
          </ac:grpSpMkLst>
        </pc:grpChg>
        <pc:grpChg chg="add mod topLvl">
          <ac:chgData name="Greta Ambrutytė" userId="e14ec0d4-412b-4822-91ac-bba6a2f24218" providerId="ADAL" clId="{B30D9211-1A25-404D-83AB-632DE5EE318D}" dt="2026-02-20T12:43:20.928" v="8433" actId="164"/>
          <ac:grpSpMkLst>
            <pc:docMk/>
            <pc:sldMk cId="1588583541" sldId="2076137100"/>
            <ac:grpSpMk id="48" creationId="{1D81FD35-3F35-D1E6-473A-26B4C82918DD}"/>
          </ac:grpSpMkLst>
        </pc:grpChg>
        <pc:grpChg chg="add mod">
          <ac:chgData name="Greta Ambrutytė" userId="e14ec0d4-412b-4822-91ac-bba6a2f24218" providerId="ADAL" clId="{B30D9211-1A25-404D-83AB-632DE5EE318D}" dt="2026-02-20T12:51:00.697" v="8516" actId="1076"/>
          <ac:grpSpMkLst>
            <pc:docMk/>
            <pc:sldMk cId="1588583541" sldId="2076137100"/>
            <ac:grpSpMk id="53" creationId="{E2759265-13D4-10FA-25BF-57D66B60ADD0}"/>
          </ac:grpSpMkLst>
        </pc:grpChg>
        <pc:grpChg chg="add mod">
          <ac:chgData name="Greta Ambrutytė" userId="e14ec0d4-412b-4822-91ac-bba6a2f24218" providerId="ADAL" clId="{B30D9211-1A25-404D-83AB-632DE5EE318D}" dt="2026-02-20T12:51:06.460" v="8517" actId="1076"/>
          <ac:grpSpMkLst>
            <pc:docMk/>
            <pc:sldMk cId="1588583541" sldId="2076137100"/>
            <ac:grpSpMk id="58" creationId="{887B8F6C-1BB6-9534-FD80-7A0C089F45DD}"/>
          </ac:grpSpMkLst>
        </pc:grpChg>
        <pc:grpChg chg="add mod">
          <ac:chgData name="Greta Ambrutytė" userId="e14ec0d4-412b-4822-91ac-bba6a2f24218" providerId="ADAL" clId="{B30D9211-1A25-404D-83AB-632DE5EE318D}" dt="2026-02-20T12:51:26.789" v="8520" actId="1076"/>
          <ac:grpSpMkLst>
            <pc:docMk/>
            <pc:sldMk cId="1588583541" sldId="2076137100"/>
            <ac:grpSpMk id="59" creationId="{A9765FA6-5D24-9F5E-38BF-7C224B86057D}"/>
          </ac:grpSpMkLst>
        </pc:grpChg>
        <pc:picChg chg="add mod topLvl">
          <ac:chgData name="Greta Ambrutytė" userId="e14ec0d4-412b-4822-91ac-bba6a2f24218" providerId="ADAL" clId="{B30D9211-1A25-404D-83AB-632DE5EE318D}" dt="2026-02-20T12:39:26.955" v="8366" actId="164"/>
          <ac:picMkLst>
            <pc:docMk/>
            <pc:sldMk cId="1588583541" sldId="2076137100"/>
            <ac:picMk id="13" creationId="{1220BC38-C8D1-AD60-B363-E737BC1B4C5E}"/>
          </ac:picMkLst>
        </pc:picChg>
        <pc:picChg chg="add mod ord topLvl">
          <ac:chgData name="Greta Ambrutytė" userId="e14ec0d4-412b-4822-91ac-bba6a2f24218" providerId="ADAL" clId="{B30D9211-1A25-404D-83AB-632DE5EE318D}" dt="2026-02-20T12:51:51.847" v="8524" actId="1076"/>
          <ac:picMkLst>
            <pc:docMk/>
            <pc:sldMk cId="1588583541" sldId="2076137100"/>
            <ac:picMk id="28" creationId="{2A94B96E-8380-2758-8F2D-C29A9FF29E02}"/>
          </ac:picMkLst>
        </pc:picChg>
        <pc:picChg chg="add mod topLvl">
          <ac:chgData name="Greta Ambrutytė" userId="e14ec0d4-412b-4822-91ac-bba6a2f24218" providerId="ADAL" clId="{B30D9211-1A25-404D-83AB-632DE5EE318D}" dt="2026-02-20T12:42:41.424" v="8426" actId="164"/>
          <ac:picMkLst>
            <pc:docMk/>
            <pc:sldMk cId="1588583541" sldId="2076137100"/>
            <ac:picMk id="51" creationId="{EB6DDFC8-DBB8-6069-6AAA-35135B1EBCCC}"/>
          </ac:picMkLst>
        </pc:picChg>
        <pc:picChg chg="add mod">
          <ac:chgData name="Greta Ambrutytė" userId="e14ec0d4-412b-4822-91ac-bba6a2f24218" providerId="ADAL" clId="{B30D9211-1A25-404D-83AB-632DE5EE318D}" dt="2026-02-20T13:03:22.931" v="8573"/>
          <ac:picMkLst>
            <pc:docMk/>
            <pc:sldMk cId="1588583541" sldId="2076137100"/>
            <ac:picMk id="60" creationId="{EF30CC3E-3C4E-8210-3E79-CED192A893E6}"/>
          </ac:picMkLst>
        </pc:picChg>
      </pc:sldChg>
      <pc:sldChg chg="add del">
        <pc:chgData name="Greta Ambrutytė" userId="e14ec0d4-412b-4822-91ac-bba6a2f24218" providerId="ADAL" clId="{B30D9211-1A25-404D-83AB-632DE5EE318D}" dt="2026-02-20T12:56:15.694" v="8538" actId="47"/>
        <pc:sldMkLst>
          <pc:docMk/>
          <pc:sldMk cId="862931639" sldId="2076137101"/>
        </pc:sldMkLst>
      </pc:sldChg>
      <pc:sldChg chg="addSp delSp modSp add del mod">
        <pc:chgData name="Greta Ambrutytė" userId="e14ec0d4-412b-4822-91ac-bba6a2f24218" providerId="ADAL" clId="{B30D9211-1A25-404D-83AB-632DE5EE318D}" dt="2026-02-20T12:45:41.835" v="8459" actId="47"/>
        <pc:sldMkLst>
          <pc:docMk/>
          <pc:sldMk cId="1746905575" sldId="2076137102"/>
        </pc:sldMkLst>
      </pc:sldChg>
      <pc:sldChg chg="addSp delSp modSp add del mod">
        <pc:chgData name="Greta Ambrutytė" userId="e14ec0d4-412b-4822-91ac-bba6a2f24218" providerId="ADAL" clId="{B30D9211-1A25-404D-83AB-632DE5EE318D}" dt="2026-02-20T12:43:34.919" v="8437" actId="47"/>
        <pc:sldMkLst>
          <pc:docMk/>
          <pc:sldMk cId="772881100" sldId="2076137103"/>
        </pc:sldMkLst>
      </pc:sldChg>
      <pc:sldChg chg="modSp add del mod">
        <pc:chgData name="Greta Ambrutytė" userId="e14ec0d4-412b-4822-91ac-bba6a2f24218" providerId="ADAL" clId="{B30D9211-1A25-404D-83AB-632DE5EE318D}" dt="2026-02-20T12:44:57.137" v="8449" actId="47"/>
        <pc:sldMkLst>
          <pc:docMk/>
          <pc:sldMk cId="898331540" sldId="2076137103"/>
        </pc:sldMkLst>
      </pc:sldChg>
      <pc:sldChg chg="modSp add del mod">
        <pc:chgData name="Greta Ambrutytė" userId="e14ec0d4-412b-4822-91ac-bba6a2f24218" providerId="ADAL" clId="{B30D9211-1A25-404D-83AB-632DE5EE318D}" dt="2026-02-20T12:45:47.521" v="8461" actId="47"/>
        <pc:sldMkLst>
          <pc:docMk/>
          <pc:sldMk cId="2992478400" sldId="2076137103"/>
        </pc:sldMkLst>
      </pc:sldChg>
      <pc:sldChg chg="modSp add del mod modTransition">
        <pc:chgData name="Greta Ambrutytė" userId="e14ec0d4-412b-4822-91ac-bba6a2f24218" providerId="ADAL" clId="{B30D9211-1A25-404D-83AB-632DE5EE318D}" dt="2026-02-20T12:29:17.513" v="8272" actId="47"/>
        <pc:sldMkLst>
          <pc:docMk/>
          <pc:sldMk cId="3522124433" sldId="2076137103"/>
        </pc:sldMkLst>
      </pc:sldChg>
      <pc:sldChg chg="modSp add del mod">
        <pc:chgData name="Greta Ambrutytė" userId="e14ec0d4-412b-4822-91ac-bba6a2f24218" providerId="ADAL" clId="{B30D9211-1A25-404D-83AB-632DE5EE318D}" dt="2026-02-20T12:44:52.616" v="8448" actId="47"/>
        <pc:sldMkLst>
          <pc:docMk/>
          <pc:sldMk cId="21074882" sldId="2076137104"/>
        </pc:sldMkLst>
      </pc:sldChg>
      <pc:sldChg chg="modSp add del mod">
        <pc:chgData name="Greta Ambrutytė" userId="e14ec0d4-412b-4822-91ac-bba6a2f24218" providerId="ADAL" clId="{B30D9211-1A25-404D-83AB-632DE5EE318D}" dt="2026-02-20T12:56:00.057" v="8537" actId="47"/>
        <pc:sldMkLst>
          <pc:docMk/>
          <pc:sldMk cId="2344881820" sldId="2076137104"/>
        </pc:sldMkLst>
      </pc:sldChg>
      <pc:sldChg chg="modSp add del mod modTransition">
        <pc:chgData name="Greta Ambrutytė" userId="e14ec0d4-412b-4822-91ac-bba6a2f24218" providerId="ADAL" clId="{B30D9211-1A25-404D-83AB-632DE5EE318D}" dt="2026-02-20T12:29:16.012" v="8271" actId="47"/>
        <pc:sldMkLst>
          <pc:docMk/>
          <pc:sldMk cId="3829758911" sldId="2076137104"/>
        </pc:sldMkLst>
      </pc:sldChg>
      <pc:sldChg chg="addSp delSp modSp add del mod modTransition modNotesTx">
        <pc:chgData name="Greta Ambrutytė" userId="e14ec0d4-412b-4822-91ac-bba6a2f24218" providerId="ADAL" clId="{B30D9211-1A25-404D-83AB-632DE5EE318D}" dt="2026-03-03T15:11:20.987" v="9504" actId="47"/>
        <pc:sldMkLst>
          <pc:docMk/>
          <pc:sldMk cId="416736852" sldId="2076137105"/>
        </pc:sldMkLst>
      </pc:sldChg>
      <pc:sldChg chg="modSp add del mod modTransition">
        <pc:chgData name="Greta Ambrutytė" userId="e14ec0d4-412b-4822-91ac-bba6a2f24218" providerId="ADAL" clId="{B30D9211-1A25-404D-83AB-632DE5EE318D}" dt="2026-02-20T12:29:15.241" v="8270" actId="47"/>
        <pc:sldMkLst>
          <pc:docMk/>
          <pc:sldMk cId="1789794489" sldId="2076137105"/>
        </pc:sldMkLst>
      </pc:sldChg>
      <pc:sldChg chg="modSp add del mod">
        <pc:chgData name="Greta Ambrutytė" userId="e14ec0d4-412b-4822-91ac-bba6a2f24218" providerId="ADAL" clId="{B30D9211-1A25-404D-83AB-632DE5EE318D}" dt="2026-02-20T12:45:42.976" v="8460" actId="47"/>
        <pc:sldMkLst>
          <pc:docMk/>
          <pc:sldMk cId="2226199900" sldId="2076137105"/>
        </pc:sldMkLst>
      </pc:sldChg>
      <pc:sldChg chg="modSp add del mod modTransition">
        <pc:chgData name="Greta Ambrutytė" userId="e14ec0d4-412b-4822-91ac-bba6a2f24218" providerId="ADAL" clId="{B30D9211-1A25-404D-83AB-632DE5EE318D}" dt="2026-02-20T12:48:20.139" v="8491" actId="47"/>
        <pc:sldMkLst>
          <pc:docMk/>
          <pc:sldMk cId="2487610003" sldId="2076137105"/>
        </pc:sldMkLst>
      </pc:sldChg>
      <pc:sldChg chg="modSp add del mod modTransition">
        <pc:chgData name="Greta Ambrutytė" userId="e14ec0d4-412b-4822-91ac-bba6a2f24218" providerId="ADAL" clId="{B30D9211-1A25-404D-83AB-632DE5EE318D}" dt="2026-02-20T12:48:18.628" v="8490" actId="47"/>
        <pc:sldMkLst>
          <pc:docMk/>
          <pc:sldMk cId="300717938" sldId="2076137106"/>
        </pc:sldMkLst>
      </pc:sldChg>
      <pc:sldChg chg="modSp add del mod">
        <pc:chgData name="Greta Ambrutytė" userId="e14ec0d4-412b-4822-91ac-bba6a2f24218" providerId="ADAL" clId="{B30D9211-1A25-404D-83AB-632DE5EE318D}" dt="2026-02-20T12:52:37.816" v="8530" actId="47"/>
        <pc:sldMkLst>
          <pc:docMk/>
          <pc:sldMk cId="1399410164" sldId="2076137106"/>
        </pc:sldMkLst>
      </pc:sldChg>
      <pc:sldChg chg="addSp delSp modSp add del mod modTransition modNotesTx">
        <pc:chgData name="Greta Ambrutytė" userId="e14ec0d4-412b-4822-91ac-bba6a2f24218" providerId="ADAL" clId="{B30D9211-1A25-404D-83AB-632DE5EE318D}" dt="2026-03-03T15:11:22.206" v="9505" actId="47"/>
        <pc:sldMkLst>
          <pc:docMk/>
          <pc:sldMk cId="4246569337" sldId="2076137106"/>
        </pc:sldMkLst>
      </pc:sldChg>
      <pc:sldChg chg="addSp delSp modSp add mod modTransition modNotesTx">
        <pc:chgData name="Greta Ambrutytė" userId="e14ec0d4-412b-4822-91ac-bba6a2f24218" providerId="ADAL" clId="{B30D9211-1A25-404D-83AB-632DE5EE318D}" dt="2026-03-03T15:11:49.200" v="9507" actId="20577"/>
        <pc:sldMkLst>
          <pc:docMk/>
          <pc:sldMk cId="916056167" sldId="2076137107"/>
        </pc:sldMkLst>
        <pc:spChg chg="add mod">
          <ac:chgData name="Greta Ambrutytė" userId="e14ec0d4-412b-4822-91ac-bba6a2f24218" providerId="ADAL" clId="{B30D9211-1A25-404D-83AB-632DE5EE318D}" dt="2026-02-20T12:57:49.918" v="8564"/>
          <ac:spMkLst>
            <pc:docMk/>
            <pc:sldMk cId="916056167" sldId="2076137107"/>
            <ac:spMk id="2" creationId="{D34F6D72-08A5-C0D5-3368-609C9E4242F3}"/>
          </ac:spMkLst>
        </pc:spChg>
        <pc:spChg chg="add mod">
          <ac:chgData name="Greta Ambrutytė" userId="e14ec0d4-412b-4822-91ac-bba6a2f24218" providerId="ADAL" clId="{B30D9211-1A25-404D-83AB-632DE5EE318D}" dt="2026-02-20T12:57:49.918" v="8564"/>
          <ac:spMkLst>
            <pc:docMk/>
            <pc:sldMk cId="916056167" sldId="2076137107"/>
            <ac:spMk id="10" creationId="{25234659-B279-898A-E535-8FD00F67BA2A}"/>
          </ac:spMkLst>
        </pc:spChg>
        <pc:grpChg chg="mod">
          <ac:chgData name="Greta Ambrutytė" userId="e14ec0d4-412b-4822-91ac-bba6a2f24218" providerId="ADAL" clId="{B30D9211-1A25-404D-83AB-632DE5EE318D}" dt="2026-02-20T12:53:09.747" v="8534" actId="1076"/>
          <ac:grpSpMkLst>
            <pc:docMk/>
            <pc:sldMk cId="916056167" sldId="2076137107"/>
            <ac:grpSpMk id="59" creationId="{5428E4C8-632B-2FDC-867B-F1CD85D1AE70}"/>
          </ac:grpSpMkLst>
        </pc:grpChg>
        <pc:picChg chg="mod">
          <ac:chgData name="Greta Ambrutytė" userId="e14ec0d4-412b-4822-91ac-bba6a2f24218" providerId="ADAL" clId="{B30D9211-1A25-404D-83AB-632DE5EE318D}" dt="2026-02-20T13:03:04.956" v="8567" actId="14100"/>
          <ac:picMkLst>
            <pc:docMk/>
            <pc:sldMk cId="916056167" sldId="2076137107"/>
            <ac:picMk id="37" creationId="{39F46FA5-D784-466E-54F0-68D289A5DB14}"/>
          </ac:picMkLst>
        </pc:picChg>
      </pc:sldChg>
      <pc:sldChg chg="modSp add del mod modTransition">
        <pc:chgData name="Greta Ambrutytė" userId="e14ec0d4-412b-4822-91ac-bba6a2f24218" providerId="ADAL" clId="{B30D9211-1A25-404D-83AB-632DE5EE318D}" dt="2026-02-20T12:48:16.458" v="8489" actId="47"/>
        <pc:sldMkLst>
          <pc:docMk/>
          <pc:sldMk cId="931568023" sldId="2076137107"/>
        </pc:sldMkLst>
      </pc:sldChg>
      <pc:sldChg chg="addSp delSp modSp add del mod">
        <pc:chgData name="Greta Ambrutytė" userId="e14ec0d4-412b-4822-91ac-bba6a2f24218" providerId="ADAL" clId="{B30D9211-1A25-404D-83AB-632DE5EE318D}" dt="2026-02-20T14:05:49.603" v="8821" actId="47"/>
        <pc:sldMkLst>
          <pc:docMk/>
          <pc:sldMk cId="244446427" sldId="2076137108"/>
        </pc:sldMkLst>
      </pc:sldChg>
      <pc:sldChg chg="addSp delSp modSp add del mod modAnim modNotesTx">
        <pc:chgData name="Greta Ambrutytė" userId="e14ec0d4-412b-4822-91ac-bba6a2f24218" providerId="ADAL" clId="{B30D9211-1A25-404D-83AB-632DE5EE318D}" dt="2026-02-20T14:26:28.826" v="9049" actId="47"/>
        <pc:sldMkLst>
          <pc:docMk/>
          <pc:sldMk cId="1696079264" sldId="2076137108"/>
        </pc:sldMkLst>
      </pc:sldChg>
      <pc:sldChg chg="addSp delSp modSp add del mod modTransition modAnim modNotesTx">
        <pc:chgData name="Greta Ambrutytė" userId="e14ec0d4-412b-4822-91ac-bba6a2f24218" providerId="ADAL" clId="{B30D9211-1A25-404D-83AB-632DE5EE318D}" dt="2026-02-20T14:27:51.362" v="9060" actId="47"/>
        <pc:sldMkLst>
          <pc:docMk/>
          <pc:sldMk cId="1622089920" sldId="2076137109"/>
        </pc:sldMkLst>
      </pc:sldChg>
      <pc:sldChg chg="modSp add mod modTransition modAnim modNotesTx">
        <pc:chgData name="Greta Ambrutytė" userId="e14ec0d4-412b-4822-91ac-bba6a2f24218" providerId="ADAL" clId="{B30D9211-1A25-404D-83AB-632DE5EE318D}" dt="2026-03-03T15:02:04.947" v="9501"/>
        <pc:sldMkLst>
          <pc:docMk/>
          <pc:sldMk cId="1112637180" sldId="2076137110"/>
        </pc:sldMkLst>
        <pc:spChg chg="mod">
          <ac:chgData name="Greta Ambrutytė" userId="e14ec0d4-412b-4822-91ac-bba6a2f24218" providerId="ADAL" clId="{B30D9211-1A25-404D-83AB-632DE5EE318D}" dt="2026-02-20T14:34:26.449" v="9082" actId="20577"/>
          <ac:spMkLst>
            <pc:docMk/>
            <pc:sldMk cId="1112637180" sldId="2076137110"/>
            <ac:spMk id="3" creationId="{B70E5E61-1406-BF4E-1529-870E2E798907}"/>
          </ac:spMkLst>
        </pc:spChg>
        <pc:spChg chg="mod">
          <ac:chgData name="Greta Ambrutytė" userId="e14ec0d4-412b-4822-91ac-bba6a2f24218" providerId="ADAL" clId="{B30D9211-1A25-404D-83AB-632DE5EE318D}" dt="2026-02-20T14:27:27.415" v="9057" actId="1076"/>
          <ac:spMkLst>
            <pc:docMk/>
            <pc:sldMk cId="1112637180" sldId="2076137110"/>
            <ac:spMk id="36" creationId="{E0ED3B31-6C5B-30E9-061B-3BA322DCBE65}"/>
          </ac:spMkLst>
        </pc:spChg>
      </pc:sldChg>
      <pc:sldChg chg="addSp delSp modSp add mod addAnim delAnim modAnim modNotesTx">
        <pc:chgData name="Greta Ambrutytė" userId="e14ec0d4-412b-4822-91ac-bba6a2f24218" providerId="ADAL" clId="{B30D9211-1A25-404D-83AB-632DE5EE318D}" dt="2026-03-03T15:01:56.434" v="9500"/>
        <pc:sldMkLst>
          <pc:docMk/>
          <pc:sldMk cId="335010143" sldId="2076137111"/>
        </pc:sldMkLst>
        <pc:spChg chg="mod">
          <ac:chgData name="Greta Ambrutytė" userId="e14ec0d4-412b-4822-91ac-bba6a2f24218" providerId="ADAL" clId="{B30D9211-1A25-404D-83AB-632DE5EE318D}" dt="2026-02-20T14:34:29.760" v="9083" actId="20577"/>
          <ac:spMkLst>
            <pc:docMk/>
            <pc:sldMk cId="335010143" sldId="2076137111"/>
            <ac:spMk id="3" creationId="{9058294E-D582-9D5D-0B97-CFE92A4C40C1}"/>
          </ac:spMkLst>
        </pc:spChg>
        <pc:grpChg chg="add del mod">
          <ac:chgData name="Greta Ambrutytė" userId="e14ec0d4-412b-4822-91ac-bba6a2f24218" providerId="ADAL" clId="{B30D9211-1A25-404D-83AB-632DE5EE318D}" dt="2026-02-20T14:29:02.031" v="9067" actId="14100"/>
          <ac:grpSpMkLst>
            <pc:docMk/>
            <pc:sldMk cId="335010143" sldId="2076137111"/>
            <ac:grpSpMk id="4" creationId="{24E97B7D-6896-36E8-AE48-2AECF6FCCA7F}"/>
          </ac:grpSpMkLst>
        </pc:grpChg>
      </pc:sldChg>
      <pc:sldChg chg="addSp delSp modSp add mod ord modNotesTx">
        <pc:chgData name="Greta Ambrutytė" userId="e14ec0d4-412b-4822-91ac-bba6a2f24218" providerId="ADAL" clId="{B30D9211-1A25-404D-83AB-632DE5EE318D}" dt="2026-03-05T08:07:52.055" v="9528" actId="255"/>
        <pc:sldMkLst>
          <pc:docMk/>
          <pc:sldMk cId="3281841920" sldId="2076137112"/>
        </pc:sldMkLst>
        <pc:spChg chg="add mod">
          <ac:chgData name="Greta Ambrutytė" userId="e14ec0d4-412b-4822-91ac-bba6a2f24218" providerId="ADAL" clId="{B30D9211-1A25-404D-83AB-632DE5EE318D}" dt="2026-03-05T08:07:52.055" v="9528" actId="255"/>
          <ac:spMkLst>
            <pc:docMk/>
            <pc:sldMk cId="3281841920" sldId="2076137112"/>
            <ac:spMk id="10" creationId="{B636F849-F8F6-AF55-DC5C-51902E06CB1E}"/>
          </ac:spMkLst>
        </pc:spChg>
        <pc:picChg chg="add mod ord">
          <ac:chgData name="Greta Ambrutytė" userId="e14ec0d4-412b-4822-91ac-bba6a2f24218" providerId="ADAL" clId="{B30D9211-1A25-404D-83AB-632DE5EE318D}" dt="2026-03-03T06:26:31.861" v="9189"/>
          <ac:picMkLst>
            <pc:docMk/>
            <pc:sldMk cId="3281841920" sldId="2076137112"/>
            <ac:picMk id="11" creationId="{796FBD43-9272-584D-8DB5-46FF9D60AF29}"/>
          </ac:picMkLst>
        </pc:picChg>
      </pc:sldChg>
      <pc:sldChg chg="modSp add del mod">
        <pc:chgData name="Greta Ambrutytė" userId="e14ec0d4-412b-4822-91ac-bba6a2f24218" providerId="ADAL" clId="{B30D9211-1A25-404D-83AB-632DE5EE318D}" dt="2026-03-03T06:25:04.406" v="9188" actId="47"/>
        <pc:sldMkLst>
          <pc:docMk/>
          <pc:sldMk cId="4072551349" sldId="2076137113"/>
        </pc:sldMkLst>
      </pc:sldChg>
      <pc:sldChg chg="add ord modAnim modNotesTx">
        <pc:chgData name="Greta Ambrutytė" userId="e14ec0d4-412b-4822-91ac-bba6a2f24218" providerId="ADAL" clId="{B30D9211-1A25-404D-83AB-632DE5EE318D}" dt="2026-03-03T14:27:56.854" v="9486"/>
        <pc:sldMkLst>
          <pc:docMk/>
          <pc:sldMk cId="849914964" sldId="2076137114"/>
        </pc:sldMkLst>
      </pc:sldChg>
      <pc:sldMasterChg chg="delSldLayout">
        <pc:chgData name="Greta Ambrutytė" userId="e14ec0d4-412b-4822-91ac-bba6a2f24218" providerId="ADAL" clId="{B30D9211-1A25-404D-83AB-632DE5EE318D}" dt="2026-03-03T14:48:51.488" v="9497" actId="47"/>
        <pc:sldMasterMkLst>
          <pc:docMk/>
          <pc:sldMasterMk cId="2816431767" sldId="2147483665"/>
        </pc:sldMasterMkLst>
        <pc:sldLayoutChg chg="del">
          <pc:chgData name="Greta Ambrutytė" userId="e14ec0d4-412b-4822-91ac-bba6a2f24218" providerId="ADAL" clId="{B30D9211-1A25-404D-83AB-632DE5EE318D}" dt="2026-03-03T14:48:51.488" v="9497" actId="47"/>
          <pc:sldLayoutMkLst>
            <pc:docMk/>
            <pc:sldMasterMk cId="2816431767" sldId="2147483665"/>
            <pc:sldLayoutMk cId="1157069480" sldId="2147483677"/>
          </pc:sldLayoutMkLst>
        </pc:sldLayoutChg>
        <pc:sldLayoutChg chg="del">
          <pc:chgData name="Greta Ambrutytė" userId="e14ec0d4-412b-4822-91ac-bba6a2f24218" providerId="ADAL" clId="{B30D9211-1A25-404D-83AB-632DE5EE318D}" dt="2026-02-17T13:23:05.565" v="1744" actId="47"/>
          <pc:sldLayoutMkLst>
            <pc:docMk/>
            <pc:sldMasterMk cId="2816431767" sldId="2147483665"/>
            <pc:sldLayoutMk cId="3260028535" sldId="2147483677"/>
          </pc:sldLayoutMkLst>
        </pc:sldLayoutChg>
      </pc:sldMasterChg>
      <pc:sldMasterChg chg="del delSldLayout">
        <pc:chgData name="Greta Ambrutytė" userId="e14ec0d4-412b-4822-91ac-bba6a2f24218" providerId="ADAL" clId="{B30D9211-1A25-404D-83AB-632DE5EE318D}" dt="2026-02-19T14:32:30.392" v="4402" actId="47"/>
        <pc:sldMasterMkLst>
          <pc:docMk/>
          <pc:sldMasterMk cId="1043650507" sldId="2147483677"/>
        </pc:sldMasterMkLst>
        <pc:sldLayoutChg chg="del">
          <pc:chgData name="Greta Ambrutytė" userId="e14ec0d4-412b-4822-91ac-bba6a2f24218" providerId="ADAL" clId="{B30D9211-1A25-404D-83AB-632DE5EE318D}" dt="2026-02-19T14:32:30.392" v="4402" actId="47"/>
          <pc:sldLayoutMkLst>
            <pc:docMk/>
            <pc:sldMasterMk cId="1043650507" sldId="2147483677"/>
            <pc:sldLayoutMk cId="1777484731" sldId="2147483678"/>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347941786" sldId="2147483679"/>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1404834596" sldId="2147483680"/>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587853332" sldId="2147483681"/>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623653186" sldId="2147483682"/>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2422311723" sldId="2147483683"/>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704607289" sldId="2147483684"/>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2486409664" sldId="2147483685"/>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4106411991" sldId="2147483686"/>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1676438704" sldId="2147483687"/>
          </pc:sldLayoutMkLst>
        </pc:sldLayoutChg>
        <pc:sldLayoutChg chg="del">
          <pc:chgData name="Greta Ambrutytė" userId="e14ec0d4-412b-4822-91ac-bba6a2f24218" providerId="ADAL" clId="{B30D9211-1A25-404D-83AB-632DE5EE318D}" dt="2026-02-19T14:32:30.392" v="4402" actId="47"/>
          <pc:sldLayoutMkLst>
            <pc:docMk/>
            <pc:sldMasterMk cId="1043650507" sldId="2147483677"/>
            <pc:sldLayoutMk cId="4273038013" sldId="2147483688"/>
          </pc:sldLayoutMkLst>
        </pc:sldLayoutChg>
      </pc:sldMasterChg>
      <pc:sldMasterChg chg="del delSldLayout">
        <pc:chgData name="Greta Ambrutytė" userId="e14ec0d4-412b-4822-91ac-bba6a2f24218" providerId="ADAL" clId="{B30D9211-1A25-404D-83AB-632DE5EE318D}" dt="2026-02-18T14:20:12.254" v="3118" actId="47"/>
        <pc:sldMasterMkLst>
          <pc:docMk/>
          <pc:sldMasterMk cId="1418209147" sldId="2147483677"/>
        </pc:sldMasterMkLst>
        <pc:sldLayoutChg chg="del">
          <pc:chgData name="Greta Ambrutytė" userId="e14ec0d4-412b-4822-91ac-bba6a2f24218" providerId="ADAL" clId="{B30D9211-1A25-404D-83AB-632DE5EE318D}" dt="2026-02-18T14:20:12.254" v="3118" actId="47"/>
          <pc:sldLayoutMkLst>
            <pc:docMk/>
            <pc:sldMasterMk cId="1418209147" sldId="2147483677"/>
            <pc:sldLayoutMk cId="1052352886" sldId="2147483678"/>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3532032707" sldId="2147483679"/>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904717378" sldId="2147483680"/>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3958142872" sldId="2147483681"/>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3509965216" sldId="2147483682"/>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1167760988" sldId="2147483683"/>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1634301479" sldId="2147483684"/>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1329391335" sldId="2147483685"/>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362480123" sldId="2147483686"/>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3986859508" sldId="2147483687"/>
          </pc:sldLayoutMkLst>
        </pc:sldLayoutChg>
        <pc:sldLayoutChg chg="del">
          <pc:chgData name="Greta Ambrutytė" userId="e14ec0d4-412b-4822-91ac-bba6a2f24218" providerId="ADAL" clId="{B30D9211-1A25-404D-83AB-632DE5EE318D}" dt="2026-02-18T14:20:12.254" v="3118" actId="47"/>
          <pc:sldLayoutMkLst>
            <pc:docMk/>
            <pc:sldMasterMk cId="1418209147" sldId="2147483677"/>
            <pc:sldLayoutMk cId="2187244974" sldId="2147483688"/>
          </pc:sldLayoutMkLst>
        </pc:sldLayoutChg>
      </pc:sldMasterChg>
      <pc:sldMasterChg chg="del delSldLayout">
        <pc:chgData name="Greta Ambrutytė" userId="e14ec0d4-412b-4822-91ac-bba6a2f24218" providerId="ADAL" clId="{B30D9211-1A25-404D-83AB-632DE5EE318D}" dt="2026-02-20T11:35:06.779" v="7846" actId="47"/>
        <pc:sldMasterMkLst>
          <pc:docMk/>
          <pc:sldMasterMk cId="1663551994" sldId="2147483677"/>
        </pc:sldMasterMkLst>
        <pc:sldLayoutChg chg="del">
          <pc:chgData name="Greta Ambrutytė" userId="e14ec0d4-412b-4822-91ac-bba6a2f24218" providerId="ADAL" clId="{B30D9211-1A25-404D-83AB-632DE5EE318D}" dt="2026-02-20T11:35:06.779" v="7846" actId="47"/>
          <pc:sldLayoutMkLst>
            <pc:docMk/>
            <pc:sldMasterMk cId="1663551994" sldId="2147483677"/>
            <pc:sldLayoutMk cId="2448905001" sldId="2147483678"/>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1726160045" sldId="2147483679"/>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2875653855" sldId="2147483680"/>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3269644122" sldId="2147483681"/>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766876629" sldId="2147483682"/>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3347681467" sldId="2147483683"/>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140420804" sldId="2147483684"/>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3768347409" sldId="2147483685"/>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2889218350" sldId="2147483686"/>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2696258890" sldId="2147483687"/>
          </pc:sldLayoutMkLst>
        </pc:sldLayoutChg>
        <pc:sldLayoutChg chg="del">
          <pc:chgData name="Greta Ambrutytė" userId="e14ec0d4-412b-4822-91ac-bba6a2f24218" providerId="ADAL" clId="{B30D9211-1A25-404D-83AB-632DE5EE318D}" dt="2026-02-20T11:35:06.779" v="7846" actId="47"/>
          <pc:sldLayoutMkLst>
            <pc:docMk/>
            <pc:sldMasterMk cId="1663551994" sldId="2147483677"/>
            <pc:sldLayoutMk cId="2812376134" sldId="2147483688"/>
          </pc:sldLayoutMkLst>
        </pc:sldLayoutChg>
      </pc:sldMasterChg>
      <pc:sldMasterChg chg="del delSldLayout">
        <pc:chgData name="Greta Ambrutytė" userId="e14ec0d4-412b-4822-91ac-bba6a2f24218" providerId="ADAL" clId="{B30D9211-1A25-404D-83AB-632DE5EE318D}" dt="2026-02-20T12:55:04.678" v="8536" actId="47"/>
        <pc:sldMasterMkLst>
          <pc:docMk/>
          <pc:sldMasterMk cId="2944136247" sldId="2147483678"/>
        </pc:sldMasterMkLst>
        <pc:sldLayoutChg chg="del">
          <pc:chgData name="Greta Ambrutytė" userId="e14ec0d4-412b-4822-91ac-bba6a2f24218" providerId="ADAL" clId="{B30D9211-1A25-404D-83AB-632DE5EE318D}" dt="2026-02-20T12:55:04.678" v="8536" actId="47"/>
          <pc:sldLayoutMkLst>
            <pc:docMk/>
            <pc:sldMasterMk cId="2944136247" sldId="2147483678"/>
            <pc:sldLayoutMk cId="4031738100" sldId="2147483679"/>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4081064412" sldId="2147483680"/>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3526566599" sldId="2147483681"/>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2008447512" sldId="2147483682"/>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300912330" sldId="2147483683"/>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1130672667" sldId="2147483684"/>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3786168649" sldId="2147483685"/>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420334462" sldId="2147483686"/>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1527616254" sldId="2147483687"/>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1784916005" sldId="2147483688"/>
          </pc:sldLayoutMkLst>
        </pc:sldLayoutChg>
        <pc:sldLayoutChg chg="del">
          <pc:chgData name="Greta Ambrutytė" userId="e14ec0d4-412b-4822-91ac-bba6a2f24218" providerId="ADAL" clId="{B30D9211-1A25-404D-83AB-632DE5EE318D}" dt="2026-02-20T12:55:04.678" v="8536" actId="47"/>
          <pc:sldLayoutMkLst>
            <pc:docMk/>
            <pc:sldMasterMk cId="2944136247" sldId="2147483678"/>
            <pc:sldLayoutMk cId="4045106718" sldId="21474836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2D8AD2-2C00-8B3D-03F0-8F698C38B8D1}"/>
              </a:ext>
            </a:extLst>
          </p:cNvPr>
          <p:cNvSpPr>
            <a:spLocks noGrp="1"/>
          </p:cNvSpPr>
          <p:nvPr>
            <p:ph type="hdr" sz="quarter"/>
          </p:nvPr>
        </p:nvSpPr>
        <p:spPr>
          <a:xfrm>
            <a:off x="0" y="0"/>
            <a:ext cx="2945659" cy="497625"/>
          </a:xfrm>
          <a:prstGeom prst="rect">
            <a:avLst/>
          </a:prstGeom>
        </p:spPr>
        <p:txBody>
          <a:bodyPr vert="horz" lIns="80275" tIns="40138" rIns="80275" bIns="40138" rtlCol="0"/>
          <a:lstStyle>
            <a:lvl1pPr algn="l">
              <a:defRPr sz="1100"/>
            </a:lvl1pPr>
          </a:lstStyle>
          <a:p>
            <a:endParaRPr lang="en-US"/>
          </a:p>
        </p:txBody>
      </p:sp>
      <p:sp>
        <p:nvSpPr>
          <p:cNvPr id="3" name="Date Placeholder 2">
            <a:extLst>
              <a:ext uri="{FF2B5EF4-FFF2-40B4-BE49-F238E27FC236}">
                <a16:creationId xmlns:a16="http://schemas.microsoft.com/office/drawing/2014/main" id="{F4B9808A-7299-3307-3576-156BC0287A63}"/>
              </a:ext>
            </a:extLst>
          </p:cNvPr>
          <p:cNvSpPr>
            <a:spLocks noGrp="1"/>
          </p:cNvSpPr>
          <p:nvPr>
            <p:ph type="dt" sz="quarter" idx="1"/>
          </p:nvPr>
        </p:nvSpPr>
        <p:spPr>
          <a:xfrm>
            <a:off x="3850443" y="0"/>
            <a:ext cx="2945659" cy="497625"/>
          </a:xfrm>
          <a:prstGeom prst="rect">
            <a:avLst/>
          </a:prstGeom>
        </p:spPr>
        <p:txBody>
          <a:bodyPr vert="horz" lIns="80275" tIns="40138" rIns="80275" bIns="40138" rtlCol="0"/>
          <a:lstStyle>
            <a:lvl1pPr algn="r">
              <a:defRPr sz="1100"/>
            </a:lvl1pPr>
          </a:lstStyle>
          <a:p>
            <a:fld id="{4654BDDA-6E6D-48D7-8F8C-C74A71422DE5}" type="datetimeFigureOut">
              <a:rPr lang="en-US" smtClean="0"/>
              <a:t>3/5/2026</a:t>
            </a:fld>
            <a:endParaRPr lang="en-US"/>
          </a:p>
        </p:txBody>
      </p:sp>
      <p:sp>
        <p:nvSpPr>
          <p:cNvPr id="4" name="Footer Placeholder 3">
            <a:extLst>
              <a:ext uri="{FF2B5EF4-FFF2-40B4-BE49-F238E27FC236}">
                <a16:creationId xmlns:a16="http://schemas.microsoft.com/office/drawing/2014/main" id="{BAA91D66-FBC9-AD79-3564-4AE2BC55B6AF}"/>
              </a:ext>
            </a:extLst>
          </p:cNvPr>
          <p:cNvSpPr>
            <a:spLocks noGrp="1"/>
          </p:cNvSpPr>
          <p:nvPr>
            <p:ph type="ftr" sz="quarter" idx="2"/>
          </p:nvPr>
        </p:nvSpPr>
        <p:spPr>
          <a:xfrm>
            <a:off x="0" y="9429014"/>
            <a:ext cx="2945659" cy="497624"/>
          </a:xfrm>
          <a:prstGeom prst="rect">
            <a:avLst/>
          </a:prstGeom>
        </p:spPr>
        <p:txBody>
          <a:bodyPr vert="horz" lIns="80275" tIns="40138" rIns="80275" bIns="40138"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A73AB3F6-15C7-A72A-5B2C-ED537DCD5D8C}"/>
              </a:ext>
            </a:extLst>
          </p:cNvPr>
          <p:cNvSpPr>
            <a:spLocks noGrp="1"/>
          </p:cNvSpPr>
          <p:nvPr>
            <p:ph type="sldNum" sz="quarter" idx="3"/>
          </p:nvPr>
        </p:nvSpPr>
        <p:spPr>
          <a:xfrm>
            <a:off x="3850443" y="9429014"/>
            <a:ext cx="2945659" cy="497624"/>
          </a:xfrm>
          <a:prstGeom prst="rect">
            <a:avLst/>
          </a:prstGeom>
        </p:spPr>
        <p:txBody>
          <a:bodyPr vert="horz" lIns="80275" tIns="40138" rIns="80275" bIns="40138" rtlCol="0" anchor="b"/>
          <a:lstStyle>
            <a:lvl1pPr algn="r">
              <a:defRPr sz="1100"/>
            </a:lvl1pPr>
          </a:lstStyle>
          <a:p>
            <a:fld id="{299638C4-E4B1-478C-99AA-34804D7AAFAA}" type="slidenum">
              <a:rPr lang="en-US" smtClean="0"/>
              <a:t>‹#›</a:t>
            </a:fld>
            <a:endParaRPr lang="en-US"/>
          </a:p>
        </p:txBody>
      </p:sp>
    </p:spTree>
    <p:extLst>
      <p:ext uri="{BB962C8B-B14F-4D97-AF65-F5344CB8AC3E}">
        <p14:creationId xmlns:p14="http://schemas.microsoft.com/office/powerpoint/2010/main" val="28291716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7625"/>
          </a:xfrm>
          <a:prstGeom prst="rect">
            <a:avLst/>
          </a:prstGeom>
        </p:spPr>
        <p:txBody>
          <a:bodyPr vert="horz" lIns="80275" tIns="40138" rIns="80275" bIns="40138" rtlCol="0"/>
          <a:lstStyle>
            <a:lvl1pPr algn="l">
              <a:defRPr sz="1100"/>
            </a:lvl1pPr>
          </a:lstStyle>
          <a:p>
            <a:endParaRPr lang="lt-LT"/>
          </a:p>
        </p:txBody>
      </p:sp>
      <p:sp>
        <p:nvSpPr>
          <p:cNvPr id="3" name="Datos vietos rezervavimo ženklas 2"/>
          <p:cNvSpPr>
            <a:spLocks noGrp="1"/>
          </p:cNvSpPr>
          <p:nvPr>
            <p:ph type="dt" idx="1"/>
          </p:nvPr>
        </p:nvSpPr>
        <p:spPr>
          <a:xfrm>
            <a:off x="3850443" y="0"/>
            <a:ext cx="2945659" cy="497625"/>
          </a:xfrm>
          <a:prstGeom prst="rect">
            <a:avLst/>
          </a:prstGeom>
        </p:spPr>
        <p:txBody>
          <a:bodyPr vert="horz" lIns="80275" tIns="40138" rIns="80275" bIns="40138" rtlCol="0"/>
          <a:lstStyle>
            <a:lvl1pPr algn="r">
              <a:defRPr sz="1100"/>
            </a:lvl1pPr>
          </a:lstStyle>
          <a:p>
            <a:fld id="{944E84C3-AE8C-4926-9D19-937AF08C972F}" type="datetimeFigureOut">
              <a:t>2026-03-05</a:t>
            </a:fld>
            <a:endParaRPr lang="lt-LT"/>
          </a:p>
        </p:txBody>
      </p:sp>
      <p:sp>
        <p:nvSpPr>
          <p:cNvPr id="4" name="Skaidrės vaizdo vietos rezervavimo ženkla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80275" tIns="40138" rIns="80275" bIns="40138" rtlCol="0" anchor="ctr"/>
          <a:lstStyle/>
          <a:p>
            <a:endParaRPr lang="lt-LT"/>
          </a:p>
        </p:txBody>
      </p:sp>
      <p:sp>
        <p:nvSpPr>
          <p:cNvPr id="5" name="Pastabų vietos rezervavimo ženklas 4"/>
          <p:cNvSpPr>
            <a:spLocks noGrp="1"/>
          </p:cNvSpPr>
          <p:nvPr>
            <p:ph type="body" sz="quarter" idx="3"/>
          </p:nvPr>
        </p:nvSpPr>
        <p:spPr>
          <a:xfrm>
            <a:off x="679768" y="4777194"/>
            <a:ext cx="5438140" cy="3908614"/>
          </a:xfrm>
          <a:prstGeom prst="rect">
            <a:avLst/>
          </a:prstGeom>
        </p:spPr>
        <p:txBody>
          <a:bodyPr vert="horz" lIns="80275" tIns="40138" rIns="80275" bIns="4013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29014"/>
            <a:ext cx="2945659" cy="497624"/>
          </a:xfrm>
          <a:prstGeom prst="rect">
            <a:avLst/>
          </a:prstGeom>
        </p:spPr>
        <p:txBody>
          <a:bodyPr vert="horz" lIns="80275" tIns="40138" rIns="80275" bIns="40138" rtlCol="0" anchor="b"/>
          <a:lstStyle>
            <a:lvl1pPr algn="l">
              <a:defRPr sz="1100"/>
            </a:lvl1pPr>
          </a:lstStyle>
          <a:p>
            <a:endParaRPr lang="lt-LT"/>
          </a:p>
        </p:txBody>
      </p:sp>
      <p:sp>
        <p:nvSpPr>
          <p:cNvPr id="7" name="Skaidrės numerio vietos rezervavimo ženklas 6"/>
          <p:cNvSpPr>
            <a:spLocks noGrp="1"/>
          </p:cNvSpPr>
          <p:nvPr>
            <p:ph type="sldNum" sz="quarter" idx="5"/>
          </p:nvPr>
        </p:nvSpPr>
        <p:spPr>
          <a:xfrm>
            <a:off x="3850443" y="9429014"/>
            <a:ext cx="2945659" cy="497624"/>
          </a:xfrm>
          <a:prstGeom prst="rect">
            <a:avLst/>
          </a:prstGeom>
        </p:spPr>
        <p:txBody>
          <a:bodyPr vert="horz" lIns="80275" tIns="40138" rIns="80275" bIns="40138" rtlCol="0" anchor="b"/>
          <a:lstStyle>
            <a:lvl1pPr algn="r">
              <a:defRPr sz="1100"/>
            </a:lvl1pPr>
          </a:lstStyle>
          <a:p>
            <a:fld id="{BB889FBE-34C4-47A8-9B07-4D5BDB5B3233}" type="slidenum">
              <a:t>‹#›</a:t>
            </a:fld>
            <a:endParaRPr lang="lt-LT"/>
          </a:p>
        </p:txBody>
      </p:sp>
    </p:spTree>
    <p:extLst>
      <p:ext uri="{BB962C8B-B14F-4D97-AF65-F5344CB8AC3E}">
        <p14:creationId xmlns:p14="http://schemas.microsoft.com/office/powerpoint/2010/main" val="22779544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lt-LT"/>
          </a:p>
        </p:txBody>
      </p:sp>
      <p:sp>
        <p:nvSpPr>
          <p:cNvPr id="5" name="Slide Number Placeholder 4"/>
          <p:cNvSpPr>
            <a:spLocks noGrp="1"/>
          </p:cNvSpPr>
          <p:nvPr>
            <p:ph type="sldNum" sz="quarter" idx="5"/>
          </p:nvPr>
        </p:nvSpPr>
        <p:spPr/>
        <p:txBody>
          <a:bodyPr/>
          <a:lstStyle/>
          <a:p>
            <a:fld id="{BB889FBE-34C4-47A8-9B07-4D5BDB5B3233}" type="slidenum">
              <a:rPr lang="lt-LT" smtClean="0"/>
              <a:t>1</a:t>
            </a:fld>
            <a:endParaRPr lang="lt-LT"/>
          </a:p>
        </p:txBody>
      </p:sp>
    </p:spTree>
    <p:extLst>
      <p:ext uri="{BB962C8B-B14F-4D97-AF65-F5344CB8AC3E}">
        <p14:creationId xmlns:p14="http://schemas.microsoft.com/office/powerpoint/2010/main" val="3419264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EBAC5-98A1-7CA2-951C-49C68CEBF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A56E1-7BEC-3292-3753-A27242EAD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5571E-08D5-1AAC-B68D-00DF90566B73}"/>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Minimalūs kriterijai leidžia atitikti teisės aktų reikalavimus. Bet rinkos tyrimas parodo, ar galime prašyti daugiau. Jei rinkoje jau yra 60 % perdirbto plastiko – kodėl prašome 30 %?</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Kalbant apie pakuotes, minimalus reikalavimas – kad pakuotė būtų tinkama perdirbimui arba homogeniška– ir tai gerai. Bet ji gali būti pagaminta iš 100 % pirminės žaliavos. O tai yra bazinis lygis. Jei pakuotė pagaminta iš tarkim 70 % perdirbto turinio ir išlieka perdirbama –</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mes jau mažiname pirminius išteklius ir artėjame prie žiedinės logikos. Vertę galime kelti labai paprastai – per ekonominio naudingumo vertinimą skiriant papildomus balus už perdirbtos žaliavos procentą.</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Biuro įrangoje energijos klasė yra startas. Bet tikroji vertė atsiranda tada, kai skaičiuojame visą gyvavimo ciklą. TCO ar LCC reiškia, kad mes vertiname ne tik įsigijimo kainą, bet ir sąnaudas per naudojimo laiką (pvz., energiją, priežiūrą, remontą, utilizavimą,</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galima ir aplinkos išorinius kaštus skaičiuoti, kaip pvz. CO2 emisijų vertę). Praktiniai įrankiai jau egzistuoja. Tai nėra teorija. VPT svetainėje kai bus paviešintos šios skaidrės, jas papildysiu ir nuorodomis įrankius.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Baterijoms minimalus reikalavimas – 80 % talpa po 300 ciklų. Bet jei vertinime skiriame balus už 500 ciklų išlaikant 80 %, mes jau perkame ilgaamžiškumą. O ilgaamžiškumas reiškia mažiau keitimų ir mažesnes sąnaudas.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Vertė neatsiranda automatiškai iš minimalaus reikalavimo. Ji atsiranda tada, kai sąmoningai pasirenkame aukštesnį lygį. Ir tai – kasdieniai pirkimai. Ne sudėtingi inovaciniai projektai. O paprasti sprendimai, kurie arba kuria vertę, arba ne.</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t-LT" dirty="0"/>
          </a:p>
        </p:txBody>
      </p:sp>
      <p:sp>
        <p:nvSpPr>
          <p:cNvPr id="4" name="Footer Placeholder 3">
            <a:extLst>
              <a:ext uri="{FF2B5EF4-FFF2-40B4-BE49-F238E27FC236}">
                <a16:creationId xmlns:a16="http://schemas.microsoft.com/office/drawing/2014/main" id="{ACD0FF1A-E64D-7D98-F58E-89FF1A8757BA}"/>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5B08BB9C-AA46-31B3-A1DF-D0FA0F803EFE}"/>
              </a:ext>
            </a:extLst>
          </p:cNvPr>
          <p:cNvSpPr>
            <a:spLocks noGrp="1"/>
          </p:cNvSpPr>
          <p:nvPr>
            <p:ph type="sldNum" sz="quarter" idx="5"/>
          </p:nvPr>
        </p:nvSpPr>
        <p:spPr/>
        <p:txBody>
          <a:bodyPr/>
          <a:lstStyle/>
          <a:p>
            <a:fld id="{BB889FBE-34C4-47A8-9B07-4D5BDB5B3233}" type="slidenum">
              <a:rPr lang="lt-LT" smtClean="0"/>
              <a:t>10</a:t>
            </a:fld>
            <a:endParaRPr lang="lt-LT"/>
          </a:p>
        </p:txBody>
      </p:sp>
    </p:spTree>
    <p:extLst>
      <p:ext uri="{BB962C8B-B14F-4D97-AF65-F5344CB8AC3E}">
        <p14:creationId xmlns:p14="http://schemas.microsoft.com/office/powerpoint/2010/main" val="152767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9AA53-B4A1-D98D-3272-BCCA75F04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D15A7-66FE-FCF2-E580-EEC529FB8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B2F6F-49CA-47E4-728A-759C86699D29}"/>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Tas pats principas galioja ir statybų sektoriaus pirkimuose. Minimalus reikalavimas taip pat neturi būti suvokiamas kaip maksimalus.  Pavyzdžiui, pastatuose galime skirti balus už aukštesnį pastato tvarumo lygį. Reikalaujant, kad ne mažiau kaip pusę išlaidų statybos produktams sudarytų produktai, kurie turi aplinkosaugines produktų deklaracijas – vadinamąją EPD deklaraciją – galime vertinti didesnę dalį statybos produktų, kurie turi EPD.</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Jei mediena sertifikuota – galime skatinti didesnę nei 80 % dalį. Tai nėra teisės aktų keitimas.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Tai – vertinimo sprendimas.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Kelių pirkimuose – tas pats principas. Minimalios perdirbtų medžiagų dalys egzistuoja.</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Bet jei rinkoje galime naudoti daugiau – kodėl nevertinti to balais? Pavyzdžiui, reikalavimas, kad turi būti panaudota daugiau kaip 20 proc. šiltųjų asfalto mišinių (kurių gamybos temperatūra yra bent 20 °C mažesnė už karštųjų asfalto mišinių) skatina tiekėjus investuoti į naujas technologijas, ieškoti būdų kaip tą temperatūrą sumažinti, išlaikant kelio dangos kokybę ir ilgaamžiškumą. Rezultatas – mažesnis CO₂, kenksmingų medžiagų emisijos yra mažesnės nei gaminant karštojo asfalto mišinius. Didesnė antrinių medžiagų dalis, didesnė EPD produktų dalis, visa tai gali būti vertinama per ekonominį naudingumą.</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Kitaip tariant – mes ne tik įvykdome reikalavimą, bet ir siunčiame signalą rinkai, kad aukštesnis lygis yra vertinamas.</a:t>
            </a:r>
            <a:endParaRPr lang="lt-LT" dirty="0"/>
          </a:p>
        </p:txBody>
      </p:sp>
      <p:sp>
        <p:nvSpPr>
          <p:cNvPr id="4" name="Footer Placeholder 3">
            <a:extLst>
              <a:ext uri="{FF2B5EF4-FFF2-40B4-BE49-F238E27FC236}">
                <a16:creationId xmlns:a16="http://schemas.microsoft.com/office/drawing/2014/main" id="{1E2A72BF-E711-F698-8213-788EB028D216}"/>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17C21E3B-C8AC-94FB-152C-B2A4AA95E415}"/>
              </a:ext>
            </a:extLst>
          </p:cNvPr>
          <p:cNvSpPr>
            <a:spLocks noGrp="1"/>
          </p:cNvSpPr>
          <p:nvPr>
            <p:ph type="sldNum" sz="quarter" idx="5"/>
          </p:nvPr>
        </p:nvSpPr>
        <p:spPr/>
        <p:txBody>
          <a:bodyPr/>
          <a:lstStyle/>
          <a:p>
            <a:fld id="{BB889FBE-34C4-47A8-9B07-4D5BDB5B3233}" type="slidenum">
              <a:rPr lang="lt-LT" smtClean="0"/>
              <a:t>11</a:t>
            </a:fld>
            <a:endParaRPr lang="lt-LT"/>
          </a:p>
        </p:txBody>
      </p:sp>
    </p:spTree>
    <p:extLst>
      <p:ext uri="{BB962C8B-B14F-4D97-AF65-F5344CB8AC3E}">
        <p14:creationId xmlns:p14="http://schemas.microsoft.com/office/powerpoint/2010/main" val="235472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Jei aplinkos apsaugos kriterijai kuria vertę per medžiagas, išteklius,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žiediškumą</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tai socialiniai kriterijai kuria vertę per žmones.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Socialiai atsakingi pirkimai leidžia viešosioms lėšoms veikti ne tik ekonomikoje, bet ir visuomenėje. Socialiniai kriterijai gali būti vertinami kaip tikra vertės dalis – ne kaip formalumas. Pavyzdžiui, sąžiningo darbo užmokesčio reikalavimai reiškia, kad tiekėjų konkurencija nevyksta darbuotojų sąskaita. Pažeidžiamų grupių įdarbinimas – tai ne tik sąlyga sutartyje. Tai realus integracijos mechanizmas.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Kitaip tariant – pirkimas tampa įrankiu spręsti socialines problemas, o ne tik įsigyti paslaugą ar prekę.</a:t>
            </a:r>
          </a:p>
          <a:p>
            <a:pPr>
              <a:buNone/>
            </a:pPr>
            <a:r>
              <a:rPr lang="lt-LT" sz="1800" dirty="0">
                <a:effectLst/>
                <a:latin typeface="Times New Roman" panose="02020603050405020304" pitchFamily="18" charset="0"/>
                <a:ea typeface="Aptos" panose="020B0004020202020204" pitchFamily="34" charset="0"/>
              </a:rPr>
              <a:t>Socialinė vertė atsiranda tada, kai sutarties vykdymas kuria teigiamą poveikį žmonėms</a:t>
            </a:r>
            <a:endParaRPr lang="lt-LT" dirty="0"/>
          </a:p>
        </p:txBody>
      </p:sp>
      <p:sp>
        <p:nvSpPr>
          <p:cNvPr id="4" name="Footer Placeholder 3"/>
          <p:cNvSpPr>
            <a:spLocks noGrp="1"/>
          </p:cNvSpPr>
          <p:nvPr>
            <p:ph type="ftr" sz="quarter" idx="4"/>
          </p:nvPr>
        </p:nvSpPr>
        <p:spPr/>
        <p:txBody>
          <a:bodyPr/>
          <a:lstStyle/>
          <a:p>
            <a:endParaRPr lang="lt-LT"/>
          </a:p>
        </p:txBody>
      </p:sp>
      <p:sp>
        <p:nvSpPr>
          <p:cNvPr id="5" name="Slide Number Placeholder 4"/>
          <p:cNvSpPr>
            <a:spLocks noGrp="1"/>
          </p:cNvSpPr>
          <p:nvPr>
            <p:ph type="sldNum" sz="quarter" idx="5"/>
          </p:nvPr>
        </p:nvSpPr>
        <p:spPr/>
        <p:txBody>
          <a:bodyPr/>
          <a:lstStyle/>
          <a:p>
            <a:fld id="{BB889FBE-34C4-47A8-9B07-4D5BDB5B3233}" type="slidenum">
              <a:rPr lang="lt-LT" smtClean="0"/>
              <a:t>12</a:t>
            </a:fld>
            <a:endParaRPr lang="lt-LT"/>
          </a:p>
        </p:txBody>
      </p:sp>
    </p:spTree>
    <p:extLst>
      <p:ext uri="{BB962C8B-B14F-4D97-AF65-F5344CB8AC3E}">
        <p14:creationId xmlns:p14="http://schemas.microsoft.com/office/powerpoint/2010/main" val="65503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7EABE-4EBA-A5DB-4F72-234157172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D16EA-F2D2-D3F2-E369-B933BCE0E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F4448-A970-49F7-31A0-4B2200B1D6D8}"/>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Šiuos skaičius matėte pristatymo pradžioje. IT paslaugų pirkimų apimtys yra ne mažos. Ir jei kalbame apie socialinę atsakomybę, skaitmeninė prieiga tampa esminiu klausimu.</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Sprendimas labai konkretus: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b="1" kern="100" dirty="0" err="1">
                <a:effectLst/>
                <a:latin typeface="Times New Roman" panose="02020603050405020304" pitchFamily="18" charset="0"/>
                <a:ea typeface="Aptos" panose="020B0004020202020204" pitchFamily="34" charset="0"/>
                <a:cs typeface="Times New Roman" panose="02020603050405020304" pitchFamily="18" charset="0"/>
              </a:rPr>
              <a:t>click</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IT sprendimai turi atitikti prieinamumo standartus – EN 301 549 arba lygiavertį.</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Ir WCAG 2.2 – ne žemesnį nei AA lygį.</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Tai nėra papildomas „gražus“ reikalavimas. Prieinamumas reiškia, kad skaitmeniniai sprendimai veikia visiems – žmonėms su negalia, vyresnio amžiaus asmenims, skirtingų gebėjimų naudotojams. Tai reali žmonių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įtrauktis</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per pirkimą. Socialinėje srityje prieinamumo standartai turi tapti norma, o ne išimtimi. </a:t>
            </a:r>
            <a:r>
              <a:rPr lang="lt-LT" sz="1800" dirty="0">
                <a:effectLst/>
                <a:latin typeface="Times New Roman" panose="02020603050405020304" pitchFamily="18" charset="0"/>
                <a:ea typeface="Aptos" panose="020B0004020202020204" pitchFamily="34" charset="0"/>
              </a:rPr>
              <a:t>Socialinė vertė per IT prieinamumą – tai viena kryptis.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t-LT" dirty="0"/>
          </a:p>
        </p:txBody>
      </p:sp>
      <p:sp>
        <p:nvSpPr>
          <p:cNvPr id="4" name="Footer Placeholder 3">
            <a:extLst>
              <a:ext uri="{FF2B5EF4-FFF2-40B4-BE49-F238E27FC236}">
                <a16:creationId xmlns:a16="http://schemas.microsoft.com/office/drawing/2014/main" id="{91D1827C-6458-7869-EB05-E1AC4EEB3AFD}"/>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5BE37D91-05F9-7850-594B-BBBFC7894677}"/>
              </a:ext>
            </a:extLst>
          </p:cNvPr>
          <p:cNvSpPr>
            <a:spLocks noGrp="1"/>
          </p:cNvSpPr>
          <p:nvPr>
            <p:ph type="sldNum" sz="quarter" idx="5"/>
          </p:nvPr>
        </p:nvSpPr>
        <p:spPr/>
        <p:txBody>
          <a:bodyPr/>
          <a:lstStyle/>
          <a:p>
            <a:fld id="{BB889FBE-34C4-47A8-9B07-4D5BDB5B3233}" type="slidenum">
              <a:rPr lang="lt-LT" smtClean="0"/>
              <a:t>13</a:t>
            </a:fld>
            <a:endParaRPr lang="lt-LT"/>
          </a:p>
        </p:txBody>
      </p:sp>
    </p:spTree>
    <p:extLst>
      <p:ext uri="{BB962C8B-B14F-4D97-AF65-F5344CB8AC3E}">
        <p14:creationId xmlns:p14="http://schemas.microsoft.com/office/powerpoint/2010/main" val="32737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D8CC-F8CC-8C33-21C3-DD290696E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0232D-359B-2F4E-8F50-B8CCF8B0B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2E04C-EAA7-45FB-7E40-F151825A30FB}"/>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Kita kryptis – užimtumo skatinimas per pirkimus. Remiamų asmenų įdarbinimo kriterijus jau egzistavo. Tačiau mes jį atnaujinome, kad jis atlieptų darbo rinkos situaciją. Išplėtėme tikslines grupes – įtraukėme vienišus tėvus, jaunus bedarbius, pirmą kartą darbo rinkoje dalyvaujančius asmenis, ilgesnį laiką nedirbusius žmones, taip pat sumažinome amžiaus ribą vyresniems nei 50 metų. Tai reiškia platesnę integraciją į darbo rinką. Didesnį socialinį poveikį per kiekvieną sudaromą sutartį. Ir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įtraukties</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stiprinimą. Tai nėra tik papildomas reikalavimas tiekėjui.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Tai galimybė viešosioms lėšoms kurti realias darbo vietas. </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lt-LT" dirty="0"/>
          </a:p>
        </p:txBody>
      </p:sp>
      <p:sp>
        <p:nvSpPr>
          <p:cNvPr id="4" name="Footer Placeholder 3">
            <a:extLst>
              <a:ext uri="{FF2B5EF4-FFF2-40B4-BE49-F238E27FC236}">
                <a16:creationId xmlns:a16="http://schemas.microsoft.com/office/drawing/2014/main" id="{DCA6A708-60A5-DF2A-F278-5D8D609F997B}"/>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7EE31F62-DC58-BF95-1C3B-1F65BA7813E9}"/>
              </a:ext>
            </a:extLst>
          </p:cNvPr>
          <p:cNvSpPr>
            <a:spLocks noGrp="1"/>
          </p:cNvSpPr>
          <p:nvPr>
            <p:ph type="sldNum" sz="quarter" idx="5"/>
          </p:nvPr>
        </p:nvSpPr>
        <p:spPr/>
        <p:txBody>
          <a:bodyPr/>
          <a:lstStyle/>
          <a:p>
            <a:fld id="{BB889FBE-34C4-47A8-9B07-4D5BDB5B3233}" type="slidenum">
              <a:rPr lang="lt-LT" smtClean="0"/>
              <a:t>14</a:t>
            </a:fld>
            <a:endParaRPr lang="lt-LT"/>
          </a:p>
        </p:txBody>
      </p:sp>
    </p:spTree>
    <p:extLst>
      <p:ext uri="{BB962C8B-B14F-4D97-AF65-F5344CB8AC3E}">
        <p14:creationId xmlns:p14="http://schemas.microsoft.com/office/powerpoint/2010/main" val="252044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BD8DD-D7C0-E954-B026-8100FF8EB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7B367-18EB-34FC-2B76-0A993BA4D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2C297-E91F-6BC8-E931-947ECA5758CB}"/>
              </a:ext>
            </a:extLst>
          </p:cNvPr>
          <p:cNvSpPr>
            <a:spLocks noGrp="1"/>
          </p:cNvSpPr>
          <p:nvPr>
            <p:ph type="body" idx="1"/>
          </p:nvPr>
        </p:nvSpPr>
        <p:spPr/>
        <p:txBody>
          <a:bodyPr/>
          <a:lstStyle/>
          <a:p>
            <a:r>
              <a:rPr lang="lt-LT" sz="1800" dirty="0">
                <a:effectLst/>
                <a:latin typeface="Times New Roman" panose="02020603050405020304" pitchFamily="18" charset="0"/>
                <a:ea typeface="Aptos" panose="020B0004020202020204" pitchFamily="34" charset="0"/>
              </a:rPr>
              <a:t>Vertės kūrimas nesibaigia tvaresniais ar socialiai atsakingais sprendimais. Kitas žingsnis – inovacijos. Dirbtinis intelektas ir inovacijos jau nėra ateities tema.</a:t>
            </a:r>
            <a:endParaRPr lang="lt-LT" dirty="0"/>
          </a:p>
        </p:txBody>
      </p:sp>
      <p:sp>
        <p:nvSpPr>
          <p:cNvPr id="4" name="Footer Placeholder 3">
            <a:extLst>
              <a:ext uri="{FF2B5EF4-FFF2-40B4-BE49-F238E27FC236}">
                <a16:creationId xmlns:a16="http://schemas.microsoft.com/office/drawing/2014/main" id="{F831C20A-A6CB-747C-B4DB-92CFB39806B4}"/>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71FAC96A-A909-46A3-5982-0A52B730E5FD}"/>
              </a:ext>
            </a:extLst>
          </p:cNvPr>
          <p:cNvSpPr>
            <a:spLocks noGrp="1"/>
          </p:cNvSpPr>
          <p:nvPr>
            <p:ph type="sldNum" sz="quarter" idx="5"/>
          </p:nvPr>
        </p:nvSpPr>
        <p:spPr/>
        <p:txBody>
          <a:bodyPr/>
          <a:lstStyle/>
          <a:p>
            <a:fld id="{BB889FBE-34C4-47A8-9B07-4D5BDB5B3233}" type="slidenum">
              <a:rPr lang="lt-LT" smtClean="0"/>
              <a:t>15</a:t>
            </a:fld>
            <a:endParaRPr lang="lt-LT"/>
          </a:p>
        </p:txBody>
      </p:sp>
    </p:spTree>
    <p:extLst>
      <p:ext uri="{BB962C8B-B14F-4D97-AF65-F5344CB8AC3E}">
        <p14:creationId xmlns:p14="http://schemas.microsoft.com/office/powerpoint/2010/main" val="310556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0BCB8-9E57-15BA-D877-81A808860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064F4-E6C3-A004-50A5-B9428C30C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F679C-BA61-68BF-DEAA-275480714AAE}"/>
              </a:ext>
            </a:extLst>
          </p:cNvPr>
          <p:cNvSpPr>
            <a:spLocks noGrp="1"/>
          </p:cNvSpPr>
          <p:nvPr>
            <p:ph type="body" idx="1"/>
          </p:nvPr>
        </p:nvSpPr>
        <p:spPr/>
        <p:txBody>
          <a:bodyPr/>
          <a:lstStyle/>
          <a:p>
            <a:pPr>
              <a:lnSpc>
                <a:spcPct val="150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Nacionalinės DI strateginės gairės 2026–2035 m. numato DI pirmenybės principą viešajame sektoriuje. Tai reiškia, kad planuojant sprendimus turėsime vertinti, ar problemą galima spręsti pasitelkiant pažangesnius, duomenimis ir dirbtiniu intelektu grįstus sprendimus. Tačiau tam būtina pereiti nuo produkto detalaus aprašymo prie rezultato apibrėžimo. Kaip jau minėjau pradžioje, rezultatais orientuoti reikalavimai leidžia rinkai pasiūlyti inovatyvius sprendimus, o ne tik atitikti techninę specifikaciją. Pavyzdžiui, vietoj to, kad aprašytume konkrečią IT sistemą, aprašome, ką turi pasiekti sistema (pvz., „sutrumpinti prašymų apdorojimo laiką 30 %“). Plačiau apie inovatyvius pirkimus ir praktinius jų taikymo pavyzdžius kalbėsime inovatyvių pirkimų konferencijoje kovo 18 d. Registraciją paskelbsime jau pirmadienį.</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E6F2A6-4678-7EBA-2883-B082E39762FF}"/>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957D70B4-E55D-F80A-53D1-5FC7AD294DBF}"/>
              </a:ext>
            </a:extLst>
          </p:cNvPr>
          <p:cNvSpPr>
            <a:spLocks noGrp="1"/>
          </p:cNvSpPr>
          <p:nvPr>
            <p:ph type="sldNum" sz="quarter" idx="5"/>
          </p:nvPr>
        </p:nvSpPr>
        <p:spPr/>
        <p:txBody>
          <a:bodyPr/>
          <a:lstStyle/>
          <a:p>
            <a:fld id="{BB889FBE-34C4-47A8-9B07-4D5BDB5B3233}" type="slidenum">
              <a:rPr lang="lt-LT" smtClean="0"/>
              <a:t>16</a:t>
            </a:fld>
            <a:endParaRPr lang="lt-LT"/>
          </a:p>
        </p:txBody>
      </p:sp>
    </p:spTree>
    <p:extLst>
      <p:ext uri="{BB962C8B-B14F-4D97-AF65-F5344CB8AC3E}">
        <p14:creationId xmlns:p14="http://schemas.microsoft.com/office/powerpoint/2010/main" val="224361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EBCEC-D06D-F3A0-2B4E-78C2F0116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6567E-7EF7-D30F-AC13-760932ECF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F87F7-9903-E5FC-60ED-4FC2DF181658}"/>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Taigi grįžkime prie esminio klausimo – kur iš tikrųjų kuriama vertė?</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Dažnai daugiausia dėmesio skiriame pirkimo procedūrai – konkurso paskelbimui, pasiūlymų vertinimui. Tačiau reali vertė kuriama</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b="1" kern="100" dirty="0" err="1">
                <a:effectLst/>
                <a:latin typeface="Times New Roman" panose="02020603050405020304" pitchFamily="18" charset="0"/>
                <a:ea typeface="Aptos" panose="020B0004020202020204" pitchFamily="34" charset="0"/>
                <a:cs typeface="Times New Roman" panose="02020603050405020304" pitchFamily="18" charset="0"/>
              </a:rPr>
              <a:t>click</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prieš pirkimo procedūrą – kai apsibrėžiame problemą, atliekame rinkos tyrimą, pasirenkame vertinimo logiką. </a:t>
            </a:r>
            <a:endParaRPr lang="lt-LT" dirty="0"/>
          </a:p>
        </p:txBody>
      </p:sp>
      <p:sp>
        <p:nvSpPr>
          <p:cNvPr id="4" name="Footer Placeholder 3">
            <a:extLst>
              <a:ext uri="{FF2B5EF4-FFF2-40B4-BE49-F238E27FC236}">
                <a16:creationId xmlns:a16="http://schemas.microsoft.com/office/drawing/2014/main" id="{E9731222-3D24-7549-7DA6-A5278663B659}"/>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16F9E4EC-8248-8888-5EDF-322B698A1BDD}"/>
              </a:ext>
            </a:extLst>
          </p:cNvPr>
          <p:cNvSpPr>
            <a:spLocks noGrp="1"/>
          </p:cNvSpPr>
          <p:nvPr>
            <p:ph type="sldNum" sz="quarter" idx="5"/>
          </p:nvPr>
        </p:nvSpPr>
        <p:spPr/>
        <p:txBody>
          <a:bodyPr/>
          <a:lstStyle/>
          <a:p>
            <a:fld id="{BB889FBE-34C4-47A8-9B07-4D5BDB5B3233}" type="slidenum">
              <a:rPr lang="lt-LT" smtClean="0"/>
              <a:t>17</a:t>
            </a:fld>
            <a:endParaRPr lang="lt-LT"/>
          </a:p>
        </p:txBody>
      </p:sp>
    </p:spTree>
    <p:extLst>
      <p:ext uri="{BB962C8B-B14F-4D97-AF65-F5344CB8AC3E}">
        <p14:creationId xmlns:p14="http://schemas.microsoft.com/office/powerpoint/2010/main" val="363428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7904-6DA4-E6E4-7DF0-14E8FA757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E54F5-69B8-2759-8D2A-D4377F2DC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0CD99-3BAF-FF85-E109-729C33053309}"/>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ir po jos.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Ji atsiranda tada, kai: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planuojame daugiau nei minimaliai reikalauja teisės aktai,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ištiriame rinką iš tikrųjų, o ne formaliai,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vertiname poveikį, o ne tik kainą,</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 ir valdome sutartį taip, kad ji kurtų rezultatą, o ne tik būtų įvykdyta.</a:t>
            </a:r>
            <a:endParaRPr lang="lt-LT" dirty="0"/>
          </a:p>
        </p:txBody>
      </p:sp>
      <p:sp>
        <p:nvSpPr>
          <p:cNvPr id="4" name="Footer Placeholder 3">
            <a:extLst>
              <a:ext uri="{FF2B5EF4-FFF2-40B4-BE49-F238E27FC236}">
                <a16:creationId xmlns:a16="http://schemas.microsoft.com/office/drawing/2014/main" id="{A1914D2B-AD76-4244-16CC-4684222E1621}"/>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7832B0F3-C782-E632-8934-E6A81FB2BCF2}"/>
              </a:ext>
            </a:extLst>
          </p:cNvPr>
          <p:cNvSpPr>
            <a:spLocks noGrp="1"/>
          </p:cNvSpPr>
          <p:nvPr>
            <p:ph type="sldNum" sz="quarter" idx="5"/>
          </p:nvPr>
        </p:nvSpPr>
        <p:spPr/>
        <p:txBody>
          <a:bodyPr/>
          <a:lstStyle/>
          <a:p>
            <a:fld id="{BB889FBE-34C4-47A8-9B07-4D5BDB5B3233}" type="slidenum">
              <a:rPr lang="lt-LT" smtClean="0"/>
              <a:t>18</a:t>
            </a:fld>
            <a:endParaRPr lang="lt-LT"/>
          </a:p>
        </p:txBody>
      </p:sp>
    </p:spTree>
    <p:extLst>
      <p:ext uri="{BB962C8B-B14F-4D97-AF65-F5344CB8AC3E}">
        <p14:creationId xmlns:p14="http://schemas.microsoft.com/office/powerpoint/2010/main" val="412538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lt-LT" sz="1800" dirty="0">
                <a:effectLst/>
                <a:latin typeface="Times New Roman" panose="02020603050405020304" pitchFamily="18" charset="0"/>
                <a:ea typeface="Aptos" panose="020B0004020202020204" pitchFamily="34" charset="0"/>
              </a:rPr>
              <a:t>Apibendrinant visa tai, darniųjų pirkimų nereikia matyti kaip papildomos pareigos. Tai yra galios įrankis. Galios nustatyti aukštesnius standartus. Galios daryti teigiamą poveikį aplinkai. Galios kurti socialinę vertę. Galios skatinti inovacijas. Minimalus lygis leidžia atitikti. Vertė atsiranda tada, kai sąmoningai pasirenkame daugiau. Ir kai tuo pasirinkimu naudojamės.</a:t>
            </a:r>
            <a:endParaRPr lang="lt-LT" dirty="0"/>
          </a:p>
        </p:txBody>
      </p:sp>
      <p:sp>
        <p:nvSpPr>
          <p:cNvPr id="4" name="Footer Placeholder 3"/>
          <p:cNvSpPr>
            <a:spLocks noGrp="1"/>
          </p:cNvSpPr>
          <p:nvPr>
            <p:ph type="ftr" sz="quarter" idx="4"/>
          </p:nvPr>
        </p:nvSpPr>
        <p:spPr/>
        <p:txBody>
          <a:bodyPr/>
          <a:lstStyle/>
          <a:p>
            <a:endParaRPr lang="lt-LT"/>
          </a:p>
        </p:txBody>
      </p:sp>
      <p:sp>
        <p:nvSpPr>
          <p:cNvPr id="5" name="Slide Number Placeholder 4"/>
          <p:cNvSpPr>
            <a:spLocks noGrp="1"/>
          </p:cNvSpPr>
          <p:nvPr>
            <p:ph type="sldNum" sz="quarter" idx="5"/>
          </p:nvPr>
        </p:nvSpPr>
        <p:spPr/>
        <p:txBody>
          <a:bodyPr/>
          <a:lstStyle/>
          <a:p>
            <a:fld id="{BB889FBE-34C4-47A8-9B07-4D5BDB5B3233}" type="slidenum">
              <a:rPr lang="lt-LT" smtClean="0"/>
              <a:t>19</a:t>
            </a:fld>
            <a:endParaRPr lang="lt-LT"/>
          </a:p>
        </p:txBody>
      </p:sp>
    </p:spTree>
    <p:extLst>
      <p:ext uri="{BB962C8B-B14F-4D97-AF65-F5344CB8AC3E}">
        <p14:creationId xmlns:p14="http://schemas.microsoft.com/office/powerpoint/2010/main" val="18901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2025 m. IT paslaugų pirkimų vertė – apie 300 mln. eurų. O su taikytais prieinamumo kriterijais – mažiau nei 2 mln. Daugiau vertės per viešuosius pirkimus reiškia ne daugiau procedūrų, o daugiau rezultato. Šiandien noriu parodyti kaip viešieji pirkimai gali tapti įrankiu ne tik procedūroms vykdyti, bet ir realiai vertei kurti ir įkvėpti jus drąsiau pažvelgti į viešuosius pirkimus ir išnaudoti juos kaip strategiją tvariam augimui.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t-LT" dirty="0"/>
          </a:p>
        </p:txBody>
      </p:sp>
      <p:sp>
        <p:nvSpPr>
          <p:cNvPr id="4" name="Footer Placeholder 3"/>
          <p:cNvSpPr>
            <a:spLocks noGrp="1"/>
          </p:cNvSpPr>
          <p:nvPr>
            <p:ph type="ftr" sz="quarter" idx="4"/>
          </p:nvPr>
        </p:nvSpPr>
        <p:spPr/>
        <p:txBody>
          <a:bodyPr/>
          <a:lstStyle/>
          <a:p>
            <a:endParaRPr lang="lt-LT"/>
          </a:p>
        </p:txBody>
      </p:sp>
      <p:sp>
        <p:nvSpPr>
          <p:cNvPr id="5" name="Slide Number Placeholder 4"/>
          <p:cNvSpPr>
            <a:spLocks noGrp="1"/>
          </p:cNvSpPr>
          <p:nvPr>
            <p:ph type="sldNum" sz="quarter" idx="5"/>
          </p:nvPr>
        </p:nvSpPr>
        <p:spPr/>
        <p:txBody>
          <a:bodyPr/>
          <a:lstStyle/>
          <a:p>
            <a:fld id="{BB889FBE-34C4-47A8-9B07-4D5BDB5B3233}" type="slidenum">
              <a:rPr lang="lt-LT" smtClean="0"/>
              <a:t>2</a:t>
            </a:fld>
            <a:endParaRPr lang="lt-LT"/>
          </a:p>
        </p:txBody>
      </p:sp>
    </p:spTree>
    <p:extLst>
      <p:ext uri="{BB962C8B-B14F-4D97-AF65-F5344CB8AC3E}">
        <p14:creationId xmlns:p14="http://schemas.microsoft.com/office/powerpoint/2010/main" val="88285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5EB0-E09E-22BA-7E6C-39137D742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3FAFB-63ED-1019-E00C-CF3F537D1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8FF13-BCDE-C6C7-D657-2C55BD6A961E}"/>
              </a:ext>
            </a:extLst>
          </p:cNvPr>
          <p:cNvSpPr>
            <a:spLocks noGrp="1"/>
          </p:cNvSpPr>
          <p:nvPr>
            <p:ph type="body" idx="1"/>
          </p:nvPr>
        </p:nvSpPr>
        <p:spPr/>
        <p:txBody>
          <a:bodyPr/>
          <a:lstStyle/>
          <a:p>
            <a:r>
              <a:rPr lang="lt-LT" dirty="0"/>
              <a:t>17 straipsnis sako, kad pirkimas yra priemonė. Ne tik prekei, darbams ar paslaugai įsigyti, bet ir valstybės tikslams įgyvendinti. </a:t>
            </a:r>
          </a:p>
        </p:txBody>
      </p:sp>
      <p:sp>
        <p:nvSpPr>
          <p:cNvPr id="4" name="Footer Placeholder 3">
            <a:extLst>
              <a:ext uri="{FF2B5EF4-FFF2-40B4-BE49-F238E27FC236}">
                <a16:creationId xmlns:a16="http://schemas.microsoft.com/office/drawing/2014/main" id="{7B0C5340-1F5C-3A10-894B-3018AC488049}"/>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1A6EBF89-1D74-1EC4-6CF0-C6655A57F3F8}"/>
              </a:ext>
            </a:extLst>
          </p:cNvPr>
          <p:cNvSpPr>
            <a:spLocks noGrp="1"/>
          </p:cNvSpPr>
          <p:nvPr>
            <p:ph type="sldNum" sz="quarter" idx="5"/>
          </p:nvPr>
        </p:nvSpPr>
        <p:spPr/>
        <p:txBody>
          <a:bodyPr/>
          <a:lstStyle/>
          <a:p>
            <a:fld id="{BB889FBE-34C4-47A8-9B07-4D5BDB5B3233}" type="slidenum">
              <a:rPr lang="lt-LT" smtClean="0"/>
              <a:t>3</a:t>
            </a:fld>
            <a:endParaRPr lang="lt-LT"/>
          </a:p>
        </p:txBody>
      </p:sp>
    </p:spTree>
    <p:extLst>
      <p:ext uri="{BB962C8B-B14F-4D97-AF65-F5344CB8AC3E}">
        <p14:creationId xmlns:p14="http://schemas.microsoft.com/office/powerpoint/2010/main" val="131896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1051-3F77-CF62-532D-E9D23EEFF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EFBC9-A468-ABED-640B-7804EAEB3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452E2-A50F-6A1B-90F5-A24C82C3A6EA}"/>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VPĮ 17 straipsnis yra pareiga ir, kad pirkimai nėra tik apie kainą ar procedūrą.</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Tai kryptis, kuri mus įpareigoja kurti tris dalykus: mažesnį poveikį aplinkai, didesnę socialinę vertę, ir skatinti inovacijas. Tai reiškia, kad kiekvienas pirkimas yra sprendimas ar mes naudojame savo perkamąją galią strategiškai, ar tik administruojame pirkimo procesą.</a:t>
            </a:r>
            <a:r>
              <a:rPr lang="lt-LT" sz="1800" kern="100" dirty="0">
                <a:effectLst/>
                <a:latin typeface="Aptos" panose="020B0004020202020204" pitchFamily="34" charset="0"/>
                <a:ea typeface="Aptos" panose="020B0004020202020204" pitchFamily="34" charset="0"/>
                <a:cs typeface="Times New Roman" panose="02020603050405020304" pitchFamily="18" charset="0"/>
              </a:rPr>
              <a:t> </a:t>
            </a:r>
            <a:r>
              <a:rPr lang="lt-LT" sz="1800" dirty="0">
                <a:effectLst/>
                <a:latin typeface="Times New Roman" panose="02020603050405020304" pitchFamily="18" charset="0"/>
                <a:ea typeface="Aptos" panose="020B0004020202020204" pitchFamily="34" charset="0"/>
              </a:rPr>
              <a:t>Taigi, įstatymas suteikia kryptį. Bet realybėje vertė ne visada atsiranda. Ir problema yra ten, kur vertė išnyksta procese.</a:t>
            </a:r>
            <a:endParaRPr lang="lt-LT" dirty="0"/>
          </a:p>
        </p:txBody>
      </p:sp>
      <p:sp>
        <p:nvSpPr>
          <p:cNvPr id="4" name="Footer Placeholder 3">
            <a:extLst>
              <a:ext uri="{FF2B5EF4-FFF2-40B4-BE49-F238E27FC236}">
                <a16:creationId xmlns:a16="http://schemas.microsoft.com/office/drawing/2014/main" id="{AD802C74-F992-1B0F-5F49-EF212B6240F2}"/>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31C01557-9E1C-D712-400B-13C252509CA6}"/>
              </a:ext>
            </a:extLst>
          </p:cNvPr>
          <p:cNvSpPr>
            <a:spLocks noGrp="1"/>
          </p:cNvSpPr>
          <p:nvPr>
            <p:ph type="sldNum" sz="quarter" idx="5"/>
          </p:nvPr>
        </p:nvSpPr>
        <p:spPr/>
        <p:txBody>
          <a:bodyPr/>
          <a:lstStyle/>
          <a:p>
            <a:fld id="{BB889FBE-34C4-47A8-9B07-4D5BDB5B3233}" type="slidenum">
              <a:rPr lang="lt-LT" smtClean="0"/>
              <a:t>4</a:t>
            </a:fld>
            <a:endParaRPr lang="lt-LT"/>
          </a:p>
        </p:txBody>
      </p:sp>
    </p:spTree>
    <p:extLst>
      <p:ext uri="{BB962C8B-B14F-4D97-AF65-F5344CB8AC3E}">
        <p14:creationId xmlns:p14="http://schemas.microsoft.com/office/powerpoint/2010/main" val="207260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9DF9B-1EF3-490B-CED1-A7430F985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4D67C-C9D6-6F26-3DB2-82AED6C3E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18A6E-3440-9EDE-5E23-D8A938F571AD}"/>
              </a:ext>
            </a:extLst>
          </p:cNvPr>
          <p:cNvSpPr>
            <a:spLocks noGrp="1"/>
          </p:cNvSpPr>
          <p:nvPr>
            <p:ph type="body" idx="1"/>
          </p:nvPr>
        </p:nvSpPr>
        <p:spPr/>
        <p:txBody>
          <a:bodyPr/>
          <a:lstStyle/>
          <a:p>
            <a:pPr>
              <a:buNone/>
            </a:pPr>
            <a:r>
              <a:rPr lang="lt-LT" dirty="0"/>
              <a:t>Vertę dažniausiai prarandame keliose vietose. Pirmiausia – neišnaudojame rinkos. Atliekame formalius arba pavėluotus rinkos tyrimus, neieškome alternatyvų, nekeliame kartelės. </a:t>
            </a:r>
            <a:r>
              <a:rPr lang="en-US" sz="1200" dirty="0" err="1">
                <a:solidFill>
                  <a:srgbClr val="3C3939"/>
                </a:solidFill>
                <a:latin typeface="Roboto" pitchFamily="34" charset="0"/>
                <a:ea typeface="Roboto" pitchFamily="34" charset="-122"/>
                <a:cs typeface="Roboto" pitchFamily="34" charset="-120"/>
              </a:rPr>
              <a:t>Atlikite</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išsamius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rinkos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tyrimus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kad</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identifikuotumėte</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inovatyvius</a:t>
            </a:r>
            <a:r>
              <a:rPr lang="en-US" sz="1200" dirty="0">
                <a:solidFill>
                  <a:srgbClr val="3C3939"/>
                </a:solidFill>
                <a:latin typeface="Roboto" pitchFamily="34" charset="0"/>
                <a:ea typeface="Roboto" pitchFamily="34" charset="-122"/>
                <a:cs typeface="Roboto" pitchFamily="34" charset="-120"/>
              </a:rPr>
              <a:t> ir </a:t>
            </a:r>
            <a:r>
              <a:rPr lang="en-US" sz="1200" dirty="0" err="1">
                <a:solidFill>
                  <a:srgbClr val="3C3939"/>
                </a:solidFill>
                <a:latin typeface="Roboto" pitchFamily="34" charset="0"/>
                <a:ea typeface="Roboto" pitchFamily="34" charset="-122"/>
                <a:cs typeface="Roboto" pitchFamily="34" charset="-120"/>
              </a:rPr>
              <a:t>tvarius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sprendimus</a:t>
            </a:r>
            <a:r>
              <a:rPr lang="en-US" sz="1200" dirty="0">
                <a:solidFill>
                  <a:srgbClr val="3C3939"/>
                </a:solidFill>
                <a:latin typeface="Roboto" pitchFamily="34" charset="0"/>
                <a:ea typeface="Roboto" pitchFamily="34" charset="-122"/>
                <a:cs typeface="Roboto" pitchFamily="34" charset="-120"/>
              </a:rPr>
              <a:t>. Tai </a:t>
            </a:r>
            <a:r>
              <a:rPr lang="en-US" sz="1200" dirty="0" err="1">
                <a:solidFill>
                  <a:srgbClr val="3C3939"/>
                </a:solidFill>
                <a:latin typeface="Roboto" pitchFamily="34" charset="0"/>
                <a:ea typeface="Roboto" pitchFamily="34" charset="-122"/>
                <a:cs typeface="Roboto" pitchFamily="34" charset="-120"/>
              </a:rPr>
              <a:t>padės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jums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suprasti</a:t>
            </a:r>
            <a:r>
              <a:rPr lang="en-US" sz="1200" dirty="0">
                <a:solidFill>
                  <a:srgbClr val="3C3939"/>
                </a:solidFill>
                <a:latin typeface="Roboto" pitchFamily="34" charset="0"/>
                <a:ea typeface="Roboto" pitchFamily="34" charset="-122"/>
                <a:cs typeface="Roboto" pitchFamily="34" charset="-120"/>
              </a:rPr>
              <a:t>, kas </a:t>
            </a:r>
            <a:r>
              <a:rPr lang="en-US" sz="1200" dirty="0" err="1">
                <a:solidFill>
                  <a:srgbClr val="3C3939"/>
                </a:solidFill>
                <a:latin typeface="Roboto" pitchFamily="34" charset="0"/>
                <a:ea typeface="Roboto" pitchFamily="34" charset="-122"/>
                <a:cs typeface="Roboto" pitchFamily="34" charset="-120"/>
              </a:rPr>
              <a:t>yra</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įmanoma</a:t>
            </a:r>
            <a:r>
              <a:rPr lang="en-US" sz="1200" dirty="0">
                <a:solidFill>
                  <a:srgbClr val="3C3939"/>
                </a:solidFill>
                <a:latin typeface="Roboto" pitchFamily="34" charset="0"/>
                <a:ea typeface="Roboto" pitchFamily="34" charset="-122"/>
                <a:cs typeface="Roboto" pitchFamily="34" charset="-120"/>
              </a:rPr>
              <a:t>, ir </a:t>
            </a:r>
            <a:r>
              <a:rPr lang="en-US" sz="1200" dirty="0" err="1">
                <a:solidFill>
                  <a:srgbClr val="3C3939"/>
                </a:solidFill>
                <a:latin typeface="Roboto" pitchFamily="34" charset="0"/>
                <a:ea typeface="Roboto" pitchFamily="34" charset="-122"/>
                <a:cs typeface="Roboto" pitchFamily="34" charset="-120"/>
              </a:rPr>
              <a:t>suformuluoti</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ambicingesnius</a:t>
            </a:r>
            <a:r>
              <a:rPr lang="en-US" sz="1200" dirty="0">
                <a:solidFill>
                  <a:srgbClr val="3C3939"/>
                </a:solidFill>
                <a:latin typeface="Roboto" pitchFamily="34" charset="0"/>
                <a:ea typeface="Roboto" pitchFamily="34" charset="-122"/>
                <a:cs typeface="Roboto" pitchFamily="34" charset="-120"/>
              </a:rPr>
              <a:t> </a:t>
            </a:r>
            <a:r>
              <a:rPr lang="en-US" sz="1200" dirty="0" err="1">
                <a:solidFill>
                  <a:srgbClr val="3C3939"/>
                </a:solidFill>
                <a:latin typeface="Roboto" pitchFamily="34" charset="0"/>
                <a:ea typeface="Roboto" pitchFamily="34" charset="-122"/>
                <a:cs typeface="Roboto" pitchFamily="34" charset="-120"/>
              </a:rPr>
              <a:t>reikalavimus</a:t>
            </a:r>
            <a:r>
              <a:rPr lang="en-US" sz="1200" dirty="0">
                <a:solidFill>
                  <a:srgbClr val="3C3939"/>
                </a:solidFill>
                <a:latin typeface="Roboto" pitchFamily="34" charset="0"/>
                <a:ea typeface="Roboto" pitchFamily="34" charset="-122"/>
                <a:cs typeface="Roboto" pitchFamily="34" charset="-120"/>
              </a:rPr>
              <a:t>.</a:t>
            </a:r>
            <a:endParaRPr lang="en-US" sz="1200" dirty="0"/>
          </a:p>
          <a:p>
            <a:endParaRPr lang="lt-LT"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1" dirty="0">
              <a:latin typeface="Arial" panose="020B0604020202020204" pitchFamily="34" charset="0"/>
              <a:cs typeface="Arial" panose="020B0604020202020204" pitchFamily="34" charset="0"/>
            </a:endParaRPr>
          </a:p>
          <a:p>
            <a:endParaRPr lang="lt-LT" sz="1200" b="1" dirty="0">
              <a:latin typeface="Arial" panose="020B0604020202020204" pitchFamily="34" charset="0"/>
              <a:cs typeface="Arial" panose="020B0604020202020204" pitchFamily="34" charset="0"/>
            </a:endParaRPr>
          </a:p>
          <a:p>
            <a:endParaRPr lang="lt-LT" dirty="0"/>
          </a:p>
        </p:txBody>
      </p:sp>
      <p:sp>
        <p:nvSpPr>
          <p:cNvPr id="4" name="Footer Placeholder 3">
            <a:extLst>
              <a:ext uri="{FF2B5EF4-FFF2-40B4-BE49-F238E27FC236}">
                <a16:creationId xmlns:a16="http://schemas.microsoft.com/office/drawing/2014/main" id="{F27ACC30-9F21-8AEB-7C03-518F4A36D6AD}"/>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28AF18E2-0040-63EF-B691-08D135131873}"/>
              </a:ext>
            </a:extLst>
          </p:cNvPr>
          <p:cNvSpPr>
            <a:spLocks noGrp="1"/>
          </p:cNvSpPr>
          <p:nvPr>
            <p:ph type="sldNum" sz="quarter" idx="5"/>
          </p:nvPr>
        </p:nvSpPr>
        <p:spPr/>
        <p:txBody>
          <a:bodyPr/>
          <a:lstStyle/>
          <a:p>
            <a:fld id="{BB889FBE-34C4-47A8-9B07-4D5BDB5B3233}" type="slidenum">
              <a:rPr lang="lt-LT" smtClean="0"/>
              <a:t>5</a:t>
            </a:fld>
            <a:endParaRPr lang="lt-LT"/>
          </a:p>
        </p:txBody>
      </p:sp>
    </p:spTree>
    <p:extLst>
      <p:ext uri="{BB962C8B-B14F-4D97-AF65-F5344CB8AC3E}">
        <p14:creationId xmlns:p14="http://schemas.microsoft.com/office/powerpoint/2010/main" val="172036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E8701-FFC0-F87F-78C7-F43E867B8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4620A-ABEE-1210-20D1-D28E88C48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3ABAC-F20F-C1E0-D827-4053FDACA76E}"/>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Antra – reikalavimai lieka formalūs. Jie yra dokumente, bet nėra susieti su rezultatu. Socialiniai ar aplinkos apsaugos kriterijai įtraukiami, bet ne visada netikrinami sutarties vykdymo metu. Jeigu reikalavimo negalime patikrinti, jis tampa deklaracija, o ne vertės kūrimo priemone. Kad vertė atsirastų, reikalavimas turi būti susietas su tuo, ką realiai norime pasiekti. Ne „įrašyti kriterijų“, o aiškiai atsakyti – kokį rezultatą reikalavimas turi duoti.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Pavyzdžiui, ne tik nurodyti energinę klasę, o įsivertinti, kiek realiai sumažės energijos sąnaudos. Jei kalbame apie socialinius aspektus – ne tik įrašyti sąlygą, bet tikrinti jos įgyvendinimą. Formalus reikalavimas atsako į klausimą „ar įrašyta?“ Vertę kuriantis reikalavimas atsako į klausimą „ką tai pakeis?“.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endParaRPr lang="lt-LT" dirty="0"/>
          </a:p>
        </p:txBody>
      </p:sp>
      <p:sp>
        <p:nvSpPr>
          <p:cNvPr id="4" name="Footer Placeholder 3">
            <a:extLst>
              <a:ext uri="{FF2B5EF4-FFF2-40B4-BE49-F238E27FC236}">
                <a16:creationId xmlns:a16="http://schemas.microsoft.com/office/drawing/2014/main" id="{261C5039-E7FC-2F58-C01F-0796D6B3B220}"/>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4323601C-447D-967B-1FC4-CC84EB1D9994}"/>
              </a:ext>
            </a:extLst>
          </p:cNvPr>
          <p:cNvSpPr>
            <a:spLocks noGrp="1"/>
          </p:cNvSpPr>
          <p:nvPr>
            <p:ph type="sldNum" sz="quarter" idx="5"/>
          </p:nvPr>
        </p:nvSpPr>
        <p:spPr/>
        <p:txBody>
          <a:bodyPr/>
          <a:lstStyle/>
          <a:p>
            <a:fld id="{BB889FBE-34C4-47A8-9B07-4D5BDB5B3233}" type="slidenum">
              <a:rPr lang="lt-LT" smtClean="0"/>
              <a:t>6</a:t>
            </a:fld>
            <a:endParaRPr lang="lt-LT"/>
          </a:p>
        </p:txBody>
      </p:sp>
    </p:spTree>
    <p:extLst>
      <p:ext uri="{BB962C8B-B14F-4D97-AF65-F5344CB8AC3E}">
        <p14:creationId xmlns:p14="http://schemas.microsoft.com/office/powerpoint/2010/main" val="174098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CF46-D359-A52C-D69D-F81126F62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50176-0AB9-1C99-8A6A-5F6B95C6C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A0A79-76DB-EC2C-4737-C5C01E418333}"/>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Trečia – vertiname kainą, bet ne poveikį. Nevertiname gyvavimo ciklo, socialinio ar aplinkos efekto. Kad vertė atsirastų, turim iš anksto susitarti kokio poveikio siekiame ir kaip jį palyginsime. Praktikoje tai reiškia 3 dalykus:</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1. į vertinimą įtraukiame kaštus per visą laikotarpį, ne tik kainą,</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2. poveikį paverčiame aiškiais, pamatuojamais kriterijais. Pasirenkam 1–2 svarbiausius poveikio rodiklius (pvz., energijos sąnaudos, CO₂,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perdirbamumas</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socialinių įsipareigojimų apimtis. Ir žinoma</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3. sutartyje numatome įrodymus ir vykdymo kontrolę (ataskaitos, patikros, sankcijos), kad tai nebūtų tik „ant popieriaus“. </a:t>
            </a:r>
            <a:endParaRPr lang="lt-LT" dirty="0"/>
          </a:p>
        </p:txBody>
      </p:sp>
      <p:sp>
        <p:nvSpPr>
          <p:cNvPr id="4" name="Footer Placeholder 3">
            <a:extLst>
              <a:ext uri="{FF2B5EF4-FFF2-40B4-BE49-F238E27FC236}">
                <a16:creationId xmlns:a16="http://schemas.microsoft.com/office/drawing/2014/main" id="{0222E310-D629-6B41-88A5-B16177316A3D}"/>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03E67DDD-5FE9-5FA9-1F71-110B6EA458E8}"/>
              </a:ext>
            </a:extLst>
          </p:cNvPr>
          <p:cNvSpPr>
            <a:spLocks noGrp="1"/>
          </p:cNvSpPr>
          <p:nvPr>
            <p:ph type="sldNum" sz="quarter" idx="5"/>
          </p:nvPr>
        </p:nvSpPr>
        <p:spPr/>
        <p:txBody>
          <a:bodyPr/>
          <a:lstStyle/>
          <a:p>
            <a:fld id="{BB889FBE-34C4-47A8-9B07-4D5BDB5B3233}" type="slidenum">
              <a:rPr lang="lt-LT" smtClean="0"/>
              <a:t>7</a:t>
            </a:fld>
            <a:endParaRPr lang="lt-LT"/>
          </a:p>
        </p:txBody>
      </p:sp>
    </p:spTree>
    <p:extLst>
      <p:ext uri="{BB962C8B-B14F-4D97-AF65-F5344CB8AC3E}">
        <p14:creationId xmlns:p14="http://schemas.microsoft.com/office/powerpoint/2010/main" val="391930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0556-830D-84A1-BD3E-3DB2A7417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64FE6-FAA9-907C-7B94-497EADE77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79D67-53F5-BE74-94F6-273B6A88361C}"/>
              </a:ext>
            </a:extLst>
          </p:cNvPr>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Ir ketvirta – inovaciją uždarome specifikacijoje. Aprašome produktą, o ne sprendžiamą problemą. Kad inovacija atsirastų, turime pakeisti klausimą. Ne „kokio produkto mums reikia?“, o „kokią problemą turime išspręsti ir kokį rezultatą pasiekti?“ Praktikoje tai reiškia kelis dalykus, </a:t>
            </a:r>
            <a:r>
              <a:rPr lang="lt-LT" sz="1800" kern="100" dirty="0" err="1">
                <a:effectLst/>
                <a:latin typeface="Times New Roman" panose="02020603050405020304" pitchFamily="18" charset="0"/>
                <a:ea typeface="Aptos" panose="020B0004020202020204" pitchFamily="34" charset="0"/>
                <a:cs typeface="Times New Roman" panose="02020603050405020304" pitchFamily="18" charset="0"/>
              </a:rPr>
              <a:t>t.y</a:t>
            </a: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apibūdiname norimą rezultatą, leidžiame rinkai pasiūlyti skirtingus sprendimo būdus, įsivertiname sprendimą per aiškius, pamatuojamus rodiklius – o ne per atitikimą detaliai techninei specifikacijai. Inovacija atsiranda tada, kai apibrėžiame rezultatą – ir paliekame rinkai pasirinkti kelią.</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Taigi, visais šiais atvejais vertės praradimas nėra procedūroje. Mes dažnai galvojame, kad vertė neatsirado todėl, kad nebuvo galimybių. Tačiau dažniausiai ji neatsirado todėl, kad mes jų neieškojome. Jei vertę prarandame tada, kai apsiribojame formaliu įvykdymu, tai klausimas – kaip ją susigrąžinti praktikoje.</a:t>
            </a:r>
            <a:endParaRPr lang="lt-LT" dirty="0"/>
          </a:p>
        </p:txBody>
      </p:sp>
      <p:sp>
        <p:nvSpPr>
          <p:cNvPr id="4" name="Footer Placeholder 3">
            <a:extLst>
              <a:ext uri="{FF2B5EF4-FFF2-40B4-BE49-F238E27FC236}">
                <a16:creationId xmlns:a16="http://schemas.microsoft.com/office/drawing/2014/main" id="{B45DEC00-5E9A-FCFC-27CA-743CF87E9129}"/>
              </a:ext>
            </a:extLst>
          </p:cNvPr>
          <p:cNvSpPr>
            <a:spLocks noGrp="1"/>
          </p:cNvSpPr>
          <p:nvPr>
            <p:ph type="ftr" sz="quarter" idx="4"/>
          </p:nvPr>
        </p:nvSpPr>
        <p:spPr/>
        <p:txBody>
          <a:bodyPr/>
          <a:lstStyle/>
          <a:p>
            <a:endParaRPr lang="lt-LT"/>
          </a:p>
        </p:txBody>
      </p:sp>
      <p:sp>
        <p:nvSpPr>
          <p:cNvPr id="5" name="Slide Number Placeholder 4">
            <a:extLst>
              <a:ext uri="{FF2B5EF4-FFF2-40B4-BE49-F238E27FC236}">
                <a16:creationId xmlns:a16="http://schemas.microsoft.com/office/drawing/2014/main" id="{D1F3A6F6-DF57-DD1A-FBEF-248A0AE723A7}"/>
              </a:ext>
            </a:extLst>
          </p:cNvPr>
          <p:cNvSpPr>
            <a:spLocks noGrp="1"/>
          </p:cNvSpPr>
          <p:nvPr>
            <p:ph type="sldNum" sz="quarter" idx="5"/>
          </p:nvPr>
        </p:nvSpPr>
        <p:spPr/>
        <p:txBody>
          <a:bodyPr/>
          <a:lstStyle/>
          <a:p>
            <a:fld id="{BB889FBE-34C4-47A8-9B07-4D5BDB5B3233}" type="slidenum">
              <a:rPr lang="lt-LT" smtClean="0"/>
              <a:t>8</a:t>
            </a:fld>
            <a:endParaRPr lang="lt-LT"/>
          </a:p>
        </p:txBody>
      </p:sp>
    </p:spTree>
    <p:extLst>
      <p:ext uri="{BB962C8B-B14F-4D97-AF65-F5344CB8AC3E}">
        <p14:creationId xmlns:p14="http://schemas.microsoft.com/office/powerpoint/2010/main" val="2648418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Paimkime žaliuosius pirkimus. Čia dažnai sustojame ties minimaliais aplinkos apsaugos kriterijais. Minimalūs kriterijai yra būtini. Jie nustato starto liniją Bet jei apsiribojame tik jais vertės nesukuriame. Vertė atsiranda tada, kai: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iš tikrųjų ištiriame rinką ir suprantame, ką ji gali pasiūlyti,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Aft>
                <a:spcPts val="800"/>
              </a:spcAft>
              <a:buNone/>
            </a:pPr>
            <a:r>
              <a:rPr lang="lt-LT" sz="1800" kern="100" dirty="0">
                <a:effectLst/>
                <a:latin typeface="Times New Roman" panose="02020603050405020304" pitchFamily="18" charset="0"/>
                <a:ea typeface="Aptos" panose="020B0004020202020204" pitchFamily="34" charset="0"/>
                <a:cs typeface="Times New Roman" panose="02020603050405020304" pitchFamily="18" charset="0"/>
              </a:rPr>
              <a:t>– ir kai ekonominio naudingumo vertinimą naudojame ne formaliai, o strategiškai.</a:t>
            </a:r>
            <a:endParaRPr lang="lt-L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lt-LT" sz="1800" dirty="0">
                <a:effectLst/>
                <a:latin typeface="Times New Roman" panose="02020603050405020304" pitchFamily="18" charset="0"/>
                <a:ea typeface="Aptos" panose="020B0004020202020204" pitchFamily="34" charset="0"/>
              </a:rPr>
              <a:t>Parodysiu kelis labai paprastus pavyzdžius, kaip tai atrodo praktikoje.</a:t>
            </a:r>
            <a:endParaRPr lang="lt-LT" dirty="0"/>
          </a:p>
        </p:txBody>
      </p:sp>
      <p:sp>
        <p:nvSpPr>
          <p:cNvPr id="4" name="Footer Placeholder 3"/>
          <p:cNvSpPr>
            <a:spLocks noGrp="1"/>
          </p:cNvSpPr>
          <p:nvPr>
            <p:ph type="ftr" sz="quarter" idx="4"/>
          </p:nvPr>
        </p:nvSpPr>
        <p:spPr/>
        <p:txBody>
          <a:bodyPr/>
          <a:lstStyle/>
          <a:p>
            <a:endParaRPr lang="lt-LT"/>
          </a:p>
        </p:txBody>
      </p:sp>
      <p:sp>
        <p:nvSpPr>
          <p:cNvPr id="5" name="Slide Number Placeholder 4"/>
          <p:cNvSpPr>
            <a:spLocks noGrp="1"/>
          </p:cNvSpPr>
          <p:nvPr>
            <p:ph type="sldNum" sz="quarter" idx="5"/>
          </p:nvPr>
        </p:nvSpPr>
        <p:spPr/>
        <p:txBody>
          <a:bodyPr/>
          <a:lstStyle/>
          <a:p>
            <a:fld id="{BB889FBE-34C4-47A8-9B07-4D5BDB5B3233}" type="slidenum">
              <a:rPr lang="lt-LT" smtClean="0"/>
              <a:t>9</a:t>
            </a:fld>
            <a:endParaRPr lang="lt-LT"/>
          </a:p>
        </p:txBody>
      </p:sp>
    </p:spTree>
    <p:extLst>
      <p:ext uri="{BB962C8B-B14F-4D97-AF65-F5344CB8AC3E}">
        <p14:creationId xmlns:p14="http://schemas.microsoft.com/office/powerpoint/2010/main" val="99001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DF8FC0-8DA9-402D-AA4D-00D923EE19B2}" type="datetime1">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9956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66154-3B71-4B4E-A0C0-C3A35AFD5E28}" type="datetime1">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3539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B1A801-66F9-4C6C-8833-F0E5F2D0B49B}"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4587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34F1A-1FB5-4614-B939-0943C247E65A}"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7575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34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73A498-66E4-4347-9849-A93A616E2A34}"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4202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5E0D1-3DB8-4074-891F-C08C8E8672F9}"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05597-C2C7-413B-959C-7A559AE02B03}" type="datetime1">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7759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C67C1-C2C4-4CE2-BF5F-2A3C3ACBFC10}" type="datetime1">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931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3404FF-959C-4A6D-9C2C-B55CC0A03657}" type="datetime1">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659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F3496-2CAE-4A02-A151-814FAAB9E782}" type="datetime1">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2294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CB4E4-607D-4D1F-A8A0-4F648C66280F}" type="datetime1">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641145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060493"/>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00EFE-74E0-43EC-A80B-7EBAAA2EBE50}" type="datetime1">
              <a:rPr lang="en-US" smtClean="0"/>
              <a:t>3/5/2026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8164317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vpt.lrv.lt/" TargetMode="External"/><Relationship Id="rId4" Type="http://schemas.openxmlformats.org/officeDocument/2006/relationships/hyperlink" Target="mailto:Greta.Ambrutyte@vpt.l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2.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FABD-548E-9525-E5DC-DC36AB04D48B}"/>
            </a:ext>
          </a:extLst>
        </p:cNvPr>
        <p:cNvGrpSpPr/>
        <p:nvPr/>
      </p:nvGrpSpPr>
      <p:grpSpPr>
        <a:xfrm>
          <a:off x="0" y="0"/>
          <a:ext cx="0" cy="0"/>
          <a:chOff x="0" y="0"/>
          <a:chExt cx="0" cy="0"/>
        </a:xfrm>
      </p:grpSpPr>
      <p:pic>
        <p:nvPicPr>
          <p:cNvPr id="8" name="Picture 7" descr="A close-up of several arrows&#10;&#10;AI-generated content may be incorrect.">
            <a:extLst>
              <a:ext uri="{FF2B5EF4-FFF2-40B4-BE49-F238E27FC236}">
                <a16:creationId xmlns:a16="http://schemas.microsoft.com/office/drawing/2014/main" id="{A38ACCEC-9832-23F3-414B-F2924D229505}"/>
              </a:ext>
            </a:extLst>
          </p:cNvPr>
          <p:cNvPicPr>
            <a:picLocks noChangeAspect="1"/>
          </p:cNvPicPr>
          <p:nvPr/>
        </p:nvPicPr>
        <p:blipFill>
          <a:blip r:embed="rId3"/>
          <a:srcRect b="68472"/>
          <a:stretch/>
        </p:blipFill>
        <p:spPr>
          <a:xfrm>
            <a:off x="-1" y="0"/>
            <a:ext cx="12192001" cy="6858000"/>
          </a:xfrm>
          <a:prstGeom prst="rect">
            <a:avLst/>
          </a:prstGeom>
        </p:spPr>
      </p:pic>
      <p:sp>
        <p:nvSpPr>
          <p:cNvPr id="10" name="Object 1">
            <a:extLst>
              <a:ext uri="{FF2B5EF4-FFF2-40B4-BE49-F238E27FC236}">
                <a16:creationId xmlns:a16="http://schemas.microsoft.com/office/drawing/2014/main" id="{5DDF92CB-B674-B3FE-BEA5-378D6E149979}"/>
              </a:ext>
            </a:extLst>
          </p:cNvPr>
          <p:cNvSpPr/>
          <p:nvPr/>
        </p:nvSpPr>
        <p:spPr>
          <a:xfrm>
            <a:off x="729733" y="780189"/>
            <a:ext cx="5728217" cy="730167"/>
          </a:xfrm>
          <a:prstGeom prst="rect">
            <a:avLst/>
          </a:prstGeom>
          <a:noFill/>
        </p:spPr>
        <p:txBody>
          <a:bodyPr wrap="square" lIns="0" tIns="0" rIns="0" bIns="0" rtlCol="0" anchor="t"/>
          <a:lstStyle/>
          <a:p>
            <a:pPr algn="ctr">
              <a:buNone/>
            </a:pPr>
            <a:r>
              <a:rPr lang="lt-LT" sz="4500" b="1" dirty="0">
                <a:solidFill>
                  <a:schemeClr val="bg1"/>
                </a:solidFill>
                <a:latin typeface="+mj-lt"/>
                <a:ea typeface="Roboto" pitchFamily="34" charset="-122"/>
                <a:cs typeface="Roboto" pitchFamily="34" charset="-120"/>
              </a:rPr>
              <a:t>Darnieji pirkimai: daugiau nei atitiktis</a:t>
            </a:r>
            <a:endParaRPr lang="en-US" sz="4500" dirty="0">
              <a:solidFill>
                <a:schemeClr val="bg1"/>
              </a:solidFill>
              <a:latin typeface="+mj-lt"/>
            </a:endParaRPr>
          </a:p>
        </p:txBody>
      </p:sp>
      <p:sp>
        <p:nvSpPr>
          <p:cNvPr id="12" name="TextBox 11">
            <a:extLst>
              <a:ext uri="{FF2B5EF4-FFF2-40B4-BE49-F238E27FC236}">
                <a16:creationId xmlns:a16="http://schemas.microsoft.com/office/drawing/2014/main" id="{A199F64C-EB37-B4EB-4352-376691F33A47}"/>
              </a:ext>
            </a:extLst>
          </p:cNvPr>
          <p:cNvSpPr txBox="1"/>
          <p:nvPr/>
        </p:nvSpPr>
        <p:spPr>
          <a:xfrm>
            <a:off x="1156184" y="2445821"/>
            <a:ext cx="5123847" cy="707886"/>
          </a:xfrm>
          <a:prstGeom prst="rect">
            <a:avLst/>
          </a:prstGeom>
          <a:noFill/>
        </p:spPr>
        <p:txBody>
          <a:bodyPr wrap="square">
            <a:spAutoFit/>
          </a:bodyPr>
          <a:lstStyle/>
          <a:p>
            <a:pPr algn="ctr"/>
            <a:r>
              <a:rPr lang="lt-LT" sz="2000" dirty="0">
                <a:solidFill>
                  <a:schemeClr val="bg1"/>
                </a:solidFill>
              </a:rPr>
              <a:t>Žalieji, socialiniai ir inovatyvūs sprendimai – kaip reali vertės kūrimo praktika </a:t>
            </a:r>
          </a:p>
        </p:txBody>
      </p:sp>
      <p:sp>
        <p:nvSpPr>
          <p:cNvPr id="3" name="Object 2">
            <a:extLst>
              <a:ext uri="{FF2B5EF4-FFF2-40B4-BE49-F238E27FC236}">
                <a16:creationId xmlns:a16="http://schemas.microsoft.com/office/drawing/2014/main" id="{D1F3701D-1ACB-E8C4-E2DA-B7D105B17A10}"/>
              </a:ext>
            </a:extLst>
          </p:cNvPr>
          <p:cNvSpPr/>
          <p:nvPr/>
        </p:nvSpPr>
        <p:spPr>
          <a:xfrm>
            <a:off x="297987" y="5191618"/>
            <a:ext cx="5495925" cy="702867"/>
          </a:xfrm>
          <a:prstGeom prst="rect">
            <a:avLst/>
          </a:prstGeom>
          <a:noFill/>
        </p:spPr>
        <p:txBody>
          <a:bodyPr wrap="square" lIns="0" tIns="0" rIns="0" bIns="0" rtlCol="0" anchor="t"/>
          <a:lstStyle/>
          <a:p>
            <a:pPr algn="ctr">
              <a:buNone/>
            </a:pPr>
            <a:r>
              <a:rPr lang="lt-LT" sz="2000" kern="0" spc="38" dirty="0">
                <a:solidFill>
                  <a:schemeClr val="bg1"/>
                </a:solidFill>
                <a:latin typeface="+mj-lt"/>
                <a:ea typeface="Lato" pitchFamily="34" charset="-122"/>
                <a:cs typeface="Lato" pitchFamily="34" charset="-120"/>
              </a:rPr>
              <a:t>Greta Ambrutytė </a:t>
            </a:r>
          </a:p>
          <a:p>
            <a:pPr algn="ctr">
              <a:buNone/>
            </a:pPr>
            <a:r>
              <a:rPr lang="lt-LT" sz="2000" kern="0" spc="38" dirty="0">
                <a:solidFill>
                  <a:schemeClr val="bg1"/>
                </a:solidFill>
                <a:latin typeface="+mj-lt"/>
                <a:ea typeface="Lato" pitchFamily="34" charset="-122"/>
                <a:cs typeface="Lato" pitchFamily="34" charset="-120"/>
              </a:rPr>
              <a:t>Darniųjų pirkimų skyriaus vedėja</a:t>
            </a:r>
            <a:r>
              <a:rPr lang="en-US" sz="2000" kern="0" spc="38" dirty="0">
                <a:solidFill>
                  <a:schemeClr val="bg1"/>
                </a:solidFill>
                <a:latin typeface="+mj-lt"/>
                <a:ea typeface="Lato" pitchFamily="34" charset="-122"/>
                <a:cs typeface="Lato" pitchFamily="34" charset="-120"/>
              </a:rPr>
              <a:t> </a:t>
            </a:r>
            <a:endParaRPr lang="en-US" sz="2000" dirty="0">
              <a:solidFill>
                <a:schemeClr val="bg1"/>
              </a:solidFill>
              <a:latin typeface="+mj-lt"/>
            </a:endParaRPr>
          </a:p>
        </p:txBody>
      </p:sp>
      <p:pic>
        <p:nvPicPr>
          <p:cNvPr id="5" name="Picture 4" descr="A logo with different colored shapes&#10;&#10;AI-generated content may be incorrect.">
            <a:extLst>
              <a:ext uri="{FF2B5EF4-FFF2-40B4-BE49-F238E27FC236}">
                <a16:creationId xmlns:a16="http://schemas.microsoft.com/office/drawing/2014/main" id="{FDCE2C78-BF4F-859D-6B16-41CE11F0EA30}"/>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145242" y="5140676"/>
            <a:ext cx="1748771" cy="1592165"/>
          </a:xfrm>
          <a:prstGeom prst="rect">
            <a:avLst/>
          </a:prstGeom>
        </p:spPr>
      </p:pic>
    </p:spTree>
    <p:extLst>
      <p:ext uri="{BB962C8B-B14F-4D97-AF65-F5344CB8AC3E}">
        <p14:creationId xmlns:p14="http://schemas.microsoft.com/office/powerpoint/2010/main" val="316561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0113BE48-7D5D-ED95-ECE1-F32BB0B77FDB}"/>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2C0DED1A-1F64-E4E5-0492-56BED68FEFE3}"/>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B9C058D-429C-04EF-A71D-84EE6060C8F1}"/>
              </a:ext>
            </a:extLst>
          </p:cNvPr>
          <p:cNvSpPr txBox="1"/>
          <p:nvPr/>
        </p:nvSpPr>
        <p:spPr>
          <a:xfrm>
            <a:off x="1025452" y="2705237"/>
            <a:ext cx="4107195" cy="2431435"/>
          </a:xfrm>
          <a:prstGeom prst="rect">
            <a:avLst/>
          </a:prstGeom>
          <a:noFill/>
          <a:ln w="19050">
            <a:noFill/>
          </a:ln>
        </p:spPr>
        <p:txBody>
          <a:bodyPr wrap="square" rtlCol="0">
            <a:spAutoFit/>
          </a:bodyPr>
          <a:lstStyle/>
          <a:p>
            <a:pPr marL="126900"/>
            <a:r>
              <a:rPr lang="lt-LT" sz="2000" b="1" dirty="0">
                <a:latin typeface="Arial" panose="020B0604020202020204" pitchFamily="34" charset="0"/>
                <a:cs typeface="Arial" panose="020B0604020202020204" pitchFamily="34" charset="0"/>
              </a:rPr>
              <a:t>Minimalus reikalavimas</a:t>
            </a:r>
          </a:p>
          <a:p>
            <a:pPr marL="342900" indent="-216000">
              <a:buClr>
                <a:srgbClr val="547949"/>
              </a:buClr>
              <a:buFont typeface="Arial" panose="020B0604020202020204" pitchFamily="34" charset="0"/>
              <a:buChar char="•"/>
            </a:pPr>
            <a:r>
              <a:rPr lang="lt-LT" sz="2000" dirty="0">
                <a:latin typeface="Arial" panose="020B0604020202020204" pitchFamily="34" charset="0"/>
                <a:cs typeface="Arial" panose="020B0604020202020204" pitchFamily="34" charset="0"/>
              </a:rPr>
              <a:t>perdirbama ar homogeniška</a:t>
            </a:r>
          </a:p>
          <a:p>
            <a:pPr marL="342900" indent="-216000">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marL="126900"/>
            <a:r>
              <a:rPr lang="lt-LT" sz="2000" b="1" dirty="0">
                <a:latin typeface="Arial" panose="020B0604020202020204" pitchFamily="34" charset="0"/>
                <a:cs typeface="Arial" panose="020B0604020202020204" pitchFamily="34" charset="0"/>
              </a:rPr>
              <a:t>Kur galime kelti vertę</a:t>
            </a:r>
            <a:endParaRPr lang="lt-LT" sz="2000" dirty="0">
              <a:latin typeface="Arial" panose="020B0604020202020204" pitchFamily="34" charset="0"/>
              <a:cs typeface="Arial" panose="020B0604020202020204" pitchFamily="34" charset="0"/>
            </a:endParaRPr>
          </a:p>
          <a:p>
            <a:pPr marL="469800" indent="-342900">
              <a:buClr>
                <a:srgbClr val="547949"/>
              </a:buClr>
              <a:buFont typeface="Wingdings" panose="05000000000000000000" pitchFamily="2" charset="2"/>
              <a:buChar char="ü"/>
            </a:pPr>
            <a:r>
              <a:rPr lang="lt-LT" sz="2000" dirty="0">
                <a:solidFill>
                  <a:prstClr val="black"/>
                </a:solidFill>
                <a:latin typeface="Arial" panose="020B0604020202020204" pitchFamily="34" charset="0"/>
                <a:cs typeface="Arial" panose="020B0604020202020204" pitchFamily="34" charset="0"/>
              </a:rPr>
              <a:t>P</a:t>
            </a:r>
            <a:r>
              <a:rPr kumimoji="0" lang="lt-LT"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apildomi</a:t>
            </a:r>
            <a:r>
              <a:rPr kumimoji="0" lang="lt-L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balai už </a:t>
            </a:r>
            <a:r>
              <a:rPr kumimoji="0" lang="lt-LT"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perdirbtos žaliavos %</a:t>
            </a:r>
            <a:r>
              <a:rPr kumimoji="0" lang="lt-LT"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(pvz., plastike / popieriuje)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bject 1">
            <a:extLst>
              <a:ext uri="{FF2B5EF4-FFF2-40B4-BE49-F238E27FC236}">
                <a16:creationId xmlns:a16="http://schemas.microsoft.com/office/drawing/2014/main" id="{9504807B-ABEF-4353-E981-4AE60E40D3C7}"/>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3FF0BFA4-BB31-71E1-94E6-CAF76CB58B77}"/>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Pavyzdžiai: kasdieniai pirkimai</a:t>
            </a:r>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9" name="Group 8">
            <a:extLst>
              <a:ext uri="{FF2B5EF4-FFF2-40B4-BE49-F238E27FC236}">
                <a16:creationId xmlns:a16="http://schemas.microsoft.com/office/drawing/2014/main" id="{C80DEC0A-22DD-697B-293D-C44D4E0E45B6}"/>
              </a:ext>
            </a:extLst>
          </p:cNvPr>
          <p:cNvGrpSpPr/>
          <p:nvPr/>
        </p:nvGrpSpPr>
        <p:grpSpPr>
          <a:xfrm>
            <a:off x="11656618" y="1618981"/>
            <a:ext cx="8647" cy="4737370"/>
            <a:chOff x="11656618" y="1618981"/>
            <a:chExt cx="8647" cy="4737370"/>
          </a:xfrm>
        </p:grpSpPr>
        <p:cxnSp>
          <p:nvCxnSpPr>
            <p:cNvPr id="16" name="Straight Connector 15">
              <a:extLst>
                <a:ext uri="{FF2B5EF4-FFF2-40B4-BE49-F238E27FC236}">
                  <a16:creationId xmlns:a16="http://schemas.microsoft.com/office/drawing/2014/main" id="{0CB4EFB3-AA0E-C463-D074-7F8B2E45B8FF}"/>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BF9241-8377-6E62-1464-1536731308DB}"/>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D2929B-84FD-47B3-3DA0-2C4BC5E3D3F3}"/>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311E5C-68C6-C93B-233D-6208592E0503}"/>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75D83BA9-E1FC-2075-C64E-9242BE0F7A21}"/>
              </a:ext>
            </a:extLst>
          </p:cNvPr>
          <p:cNvSpPr/>
          <p:nvPr/>
        </p:nvSpPr>
        <p:spPr>
          <a:xfrm>
            <a:off x="912565" y="1704304"/>
            <a:ext cx="4107196" cy="816710"/>
          </a:xfrm>
          <a:prstGeom prst="rect">
            <a:avLst/>
          </a:prstGeom>
          <a:solidFill>
            <a:srgbClr val="113853"/>
          </a:solidFill>
          <a:ln>
            <a:solidFill>
              <a:srgbClr val="113853"/>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500" b="1" dirty="0">
                <a:solidFill>
                  <a:schemeClr val="bg1"/>
                </a:solidFill>
                <a:latin typeface="Arial" panose="020B0604020202020204" pitchFamily="34" charset="0"/>
                <a:cs typeface="Arial" panose="020B0604020202020204" pitchFamily="34" charset="0"/>
              </a:rPr>
              <a:t>Pakuotės</a:t>
            </a:r>
          </a:p>
        </p:txBody>
      </p:sp>
      <p:sp>
        <p:nvSpPr>
          <p:cNvPr id="12" name="TextBox 11">
            <a:extLst>
              <a:ext uri="{FF2B5EF4-FFF2-40B4-BE49-F238E27FC236}">
                <a16:creationId xmlns:a16="http://schemas.microsoft.com/office/drawing/2014/main" id="{C2B0FD5A-C40C-6B88-D8A5-551C8016B848}"/>
              </a:ext>
            </a:extLst>
          </p:cNvPr>
          <p:cNvSpPr txBox="1"/>
          <p:nvPr/>
        </p:nvSpPr>
        <p:spPr>
          <a:xfrm>
            <a:off x="6181444" y="2705237"/>
            <a:ext cx="4413467" cy="3847207"/>
          </a:xfrm>
          <a:prstGeom prst="rect">
            <a:avLst/>
          </a:prstGeom>
          <a:noFill/>
          <a:ln w="19050">
            <a:noFill/>
          </a:ln>
        </p:spPr>
        <p:txBody>
          <a:bodyPr wrap="square" rtlCol="0">
            <a:spAutoFit/>
          </a:bodyPr>
          <a:lstStyle/>
          <a:p>
            <a:pPr>
              <a:buNone/>
            </a:pPr>
            <a:r>
              <a:rPr lang="lt-LT" sz="2000" b="1" dirty="0">
                <a:latin typeface="Arial" panose="020B0604020202020204" pitchFamily="34" charset="0"/>
                <a:cs typeface="Arial" panose="020B0604020202020204" pitchFamily="34" charset="0"/>
              </a:rPr>
              <a:t>Minimalūs reikalavimai</a:t>
            </a:r>
            <a:endParaRPr lang="lt-LT" sz="2000" dirty="0">
              <a:latin typeface="Arial" panose="020B0604020202020204" pitchFamily="34" charset="0"/>
              <a:cs typeface="Arial" panose="020B0604020202020204" pitchFamily="34" charset="0"/>
            </a:endParaRPr>
          </a:p>
          <a:p>
            <a:pPr marL="285750" indent="-216000">
              <a:buClr>
                <a:srgbClr val="547949"/>
              </a:buClr>
              <a:buFont typeface="Arial" panose="020B0604020202020204" pitchFamily="34" charset="0"/>
              <a:buChar char="•"/>
            </a:pPr>
            <a:r>
              <a:rPr lang="lt-LT" sz="2000" dirty="0">
                <a:latin typeface="Arial" panose="020B0604020202020204" pitchFamily="34" charset="0"/>
                <a:cs typeface="Arial" panose="020B0604020202020204" pitchFamily="34" charset="0"/>
              </a:rPr>
              <a:t>Aukščiausia energinė klasė</a:t>
            </a:r>
          </a:p>
          <a:p>
            <a:pPr marL="285750" indent="-216000">
              <a:buClr>
                <a:srgbClr val="547949"/>
              </a:buClr>
              <a:buFont typeface="Arial" panose="020B0604020202020204" pitchFamily="34" charset="0"/>
              <a:buChar char="•"/>
            </a:pPr>
            <a:r>
              <a:rPr lang="lt-LT" sz="2000" dirty="0">
                <a:latin typeface="Arial" panose="020B0604020202020204" pitchFamily="34" charset="0"/>
                <a:cs typeface="Arial" panose="020B0604020202020204" pitchFamily="34" charset="0"/>
              </a:rPr>
              <a:t>Baterija: ≥ 80 % talpos po 300 ciklų</a:t>
            </a:r>
          </a:p>
          <a:p>
            <a:pPr marL="285750" indent="-216000">
              <a:buFont typeface="Arial" panose="020B0604020202020204" pitchFamily="34" charset="0"/>
              <a:buChar char="•"/>
            </a:pPr>
            <a:endParaRPr lang="lt-LT" sz="2000" dirty="0">
              <a:latin typeface="Arial" panose="020B0604020202020204" pitchFamily="34" charset="0"/>
              <a:cs typeface="Arial" panose="020B0604020202020204" pitchFamily="34" charset="0"/>
            </a:endParaRPr>
          </a:p>
          <a:p>
            <a:pPr>
              <a:buNone/>
            </a:pPr>
            <a:r>
              <a:rPr lang="lt-LT" sz="2000" b="1" dirty="0">
                <a:latin typeface="Arial" panose="020B0604020202020204" pitchFamily="34" charset="0"/>
                <a:cs typeface="Arial" panose="020B0604020202020204" pitchFamily="34" charset="0"/>
              </a:rPr>
              <a:t>Kur galime kelti vertę</a:t>
            </a:r>
            <a:endParaRPr lang="lt-LT" sz="2000" dirty="0">
              <a:latin typeface="Arial" panose="020B0604020202020204" pitchFamily="34" charset="0"/>
              <a:cs typeface="Arial" panose="020B0604020202020204" pitchFamily="34" charset="0"/>
            </a:endParaRPr>
          </a:p>
          <a:p>
            <a:pPr marL="412650" indent="-342900">
              <a:buClr>
                <a:srgbClr val="547949"/>
              </a:buClr>
              <a:buFont typeface="Wingdings" panose="05000000000000000000" pitchFamily="2" charset="2"/>
              <a:buChar char="ü"/>
            </a:pPr>
            <a:r>
              <a:rPr lang="lt-LT" sz="2000" dirty="0">
                <a:latin typeface="Arial" panose="020B0604020202020204" pitchFamily="34" charset="0"/>
                <a:cs typeface="Arial" panose="020B0604020202020204" pitchFamily="34" charset="0"/>
              </a:rPr>
              <a:t>Taikyti </a:t>
            </a:r>
            <a:r>
              <a:rPr lang="lt-LT" sz="2000" b="1" dirty="0">
                <a:solidFill>
                  <a:srgbClr val="547949"/>
                </a:solidFill>
                <a:latin typeface="Arial" panose="020B0604020202020204" pitchFamily="34" charset="0"/>
                <a:cs typeface="Arial" panose="020B0604020202020204" pitchFamily="34" charset="0"/>
              </a:rPr>
              <a:t>LCC / TCO vertinimą </a:t>
            </a:r>
            <a:r>
              <a:rPr lang="lt-LT" sz="2000" dirty="0">
                <a:latin typeface="Arial" panose="020B0604020202020204" pitchFamily="34" charset="0"/>
                <a:cs typeface="Arial" panose="020B0604020202020204" pitchFamily="34" charset="0"/>
              </a:rPr>
              <a:t>(praktiniai įrankiai jau yra) </a:t>
            </a:r>
          </a:p>
          <a:p>
            <a:pPr marL="412650" indent="-342900">
              <a:buClr>
                <a:srgbClr val="547949"/>
              </a:buClr>
              <a:buFont typeface="Wingdings" panose="05000000000000000000" pitchFamily="2" charset="2"/>
              <a:buChar char="ü"/>
            </a:pPr>
            <a:r>
              <a:rPr lang="lt-LT" sz="2000" b="1" dirty="0">
                <a:latin typeface="Arial" panose="020B0604020202020204" pitchFamily="34" charset="0"/>
                <a:cs typeface="Arial" panose="020B0604020202020204" pitchFamily="34" charset="0"/>
              </a:rPr>
              <a:t>Baterijos</a:t>
            </a:r>
            <a:r>
              <a:rPr lang="lt-LT" sz="2000" dirty="0">
                <a:latin typeface="Arial" panose="020B0604020202020204" pitchFamily="34" charset="0"/>
                <a:cs typeface="Arial" panose="020B0604020202020204" pitchFamily="34" charset="0"/>
              </a:rPr>
              <a:t> ilgaamžiškumas </a:t>
            </a:r>
          </a:p>
          <a:p>
            <a:pPr marL="69750">
              <a:buClr>
                <a:srgbClr val="547949"/>
              </a:buClr>
            </a:pPr>
            <a:r>
              <a:rPr lang="lt-LT" sz="2000" dirty="0">
                <a:latin typeface="Arial" panose="020B0604020202020204" pitchFamily="34" charset="0"/>
                <a:cs typeface="Arial" panose="020B0604020202020204" pitchFamily="34" charset="0"/>
              </a:rPr>
              <a:t>     → </a:t>
            </a:r>
            <a:r>
              <a:rPr lang="lt-LT" sz="2000" b="1" dirty="0">
                <a:latin typeface="Arial" panose="020B0604020202020204" pitchFamily="34" charset="0"/>
                <a:cs typeface="Arial" panose="020B0604020202020204" pitchFamily="34" charset="0"/>
              </a:rPr>
              <a:t>papildomi balai</a:t>
            </a:r>
          </a:p>
          <a:p>
            <a:pPr marL="69750">
              <a:buClr>
                <a:srgbClr val="547949"/>
              </a:buClr>
            </a:pPr>
            <a:endParaRPr lang="lt-LT" sz="100" b="1" dirty="0">
              <a:latin typeface="Arial" panose="020B0604020202020204" pitchFamily="34" charset="0"/>
              <a:cs typeface="Arial" panose="020B0604020202020204" pitchFamily="34" charset="0"/>
            </a:endParaRPr>
          </a:p>
          <a:p>
            <a:pPr marL="69750">
              <a:buClr>
                <a:srgbClr val="547949"/>
              </a:buClr>
            </a:pPr>
            <a:endParaRPr lang="lt-LT" sz="100" b="1" dirty="0">
              <a:latin typeface="Arial" panose="020B0604020202020204" pitchFamily="34" charset="0"/>
              <a:cs typeface="Arial" panose="020B0604020202020204" pitchFamily="34" charset="0"/>
            </a:endParaRPr>
          </a:p>
          <a:p>
            <a:pPr marL="69750">
              <a:buClr>
                <a:srgbClr val="547949"/>
              </a:buClr>
            </a:pPr>
            <a:endParaRPr lang="lt-LT" sz="100" b="1" dirty="0">
              <a:latin typeface="Arial" panose="020B0604020202020204" pitchFamily="34" charset="0"/>
              <a:cs typeface="Arial" panose="020B0604020202020204" pitchFamily="34" charset="0"/>
            </a:endParaRPr>
          </a:p>
          <a:p>
            <a:pPr marL="69750">
              <a:buClr>
                <a:srgbClr val="547949"/>
              </a:buClr>
            </a:pPr>
            <a:endParaRPr lang="lt-LT" sz="100" b="1" dirty="0">
              <a:latin typeface="Arial" panose="020B0604020202020204" pitchFamily="34" charset="0"/>
              <a:cs typeface="Arial" panose="020B0604020202020204" pitchFamily="34" charset="0"/>
            </a:endParaRPr>
          </a:p>
          <a:p>
            <a:pPr marL="69750">
              <a:buClr>
                <a:srgbClr val="547949"/>
              </a:buClr>
            </a:pPr>
            <a:endParaRPr lang="lt-LT" sz="100" b="1" dirty="0">
              <a:latin typeface="Arial" panose="020B0604020202020204" pitchFamily="34" charset="0"/>
              <a:cs typeface="Arial" panose="020B0604020202020204" pitchFamily="34" charset="0"/>
            </a:endParaRPr>
          </a:p>
          <a:p>
            <a:pPr marL="69750">
              <a:buClr>
                <a:srgbClr val="547949"/>
              </a:buClr>
            </a:pPr>
            <a:endParaRPr lang="lt-LT" sz="100" b="1" dirty="0">
              <a:latin typeface="Arial" panose="020B0604020202020204" pitchFamily="34" charset="0"/>
              <a:cs typeface="Arial" panose="020B0604020202020204" pitchFamily="34" charset="0"/>
            </a:endParaRPr>
          </a:p>
          <a:p>
            <a:r>
              <a:rPr lang="lt-LT" sz="2000" dirty="0">
                <a:latin typeface="Arial" panose="020B0604020202020204" pitchFamily="34" charset="0"/>
                <a:cs typeface="Arial" panose="020B0604020202020204" pitchFamily="34" charset="0"/>
              </a:rPr>
              <a:t>    ≥ 90 % talpos po 300 ciklų ar            </a:t>
            </a:r>
          </a:p>
          <a:p>
            <a:r>
              <a:rPr lang="lt-LT" sz="2000" dirty="0">
                <a:latin typeface="Arial" panose="020B0604020202020204" pitchFamily="34" charset="0"/>
                <a:cs typeface="Arial" panose="020B0604020202020204" pitchFamily="34" charset="0"/>
              </a:rPr>
              <a:t>    ≥ 500 ciklų išlaikant ≥ 80 %</a:t>
            </a:r>
          </a:p>
        </p:txBody>
      </p:sp>
      <p:sp>
        <p:nvSpPr>
          <p:cNvPr id="8" name="Rectangle 7">
            <a:extLst>
              <a:ext uri="{FF2B5EF4-FFF2-40B4-BE49-F238E27FC236}">
                <a16:creationId xmlns:a16="http://schemas.microsoft.com/office/drawing/2014/main" id="{0D17B126-6AEE-E113-A596-5D8EB1483DC5}"/>
              </a:ext>
            </a:extLst>
          </p:cNvPr>
          <p:cNvSpPr/>
          <p:nvPr/>
        </p:nvSpPr>
        <p:spPr>
          <a:xfrm>
            <a:off x="6083532" y="1704304"/>
            <a:ext cx="4107196" cy="816710"/>
          </a:xfrm>
          <a:prstGeom prst="rect">
            <a:avLst/>
          </a:prstGeom>
          <a:solidFill>
            <a:srgbClr val="8BA35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2500" b="1" dirty="0">
                <a:solidFill>
                  <a:schemeClr val="bg1"/>
                </a:solidFill>
                <a:latin typeface="Arial" panose="020B0604020202020204" pitchFamily="34" charset="0"/>
                <a:cs typeface="Arial" panose="020B0604020202020204" pitchFamily="34" charset="0"/>
              </a:rPr>
              <a:t>Biuro įranga  / IT</a:t>
            </a:r>
          </a:p>
        </p:txBody>
      </p:sp>
    </p:spTree>
    <p:extLst>
      <p:ext uri="{BB962C8B-B14F-4D97-AF65-F5344CB8AC3E}">
        <p14:creationId xmlns:p14="http://schemas.microsoft.com/office/powerpoint/2010/main" val="26480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DB9B7538-0A92-17DE-E927-43B39B201D3C}"/>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82A693B4-D82C-902E-A130-AE03C98D72A7}"/>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
        <p:nvSpPr>
          <p:cNvPr id="2" name="Object 1">
            <a:extLst>
              <a:ext uri="{FF2B5EF4-FFF2-40B4-BE49-F238E27FC236}">
                <a16:creationId xmlns:a16="http://schemas.microsoft.com/office/drawing/2014/main" id="{C16FF4B3-12A3-A43F-CF89-ECB52D819064}"/>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05F01233-A0F8-BD76-A98D-B02AA927891E}"/>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Pavyzdžiai: projektavimo ir statybos darbų pirkimai</a:t>
            </a:r>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9" name="Group 8">
            <a:extLst>
              <a:ext uri="{FF2B5EF4-FFF2-40B4-BE49-F238E27FC236}">
                <a16:creationId xmlns:a16="http://schemas.microsoft.com/office/drawing/2014/main" id="{CD602B91-A7A4-1DE6-5C1B-C2628C9D39FA}"/>
              </a:ext>
            </a:extLst>
          </p:cNvPr>
          <p:cNvGrpSpPr/>
          <p:nvPr/>
        </p:nvGrpSpPr>
        <p:grpSpPr>
          <a:xfrm>
            <a:off x="11656618" y="1618981"/>
            <a:ext cx="8647" cy="4737370"/>
            <a:chOff x="11656618" y="1618981"/>
            <a:chExt cx="8647" cy="4737370"/>
          </a:xfrm>
        </p:grpSpPr>
        <p:cxnSp>
          <p:nvCxnSpPr>
            <p:cNvPr id="16" name="Straight Connector 15">
              <a:extLst>
                <a:ext uri="{FF2B5EF4-FFF2-40B4-BE49-F238E27FC236}">
                  <a16:creationId xmlns:a16="http://schemas.microsoft.com/office/drawing/2014/main" id="{254BF394-1F92-7A95-AB12-139E650B4843}"/>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A65BC5-AF1D-FB4F-016F-B6E49065F569}"/>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5C5CF4-B9C8-A7DC-239C-B7811C2C8118}"/>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FC390C-F523-8447-4B86-4C691174F4D7}"/>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4EC01476-4A61-089F-DE99-DB37A65AA125}"/>
              </a:ext>
            </a:extLst>
          </p:cNvPr>
          <p:cNvSpPr/>
          <p:nvPr/>
        </p:nvSpPr>
        <p:spPr>
          <a:xfrm>
            <a:off x="6221374" y="2258456"/>
            <a:ext cx="4591609" cy="796976"/>
          </a:xfrm>
          <a:prstGeom prst="rect">
            <a:avLst/>
          </a:prstGeom>
          <a:solidFill>
            <a:srgbClr val="8BA35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2500" b="1" dirty="0">
                <a:solidFill>
                  <a:schemeClr val="bg1"/>
                </a:solidFill>
                <a:latin typeface="Arial" panose="020B0604020202020204" pitchFamily="34" charset="0"/>
                <a:cs typeface="Arial" panose="020B0604020202020204" pitchFamily="34" charset="0"/>
              </a:rPr>
              <a:t>Keliai</a:t>
            </a:r>
          </a:p>
        </p:txBody>
      </p:sp>
      <p:sp>
        <p:nvSpPr>
          <p:cNvPr id="7" name="TextBox 6">
            <a:extLst>
              <a:ext uri="{FF2B5EF4-FFF2-40B4-BE49-F238E27FC236}">
                <a16:creationId xmlns:a16="http://schemas.microsoft.com/office/drawing/2014/main" id="{27D02FCC-CC9C-A290-684D-64644BC55E44}"/>
              </a:ext>
            </a:extLst>
          </p:cNvPr>
          <p:cNvSpPr txBox="1"/>
          <p:nvPr/>
        </p:nvSpPr>
        <p:spPr>
          <a:xfrm>
            <a:off x="3287004" y="1372461"/>
            <a:ext cx="5989197" cy="553998"/>
          </a:xfrm>
          <a:prstGeom prst="rect">
            <a:avLst/>
          </a:prstGeom>
          <a:noFill/>
        </p:spPr>
        <p:txBody>
          <a:bodyPr wrap="square">
            <a:spAutoFit/>
          </a:bodyPr>
          <a:lstStyle/>
          <a:p>
            <a:pPr marL="126900"/>
            <a:r>
              <a:rPr lang="lt-LT" sz="3000" b="1" cap="all" dirty="0">
                <a:solidFill>
                  <a:srgbClr val="113853"/>
                </a:solidFill>
                <a:latin typeface="Arial" panose="020B0604020202020204" pitchFamily="34" charset="0"/>
                <a:cs typeface="Arial" panose="020B0604020202020204" pitchFamily="34" charset="0"/>
              </a:rPr>
              <a:t>Minimalus</a:t>
            </a:r>
            <a:r>
              <a:rPr lang="lt-LT" sz="3000" b="1" cap="all" dirty="0">
                <a:solidFill>
                  <a:srgbClr val="B34825"/>
                </a:solidFill>
                <a:latin typeface="Arial" panose="020B0604020202020204" pitchFamily="34" charset="0"/>
                <a:cs typeface="Arial" panose="020B0604020202020204" pitchFamily="34" charset="0"/>
              </a:rPr>
              <a:t> ≠ </a:t>
            </a:r>
            <a:r>
              <a:rPr lang="lt-LT" sz="3000" b="1" cap="all" dirty="0">
                <a:solidFill>
                  <a:srgbClr val="113853"/>
                </a:solidFill>
                <a:latin typeface="Arial" panose="020B0604020202020204" pitchFamily="34" charset="0"/>
                <a:cs typeface="Arial" panose="020B0604020202020204" pitchFamily="34" charset="0"/>
              </a:rPr>
              <a:t>Maksimalus</a:t>
            </a:r>
          </a:p>
        </p:txBody>
      </p:sp>
      <p:sp>
        <p:nvSpPr>
          <p:cNvPr id="13" name="Rectangle 12">
            <a:extLst>
              <a:ext uri="{FF2B5EF4-FFF2-40B4-BE49-F238E27FC236}">
                <a16:creationId xmlns:a16="http://schemas.microsoft.com/office/drawing/2014/main" id="{08B763A2-30BD-1DDB-EC01-41F820E8DB44}"/>
              </a:ext>
            </a:extLst>
          </p:cNvPr>
          <p:cNvSpPr/>
          <p:nvPr/>
        </p:nvSpPr>
        <p:spPr>
          <a:xfrm>
            <a:off x="526734" y="2258456"/>
            <a:ext cx="4901004" cy="796976"/>
          </a:xfrm>
          <a:prstGeom prst="rect">
            <a:avLst/>
          </a:prstGeom>
          <a:solidFill>
            <a:srgbClr val="11385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lt-LT" sz="2500" b="1" dirty="0">
                <a:solidFill>
                  <a:schemeClr val="bg1"/>
                </a:solidFill>
                <a:latin typeface="Arial" panose="020B0604020202020204" pitchFamily="34" charset="0"/>
                <a:cs typeface="Arial" panose="020B0604020202020204" pitchFamily="34" charset="0"/>
              </a:rPr>
              <a:t>Pastatai</a:t>
            </a:r>
          </a:p>
        </p:txBody>
      </p:sp>
      <p:sp>
        <p:nvSpPr>
          <p:cNvPr id="21" name="TextBox 20">
            <a:extLst>
              <a:ext uri="{FF2B5EF4-FFF2-40B4-BE49-F238E27FC236}">
                <a16:creationId xmlns:a16="http://schemas.microsoft.com/office/drawing/2014/main" id="{B69643FC-4504-298D-E246-7B29AC87D230}"/>
              </a:ext>
            </a:extLst>
          </p:cNvPr>
          <p:cNvSpPr txBox="1"/>
          <p:nvPr/>
        </p:nvSpPr>
        <p:spPr>
          <a:xfrm>
            <a:off x="372223" y="3257761"/>
            <a:ext cx="5055515" cy="2168222"/>
          </a:xfrm>
          <a:prstGeom prst="rect">
            <a:avLst/>
          </a:prstGeom>
          <a:noFill/>
        </p:spPr>
        <p:txBody>
          <a:bodyPr wrap="square">
            <a:spAutoFit/>
          </a:bodyPr>
          <a:lstStyle/>
          <a:p>
            <a:pPr marL="469800" lvl="0" indent="-342900">
              <a:lnSpc>
                <a:spcPct val="114000"/>
              </a:lnSpc>
              <a:buClr>
                <a:srgbClr val="547949"/>
              </a:buClr>
              <a:buFont typeface="Wingdings" panose="05000000000000000000" pitchFamily="2" charset="2"/>
              <a:buChar char="ü"/>
              <a:defRPr/>
            </a:pPr>
            <a:r>
              <a:rPr lang="lt-LT" sz="2000" b="1" dirty="0">
                <a:solidFill>
                  <a:prstClr val="black"/>
                </a:solidFill>
                <a:latin typeface="Arial" panose="020B0604020202020204" pitchFamily="34" charset="0"/>
                <a:cs typeface="Arial" panose="020B0604020202020204" pitchFamily="34" charset="0"/>
              </a:rPr>
              <a:t>Aukštesnis</a:t>
            </a:r>
            <a:r>
              <a:rPr lang="lt-LT" sz="2000" dirty="0">
                <a:solidFill>
                  <a:prstClr val="black"/>
                </a:solidFill>
                <a:latin typeface="Arial" panose="020B0604020202020204" pitchFamily="34" charset="0"/>
                <a:cs typeface="Arial" panose="020B0604020202020204" pitchFamily="34" charset="0"/>
              </a:rPr>
              <a:t> pastato tvarumo lygis     → balai</a:t>
            </a:r>
          </a:p>
          <a:p>
            <a:pPr marL="469800" lvl="0" indent="-342900">
              <a:lnSpc>
                <a:spcPct val="114000"/>
              </a:lnSpc>
              <a:buClr>
                <a:srgbClr val="547949"/>
              </a:buClr>
              <a:buFont typeface="Wingdings" panose="05000000000000000000" pitchFamily="2" charset="2"/>
              <a:buChar char="ü"/>
              <a:defRPr/>
            </a:pPr>
            <a:r>
              <a:rPr lang="lt-LT" sz="2000" b="1" dirty="0">
                <a:solidFill>
                  <a:prstClr val="black"/>
                </a:solidFill>
                <a:latin typeface="Arial" panose="020B0604020202020204" pitchFamily="34" charset="0"/>
                <a:cs typeface="Arial" panose="020B0604020202020204" pitchFamily="34" charset="0"/>
              </a:rPr>
              <a:t>EPD &gt; 50</a:t>
            </a:r>
            <a:r>
              <a:rPr lang="en-GB" sz="2000" dirty="0">
                <a:solidFill>
                  <a:prstClr val="black"/>
                </a:solidFill>
                <a:latin typeface="Arial" panose="020B0604020202020204" pitchFamily="34" charset="0"/>
                <a:cs typeface="Arial" panose="020B0604020202020204" pitchFamily="34" charset="0"/>
              </a:rPr>
              <a:t>% </a:t>
            </a:r>
            <a:r>
              <a:rPr lang="lt-LT" sz="2000" dirty="0">
                <a:solidFill>
                  <a:prstClr val="black"/>
                </a:solidFill>
                <a:latin typeface="Arial" panose="020B0604020202020204" pitchFamily="34" charset="0"/>
                <a:cs typeface="Arial" panose="020B0604020202020204" pitchFamily="34" charset="0"/>
              </a:rPr>
              <a:t>išlaidų → balai</a:t>
            </a:r>
          </a:p>
          <a:p>
            <a:pPr marL="469800" lvl="0" indent="-342900">
              <a:lnSpc>
                <a:spcPct val="114000"/>
              </a:lnSpc>
              <a:buClr>
                <a:srgbClr val="547949"/>
              </a:buClr>
              <a:buFont typeface="Wingdings" panose="05000000000000000000" pitchFamily="2" charset="2"/>
              <a:buChar char="ü"/>
              <a:defRPr/>
            </a:pPr>
            <a:r>
              <a:rPr lang="lt-LT" sz="2000" b="1" dirty="0">
                <a:solidFill>
                  <a:prstClr val="black"/>
                </a:solidFill>
                <a:latin typeface="Arial" panose="020B0604020202020204" pitchFamily="34" charset="0"/>
                <a:cs typeface="Arial" panose="020B0604020202020204" pitchFamily="34" charset="0"/>
              </a:rPr>
              <a:t>Gipso plokštės &gt;2</a:t>
            </a:r>
            <a:r>
              <a:rPr lang="lt-LT" sz="2000" dirty="0">
                <a:solidFill>
                  <a:prstClr val="black"/>
                </a:solidFill>
                <a:latin typeface="Arial" panose="020B0604020202020204" pitchFamily="34" charset="0"/>
                <a:cs typeface="Arial" panose="020B0604020202020204" pitchFamily="34" charset="0"/>
              </a:rPr>
              <a:t>% perdirbtų medžiagų → balai </a:t>
            </a:r>
          </a:p>
          <a:p>
            <a:pPr marL="469800" lvl="0" indent="-342900">
              <a:lnSpc>
                <a:spcPct val="114000"/>
              </a:lnSpc>
              <a:buClr>
                <a:srgbClr val="547949"/>
              </a:buClr>
              <a:buFont typeface="Wingdings" panose="05000000000000000000" pitchFamily="2" charset="2"/>
              <a:buChar char="ü"/>
              <a:defRPr/>
            </a:pPr>
            <a:r>
              <a:rPr lang="lt-LT" sz="2000" dirty="0">
                <a:solidFill>
                  <a:prstClr val="black"/>
                </a:solidFill>
                <a:latin typeface="Arial" panose="020B0604020202020204" pitchFamily="34" charset="0"/>
                <a:cs typeface="Arial" panose="020B0604020202020204" pitchFamily="34" charset="0"/>
              </a:rPr>
              <a:t>FSC/PEFC mediena </a:t>
            </a:r>
            <a:r>
              <a:rPr lang="lt-LT" sz="2000" b="1" dirty="0">
                <a:solidFill>
                  <a:prstClr val="black"/>
                </a:solidFill>
                <a:latin typeface="Arial" panose="020B0604020202020204" pitchFamily="34" charset="0"/>
                <a:cs typeface="Arial" panose="020B0604020202020204" pitchFamily="34" charset="0"/>
              </a:rPr>
              <a:t>&gt;80% </a:t>
            </a:r>
            <a:r>
              <a:rPr lang="lt-LT" sz="2000" dirty="0">
                <a:solidFill>
                  <a:prstClr val="black"/>
                </a:solidFill>
                <a:latin typeface="Arial" panose="020B0604020202020204" pitchFamily="34" charset="0"/>
                <a:cs typeface="Arial" panose="020B0604020202020204" pitchFamily="34" charset="0"/>
              </a:rPr>
              <a:t>→ balai</a:t>
            </a:r>
          </a:p>
        </p:txBody>
      </p:sp>
      <p:sp>
        <p:nvSpPr>
          <p:cNvPr id="23" name="TextBox 22">
            <a:extLst>
              <a:ext uri="{FF2B5EF4-FFF2-40B4-BE49-F238E27FC236}">
                <a16:creationId xmlns:a16="http://schemas.microsoft.com/office/drawing/2014/main" id="{FF9B9C62-01CB-D722-82E9-439B127ACF63}"/>
              </a:ext>
            </a:extLst>
          </p:cNvPr>
          <p:cNvSpPr txBox="1"/>
          <p:nvPr/>
        </p:nvSpPr>
        <p:spPr>
          <a:xfrm>
            <a:off x="6094228" y="3318956"/>
            <a:ext cx="4718755" cy="2038956"/>
          </a:xfrm>
          <a:prstGeom prst="rect">
            <a:avLst/>
          </a:prstGeom>
          <a:noFill/>
        </p:spPr>
        <p:txBody>
          <a:bodyPr wrap="square">
            <a:spAutoFit/>
          </a:bodyPr>
          <a:lstStyle/>
          <a:p>
            <a:pPr marL="412650" indent="-342900">
              <a:buClr>
                <a:srgbClr val="547949"/>
              </a:buClr>
              <a:buFont typeface="Wingdings" panose="05000000000000000000" pitchFamily="2" charset="2"/>
              <a:buChar char="ü"/>
            </a:pPr>
            <a:r>
              <a:rPr lang="lt-LT" sz="2000" b="1" dirty="0">
                <a:latin typeface="Arial" panose="020B0604020202020204" pitchFamily="34" charset="0"/>
                <a:cs typeface="Arial" panose="020B0604020202020204" pitchFamily="34" charset="0"/>
              </a:rPr>
              <a:t>Didesnis perdirbtų  / antrinių / pakartotinio naudojimo medžiagų % </a:t>
            </a:r>
            <a:r>
              <a:rPr lang="lt-LT" sz="2000" dirty="0">
                <a:latin typeface="Arial" panose="020B0604020202020204" pitchFamily="34" charset="0"/>
                <a:cs typeface="Arial" panose="020B0604020202020204" pitchFamily="34" charset="0"/>
              </a:rPr>
              <a:t>(virš minimalių reikšmių) </a:t>
            </a:r>
            <a:r>
              <a:rPr lang="lt-LT" sz="2000" dirty="0">
                <a:solidFill>
                  <a:prstClr val="black"/>
                </a:solidFill>
                <a:latin typeface="Arial" panose="020B0604020202020204" pitchFamily="34" charset="0"/>
                <a:cs typeface="Arial" panose="020B0604020202020204" pitchFamily="34" charset="0"/>
              </a:rPr>
              <a:t>→ balai</a:t>
            </a:r>
            <a:endParaRPr lang="lt-LT" sz="2000" dirty="0">
              <a:latin typeface="Arial" panose="020B0604020202020204" pitchFamily="34" charset="0"/>
              <a:cs typeface="Arial" panose="020B0604020202020204" pitchFamily="34" charset="0"/>
            </a:endParaRPr>
          </a:p>
          <a:p>
            <a:pPr marL="412650" indent="-342900">
              <a:lnSpc>
                <a:spcPct val="114000"/>
              </a:lnSpc>
              <a:buClr>
                <a:srgbClr val="547949"/>
              </a:buClr>
              <a:buFont typeface="Wingdings" panose="05000000000000000000" pitchFamily="2" charset="2"/>
              <a:buChar char="ü"/>
            </a:pPr>
            <a:r>
              <a:rPr lang="lt-LT" sz="2000" b="1" dirty="0">
                <a:latin typeface="Arial" panose="020B0604020202020204" pitchFamily="34" charset="0"/>
                <a:cs typeface="Arial" panose="020B0604020202020204" pitchFamily="34" charset="0"/>
              </a:rPr>
              <a:t>Šiltųjų asfalto mišinių &gt; 20</a:t>
            </a:r>
            <a:r>
              <a:rPr lang="lt-LT" sz="2000" dirty="0">
                <a:latin typeface="Arial" panose="020B0604020202020204" pitchFamily="34" charset="0"/>
                <a:cs typeface="Arial" panose="020B0604020202020204" pitchFamily="34" charset="0"/>
              </a:rPr>
              <a:t>%       </a:t>
            </a:r>
            <a:r>
              <a:rPr lang="lt-LT" sz="2000" dirty="0">
                <a:solidFill>
                  <a:prstClr val="black"/>
                </a:solidFill>
                <a:latin typeface="Arial" panose="020B0604020202020204" pitchFamily="34" charset="0"/>
                <a:cs typeface="Arial" panose="020B0604020202020204" pitchFamily="34" charset="0"/>
              </a:rPr>
              <a:t>→ balai</a:t>
            </a:r>
            <a:endParaRPr lang="lt-LT" sz="2000" dirty="0">
              <a:latin typeface="Arial" panose="020B0604020202020204" pitchFamily="34" charset="0"/>
              <a:cs typeface="Arial" panose="020B0604020202020204" pitchFamily="34" charset="0"/>
            </a:endParaRPr>
          </a:p>
          <a:p>
            <a:pPr marL="469800" lvl="0" indent="-342900">
              <a:lnSpc>
                <a:spcPct val="114000"/>
              </a:lnSpc>
              <a:buClr>
                <a:srgbClr val="547949"/>
              </a:buClr>
              <a:buFont typeface="Wingdings" panose="05000000000000000000" pitchFamily="2" charset="2"/>
              <a:buChar char="ü"/>
              <a:defRPr/>
            </a:pPr>
            <a:r>
              <a:rPr lang="lt-LT" sz="2000" b="1" dirty="0">
                <a:solidFill>
                  <a:prstClr val="black"/>
                </a:solidFill>
                <a:latin typeface="Arial" panose="020B0604020202020204" pitchFamily="34" charset="0"/>
                <a:cs typeface="Arial" panose="020B0604020202020204" pitchFamily="34" charset="0"/>
              </a:rPr>
              <a:t>EPD</a:t>
            </a:r>
            <a:r>
              <a:rPr lang="lt-LT" sz="2000" dirty="0">
                <a:solidFill>
                  <a:prstClr val="black"/>
                </a:solidFill>
                <a:latin typeface="Arial" panose="020B0604020202020204" pitchFamily="34" charset="0"/>
                <a:cs typeface="Arial" panose="020B0604020202020204" pitchFamily="34" charset="0"/>
              </a:rPr>
              <a:t> </a:t>
            </a:r>
            <a:r>
              <a:rPr lang="lt-LT" sz="2000" b="1" dirty="0">
                <a:solidFill>
                  <a:prstClr val="black"/>
                </a:solidFill>
                <a:latin typeface="Arial" panose="020B0604020202020204" pitchFamily="34" charset="0"/>
                <a:cs typeface="Arial" panose="020B0604020202020204" pitchFamily="34" charset="0"/>
              </a:rPr>
              <a:t>&gt; </a:t>
            </a:r>
            <a:r>
              <a:rPr lang="lt-LT" sz="2000" dirty="0">
                <a:solidFill>
                  <a:prstClr val="black"/>
                </a:solidFill>
                <a:latin typeface="Arial" panose="020B0604020202020204" pitchFamily="34" charset="0"/>
                <a:cs typeface="Arial" panose="020B0604020202020204" pitchFamily="34" charset="0"/>
              </a:rPr>
              <a:t>minimali riba → balai</a:t>
            </a:r>
            <a:endParaRPr lang="lt-LT"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1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9982C2F9-12E1-0D34-80DD-DF77CDF839C7}"/>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5BF15562-6EF8-C6D1-1B92-4E19A4E3A3F0}"/>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FA1A720A-4F37-A52D-8E4D-7C07FF90CA64}"/>
              </a:ext>
            </a:extLst>
          </p:cNvPr>
          <p:cNvSpPr/>
          <p:nvPr/>
        </p:nvSpPr>
        <p:spPr>
          <a:xfrm>
            <a:off x="5273629" y="332653"/>
            <a:ext cx="6389475" cy="1164036"/>
          </a:xfrm>
          <a:prstGeom prst="rect">
            <a:avLst/>
          </a:prstGeom>
          <a:noFill/>
        </p:spPr>
        <p:txBody>
          <a:bodyPr wrap="square" lIns="0" tIns="0" rIns="0" bIns="0" rtlCol="0" anchor="t"/>
          <a:lstStyle/>
          <a:p>
            <a:pPr marL="0" indent="0" algn="l">
              <a:buNone/>
            </a:pPr>
            <a:r>
              <a:rPr lang="lt-LT" sz="3600" b="1" dirty="0">
                <a:solidFill>
                  <a:srgbClr val="113853"/>
                </a:solidFill>
                <a:latin typeface="Arial" panose="020B0604020202020204" pitchFamily="34" charset="0"/>
                <a:ea typeface="Raleway" pitchFamily="34" charset="-122"/>
                <a:cs typeface="Arial" panose="020B0604020202020204" pitchFamily="34" charset="0"/>
              </a:rPr>
              <a:t>Socialiai atsakingi pirkimai: žmonėms</a:t>
            </a:r>
          </a:p>
          <a:p>
            <a:pPr marL="0" indent="0" algn="l">
              <a:buNone/>
            </a:pPr>
            <a:endParaRPr lang="en-US" sz="3600" b="1" dirty="0">
              <a:solidFill>
                <a:schemeClr val="bg1"/>
              </a:solidFill>
              <a:latin typeface="Arial" panose="020B0604020202020204" pitchFamily="34" charset="0"/>
              <a:cs typeface="Arial" panose="020B0604020202020204" pitchFamily="34" charset="0"/>
            </a:endParaRPr>
          </a:p>
          <a:p>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a:p>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9" name="Group 8">
            <a:extLst>
              <a:ext uri="{FF2B5EF4-FFF2-40B4-BE49-F238E27FC236}">
                <a16:creationId xmlns:a16="http://schemas.microsoft.com/office/drawing/2014/main" id="{3DEB2C09-8A09-FD83-CDF3-BAA47C661812}"/>
              </a:ext>
            </a:extLst>
          </p:cNvPr>
          <p:cNvGrpSpPr/>
          <p:nvPr/>
        </p:nvGrpSpPr>
        <p:grpSpPr>
          <a:xfrm>
            <a:off x="11656618" y="1618981"/>
            <a:ext cx="8647" cy="4737370"/>
            <a:chOff x="11656618" y="1618981"/>
            <a:chExt cx="8647" cy="4737370"/>
          </a:xfrm>
        </p:grpSpPr>
        <p:cxnSp>
          <p:nvCxnSpPr>
            <p:cNvPr id="5" name="Straight Connector 4">
              <a:extLst>
                <a:ext uri="{FF2B5EF4-FFF2-40B4-BE49-F238E27FC236}">
                  <a16:creationId xmlns:a16="http://schemas.microsoft.com/office/drawing/2014/main" id="{0CDB1D6D-7CDF-0BF9-7F35-29A6C2E96A48}"/>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6B76CD-5C24-703B-2889-E0C7FF3C3F59}"/>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341DC4-D326-B78A-3B6D-998399C00B8D}"/>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6B61F00-155E-A0A5-845F-BF4FE01C6763}"/>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pic>
        <p:nvPicPr>
          <p:cNvPr id="4" name="Image 0" descr="preencoded.png">
            <a:extLst>
              <a:ext uri="{FF2B5EF4-FFF2-40B4-BE49-F238E27FC236}">
                <a16:creationId xmlns:a16="http://schemas.microsoft.com/office/drawing/2014/main" id="{69182166-EE8C-9DCA-674F-EC2AA9CC4E38}"/>
              </a:ext>
            </a:extLst>
          </p:cNvPr>
          <p:cNvPicPr>
            <a:picLocks noChangeAspect="1"/>
          </p:cNvPicPr>
          <p:nvPr/>
        </p:nvPicPr>
        <p:blipFill>
          <a:blip r:embed="rId3"/>
          <a:srcRect t="16667"/>
          <a:stretch/>
        </p:blipFill>
        <p:spPr>
          <a:xfrm>
            <a:off x="0" y="0"/>
            <a:ext cx="4949149" cy="6858000"/>
          </a:xfrm>
          <a:prstGeom prst="rect">
            <a:avLst/>
          </a:prstGeom>
        </p:spPr>
      </p:pic>
      <p:sp>
        <p:nvSpPr>
          <p:cNvPr id="11" name="TextBox 10">
            <a:extLst>
              <a:ext uri="{FF2B5EF4-FFF2-40B4-BE49-F238E27FC236}">
                <a16:creationId xmlns:a16="http://schemas.microsoft.com/office/drawing/2014/main" id="{B1A149E7-FB36-65A8-3279-7149612580DE}"/>
              </a:ext>
            </a:extLst>
          </p:cNvPr>
          <p:cNvSpPr txBox="1"/>
          <p:nvPr/>
        </p:nvSpPr>
        <p:spPr>
          <a:xfrm>
            <a:off x="5249642" y="1951743"/>
            <a:ext cx="6097836" cy="3917804"/>
          </a:xfrm>
          <a:prstGeom prst="rect">
            <a:avLst/>
          </a:prstGeom>
          <a:noFill/>
        </p:spPr>
        <p:txBody>
          <a:bodyPr wrap="square">
            <a:spAutoFit/>
          </a:bodyPr>
          <a:lstStyle/>
          <a:p>
            <a:pPr marL="342900" indent="-342900" algn="l">
              <a:lnSpc>
                <a:spcPts val="2500"/>
              </a:lnSpc>
              <a:buClr>
                <a:srgbClr val="547949"/>
              </a:buClr>
              <a:buSzPct val="100000"/>
              <a:buFont typeface="Wingdings" panose="05000000000000000000" pitchFamily="2" charset="2"/>
              <a:buChar char="ü"/>
            </a:pPr>
            <a:r>
              <a:rPr lang="lt-LT" sz="2000" b="1" dirty="0">
                <a:solidFill>
                  <a:srgbClr val="3C3939"/>
                </a:solidFill>
                <a:latin typeface="Arial" panose="020B0604020202020204" pitchFamily="34" charset="0"/>
                <a:ea typeface="Roboto" pitchFamily="34" charset="-122"/>
                <a:cs typeface="Arial" panose="020B0604020202020204" pitchFamily="34" charset="0"/>
              </a:rPr>
              <a:t>Socialiniai kriterijai kaip vertės dalis</a:t>
            </a:r>
          </a:p>
          <a:p>
            <a:pPr algn="l">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Socialinių aspektų integravimas į pirkimus   </a:t>
            </a:r>
          </a:p>
          <a:p>
            <a:pPr>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prisideda prie vertės kūrimo visuomenei.</a:t>
            </a:r>
            <a:endParaRPr lang="lt-LT" sz="100" dirty="0">
              <a:solidFill>
                <a:srgbClr val="3C3939"/>
              </a:solidFill>
              <a:latin typeface="Arial" panose="020B0604020202020204" pitchFamily="34" charset="0"/>
              <a:ea typeface="Roboto" pitchFamily="34" charset="-122"/>
              <a:cs typeface="Arial" panose="020B0604020202020204" pitchFamily="34" charset="0"/>
            </a:endParaRPr>
          </a:p>
          <a:p>
            <a:pPr marL="342900" indent="-342900" algn="l">
              <a:lnSpc>
                <a:spcPts val="2500"/>
              </a:lnSpc>
              <a:buClr>
                <a:srgbClr val="547949"/>
              </a:buClr>
              <a:buSzPct val="100000"/>
              <a:buFont typeface="Wingdings" panose="05000000000000000000" pitchFamily="2" charset="2"/>
              <a:buChar char="ü"/>
            </a:pPr>
            <a:endParaRPr lang="lt-LT" sz="100" dirty="0">
              <a:solidFill>
                <a:srgbClr val="3C3939"/>
              </a:solidFill>
              <a:latin typeface="Arial" panose="020B0604020202020204" pitchFamily="34" charset="0"/>
              <a:ea typeface="Roboto" pitchFamily="34" charset="-122"/>
              <a:cs typeface="Arial" panose="020B0604020202020204" pitchFamily="34" charset="0"/>
            </a:endParaRPr>
          </a:p>
          <a:p>
            <a:pPr marL="342900" indent="-342900" algn="l">
              <a:lnSpc>
                <a:spcPts val="2500"/>
              </a:lnSpc>
              <a:buClr>
                <a:srgbClr val="547949"/>
              </a:buClr>
              <a:buSzPct val="100000"/>
              <a:buFont typeface="Wingdings" panose="05000000000000000000" pitchFamily="2" charset="2"/>
              <a:buChar char="ü"/>
            </a:pPr>
            <a:r>
              <a:rPr lang="lt-LT" sz="2000" b="1" dirty="0">
                <a:solidFill>
                  <a:srgbClr val="3C3939"/>
                </a:solidFill>
                <a:latin typeface="Arial" panose="020B0604020202020204" pitchFamily="34" charset="0"/>
                <a:ea typeface="Roboto" pitchFamily="34" charset="-122"/>
                <a:cs typeface="Arial" panose="020B0604020202020204" pitchFamily="34" charset="0"/>
              </a:rPr>
              <a:t>Sąžiningas darbo užmokestis</a:t>
            </a:r>
          </a:p>
          <a:p>
            <a:pPr algn="l">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Reikalavimas mokėti darbuotojams sąžiningą     </a:t>
            </a:r>
          </a:p>
          <a:p>
            <a:pPr algn="l">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atlyginimą užtikrina socialinį teisingumą.</a:t>
            </a:r>
          </a:p>
          <a:p>
            <a:pPr marL="342900" indent="-342900" algn="l">
              <a:lnSpc>
                <a:spcPts val="2500"/>
              </a:lnSpc>
              <a:buClr>
                <a:srgbClr val="547949"/>
              </a:buClr>
              <a:buSzPct val="100000"/>
              <a:buFont typeface="Wingdings" panose="05000000000000000000" pitchFamily="2" charset="2"/>
              <a:buChar char="ü"/>
            </a:pPr>
            <a:endParaRPr lang="lt-LT" sz="2000" dirty="0">
              <a:solidFill>
                <a:srgbClr val="3C3939"/>
              </a:solidFill>
              <a:latin typeface="Arial" panose="020B0604020202020204" pitchFamily="34" charset="0"/>
              <a:ea typeface="Roboto" pitchFamily="34" charset="-122"/>
              <a:cs typeface="Arial" panose="020B0604020202020204" pitchFamily="34" charset="0"/>
            </a:endParaRPr>
          </a:p>
          <a:p>
            <a:pPr marL="342900" indent="-342900" algn="l">
              <a:lnSpc>
                <a:spcPts val="2500"/>
              </a:lnSpc>
              <a:buClr>
                <a:srgbClr val="547949"/>
              </a:buClr>
              <a:buSzPct val="100000"/>
              <a:buFont typeface="Wingdings" panose="05000000000000000000" pitchFamily="2" charset="2"/>
              <a:buChar char="ü"/>
            </a:pPr>
            <a:r>
              <a:rPr lang="lt-LT" sz="2000" b="1" dirty="0">
                <a:solidFill>
                  <a:srgbClr val="3C3939"/>
                </a:solidFill>
                <a:latin typeface="Arial" panose="020B0604020202020204" pitchFamily="34" charset="0"/>
                <a:ea typeface="Roboto" pitchFamily="34" charset="-122"/>
                <a:cs typeface="Arial" panose="020B0604020202020204" pitchFamily="34" charset="0"/>
              </a:rPr>
              <a:t>Pažeidžiamų grupių įdarbinimas</a:t>
            </a:r>
          </a:p>
          <a:p>
            <a:pPr algn="l">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Pirkimo sąlygose galima numatyti reikalavimą </a:t>
            </a:r>
          </a:p>
          <a:p>
            <a:pPr algn="l">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įdarbinti asmenis iš pažeidžiamų visuomenės </a:t>
            </a:r>
          </a:p>
          <a:p>
            <a:pPr algn="l">
              <a:lnSpc>
                <a:spcPts val="2500"/>
              </a:lnSpc>
              <a:buClr>
                <a:srgbClr val="547949"/>
              </a:buClr>
              <a:buSzPct val="100000"/>
            </a:pPr>
            <a:r>
              <a:rPr lang="lt-LT" sz="2000" dirty="0">
                <a:solidFill>
                  <a:srgbClr val="3C3939"/>
                </a:solidFill>
                <a:latin typeface="Arial" panose="020B0604020202020204" pitchFamily="34" charset="0"/>
                <a:ea typeface="Roboto" pitchFamily="34" charset="-122"/>
                <a:cs typeface="Arial" panose="020B0604020202020204" pitchFamily="34" charset="0"/>
              </a:rPr>
              <a:t>     grupių, taip skatinant jų integraciją į darbo rinką.</a:t>
            </a:r>
          </a:p>
        </p:txBody>
      </p:sp>
    </p:spTree>
    <p:extLst>
      <p:ext uri="{BB962C8B-B14F-4D97-AF65-F5344CB8AC3E}">
        <p14:creationId xmlns:p14="http://schemas.microsoft.com/office/powerpoint/2010/main" val="293067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ABCB6E8C-3953-4A0E-FA7A-1013F8AAF040}"/>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9BD33105-F55D-2284-CF4B-E97C1F4E0A63}"/>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B428C1B0-5FED-BD5C-1AA7-18BFEA91FB74}"/>
              </a:ext>
            </a:extLst>
          </p:cNvPr>
          <p:cNvSpPr/>
          <p:nvPr/>
        </p:nvSpPr>
        <p:spPr>
          <a:xfrm>
            <a:off x="283128" y="419211"/>
            <a:ext cx="11373490" cy="405604"/>
          </a:xfrm>
          <a:prstGeom prst="rect">
            <a:avLst/>
          </a:prstGeom>
          <a:noFill/>
        </p:spPr>
        <p:txBody>
          <a:bodyPr wrap="square" lIns="0" tIns="0" rIns="0" bIns="0" rtlCol="0" anchor="t"/>
          <a:lstStyle/>
          <a:p>
            <a:pPr marL="0" indent="0" algn="ctr">
              <a:buNone/>
            </a:pPr>
            <a:r>
              <a:rPr lang="lt-LT" sz="3600" b="1" dirty="0">
                <a:solidFill>
                  <a:srgbClr val="113853"/>
                </a:solidFill>
                <a:latin typeface="Arial" panose="020B0604020202020204" pitchFamily="34" charset="0"/>
                <a:ea typeface="Raleway" pitchFamily="34" charset="-122"/>
                <a:cs typeface="Arial" panose="020B0604020202020204" pitchFamily="34" charset="0"/>
              </a:rPr>
              <a:t>IT paslaugų pirkimai 2025 m.</a:t>
            </a:r>
            <a:endParaRPr lang="en-US" sz="3600" b="1" dirty="0">
              <a:solidFill>
                <a:srgbClr val="113853"/>
              </a:solidFill>
              <a:latin typeface="Arial" panose="020B0604020202020204" pitchFamily="34" charset="0"/>
              <a:cs typeface="Arial" panose="020B0604020202020204" pitchFamily="34" charset="0"/>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33CAC1E5-7FA3-E6F2-BEBD-66E3AAAF1352}"/>
              </a:ext>
            </a:extLst>
          </p:cNvPr>
          <p:cNvGrpSpPr/>
          <p:nvPr/>
        </p:nvGrpSpPr>
        <p:grpSpPr>
          <a:xfrm>
            <a:off x="11656618" y="1618981"/>
            <a:ext cx="8647" cy="4737370"/>
            <a:chOff x="11656618" y="1618981"/>
            <a:chExt cx="8647" cy="4737370"/>
          </a:xfrm>
        </p:grpSpPr>
        <p:cxnSp>
          <p:nvCxnSpPr>
            <p:cNvPr id="5" name="Straight Connector 4">
              <a:extLst>
                <a:ext uri="{FF2B5EF4-FFF2-40B4-BE49-F238E27FC236}">
                  <a16:creationId xmlns:a16="http://schemas.microsoft.com/office/drawing/2014/main" id="{C314CD78-A602-35D0-C30A-6D3A316E9DC1}"/>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2F42A0A-12E1-846C-92F3-C459D7A8470C}"/>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889C9A-90BB-3803-288B-9209AAE12D77}"/>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BE32603-41CD-9097-A8DE-A5063953F3D7}"/>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81706498-06B7-565C-B46D-78C5FD01F345}"/>
              </a:ext>
            </a:extLst>
          </p:cNvPr>
          <p:cNvSpPr/>
          <p:nvPr/>
        </p:nvSpPr>
        <p:spPr>
          <a:xfrm>
            <a:off x="283128" y="1465896"/>
            <a:ext cx="5943082" cy="15945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lt-LT" sz="4000" b="1" dirty="0">
                <a:solidFill>
                  <a:srgbClr val="113853"/>
                </a:solidFill>
                <a:latin typeface="Arial" panose="020B0604020202020204" pitchFamily="34" charset="0"/>
                <a:cs typeface="Arial" panose="020B0604020202020204" pitchFamily="34" charset="0"/>
              </a:rPr>
              <a:t>300 mln. €</a:t>
            </a:r>
          </a:p>
          <a:p>
            <a:pPr algn="ctr"/>
            <a:r>
              <a:rPr lang="lt-LT" sz="2500" dirty="0">
                <a:solidFill>
                  <a:schemeClr val="bg1">
                    <a:lumMod val="50000"/>
                  </a:schemeClr>
                </a:solidFill>
                <a:latin typeface="Arial" panose="020B0604020202020204" pitchFamily="34" charset="0"/>
                <a:cs typeface="Arial" panose="020B0604020202020204" pitchFamily="34" charset="0"/>
              </a:rPr>
              <a:t>IT paslaugų vertė</a:t>
            </a:r>
          </a:p>
          <a:p>
            <a:pPr algn="ctr"/>
            <a:r>
              <a:rPr lang="lt-LT" sz="2500" dirty="0">
                <a:solidFill>
                  <a:schemeClr val="bg1">
                    <a:lumMod val="50000"/>
                  </a:schemeClr>
                </a:solidFill>
                <a:latin typeface="Arial" panose="020B0604020202020204" pitchFamily="34" charset="0"/>
                <a:cs typeface="Arial" panose="020B0604020202020204" pitchFamily="34" charset="0"/>
              </a:rPr>
              <a:t>(739 pirkimai)</a:t>
            </a:r>
          </a:p>
        </p:txBody>
      </p:sp>
      <p:sp>
        <p:nvSpPr>
          <p:cNvPr id="12" name="Rectangle 11">
            <a:extLst>
              <a:ext uri="{FF2B5EF4-FFF2-40B4-BE49-F238E27FC236}">
                <a16:creationId xmlns:a16="http://schemas.microsoft.com/office/drawing/2014/main" id="{F74199C0-E748-495D-107B-38D5790ABDFF}"/>
              </a:ext>
            </a:extLst>
          </p:cNvPr>
          <p:cNvSpPr/>
          <p:nvPr/>
        </p:nvSpPr>
        <p:spPr>
          <a:xfrm>
            <a:off x="5840019" y="1465896"/>
            <a:ext cx="5157095" cy="15945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lt-LT" sz="4000" b="1" dirty="0">
                <a:solidFill>
                  <a:srgbClr val="D78629"/>
                </a:solidFill>
                <a:latin typeface="Arial" panose="020B0604020202020204" pitchFamily="34" charset="0"/>
                <a:cs typeface="Arial" panose="020B0604020202020204" pitchFamily="34" charset="0"/>
              </a:rPr>
              <a:t> &lt; 2 mln. €</a:t>
            </a:r>
          </a:p>
          <a:p>
            <a:pPr algn="ctr"/>
            <a:r>
              <a:rPr lang="lt-LT" sz="2500" dirty="0">
                <a:solidFill>
                  <a:schemeClr val="bg1">
                    <a:lumMod val="50000"/>
                  </a:schemeClr>
                </a:solidFill>
                <a:latin typeface="Arial" panose="020B0604020202020204" pitchFamily="34" charset="0"/>
                <a:cs typeface="Arial" panose="020B0604020202020204" pitchFamily="34" charset="0"/>
              </a:rPr>
              <a:t>Su taikytais prieinamumo kriterijais</a:t>
            </a:r>
          </a:p>
          <a:p>
            <a:pPr algn="ctr"/>
            <a:r>
              <a:rPr lang="lt-LT" sz="2500" dirty="0">
                <a:solidFill>
                  <a:schemeClr val="bg1">
                    <a:lumMod val="50000"/>
                  </a:schemeClr>
                </a:solidFill>
                <a:latin typeface="Arial" panose="020B0604020202020204" pitchFamily="34" charset="0"/>
                <a:cs typeface="Arial" panose="020B0604020202020204" pitchFamily="34" charset="0"/>
              </a:rPr>
              <a:t>(93 pirkimai)</a:t>
            </a:r>
          </a:p>
        </p:txBody>
      </p:sp>
      <p:cxnSp>
        <p:nvCxnSpPr>
          <p:cNvPr id="14" name="Straight Connector 13">
            <a:extLst>
              <a:ext uri="{FF2B5EF4-FFF2-40B4-BE49-F238E27FC236}">
                <a16:creationId xmlns:a16="http://schemas.microsoft.com/office/drawing/2014/main" id="{AFA02416-9DE4-4A19-0F87-C4DFAC939FF1}"/>
              </a:ext>
            </a:extLst>
          </p:cNvPr>
          <p:cNvCxnSpPr>
            <a:cxnSpLocks/>
          </p:cNvCxnSpPr>
          <p:nvPr/>
        </p:nvCxnSpPr>
        <p:spPr>
          <a:xfrm>
            <a:off x="5586632" y="1722289"/>
            <a:ext cx="0" cy="1148854"/>
          </a:xfrm>
          <a:prstGeom prst="line">
            <a:avLst/>
          </a:prstGeom>
          <a:ln w="19050">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08EF674F-A238-4EF7-602F-948CB7ECD17C}"/>
              </a:ext>
            </a:extLst>
          </p:cNvPr>
          <p:cNvSpPr txBox="1"/>
          <p:nvPr/>
        </p:nvSpPr>
        <p:spPr>
          <a:xfrm>
            <a:off x="1803315" y="3273426"/>
            <a:ext cx="8046843" cy="477054"/>
          </a:xfrm>
          <a:prstGeom prst="rect">
            <a:avLst/>
          </a:prstGeom>
          <a:noFill/>
        </p:spPr>
        <p:txBody>
          <a:bodyPr wrap="square" rtlCol="0">
            <a:spAutoFit/>
          </a:bodyPr>
          <a:lstStyle/>
          <a:p>
            <a:pPr algn="ctr"/>
            <a:r>
              <a:rPr lang="lt-LT" sz="2500" b="1" dirty="0">
                <a:solidFill>
                  <a:schemeClr val="tx1">
                    <a:lumMod val="65000"/>
                    <a:lumOff val="35000"/>
                  </a:schemeClr>
                </a:solidFill>
                <a:latin typeface="Arial" panose="020B0604020202020204" pitchFamily="34" charset="0"/>
                <a:cs typeface="Arial" panose="020B0604020202020204" pitchFamily="34" charset="0"/>
              </a:rPr>
              <a:t>~ 0,7% pirkimų vertės </a:t>
            </a:r>
          </a:p>
        </p:txBody>
      </p:sp>
      <p:sp>
        <p:nvSpPr>
          <p:cNvPr id="18" name="Rectangle 17">
            <a:extLst>
              <a:ext uri="{FF2B5EF4-FFF2-40B4-BE49-F238E27FC236}">
                <a16:creationId xmlns:a16="http://schemas.microsoft.com/office/drawing/2014/main" id="{49FCE80F-415B-194C-70F8-EF0EF1C32F43}"/>
              </a:ext>
            </a:extLst>
          </p:cNvPr>
          <p:cNvSpPr/>
          <p:nvPr/>
        </p:nvSpPr>
        <p:spPr>
          <a:xfrm>
            <a:off x="925209" y="3963460"/>
            <a:ext cx="9565215" cy="239289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lt-LT" sz="3000" b="1" dirty="0">
                <a:solidFill>
                  <a:srgbClr val="D78629"/>
                </a:solidFill>
                <a:latin typeface="Arial" panose="020B0604020202020204" pitchFamily="34" charset="0"/>
                <a:cs typeface="Arial" panose="020B0604020202020204" pitchFamily="34" charset="0"/>
              </a:rPr>
              <a:t>Sprendimas:</a:t>
            </a:r>
          </a:p>
          <a:p>
            <a:pPr algn="ctr"/>
            <a:endParaRPr lang="lt-LT" sz="1500" b="1" dirty="0">
              <a:solidFill>
                <a:srgbClr val="D78629"/>
              </a:solidFill>
              <a:latin typeface="Arial" panose="020B0604020202020204" pitchFamily="34" charset="0"/>
              <a:cs typeface="Arial" panose="020B0604020202020204" pitchFamily="34" charset="0"/>
            </a:endParaRPr>
          </a:p>
          <a:p>
            <a:pPr algn="ctr"/>
            <a:r>
              <a:rPr lang="lt-LT" sz="2500" dirty="0">
                <a:solidFill>
                  <a:schemeClr val="tx1"/>
                </a:solidFill>
                <a:latin typeface="Arial" panose="020B0604020202020204" pitchFamily="34" charset="0"/>
                <a:cs typeface="Arial" panose="020B0604020202020204" pitchFamily="34" charset="0"/>
              </a:rPr>
              <a:t>IT sprendimai turi atitikti:</a:t>
            </a:r>
          </a:p>
          <a:p>
            <a:pPr marL="342900" indent="-342900" algn="ctr">
              <a:buClr>
                <a:srgbClr val="547949"/>
              </a:buClr>
              <a:buFont typeface="Wingdings" panose="05000000000000000000" pitchFamily="2" charset="2"/>
              <a:buChar char="ü"/>
            </a:pPr>
            <a:r>
              <a:rPr lang="lt-LT" sz="2500" b="1" dirty="0">
                <a:solidFill>
                  <a:schemeClr val="tx1"/>
                </a:solidFill>
                <a:latin typeface="Arial" panose="020B0604020202020204" pitchFamily="34" charset="0"/>
                <a:cs typeface="Arial" panose="020B0604020202020204" pitchFamily="34" charset="0"/>
              </a:rPr>
              <a:t>Darnumo standartą EN 301 549 </a:t>
            </a:r>
            <a:r>
              <a:rPr lang="lt-LT" sz="2500" dirty="0">
                <a:solidFill>
                  <a:schemeClr val="tx1"/>
                </a:solidFill>
                <a:latin typeface="Arial" panose="020B0604020202020204" pitchFamily="34" charset="0"/>
                <a:cs typeface="Arial" panose="020B0604020202020204" pitchFamily="34" charset="0"/>
              </a:rPr>
              <a:t>(arba lygiavertį) </a:t>
            </a:r>
          </a:p>
          <a:p>
            <a:pPr marL="1368000" indent="-342900" algn="ctr">
              <a:buClr>
                <a:srgbClr val="547949"/>
              </a:buClr>
              <a:buFont typeface="Wingdings" panose="05000000000000000000" pitchFamily="2" charset="2"/>
              <a:buChar char="ü"/>
            </a:pPr>
            <a:r>
              <a:rPr lang="lt-LT" sz="2500" b="1" dirty="0">
                <a:solidFill>
                  <a:schemeClr val="tx1"/>
                </a:solidFill>
                <a:latin typeface="Arial" panose="020B0604020202020204" pitchFamily="34" charset="0"/>
                <a:cs typeface="Arial" panose="020B0604020202020204" pitchFamily="34" charset="0"/>
              </a:rPr>
              <a:t>WCAG 2.2 </a:t>
            </a:r>
            <a:r>
              <a:rPr lang="lt-LT" sz="2500" dirty="0">
                <a:solidFill>
                  <a:schemeClr val="tx1"/>
                </a:solidFill>
                <a:latin typeface="Arial" panose="020B0604020202020204" pitchFamily="34" charset="0"/>
                <a:cs typeface="Arial" panose="020B0604020202020204" pitchFamily="34" charset="0"/>
              </a:rPr>
              <a:t>– ne žemesnį nei AA lygį</a:t>
            </a:r>
          </a:p>
        </p:txBody>
      </p:sp>
    </p:spTree>
    <p:extLst>
      <p:ext uri="{BB962C8B-B14F-4D97-AF65-F5344CB8AC3E}">
        <p14:creationId xmlns:p14="http://schemas.microsoft.com/office/powerpoint/2010/main" val="84991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DE6205C7-7F79-8945-F25A-4D19D30812CE}"/>
            </a:ext>
          </a:extLst>
        </p:cNvPr>
        <p:cNvGrpSpPr/>
        <p:nvPr/>
      </p:nvGrpSpPr>
      <p:grpSpPr>
        <a:xfrm>
          <a:off x="0" y="0"/>
          <a:ext cx="0" cy="0"/>
          <a:chOff x="0" y="0"/>
          <a:chExt cx="0" cy="0"/>
        </a:xfrm>
      </p:grpSpPr>
      <p:sp>
        <p:nvSpPr>
          <p:cNvPr id="25" name="Object 1">
            <a:extLst>
              <a:ext uri="{FF2B5EF4-FFF2-40B4-BE49-F238E27FC236}">
                <a16:creationId xmlns:a16="http://schemas.microsoft.com/office/drawing/2014/main" id="{4B7E6B73-4F67-2B51-4528-A0015279F38F}"/>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15" name="Slide Number Placeholder 14">
            <a:extLst>
              <a:ext uri="{FF2B5EF4-FFF2-40B4-BE49-F238E27FC236}">
                <a16:creationId xmlns:a16="http://schemas.microsoft.com/office/drawing/2014/main" id="{A51B4731-EAEC-F96D-E27A-A7582614D4D8}"/>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63B6872D-1A66-B3D3-7439-1E95C73877CC}"/>
              </a:ext>
            </a:extLst>
          </p:cNvPr>
          <p:cNvSpPr/>
          <p:nvPr/>
        </p:nvSpPr>
        <p:spPr>
          <a:xfrm>
            <a:off x="409255" y="246337"/>
            <a:ext cx="11373490" cy="405604"/>
          </a:xfrm>
          <a:prstGeom prst="rect">
            <a:avLst/>
          </a:prstGeom>
          <a:noFill/>
        </p:spPr>
        <p:txBody>
          <a:bodyPr wrap="square" lIns="0" tIns="0" rIns="0" bIns="0" rtlCol="0" anchor="t"/>
          <a:lstStyle/>
          <a:p>
            <a:pPr marL="0" indent="0">
              <a:buNone/>
            </a:pPr>
            <a:r>
              <a:rPr lang="lt-LT" sz="3600" b="1" dirty="0">
                <a:solidFill>
                  <a:schemeClr val="bg1"/>
                </a:solidFill>
                <a:latin typeface="Arial" panose="020B0604020202020204" pitchFamily="34" charset="0"/>
                <a:ea typeface="Raleway" pitchFamily="34" charset="-122"/>
                <a:cs typeface="Arial" panose="020B0604020202020204" pitchFamily="34" charset="0"/>
              </a:rPr>
              <a:t>Remiamų asmenų įdarbinimo kriterijus </a:t>
            </a:r>
            <a:r>
              <a:rPr lang="lt-LT" sz="3600" b="1" baseline="30000" dirty="0">
                <a:solidFill>
                  <a:srgbClr val="D78629"/>
                </a:solidFill>
                <a:latin typeface="Arial" panose="020B0604020202020204" pitchFamily="34" charset="0"/>
                <a:ea typeface="Raleway" pitchFamily="34" charset="-122"/>
                <a:cs typeface="Arial" panose="020B0604020202020204" pitchFamily="34" charset="0"/>
              </a:rPr>
              <a:t>(atnaujintas)</a:t>
            </a:r>
            <a:endParaRPr lang="en-US" sz="3600" b="1" baseline="30000" dirty="0">
              <a:solidFill>
                <a:srgbClr val="D78629"/>
              </a:solidFill>
              <a:latin typeface="Arial" panose="020B0604020202020204" pitchFamily="34" charset="0"/>
              <a:cs typeface="Arial" panose="020B0604020202020204" pitchFamily="34" charset="0"/>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30AAE21E-E648-C3D8-585E-25F61641D9EE}"/>
              </a:ext>
            </a:extLst>
          </p:cNvPr>
          <p:cNvGrpSpPr/>
          <p:nvPr/>
        </p:nvGrpSpPr>
        <p:grpSpPr>
          <a:xfrm>
            <a:off x="11656618" y="1618981"/>
            <a:ext cx="8647" cy="4737370"/>
            <a:chOff x="11656618" y="1618981"/>
            <a:chExt cx="8647" cy="4737370"/>
          </a:xfrm>
        </p:grpSpPr>
        <p:cxnSp>
          <p:nvCxnSpPr>
            <p:cNvPr id="5" name="Straight Connector 4">
              <a:extLst>
                <a:ext uri="{FF2B5EF4-FFF2-40B4-BE49-F238E27FC236}">
                  <a16:creationId xmlns:a16="http://schemas.microsoft.com/office/drawing/2014/main" id="{FF2C3FFC-AAD4-3C37-566A-4014B603589C}"/>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C87247-C751-B8BC-C4B9-C1EE8876B16A}"/>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9F21BED-6D10-8F7F-BFF0-E8F770ACD734}"/>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25A3A7-4DCC-55E6-07B6-84A1F2561511}"/>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546F8BB2-5243-A4F4-121D-A799804E94C6}"/>
              </a:ext>
            </a:extLst>
          </p:cNvPr>
          <p:cNvSpPr/>
          <p:nvPr/>
        </p:nvSpPr>
        <p:spPr>
          <a:xfrm>
            <a:off x="677419" y="1861449"/>
            <a:ext cx="4965466" cy="660848"/>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lt-LT" sz="3000" b="1" dirty="0">
                <a:solidFill>
                  <a:srgbClr val="113853"/>
                </a:solidFill>
                <a:latin typeface="Arial" panose="020B0604020202020204" pitchFamily="34" charset="0"/>
                <a:cs typeface="Arial" panose="020B0604020202020204" pitchFamily="34" charset="0"/>
              </a:rPr>
              <a:t> </a:t>
            </a:r>
            <a:endParaRPr lang="lt-LT" sz="25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3AEF767-23DE-1EC6-931E-10F172701246}"/>
              </a:ext>
            </a:extLst>
          </p:cNvPr>
          <p:cNvSpPr/>
          <p:nvPr/>
        </p:nvSpPr>
        <p:spPr>
          <a:xfrm>
            <a:off x="5884776" y="1865539"/>
            <a:ext cx="4965466" cy="656758"/>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lt-LT" sz="2500" dirty="0">
              <a:solidFill>
                <a:schemeClr val="tx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527E4DA-C167-E3D2-815E-64D18CEBDA3E}"/>
              </a:ext>
            </a:extLst>
          </p:cNvPr>
          <p:cNvSpPr txBox="1"/>
          <p:nvPr/>
        </p:nvSpPr>
        <p:spPr>
          <a:xfrm>
            <a:off x="753319" y="1969177"/>
            <a:ext cx="4787672" cy="3493264"/>
          </a:xfrm>
          <a:prstGeom prst="rect">
            <a:avLst/>
          </a:prstGeom>
          <a:noFill/>
        </p:spPr>
        <p:txBody>
          <a:bodyPr wrap="square">
            <a:spAutoFit/>
          </a:bodyPr>
          <a:lstStyle/>
          <a:p>
            <a:pPr algn="ctr"/>
            <a:r>
              <a:rPr lang="lt-LT" sz="2500" b="1" dirty="0">
                <a:solidFill>
                  <a:srgbClr val="D78629"/>
                </a:solidFill>
                <a:latin typeface="Arial" panose="020B0604020202020204" pitchFamily="34" charset="0"/>
                <a:cs typeface="Arial" panose="020B0604020202020204" pitchFamily="34" charset="0"/>
              </a:rPr>
              <a:t>NAUJOS TIKSLINĖS GRUPĖS</a:t>
            </a:r>
          </a:p>
          <a:p>
            <a:pPr algn="ctr"/>
            <a:endParaRPr lang="lt-LT" sz="2000" b="1" dirty="0">
              <a:solidFill>
                <a:srgbClr val="D78629"/>
              </a:solidFill>
              <a:latin typeface="Arial" panose="020B0604020202020204" pitchFamily="34" charset="0"/>
              <a:cs typeface="Arial" panose="020B0604020202020204" pitchFamily="34" charset="0"/>
            </a:endParaRPr>
          </a:p>
          <a:p>
            <a:pPr marL="342900" indent="-342900">
              <a:buClr>
                <a:srgbClr val="547949"/>
              </a:buClr>
              <a:buFont typeface="Wingdings" panose="05000000000000000000" pitchFamily="2" charset="2"/>
              <a:buChar char="ü"/>
            </a:pPr>
            <a:r>
              <a:rPr lang="lt-LT" sz="2200" dirty="0">
                <a:solidFill>
                  <a:schemeClr val="tx1"/>
                </a:solidFill>
                <a:latin typeface="Arial" panose="020B0604020202020204" pitchFamily="34" charset="0"/>
                <a:cs typeface="Arial" panose="020B0604020202020204" pitchFamily="34" charset="0"/>
              </a:rPr>
              <a:t>Vieni auginantys vaiką iki 8 m.</a:t>
            </a:r>
          </a:p>
          <a:p>
            <a:pPr marL="342900" indent="-342900">
              <a:buClr>
                <a:srgbClr val="547949"/>
              </a:buClr>
              <a:buFont typeface="Wingdings" panose="05000000000000000000" pitchFamily="2" charset="2"/>
              <a:buChar char="ü"/>
            </a:pPr>
            <a:r>
              <a:rPr lang="lt-LT" sz="2200" dirty="0">
                <a:solidFill>
                  <a:schemeClr val="tx1"/>
                </a:solidFill>
                <a:latin typeface="Arial" panose="020B0604020202020204" pitchFamily="34" charset="0"/>
                <a:cs typeface="Arial" panose="020B0604020202020204" pitchFamily="34" charset="0"/>
              </a:rPr>
              <a:t>16 – 24 m. bedarbiai</a:t>
            </a:r>
          </a:p>
          <a:p>
            <a:pPr marL="342900" indent="-342900">
              <a:buClr>
                <a:srgbClr val="547949"/>
              </a:buClr>
              <a:buFont typeface="Wingdings" panose="05000000000000000000" pitchFamily="2" charset="2"/>
              <a:buChar char="ü"/>
            </a:pPr>
            <a:r>
              <a:rPr lang="lt-LT" sz="2200" dirty="0">
                <a:solidFill>
                  <a:schemeClr val="tx1"/>
                </a:solidFill>
                <a:latin typeface="Arial" panose="020B0604020202020204" pitchFamily="34" charset="0"/>
                <a:cs typeface="Arial" panose="020B0604020202020204" pitchFamily="34" charset="0"/>
              </a:rPr>
              <a:t>Pirmoji darbo veikla (kvalifikacija įgyta prieš ≤ 2 m.)</a:t>
            </a:r>
          </a:p>
          <a:p>
            <a:pPr marL="342900" indent="-342900">
              <a:buClr>
                <a:srgbClr val="547949"/>
              </a:buClr>
              <a:buFont typeface="Wingdings" panose="05000000000000000000" pitchFamily="2" charset="2"/>
              <a:buChar char="ü"/>
            </a:pPr>
            <a:r>
              <a:rPr lang="lt-LT" sz="2200" dirty="0">
                <a:solidFill>
                  <a:schemeClr val="tx1"/>
                </a:solidFill>
                <a:latin typeface="Arial" panose="020B0604020202020204" pitchFamily="34" charset="0"/>
                <a:cs typeface="Arial" panose="020B0604020202020204" pitchFamily="34" charset="0"/>
              </a:rPr>
              <a:t>≥ 6 mėn. nedirbę bedarbiai</a:t>
            </a:r>
          </a:p>
          <a:p>
            <a:pPr>
              <a:buClr>
                <a:srgbClr val="547949"/>
              </a:buClr>
            </a:pPr>
            <a:endParaRPr lang="lt-LT" sz="2200" dirty="0">
              <a:latin typeface="Arial" panose="020B0604020202020204" pitchFamily="34" charset="0"/>
              <a:cs typeface="Arial" panose="020B0604020202020204" pitchFamily="34" charset="0"/>
            </a:endParaRPr>
          </a:p>
          <a:p>
            <a:pPr marL="342900" indent="-342900">
              <a:buClr>
                <a:srgbClr val="547949"/>
              </a:buClr>
              <a:buFont typeface="Arial" panose="020B0604020202020204" pitchFamily="34" charset="0"/>
              <a:buChar char="•"/>
            </a:pPr>
            <a:r>
              <a:rPr lang="it-IT" sz="2200" dirty="0">
                <a:solidFill>
                  <a:schemeClr val="tx1"/>
                </a:solidFill>
                <a:latin typeface="Arial" panose="020B0604020202020204" pitchFamily="34" charset="0"/>
                <a:cs typeface="Arial" panose="020B0604020202020204" pitchFamily="34" charset="0"/>
              </a:rPr>
              <a:t>Vyresni nei 50 m. (anksčiau – 55 m.)</a:t>
            </a:r>
            <a:endParaRPr lang="lt-LT" sz="22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522EA72-B963-502F-040B-07CCA00AD9CA}"/>
              </a:ext>
            </a:extLst>
          </p:cNvPr>
          <p:cNvSpPr txBox="1"/>
          <p:nvPr/>
        </p:nvSpPr>
        <p:spPr>
          <a:xfrm>
            <a:off x="6017416" y="1972782"/>
            <a:ext cx="4690878" cy="2327112"/>
          </a:xfrm>
          <a:prstGeom prst="rect">
            <a:avLst/>
          </a:prstGeom>
          <a:noFill/>
        </p:spPr>
        <p:txBody>
          <a:bodyPr wrap="square">
            <a:spAutoFit/>
          </a:bodyPr>
          <a:lstStyle/>
          <a:p>
            <a:pPr algn="ctr"/>
            <a:r>
              <a:rPr lang="lt-LT" sz="2500" b="1" dirty="0">
                <a:solidFill>
                  <a:srgbClr val="D78629"/>
                </a:solidFill>
                <a:latin typeface="Arial" panose="020B0604020202020204" pitchFamily="34" charset="0"/>
                <a:cs typeface="Arial" panose="020B0604020202020204" pitchFamily="34" charset="0"/>
              </a:rPr>
              <a:t>POKYČIO REIKŠMĖ</a:t>
            </a:r>
          </a:p>
          <a:p>
            <a:pPr marL="342900" indent="-342900">
              <a:buClr>
                <a:srgbClr val="547949"/>
              </a:buClr>
              <a:buFont typeface="Wingdings" panose="05000000000000000000" pitchFamily="2" charset="2"/>
              <a:buChar char="ü"/>
            </a:pPr>
            <a:endParaRPr lang="lt-LT" sz="2200" dirty="0">
              <a:solidFill>
                <a:schemeClr val="tx1"/>
              </a:solidFill>
              <a:latin typeface="Arial" panose="020B0604020202020204" pitchFamily="34" charset="0"/>
              <a:cs typeface="Arial" panose="020B0604020202020204" pitchFamily="34" charset="0"/>
            </a:endParaRPr>
          </a:p>
          <a:p>
            <a:pPr marL="342900" indent="-342900">
              <a:lnSpc>
                <a:spcPct val="114000"/>
              </a:lnSpc>
              <a:buClr>
                <a:srgbClr val="547949"/>
              </a:buClr>
              <a:buFont typeface="Wingdings" panose="05000000000000000000" pitchFamily="2" charset="2"/>
              <a:buChar char="ü"/>
            </a:pPr>
            <a:r>
              <a:rPr lang="lt-LT" sz="2200" dirty="0">
                <a:solidFill>
                  <a:schemeClr val="tx1"/>
                </a:solidFill>
                <a:latin typeface="Arial" panose="020B0604020202020204" pitchFamily="34" charset="0"/>
                <a:cs typeface="Arial" panose="020B0604020202020204" pitchFamily="34" charset="0"/>
              </a:rPr>
              <a:t>Platesnė darbo rinkos integracija</a:t>
            </a:r>
          </a:p>
          <a:p>
            <a:pPr marL="342900" indent="-342900">
              <a:lnSpc>
                <a:spcPct val="114000"/>
              </a:lnSpc>
              <a:buClr>
                <a:srgbClr val="547949"/>
              </a:buClr>
              <a:buFont typeface="Wingdings" panose="05000000000000000000" pitchFamily="2" charset="2"/>
              <a:buChar char="ü"/>
            </a:pPr>
            <a:r>
              <a:rPr lang="lt-LT" sz="2200" dirty="0">
                <a:solidFill>
                  <a:schemeClr val="tx1"/>
                </a:solidFill>
                <a:latin typeface="Arial" panose="020B0604020202020204" pitchFamily="34" charset="0"/>
                <a:cs typeface="Arial" panose="020B0604020202020204" pitchFamily="34" charset="0"/>
              </a:rPr>
              <a:t>Didesnis socialinis poveikis per pirkimus</a:t>
            </a:r>
          </a:p>
          <a:p>
            <a:pPr marL="342900" indent="-342900">
              <a:lnSpc>
                <a:spcPct val="114000"/>
              </a:lnSpc>
              <a:buClr>
                <a:srgbClr val="547949"/>
              </a:buClr>
              <a:buFont typeface="Wingdings" panose="05000000000000000000" pitchFamily="2" charset="2"/>
              <a:buChar char="ü"/>
            </a:pPr>
            <a:r>
              <a:rPr lang="lt-LT" sz="2200" dirty="0" err="1">
                <a:solidFill>
                  <a:schemeClr val="tx1"/>
                </a:solidFill>
                <a:latin typeface="Arial" panose="020B0604020202020204" pitchFamily="34" charset="0"/>
                <a:cs typeface="Arial" panose="020B0604020202020204" pitchFamily="34" charset="0"/>
              </a:rPr>
              <a:t>Įtraukties</a:t>
            </a:r>
            <a:r>
              <a:rPr lang="lt-LT" sz="2200" dirty="0">
                <a:solidFill>
                  <a:schemeClr val="tx1"/>
                </a:solidFill>
                <a:latin typeface="Arial" panose="020B0604020202020204" pitchFamily="34" charset="0"/>
                <a:cs typeface="Arial" panose="020B0604020202020204" pitchFamily="34" charset="0"/>
              </a:rPr>
              <a:t> stiprinimas</a:t>
            </a:r>
          </a:p>
        </p:txBody>
      </p:sp>
    </p:spTree>
    <p:extLst>
      <p:ext uri="{BB962C8B-B14F-4D97-AF65-F5344CB8AC3E}">
        <p14:creationId xmlns:p14="http://schemas.microsoft.com/office/powerpoint/2010/main" val="269177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BCF8386B-7A90-0572-9B84-AB56E602C1EB}"/>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887B8F6C-1BB6-9534-FD80-7A0C089F45DD}"/>
              </a:ext>
            </a:extLst>
          </p:cNvPr>
          <p:cNvGrpSpPr/>
          <p:nvPr/>
        </p:nvGrpSpPr>
        <p:grpSpPr>
          <a:xfrm>
            <a:off x="-2497554" y="3292201"/>
            <a:ext cx="7507017" cy="842543"/>
            <a:chOff x="-1992069" y="3430172"/>
            <a:chExt cx="7507017" cy="842543"/>
          </a:xfrm>
        </p:grpSpPr>
        <p:grpSp>
          <p:nvGrpSpPr>
            <p:cNvPr id="46" name="Group 45">
              <a:extLst>
                <a:ext uri="{FF2B5EF4-FFF2-40B4-BE49-F238E27FC236}">
                  <a16:creationId xmlns:a16="http://schemas.microsoft.com/office/drawing/2014/main" id="{D052C59B-463A-9EE5-5531-AB27B89F1630}"/>
                </a:ext>
              </a:extLst>
            </p:cNvPr>
            <p:cNvGrpSpPr/>
            <p:nvPr/>
          </p:nvGrpSpPr>
          <p:grpSpPr>
            <a:xfrm>
              <a:off x="-1992069" y="3430172"/>
              <a:ext cx="7507017" cy="842543"/>
              <a:chOff x="4002321" y="3409687"/>
              <a:chExt cx="7507017" cy="842543"/>
            </a:xfrm>
          </p:grpSpPr>
          <p:sp>
            <p:nvSpPr>
              <p:cNvPr id="18" name="Rectangle 17">
                <a:extLst>
                  <a:ext uri="{FF2B5EF4-FFF2-40B4-BE49-F238E27FC236}">
                    <a16:creationId xmlns:a16="http://schemas.microsoft.com/office/drawing/2014/main" id="{0AB33C28-7606-E837-8490-AF19BA041AC1}"/>
                  </a:ext>
                </a:extLst>
              </p:cNvPr>
              <p:cNvSpPr/>
              <p:nvPr/>
            </p:nvSpPr>
            <p:spPr>
              <a:xfrm>
                <a:off x="4002321" y="3409687"/>
                <a:ext cx="7507017" cy="84254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E169518-E971-C773-02EF-222B2EE48417}"/>
                  </a:ext>
                </a:extLst>
              </p:cNvPr>
              <p:cNvSpPr txBox="1"/>
              <p:nvPr/>
            </p:nvSpPr>
            <p:spPr>
              <a:xfrm>
                <a:off x="4353318" y="3629322"/>
                <a:ext cx="6212335" cy="400110"/>
              </a:xfrm>
              <a:prstGeom prst="rect">
                <a:avLst/>
              </a:prstGeom>
              <a:noFill/>
            </p:spPr>
            <p:txBody>
              <a:bodyPr wrap="square">
                <a:spAutoFit/>
              </a:bodyPr>
              <a:lstStyle/>
              <a:p>
                <a:pPr algn="r">
                  <a:buClr>
                    <a:srgbClr val="113853"/>
                  </a:buClr>
                </a:pPr>
                <a:r>
                  <a:rPr lang="lt-LT" sz="2000" dirty="0">
                    <a:latin typeface="Arial" panose="020B0604020202020204" pitchFamily="34" charset="0"/>
                    <a:cs typeface="Arial" panose="020B0604020202020204" pitchFamily="34" charset="0"/>
                  </a:rPr>
                  <a:t>Viešajam sektoriui – </a:t>
                </a:r>
                <a:r>
                  <a:rPr lang="lt-LT" sz="2000" b="1" dirty="0">
                    <a:latin typeface="Arial" panose="020B0604020202020204" pitchFamily="34" charset="0"/>
                    <a:cs typeface="Arial" panose="020B0604020202020204" pitchFamily="34" charset="0"/>
                  </a:rPr>
                  <a:t>DI pirmenybės principas</a:t>
                </a:r>
              </a:p>
            </p:txBody>
          </p:sp>
        </p:grpSp>
        <p:pic>
          <p:nvPicPr>
            <p:cNvPr id="51" name="Graphic 50" descr="Medal outline">
              <a:extLst>
                <a:ext uri="{FF2B5EF4-FFF2-40B4-BE49-F238E27FC236}">
                  <a16:creationId xmlns:a16="http://schemas.microsoft.com/office/drawing/2014/main" id="{EB6DDFC8-DBB8-6069-6AAA-35135B1EBC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1935" y="3509899"/>
              <a:ext cx="695026" cy="695026"/>
            </a:xfrm>
            <a:prstGeom prst="rect">
              <a:avLst/>
            </a:prstGeom>
          </p:spPr>
        </p:pic>
      </p:grpSp>
      <p:sp>
        <p:nvSpPr>
          <p:cNvPr id="40" name="Rectangle 39">
            <a:extLst>
              <a:ext uri="{FF2B5EF4-FFF2-40B4-BE49-F238E27FC236}">
                <a16:creationId xmlns:a16="http://schemas.microsoft.com/office/drawing/2014/main" id="{E36A9727-21B0-6EC7-8E48-2E3040906CAA}"/>
              </a:ext>
            </a:extLst>
          </p:cNvPr>
          <p:cNvSpPr/>
          <p:nvPr/>
        </p:nvSpPr>
        <p:spPr>
          <a:xfrm>
            <a:off x="-2479528" y="3231070"/>
            <a:ext cx="6499951" cy="979190"/>
          </a:xfrm>
          <a:prstGeom prst="rect">
            <a:avLst/>
          </a:prstGeom>
          <a:solidFill>
            <a:srgbClr val="FEFEFE"/>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A9765FA6-5D24-9F5E-38BF-7C224B86057D}"/>
              </a:ext>
            </a:extLst>
          </p:cNvPr>
          <p:cNvGrpSpPr/>
          <p:nvPr/>
        </p:nvGrpSpPr>
        <p:grpSpPr>
          <a:xfrm>
            <a:off x="-2462555" y="4484830"/>
            <a:ext cx="7507017" cy="842543"/>
            <a:chOff x="-1992069" y="4668533"/>
            <a:chExt cx="7507017" cy="842543"/>
          </a:xfrm>
        </p:grpSpPr>
        <p:grpSp>
          <p:nvGrpSpPr>
            <p:cNvPr id="48" name="Group 47">
              <a:extLst>
                <a:ext uri="{FF2B5EF4-FFF2-40B4-BE49-F238E27FC236}">
                  <a16:creationId xmlns:a16="http://schemas.microsoft.com/office/drawing/2014/main" id="{1D81FD35-3F35-D1E6-473A-26B4C82918DD}"/>
                </a:ext>
              </a:extLst>
            </p:cNvPr>
            <p:cNvGrpSpPr/>
            <p:nvPr/>
          </p:nvGrpSpPr>
          <p:grpSpPr>
            <a:xfrm>
              <a:off x="-1992069" y="4668533"/>
              <a:ext cx="7507017" cy="842543"/>
              <a:chOff x="3996748" y="4510312"/>
              <a:chExt cx="7507017" cy="842543"/>
            </a:xfrm>
          </p:grpSpPr>
          <p:sp>
            <p:nvSpPr>
              <p:cNvPr id="33" name="Rectangle 32">
                <a:extLst>
                  <a:ext uri="{FF2B5EF4-FFF2-40B4-BE49-F238E27FC236}">
                    <a16:creationId xmlns:a16="http://schemas.microsoft.com/office/drawing/2014/main" id="{7B1D2C44-2596-EADE-16E9-428C505CCF5D}"/>
                  </a:ext>
                </a:extLst>
              </p:cNvPr>
              <p:cNvSpPr/>
              <p:nvPr/>
            </p:nvSpPr>
            <p:spPr>
              <a:xfrm>
                <a:off x="3996748" y="4510312"/>
                <a:ext cx="7507017" cy="84254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29D29A9-BABB-148A-4474-21007BF44F2D}"/>
                  </a:ext>
                </a:extLst>
              </p:cNvPr>
              <p:cNvSpPr txBox="1"/>
              <p:nvPr/>
            </p:nvSpPr>
            <p:spPr>
              <a:xfrm>
                <a:off x="5028258" y="4787776"/>
                <a:ext cx="5523259" cy="400110"/>
              </a:xfrm>
              <a:prstGeom prst="rect">
                <a:avLst/>
              </a:prstGeom>
              <a:noFill/>
            </p:spPr>
            <p:txBody>
              <a:bodyPr wrap="square">
                <a:spAutoFit/>
              </a:bodyPr>
              <a:lstStyle/>
              <a:p>
                <a:pPr algn="r">
                  <a:buClr>
                    <a:srgbClr val="113853"/>
                  </a:buClr>
                </a:pPr>
                <a:r>
                  <a:rPr lang="lt-LT" sz="2000" b="1" dirty="0">
                    <a:latin typeface="Arial" panose="020B0604020202020204" pitchFamily="34" charset="0"/>
                    <a:cs typeface="Arial" panose="020B0604020202020204" pitchFamily="34" charset="0"/>
                  </a:rPr>
                  <a:t>Į rezultatą </a:t>
                </a:r>
                <a:r>
                  <a:rPr lang="lt-LT" sz="2000" dirty="0">
                    <a:latin typeface="Arial" panose="020B0604020202020204" pitchFamily="34" charset="0"/>
                    <a:cs typeface="Arial" panose="020B0604020202020204" pitchFamily="34" charset="0"/>
                  </a:rPr>
                  <a:t>orientuotų reikalavimų svarba</a:t>
                </a:r>
              </a:p>
            </p:txBody>
          </p:sp>
        </p:grpSp>
        <p:pic>
          <p:nvPicPr>
            <p:cNvPr id="28" name="Graphic 27" descr="Bullseye outline">
              <a:extLst>
                <a:ext uri="{FF2B5EF4-FFF2-40B4-BE49-F238E27FC236}">
                  <a16:creationId xmlns:a16="http://schemas.microsoft.com/office/drawing/2014/main" id="{2A94B96E-8380-2758-8F2D-C29A9FF29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2782" y="4726750"/>
              <a:ext cx="740055" cy="740055"/>
            </a:xfrm>
            <a:prstGeom prst="rect">
              <a:avLst/>
            </a:prstGeom>
          </p:spPr>
        </p:pic>
      </p:grpSp>
      <p:sp>
        <p:nvSpPr>
          <p:cNvPr id="39" name="Rectangle 38">
            <a:extLst>
              <a:ext uri="{FF2B5EF4-FFF2-40B4-BE49-F238E27FC236}">
                <a16:creationId xmlns:a16="http://schemas.microsoft.com/office/drawing/2014/main" id="{57903F02-C5A9-4E3A-C06F-ADB2F000F811}"/>
              </a:ext>
            </a:extLst>
          </p:cNvPr>
          <p:cNvSpPr/>
          <p:nvPr/>
        </p:nvSpPr>
        <p:spPr>
          <a:xfrm>
            <a:off x="-2462556" y="4472753"/>
            <a:ext cx="6499951" cy="979192"/>
          </a:xfrm>
          <a:prstGeom prst="rect">
            <a:avLst/>
          </a:prstGeom>
          <a:solidFill>
            <a:srgbClr val="FEFEFE"/>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E2759265-13D4-10FA-25BF-57D66B60ADD0}"/>
              </a:ext>
            </a:extLst>
          </p:cNvPr>
          <p:cNvGrpSpPr/>
          <p:nvPr/>
        </p:nvGrpSpPr>
        <p:grpSpPr>
          <a:xfrm>
            <a:off x="-2661777" y="2094759"/>
            <a:ext cx="7667487" cy="896767"/>
            <a:chOff x="-2154694" y="2149525"/>
            <a:chExt cx="7667487" cy="896767"/>
          </a:xfrm>
        </p:grpSpPr>
        <p:grpSp>
          <p:nvGrpSpPr>
            <p:cNvPr id="43" name="Group 42">
              <a:extLst>
                <a:ext uri="{FF2B5EF4-FFF2-40B4-BE49-F238E27FC236}">
                  <a16:creationId xmlns:a16="http://schemas.microsoft.com/office/drawing/2014/main" id="{8594799F-0AAE-E28B-B076-7C2C521D1713}"/>
                </a:ext>
              </a:extLst>
            </p:cNvPr>
            <p:cNvGrpSpPr/>
            <p:nvPr/>
          </p:nvGrpSpPr>
          <p:grpSpPr>
            <a:xfrm>
              <a:off x="-2154694" y="2149525"/>
              <a:ext cx="7667487" cy="896767"/>
              <a:chOff x="3834123" y="2066619"/>
              <a:chExt cx="7667487" cy="896767"/>
            </a:xfrm>
          </p:grpSpPr>
          <p:sp>
            <p:nvSpPr>
              <p:cNvPr id="4" name="Rectangle 3">
                <a:extLst>
                  <a:ext uri="{FF2B5EF4-FFF2-40B4-BE49-F238E27FC236}">
                    <a16:creationId xmlns:a16="http://schemas.microsoft.com/office/drawing/2014/main" id="{409B7C3F-643D-0884-6C2E-E4502F0855DA}"/>
                  </a:ext>
                </a:extLst>
              </p:cNvPr>
              <p:cNvSpPr/>
              <p:nvPr/>
            </p:nvSpPr>
            <p:spPr>
              <a:xfrm>
                <a:off x="3957863" y="2066619"/>
                <a:ext cx="7543747" cy="8967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B517940-67F2-5235-59D7-5F9D5A37E2C1}"/>
                  </a:ext>
                </a:extLst>
              </p:cNvPr>
              <p:cNvSpPr txBox="1"/>
              <p:nvPr/>
            </p:nvSpPr>
            <p:spPr>
              <a:xfrm>
                <a:off x="3834123" y="2201566"/>
                <a:ext cx="6699173" cy="677108"/>
              </a:xfrm>
              <a:prstGeom prst="rect">
                <a:avLst/>
              </a:prstGeom>
              <a:noFill/>
            </p:spPr>
            <p:txBody>
              <a:bodyPr wrap="square">
                <a:spAutoFit/>
              </a:bodyPr>
              <a:lstStyle/>
              <a:p>
                <a:pPr algn="r">
                  <a:buClr>
                    <a:srgbClr val="113853"/>
                  </a:buClr>
                </a:pPr>
                <a:r>
                  <a:rPr lang="lt-LT" sz="2000" b="1" dirty="0">
                    <a:latin typeface="Arial" panose="020B0604020202020204" pitchFamily="34" charset="0"/>
                    <a:cs typeface="Arial" panose="020B0604020202020204" pitchFamily="34" charset="0"/>
                  </a:rPr>
                  <a:t>2026–2035 m. nacionalinės DI strateginės gairės </a:t>
                </a:r>
              </a:p>
              <a:p>
                <a:pPr algn="r">
                  <a:buClr>
                    <a:srgbClr val="113853"/>
                  </a:buClr>
                </a:pPr>
                <a:r>
                  <a:rPr lang="lt-LT" dirty="0">
                    <a:latin typeface="Arial" panose="020B0604020202020204" pitchFamily="34" charset="0"/>
                    <a:cs typeface="Arial" panose="020B0604020202020204" pitchFamily="34" charset="0"/>
                  </a:rPr>
                  <a:t>(</a:t>
                </a:r>
                <a:r>
                  <a:rPr lang="lt-LT" i="1" dirty="0">
                    <a:latin typeface="Arial" panose="020B0604020202020204" pitchFamily="34" charset="0"/>
                    <a:cs typeface="Arial" panose="020B0604020202020204" pitchFamily="34" charset="0"/>
                  </a:rPr>
                  <a:t>projektas, numatoma patvirtinti 2026 m. I </a:t>
                </a:r>
                <a:r>
                  <a:rPr lang="lt-LT" i="1" dirty="0" err="1">
                    <a:latin typeface="Arial" panose="020B0604020202020204" pitchFamily="34" charset="0"/>
                    <a:cs typeface="Arial" panose="020B0604020202020204" pitchFamily="34" charset="0"/>
                  </a:rPr>
                  <a:t>ketv</a:t>
                </a:r>
                <a:r>
                  <a:rPr lang="lt-LT" i="1" dirty="0">
                    <a:latin typeface="Arial" panose="020B0604020202020204" pitchFamily="34" charset="0"/>
                    <a:cs typeface="Arial" panose="020B0604020202020204" pitchFamily="34" charset="0"/>
                  </a:rPr>
                  <a:t>.)</a:t>
                </a:r>
              </a:p>
            </p:txBody>
          </p:sp>
        </p:grpSp>
        <p:pic>
          <p:nvPicPr>
            <p:cNvPr id="13" name="Graphic 12" descr="Map compass outline">
              <a:extLst>
                <a:ext uri="{FF2B5EF4-FFF2-40B4-BE49-F238E27FC236}">
                  <a16:creationId xmlns:a16="http://schemas.microsoft.com/office/drawing/2014/main" id="{1220BC38-C8D1-AD60-B363-E737BC1B4C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5706" y="2180585"/>
              <a:ext cx="845860" cy="845860"/>
            </a:xfrm>
            <a:prstGeom prst="rect">
              <a:avLst/>
            </a:prstGeom>
          </p:spPr>
        </p:pic>
      </p:grpSp>
      <p:sp>
        <p:nvSpPr>
          <p:cNvPr id="41" name="Rectangle 40">
            <a:extLst>
              <a:ext uri="{FF2B5EF4-FFF2-40B4-BE49-F238E27FC236}">
                <a16:creationId xmlns:a16="http://schemas.microsoft.com/office/drawing/2014/main" id="{5F49082F-DB65-C9C7-2817-E571BB0D1AE1}"/>
              </a:ext>
            </a:extLst>
          </p:cNvPr>
          <p:cNvSpPr/>
          <p:nvPr/>
        </p:nvSpPr>
        <p:spPr>
          <a:xfrm>
            <a:off x="-2479527" y="2065150"/>
            <a:ext cx="6499951" cy="979191"/>
          </a:xfrm>
          <a:prstGeom prst="rect">
            <a:avLst/>
          </a:prstGeom>
          <a:solidFill>
            <a:srgbClr val="FEFEFE"/>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15" name="Slide Number Placeholder 14">
            <a:extLst>
              <a:ext uri="{FF2B5EF4-FFF2-40B4-BE49-F238E27FC236}">
                <a16:creationId xmlns:a16="http://schemas.microsoft.com/office/drawing/2014/main" id="{833A77BD-8D9B-9F6F-F6C1-91E426A50EC6}"/>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96725DA-5DC1-CEF9-83E9-6BA31565E64F}"/>
              </a:ext>
            </a:extLst>
          </p:cNvPr>
          <p:cNvGrpSpPr/>
          <p:nvPr/>
        </p:nvGrpSpPr>
        <p:grpSpPr>
          <a:xfrm>
            <a:off x="11656618" y="1618981"/>
            <a:ext cx="8647" cy="4737370"/>
            <a:chOff x="11656618" y="1618981"/>
            <a:chExt cx="8647" cy="4737370"/>
          </a:xfrm>
        </p:grpSpPr>
        <p:cxnSp>
          <p:nvCxnSpPr>
            <p:cNvPr id="5" name="Straight Connector 4">
              <a:extLst>
                <a:ext uri="{FF2B5EF4-FFF2-40B4-BE49-F238E27FC236}">
                  <a16:creationId xmlns:a16="http://schemas.microsoft.com/office/drawing/2014/main" id="{B66C7556-3F9C-3B36-D01B-1A77596529F8}"/>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0FCAE43-BCBC-8CE0-A53A-FD00BB894D0F}"/>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536FA3-910D-89FC-C11F-B6763AC555EB}"/>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374B8B-B4AD-2E62-583A-76807057A83B}"/>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9" name="Object 1">
            <a:extLst>
              <a:ext uri="{FF2B5EF4-FFF2-40B4-BE49-F238E27FC236}">
                <a16:creationId xmlns:a16="http://schemas.microsoft.com/office/drawing/2014/main" id="{8A497E15-6AF6-0BC1-96B4-F6D487EBA4CD}"/>
              </a:ext>
            </a:extLst>
          </p:cNvPr>
          <p:cNvSpPr/>
          <p:nvPr/>
        </p:nvSpPr>
        <p:spPr>
          <a:xfrm>
            <a:off x="0" y="-17985"/>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FD1B06CC-E785-7F48-DDF9-E07C55DDD73F}"/>
              </a:ext>
            </a:extLst>
          </p:cNvPr>
          <p:cNvSpPr/>
          <p:nvPr/>
        </p:nvSpPr>
        <p:spPr>
          <a:xfrm>
            <a:off x="283128" y="234118"/>
            <a:ext cx="11373490" cy="405604"/>
          </a:xfrm>
          <a:prstGeom prst="rect">
            <a:avLst/>
          </a:prstGeom>
          <a:noFill/>
        </p:spPr>
        <p:txBody>
          <a:bodyPr wrap="square" lIns="0" tIns="0" rIns="0" bIns="0" rtlCol="0" anchor="t"/>
          <a:lstStyle/>
          <a:p>
            <a:pPr marL="0" indent="0">
              <a:buNone/>
            </a:pPr>
            <a:r>
              <a:rPr lang="lt-LT" sz="3600" b="1" dirty="0">
                <a:solidFill>
                  <a:schemeClr val="bg1"/>
                </a:solidFill>
                <a:latin typeface="Arial" panose="020B0604020202020204" pitchFamily="34" charset="0"/>
                <a:ea typeface="Raleway" pitchFamily="34" charset="-122"/>
                <a:cs typeface="Arial" panose="020B0604020202020204" pitchFamily="34" charset="0"/>
              </a:rPr>
              <a:t>DI ir inovacijos – artimiausia realybė</a:t>
            </a:r>
            <a:endParaRPr lang="en-US" sz="3600" b="1" dirty="0">
              <a:solidFill>
                <a:schemeClr val="bg1"/>
              </a:solidFill>
              <a:latin typeface="Arial" panose="020B0604020202020204" pitchFamily="34" charset="0"/>
              <a:cs typeface="Arial" panose="020B0604020202020204" pitchFamily="34" charset="0"/>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0" name="Image 0" descr="preencoded.png">
            <a:extLst>
              <a:ext uri="{FF2B5EF4-FFF2-40B4-BE49-F238E27FC236}">
                <a16:creationId xmlns:a16="http://schemas.microsoft.com/office/drawing/2014/main" id="{EF30CC3E-3C4E-8210-3E79-CED192A893E6}"/>
              </a:ext>
            </a:extLst>
          </p:cNvPr>
          <p:cNvPicPr>
            <a:picLocks noChangeAspect="1"/>
          </p:cNvPicPr>
          <p:nvPr/>
        </p:nvPicPr>
        <p:blipFill>
          <a:blip r:embed="rId9">
            <a:clrChange>
              <a:clrFrom>
                <a:srgbClr val="FEFEFE"/>
              </a:clrFrom>
              <a:clrTo>
                <a:srgbClr val="FEFEFE">
                  <a:alpha val="0"/>
                </a:srgbClr>
              </a:clrTo>
            </a:clrChange>
          </a:blip>
          <a:srcRect l="13561" t="16666" r="3586" b="7591"/>
          <a:stretch/>
        </p:blipFill>
        <p:spPr>
          <a:xfrm>
            <a:off x="-3314" y="1022479"/>
            <a:ext cx="4255531" cy="5835521"/>
          </a:xfrm>
          <a:prstGeom prst="rect">
            <a:avLst/>
          </a:prstGeom>
        </p:spPr>
      </p:pic>
    </p:spTree>
    <p:extLst>
      <p:ext uri="{BB962C8B-B14F-4D97-AF65-F5344CB8AC3E}">
        <p14:creationId xmlns:p14="http://schemas.microsoft.com/office/powerpoint/2010/main" val="158858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a:extLst>
            <a:ext uri="{FF2B5EF4-FFF2-40B4-BE49-F238E27FC236}">
              <a16:creationId xmlns:a16="http://schemas.microsoft.com/office/drawing/2014/main" id="{4CF01483-5ED6-4E64-9760-DB4BA56B64DB}"/>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B3A975F3-20BF-90C7-64AB-75D2A4A83707}"/>
              </a:ext>
            </a:extLst>
          </p:cNvPr>
          <p:cNvGrpSpPr/>
          <p:nvPr/>
        </p:nvGrpSpPr>
        <p:grpSpPr>
          <a:xfrm>
            <a:off x="3714558" y="3308887"/>
            <a:ext cx="7507017" cy="842543"/>
            <a:chOff x="-1992069" y="3430172"/>
            <a:chExt cx="7507017" cy="842543"/>
          </a:xfrm>
        </p:grpSpPr>
        <p:grpSp>
          <p:nvGrpSpPr>
            <p:cNvPr id="46" name="Group 45">
              <a:extLst>
                <a:ext uri="{FF2B5EF4-FFF2-40B4-BE49-F238E27FC236}">
                  <a16:creationId xmlns:a16="http://schemas.microsoft.com/office/drawing/2014/main" id="{ECB8367A-D86F-6EED-CA13-F799C4D95737}"/>
                </a:ext>
              </a:extLst>
            </p:cNvPr>
            <p:cNvGrpSpPr/>
            <p:nvPr/>
          </p:nvGrpSpPr>
          <p:grpSpPr>
            <a:xfrm>
              <a:off x="-1992069" y="3430172"/>
              <a:ext cx="7507017" cy="842543"/>
              <a:chOff x="4002321" y="3409687"/>
              <a:chExt cx="7507017" cy="842543"/>
            </a:xfrm>
          </p:grpSpPr>
          <p:sp>
            <p:nvSpPr>
              <p:cNvPr id="18" name="Rectangle 17">
                <a:extLst>
                  <a:ext uri="{FF2B5EF4-FFF2-40B4-BE49-F238E27FC236}">
                    <a16:creationId xmlns:a16="http://schemas.microsoft.com/office/drawing/2014/main" id="{D3AC4783-4D1D-1AEA-7CC4-A218F85BACB1}"/>
                  </a:ext>
                </a:extLst>
              </p:cNvPr>
              <p:cNvSpPr/>
              <p:nvPr/>
            </p:nvSpPr>
            <p:spPr>
              <a:xfrm>
                <a:off x="4002321" y="3409687"/>
                <a:ext cx="7507017" cy="84254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C89F3C9-1D1F-75C6-E76F-C2363664353A}"/>
                  </a:ext>
                </a:extLst>
              </p:cNvPr>
              <p:cNvSpPr txBox="1"/>
              <p:nvPr/>
            </p:nvSpPr>
            <p:spPr>
              <a:xfrm>
                <a:off x="4353318" y="3629322"/>
                <a:ext cx="6212335" cy="400110"/>
              </a:xfrm>
              <a:prstGeom prst="rect">
                <a:avLst/>
              </a:prstGeom>
              <a:noFill/>
            </p:spPr>
            <p:txBody>
              <a:bodyPr wrap="square">
                <a:spAutoFit/>
              </a:bodyPr>
              <a:lstStyle/>
              <a:p>
                <a:pPr algn="r">
                  <a:buClr>
                    <a:srgbClr val="113853"/>
                  </a:buClr>
                </a:pPr>
                <a:r>
                  <a:rPr lang="lt-LT" sz="2000" dirty="0">
                    <a:latin typeface="Arial" panose="020B0604020202020204" pitchFamily="34" charset="0"/>
                    <a:cs typeface="Arial" panose="020B0604020202020204" pitchFamily="34" charset="0"/>
                  </a:rPr>
                  <a:t>Viešajam sektoriui – </a:t>
                </a:r>
                <a:r>
                  <a:rPr lang="lt-LT" sz="2000" b="1" dirty="0">
                    <a:latin typeface="Arial" panose="020B0604020202020204" pitchFamily="34" charset="0"/>
                    <a:cs typeface="Arial" panose="020B0604020202020204" pitchFamily="34" charset="0"/>
                  </a:rPr>
                  <a:t>DI pirmenybės principas</a:t>
                </a:r>
              </a:p>
            </p:txBody>
          </p:sp>
        </p:grpSp>
        <p:pic>
          <p:nvPicPr>
            <p:cNvPr id="51" name="Graphic 50" descr="Medal outline">
              <a:extLst>
                <a:ext uri="{FF2B5EF4-FFF2-40B4-BE49-F238E27FC236}">
                  <a16:creationId xmlns:a16="http://schemas.microsoft.com/office/drawing/2014/main" id="{0D116A33-791F-A463-F1F6-44B54691D7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1935" y="3509899"/>
              <a:ext cx="695026" cy="695026"/>
            </a:xfrm>
            <a:prstGeom prst="rect">
              <a:avLst/>
            </a:prstGeom>
          </p:spPr>
        </p:pic>
      </p:grpSp>
      <p:sp>
        <p:nvSpPr>
          <p:cNvPr id="40" name="Rectangle 39">
            <a:extLst>
              <a:ext uri="{FF2B5EF4-FFF2-40B4-BE49-F238E27FC236}">
                <a16:creationId xmlns:a16="http://schemas.microsoft.com/office/drawing/2014/main" id="{00453893-6272-738A-EE43-20E406BED2C8}"/>
              </a:ext>
            </a:extLst>
          </p:cNvPr>
          <p:cNvSpPr/>
          <p:nvPr/>
        </p:nvSpPr>
        <p:spPr>
          <a:xfrm>
            <a:off x="-2479528" y="3231070"/>
            <a:ext cx="6499951" cy="979190"/>
          </a:xfrm>
          <a:prstGeom prst="rect">
            <a:avLst/>
          </a:prstGeom>
          <a:solidFill>
            <a:srgbClr val="FEFEFE"/>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5428E4C8-632B-2FDC-867B-F1CD85D1AE70}"/>
              </a:ext>
            </a:extLst>
          </p:cNvPr>
          <p:cNvGrpSpPr/>
          <p:nvPr/>
        </p:nvGrpSpPr>
        <p:grpSpPr>
          <a:xfrm>
            <a:off x="3714558" y="4492225"/>
            <a:ext cx="7507017" cy="842543"/>
            <a:chOff x="-1992069" y="4668533"/>
            <a:chExt cx="7507017" cy="842543"/>
          </a:xfrm>
        </p:grpSpPr>
        <p:grpSp>
          <p:nvGrpSpPr>
            <p:cNvPr id="48" name="Group 47">
              <a:extLst>
                <a:ext uri="{FF2B5EF4-FFF2-40B4-BE49-F238E27FC236}">
                  <a16:creationId xmlns:a16="http://schemas.microsoft.com/office/drawing/2014/main" id="{8ADAD60E-54E5-1AD7-B2B8-D1C4EF27293C}"/>
                </a:ext>
              </a:extLst>
            </p:cNvPr>
            <p:cNvGrpSpPr/>
            <p:nvPr/>
          </p:nvGrpSpPr>
          <p:grpSpPr>
            <a:xfrm>
              <a:off x="-1992069" y="4668533"/>
              <a:ext cx="7507017" cy="842543"/>
              <a:chOff x="3996748" y="4510312"/>
              <a:chExt cx="7507017" cy="842543"/>
            </a:xfrm>
          </p:grpSpPr>
          <p:sp>
            <p:nvSpPr>
              <p:cNvPr id="33" name="Rectangle 32">
                <a:extLst>
                  <a:ext uri="{FF2B5EF4-FFF2-40B4-BE49-F238E27FC236}">
                    <a16:creationId xmlns:a16="http://schemas.microsoft.com/office/drawing/2014/main" id="{45DA60FB-C1BF-ACD0-0396-F945C10D8F6A}"/>
                  </a:ext>
                </a:extLst>
              </p:cNvPr>
              <p:cNvSpPr/>
              <p:nvPr/>
            </p:nvSpPr>
            <p:spPr>
              <a:xfrm>
                <a:off x="3996748" y="4510312"/>
                <a:ext cx="7507017" cy="84254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2571CDC-78B4-E082-4A5D-69F5BB714472}"/>
                  </a:ext>
                </a:extLst>
              </p:cNvPr>
              <p:cNvSpPr txBox="1"/>
              <p:nvPr/>
            </p:nvSpPr>
            <p:spPr>
              <a:xfrm>
                <a:off x="5028258" y="4787776"/>
                <a:ext cx="5523259" cy="400110"/>
              </a:xfrm>
              <a:prstGeom prst="rect">
                <a:avLst/>
              </a:prstGeom>
              <a:noFill/>
            </p:spPr>
            <p:txBody>
              <a:bodyPr wrap="square">
                <a:spAutoFit/>
              </a:bodyPr>
              <a:lstStyle/>
              <a:p>
                <a:pPr algn="r">
                  <a:buClr>
                    <a:srgbClr val="113853"/>
                  </a:buClr>
                </a:pPr>
                <a:r>
                  <a:rPr lang="lt-LT" sz="2000" b="1" dirty="0">
                    <a:latin typeface="Arial" panose="020B0604020202020204" pitchFamily="34" charset="0"/>
                    <a:cs typeface="Arial" panose="020B0604020202020204" pitchFamily="34" charset="0"/>
                  </a:rPr>
                  <a:t>Į rezultatą </a:t>
                </a:r>
                <a:r>
                  <a:rPr lang="lt-LT" sz="2000" dirty="0">
                    <a:latin typeface="Arial" panose="020B0604020202020204" pitchFamily="34" charset="0"/>
                    <a:cs typeface="Arial" panose="020B0604020202020204" pitchFamily="34" charset="0"/>
                  </a:rPr>
                  <a:t>orientuotų reikalavimų svarba</a:t>
                </a:r>
              </a:p>
            </p:txBody>
          </p:sp>
        </p:grpSp>
        <p:pic>
          <p:nvPicPr>
            <p:cNvPr id="28" name="Graphic 27" descr="Bullseye outline">
              <a:extLst>
                <a:ext uri="{FF2B5EF4-FFF2-40B4-BE49-F238E27FC236}">
                  <a16:creationId xmlns:a16="http://schemas.microsoft.com/office/drawing/2014/main" id="{9195E13C-9641-C5CD-CDBF-548B428B10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2782" y="4726750"/>
              <a:ext cx="740055" cy="740055"/>
            </a:xfrm>
            <a:prstGeom prst="rect">
              <a:avLst/>
            </a:prstGeom>
          </p:spPr>
        </p:pic>
      </p:grpSp>
      <p:sp>
        <p:nvSpPr>
          <p:cNvPr id="39" name="Rectangle 38">
            <a:extLst>
              <a:ext uri="{FF2B5EF4-FFF2-40B4-BE49-F238E27FC236}">
                <a16:creationId xmlns:a16="http://schemas.microsoft.com/office/drawing/2014/main" id="{31D104B1-9779-8942-CB39-92E7D7C5570C}"/>
              </a:ext>
            </a:extLst>
          </p:cNvPr>
          <p:cNvSpPr/>
          <p:nvPr/>
        </p:nvSpPr>
        <p:spPr>
          <a:xfrm>
            <a:off x="-2462556" y="4472753"/>
            <a:ext cx="6499951" cy="979192"/>
          </a:xfrm>
          <a:prstGeom prst="rect">
            <a:avLst/>
          </a:prstGeom>
          <a:solidFill>
            <a:srgbClr val="FEFEFE"/>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6D43C22D-A4E6-AD4A-4A17-6C622C679544}"/>
              </a:ext>
            </a:extLst>
          </p:cNvPr>
          <p:cNvGrpSpPr/>
          <p:nvPr/>
        </p:nvGrpSpPr>
        <p:grpSpPr>
          <a:xfrm>
            <a:off x="3554088" y="2097435"/>
            <a:ext cx="7667487" cy="896767"/>
            <a:chOff x="-2154694" y="2149525"/>
            <a:chExt cx="7667487" cy="896767"/>
          </a:xfrm>
        </p:grpSpPr>
        <p:grpSp>
          <p:nvGrpSpPr>
            <p:cNvPr id="43" name="Group 42">
              <a:extLst>
                <a:ext uri="{FF2B5EF4-FFF2-40B4-BE49-F238E27FC236}">
                  <a16:creationId xmlns:a16="http://schemas.microsoft.com/office/drawing/2014/main" id="{4F3E62D9-82C0-A9C5-2D91-48C620F89858}"/>
                </a:ext>
              </a:extLst>
            </p:cNvPr>
            <p:cNvGrpSpPr/>
            <p:nvPr/>
          </p:nvGrpSpPr>
          <p:grpSpPr>
            <a:xfrm>
              <a:off x="-2154694" y="2149525"/>
              <a:ext cx="7667487" cy="896767"/>
              <a:chOff x="3834123" y="2066619"/>
              <a:chExt cx="7667487" cy="896767"/>
            </a:xfrm>
          </p:grpSpPr>
          <p:sp>
            <p:nvSpPr>
              <p:cNvPr id="4" name="Rectangle 3">
                <a:extLst>
                  <a:ext uri="{FF2B5EF4-FFF2-40B4-BE49-F238E27FC236}">
                    <a16:creationId xmlns:a16="http://schemas.microsoft.com/office/drawing/2014/main" id="{4B141DCC-9A2A-9C0F-01BE-FFD6EFECEC3F}"/>
                  </a:ext>
                </a:extLst>
              </p:cNvPr>
              <p:cNvSpPr/>
              <p:nvPr/>
            </p:nvSpPr>
            <p:spPr>
              <a:xfrm>
                <a:off x="3957863" y="2066619"/>
                <a:ext cx="7543747" cy="89676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37DEC5-287B-80DB-CD0C-2F49EB27F7DD}"/>
                  </a:ext>
                </a:extLst>
              </p:cNvPr>
              <p:cNvSpPr txBox="1"/>
              <p:nvPr/>
            </p:nvSpPr>
            <p:spPr>
              <a:xfrm>
                <a:off x="3834123" y="2201566"/>
                <a:ext cx="6699173" cy="677108"/>
              </a:xfrm>
              <a:prstGeom prst="rect">
                <a:avLst/>
              </a:prstGeom>
              <a:noFill/>
            </p:spPr>
            <p:txBody>
              <a:bodyPr wrap="square">
                <a:spAutoFit/>
              </a:bodyPr>
              <a:lstStyle/>
              <a:p>
                <a:pPr algn="r">
                  <a:buClr>
                    <a:srgbClr val="113853"/>
                  </a:buClr>
                </a:pPr>
                <a:r>
                  <a:rPr lang="lt-LT" sz="2000" b="1" dirty="0">
                    <a:latin typeface="Arial" panose="020B0604020202020204" pitchFamily="34" charset="0"/>
                    <a:cs typeface="Arial" panose="020B0604020202020204" pitchFamily="34" charset="0"/>
                  </a:rPr>
                  <a:t>2026–2035 m. nacionalinės DI strateginės gairės </a:t>
                </a:r>
              </a:p>
              <a:p>
                <a:pPr algn="r">
                  <a:buClr>
                    <a:srgbClr val="113853"/>
                  </a:buClr>
                </a:pPr>
                <a:r>
                  <a:rPr lang="lt-LT" dirty="0">
                    <a:latin typeface="Arial" panose="020B0604020202020204" pitchFamily="34" charset="0"/>
                    <a:cs typeface="Arial" panose="020B0604020202020204" pitchFamily="34" charset="0"/>
                  </a:rPr>
                  <a:t>(</a:t>
                </a:r>
                <a:r>
                  <a:rPr lang="lt-LT" i="1" dirty="0">
                    <a:latin typeface="Arial" panose="020B0604020202020204" pitchFamily="34" charset="0"/>
                    <a:cs typeface="Arial" panose="020B0604020202020204" pitchFamily="34" charset="0"/>
                  </a:rPr>
                  <a:t>projektas, numatoma patvirtinti 2026 m. I </a:t>
                </a:r>
                <a:r>
                  <a:rPr lang="lt-LT" i="1" dirty="0" err="1">
                    <a:latin typeface="Arial" panose="020B0604020202020204" pitchFamily="34" charset="0"/>
                    <a:cs typeface="Arial" panose="020B0604020202020204" pitchFamily="34" charset="0"/>
                  </a:rPr>
                  <a:t>ketv</a:t>
                </a:r>
                <a:r>
                  <a:rPr lang="lt-LT" i="1" dirty="0">
                    <a:latin typeface="Arial" panose="020B0604020202020204" pitchFamily="34" charset="0"/>
                    <a:cs typeface="Arial" panose="020B0604020202020204" pitchFamily="34" charset="0"/>
                  </a:rPr>
                  <a:t>.)</a:t>
                </a:r>
              </a:p>
            </p:txBody>
          </p:sp>
        </p:grpSp>
        <p:pic>
          <p:nvPicPr>
            <p:cNvPr id="13" name="Graphic 12" descr="Map compass outline">
              <a:extLst>
                <a:ext uri="{FF2B5EF4-FFF2-40B4-BE49-F238E27FC236}">
                  <a16:creationId xmlns:a16="http://schemas.microsoft.com/office/drawing/2014/main" id="{4029146B-EC48-870D-5106-A58133D3E8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5706" y="2180585"/>
              <a:ext cx="845860" cy="845860"/>
            </a:xfrm>
            <a:prstGeom prst="rect">
              <a:avLst/>
            </a:prstGeom>
          </p:spPr>
        </p:pic>
      </p:grpSp>
      <p:sp>
        <p:nvSpPr>
          <p:cNvPr id="41" name="Rectangle 40">
            <a:extLst>
              <a:ext uri="{FF2B5EF4-FFF2-40B4-BE49-F238E27FC236}">
                <a16:creationId xmlns:a16="http://schemas.microsoft.com/office/drawing/2014/main" id="{CE1D447C-D9CC-A761-DB94-06EB52DDEEB5}"/>
              </a:ext>
            </a:extLst>
          </p:cNvPr>
          <p:cNvSpPr/>
          <p:nvPr/>
        </p:nvSpPr>
        <p:spPr>
          <a:xfrm>
            <a:off x="-2479527" y="2065150"/>
            <a:ext cx="6499951" cy="979191"/>
          </a:xfrm>
          <a:prstGeom prst="rect">
            <a:avLst/>
          </a:prstGeom>
          <a:solidFill>
            <a:srgbClr val="FEFEFE"/>
          </a:solidFill>
          <a:ln>
            <a:noFill/>
          </a:ln>
        </p:spPr>
        <p:style>
          <a:lnRef idx="2">
            <a:schemeClr val="dk1"/>
          </a:lnRef>
          <a:fillRef idx="1">
            <a:schemeClr val="lt1"/>
          </a:fillRef>
          <a:effectRef idx="0">
            <a:schemeClr val="dk1"/>
          </a:effectRef>
          <a:fontRef idx="minor">
            <a:schemeClr val="dk1"/>
          </a:fontRef>
        </p:style>
        <p:txBody>
          <a:bodyPr rtlCol="0" anchor="ctr"/>
          <a:lstStyle/>
          <a:p>
            <a:pPr>
              <a:buClr>
                <a:srgbClr val="113853"/>
              </a:buClr>
            </a:pPr>
            <a:endParaRPr lang="lt-LT" sz="2000" i="1" dirty="0">
              <a:latin typeface="Arial" panose="020B0604020202020204" pitchFamily="34" charset="0"/>
              <a:cs typeface="Arial" panose="020B0604020202020204" pitchFamily="34" charset="0"/>
            </a:endParaRPr>
          </a:p>
        </p:txBody>
      </p:sp>
      <p:pic>
        <p:nvPicPr>
          <p:cNvPr id="37" name="Image 0" descr="preencoded.png">
            <a:extLst>
              <a:ext uri="{FF2B5EF4-FFF2-40B4-BE49-F238E27FC236}">
                <a16:creationId xmlns:a16="http://schemas.microsoft.com/office/drawing/2014/main" id="{39F46FA5-D784-466E-54F0-68D289A5DB14}"/>
              </a:ext>
            </a:extLst>
          </p:cNvPr>
          <p:cNvPicPr>
            <a:picLocks noChangeAspect="1"/>
          </p:cNvPicPr>
          <p:nvPr/>
        </p:nvPicPr>
        <p:blipFill>
          <a:blip r:embed="rId9">
            <a:clrChange>
              <a:clrFrom>
                <a:srgbClr val="FEFEFE"/>
              </a:clrFrom>
              <a:clrTo>
                <a:srgbClr val="FEFEFE">
                  <a:alpha val="0"/>
                </a:srgbClr>
              </a:clrTo>
            </a:clrChange>
          </a:blip>
          <a:srcRect l="13561" t="16666" r="3586" b="7591"/>
          <a:stretch/>
        </p:blipFill>
        <p:spPr>
          <a:xfrm>
            <a:off x="-3314" y="1022479"/>
            <a:ext cx="4255531" cy="5835521"/>
          </a:xfrm>
          <a:prstGeom prst="rect">
            <a:avLst/>
          </a:prstGeom>
        </p:spPr>
      </p:pic>
      <p:sp>
        <p:nvSpPr>
          <p:cNvPr id="15" name="Slide Number Placeholder 14">
            <a:extLst>
              <a:ext uri="{FF2B5EF4-FFF2-40B4-BE49-F238E27FC236}">
                <a16:creationId xmlns:a16="http://schemas.microsoft.com/office/drawing/2014/main" id="{C46F17A8-8275-16F2-8F69-38F645EE338D}"/>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BB85E87-CD4E-6863-6157-4FA55F0DE225}"/>
              </a:ext>
            </a:extLst>
          </p:cNvPr>
          <p:cNvGrpSpPr/>
          <p:nvPr/>
        </p:nvGrpSpPr>
        <p:grpSpPr>
          <a:xfrm>
            <a:off x="11656618" y="1618981"/>
            <a:ext cx="8647" cy="4737370"/>
            <a:chOff x="11656618" y="1618981"/>
            <a:chExt cx="8647" cy="4737370"/>
          </a:xfrm>
        </p:grpSpPr>
        <p:cxnSp>
          <p:nvCxnSpPr>
            <p:cNvPr id="5" name="Straight Connector 4">
              <a:extLst>
                <a:ext uri="{FF2B5EF4-FFF2-40B4-BE49-F238E27FC236}">
                  <a16:creationId xmlns:a16="http://schemas.microsoft.com/office/drawing/2014/main" id="{454F47DA-4029-B207-2A69-F267F1B115FF}"/>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6C381C-0719-4A9C-873F-872B5EBDE0D4}"/>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64139D-B828-A823-0261-A68D355E5082}"/>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331DE6-B3D3-0721-D9FB-7D2C95B4F9A0}"/>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2" name="Object 1">
            <a:extLst>
              <a:ext uri="{FF2B5EF4-FFF2-40B4-BE49-F238E27FC236}">
                <a16:creationId xmlns:a16="http://schemas.microsoft.com/office/drawing/2014/main" id="{D34F6D72-08A5-C0D5-3368-609C9E4242F3}"/>
              </a:ext>
            </a:extLst>
          </p:cNvPr>
          <p:cNvSpPr/>
          <p:nvPr/>
        </p:nvSpPr>
        <p:spPr>
          <a:xfrm>
            <a:off x="0" y="-17985"/>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10" name="Object 2">
            <a:extLst>
              <a:ext uri="{FF2B5EF4-FFF2-40B4-BE49-F238E27FC236}">
                <a16:creationId xmlns:a16="http://schemas.microsoft.com/office/drawing/2014/main" id="{25234659-B279-898A-E535-8FD00F67BA2A}"/>
              </a:ext>
            </a:extLst>
          </p:cNvPr>
          <p:cNvSpPr/>
          <p:nvPr/>
        </p:nvSpPr>
        <p:spPr>
          <a:xfrm>
            <a:off x="283128" y="234118"/>
            <a:ext cx="11373490" cy="405604"/>
          </a:xfrm>
          <a:prstGeom prst="rect">
            <a:avLst/>
          </a:prstGeom>
          <a:noFill/>
        </p:spPr>
        <p:txBody>
          <a:bodyPr wrap="square" lIns="0" tIns="0" rIns="0" bIns="0" rtlCol="0" anchor="t"/>
          <a:lstStyle/>
          <a:p>
            <a:pPr marL="0" indent="0">
              <a:buNone/>
            </a:pPr>
            <a:r>
              <a:rPr lang="lt-LT" sz="3600" b="1" dirty="0">
                <a:solidFill>
                  <a:schemeClr val="bg1"/>
                </a:solidFill>
                <a:latin typeface="Arial" panose="020B0604020202020204" pitchFamily="34" charset="0"/>
                <a:ea typeface="Raleway" pitchFamily="34" charset="-122"/>
                <a:cs typeface="Arial" panose="020B0604020202020204" pitchFamily="34" charset="0"/>
              </a:rPr>
              <a:t>DI ir inovacijos – artimiausia realybė</a:t>
            </a:r>
            <a:endParaRPr lang="en-US" sz="3600" b="1" dirty="0">
              <a:solidFill>
                <a:schemeClr val="bg1"/>
              </a:solidFill>
              <a:latin typeface="Arial" panose="020B0604020202020204" pitchFamily="34" charset="0"/>
              <a:cs typeface="Arial" panose="020B0604020202020204" pitchFamily="34" charset="0"/>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16056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46FA720F-3CF2-58D6-3133-37E2BBB32C4E}"/>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45CF0206-B1FD-468B-1CDF-8D25FE1DEBDD}"/>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B70E5E61-1406-BF4E-1529-870E2E798907}"/>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rgbClr val="113853"/>
                </a:solidFill>
                <a:latin typeface="Arial" panose="020B0604020202020204" pitchFamily="34" charset="0"/>
                <a:ea typeface="Raleway" pitchFamily="34" charset="-122"/>
                <a:cs typeface="Arial" panose="020B0604020202020204" pitchFamily="34" charset="0"/>
              </a:rPr>
              <a:t>Kur kuriama vertė?</a:t>
            </a:r>
            <a:endParaRPr lang="en-US" sz="3600" b="1" dirty="0">
              <a:solidFill>
                <a:srgbClr val="113853"/>
              </a:solidFill>
              <a:latin typeface="Arial" panose="020B0604020202020204" pitchFamily="34" charset="0"/>
              <a:cs typeface="Arial" panose="020B0604020202020204" pitchFamily="34" charset="0"/>
            </a:endParaRPr>
          </a:p>
          <a:p>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4" name="object 3">
            <a:extLst>
              <a:ext uri="{FF2B5EF4-FFF2-40B4-BE49-F238E27FC236}">
                <a16:creationId xmlns:a16="http://schemas.microsoft.com/office/drawing/2014/main" id="{186F7FB5-C8BE-0E6B-3857-9E720E61CBE2}"/>
              </a:ext>
            </a:extLst>
          </p:cNvPr>
          <p:cNvGrpSpPr/>
          <p:nvPr/>
        </p:nvGrpSpPr>
        <p:grpSpPr>
          <a:xfrm>
            <a:off x="1256538" y="1436371"/>
            <a:ext cx="3114228" cy="4458277"/>
            <a:chOff x="2941129" y="1331785"/>
            <a:chExt cx="2207260" cy="5017770"/>
          </a:xfrm>
        </p:grpSpPr>
        <p:pic>
          <p:nvPicPr>
            <p:cNvPr id="10" name="object 4">
              <a:extLst>
                <a:ext uri="{FF2B5EF4-FFF2-40B4-BE49-F238E27FC236}">
                  <a16:creationId xmlns:a16="http://schemas.microsoft.com/office/drawing/2014/main" id="{4AA4FB52-535F-9166-FAF9-7EC5684A0E46}"/>
                </a:ext>
              </a:extLst>
            </p:cNvPr>
            <p:cNvPicPr/>
            <p:nvPr/>
          </p:nvPicPr>
          <p:blipFill>
            <a:blip r:embed="rId3" cstate="print">
              <a:clrChange>
                <a:clrFrom>
                  <a:srgbClr val="FFFFFF"/>
                </a:clrFrom>
                <a:clrTo>
                  <a:srgbClr val="FFFFFF">
                    <a:alpha val="0"/>
                  </a:srgbClr>
                </a:clrTo>
              </a:clrChange>
            </a:blip>
            <a:stretch>
              <a:fillRect/>
            </a:stretch>
          </p:blipFill>
          <p:spPr>
            <a:xfrm>
              <a:off x="2951572" y="1345274"/>
              <a:ext cx="2186247" cy="4993459"/>
            </a:xfrm>
            <a:prstGeom prst="rect">
              <a:avLst/>
            </a:prstGeom>
          </p:spPr>
        </p:pic>
        <p:sp>
          <p:nvSpPr>
            <p:cNvPr id="11" name="object 5">
              <a:extLst>
                <a:ext uri="{FF2B5EF4-FFF2-40B4-BE49-F238E27FC236}">
                  <a16:creationId xmlns:a16="http://schemas.microsoft.com/office/drawing/2014/main" id="{535ABE0C-05AD-C486-8716-948F7448E176}"/>
                </a:ext>
              </a:extLst>
            </p:cNvPr>
            <p:cNvSpPr/>
            <p:nvPr/>
          </p:nvSpPr>
          <p:spPr>
            <a:xfrm>
              <a:off x="2953511" y="1344168"/>
              <a:ext cx="2182495" cy="4993005"/>
            </a:xfrm>
            <a:custGeom>
              <a:avLst/>
              <a:gdLst/>
              <a:ahLst/>
              <a:cxnLst/>
              <a:rect l="l" t="t" r="r" b="b"/>
              <a:pathLst>
                <a:path w="2182495" h="4993005">
                  <a:moveTo>
                    <a:pt x="0" y="365759"/>
                  </a:moveTo>
                  <a:lnTo>
                    <a:pt x="3294" y="316303"/>
                  </a:lnTo>
                  <a:lnTo>
                    <a:pt x="12897" y="268816"/>
                  </a:lnTo>
                  <a:lnTo>
                    <a:pt x="28384" y="223742"/>
                  </a:lnTo>
                  <a:lnTo>
                    <a:pt x="49332" y="181525"/>
                  </a:lnTo>
                  <a:lnTo>
                    <a:pt x="75318" y="142610"/>
                  </a:lnTo>
                  <a:lnTo>
                    <a:pt x="105918" y="107441"/>
                  </a:lnTo>
                  <a:lnTo>
                    <a:pt x="140708" y="76464"/>
                  </a:lnTo>
                  <a:lnTo>
                    <a:pt x="179267" y="50122"/>
                  </a:lnTo>
                  <a:lnTo>
                    <a:pt x="221170" y="28860"/>
                  </a:lnTo>
                  <a:lnTo>
                    <a:pt x="265994" y="13123"/>
                  </a:lnTo>
                  <a:lnTo>
                    <a:pt x="313316" y="3354"/>
                  </a:lnTo>
                  <a:lnTo>
                    <a:pt x="362712" y="0"/>
                  </a:lnTo>
                  <a:lnTo>
                    <a:pt x="1819656" y="0"/>
                  </a:lnTo>
                  <a:lnTo>
                    <a:pt x="1869052" y="3354"/>
                  </a:lnTo>
                  <a:lnTo>
                    <a:pt x="1916373" y="13123"/>
                  </a:lnTo>
                  <a:lnTo>
                    <a:pt x="1961197" y="28860"/>
                  </a:lnTo>
                  <a:lnTo>
                    <a:pt x="2003100" y="50122"/>
                  </a:lnTo>
                  <a:lnTo>
                    <a:pt x="2041659" y="76464"/>
                  </a:lnTo>
                  <a:lnTo>
                    <a:pt x="2076450" y="107441"/>
                  </a:lnTo>
                  <a:lnTo>
                    <a:pt x="2107050" y="142610"/>
                  </a:lnTo>
                  <a:lnTo>
                    <a:pt x="2133035" y="181525"/>
                  </a:lnTo>
                  <a:lnTo>
                    <a:pt x="2153983" y="223742"/>
                  </a:lnTo>
                  <a:lnTo>
                    <a:pt x="2169470" y="268816"/>
                  </a:lnTo>
                  <a:lnTo>
                    <a:pt x="2179073" y="316303"/>
                  </a:lnTo>
                  <a:lnTo>
                    <a:pt x="2182368" y="365759"/>
                  </a:lnTo>
                  <a:lnTo>
                    <a:pt x="2182368" y="4629910"/>
                  </a:lnTo>
                  <a:lnTo>
                    <a:pt x="2179073" y="4679305"/>
                  </a:lnTo>
                  <a:lnTo>
                    <a:pt x="2169470" y="4726627"/>
                  </a:lnTo>
                  <a:lnTo>
                    <a:pt x="2153983" y="4771451"/>
                  </a:lnTo>
                  <a:lnTo>
                    <a:pt x="2133035" y="4813354"/>
                  </a:lnTo>
                  <a:lnTo>
                    <a:pt x="2107050" y="4851913"/>
                  </a:lnTo>
                  <a:lnTo>
                    <a:pt x="2076450" y="4886703"/>
                  </a:lnTo>
                  <a:lnTo>
                    <a:pt x="2041659" y="4917303"/>
                  </a:lnTo>
                  <a:lnTo>
                    <a:pt x="2003100" y="4943289"/>
                  </a:lnTo>
                  <a:lnTo>
                    <a:pt x="1961197" y="4964237"/>
                  </a:lnTo>
                  <a:lnTo>
                    <a:pt x="1916373" y="4979724"/>
                  </a:lnTo>
                  <a:lnTo>
                    <a:pt x="1869052" y="4989326"/>
                  </a:lnTo>
                  <a:lnTo>
                    <a:pt x="1819656" y="4992621"/>
                  </a:lnTo>
                  <a:lnTo>
                    <a:pt x="362712" y="4992621"/>
                  </a:lnTo>
                  <a:lnTo>
                    <a:pt x="313316" y="4989326"/>
                  </a:lnTo>
                  <a:lnTo>
                    <a:pt x="265994" y="4979724"/>
                  </a:lnTo>
                  <a:lnTo>
                    <a:pt x="221170" y="4964237"/>
                  </a:lnTo>
                  <a:lnTo>
                    <a:pt x="179267" y="4943289"/>
                  </a:lnTo>
                  <a:lnTo>
                    <a:pt x="140708" y="4917303"/>
                  </a:lnTo>
                  <a:lnTo>
                    <a:pt x="105918" y="4886703"/>
                  </a:lnTo>
                  <a:lnTo>
                    <a:pt x="75318" y="4851913"/>
                  </a:lnTo>
                  <a:lnTo>
                    <a:pt x="49332" y="4813354"/>
                  </a:lnTo>
                  <a:lnTo>
                    <a:pt x="28384" y="4771451"/>
                  </a:lnTo>
                  <a:lnTo>
                    <a:pt x="12897" y="4726627"/>
                  </a:lnTo>
                  <a:lnTo>
                    <a:pt x="3294" y="4679305"/>
                  </a:lnTo>
                  <a:lnTo>
                    <a:pt x="0" y="4629910"/>
                  </a:lnTo>
                  <a:lnTo>
                    <a:pt x="0" y="365759"/>
                  </a:lnTo>
                  <a:close/>
                </a:path>
              </a:pathLst>
            </a:custGeom>
            <a:ln w="24384">
              <a:solidFill>
                <a:srgbClr val="FFC000"/>
              </a:solidFill>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grpSp>
      <p:grpSp>
        <p:nvGrpSpPr>
          <p:cNvPr id="12" name="Group 11">
            <a:extLst>
              <a:ext uri="{FF2B5EF4-FFF2-40B4-BE49-F238E27FC236}">
                <a16:creationId xmlns:a16="http://schemas.microsoft.com/office/drawing/2014/main" id="{5287CE9C-7498-D467-A0A8-FAE93F85173A}"/>
              </a:ext>
            </a:extLst>
          </p:cNvPr>
          <p:cNvGrpSpPr/>
          <p:nvPr/>
        </p:nvGrpSpPr>
        <p:grpSpPr>
          <a:xfrm>
            <a:off x="388647" y="1497514"/>
            <a:ext cx="11193753" cy="4545216"/>
            <a:chOff x="98892" y="1196902"/>
            <a:chExt cx="11193753" cy="4545216"/>
          </a:xfrm>
        </p:grpSpPr>
        <p:grpSp>
          <p:nvGrpSpPr>
            <p:cNvPr id="13" name="Group 12">
              <a:extLst>
                <a:ext uri="{FF2B5EF4-FFF2-40B4-BE49-F238E27FC236}">
                  <a16:creationId xmlns:a16="http://schemas.microsoft.com/office/drawing/2014/main" id="{75C036B0-5C48-62E8-5F06-2BDAF22F4CAF}"/>
                </a:ext>
              </a:extLst>
            </p:cNvPr>
            <p:cNvGrpSpPr/>
            <p:nvPr/>
          </p:nvGrpSpPr>
          <p:grpSpPr>
            <a:xfrm>
              <a:off x="219408" y="1196902"/>
              <a:ext cx="11073237" cy="4545216"/>
              <a:chOff x="435068" y="1395309"/>
              <a:chExt cx="11073237" cy="4545216"/>
            </a:xfrm>
          </p:grpSpPr>
          <p:grpSp>
            <p:nvGrpSpPr>
              <p:cNvPr id="18" name="object 7">
                <a:extLst>
                  <a:ext uri="{FF2B5EF4-FFF2-40B4-BE49-F238E27FC236}">
                    <a16:creationId xmlns:a16="http://schemas.microsoft.com/office/drawing/2014/main" id="{90F5E509-46D5-D8F7-9583-5020DF818C3D}"/>
                  </a:ext>
                </a:extLst>
              </p:cNvPr>
              <p:cNvGrpSpPr/>
              <p:nvPr/>
            </p:nvGrpSpPr>
            <p:grpSpPr>
              <a:xfrm>
                <a:off x="975180" y="1428723"/>
                <a:ext cx="10027920" cy="4511802"/>
                <a:chOff x="1613535" y="1290700"/>
                <a:chExt cx="10027920" cy="4511802"/>
              </a:xfrm>
            </p:grpSpPr>
            <p:sp>
              <p:nvSpPr>
                <p:cNvPr id="33" name="object 8">
                  <a:extLst>
                    <a:ext uri="{FF2B5EF4-FFF2-40B4-BE49-F238E27FC236}">
                      <a16:creationId xmlns:a16="http://schemas.microsoft.com/office/drawing/2014/main" id="{6C1069F8-C8E8-9138-2464-7791AA40F26A}"/>
                    </a:ext>
                  </a:extLst>
                </p:cNvPr>
                <p:cNvSpPr/>
                <p:nvPr/>
              </p:nvSpPr>
              <p:spPr>
                <a:xfrm>
                  <a:off x="5011419" y="1290700"/>
                  <a:ext cx="2926715" cy="4363720"/>
                </a:xfrm>
                <a:custGeom>
                  <a:avLst/>
                  <a:gdLst/>
                  <a:ahLst/>
                  <a:cxnLst/>
                  <a:rect l="l" t="t" r="r" b="b"/>
                  <a:pathLst>
                    <a:path w="2926715" h="4363720">
                      <a:moveTo>
                        <a:pt x="0" y="4363173"/>
                      </a:moveTo>
                      <a:lnTo>
                        <a:pt x="0" y="0"/>
                      </a:lnTo>
                    </a:path>
                    <a:path w="2926715" h="4363720">
                      <a:moveTo>
                        <a:pt x="2926460" y="4363173"/>
                      </a:moveTo>
                      <a:lnTo>
                        <a:pt x="2926460" y="0"/>
                      </a:lnTo>
                    </a:path>
                  </a:pathLst>
                </a:custGeom>
                <a:ln w="28575">
                  <a:solidFill>
                    <a:srgbClr val="A6A6A6"/>
                  </a:solidFill>
                  <a:prstDash val="sysDot"/>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4" name="object 9">
                  <a:extLst>
                    <a:ext uri="{FF2B5EF4-FFF2-40B4-BE49-F238E27FC236}">
                      <a16:creationId xmlns:a16="http://schemas.microsoft.com/office/drawing/2014/main" id="{5B2A54B8-C995-4244-01E8-4CA1D481A301}"/>
                    </a:ext>
                  </a:extLst>
                </p:cNvPr>
                <p:cNvSpPr/>
                <p:nvPr/>
              </p:nvSpPr>
              <p:spPr>
                <a:xfrm>
                  <a:off x="1851406" y="2231643"/>
                  <a:ext cx="9533255" cy="2888615"/>
                </a:xfrm>
                <a:custGeom>
                  <a:avLst/>
                  <a:gdLst/>
                  <a:ahLst/>
                  <a:cxnLst/>
                  <a:rect l="l" t="t" r="r" b="b"/>
                  <a:pathLst>
                    <a:path w="9533255" h="2888615">
                      <a:moveTo>
                        <a:pt x="0" y="2887217"/>
                      </a:moveTo>
                      <a:lnTo>
                        <a:pt x="54480" y="2887497"/>
                      </a:lnTo>
                      <a:lnTo>
                        <a:pt x="108948" y="2887759"/>
                      </a:lnTo>
                      <a:lnTo>
                        <a:pt x="163389" y="2887988"/>
                      </a:lnTo>
                      <a:lnTo>
                        <a:pt x="217791" y="2888167"/>
                      </a:lnTo>
                      <a:lnTo>
                        <a:pt x="272142" y="2888278"/>
                      </a:lnTo>
                      <a:lnTo>
                        <a:pt x="326427" y="2888305"/>
                      </a:lnTo>
                      <a:lnTo>
                        <a:pt x="380634" y="2888230"/>
                      </a:lnTo>
                      <a:lnTo>
                        <a:pt x="434751" y="2888038"/>
                      </a:lnTo>
                      <a:lnTo>
                        <a:pt x="488763" y="2887711"/>
                      </a:lnTo>
                      <a:lnTo>
                        <a:pt x="542659" y="2887233"/>
                      </a:lnTo>
                      <a:lnTo>
                        <a:pt x="596425" y="2886586"/>
                      </a:lnTo>
                      <a:lnTo>
                        <a:pt x="650049" y="2885754"/>
                      </a:lnTo>
                      <a:lnTo>
                        <a:pt x="703516" y="2884720"/>
                      </a:lnTo>
                      <a:lnTo>
                        <a:pt x="756816" y="2883467"/>
                      </a:lnTo>
                      <a:lnTo>
                        <a:pt x="809934" y="2881978"/>
                      </a:lnTo>
                      <a:lnTo>
                        <a:pt x="862857" y="2880237"/>
                      </a:lnTo>
                      <a:lnTo>
                        <a:pt x="915573" y="2878226"/>
                      </a:lnTo>
                      <a:lnTo>
                        <a:pt x="968069" y="2875929"/>
                      </a:lnTo>
                      <a:lnTo>
                        <a:pt x="1020331" y="2873328"/>
                      </a:lnTo>
                      <a:lnTo>
                        <a:pt x="1072347" y="2870408"/>
                      </a:lnTo>
                      <a:lnTo>
                        <a:pt x="1124104" y="2867151"/>
                      </a:lnTo>
                      <a:lnTo>
                        <a:pt x="1175589" y="2863540"/>
                      </a:lnTo>
                      <a:lnTo>
                        <a:pt x="1226789" y="2859559"/>
                      </a:lnTo>
                      <a:lnTo>
                        <a:pt x="1277691" y="2855191"/>
                      </a:lnTo>
                      <a:lnTo>
                        <a:pt x="1328282" y="2850418"/>
                      </a:lnTo>
                      <a:lnTo>
                        <a:pt x="1378549" y="2845224"/>
                      </a:lnTo>
                      <a:lnTo>
                        <a:pt x="1428480" y="2839592"/>
                      </a:lnTo>
                      <a:lnTo>
                        <a:pt x="1478060" y="2833506"/>
                      </a:lnTo>
                      <a:lnTo>
                        <a:pt x="1527278" y="2826948"/>
                      </a:lnTo>
                      <a:lnTo>
                        <a:pt x="1576120" y="2819902"/>
                      </a:lnTo>
                      <a:lnTo>
                        <a:pt x="1624574" y="2812351"/>
                      </a:lnTo>
                      <a:lnTo>
                        <a:pt x="1672625" y="2804277"/>
                      </a:lnTo>
                      <a:lnTo>
                        <a:pt x="1720263" y="2795665"/>
                      </a:lnTo>
                      <a:lnTo>
                        <a:pt x="1767473" y="2786497"/>
                      </a:lnTo>
                      <a:lnTo>
                        <a:pt x="1814243" y="2776756"/>
                      </a:lnTo>
                      <a:lnTo>
                        <a:pt x="1860559" y="2766426"/>
                      </a:lnTo>
                      <a:lnTo>
                        <a:pt x="1906409" y="2755490"/>
                      </a:lnTo>
                      <a:lnTo>
                        <a:pt x="1951780" y="2743931"/>
                      </a:lnTo>
                      <a:lnTo>
                        <a:pt x="1996658" y="2731731"/>
                      </a:lnTo>
                      <a:lnTo>
                        <a:pt x="2041032" y="2718875"/>
                      </a:lnTo>
                      <a:lnTo>
                        <a:pt x="2084887" y="2705346"/>
                      </a:lnTo>
                      <a:lnTo>
                        <a:pt x="2128212" y="2691125"/>
                      </a:lnTo>
                      <a:lnTo>
                        <a:pt x="2170992" y="2676198"/>
                      </a:lnTo>
                      <a:lnTo>
                        <a:pt x="2213216" y="2660546"/>
                      </a:lnTo>
                      <a:lnTo>
                        <a:pt x="2254870" y="2644154"/>
                      </a:lnTo>
                      <a:lnTo>
                        <a:pt x="2295941" y="2627003"/>
                      </a:lnTo>
                      <a:lnTo>
                        <a:pt x="2336416" y="2609078"/>
                      </a:lnTo>
                      <a:lnTo>
                        <a:pt x="2376283" y="2590362"/>
                      </a:lnTo>
                      <a:lnTo>
                        <a:pt x="2415528" y="2570837"/>
                      </a:lnTo>
                      <a:lnTo>
                        <a:pt x="2454138" y="2550487"/>
                      </a:lnTo>
                      <a:lnTo>
                        <a:pt x="2492101" y="2529294"/>
                      </a:lnTo>
                      <a:lnTo>
                        <a:pt x="2529404" y="2507243"/>
                      </a:lnTo>
                      <a:lnTo>
                        <a:pt x="2566033" y="2484317"/>
                      </a:lnTo>
                      <a:lnTo>
                        <a:pt x="2601976" y="2460497"/>
                      </a:lnTo>
                      <a:lnTo>
                        <a:pt x="2636417" y="2435730"/>
                      </a:lnTo>
                      <a:lnTo>
                        <a:pt x="2669881" y="2409137"/>
                      </a:lnTo>
                      <a:lnTo>
                        <a:pt x="2702397" y="2380788"/>
                      </a:lnTo>
                      <a:lnTo>
                        <a:pt x="2733997" y="2350756"/>
                      </a:lnTo>
                      <a:lnTo>
                        <a:pt x="2764709" y="2319112"/>
                      </a:lnTo>
                      <a:lnTo>
                        <a:pt x="2794565" y="2285929"/>
                      </a:lnTo>
                      <a:lnTo>
                        <a:pt x="2823596" y="2251277"/>
                      </a:lnTo>
                      <a:lnTo>
                        <a:pt x="2851831" y="2215228"/>
                      </a:lnTo>
                      <a:lnTo>
                        <a:pt x="2879302" y="2177855"/>
                      </a:lnTo>
                      <a:lnTo>
                        <a:pt x="2906039" y="2139228"/>
                      </a:lnTo>
                      <a:lnTo>
                        <a:pt x="2932072" y="2099419"/>
                      </a:lnTo>
                      <a:lnTo>
                        <a:pt x="2957432" y="2058501"/>
                      </a:lnTo>
                      <a:lnTo>
                        <a:pt x="2982149" y="2016544"/>
                      </a:lnTo>
                      <a:lnTo>
                        <a:pt x="3006254" y="1973620"/>
                      </a:lnTo>
                      <a:lnTo>
                        <a:pt x="3029777" y="1929802"/>
                      </a:lnTo>
                      <a:lnTo>
                        <a:pt x="3052749" y="1885160"/>
                      </a:lnTo>
                      <a:lnTo>
                        <a:pt x="3075200" y="1839767"/>
                      </a:lnTo>
                      <a:lnTo>
                        <a:pt x="3097161" y="1793694"/>
                      </a:lnTo>
                      <a:lnTo>
                        <a:pt x="3118663" y="1747012"/>
                      </a:lnTo>
                      <a:lnTo>
                        <a:pt x="3139735" y="1699794"/>
                      </a:lnTo>
                      <a:lnTo>
                        <a:pt x="3160408" y="1652110"/>
                      </a:lnTo>
                      <a:lnTo>
                        <a:pt x="3180713" y="1604034"/>
                      </a:lnTo>
                      <a:lnTo>
                        <a:pt x="3200681" y="1555636"/>
                      </a:lnTo>
                      <a:lnTo>
                        <a:pt x="3220341" y="1506988"/>
                      </a:lnTo>
                      <a:lnTo>
                        <a:pt x="3239724" y="1458161"/>
                      </a:lnTo>
                      <a:lnTo>
                        <a:pt x="3258862" y="1409228"/>
                      </a:lnTo>
                      <a:lnTo>
                        <a:pt x="3277783" y="1360260"/>
                      </a:lnTo>
                      <a:lnTo>
                        <a:pt x="3296519" y="1311329"/>
                      </a:lnTo>
                      <a:lnTo>
                        <a:pt x="3315100" y="1262506"/>
                      </a:lnTo>
                      <a:lnTo>
                        <a:pt x="3333557" y="1213863"/>
                      </a:lnTo>
                      <a:lnTo>
                        <a:pt x="3351921" y="1165472"/>
                      </a:lnTo>
                      <a:lnTo>
                        <a:pt x="3370220" y="1117404"/>
                      </a:lnTo>
                      <a:lnTo>
                        <a:pt x="3388488" y="1069732"/>
                      </a:lnTo>
                      <a:lnTo>
                        <a:pt x="3406752" y="1022526"/>
                      </a:lnTo>
                      <a:lnTo>
                        <a:pt x="3425045" y="975858"/>
                      </a:lnTo>
                      <a:lnTo>
                        <a:pt x="3443397" y="929801"/>
                      </a:lnTo>
                      <a:lnTo>
                        <a:pt x="3461838" y="884425"/>
                      </a:lnTo>
                      <a:lnTo>
                        <a:pt x="3480398" y="839802"/>
                      </a:lnTo>
                      <a:lnTo>
                        <a:pt x="3499109" y="796005"/>
                      </a:lnTo>
                      <a:lnTo>
                        <a:pt x="3518000" y="753105"/>
                      </a:lnTo>
                      <a:lnTo>
                        <a:pt x="3537102" y="711172"/>
                      </a:lnTo>
                      <a:lnTo>
                        <a:pt x="3556446" y="670280"/>
                      </a:lnTo>
                      <a:lnTo>
                        <a:pt x="3576062" y="630500"/>
                      </a:lnTo>
                      <a:lnTo>
                        <a:pt x="3595981" y="591903"/>
                      </a:lnTo>
                      <a:lnTo>
                        <a:pt x="3616233" y="554561"/>
                      </a:lnTo>
                      <a:lnTo>
                        <a:pt x="3636848" y="518546"/>
                      </a:lnTo>
                      <a:lnTo>
                        <a:pt x="3657858" y="483929"/>
                      </a:lnTo>
                      <a:lnTo>
                        <a:pt x="3679292" y="450782"/>
                      </a:lnTo>
                      <a:lnTo>
                        <a:pt x="3701181" y="419177"/>
                      </a:lnTo>
                      <a:lnTo>
                        <a:pt x="3746447" y="360879"/>
                      </a:lnTo>
                      <a:lnTo>
                        <a:pt x="3793899" y="309608"/>
                      </a:lnTo>
                      <a:lnTo>
                        <a:pt x="3843781" y="265937"/>
                      </a:lnTo>
                      <a:lnTo>
                        <a:pt x="3883248" y="236501"/>
                      </a:lnTo>
                      <a:lnTo>
                        <a:pt x="3923431" y="208810"/>
                      </a:lnTo>
                      <a:lnTo>
                        <a:pt x="3964288" y="182862"/>
                      </a:lnTo>
                      <a:lnTo>
                        <a:pt x="4005777" y="158651"/>
                      </a:lnTo>
                      <a:lnTo>
                        <a:pt x="4047857" y="136175"/>
                      </a:lnTo>
                      <a:lnTo>
                        <a:pt x="4090485" y="115428"/>
                      </a:lnTo>
                      <a:lnTo>
                        <a:pt x="4133621" y="96408"/>
                      </a:lnTo>
                      <a:lnTo>
                        <a:pt x="4177220" y="79111"/>
                      </a:lnTo>
                      <a:lnTo>
                        <a:pt x="4221243" y="63531"/>
                      </a:lnTo>
                      <a:lnTo>
                        <a:pt x="4265647" y="49666"/>
                      </a:lnTo>
                      <a:lnTo>
                        <a:pt x="4310391" y="37512"/>
                      </a:lnTo>
                      <a:lnTo>
                        <a:pt x="4355432" y="27065"/>
                      </a:lnTo>
                      <a:lnTo>
                        <a:pt x="4400728" y="18320"/>
                      </a:lnTo>
                      <a:lnTo>
                        <a:pt x="4446238" y="11274"/>
                      </a:lnTo>
                      <a:lnTo>
                        <a:pt x="4491920" y="5923"/>
                      </a:lnTo>
                      <a:lnTo>
                        <a:pt x="4537732" y="2263"/>
                      </a:lnTo>
                      <a:lnTo>
                        <a:pt x="4583632" y="289"/>
                      </a:lnTo>
                      <a:lnTo>
                        <a:pt x="4629578" y="0"/>
                      </a:lnTo>
                      <a:lnTo>
                        <a:pt x="4675529" y="1389"/>
                      </a:lnTo>
                      <a:lnTo>
                        <a:pt x="4721442" y="4453"/>
                      </a:lnTo>
                      <a:lnTo>
                        <a:pt x="4767276" y="9189"/>
                      </a:lnTo>
                      <a:lnTo>
                        <a:pt x="4812989" y="15593"/>
                      </a:lnTo>
                      <a:lnTo>
                        <a:pt x="4858539" y="23660"/>
                      </a:lnTo>
                      <a:lnTo>
                        <a:pt x="4903883" y="33386"/>
                      </a:lnTo>
                      <a:lnTo>
                        <a:pt x="4948982" y="44769"/>
                      </a:lnTo>
                      <a:lnTo>
                        <a:pt x="4993791" y="57803"/>
                      </a:lnTo>
                      <a:lnTo>
                        <a:pt x="5038270" y="72485"/>
                      </a:lnTo>
                      <a:lnTo>
                        <a:pt x="5082377" y="88811"/>
                      </a:lnTo>
                      <a:lnTo>
                        <a:pt x="5126069" y="106777"/>
                      </a:lnTo>
                      <a:lnTo>
                        <a:pt x="5169306" y="126379"/>
                      </a:lnTo>
                      <a:lnTo>
                        <a:pt x="5212044" y="147613"/>
                      </a:lnTo>
                      <a:lnTo>
                        <a:pt x="5254243" y="170475"/>
                      </a:lnTo>
                      <a:lnTo>
                        <a:pt x="5295860" y="194962"/>
                      </a:lnTo>
                      <a:lnTo>
                        <a:pt x="5336854" y="221069"/>
                      </a:lnTo>
                      <a:lnTo>
                        <a:pt x="5377182" y="248793"/>
                      </a:lnTo>
                      <a:lnTo>
                        <a:pt x="5416804" y="278129"/>
                      </a:lnTo>
                      <a:lnTo>
                        <a:pt x="5466764" y="321476"/>
                      </a:lnTo>
                      <a:lnTo>
                        <a:pt x="5514030" y="372227"/>
                      </a:lnTo>
                      <a:lnTo>
                        <a:pt x="5558880" y="429824"/>
                      </a:lnTo>
                      <a:lnTo>
                        <a:pt x="5601593" y="493708"/>
                      </a:lnTo>
                      <a:lnTo>
                        <a:pt x="5622234" y="527832"/>
                      </a:lnTo>
                      <a:lnTo>
                        <a:pt x="5642445" y="563318"/>
                      </a:lnTo>
                      <a:lnTo>
                        <a:pt x="5662261" y="600096"/>
                      </a:lnTo>
                      <a:lnTo>
                        <a:pt x="5681716" y="638096"/>
                      </a:lnTo>
                      <a:lnTo>
                        <a:pt x="5700845" y="677248"/>
                      </a:lnTo>
                      <a:lnTo>
                        <a:pt x="5719684" y="717482"/>
                      </a:lnTo>
                      <a:lnTo>
                        <a:pt x="5738266" y="758729"/>
                      </a:lnTo>
                      <a:lnTo>
                        <a:pt x="5756626" y="800918"/>
                      </a:lnTo>
                      <a:lnTo>
                        <a:pt x="5774800" y="843979"/>
                      </a:lnTo>
                      <a:lnTo>
                        <a:pt x="5792821" y="887843"/>
                      </a:lnTo>
                      <a:lnTo>
                        <a:pt x="5810726" y="932440"/>
                      </a:lnTo>
                      <a:lnTo>
                        <a:pt x="5828548" y="977699"/>
                      </a:lnTo>
                      <a:lnTo>
                        <a:pt x="5846322" y="1023552"/>
                      </a:lnTo>
                      <a:lnTo>
                        <a:pt x="5864083" y="1069927"/>
                      </a:lnTo>
                      <a:lnTo>
                        <a:pt x="5881867" y="1116755"/>
                      </a:lnTo>
                      <a:lnTo>
                        <a:pt x="5899706" y="1163966"/>
                      </a:lnTo>
                      <a:lnTo>
                        <a:pt x="5917638" y="1211491"/>
                      </a:lnTo>
                      <a:lnTo>
                        <a:pt x="5935695" y="1259259"/>
                      </a:lnTo>
                      <a:lnTo>
                        <a:pt x="5953914" y="1307200"/>
                      </a:lnTo>
                      <a:lnTo>
                        <a:pt x="5972328" y="1355244"/>
                      </a:lnTo>
                      <a:lnTo>
                        <a:pt x="5990972" y="1403323"/>
                      </a:lnTo>
                      <a:lnTo>
                        <a:pt x="6009882" y="1451364"/>
                      </a:lnTo>
                      <a:lnTo>
                        <a:pt x="6029092" y="1499300"/>
                      </a:lnTo>
                      <a:lnTo>
                        <a:pt x="6048637" y="1547060"/>
                      </a:lnTo>
                      <a:lnTo>
                        <a:pt x="6068551" y="1594573"/>
                      </a:lnTo>
                      <a:lnTo>
                        <a:pt x="6088870" y="1641770"/>
                      </a:lnTo>
                      <a:lnTo>
                        <a:pt x="6109628" y="1688582"/>
                      </a:lnTo>
                      <a:lnTo>
                        <a:pt x="6130859" y="1734937"/>
                      </a:lnTo>
                      <a:lnTo>
                        <a:pt x="6152600" y="1780767"/>
                      </a:lnTo>
                      <a:lnTo>
                        <a:pt x="6174884" y="1826002"/>
                      </a:lnTo>
                      <a:lnTo>
                        <a:pt x="6197746" y="1870571"/>
                      </a:lnTo>
                      <a:lnTo>
                        <a:pt x="6221221" y="1914404"/>
                      </a:lnTo>
                      <a:lnTo>
                        <a:pt x="6245343" y="1957432"/>
                      </a:lnTo>
                      <a:lnTo>
                        <a:pt x="6270149" y="1999585"/>
                      </a:lnTo>
                      <a:lnTo>
                        <a:pt x="6295671" y="2040792"/>
                      </a:lnTo>
                      <a:lnTo>
                        <a:pt x="6321946" y="2080985"/>
                      </a:lnTo>
                      <a:lnTo>
                        <a:pt x="6349007" y="2120092"/>
                      </a:lnTo>
                      <a:lnTo>
                        <a:pt x="6376890" y="2158045"/>
                      </a:lnTo>
                      <a:lnTo>
                        <a:pt x="6405630" y="2194773"/>
                      </a:lnTo>
                      <a:lnTo>
                        <a:pt x="6435260" y="2230206"/>
                      </a:lnTo>
                      <a:lnTo>
                        <a:pt x="6465817" y="2264275"/>
                      </a:lnTo>
                      <a:lnTo>
                        <a:pt x="6497334" y="2296909"/>
                      </a:lnTo>
                      <a:lnTo>
                        <a:pt x="6529847" y="2328038"/>
                      </a:lnTo>
                      <a:lnTo>
                        <a:pt x="6563390" y="2357593"/>
                      </a:lnTo>
                      <a:lnTo>
                        <a:pt x="6597998" y="2385504"/>
                      </a:lnTo>
                      <a:lnTo>
                        <a:pt x="6633705" y="2411701"/>
                      </a:lnTo>
                      <a:lnTo>
                        <a:pt x="6670548" y="2436113"/>
                      </a:lnTo>
                      <a:lnTo>
                        <a:pt x="6706480" y="2457685"/>
                      </a:lnTo>
                      <a:lnTo>
                        <a:pt x="6744464" y="2478596"/>
                      </a:lnTo>
                      <a:lnTo>
                        <a:pt x="6784415" y="2498855"/>
                      </a:lnTo>
                      <a:lnTo>
                        <a:pt x="6826248" y="2518472"/>
                      </a:lnTo>
                      <a:lnTo>
                        <a:pt x="6869878" y="2537455"/>
                      </a:lnTo>
                      <a:lnTo>
                        <a:pt x="6915219" y="2555812"/>
                      </a:lnTo>
                      <a:lnTo>
                        <a:pt x="6962187" y="2573553"/>
                      </a:lnTo>
                      <a:lnTo>
                        <a:pt x="7010696" y="2590685"/>
                      </a:lnTo>
                      <a:lnTo>
                        <a:pt x="7060660" y="2607219"/>
                      </a:lnTo>
                      <a:lnTo>
                        <a:pt x="7111996" y="2623162"/>
                      </a:lnTo>
                      <a:lnTo>
                        <a:pt x="7164617" y="2638524"/>
                      </a:lnTo>
                      <a:lnTo>
                        <a:pt x="7218438" y="2653312"/>
                      </a:lnTo>
                      <a:lnTo>
                        <a:pt x="7273374" y="2667537"/>
                      </a:lnTo>
                      <a:lnTo>
                        <a:pt x="7329341" y="2681205"/>
                      </a:lnTo>
                      <a:lnTo>
                        <a:pt x="7386253" y="2694327"/>
                      </a:lnTo>
                      <a:lnTo>
                        <a:pt x="7444024" y="2706911"/>
                      </a:lnTo>
                      <a:lnTo>
                        <a:pt x="7502569" y="2718966"/>
                      </a:lnTo>
                      <a:lnTo>
                        <a:pt x="7561804" y="2730500"/>
                      </a:lnTo>
                      <a:lnTo>
                        <a:pt x="7621643" y="2741522"/>
                      </a:lnTo>
                      <a:lnTo>
                        <a:pt x="7682001" y="2752041"/>
                      </a:lnTo>
                      <a:lnTo>
                        <a:pt x="7742793" y="2762065"/>
                      </a:lnTo>
                      <a:lnTo>
                        <a:pt x="7803934" y="2771604"/>
                      </a:lnTo>
                      <a:lnTo>
                        <a:pt x="7865337" y="2780666"/>
                      </a:lnTo>
                      <a:lnTo>
                        <a:pt x="7926919" y="2789259"/>
                      </a:lnTo>
                      <a:lnTo>
                        <a:pt x="7988595" y="2797393"/>
                      </a:lnTo>
                      <a:lnTo>
                        <a:pt x="8050278" y="2805077"/>
                      </a:lnTo>
                      <a:lnTo>
                        <a:pt x="8111883" y="2812318"/>
                      </a:lnTo>
                      <a:lnTo>
                        <a:pt x="8173327" y="2819125"/>
                      </a:lnTo>
                      <a:lnTo>
                        <a:pt x="8234522" y="2825508"/>
                      </a:lnTo>
                      <a:lnTo>
                        <a:pt x="8295385" y="2831476"/>
                      </a:lnTo>
                      <a:lnTo>
                        <a:pt x="8355830" y="2837036"/>
                      </a:lnTo>
                      <a:lnTo>
                        <a:pt x="8415772" y="2842197"/>
                      </a:lnTo>
                      <a:lnTo>
                        <a:pt x="8475125" y="2846969"/>
                      </a:lnTo>
                      <a:lnTo>
                        <a:pt x="8533805" y="2851360"/>
                      </a:lnTo>
                      <a:lnTo>
                        <a:pt x="8591726" y="2855379"/>
                      </a:lnTo>
                      <a:lnTo>
                        <a:pt x="8648803" y="2859034"/>
                      </a:lnTo>
                      <a:lnTo>
                        <a:pt x="8704951" y="2862334"/>
                      </a:lnTo>
                      <a:lnTo>
                        <a:pt x="8760084" y="2865288"/>
                      </a:lnTo>
                      <a:lnTo>
                        <a:pt x="8814119" y="2867905"/>
                      </a:lnTo>
                      <a:lnTo>
                        <a:pt x="8866968" y="2870193"/>
                      </a:lnTo>
                      <a:lnTo>
                        <a:pt x="8918548" y="2872161"/>
                      </a:lnTo>
                      <a:lnTo>
                        <a:pt x="8968773" y="2873818"/>
                      </a:lnTo>
                      <a:lnTo>
                        <a:pt x="9017558" y="2875173"/>
                      </a:lnTo>
                      <a:lnTo>
                        <a:pt x="9064817" y="2876234"/>
                      </a:lnTo>
                      <a:lnTo>
                        <a:pt x="9110466" y="2877010"/>
                      </a:lnTo>
                      <a:lnTo>
                        <a:pt x="9154419" y="2877509"/>
                      </a:lnTo>
                      <a:lnTo>
                        <a:pt x="9196592" y="2877741"/>
                      </a:lnTo>
                      <a:lnTo>
                        <a:pt x="9236898" y="2877715"/>
                      </a:lnTo>
                      <a:lnTo>
                        <a:pt x="9275253" y="2877438"/>
                      </a:lnTo>
                      <a:lnTo>
                        <a:pt x="9345769" y="2876169"/>
                      </a:lnTo>
                      <a:lnTo>
                        <a:pt x="9407457" y="2874004"/>
                      </a:lnTo>
                      <a:lnTo>
                        <a:pt x="9459638" y="2871013"/>
                      </a:lnTo>
                      <a:lnTo>
                        <a:pt x="9501628" y="2867266"/>
                      </a:lnTo>
                      <a:lnTo>
                        <a:pt x="9518589" y="2865131"/>
                      </a:lnTo>
                      <a:lnTo>
                        <a:pt x="9532747" y="2862833"/>
                      </a:lnTo>
                    </a:path>
                  </a:pathLst>
                </a:custGeom>
                <a:ln w="38100">
                  <a:solidFill>
                    <a:srgbClr val="001F5F"/>
                  </a:solidFill>
                  <a:prstDash val="sysDash"/>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5" name="object 10">
                  <a:extLst>
                    <a:ext uri="{FF2B5EF4-FFF2-40B4-BE49-F238E27FC236}">
                      <a16:creationId xmlns:a16="http://schemas.microsoft.com/office/drawing/2014/main" id="{636FF414-74F5-3A42-B4CE-C536F5C84170}"/>
                    </a:ext>
                  </a:extLst>
                </p:cNvPr>
                <p:cNvSpPr/>
                <p:nvPr/>
              </p:nvSpPr>
              <p:spPr>
                <a:xfrm>
                  <a:off x="1613535" y="1340992"/>
                  <a:ext cx="10027920" cy="4461510"/>
                </a:xfrm>
                <a:custGeom>
                  <a:avLst/>
                  <a:gdLst/>
                  <a:ahLst/>
                  <a:cxnLst/>
                  <a:rect l="l" t="t" r="r" b="b"/>
                  <a:pathLst>
                    <a:path w="10027920" h="4461510">
                      <a:moveTo>
                        <a:pt x="10027412" y="4375353"/>
                      </a:moveTo>
                      <a:lnTo>
                        <a:pt x="9970262" y="4346778"/>
                      </a:lnTo>
                      <a:lnTo>
                        <a:pt x="9855962" y="4289628"/>
                      </a:lnTo>
                      <a:lnTo>
                        <a:pt x="9855962" y="4346778"/>
                      </a:lnTo>
                      <a:lnTo>
                        <a:pt x="168135" y="4346778"/>
                      </a:lnTo>
                      <a:lnTo>
                        <a:pt x="164706" y="4329798"/>
                      </a:lnTo>
                      <a:lnTo>
                        <a:pt x="146342" y="4302544"/>
                      </a:lnTo>
                      <a:lnTo>
                        <a:pt x="119100" y="4284180"/>
                      </a:lnTo>
                      <a:lnTo>
                        <a:pt x="114300" y="4283214"/>
                      </a:lnTo>
                      <a:lnTo>
                        <a:pt x="114300" y="4277436"/>
                      </a:lnTo>
                      <a:lnTo>
                        <a:pt x="114300" y="171450"/>
                      </a:lnTo>
                      <a:lnTo>
                        <a:pt x="171450" y="171450"/>
                      </a:lnTo>
                      <a:lnTo>
                        <a:pt x="157162" y="142875"/>
                      </a:lnTo>
                      <a:lnTo>
                        <a:pt x="85725" y="0"/>
                      </a:lnTo>
                      <a:lnTo>
                        <a:pt x="0" y="171450"/>
                      </a:lnTo>
                      <a:lnTo>
                        <a:pt x="57150" y="171450"/>
                      </a:lnTo>
                      <a:lnTo>
                        <a:pt x="57150" y="4283214"/>
                      </a:lnTo>
                      <a:lnTo>
                        <a:pt x="52336" y="4284180"/>
                      </a:lnTo>
                      <a:lnTo>
                        <a:pt x="25095" y="4302544"/>
                      </a:lnTo>
                      <a:lnTo>
                        <a:pt x="6731" y="4329798"/>
                      </a:lnTo>
                      <a:lnTo>
                        <a:pt x="0" y="4363161"/>
                      </a:lnTo>
                      <a:lnTo>
                        <a:pt x="1219" y="4369270"/>
                      </a:lnTo>
                      <a:lnTo>
                        <a:pt x="0" y="4375353"/>
                      </a:lnTo>
                      <a:lnTo>
                        <a:pt x="6731" y="4408729"/>
                      </a:lnTo>
                      <a:lnTo>
                        <a:pt x="25095" y="4435970"/>
                      </a:lnTo>
                      <a:lnTo>
                        <a:pt x="52349" y="4454347"/>
                      </a:lnTo>
                      <a:lnTo>
                        <a:pt x="85725" y="4461078"/>
                      </a:lnTo>
                      <a:lnTo>
                        <a:pt x="119100" y="4454347"/>
                      </a:lnTo>
                      <a:lnTo>
                        <a:pt x="146342" y="4435970"/>
                      </a:lnTo>
                      <a:lnTo>
                        <a:pt x="164706" y="4408729"/>
                      </a:lnTo>
                      <a:lnTo>
                        <a:pt x="165684" y="4403928"/>
                      </a:lnTo>
                      <a:lnTo>
                        <a:pt x="9855962" y="4403928"/>
                      </a:lnTo>
                      <a:lnTo>
                        <a:pt x="9855962" y="4461078"/>
                      </a:lnTo>
                      <a:lnTo>
                        <a:pt x="9970262" y="4403928"/>
                      </a:lnTo>
                      <a:lnTo>
                        <a:pt x="10027412" y="4375353"/>
                      </a:lnTo>
                      <a:close/>
                    </a:path>
                  </a:pathLst>
                </a:custGeom>
                <a:solidFill>
                  <a:srgbClr val="C00000"/>
                </a:solidFill>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grpSp>
          <p:sp>
            <p:nvSpPr>
              <p:cNvPr id="20" name="object 11">
                <a:extLst>
                  <a:ext uri="{FF2B5EF4-FFF2-40B4-BE49-F238E27FC236}">
                    <a16:creationId xmlns:a16="http://schemas.microsoft.com/office/drawing/2014/main" id="{5896D78C-074B-011B-FA0C-6DE792373BC7}"/>
                  </a:ext>
                </a:extLst>
              </p:cNvPr>
              <p:cNvSpPr txBox="1"/>
              <p:nvPr/>
            </p:nvSpPr>
            <p:spPr>
              <a:xfrm>
                <a:off x="435068" y="2288640"/>
                <a:ext cx="218008" cy="2842260"/>
              </a:xfrm>
              <a:prstGeom prst="rect">
                <a:avLst/>
              </a:prstGeom>
            </p:spPr>
            <p:txBody>
              <a:bodyPr vert="vert270" wrap="square" lIns="0" tIns="0" rIns="0" bIns="0" rtlCol="0">
                <a:spAutoFit/>
              </a:bodyPr>
              <a:lstStyle/>
              <a:p>
                <a:pPr marL="12700" algn="ctr">
                  <a:lnSpc>
                    <a:spcPts val="1650"/>
                  </a:lnSpc>
                </a:pPr>
                <a:r>
                  <a:rPr lang="lt-LT" dirty="0">
                    <a:latin typeface="Arial" panose="020B0604020202020204" pitchFamily="34" charset="0"/>
                    <a:ea typeface="Roboto" panose="02000000000000000000" pitchFamily="2" charset="0"/>
                    <a:cs typeface="Arial" panose="020B0604020202020204" pitchFamily="34" charset="0"/>
                  </a:rPr>
                  <a:t>Dėmesys</a:t>
                </a:r>
                <a:r>
                  <a:rPr lang="lt-LT" sz="1600" dirty="0">
                    <a:latin typeface="Arial" panose="020B0604020202020204" pitchFamily="34" charset="0"/>
                    <a:ea typeface="Roboto" panose="02000000000000000000" pitchFamily="2" charset="0"/>
                    <a:cs typeface="Arial" panose="020B0604020202020204" pitchFamily="34" charset="0"/>
                  </a:rPr>
                  <a:t> vertės kūrimui</a:t>
                </a:r>
              </a:p>
            </p:txBody>
          </p:sp>
          <p:sp>
            <p:nvSpPr>
              <p:cNvPr id="24" name="object 19">
                <a:extLst>
                  <a:ext uri="{FF2B5EF4-FFF2-40B4-BE49-F238E27FC236}">
                    <a16:creationId xmlns:a16="http://schemas.microsoft.com/office/drawing/2014/main" id="{E36E1E9C-F968-1F11-D8D3-F0FC1E6B5C9E}"/>
                  </a:ext>
                </a:extLst>
              </p:cNvPr>
              <p:cNvSpPr txBox="1"/>
              <p:nvPr/>
            </p:nvSpPr>
            <p:spPr>
              <a:xfrm>
                <a:off x="1374753" y="1395309"/>
                <a:ext cx="2782155" cy="829714"/>
              </a:xfrm>
              <a:prstGeom prst="rect">
                <a:avLst/>
              </a:prstGeom>
              <a:noFill/>
            </p:spPr>
            <p:txBody>
              <a:bodyPr vert="horz" wrap="square" lIns="0" tIns="120650" rIns="0" bIns="0" rtlCol="0">
                <a:spAutoFit/>
              </a:bodyPr>
              <a:lstStyle/>
              <a:p>
                <a:pPr marL="36000" algn="ctr">
                  <a:lnSpc>
                    <a:spcPct val="100000"/>
                  </a:lnSpc>
                </a:pPr>
                <a:r>
                  <a:rPr lang="lt-LT" sz="2000" b="1" spc="-10" dirty="0">
                    <a:solidFill>
                      <a:schemeClr val="tx2">
                        <a:lumMod val="50000"/>
                      </a:schemeClr>
                    </a:solidFill>
                    <a:latin typeface="Arial" panose="020B0604020202020204" pitchFamily="34" charset="0"/>
                    <a:ea typeface="Roboto" panose="02000000000000000000" pitchFamily="2" charset="0"/>
                    <a:cs typeface="Arial" panose="020B0604020202020204" pitchFamily="34" charset="0"/>
                  </a:rPr>
                  <a:t>Pasirengimo pirkimui etapas</a:t>
                </a: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p:txBody>
          </p:sp>
          <p:sp>
            <p:nvSpPr>
              <p:cNvPr id="25" name="object 20">
                <a:extLst>
                  <a:ext uri="{FF2B5EF4-FFF2-40B4-BE49-F238E27FC236}">
                    <a16:creationId xmlns:a16="http://schemas.microsoft.com/office/drawing/2014/main" id="{F11D6364-BBA7-763F-3EAB-178FA3C2392C}"/>
                  </a:ext>
                </a:extLst>
              </p:cNvPr>
              <p:cNvSpPr txBox="1"/>
              <p:nvPr/>
            </p:nvSpPr>
            <p:spPr>
              <a:xfrm>
                <a:off x="4544007" y="1409876"/>
                <a:ext cx="2552065" cy="829714"/>
              </a:xfrm>
              <a:prstGeom prst="rect">
                <a:avLst/>
              </a:prstGeom>
              <a:noFill/>
            </p:spPr>
            <p:txBody>
              <a:bodyPr vert="horz" wrap="square" lIns="0" tIns="120650" rIns="0" bIns="0" rtlCol="0">
                <a:spAutoFit/>
              </a:bodyPr>
              <a:lstStyle/>
              <a:p>
                <a:pPr algn="ctr">
                  <a:lnSpc>
                    <a:spcPct val="100000"/>
                  </a:lnSpc>
                  <a:spcBef>
                    <a:spcPts val="950"/>
                  </a:spcBef>
                </a:pPr>
                <a:r>
                  <a:rPr lang="lt-LT" sz="2000" b="1" spc="-10" dirty="0">
                    <a:solidFill>
                      <a:schemeClr val="tx2">
                        <a:lumMod val="50000"/>
                      </a:schemeClr>
                    </a:solidFill>
                    <a:latin typeface="Arial" panose="020B0604020202020204" pitchFamily="34" charset="0"/>
                    <a:ea typeface="Roboto" panose="02000000000000000000" pitchFamily="2" charset="0"/>
                    <a:cs typeface="Arial" panose="020B0604020202020204" pitchFamily="34" charset="0"/>
                  </a:rPr>
                  <a:t>Pirkimo procedūros etapas</a:t>
                </a: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p:txBody>
          </p:sp>
          <p:grpSp>
            <p:nvGrpSpPr>
              <p:cNvPr id="27" name="object 22">
                <a:extLst>
                  <a:ext uri="{FF2B5EF4-FFF2-40B4-BE49-F238E27FC236}">
                    <a16:creationId xmlns:a16="http://schemas.microsoft.com/office/drawing/2014/main" id="{0F16D1C8-472B-283A-3290-1566D37E31CA}"/>
                  </a:ext>
                </a:extLst>
              </p:cNvPr>
              <p:cNvGrpSpPr/>
              <p:nvPr/>
            </p:nvGrpSpPr>
            <p:grpSpPr>
              <a:xfrm>
                <a:off x="1182443" y="2475915"/>
                <a:ext cx="10325862" cy="3042518"/>
                <a:chOff x="1820798" y="2337892"/>
                <a:chExt cx="10325862" cy="3042518"/>
              </a:xfrm>
            </p:grpSpPr>
            <p:sp>
              <p:nvSpPr>
                <p:cNvPr id="31" name="object 23">
                  <a:extLst>
                    <a:ext uri="{FF2B5EF4-FFF2-40B4-BE49-F238E27FC236}">
                      <a16:creationId xmlns:a16="http://schemas.microsoft.com/office/drawing/2014/main" id="{EEC37E8F-488D-2074-54E1-79AB1787733C}"/>
                    </a:ext>
                  </a:extLst>
                </p:cNvPr>
                <p:cNvSpPr/>
                <p:nvPr/>
              </p:nvSpPr>
              <p:spPr>
                <a:xfrm>
                  <a:off x="1820798" y="2491795"/>
                  <a:ext cx="9533255" cy="2888615"/>
                </a:xfrm>
                <a:custGeom>
                  <a:avLst/>
                  <a:gdLst/>
                  <a:ahLst/>
                  <a:cxnLst/>
                  <a:rect l="l" t="t" r="r" b="b"/>
                  <a:pathLst>
                    <a:path w="9533255" h="2888615">
                      <a:moveTo>
                        <a:pt x="0" y="1087"/>
                      </a:moveTo>
                      <a:lnTo>
                        <a:pt x="54480" y="807"/>
                      </a:lnTo>
                      <a:lnTo>
                        <a:pt x="108948" y="545"/>
                      </a:lnTo>
                      <a:lnTo>
                        <a:pt x="163390" y="316"/>
                      </a:lnTo>
                      <a:lnTo>
                        <a:pt x="217793" y="137"/>
                      </a:lnTo>
                      <a:lnTo>
                        <a:pt x="272145" y="26"/>
                      </a:lnTo>
                      <a:lnTo>
                        <a:pt x="326431" y="0"/>
                      </a:lnTo>
                      <a:lnTo>
                        <a:pt x="380640" y="74"/>
                      </a:lnTo>
                      <a:lnTo>
                        <a:pt x="434758" y="266"/>
                      </a:lnTo>
                      <a:lnTo>
                        <a:pt x="488772" y="593"/>
                      </a:lnTo>
                      <a:lnTo>
                        <a:pt x="542670" y="1071"/>
                      </a:lnTo>
                      <a:lnTo>
                        <a:pt x="596438" y="1718"/>
                      </a:lnTo>
                      <a:lnTo>
                        <a:pt x="650063" y="2550"/>
                      </a:lnTo>
                      <a:lnTo>
                        <a:pt x="703533" y="3584"/>
                      </a:lnTo>
                      <a:lnTo>
                        <a:pt x="756835" y="4837"/>
                      </a:lnTo>
                      <a:lnTo>
                        <a:pt x="809955" y="6326"/>
                      </a:lnTo>
                      <a:lnTo>
                        <a:pt x="862881" y="8067"/>
                      </a:lnTo>
                      <a:lnTo>
                        <a:pt x="915599" y="10078"/>
                      </a:lnTo>
                      <a:lnTo>
                        <a:pt x="968097" y="12375"/>
                      </a:lnTo>
                      <a:lnTo>
                        <a:pt x="1020362" y="14976"/>
                      </a:lnTo>
                      <a:lnTo>
                        <a:pt x="1072380" y="17896"/>
                      </a:lnTo>
                      <a:lnTo>
                        <a:pt x="1124140" y="21153"/>
                      </a:lnTo>
                      <a:lnTo>
                        <a:pt x="1175627" y="24764"/>
                      </a:lnTo>
                      <a:lnTo>
                        <a:pt x="1226829" y="28745"/>
                      </a:lnTo>
                      <a:lnTo>
                        <a:pt x="1277733" y="33114"/>
                      </a:lnTo>
                      <a:lnTo>
                        <a:pt x="1328326" y="37886"/>
                      </a:lnTo>
                      <a:lnTo>
                        <a:pt x="1378595" y="43080"/>
                      </a:lnTo>
                      <a:lnTo>
                        <a:pt x="1428527" y="48712"/>
                      </a:lnTo>
                      <a:lnTo>
                        <a:pt x="1478109" y="54798"/>
                      </a:lnTo>
                      <a:lnTo>
                        <a:pt x="1527329" y="61356"/>
                      </a:lnTo>
                      <a:lnTo>
                        <a:pt x="1576172" y="68402"/>
                      </a:lnTo>
                      <a:lnTo>
                        <a:pt x="1624627" y="75953"/>
                      </a:lnTo>
                      <a:lnTo>
                        <a:pt x="1672680" y="84027"/>
                      </a:lnTo>
                      <a:lnTo>
                        <a:pt x="1720318" y="92639"/>
                      </a:lnTo>
                      <a:lnTo>
                        <a:pt x="1767529" y="101807"/>
                      </a:lnTo>
                      <a:lnTo>
                        <a:pt x="1814299" y="111548"/>
                      </a:lnTo>
                      <a:lnTo>
                        <a:pt x="1860615" y="121878"/>
                      </a:lnTo>
                      <a:lnTo>
                        <a:pt x="1906465" y="132814"/>
                      </a:lnTo>
                      <a:lnTo>
                        <a:pt x="1951836" y="144373"/>
                      </a:lnTo>
                      <a:lnTo>
                        <a:pt x="1996714" y="156573"/>
                      </a:lnTo>
                      <a:lnTo>
                        <a:pt x="2041086" y="169429"/>
                      </a:lnTo>
                      <a:lnTo>
                        <a:pt x="2084940" y="182959"/>
                      </a:lnTo>
                      <a:lnTo>
                        <a:pt x="2128263" y="197179"/>
                      </a:lnTo>
                      <a:lnTo>
                        <a:pt x="2171042" y="212106"/>
                      </a:lnTo>
                      <a:lnTo>
                        <a:pt x="2213263" y="227758"/>
                      </a:lnTo>
                      <a:lnTo>
                        <a:pt x="2254914" y="244150"/>
                      </a:lnTo>
                      <a:lnTo>
                        <a:pt x="2295982" y="261301"/>
                      </a:lnTo>
                      <a:lnTo>
                        <a:pt x="2336454" y="279226"/>
                      </a:lnTo>
                      <a:lnTo>
                        <a:pt x="2376316" y="297943"/>
                      </a:lnTo>
                      <a:lnTo>
                        <a:pt x="2415557" y="317467"/>
                      </a:lnTo>
                      <a:lnTo>
                        <a:pt x="2454162" y="337818"/>
                      </a:lnTo>
                      <a:lnTo>
                        <a:pt x="2492120" y="359010"/>
                      </a:lnTo>
                      <a:lnTo>
                        <a:pt x="2529417" y="381061"/>
                      </a:lnTo>
                      <a:lnTo>
                        <a:pt x="2566040" y="403987"/>
                      </a:lnTo>
                      <a:lnTo>
                        <a:pt x="2601976" y="427807"/>
                      </a:lnTo>
                      <a:lnTo>
                        <a:pt x="2636424" y="452574"/>
                      </a:lnTo>
                      <a:lnTo>
                        <a:pt x="2669895" y="479167"/>
                      </a:lnTo>
                      <a:lnTo>
                        <a:pt x="2702417" y="507516"/>
                      </a:lnTo>
                      <a:lnTo>
                        <a:pt x="2734022" y="537548"/>
                      </a:lnTo>
                      <a:lnTo>
                        <a:pt x="2764741" y="569192"/>
                      </a:lnTo>
                      <a:lnTo>
                        <a:pt x="2794602" y="602375"/>
                      </a:lnTo>
                      <a:lnTo>
                        <a:pt x="2823638" y="637027"/>
                      </a:lnTo>
                      <a:lnTo>
                        <a:pt x="2851879" y="673076"/>
                      </a:lnTo>
                      <a:lnTo>
                        <a:pt x="2879355" y="710449"/>
                      </a:lnTo>
                      <a:lnTo>
                        <a:pt x="2906096" y="749076"/>
                      </a:lnTo>
                      <a:lnTo>
                        <a:pt x="2932134" y="788885"/>
                      </a:lnTo>
                      <a:lnTo>
                        <a:pt x="2957498" y="829803"/>
                      </a:lnTo>
                      <a:lnTo>
                        <a:pt x="2982219" y="871760"/>
                      </a:lnTo>
                      <a:lnTo>
                        <a:pt x="3006328" y="914684"/>
                      </a:lnTo>
                      <a:lnTo>
                        <a:pt x="3029855" y="958502"/>
                      </a:lnTo>
                      <a:lnTo>
                        <a:pt x="3052831" y="1003144"/>
                      </a:lnTo>
                      <a:lnTo>
                        <a:pt x="3075285" y="1048537"/>
                      </a:lnTo>
                      <a:lnTo>
                        <a:pt x="3097250" y="1094611"/>
                      </a:lnTo>
                      <a:lnTo>
                        <a:pt x="3118754" y="1141292"/>
                      </a:lnTo>
                      <a:lnTo>
                        <a:pt x="3139829" y="1188510"/>
                      </a:lnTo>
                      <a:lnTo>
                        <a:pt x="3160505" y="1236194"/>
                      </a:lnTo>
                      <a:lnTo>
                        <a:pt x="3180813" y="1284270"/>
                      </a:lnTo>
                      <a:lnTo>
                        <a:pt x="3200783" y="1332668"/>
                      </a:lnTo>
                      <a:lnTo>
                        <a:pt x="3220445" y="1381316"/>
                      </a:lnTo>
                      <a:lnTo>
                        <a:pt x="3239831" y="1430143"/>
                      </a:lnTo>
                      <a:lnTo>
                        <a:pt x="3258970" y="1479076"/>
                      </a:lnTo>
                      <a:lnTo>
                        <a:pt x="3277893" y="1528044"/>
                      </a:lnTo>
                      <a:lnTo>
                        <a:pt x="3296631" y="1576975"/>
                      </a:lnTo>
                      <a:lnTo>
                        <a:pt x="3315214" y="1625798"/>
                      </a:lnTo>
                      <a:lnTo>
                        <a:pt x="3333672" y="1674441"/>
                      </a:lnTo>
                      <a:lnTo>
                        <a:pt x="3352037" y="1722832"/>
                      </a:lnTo>
                      <a:lnTo>
                        <a:pt x="3370338" y="1770900"/>
                      </a:lnTo>
                      <a:lnTo>
                        <a:pt x="3388606" y="1818572"/>
                      </a:lnTo>
                      <a:lnTo>
                        <a:pt x="3406872" y="1865778"/>
                      </a:lnTo>
                      <a:lnTo>
                        <a:pt x="3425166" y="1912446"/>
                      </a:lnTo>
                      <a:lnTo>
                        <a:pt x="3443519" y="1958503"/>
                      </a:lnTo>
                      <a:lnTo>
                        <a:pt x="3461960" y="2003879"/>
                      </a:lnTo>
                      <a:lnTo>
                        <a:pt x="3480521" y="2048502"/>
                      </a:lnTo>
                      <a:lnTo>
                        <a:pt x="3499233" y="2092299"/>
                      </a:lnTo>
                      <a:lnTo>
                        <a:pt x="3518124" y="2135200"/>
                      </a:lnTo>
                      <a:lnTo>
                        <a:pt x="3537227" y="2177132"/>
                      </a:lnTo>
                      <a:lnTo>
                        <a:pt x="3556572" y="2218024"/>
                      </a:lnTo>
                      <a:lnTo>
                        <a:pt x="3576188" y="2257804"/>
                      </a:lnTo>
                      <a:lnTo>
                        <a:pt x="3596107" y="2296401"/>
                      </a:lnTo>
                      <a:lnTo>
                        <a:pt x="3616359" y="2333743"/>
                      </a:lnTo>
                      <a:lnTo>
                        <a:pt x="3636975" y="2369758"/>
                      </a:lnTo>
                      <a:lnTo>
                        <a:pt x="3657985" y="2404375"/>
                      </a:lnTo>
                      <a:lnTo>
                        <a:pt x="3679419" y="2437522"/>
                      </a:lnTo>
                      <a:lnTo>
                        <a:pt x="3701308" y="2469127"/>
                      </a:lnTo>
                      <a:lnTo>
                        <a:pt x="3746574" y="2527425"/>
                      </a:lnTo>
                      <a:lnTo>
                        <a:pt x="3794026" y="2578696"/>
                      </a:lnTo>
                      <a:lnTo>
                        <a:pt x="3843909" y="2622367"/>
                      </a:lnTo>
                      <a:lnTo>
                        <a:pt x="3883375" y="2651803"/>
                      </a:lnTo>
                      <a:lnTo>
                        <a:pt x="3923557" y="2679494"/>
                      </a:lnTo>
                      <a:lnTo>
                        <a:pt x="3964413" y="2705442"/>
                      </a:lnTo>
                      <a:lnTo>
                        <a:pt x="4005900" y="2729653"/>
                      </a:lnTo>
                      <a:lnTo>
                        <a:pt x="4047978" y="2752129"/>
                      </a:lnTo>
                      <a:lnTo>
                        <a:pt x="4090604" y="2772876"/>
                      </a:lnTo>
                      <a:lnTo>
                        <a:pt x="4133736" y="2791896"/>
                      </a:lnTo>
                      <a:lnTo>
                        <a:pt x="4177333" y="2809194"/>
                      </a:lnTo>
                      <a:lnTo>
                        <a:pt x="4221352" y="2824773"/>
                      </a:lnTo>
                      <a:lnTo>
                        <a:pt x="4265753" y="2838638"/>
                      </a:lnTo>
                      <a:lnTo>
                        <a:pt x="4310493" y="2850792"/>
                      </a:lnTo>
                      <a:lnTo>
                        <a:pt x="4355530" y="2861239"/>
                      </a:lnTo>
                      <a:lnTo>
                        <a:pt x="4400823" y="2869984"/>
                      </a:lnTo>
                      <a:lnTo>
                        <a:pt x="4446330" y="2877030"/>
                      </a:lnTo>
                      <a:lnTo>
                        <a:pt x="4492008" y="2882381"/>
                      </a:lnTo>
                      <a:lnTo>
                        <a:pt x="4537817" y="2886042"/>
                      </a:lnTo>
                      <a:lnTo>
                        <a:pt x="4583714" y="2888015"/>
                      </a:lnTo>
                      <a:lnTo>
                        <a:pt x="4629657" y="2888305"/>
                      </a:lnTo>
                      <a:lnTo>
                        <a:pt x="4675606" y="2886915"/>
                      </a:lnTo>
                      <a:lnTo>
                        <a:pt x="4721517" y="2883851"/>
                      </a:lnTo>
                      <a:lnTo>
                        <a:pt x="4767349" y="2879115"/>
                      </a:lnTo>
                      <a:lnTo>
                        <a:pt x="4813060" y="2872711"/>
                      </a:lnTo>
                      <a:lnTo>
                        <a:pt x="4858609" y="2864644"/>
                      </a:lnTo>
                      <a:lnTo>
                        <a:pt x="4903954" y="2854918"/>
                      </a:lnTo>
                      <a:lnTo>
                        <a:pt x="4949052" y="2843535"/>
                      </a:lnTo>
                      <a:lnTo>
                        <a:pt x="4993863" y="2830501"/>
                      </a:lnTo>
                      <a:lnTo>
                        <a:pt x="5038343" y="2815819"/>
                      </a:lnTo>
                      <a:lnTo>
                        <a:pt x="5082453" y="2799493"/>
                      </a:lnTo>
                      <a:lnTo>
                        <a:pt x="5126148" y="2781527"/>
                      </a:lnTo>
                      <a:lnTo>
                        <a:pt x="5169389" y="2761925"/>
                      </a:lnTo>
                      <a:lnTo>
                        <a:pt x="5212132" y="2740691"/>
                      </a:lnTo>
                      <a:lnTo>
                        <a:pt x="5254337" y="2717829"/>
                      </a:lnTo>
                      <a:lnTo>
                        <a:pt x="5295961" y="2693342"/>
                      </a:lnTo>
                      <a:lnTo>
                        <a:pt x="5336962" y="2667235"/>
                      </a:lnTo>
                      <a:lnTo>
                        <a:pt x="5377299" y="2639511"/>
                      </a:lnTo>
                      <a:lnTo>
                        <a:pt x="5416931" y="2610175"/>
                      </a:lnTo>
                      <a:lnTo>
                        <a:pt x="5466878" y="2566828"/>
                      </a:lnTo>
                      <a:lnTo>
                        <a:pt x="5514133" y="2516077"/>
                      </a:lnTo>
                      <a:lnTo>
                        <a:pt x="5558974" y="2458480"/>
                      </a:lnTo>
                      <a:lnTo>
                        <a:pt x="5601679" y="2394596"/>
                      </a:lnTo>
                      <a:lnTo>
                        <a:pt x="5622317" y="2360472"/>
                      </a:lnTo>
                      <a:lnTo>
                        <a:pt x="5642525" y="2324986"/>
                      </a:lnTo>
                      <a:lnTo>
                        <a:pt x="5662338" y="2288208"/>
                      </a:lnTo>
                      <a:lnTo>
                        <a:pt x="5681791" y="2250208"/>
                      </a:lnTo>
                      <a:lnTo>
                        <a:pt x="5700918" y="2211056"/>
                      </a:lnTo>
                      <a:lnTo>
                        <a:pt x="5719755" y="2170822"/>
                      </a:lnTo>
                      <a:lnTo>
                        <a:pt x="5738335" y="2129575"/>
                      </a:lnTo>
                      <a:lnTo>
                        <a:pt x="5756694" y="2087386"/>
                      </a:lnTo>
                      <a:lnTo>
                        <a:pt x="5774867" y="2044325"/>
                      </a:lnTo>
                      <a:lnTo>
                        <a:pt x="5792887" y="2000461"/>
                      </a:lnTo>
                      <a:lnTo>
                        <a:pt x="5810791" y="1955864"/>
                      </a:lnTo>
                      <a:lnTo>
                        <a:pt x="5828612" y="1910605"/>
                      </a:lnTo>
                      <a:lnTo>
                        <a:pt x="5846386" y="1864753"/>
                      </a:lnTo>
                      <a:lnTo>
                        <a:pt x="5864147" y="1818377"/>
                      </a:lnTo>
                      <a:lnTo>
                        <a:pt x="5881930" y="1771549"/>
                      </a:lnTo>
                      <a:lnTo>
                        <a:pt x="5899770" y="1724338"/>
                      </a:lnTo>
                      <a:lnTo>
                        <a:pt x="5917701" y="1676813"/>
                      </a:lnTo>
                      <a:lnTo>
                        <a:pt x="5935759" y="1629046"/>
                      </a:lnTo>
                      <a:lnTo>
                        <a:pt x="5953977" y="1581104"/>
                      </a:lnTo>
                      <a:lnTo>
                        <a:pt x="5972391" y="1533060"/>
                      </a:lnTo>
                      <a:lnTo>
                        <a:pt x="5991036" y="1484981"/>
                      </a:lnTo>
                      <a:lnTo>
                        <a:pt x="6009946" y="1436940"/>
                      </a:lnTo>
                      <a:lnTo>
                        <a:pt x="6029156" y="1389004"/>
                      </a:lnTo>
                      <a:lnTo>
                        <a:pt x="6048700" y="1341245"/>
                      </a:lnTo>
                      <a:lnTo>
                        <a:pt x="6068614" y="1293731"/>
                      </a:lnTo>
                      <a:lnTo>
                        <a:pt x="6088933" y="1246534"/>
                      </a:lnTo>
                      <a:lnTo>
                        <a:pt x="6109690" y="1199722"/>
                      </a:lnTo>
                      <a:lnTo>
                        <a:pt x="6130921" y="1153367"/>
                      </a:lnTo>
                      <a:lnTo>
                        <a:pt x="6152661" y="1107537"/>
                      </a:lnTo>
                      <a:lnTo>
                        <a:pt x="6174944" y="1062302"/>
                      </a:lnTo>
                      <a:lnTo>
                        <a:pt x="6197804" y="1017733"/>
                      </a:lnTo>
                      <a:lnTo>
                        <a:pt x="6221278" y="973900"/>
                      </a:lnTo>
                      <a:lnTo>
                        <a:pt x="6245399" y="930872"/>
                      </a:lnTo>
                      <a:lnTo>
                        <a:pt x="6270203" y="888719"/>
                      </a:lnTo>
                      <a:lnTo>
                        <a:pt x="6295723" y="847512"/>
                      </a:lnTo>
                      <a:lnTo>
                        <a:pt x="6321995" y="807319"/>
                      </a:lnTo>
                      <a:lnTo>
                        <a:pt x="6349054" y="768212"/>
                      </a:lnTo>
                      <a:lnTo>
                        <a:pt x="6376934" y="730259"/>
                      </a:lnTo>
                      <a:lnTo>
                        <a:pt x="6405671" y="693531"/>
                      </a:lnTo>
                      <a:lnTo>
                        <a:pt x="6435297" y="658098"/>
                      </a:lnTo>
                      <a:lnTo>
                        <a:pt x="6465850" y="624030"/>
                      </a:lnTo>
                      <a:lnTo>
                        <a:pt x="6497363" y="591396"/>
                      </a:lnTo>
                      <a:lnTo>
                        <a:pt x="6529871" y="560266"/>
                      </a:lnTo>
                      <a:lnTo>
                        <a:pt x="6563408" y="530711"/>
                      </a:lnTo>
                      <a:lnTo>
                        <a:pt x="6598010" y="502800"/>
                      </a:lnTo>
                      <a:lnTo>
                        <a:pt x="6633712" y="476603"/>
                      </a:lnTo>
                      <a:lnTo>
                        <a:pt x="6670548" y="452191"/>
                      </a:lnTo>
                      <a:lnTo>
                        <a:pt x="6706486" y="430619"/>
                      </a:lnTo>
                      <a:lnTo>
                        <a:pt x="6744476" y="409708"/>
                      </a:lnTo>
                      <a:lnTo>
                        <a:pt x="6784433" y="389449"/>
                      </a:lnTo>
                      <a:lnTo>
                        <a:pt x="6826271" y="369832"/>
                      </a:lnTo>
                      <a:lnTo>
                        <a:pt x="6869905" y="350850"/>
                      </a:lnTo>
                      <a:lnTo>
                        <a:pt x="6915251" y="332492"/>
                      </a:lnTo>
                      <a:lnTo>
                        <a:pt x="6962222" y="314751"/>
                      </a:lnTo>
                      <a:lnTo>
                        <a:pt x="7010734" y="297619"/>
                      </a:lnTo>
                      <a:lnTo>
                        <a:pt x="7060702" y="281085"/>
                      </a:lnTo>
                      <a:lnTo>
                        <a:pt x="7112040" y="265142"/>
                      </a:lnTo>
                      <a:lnTo>
                        <a:pt x="7164664" y="249780"/>
                      </a:lnTo>
                      <a:lnTo>
                        <a:pt x="7218487" y="234992"/>
                      </a:lnTo>
                      <a:lnTo>
                        <a:pt x="7273426" y="220767"/>
                      </a:lnTo>
                      <a:lnTo>
                        <a:pt x="7329394" y="207099"/>
                      </a:lnTo>
                      <a:lnTo>
                        <a:pt x="7386306" y="193977"/>
                      </a:lnTo>
                      <a:lnTo>
                        <a:pt x="7444078" y="181393"/>
                      </a:lnTo>
                      <a:lnTo>
                        <a:pt x="7502625" y="169338"/>
                      </a:lnTo>
                      <a:lnTo>
                        <a:pt x="7561860" y="157804"/>
                      </a:lnTo>
                      <a:lnTo>
                        <a:pt x="7621700" y="146782"/>
                      </a:lnTo>
                      <a:lnTo>
                        <a:pt x="7682058" y="136263"/>
                      </a:lnTo>
                      <a:lnTo>
                        <a:pt x="7742849" y="126239"/>
                      </a:lnTo>
                      <a:lnTo>
                        <a:pt x="7803989" y="116700"/>
                      </a:lnTo>
                      <a:lnTo>
                        <a:pt x="7865393" y="107638"/>
                      </a:lnTo>
                      <a:lnTo>
                        <a:pt x="7926974" y="99045"/>
                      </a:lnTo>
                      <a:lnTo>
                        <a:pt x="7988648" y="90911"/>
                      </a:lnTo>
                      <a:lnTo>
                        <a:pt x="8050330" y="83228"/>
                      </a:lnTo>
                      <a:lnTo>
                        <a:pt x="8111935" y="75986"/>
                      </a:lnTo>
                      <a:lnTo>
                        <a:pt x="8173377" y="69179"/>
                      </a:lnTo>
                      <a:lnTo>
                        <a:pt x="8234571" y="62796"/>
                      </a:lnTo>
                      <a:lnTo>
                        <a:pt x="8295432" y="56828"/>
                      </a:lnTo>
                      <a:lnTo>
                        <a:pt x="8355875" y="51268"/>
                      </a:lnTo>
                      <a:lnTo>
                        <a:pt x="8415815" y="46107"/>
                      </a:lnTo>
                      <a:lnTo>
                        <a:pt x="8475166" y="41335"/>
                      </a:lnTo>
                      <a:lnTo>
                        <a:pt x="8533844" y="36944"/>
                      </a:lnTo>
                      <a:lnTo>
                        <a:pt x="8591763" y="32925"/>
                      </a:lnTo>
                      <a:lnTo>
                        <a:pt x="8648838" y="29270"/>
                      </a:lnTo>
                      <a:lnTo>
                        <a:pt x="8704984" y="25970"/>
                      </a:lnTo>
                      <a:lnTo>
                        <a:pt x="8760116" y="23016"/>
                      </a:lnTo>
                      <a:lnTo>
                        <a:pt x="8814148" y="20399"/>
                      </a:lnTo>
                      <a:lnTo>
                        <a:pt x="8866995" y="18111"/>
                      </a:lnTo>
                      <a:lnTo>
                        <a:pt x="8918573" y="16143"/>
                      </a:lnTo>
                      <a:lnTo>
                        <a:pt x="8968796" y="14486"/>
                      </a:lnTo>
                      <a:lnTo>
                        <a:pt x="9017578" y="13131"/>
                      </a:lnTo>
                      <a:lnTo>
                        <a:pt x="9064836" y="12070"/>
                      </a:lnTo>
                      <a:lnTo>
                        <a:pt x="9110483" y="11294"/>
                      </a:lnTo>
                      <a:lnTo>
                        <a:pt x="9154434" y="10795"/>
                      </a:lnTo>
                      <a:lnTo>
                        <a:pt x="9196604" y="10563"/>
                      </a:lnTo>
                      <a:lnTo>
                        <a:pt x="9236909" y="10589"/>
                      </a:lnTo>
                      <a:lnTo>
                        <a:pt x="9275262" y="10866"/>
                      </a:lnTo>
                      <a:lnTo>
                        <a:pt x="9345775" y="12135"/>
                      </a:lnTo>
                      <a:lnTo>
                        <a:pt x="9407461" y="14300"/>
                      </a:lnTo>
                      <a:lnTo>
                        <a:pt x="9459639" y="17291"/>
                      </a:lnTo>
                      <a:lnTo>
                        <a:pt x="9501628" y="21038"/>
                      </a:lnTo>
                      <a:lnTo>
                        <a:pt x="9518589" y="23173"/>
                      </a:lnTo>
                      <a:lnTo>
                        <a:pt x="9532747" y="25471"/>
                      </a:lnTo>
                    </a:path>
                  </a:pathLst>
                </a:custGeom>
                <a:ln w="57150">
                  <a:solidFill>
                    <a:srgbClr val="009E46"/>
                  </a:solidFill>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2" name="object 24">
                  <a:extLst>
                    <a:ext uri="{FF2B5EF4-FFF2-40B4-BE49-F238E27FC236}">
                      <a16:creationId xmlns:a16="http://schemas.microsoft.com/office/drawing/2014/main" id="{D5439D09-AA3A-92FB-F352-EE72E72A05F9}"/>
                    </a:ext>
                  </a:extLst>
                </p:cNvPr>
                <p:cNvSpPr/>
                <p:nvPr/>
              </p:nvSpPr>
              <p:spPr>
                <a:xfrm>
                  <a:off x="11026520" y="2337892"/>
                  <a:ext cx="1120140" cy="334707"/>
                </a:xfrm>
                <a:custGeom>
                  <a:avLst/>
                  <a:gdLst/>
                  <a:ahLst/>
                  <a:cxnLst/>
                  <a:rect l="l" t="t" r="r" b="b"/>
                  <a:pathLst>
                    <a:path w="1120140" h="307975">
                      <a:moveTo>
                        <a:pt x="1119835" y="0"/>
                      </a:moveTo>
                      <a:lnTo>
                        <a:pt x="0" y="0"/>
                      </a:lnTo>
                      <a:lnTo>
                        <a:pt x="0" y="307771"/>
                      </a:lnTo>
                      <a:lnTo>
                        <a:pt x="1119835" y="307771"/>
                      </a:lnTo>
                      <a:lnTo>
                        <a:pt x="1119835" y="0"/>
                      </a:lnTo>
                      <a:close/>
                    </a:path>
                  </a:pathLst>
                </a:custGeom>
                <a:solidFill>
                  <a:srgbClr val="FFFFFF"/>
                </a:solidFill>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grpSp>
          <p:sp>
            <p:nvSpPr>
              <p:cNvPr id="28" name="object 25">
                <a:extLst>
                  <a:ext uri="{FF2B5EF4-FFF2-40B4-BE49-F238E27FC236}">
                    <a16:creationId xmlns:a16="http://schemas.microsoft.com/office/drawing/2014/main" id="{2F2A74B9-F69F-1B51-709B-4322CEB44151}"/>
                  </a:ext>
                </a:extLst>
              </p:cNvPr>
              <p:cNvSpPr txBox="1"/>
              <p:nvPr/>
            </p:nvSpPr>
            <p:spPr>
              <a:xfrm>
                <a:off x="10388165" y="2475915"/>
                <a:ext cx="1120140" cy="334707"/>
              </a:xfrm>
              <a:prstGeom prst="rect">
                <a:avLst/>
              </a:prstGeom>
              <a:ln w="19050">
                <a:solidFill>
                  <a:srgbClr val="009E46"/>
                </a:solidFill>
              </a:ln>
            </p:spPr>
            <p:txBody>
              <a:bodyPr vert="horz" wrap="square" lIns="0" tIns="41910" rIns="0" bIns="0" rtlCol="0">
                <a:spAutoFit/>
              </a:bodyPr>
              <a:lstStyle/>
              <a:p>
                <a:pPr marL="36000">
                  <a:lnSpc>
                    <a:spcPct val="100000"/>
                  </a:lnSpc>
                  <a:spcBef>
                    <a:spcPts val="330"/>
                  </a:spcBef>
                </a:pPr>
                <a:r>
                  <a:rPr lang="lt-LT" sz="1500" b="1" spc="-10" dirty="0">
                    <a:latin typeface="Arial" panose="020B0604020202020204" pitchFamily="34" charset="0"/>
                    <a:ea typeface="Roboto" panose="02000000000000000000" pitchFamily="2" charset="0"/>
                    <a:cs typeface="Arial" panose="020B0604020202020204" pitchFamily="34" charset="0"/>
                  </a:rPr>
                  <a:t>     Nauja</a:t>
                </a: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sz="100" dirty="0">
                  <a:latin typeface="Arial" panose="020B0604020202020204" pitchFamily="34" charset="0"/>
                  <a:ea typeface="Roboto" panose="02000000000000000000" pitchFamily="2" charset="0"/>
                  <a:cs typeface="Arial" panose="020B0604020202020204" pitchFamily="34" charset="0"/>
                </a:endParaRPr>
              </a:p>
            </p:txBody>
          </p:sp>
          <p:sp>
            <p:nvSpPr>
              <p:cNvPr id="29" name="object 26">
                <a:extLst>
                  <a:ext uri="{FF2B5EF4-FFF2-40B4-BE49-F238E27FC236}">
                    <a16:creationId xmlns:a16="http://schemas.microsoft.com/office/drawing/2014/main" id="{993007EC-8090-E298-52B8-097B4838A72A}"/>
                  </a:ext>
                </a:extLst>
              </p:cNvPr>
              <p:cNvSpPr/>
              <p:nvPr/>
            </p:nvSpPr>
            <p:spPr>
              <a:xfrm>
                <a:off x="10388165" y="5081701"/>
                <a:ext cx="1120140" cy="330483"/>
              </a:xfrm>
              <a:custGeom>
                <a:avLst/>
                <a:gdLst/>
                <a:ahLst/>
                <a:cxnLst/>
                <a:rect l="l" t="t" r="r" b="b"/>
                <a:pathLst>
                  <a:path w="1120140" h="307975">
                    <a:moveTo>
                      <a:pt x="1119835" y="0"/>
                    </a:moveTo>
                    <a:lnTo>
                      <a:pt x="0" y="0"/>
                    </a:lnTo>
                    <a:lnTo>
                      <a:pt x="0" y="307771"/>
                    </a:lnTo>
                    <a:lnTo>
                      <a:pt x="1119835" y="307771"/>
                    </a:lnTo>
                    <a:lnTo>
                      <a:pt x="1119835" y="0"/>
                    </a:lnTo>
                    <a:close/>
                  </a:path>
                </a:pathLst>
              </a:custGeom>
              <a:solidFill>
                <a:srgbClr val="FFFFFF"/>
              </a:solidFill>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0" name="object 27">
                <a:extLst>
                  <a:ext uri="{FF2B5EF4-FFF2-40B4-BE49-F238E27FC236}">
                    <a16:creationId xmlns:a16="http://schemas.microsoft.com/office/drawing/2014/main" id="{5AC4E568-5FE0-6FCE-3C93-A874625B6E74}"/>
                  </a:ext>
                </a:extLst>
              </p:cNvPr>
              <p:cNvSpPr txBox="1"/>
              <p:nvPr/>
            </p:nvSpPr>
            <p:spPr>
              <a:xfrm>
                <a:off x="10388165" y="5081701"/>
                <a:ext cx="1120140" cy="335348"/>
              </a:xfrm>
              <a:prstGeom prst="rect">
                <a:avLst/>
              </a:prstGeom>
              <a:ln w="19050">
                <a:solidFill>
                  <a:srgbClr val="001F5F"/>
                </a:solidFill>
              </a:ln>
            </p:spPr>
            <p:txBody>
              <a:bodyPr vert="horz" wrap="square" lIns="0" tIns="42545" rIns="0" bIns="0" rtlCol="0">
                <a:spAutoFit/>
              </a:bodyPr>
              <a:lstStyle/>
              <a:p>
                <a:pPr marL="72000">
                  <a:lnSpc>
                    <a:spcPct val="100000"/>
                  </a:lnSpc>
                </a:pPr>
                <a:r>
                  <a:rPr lang="lt-LT" sz="1500" b="1" dirty="0">
                    <a:latin typeface="Arial" panose="020B0604020202020204" pitchFamily="34" charset="0"/>
                    <a:ea typeface="Roboto" panose="02000000000000000000" pitchFamily="2" charset="0"/>
                    <a:cs typeface="Arial" panose="020B0604020202020204" pitchFamily="34" charset="0"/>
                  </a:rPr>
                  <a:t>    Įprasta </a:t>
                </a:r>
              </a:p>
              <a:p>
                <a:pPr marL="170180">
                  <a:lnSpc>
                    <a:spcPct val="100000"/>
                  </a:lnSpc>
                </a:pPr>
                <a:endParaRPr lang="lt-LT" sz="100" b="1" dirty="0">
                  <a:latin typeface="Arial" panose="020B0604020202020204" pitchFamily="34" charset="0"/>
                  <a:ea typeface="Roboto" panose="02000000000000000000" pitchFamily="2" charset="0"/>
                  <a:cs typeface="Arial" panose="020B0604020202020204" pitchFamily="34" charset="0"/>
                </a:endParaRPr>
              </a:p>
              <a:p>
                <a:pPr marL="170180">
                  <a:lnSpc>
                    <a:spcPct val="100000"/>
                  </a:lnSpc>
                </a:pPr>
                <a:endParaRPr lang="lt-LT" sz="100" b="1" dirty="0">
                  <a:latin typeface="Arial" panose="020B0604020202020204" pitchFamily="34" charset="0"/>
                  <a:ea typeface="Roboto" panose="02000000000000000000" pitchFamily="2" charset="0"/>
                  <a:cs typeface="Arial" panose="020B0604020202020204" pitchFamily="34" charset="0"/>
                </a:endParaRPr>
              </a:p>
              <a:p>
                <a:pPr marL="170180">
                  <a:lnSpc>
                    <a:spcPct val="100000"/>
                  </a:lnSpc>
                </a:pPr>
                <a:endParaRPr lang="lt-LT" sz="100" b="1" dirty="0">
                  <a:latin typeface="Arial" panose="020B0604020202020204" pitchFamily="34" charset="0"/>
                  <a:ea typeface="Roboto" panose="02000000000000000000" pitchFamily="2" charset="0"/>
                  <a:cs typeface="Arial" panose="020B0604020202020204" pitchFamily="34" charset="0"/>
                </a:endParaRPr>
              </a:p>
              <a:p>
                <a:pPr marL="170180">
                  <a:lnSpc>
                    <a:spcPct val="100000"/>
                  </a:lnSpc>
                </a:pPr>
                <a:endParaRPr sz="100" dirty="0">
                  <a:latin typeface="Arial" panose="020B0604020202020204" pitchFamily="34" charset="0"/>
                  <a:ea typeface="Roboto" panose="02000000000000000000" pitchFamily="2" charset="0"/>
                  <a:cs typeface="Arial" panose="020B0604020202020204" pitchFamily="34" charset="0"/>
                </a:endParaRPr>
              </a:p>
            </p:txBody>
          </p:sp>
        </p:grpSp>
        <p:sp>
          <p:nvSpPr>
            <p:cNvPr id="16" name="object 26">
              <a:extLst>
                <a:ext uri="{FF2B5EF4-FFF2-40B4-BE49-F238E27FC236}">
                  <a16:creationId xmlns:a16="http://schemas.microsoft.com/office/drawing/2014/main" id="{E5F88B03-5067-D85F-8211-2C12DBF113CB}"/>
                </a:ext>
              </a:extLst>
            </p:cNvPr>
            <p:cNvSpPr txBox="1"/>
            <p:nvPr/>
          </p:nvSpPr>
          <p:spPr>
            <a:xfrm>
              <a:off x="133347" y="1633005"/>
              <a:ext cx="608138" cy="294311"/>
            </a:xfrm>
            <a:prstGeom prst="rect">
              <a:avLst/>
            </a:prstGeom>
          </p:spPr>
          <p:txBody>
            <a:bodyPr vert="horz" wrap="square" lIns="0" tIns="17145" rIns="0" bIns="0" rtlCol="0">
              <a:spAutoFit/>
            </a:bodyPr>
            <a:lstStyle/>
            <a:p>
              <a:pPr marL="12700">
                <a:lnSpc>
                  <a:spcPct val="100000"/>
                </a:lnSpc>
                <a:spcBef>
                  <a:spcPts val="135"/>
                </a:spcBef>
              </a:pPr>
              <a:r>
                <a:rPr lang="lt-LT" spc="-20" dirty="0">
                  <a:solidFill>
                    <a:srgbClr val="001F5F"/>
                  </a:solidFill>
                  <a:latin typeface="Arial" panose="020B0604020202020204" pitchFamily="34" charset="0"/>
                  <a:ea typeface="Roboto" panose="02000000000000000000" pitchFamily="2" charset="0"/>
                  <a:cs typeface="Arial" panose="020B0604020202020204" pitchFamily="34" charset="0"/>
                </a:rPr>
                <a:t>Daug</a:t>
              </a:r>
              <a:endParaRPr dirty="0">
                <a:latin typeface="Arial" panose="020B0604020202020204" pitchFamily="34" charset="0"/>
                <a:ea typeface="Roboto" panose="02000000000000000000" pitchFamily="2" charset="0"/>
                <a:cs typeface="Arial" panose="020B0604020202020204" pitchFamily="34" charset="0"/>
              </a:endParaRPr>
            </a:p>
          </p:txBody>
        </p:sp>
        <p:sp>
          <p:nvSpPr>
            <p:cNvPr id="17" name="object 26">
              <a:extLst>
                <a:ext uri="{FF2B5EF4-FFF2-40B4-BE49-F238E27FC236}">
                  <a16:creationId xmlns:a16="http://schemas.microsoft.com/office/drawing/2014/main" id="{CC2566E8-05F4-1A9C-1F40-F150A2103752}"/>
                </a:ext>
              </a:extLst>
            </p:cNvPr>
            <p:cNvSpPr txBox="1"/>
            <p:nvPr/>
          </p:nvSpPr>
          <p:spPr>
            <a:xfrm>
              <a:off x="98892" y="5216809"/>
              <a:ext cx="642593" cy="294311"/>
            </a:xfrm>
            <a:prstGeom prst="rect">
              <a:avLst/>
            </a:prstGeom>
          </p:spPr>
          <p:txBody>
            <a:bodyPr vert="horz" wrap="square" lIns="0" tIns="17145" rIns="0" bIns="0" rtlCol="0">
              <a:spAutoFit/>
            </a:bodyPr>
            <a:lstStyle/>
            <a:p>
              <a:pPr marL="12700">
                <a:lnSpc>
                  <a:spcPct val="100000"/>
                </a:lnSpc>
                <a:spcBef>
                  <a:spcPts val="135"/>
                </a:spcBef>
              </a:pPr>
              <a:r>
                <a:rPr lang="lt-LT" spc="-20" dirty="0">
                  <a:solidFill>
                    <a:srgbClr val="001F5F"/>
                  </a:solidFill>
                  <a:latin typeface="Arial" panose="020B0604020202020204" pitchFamily="34" charset="0"/>
                  <a:ea typeface="Roboto" panose="02000000000000000000" pitchFamily="2" charset="0"/>
                  <a:cs typeface="Arial" panose="020B0604020202020204" pitchFamily="34" charset="0"/>
                </a:rPr>
                <a:t>Mažai</a:t>
              </a:r>
              <a:endParaRPr dirty="0">
                <a:latin typeface="Arial" panose="020B0604020202020204" pitchFamily="34" charset="0"/>
                <a:ea typeface="Roboto" panose="02000000000000000000" pitchFamily="2" charset="0"/>
                <a:cs typeface="Arial" panose="020B0604020202020204" pitchFamily="34" charset="0"/>
              </a:endParaRPr>
            </a:p>
          </p:txBody>
        </p:sp>
      </p:grpSp>
      <p:sp>
        <p:nvSpPr>
          <p:cNvPr id="36" name="object 21">
            <a:extLst>
              <a:ext uri="{FF2B5EF4-FFF2-40B4-BE49-F238E27FC236}">
                <a16:creationId xmlns:a16="http://schemas.microsoft.com/office/drawing/2014/main" id="{E0ED3B31-6C5B-30E9-061B-3BA322DCBE65}"/>
              </a:ext>
            </a:extLst>
          </p:cNvPr>
          <p:cNvSpPr txBox="1"/>
          <p:nvPr/>
        </p:nvSpPr>
        <p:spPr>
          <a:xfrm>
            <a:off x="7539927" y="1504442"/>
            <a:ext cx="2756279" cy="829714"/>
          </a:xfrm>
          <a:prstGeom prst="rect">
            <a:avLst/>
          </a:prstGeom>
          <a:noFill/>
        </p:spPr>
        <p:txBody>
          <a:bodyPr vert="horz" wrap="square" lIns="0" tIns="120650" rIns="0" bIns="0" rtlCol="0">
            <a:spAutoFit/>
          </a:bodyPr>
          <a:lstStyle/>
          <a:p>
            <a:pPr marL="36000" algn="ctr">
              <a:lnSpc>
                <a:spcPct val="100000"/>
              </a:lnSpc>
            </a:pPr>
            <a:r>
              <a:rPr lang="lt-LT" sz="2000" b="1" dirty="0">
                <a:solidFill>
                  <a:schemeClr val="tx2">
                    <a:lumMod val="50000"/>
                  </a:schemeClr>
                </a:solidFill>
                <a:latin typeface="Arial" panose="020B0604020202020204" pitchFamily="34" charset="0"/>
                <a:ea typeface="Roboto" panose="02000000000000000000" pitchFamily="2" charset="0"/>
                <a:cs typeface="Arial" panose="020B0604020202020204" pitchFamily="34" charset="0"/>
              </a:rPr>
              <a:t>Sutarties valdymas ir kokybė</a:t>
            </a: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sz="1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112637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03C775AC-DE1D-4AC8-CC8E-451590041A2C}"/>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A0E3DE9-92F1-E3EA-1D22-B0CD647D9A75}"/>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9058294E-D582-9D5D-0B97-CFE92A4C40C1}"/>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rgbClr val="113853"/>
                </a:solidFill>
                <a:latin typeface="Arial" panose="020B0604020202020204" pitchFamily="34" charset="0"/>
                <a:ea typeface="Raleway" pitchFamily="34" charset="-122"/>
                <a:cs typeface="Arial" panose="020B0604020202020204" pitchFamily="34" charset="0"/>
              </a:rPr>
              <a:t>Kur kuriama vertė?</a:t>
            </a:r>
            <a:endParaRPr lang="en-US" sz="3600" b="1" dirty="0">
              <a:solidFill>
                <a:srgbClr val="113853"/>
              </a:solidFill>
              <a:latin typeface="Arial" panose="020B0604020202020204" pitchFamily="34" charset="0"/>
              <a:cs typeface="Arial" panose="020B0604020202020204" pitchFamily="34" charset="0"/>
            </a:endParaRPr>
          </a:p>
          <a:p>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4" name="object 3">
            <a:extLst>
              <a:ext uri="{FF2B5EF4-FFF2-40B4-BE49-F238E27FC236}">
                <a16:creationId xmlns:a16="http://schemas.microsoft.com/office/drawing/2014/main" id="{24E97B7D-6896-36E8-AE48-2AECF6FCCA7F}"/>
              </a:ext>
            </a:extLst>
          </p:cNvPr>
          <p:cNvGrpSpPr/>
          <p:nvPr/>
        </p:nvGrpSpPr>
        <p:grpSpPr>
          <a:xfrm>
            <a:off x="7450267" y="1436371"/>
            <a:ext cx="2926715" cy="4458277"/>
            <a:chOff x="2941129" y="1331785"/>
            <a:chExt cx="2207260" cy="5017770"/>
          </a:xfrm>
        </p:grpSpPr>
        <p:pic>
          <p:nvPicPr>
            <p:cNvPr id="10" name="object 4">
              <a:extLst>
                <a:ext uri="{FF2B5EF4-FFF2-40B4-BE49-F238E27FC236}">
                  <a16:creationId xmlns:a16="http://schemas.microsoft.com/office/drawing/2014/main" id="{A6F45052-EEDA-E290-DD01-43611FA9F994}"/>
                </a:ext>
              </a:extLst>
            </p:cNvPr>
            <p:cNvPicPr/>
            <p:nvPr/>
          </p:nvPicPr>
          <p:blipFill>
            <a:blip r:embed="rId3" cstate="print">
              <a:clrChange>
                <a:clrFrom>
                  <a:srgbClr val="FFFFFF"/>
                </a:clrFrom>
                <a:clrTo>
                  <a:srgbClr val="FFFFFF">
                    <a:alpha val="0"/>
                  </a:srgbClr>
                </a:clrTo>
              </a:clrChange>
            </a:blip>
            <a:stretch>
              <a:fillRect/>
            </a:stretch>
          </p:blipFill>
          <p:spPr>
            <a:xfrm>
              <a:off x="2951572" y="1345274"/>
              <a:ext cx="2186247" cy="4993459"/>
            </a:xfrm>
            <a:prstGeom prst="rect">
              <a:avLst/>
            </a:prstGeom>
          </p:spPr>
        </p:pic>
        <p:sp>
          <p:nvSpPr>
            <p:cNvPr id="11" name="object 5">
              <a:extLst>
                <a:ext uri="{FF2B5EF4-FFF2-40B4-BE49-F238E27FC236}">
                  <a16:creationId xmlns:a16="http://schemas.microsoft.com/office/drawing/2014/main" id="{9A22C9B4-B50C-A01B-8529-A15444BFA2BF}"/>
                </a:ext>
              </a:extLst>
            </p:cNvPr>
            <p:cNvSpPr/>
            <p:nvPr/>
          </p:nvSpPr>
          <p:spPr>
            <a:xfrm>
              <a:off x="2953511" y="1344168"/>
              <a:ext cx="2182495" cy="4993005"/>
            </a:xfrm>
            <a:custGeom>
              <a:avLst/>
              <a:gdLst/>
              <a:ahLst/>
              <a:cxnLst/>
              <a:rect l="l" t="t" r="r" b="b"/>
              <a:pathLst>
                <a:path w="2182495" h="4993005">
                  <a:moveTo>
                    <a:pt x="0" y="365759"/>
                  </a:moveTo>
                  <a:lnTo>
                    <a:pt x="3294" y="316303"/>
                  </a:lnTo>
                  <a:lnTo>
                    <a:pt x="12897" y="268816"/>
                  </a:lnTo>
                  <a:lnTo>
                    <a:pt x="28384" y="223742"/>
                  </a:lnTo>
                  <a:lnTo>
                    <a:pt x="49332" y="181525"/>
                  </a:lnTo>
                  <a:lnTo>
                    <a:pt x="75318" y="142610"/>
                  </a:lnTo>
                  <a:lnTo>
                    <a:pt x="105918" y="107441"/>
                  </a:lnTo>
                  <a:lnTo>
                    <a:pt x="140708" y="76464"/>
                  </a:lnTo>
                  <a:lnTo>
                    <a:pt x="179267" y="50122"/>
                  </a:lnTo>
                  <a:lnTo>
                    <a:pt x="221170" y="28860"/>
                  </a:lnTo>
                  <a:lnTo>
                    <a:pt x="265994" y="13123"/>
                  </a:lnTo>
                  <a:lnTo>
                    <a:pt x="313316" y="3354"/>
                  </a:lnTo>
                  <a:lnTo>
                    <a:pt x="362712" y="0"/>
                  </a:lnTo>
                  <a:lnTo>
                    <a:pt x="1819656" y="0"/>
                  </a:lnTo>
                  <a:lnTo>
                    <a:pt x="1869052" y="3354"/>
                  </a:lnTo>
                  <a:lnTo>
                    <a:pt x="1916373" y="13123"/>
                  </a:lnTo>
                  <a:lnTo>
                    <a:pt x="1961197" y="28860"/>
                  </a:lnTo>
                  <a:lnTo>
                    <a:pt x="2003100" y="50122"/>
                  </a:lnTo>
                  <a:lnTo>
                    <a:pt x="2041659" y="76464"/>
                  </a:lnTo>
                  <a:lnTo>
                    <a:pt x="2076450" y="107441"/>
                  </a:lnTo>
                  <a:lnTo>
                    <a:pt x="2107050" y="142610"/>
                  </a:lnTo>
                  <a:lnTo>
                    <a:pt x="2133035" y="181525"/>
                  </a:lnTo>
                  <a:lnTo>
                    <a:pt x="2153983" y="223742"/>
                  </a:lnTo>
                  <a:lnTo>
                    <a:pt x="2169470" y="268816"/>
                  </a:lnTo>
                  <a:lnTo>
                    <a:pt x="2179073" y="316303"/>
                  </a:lnTo>
                  <a:lnTo>
                    <a:pt x="2182368" y="365759"/>
                  </a:lnTo>
                  <a:lnTo>
                    <a:pt x="2182368" y="4629910"/>
                  </a:lnTo>
                  <a:lnTo>
                    <a:pt x="2179073" y="4679305"/>
                  </a:lnTo>
                  <a:lnTo>
                    <a:pt x="2169470" y="4726627"/>
                  </a:lnTo>
                  <a:lnTo>
                    <a:pt x="2153983" y="4771451"/>
                  </a:lnTo>
                  <a:lnTo>
                    <a:pt x="2133035" y="4813354"/>
                  </a:lnTo>
                  <a:lnTo>
                    <a:pt x="2107050" y="4851913"/>
                  </a:lnTo>
                  <a:lnTo>
                    <a:pt x="2076450" y="4886703"/>
                  </a:lnTo>
                  <a:lnTo>
                    <a:pt x="2041659" y="4917303"/>
                  </a:lnTo>
                  <a:lnTo>
                    <a:pt x="2003100" y="4943289"/>
                  </a:lnTo>
                  <a:lnTo>
                    <a:pt x="1961197" y="4964237"/>
                  </a:lnTo>
                  <a:lnTo>
                    <a:pt x="1916373" y="4979724"/>
                  </a:lnTo>
                  <a:lnTo>
                    <a:pt x="1869052" y="4989326"/>
                  </a:lnTo>
                  <a:lnTo>
                    <a:pt x="1819656" y="4992621"/>
                  </a:lnTo>
                  <a:lnTo>
                    <a:pt x="362712" y="4992621"/>
                  </a:lnTo>
                  <a:lnTo>
                    <a:pt x="313316" y="4989326"/>
                  </a:lnTo>
                  <a:lnTo>
                    <a:pt x="265994" y="4979724"/>
                  </a:lnTo>
                  <a:lnTo>
                    <a:pt x="221170" y="4964237"/>
                  </a:lnTo>
                  <a:lnTo>
                    <a:pt x="179267" y="4943289"/>
                  </a:lnTo>
                  <a:lnTo>
                    <a:pt x="140708" y="4917303"/>
                  </a:lnTo>
                  <a:lnTo>
                    <a:pt x="105918" y="4886703"/>
                  </a:lnTo>
                  <a:lnTo>
                    <a:pt x="75318" y="4851913"/>
                  </a:lnTo>
                  <a:lnTo>
                    <a:pt x="49332" y="4813354"/>
                  </a:lnTo>
                  <a:lnTo>
                    <a:pt x="28384" y="4771451"/>
                  </a:lnTo>
                  <a:lnTo>
                    <a:pt x="12897" y="4726627"/>
                  </a:lnTo>
                  <a:lnTo>
                    <a:pt x="3294" y="4679305"/>
                  </a:lnTo>
                  <a:lnTo>
                    <a:pt x="0" y="4629910"/>
                  </a:lnTo>
                  <a:lnTo>
                    <a:pt x="0" y="365759"/>
                  </a:lnTo>
                  <a:close/>
                </a:path>
              </a:pathLst>
            </a:custGeom>
            <a:ln w="24384">
              <a:solidFill>
                <a:srgbClr val="FFC000"/>
              </a:solidFill>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grpSp>
      <p:grpSp>
        <p:nvGrpSpPr>
          <p:cNvPr id="12" name="Group 11">
            <a:extLst>
              <a:ext uri="{FF2B5EF4-FFF2-40B4-BE49-F238E27FC236}">
                <a16:creationId xmlns:a16="http://schemas.microsoft.com/office/drawing/2014/main" id="{0E585837-940E-BD52-E41F-9D34B5FDC43A}"/>
              </a:ext>
            </a:extLst>
          </p:cNvPr>
          <p:cNvGrpSpPr/>
          <p:nvPr/>
        </p:nvGrpSpPr>
        <p:grpSpPr>
          <a:xfrm>
            <a:off x="388647" y="1497514"/>
            <a:ext cx="11193753" cy="4545216"/>
            <a:chOff x="98892" y="1196902"/>
            <a:chExt cx="11193753" cy="4545216"/>
          </a:xfrm>
        </p:grpSpPr>
        <p:grpSp>
          <p:nvGrpSpPr>
            <p:cNvPr id="13" name="Group 12">
              <a:extLst>
                <a:ext uri="{FF2B5EF4-FFF2-40B4-BE49-F238E27FC236}">
                  <a16:creationId xmlns:a16="http://schemas.microsoft.com/office/drawing/2014/main" id="{F6C9C8D8-4DD9-E0AE-1B55-FDDFD8E96EE5}"/>
                </a:ext>
              </a:extLst>
            </p:cNvPr>
            <p:cNvGrpSpPr/>
            <p:nvPr/>
          </p:nvGrpSpPr>
          <p:grpSpPr>
            <a:xfrm>
              <a:off x="219408" y="1196902"/>
              <a:ext cx="11073237" cy="4545216"/>
              <a:chOff x="435068" y="1395309"/>
              <a:chExt cx="11073237" cy="4545216"/>
            </a:xfrm>
          </p:grpSpPr>
          <p:grpSp>
            <p:nvGrpSpPr>
              <p:cNvPr id="18" name="object 7">
                <a:extLst>
                  <a:ext uri="{FF2B5EF4-FFF2-40B4-BE49-F238E27FC236}">
                    <a16:creationId xmlns:a16="http://schemas.microsoft.com/office/drawing/2014/main" id="{7280B582-D77E-5495-69A5-1848C794ADE0}"/>
                  </a:ext>
                </a:extLst>
              </p:cNvPr>
              <p:cNvGrpSpPr/>
              <p:nvPr/>
            </p:nvGrpSpPr>
            <p:grpSpPr>
              <a:xfrm>
                <a:off x="975180" y="1428723"/>
                <a:ext cx="10027920" cy="4511802"/>
                <a:chOff x="1613535" y="1290700"/>
                <a:chExt cx="10027920" cy="4511802"/>
              </a:xfrm>
            </p:grpSpPr>
            <p:sp>
              <p:nvSpPr>
                <p:cNvPr id="33" name="object 8">
                  <a:extLst>
                    <a:ext uri="{FF2B5EF4-FFF2-40B4-BE49-F238E27FC236}">
                      <a16:creationId xmlns:a16="http://schemas.microsoft.com/office/drawing/2014/main" id="{068D8507-E9AE-9820-19A4-B22C1B741C8B}"/>
                    </a:ext>
                  </a:extLst>
                </p:cNvPr>
                <p:cNvSpPr/>
                <p:nvPr/>
              </p:nvSpPr>
              <p:spPr>
                <a:xfrm>
                  <a:off x="5011419" y="1290700"/>
                  <a:ext cx="2926715" cy="4363720"/>
                </a:xfrm>
                <a:custGeom>
                  <a:avLst/>
                  <a:gdLst/>
                  <a:ahLst/>
                  <a:cxnLst/>
                  <a:rect l="l" t="t" r="r" b="b"/>
                  <a:pathLst>
                    <a:path w="2926715" h="4363720">
                      <a:moveTo>
                        <a:pt x="0" y="4363173"/>
                      </a:moveTo>
                      <a:lnTo>
                        <a:pt x="0" y="0"/>
                      </a:lnTo>
                    </a:path>
                    <a:path w="2926715" h="4363720">
                      <a:moveTo>
                        <a:pt x="2926460" y="4363173"/>
                      </a:moveTo>
                      <a:lnTo>
                        <a:pt x="2926460" y="0"/>
                      </a:lnTo>
                    </a:path>
                  </a:pathLst>
                </a:custGeom>
                <a:ln w="28575">
                  <a:solidFill>
                    <a:srgbClr val="A6A6A6"/>
                  </a:solidFill>
                  <a:prstDash val="sysDot"/>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4" name="object 9">
                  <a:extLst>
                    <a:ext uri="{FF2B5EF4-FFF2-40B4-BE49-F238E27FC236}">
                      <a16:creationId xmlns:a16="http://schemas.microsoft.com/office/drawing/2014/main" id="{09A60949-ABD5-DA7D-5086-5BA3375DE8CD}"/>
                    </a:ext>
                  </a:extLst>
                </p:cNvPr>
                <p:cNvSpPr/>
                <p:nvPr/>
              </p:nvSpPr>
              <p:spPr>
                <a:xfrm>
                  <a:off x="1851406" y="2231643"/>
                  <a:ext cx="9533255" cy="2888615"/>
                </a:xfrm>
                <a:custGeom>
                  <a:avLst/>
                  <a:gdLst/>
                  <a:ahLst/>
                  <a:cxnLst/>
                  <a:rect l="l" t="t" r="r" b="b"/>
                  <a:pathLst>
                    <a:path w="9533255" h="2888615">
                      <a:moveTo>
                        <a:pt x="0" y="2887217"/>
                      </a:moveTo>
                      <a:lnTo>
                        <a:pt x="54480" y="2887497"/>
                      </a:lnTo>
                      <a:lnTo>
                        <a:pt x="108948" y="2887759"/>
                      </a:lnTo>
                      <a:lnTo>
                        <a:pt x="163389" y="2887988"/>
                      </a:lnTo>
                      <a:lnTo>
                        <a:pt x="217791" y="2888167"/>
                      </a:lnTo>
                      <a:lnTo>
                        <a:pt x="272142" y="2888278"/>
                      </a:lnTo>
                      <a:lnTo>
                        <a:pt x="326427" y="2888305"/>
                      </a:lnTo>
                      <a:lnTo>
                        <a:pt x="380634" y="2888230"/>
                      </a:lnTo>
                      <a:lnTo>
                        <a:pt x="434751" y="2888038"/>
                      </a:lnTo>
                      <a:lnTo>
                        <a:pt x="488763" y="2887711"/>
                      </a:lnTo>
                      <a:lnTo>
                        <a:pt x="542659" y="2887233"/>
                      </a:lnTo>
                      <a:lnTo>
                        <a:pt x="596425" y="2886586"/>
                      </a:lnTo>
                      <a:lnTo>
                        <a:pt x="650049" y="2885754"/>
                      </a:lnTo>
                      <a:lnTo>
                        <a:pt x="703516" y="2884720"/>
                      </a:lnTo>
                      <a:lnTo>
                        <a:pt x="756816" y="2883467"/>
                      </a:lnTo>
                      <a:lnTo>
                        <a:pt x="809934" y="2881978"/>
                      </a:lnTo>
                      <a:lnTo>
                        <a:pt x="862857" y="2880237"/>
                      </a:lnTo>
                      <a:lnTo>
                        <a:pt x="915573" y="2878226"/>
                      </a:lnTo>
                      <a:lnTo>
                        <a:pt x="968069" y="2875929"/>
                      </a:lnTo>
                      <a:lnTo>
                        <a:pt x="1020331" y="2873328"/>
                      </a:lnTo>
                      <a:lnTo>
                        <a:pt x="1072347" y="2870408"/>
                      </a:lnTo>
                      <a:lnTo>
                        <a:pt x="1124104" y="2867151"/>
                      </a:lnTo>
                      <a:lnTo>
                        <a:pt x="1175589" y="2863540"/>
                      </a:lnTo>
                      <a:lnTo>
                        <a:pt x="1226789" y="2859559"/>
                      </a:lnTo>
                      <a:lnTo>
                        <a:pt x="1277691" y="2855191"/>
                      </a:lnTo>
                      <a:lnTo>
                        <a:pt x="1328282" y="2850418"/>
                      </a:lnTo>
                      <a:lnTo>
                        <a:pt x="1378549" y="2845224"/>
                      </a:lnTo>
                      <a:lnTo>
                        <a:pt x="1428480" y="2839592"/>
                      </a:lnTo>
                      <a:lnTo>
                        <a:pt x="1478060" y="2833506"/>
                      </a:lnTo>
                      <a:lnTo>
                        <a:pt x="1527278" y="2826948"/>
                      </a:lnTo>
                      <a:lnTo>
                        <a:pt x="1576120" y="2819902"/>
                      </a:lnTo>
                      <a:lnTo>
                        <a:pt x="1624574" y="2812351"/>
                      </a:lnTo>
                      <a:lnTo>
                        <a:pt x="1672625" y="2804277"/>
                      </a:lnTo>
                      <a:lnTo>
                        <a:pt x="1720263" y="2795665"/>
                      </a:lnTo>
                      <a:lnTo>
                        <a:pt x="1767473" y="2786497"/>
                      </a:lnTo>
                      <a:lnTo>
                        <a:pt x="1814243" y="2776756"/>
                      </a:lnTo>
                      <a:lnTo>
                        <a:pt x="1860559" y="2766426"/>
                      </a:lnTo>
                      <a:lnTo>
                        <a:pt x="1906409" y="2755490"/>
                      </a:lnTo>
                      <a:lnTo>
                        <a:pt x="1951780" y="2743931"/>
                      </a:lnTo>
                      <a:lnTo>
                        <a:pt x="1996658" y="2731731"/>
                      </a:lnTo>
                      <a:lnTo>
                        <a:pt x="2041032" y="2718875"/>
                      </a:lnTo>
                      <a:lnTo>
                        <a:pt x="2084887" y="2705346"/>
                      </a:lnTo>
                      <a:lnTo>
                        <a:pt x="2128212" y="2691125"/>
                      </a:lnTo>
                      <a:lnTo>
                        <a:pt x="2170992" y="2676198"/>
                      </a:lnTo>
                      <a:lnTo>
                        <a:pt x="2213216" y="2660546"/>
                      </a:lnTo>
                      <a:lnTo>
                        <a:pt x="2254870" y="2644154"/>
                      </a:lnTo>
                      <a:lnTo>
                        <a:pt x="2295941" y="2627003"/>
                      </a:lnTo>
                      <a:lnTo>
                        <a:pt x="2336416" y="2609078"/>
                      </a:lnTo>
                      <a:lnTo>
                        <a:pt x="2376283" y="2590362"/>
                      </a:lnTo>
                      <a:lnTo>
                        <a:pt x="2415528" y="2570837"/>
                      </a:lnTo>
                      <a:lnTo>
                        <a:pt x="2454138" y="2550487"/>
                      </a:lnTo>
                      <a:lnTo>
                        <a:pt x="2492101" y="2529294"/>
                      </a:lnTo>
                      <a:lnTo>
                        <a:pt x="2529404" y="2507243"/>
                      </a:lnTo>
                      <a:lnTo>
                        <a:pt x="2566033" y="2484317"/>
                      </a:lnTo>
                      <a:lnTo>
                        <a:pt x="2601976" y="2460497"/>
                      </a:lnTo>
                      <a:lnTo>
                        <a:pt x="2636417" y="2435730"/>
                      </a:lnTo>
                      <a:lnTo>
                        <a:pt x="2669881" y="2409137"/>
                      </a:lnTo>
                      <a:lnTo>
                        <a:pt x="2702397" y="2380788"/>
                      </a:lnTo>
                      <a:lnTo>
                        <a:pt x="2733997" y="2350756"/>
                      </a:lnTo>
                      <a:lnTo>
                        <a:pt x="2764709" y="2319112"/>
                      </a:lnTo>
                      <a:lnTo>
                        <a:pt x="2794565" y="2285929"/>
                      </a:lnTo>
                      <a:lnTo>
                        <a:pt x="2823596" y="2251277"/>
                      </a:lnTo>
                      <a:lnTo>
                        <a:pt x="2851831" y="2215228"/>
                      </a:lnTo>
                      <a:lnTo>
                        <a:pt x="2879302" y="2177855"/>
                      </a:lnTo>
                      <a:lnTo>
                        <a:pt x="2906039" y="2139228"/>
                      </a:lnTo>
                      <a:lnTo>
                        <a:pt x="2932072" y="2099419"/>
                      </a:lnTo>
                      <a:lnTo>
                        <a:pt x="2957432" y="2058501"/>
                      </a:lnTo>
                      <a:lnTo>
                        <a:pt x="2982149" y="2016544"/>
                      </a:lnTo>
                      <a:lnTo>
                        <a:pt x="3006254" y="1973620"/>
                      </a:lnTo>
                      <a:lnTo>
                        <a:pt x="3029777" y="1929802"/>
                      </a:lnTo>
                      <a:lnTo>
                        <a:pt x="3052749" y="1885160"/>
                      </a:lnTo>
                      <a:lnTo>
                        <a:pt x="3075200" y="1839767"/>
                      </a:lnTo>
                      <a:lnTo>
                        <a:pt x="3097161" y="1793694"/>
                      </a:lnTo>
                      <a:lnTo>
                        <a:pt x="3118663" y="1747012"/>
                      </a:lnTo>
                      <a:lnTo>
                        <a:pt x="3139735" y="1699794"/>
                      </a:lnTo>
                      <a:lnTo>
                        <a:pt x="3160408" y="1652110"/>
                      </a:lnTo>
                      <a:lnTo>
                        <a:pt x="3180713" y="1604034"/>
                      </a:lnTo>
                      <a:lnTo>
                        <a:pt x="3200681" y="1555636"/>
                      </a:lnTo>
                      <a:lnTo>
                        <a:pt x="3220341" y="1506988"/>
                      </a:lnTo>
                      <a:lnTo>
                        <a:pt x="3239724" y="1458161"/>
                      </a:lnTo>
                      <a:lnTo>
                        <a:pt x="3258862" y="1409228"/>
                      </a:lnTo>
                      <a:lnTo>
                        <a:pt x="3277783" y="1360260"/>
                      </a:lnTo>
                      <a:lnTo>
                        <a:pt x="3296519" y="1311329"/>
                      </a:lnTo>
                      <a:lnTo>
                        <a:pt x="3315100" y="1262506"/>
                      </a:lnTo>
                      <a:lnTo>
                        <a:pt x="3333557" y="1213863"/>
                      </a:lnTo>
                      <a:lnTo>
                        <a:pt x="3351921" y="1165472"/>
                      </a:lnTo>
                      <a:lnTo>
                        <a:pt x="3370220" y="1117404"/>
                      </a:lnTo>
                      <a:lnTo>
                        <a:pt x="3388488" y="1069732"/>
                      </a:lnTo>
                      <a:lnTo>
                        <a:pt x="3406752" y="1022526"/>
                      </a:lnTo>
                      <a:lnTo>
                        <a:pt x="3425045" y="975858"/>
                      </a:lnTo>
                      <a:lnTo>
                        <a:pt x="3443397" y="929801"/>
                      </a:lnTo>
                      <a:lnTo>
                        <a:pt x="3461838" y="884425"/>
                      </a:lnTo>
                      <a:lnTo>
                        <a:pt x="3480398" y="839802"/>
                      </a:lnTo>
                      <a:lnTo>
                        <a:pt x="3499109" y="796005"/>
                      </a:lnTo>
                      <a:lnTo>
                        <a:pt x="3518000" y="753105"/>
                      </a:lnTo>
                      <a:lnTo>
                        <a:pt x="3537102" y="711172"/>
                      </a:lnTo>
                      <a:lnTo>
                        <a:pt x="3556446" y="670280"/>
                      </a:lnTo>
                      <a:lnTo>
                        <a:pt x="3576062" y="630500"/>
                      </a:lnTo>
                      <a:lnTo>
                        <a:pt x="3595981" y="591903"/>
                      </a:lnTo>
                      <a:lnTo>
                        <a:pt x="3616233" y="554561"/>
                      </a:lnTo>
                      <a:lnTo>
                        <a:pt x="3636848" y="518546"/>
                      </a:lnTo>
                      <a:lnTo>
                        <a:pt x="3657858" y="483929"/>
                      </a:lnTo>
                      <a:lnTo>
                        <a:pt x="3679292" y="450782"/>
                      </a:lnTo>
                      <a:lnTo>
                        <a:pt x="3701181" y="419177"/>
                      </a:lnTo>
                      <a:lnTo>
                        <a:pt x="3746447" y="360879"/>
                      </a:lnTo>
                      <a:lnTo>
                        <a:pt x="3793899" y="309608"/>
                      </a:lnTo>
                      <a:lnTo>
                        <a:pt x="3843781" y="265937"/>
                      </a:lnTo>
                      <a:lnTo>
                        <a:pt x="3883248" y="236501"/>
                      </a:lnTo>
                      <a:lnTo>
                        <a:pt x="3923431" y="208810"/>
                      </a:lnTo>
                      <a:lnTo>
                        <a:pt x="3964288" y="182862"/>
                      </a:lnTo>
                      <a:lnTo>
                        <a:pt x="4005777" y="158651"/>
                      </a:lnTo>
                      <a:lnTo>
                        <a:pt x="4047857" y="136175"/>
                      </a:lnTo>
                      <a:lnTo>
                        <a:pt x="4090485" y="115428"/>
                      </a:lnTo>
                      <a:lnTo>
                        <a:pt x="4133621" y="96408"/>
                      </a:lnTo>
                      <a:lnTo>
                        <a:pt x="4177220" y="79111"/>
                      </a:lnTo>
                      <a:lnTo>
                        <a:pt x="4221243" y="63531"/>
                      </a:lnTo>
                      <a:lnTo>
                        <a:pt x="4265647" y="49666"/>
                      </a:lnTo>
                      <a:lnTo>
                        <a:pt x="4310391" y="37512"/>
                      </a:lnTo>
                      <a:lnTo>
                        <a:pt x="4355432" y="27065"/>
                      </a:lnTo>
                      <a:lnTo>
                        <a:pt x="4400728" y="18320"/>
                      </a:lnTo>
                      <a:lnTo>
                        <a:pt x="4446238" y="11274"/>
                      </a:lnTo>
                      <a:lnTo>
                        <a:pt x="4491920" y="5923"/>
                      </a:lnTo>
                      <a:lnTo>
                        <a:pt x="4537732" y="2263"/>
                      </a:lnTo>
                      <a:lnTo>
                        <a:pt x="4583632" y="289"/>
                      </a:lnTo>
                      <a:lnTo>
                        <a:pt x="4629578" y="0"/>
                      </a:lnTo>
                      <a:lnTo>
                        <a:pt x="4675529" y="1389"/>
                      </a:lnTo>
                      <a:lnTo>
                        <a:pt x="4721442" y="4453"/>
                      </a:lnTo>
                      <a:lnTo>
                        <a:pt x="4767276" y="9189"/>
                      </a:lnTo>
                      <a:lnTo>
                        <a:pt x="4812989" y="15593"/>
                      </a:lnTo>
                      <a:lnTo>
                        <a:pt x="4858539" y="23660"/>
                      </a:lnTo>
                      <a:lnTo>
                        <a:pt x="4903883" y="33386"/>
                      </a:lnTo>
                      <a:lnTo>
                        <a:pt x="4948982" y="44769"/>
                      </a:lnTo>
                      <a:lnTo>
                        <a:pt x="4993791" y="57803"/>
                      </a:lnTo>
                      <a:lnTo>
                        <a:pt x="5038270" y="72485"/>
                      </a:lnTo>
                      <a:lnTo>
                        <a:pt x="5082377" y="88811"/>
                      </a:lnTo>
                      <a:lnTo>
                        <a:pt x="5126069" y="106777"/>
                      </a:lnTo>
                      <a:lnTo>
                        <a:pt x="5169306" y="126379"/>
                      </a:lnTo>
                      <a:lnTo>
                        <a:pt x="5212044" y="147613"/>
                      </a:lnTo>
                      <a:lnTo>
                        <a:pt x="5254243" y="170475"/>
                      </a:lnTo>
                      <a:lnTo>
                        <a:pt x="5295860" y="194962"/>
                      </a:lnTo>
                      <a:lnTo>
                        <a:pt x="5336854" y="221069"/>
                      </a:lnTo>
                      <a:lnTo>
                        <a:pt x="5377182" y="248793"/>
                      </a:lnTo>
                      <a:lnTo>
                        <a:pt x="5416804" y="278129"/>
                      </a:lnTo>
                      <a:lnTo>
                        <a:pt x="5466764" y="321476"/>
                      </a:lnTo>
                      <a:lnTo>
                        <a:pt x="5514030" y="372227"/>
                      </a:lnTo>
                      <a:lnTo>
                        <a:pt x="5558880" y="429824"/>
                      </a:lnTo>
                      <a:lnTo>
                        <a:pt x="5601593" y="493708"/>
                      </a:lnTo>
                      <a:lnTo>
                        <a:pt x="5622234" y="527832"/>
                      </a:lnTo>
                      <a:lnTo>
                        <a:pt x="5642445" y="563318"/>
                      </a:lnTo>
                      <a:lnTo>
                        <a:pt x="5662261" y="600096"/>
                      </a:lnTo>
                      <a:lnTo>
                        <a:pt x="5681716" y="638096"/>
                      </a:lnTo>
                      <a:lnTo>
                        <a:pt x="5700845" y="677248"/>
                      </a:lnTo>
                      <a:lnTo>
                        <a:pt x="5719684" y="717482"/>
                      </a:lnTo>
                      <a:lnTo>
                        <a:pt x="5738266" y="758729"/>
                      </a:lnTo>
                      <a:lnTo>
                        <a:pt x="5756626" y="800918"/>
                      </a:lnTo>
                      <a:lnTo>
                        <a:pt x="5774800" y="843979"/>
                      </a:lnTo>
                      <a:lnTo>
                        <a:pt x="5792821" y="887843"/>
                      </a:lnTo>
                      <a:lnTo>
                        <a:pt x="5810726" y="932440"/>
                      </a:lnTo>
                      <a:lnTo>
                        <a:pt x="5828548" y="977699"/>
                      </a:lnTo>
                      <a:lnTo>
                        <a:pt x="5846322" y="1023552"/>
                      </a:lnTo>
                      <a:lnTo>
                        <a:pt x="5864083" y="1069927"/>
                      </a:lnTo>
                      <a:lnTo>
                        <a:pt x="5881867" y="1116755"/>
                      </a:lnTo>
                      <a:lnTo>
                        <a:pt x="5899706" y="1163966"/>
                      </a:lnTo>
                      <a:lnTo>
                        <a:pt x="5917638" y="1211491"/>
                      </a:lnTo>
                      <a:lnTo>
                        <a:pt x="5935695" y="1259259"/>
                      </a:lnTo>
                      <a:lnTo>
                        <a:pt x="5953914" y="1307200"/>
                      </a:lnTo>
                      <a:lnTo>
                        <a:pt x="5972328" y="1355244"/>
                      </a:lnTo>
                      <a:lnTo>
                        <a:pt x="5990972" y="1403323"/>
                      </a:lnTo>
                      <a:lnTo>
                        <a:pt x="6009882" y="1451364"/>
                      </a:lnTo>
                      <a:lnTo>
                        <a:pt x="6029092" y="1499300"/>
                      </a:lnTo>
                      <a:lnTo>
                        <a:pt x="6048637" y="1547060"/>
                      </a:lnTo>
                      <a:lnTo>
                        <a:pt x="6068551" y="1594573"/>
                      </a:lnTo>
                      <a:lnTo>
                        <a:pt x="6088870" y="1641770"/>
                      </a:lnTo>
                      <a:lnTo>
                        <a:pt x="6109628" y="1688582"/>
                      </a:lnTo>
                      <a:lnTo>
                        <a:pt x="6130859" y="1734937"/>
                      </a:lnTo>
                      <a:lnTo>
                        <a:pt x="6152600" y="1780767"/>
                      </a:lnTo>
                      <a:lnTo>
                        <a:pt x="6174884" y="1826002"/>
                      </a:lnTo>
                      <a:lnTo>
                        <a:pt x="6197746" y="1870571"/>
                      </a:lnTo>
                      <a:lnTo>
                        <a:pt x="6221221" y="1914404"/>
                      </a:lnTo>
                      <a:lnTo>
                        <a:pt x="6245343" y="1957432"/>
                      </a:lnTo>
                      <a:lnTo>
                        <a:pt x="6270149" y="1999585"/>
                      </a:lnTo>
                      <a:lnTo>
                        <a:pt x="6295671" y="2040792"/>
                      </a:lnTo>
                      <a:lnTo>
                        <a:pt x="6321946" y="2080985"/>
                      </a:lnTo>
                      <a:lnTo>
                        <a:pt x="6349007" y="2120092"/>
                      </a:lnTo>
                      <a:lnTo>
                        <a:pt x="6376890" y="2158045"/>
                      </a:lnTo>
                      <a:lnTo>
                        <a:pt x="6405630" y="2194773"/>
                      </a:lnTo>
                      <a:lnTo>
                        <a:pt x="6435260" y="2230206"/>
                      </a:lnTo>
                      <a:lnTo>
                        <a:pt x="6465817" y="2264275"/>
                      </a:lnTo>
                      <a:lnTo>
                        <a:pt x="6497334" y="2296909"/>
                      </a:lnTo>
                      <a:lnTo>
                        <a:pt x="6529847" y="2328038"/>
                      </a:lnTo>
                      <a:lnTo>
                        <a:pt x="6563390" y="2357593"/>
                      </a:lnTo>
                      <a:lnTo>
                        <a:pt x="6597998" y="2385504"/>
                      </a:lnTo>
                      <a:lnTo>
                        <a:pt x="6633705" y="2411701"/>
                      </a:lnTo>
                      <a:lnTo>
                        <a:pt x="6670548" y="2436113"/>
                      </a:lnTo>
                      <a:lnTo>
                        <a:pt x="6706480" y="2457685"/>
                      </a:lnTo>
                      <a:lnTo>
                        <a:pt x="6744464" y="2478596"/>
                      </a:lnTo>
                      <a:lnTo>
                        <a:pt x="6784415" y="2498855"/>
                      </a:lnTo>
                      <a:lnTo>
                        <a:pt x="6826248" y="2518472"/>
                      </a:lnTo>
                      <a:lnTo>
                        <a:pt x="6869878" y="2537455"/>
                      </a:lnTo>
                      <a:lnTo>
                        <a:pt x="6915219" y="2555812"/>
                      </a:lnTo>
                      <a:lnTo>
                        <a:pt x="6962187" y="2573553"/>
                      </a:lnTo>
                      <a:lnTo>
                        <a:pt x="7010696" y="2590685"/>
                      </a:lnTo>
                      <a:lnTo>
                        <a:pt x="7060660" y="2607219"/>
                      </a:lnTo>
                      <a:lnTo>
                        <a:pt x="7111996" y="2623162"/>
                      </a:lnTo>
                      <a:lnTo>
                        <a:pt x="7164617" y="2638524"/>
                      </a:lnTo>
                      <a:lnTo>
                        <a:pt x="7218438" y="2653312"/>
                      </a:lnTo>
                      <a:lnTo>
                        <a:pt x="7273374" y="2667537"/>
                      </a:lnTo>
                      <a:lnTo>
                        <a:pt x="7329341" y="2681205"/>
                      </a:lnTo>
                      <a:lnTo>
                        <a:pt x="7386253" y="2694327"/>
                      </a:lnTo>
                      <a:lnTo>
                        <a:pt x="7444024" y="2706911"/>
                      </a:lnTo>
                      <a:lnTo>
                        <a:pt x="7502569" y="2718966"/>
                      </a:lnTo>
                      <a:lnTo>
                        <a:pt x="7561804" y="2730500"/>
                      </a:lnTo>
                      <a:lnTo>
                        <a:pt x="7621643" y="2741522"/>
                      </a:lnTo>
                      <a:lnTo>
                        <a:pt x="7682001" y="2752041"/>
                      </a:lnTo>
                      <a:lnTo>
                        <a:pt x="7742793" y="2762065"/>
                      </a:lnTo>
                      <a:lnTo>
                        <a:pt x="7803934" y="2771604"/>
                      </a:lnTo>
                      <a:lnTo>
                        <a:pt x="7865337" y="2780666"/>
                      </a:lnTo>
                      <a:lnTo>
                        <a:pt x="7926919" y="2789259"/>
                      </a:lnTo>
                      <a:lnTo>
                        <a:pt x="7988595" y="2797393"/>
                      </a:lnTo>
                      <a:lnTo>
                        <a:pt x="8050278" y="2805077"/>
                      </a:lnTo>
                      <a:lnTo>
                        <a:pt x="8111883" y="2812318"/>
                      </a:lnTo>
                      <a:lnTo>
                        <a:pt x="8173327" y="2819125"/>
                      </a:lnTo>
                      <a:lnTo>
                        <a:pt x="8234522" y="2825508"/>
                      </a:lnTo>
                      <a:lnTo>
                        <a:pt x="8295385" y="2831476"/>
                      </a:lnTo>
                      <a:lnTo>
                        <a:pt x="8355830" y="2837036"/>
                      </a:lnTo>
                      <a:lnTo>
                        <a:pt x="8415772" y="2842197"/>
                      </a:lnTo>
                      <a:lnTo>
                        <a:pt x="8475125" y="2846969"/>
                      </a:lnTo>
                      <a:lnTo>
                        <a:pt x="8533805" y="2851360"/>
                      </a:lnTo>
                      <a:lnTo>
                        <a:pt x="8591726" y="2855379"/>
                      </a:lnTo>
                      <a:lnTo>
                        <a:pt x="8648803" y="2859034"/>
                      </a:lnTo>
                      <a:lnTo>
                        <a:pt x="8704951" y="2862334"/>
                      </a:lnTo>
                      <a:lnTo>
                        <a:pt x="8760084" y="2865288"/>
                      </a:lnTo>
                      <a:lnTo>
                        <a:pt x="8814119" y="2867905"/>
                      </a:lnTo>
                      <a:lnTo>
                        <a:pt x="8866968" y="2870193"/>
                      </a:lnTo>
                      <a:lnTo>
                        <a:pt x="8918548" y="2872161"/>
                      </a:lnTo>
                      <a:lnTo>
                        <a:pt x="8968773" y="2873818"/>
                      </a:lnTo>
                      <a:lnTo>
                        <a:pt x="9017558" y="2875173"/>
                      </a:lnTo>
                      <a:lnTo>
                        <a:pt x="9064817" y="2876234"/>
                      </a:lnTo>
                      <a:lnTo>
                        <a:pt x="9110466" y="2877010"/>
                      </a:lnTo>
                      <a:lnTo>
                        <a:pt x="9154419" y="2877509"/>
                      </a:lnTo>
                      <a:lnTo>
                        <a:pt x="9196592" y="2877741"/>
                      </a:lnTo>
                      <a:lnTo>
                        <a:pt x="9236898" y="2877715"/>
                      </a:lnTo>
                      <a:lnTo>
                        <a:pt x="9275253" y="2877438"/>
                      </a:lnTo>
                      <a:lnTo>
                        <a:pt x="9345769" y="2876169"/>
                      </a:lnTo>
                      <a:lnTo>
                        <a:pt x="9407457" y="2874004"/>
                      </a:lnTo>
                      <a:lnTo>
                        <a:pt x="9459638" y="2871013"/>
                      </a:lnTo>
                      <a:lnTo>
                        <a:pt x="9501628" y="2867266"/>
                      </a:lnTo>
                      <a:lnTo>
                        <a:pt x="9518589" y="2865131"/>
                      </a:lnTo>
                      <a:lnTo>
                        <a:pt x="9532747" y="2862833"/>
                      </a:lnTo>
                    </a:path>
                  </a:pathLst>
                </a:custGeom>
                <a:ln w="38100">
                  <a:solidFill>
                    <a:srgbClr val="001F5F"/>
                  </a:solidFill>
                  <a:prstDash val="sysDash"/>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5" name="object 10">
                  <a:extLst>
                    <a:ext uri="{FF2B5EF4-FFF2-40B4-BE49-F238E27FC236}">
                      <a16:creationId xmlns:a16="http://schemas.microsoft.com/office/drawing/2014/main" id="{298A7616-C8E7-2498-E05D-C46717C4A8FC}"/>
                    </a:ext>
                  </a:extLst>
                </p:cNvPr>
                <p:cNvSpPr/>
                <p:nvPr/>
              </p:nvSpPr>
              <p:spPr>
                <a:xfrm>
                  <a:off x="1613535" y="1340992"/>
                  <a:ext cx="10027920" cy="4461510"/>
                </a:xfrm>
                <a:custGeom>
                  <a:avLst/>
                  <a:gdLst/>
                  <a:ahLst/>
                  <a:cxnLst/>
                  <a:rect l="l" t="t" r="r" b="b"/>
                  <a:pathLst>
                    <a:path w="10027920" h="4461510">
                      <a:moveTo>
                        <a:pt x="10027412" y="4375353"/>
                      </a:moveTo>
                      <a:lnTo>
                        <a:pt x="9970262" y="4346778"/>
                      </a:lnTo>
                      <a:lnTo>
                        <a:pt x="9855962" y="4289628"/>
                      </a:lnTo>
                      <a:lnTo>
                        <a:pt x="9855962" y="4346778"/>
                      </a:lnTo>
                      <a:lnTo>
                        <a:pt x="168135" y="4346778"/>
                      </a:lnTo>
                      <a:lnTo>
                        <a:pt x="164706" y="4329798"/>
                      </a:lnTo>
                      <a:lnTo>
                        <a:pt x="146342" y="4302544"/>
                      </a:lnTo>
                      <a:lnTo>
                        <a:pt x="119100" y="4284180"/>
                      </a:lnTo>
                      <a:lnTo>
                        <a:pt x="114300" y="4283214"/>
                      </a:lnTo>
                      <a:lnTo>
                        <a:pt x="114300" y="4277436"/>
                      </a:lnTo>
                      <a:lnTo>
                        <a:pt x="114300" y="171450"/>
                      </a:lnTo>
                      <a:lnTo>
                        <a:pt x="171450" y="171450"/>
                      </a:lnTo>
                      <a:lnTo>
                        <a:pt x="157162" y="142875"/>
                      </a:lnTo>
                      <a:lnTo>
                        <a:pt x="85725" y="0"/>
                      </a:lnTo>
                      <a:lnTo>
                        <a:pt x="0" y="171450"/>
                      </a:lnTo>
                      <a:lnTo>
                        <a:pt x="57150" y="171450"/>
                      </a:lnTo>
                      <a:lnTo>
                        <a:pt x="57150" y="4283214"/>
                      </a:lnTo>
                      <a:lnTo>
                        <a:pt x="52336" y="4284180"/>
                      </a:lnTo>
                      <a:lnTo>
                        <a:pt x="25095" y="4302544"/>
                      </a:lnTo>
                      <a:lnTo>
                        <a:pt x="6731" y="4329798"/>
                      </a:lnTo>
                      <a:lnTo>
                        <a:pt x="0" y="4363161"/>
                      </a:lnTo>
                      <a:lnTo>
                        <a:pt x="1219" y="4369270"/>
                      </a:lnTo>
                      <a:lnTo>
                        <a:pt x="0" y="4375353"/>
                      </a:lnTo>
                      <a:lnTo>
                        <a:pt x="6731" y="4408729"/>
                      </a:lnTo>
                      <a:lnTo>
                        <a:pt x="25095" y="4435970"/>
                      </a:lnTo>
                      <a:lnTo>
                        <a:pt x="52349" y="4454347"/>
                      </a:lnTo>
                      <a:lnTo>
                        <a:pt x="85725" y="4461078"/>
                      </a:lnTo>
                      <a:lnTo>
                        <a:pt x="119100" y="4454347"/>
                      </a:lnTo>
                      <a:lnTo>
                        <a:pt x="146342" y="4435970"/>
                      </a:lnTo>
                      <a:lnTo>
                        <a:pt x="164706" y="4408729"/>
                      </a:lnTo>
                      <a:lnTo>
                        <a:pt x="165684" y="4403928"/>
                      </a:lnTo>
                      <a:lnTo>
                        <a:pt x="9855962" y="4403928"/>
                      </a:lnTo>
                      <a:lnTo>
                        <a:pt x="9855962" y="4461078"/>
                      </a:lnTo>
                      <a:lnTo>
                        <a:pt x="9970262" y="4403928"/>
                      </a:lnTo>
                      <a:lnTo>
                        <a:pt x="10027412" y="4375353"/>
                      </a:lnTo>
                      <a:close/>
                    </a:path>
                  </a:pathLst>
                </a:custGeom>
                <a:solidFill>
                  <a:srgbClr val="C00000"/>
                </a:solidFill>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grpSp>
          <p:sp>
            <p:nvSpPr>
              <p:cNvPr id="20" name="object 11">
                <a:extLst>
                  <a:ext uri="{FF2B5EF4-FFF2-40B4-BE49-F238E27FC236}">
                    <a16:creationId xmlns:a16="http://schemas.microsoft.com/office/drawing/2014/main" id="{017EAFC5-8BB3-7D1F-B4A7-B53FF71BFA7C}"/>
                  </a:ext>
                </a:extLst>
              </p:cNvPr>
              <p:cNvSpPr txBox="1"/>
              <p:nvPr/>
            </p:nvSpPr>
            <p:spPr>
              <a:xfrm>
                <a:off x="435068" y="2288640"/>
                <a:ext cx="218008" cy="2842260"/>
              </a:xfrm>
              <a:prstGeom prst="rect">
                <a:avLst/>
              </a:prstGeom>
            </p:spPr>
            <p:txBody>
              <a:bodyPr vert="vert270" wrap="square" lIns="0" tIns="0" rIns="0" bIns="0" rtlCol="0">
                <a:spAutoFit/>
              </a:bodyPr>
              <a:lstStyle/>
              <a:p>
                <a:pPr marL="12700" algn="ctr">
                  <a:lnSpc>
                    <a:spcPts val="1650"/>
                  </a:lnSpc>
                </a:pPr>
                <a:r>
                  <a:rPr lang="lt-LT" dirty="0">
                    <a:latin typeface="Arial" panose="020B0604020202020204" pitchFamily="34" charset="0"/>
                    <a:ea typeface="Roboto" panose="02000000000000000000" pitchFamily="2" charset="0"/>
                    <a:cs typeface="Arial" panose="020B0604020202020204" pitchFamily="34" charset="0"/>
                  </a:rPr>
                  <a:t>Dėmesys</a:t>
                </a:r>
                <a:r>
                  <a:rPr lang="lt-LT" sz="1600" dirty="0">
                    <a:latin typeface="Arial" panose="020B0604020202020204" pitchFamily="34" charset="0"/>
                    <a:ea typeface="Roboto" panose="02000000000000000000" pitchFamily="2" charset="0"/>
                    <a:cs typeface="Arial" panose="020B0604020202020204" pitchFamily="34" charset="0"/>
                  </a:rPr>
                  <a:t> vertės kūrimui</a:t>
                </a:r>
              </a:p>
            </p:txBody>
          </p:sp>
          <p:sp>
            <p:nvSpPr>
              <p:cNvPr id="24" name="object 19">
                <a:extLst>
                  <a:ext uri="{FF2B5EF4-FFF2-40B4-BE49-F238E27FC236}">
                    <a16:creationId xmlns:a16="http://schemas.microsoft.com/office/drawing/2014/main" id="{92C90523-A6AF-FC90-0F8D-1426A6020660}"/>
                  </a:ext>
                </a:extLst>
              </p:cNvPr>
              <p:cNvSpPr txBox="1"/>
              <p:nvPr/>
            </p:nvSpPr>
            <p:spPr>
              <a:xfrm>
                <a:off x="1374753" y="1395309"/>
                <a:ext cx="2782155" cy="829714"/>
              </a:xfrm>
              <a:prstGeom prst="rect">
                <a:avLst/>
              </a:prstGeom>
              <a:noFill/>
            </p:spPr>
            <p:txBody>
              <a:bodyPr vert="horz" wrap="square" lIns="0" tIns="120650" rIns="0" bIns="0" rtlCol="0">
                <a:spAutoFit/>
              </a:bodyPr>
              <a:lstStyle/>
              <a:p>
                <a:pPr marL="36000" algn="ctr">
                  <a:lnSpc>
                    <a:spcPct val="100000"/>
                  </a:lnSpc>
                </a:pPr>
                <a:r>
                  <a:rPr lang="lt-LT" sz="2000" b="1" spc="-10" dirty="0">
                    <a:solidFill>
                      <a:schemeClr val="tx2">
                        <a:lumMod val="50000"/>
                      </a:schemeClr>
                    </a:solidFill>
                    <a:latin typeface="Arial" panose="020B0604020202020204" pitchFamily="34" charset="0"/>
                    <a:ea typeface="Roboto" panose="02000000000000000000" pitchFamily="2" charset="0"/>
                    <a:cs typeface="Arial" panose="020B0604020202020204" pitchFamily="34" charset="0"/>
                  </a:rPr>
                  <a:t>Pasirengimo pirkimui etapas</a:t>
                </a: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p:txBody>
          </p:sp>
          <p:sp>
            <p:nvSpPr>
              <p:cNvPr id="25" name="object 20">
                <a:extLst>
                  <a:ext uri="{FF2B5EF4-FFF2-40B4-BE49-F238E27FC236}">
                    <a16:creationId xmlns:a16="http://schemas.microsoft.com/office/drawing/2014/main" id="{3C1821CC-A318-8998-1B36-924B767FED15}"/>
                  </a:ext>
                </a:extLst>
              </p:cNvPr>
              <p:cNvSpPr txBox="1"/>
              <p:nvPr/>
            </p:nvSpPr>
            <p:spPr>
              <a:xfrm>
                <a:off x="4544007" y="1409876"/>
                <a:ext cx="2552065" cy="829714"/>
              </a:xfrm>
              <a:prstGeom prst="rect">
                <a:avLst/>
              </a:prstGeom>
              <a:noFill/>
            </p:spPr>
            <p:txBody>
              <a:bodyPr vert="horz" wrap="square" lIns="0" tIns="120650" rIns="0" bIns="0" rtlCol="0">
                <a:spAutoFit/>
              </a:bodyPr>
              <a:lstStyle/>
              <a:p>
                <a:pPr algn="ctr">
                  <a:lnSpc>
                    <a:spcPct val="100000"/>
                  </a:lnSpc>
                  <a:spcBef>
                    <a:spcPts val="950"/>
                  </a:spcBef>
                </a:pPr>
                <a:r>
                  <a:rPr lang="lt-LT" sz="2000" b="1" spc="-10" dirty="0">
                    <a:solidFill>
                      <a:schemeClr val="tx2">
                        <a:lumMod val="50000"/>
                      </a:schemeClr>
                    </a:solidFill>
                    <a:latin typeface="Arial" panose="020B0604020202020204" pitchFamily="34" charset="0"/>
                    <a:ea typeface="Roboto" panose="02000000000000000000" pitchFamily="2" charset="0"/>
                    <a:cs typeface="Arial" panose="020B0604020202020204" pitchFamily="34" charset="0"/>
                  </a:rPr>
                  <a:t>Pirkimo procedūros etapas</a:t>
                </a: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a:p>
                <a:pPr algn="ctr">
                  <a:lnSpc>
                    <a:spcPct val="100000"/>
                  </a:lnSpc>
                </a:pPr>
                <a:endParaRPr lang="lt-LT" sz="100" b="1" spc="-10" dirty="0">
                  <a:solidFill>
                    <a:srgbClr val="7E7E7E"/>
                  </a:solidFill>
                  <a:latin typeface="Arial" panose="020B0604020202020204" pitchFamily="34" charset="0"/>
                  <a:ea typeface="Roboto" panose="02000000000000000000" pitchFamily="2" charset="0"/>
                  <a:cs typeface="Arial" panose="020B0604020202020204" pitchFamily="34" charset="0"/>
                </a:endParaRPr>
              </a:p>
            </p:txBody>
          </p:sp>
          <p:grpSp>
            <p:nvGrpSpPr>
              <p:cNvPr id="27" name="object 22">
                <a:extLst>
                  <a:ext uri="{FF2B5EF4-FFF2-40B4-BE49-F238E27FC236}">
                    <a16:creationId xmlns:a16="http://schemas.microsoft.com/office/drawing/2014/main" id="{44AD6A3E-FB32-6AE0-CCC7-D02234066721}"/>
                  </a:ext>
                </a:extLst>
              </p:cNvPr>
              <p:cNvGrpSpPr/>
              <p:nvPr/>
            </p:nvGrpSpPr>
            <p:grpSpPr>
              <a:xfrm>
                <a:off x="1182443" y="2475915"/>
                <a:ext cx="10325862" cy="3042518"/>
                <a:chOff x="1820798" y="2337892"/>
                <a:chExt cx="10325862" cy="3042518"/>
              </a:xfrm>
            </p:grpSpPr>
            <p:sp>
              <p:nvSpPr>
                <p:cNvPr id="31" name="object 23">
                  <a:extLst>
                    <a:ext uri="{FF2B5EF4-FFF2-40B4-BE49-F238E27FC236}">
                      <a16:creationId xmlns:a16="http://schemas.microsoft.com/office/drawing/2014/main" id="{F946C2B7-9D91-997E-9013-3AA2412535DB}"/>
                    </a:ext>
                  </a:extLst>
                </p:cNvPr>
                <p:cNvSpPr/>
                <p:nvPr/>
              </p:nvSpPr>
              <p:spPr>
                <a:xfrm>
                  <a:off x="1820798" y="2491795"/>
                  <a:ext cx="9533255" cy="2888615"/>
                </a:xfrm>
                <a:custGeom>
                  <a:avLst/>
                  <a:gdLst/>
                  <a:ahLst/>
                  <a:cxnLst/>
                  <a:rect l="l" t="t" r="r" b="b"/>
                  <a:pathLst>
                    <a:path w="9533255" h="2888615">
                      <a:moveTo>
                        <a:pt x="0" y="1087"/>
                      </a:moveTo>
                      <a:lnTo>
                        <a:pt x="54480" y="807"/>
                      </a:lnTo>
                      <a:lnTo>
                        <a:pt x="108948" y="545"/>
                      </a:lnTo>
                      <a:lnTo>
                        <a:pt x="163390" y="316"/>
                      </a:lnTo>
                      <a:lnTo>
                        <a:pt x="217793" y="137"/>
                      </a:lnTo>
                      <a:lnTo>
                        <a:pt x="272145" y="26"/>
                      </a:lnTo>
                      <a:lnTo>
                        <a:pt x="326431" y="0"/>
                      </a:lnTo>
                      <a:lnTo>
                        <a:pt x="380640" y="74"/>
                      </a:lnTo>
                      <a:lnTo>
                        <a:pt x="434758" y="266"/>
                      </a:lnTo>
                      <a:lnTo>
                        <a:pt x="488772" y="593"/>
                      </a:lnTo>
                      <a:lnTo>
                        <a:pt x="542670" y="1071"/>
                      </a:lnTo>
                      <a:lnTo>
                        <a:pt x="596438" y="1718"/>
                      </a:lnTo>
                      <a:lnTo>
                        <a:pt x="650063" y="2550"/>
                      </a:lnTo>
                      <a:lnTo>
                        <a:pt x="703533" y="3584"/>
                      </a:lnTo>
                      <a:lnTo>
                        <a:pt x="756835" y="4837"/>
                      </a:lnTo>
                      <a:lnTo>
                        <a:pt x="809955" y="6326"/>
                      </a:lnTo>
                      <a:lnTo>
                        <a:pt x="862881" y="8067"/>
                      </a:lnTo>
                      <a:lnTo>
                        <a:pt x="915599" y="10078"/>
                      </a:lnTo>
                      <a:lnTo>
                        <a:pt x="968097" y="12375"/>
                      </a:lnTo>
                      <a:lnTo>
                        <a:pt x="1020362" y="14976"/>
                      </a:lnTo>
                      <a:lnTo>
                        <a:pt x="1072380" y="17896"/>
                      </a:lnTo>
                      <a:lnTo>
                        <a:pt x="1124140" y="21153"/>
                      </a:lnTo>
                      <a:lnTo>
                        <a:pt x="1175627" y="24764"/>
                      </a:lnTo>
                      <a:lnTo>
                        <a:pt x="1226829" y="28745"/>
                      </a:lnTo>
                      <a:lnTo>
                        <a:pt x="1277733" y="33114"/>
                      </a:lnTo>
                      <a:lnTo>
                        <a:pt x="1328326" y="37886"/>
                      </a:lnTo>
                      <a:lnTo>
                        <a:pt x="1378595" y="43080"/>
                      </a:lnTo>
                      <a:lnTo>
                        <a:pt x="1428527" y="48712"/>
                      </a:lnTo>
                      <a:lnTo>
                        <a:pt x="1478109" y="54798"/>
                      </a:lnTo>
                      <a:lnTo>
                        <a:pt x="1527329" y="61356"/>
                      </a:lnTo>
                      <a:lnTo>
                        <a:pt x="1576172" y="68402"/>
                      </a:lnTo>
                      <a:lnTo>
                        <a:pt x="1624627" y="75953"/>
                      </a:lnTo>
                      <a:lnTo>
                        <a:pt x="1672680" y="84027"/>
                      </a:lnTo>
                      <a:lnTo>
                        <a:pt x="1720318" y="92639"/>
                      </a:lnTo>
                      <a:lnTo>
                        <a:pt x="1767529" y="101807"/>
                      </a:lnTo>
                      <a:lnTo>
                        <a:pt x="1814299" y="111548"/>
                      </a:lnTo>
                      <a:lnTo>
                        <a:pt x="1860615" y="121878"/>
                      </a:lnTo>
                      <a:lnTo>
                        <a:pt x="1906465" y="132814"/>
                      </a:lnTo>
                      <a:lnTo>
                        <a:pt x="1951836" y="144373"/>
                      </a:lnTo>
                      <a:lnTo>
                        <a:pt x="1996714" y="156573"/>
                      </a:lnTo>
                      <a:lnTo>
                        <a:pt x="2041086" y="169429"/>
                      </a:lnTo>
                      <a:lnTo>
                        <a:pt x="2084940" y="182959"/>
                      </a:lnTo>
                      <a:lnTo>
                        <a:pt x="2128263" y="197179"/>
                      </a:lnTo>
                      <a:lnTo>
                        <a:pt x="2171042" y="212106"/>
                      </a:lnTo>
                      <a:lnTo>
                        <a:pt x="2213263" y="227758"/>
                      </a:lnTo>
                      <a:lnTo>
                        <a:pt x="2254914" y="244150"/>
                      </a:lnTo>
                      <a:lnTo>
                        <a:pt x="2295982" y="261301"/>
                      </a:lnTo>
                      <a:lnTo>
                        <a:pt x="2336454" y="279226"/>
                      </a:lnTo>
                      <a:lnTo>
                        <a:pt x="2376316" y="297943"/>
                      </a:lnTo>
                      <a:lnTo>
                        <a:pt x="2415557" y="317467"/>
                      </a:lnTo>
                      <a:lnTo>
                        <a:pt x="2454162" y="337818"/>
                      </a:lnTo>
                      <a:lnTo>
                        <a:pt x="2492120" y="359010"/>
                      </a:lnTo>
                      <a:lnTo>
                        <a:pt x="2529417" y="381061"/>
                      </a:lnTo>
                      <a:lnTo>
                        <a:pt x="2566040" y="403987"/>
                      </a:lnTo>
                      <a:lnTo>
                        <a:pt x="2601976" y="427807"/>
                      </a:lnTo>
                      <a:lnTo>
                        <a:pt x="2636424" y="452574"/>
                      </a:lnTo>
                      <a:lnTo>
                        <a:pt x="2669895" y="479167"/>
                      </a:lnTo>
                      <a:lnTo>
                        <a:pt x="2702417" y="507516"/>
                      </a:lnTo>
                      <a:lnTo>
                        <a:pt x="2734022" y="537548"/>
                      </a:lnTo>
                      <a:lnTo>
                        <a:pt x="2764741" y="569192"/>
                      </a:lnTo>
                      <a:lnTo>
                        <a:pt x="2794602" y="602375"/>
                      </a:lnTo>
                      <a:lnTo>
                        <a:pt x="2823638" y="637027"/>
                      </a:lnTo>
                      <a:lnTo>
                        <a:pt x="2851879" y="673076"/>
                      </a:lnTo>
                      <a:lnTo>
                        <a:pt x="2879355" y="710449"/>
                      </a:lnTo>
                      <a:lnTo>
                        <a:pt x="2906096" y="749076"/>
                      </a:lnTo>
                      <a:lnTo>
                        <a:pt x="2932134" y="788885"/>
                      </a:lnTo>
                      <a:lnTo>
                        <a:pt x="2957498" y="829803"/>
                      </a:lnTo>
                      <a:lnTo>
                        <a:pt x="2982219" y="871760"/>
                      </a:lnTo>
                      <a:lnTo>
                        <a:pt x="3006328" y="914684"/>
                      </a:lnTo>
                      <a:lnTo>
                        <a:pt x="3029855" y="958502"/>
                      </a:lnTo>
                      <a:lnTo>
                        <a:pt x="3052831" y="1003144"/>
                      </a:lnTo>
                      <a:lnTo>
                        <a:pt x="3075285" y="1048537"/>
                      </a:lnTo>
                      <a:lnTo>
                        <a:pt x="3097250" y="1094611"/>
                      </a:lnTo>
                      <a:lnTo>
                        <a:pt x="3118754" y="1141292"/>
                      </a:lnTo>
                      <a:lnTo>
                        <a:pt x="3139829" y="1188510"/>
                      </a:lnTo>
                      <a:lnTo>
                        <a:pt x="3160505" y="1236194"/>
                      </a:lnTo>
                      <a:lnTo>
                        <a:pt x="3180813" y="1284270"/>
                      </a:lnTo>
                      <a:lnTo>
                        <a:pt x="3200783" y="1332668"/>
                      </a:lnTo>
                      <a:lnTo>
                        <a:pt x="3220445" y="1381316"/>
                      </a:lnTo>
                      <a:lnTo>
                        <a:pt x="3239831" y="1430143"/>
                      </a:lnTo>
                      <a:lnTo>
                        <a:pt x="3258970" y="1479076"/>
                      </a:lnTo>
                      <a:lnTo>
                        <a:pt x="3277893" y="1528044"/>
                      </a:lnTo>
                      <a:lnTo>
                        <a:pt x="3296631" y="1576975"/>
                      </a:lnTo>
                      <a:lnTo>
                        <a:pt x="3315214" y="1625798"/>
                      </a:lnTo>
                      <a:lnTo>
                        <a:pt x="3333672" y="1674441"/>
                      </a:lnTo>
                      <a:lnTo>
                        <a:pt x="3352037" y="1722832"/>
                      </a:lnTo>
                      <a:lnTo>
                        <a:pt x="3370338" y="1770900"/>
                      </a:lnTo>
                      <a:lnTo>
                        <a:pt x="3388606" y="1818572"/>
                      </a:lnTo>
                      <a:lnTo>
                        <a:pt x="3406872" y="1865778"/>
                      </a:lnTo>
                      <a:lnTo>
                        <a:pt x="3425166" y="1912446"/>
                      </a:lnTo>
                      <a:lnTo>
                        <a:pt x="3443519" y="1958503"/>
                      </a:lnTo>
                      <a:lnTo>
                        <a:pt x="3461960" y="2003879"/>
                      </a:lnTo>
                      <a:lnTo>
                        <a:pt x="3480521" y="2048502"/>
                      </a:lnTo>
                      <a:lnTo>
                        <a:pt x="3499233" y="2092299"/>
                      </a:lnTo>
                      <a:lnTo>
                        <a:pt x="3518124" y="2135200"/>
                      </a:lnTo>
                      <a:lnTo>
                        <a:pt x="3537227" y="2177132"/>
                      </a:lnTo>
                      <a:lnTo>
                        <a:pt x="3556572" y="2218024"/>
                      </a:lnTo>
                      <a:lnTo>
                        <a:pt x="3576188" y="2257804"/>
                      </a:lnTo>
                      <a:lnTo>
                        <a:pt x="3596107" y="2296401"/>
                      </a:lnTo>
                      <a:lnTo>
                        <a:pt x="3616359" y="2333743"/>
                      </a:lnTo>
                      <a:lnTo>
                        <a:pt x="3636975" y="2369758"/>
                      </a:lnTo>
                      <a:lnTo>
                        <a:pt x="3657985" y="2404375"/>
                      </a:lnTo>
                      <a:lnTo>
                        <a:pt x="3679419" y="2437522"/>
                      </a:lnTo>
                      <a:lnTo>
                        <a:pt x="3701308" y="2469127"/>
                      </a:lnTo>
                      <a:lnTo>
                        <a:pt x="3746574" y="2527425"/>
                      </a:lnTo>
                      <a:lnTo>
                        <a:pt x="3794026" y="2578696"/>
                      </a:lnTo>
                      <a:lnTo>
                        <a:pt x="3843909" y="2622367"/>
                      </a:lnTo>
                      <a:lnTo>
                        <a:pt x="3883375" y="2651803"/>
                      </a:lnTo>
                      <a:lnTo>
                        <a:pt x="3923557" y="2679494"/>
                      </a:lnTo>
                      <a:lnTo>
                        <a:pt x="3964413" y="2705442"/>
                      </a:lnTo>
                      <a:lnTo>
                        <a:pt x="4005900" y="2729653"/>
                      </a:lnTo>
                      <a:lnTo>
                        <a:pt x="4047978" y="2752129"/>
                      </a:lnTo>
                      <a:lnTo>
                        <a:pt x="4090604" y="2772876"/>
                      </a:lnTo>
                      <a:lnTo>
                        <a:pt x="4133736" y="2791896"/>
                      </a:lnTo>
                      <a:lnTo>
                        <a:pt x="4177333" y="2809194"/>
                      </a:lnTo>
                      <a:lnTo>
                        <a:pt x="4221352" y="2824773"/>
                      </a:lnTo>
                      <a:lnTo>
                        <a:pt x="4265753" y="2838638"/>
                      </a:lnTo>
                      <a:lnTo>
                        <a:pt x="4310493" y="2850792"/>
                      </a:lnTo>
                      <a:lnTo>
                        <a:pt x="4355530" y="2861239"/>
                      </a:lnTo>
                      <a:lnTo>
                        <a:pt x="4400823" y="2869984"/>
                      </a:lnTo>
                      <a:lnTo>
                        <a:pt x="4446330" y="2877030"/>
                      </a:lnTo>
                      <a:lnTo>
                        <a:pt x="4492008" y="2882381"/>
                      </a:lnTo>
                      <a:lnTo>
                        <a:pt x="4537817" y="2886042"/>
                      </a:lnTo>
                      <a:lnTo>
                        <a:pt x="4583714" y="2888015"/>
                      </a:lnTo>
                      <a:lnTo>
                        <a:pt x="4629657" y="2888305"/>
                      </a:lnTo>
                      <a:lnTo>
                        <a:pt x="4675606" y="2886915"/>
                      </a:lnTo>
                      <a:lnTo>
                        <a:pt x="4721517" y="2883851"/>
                      </a:lnTo>
                      <a:lnTo>
                        <a:pt x="4767349" y="2879115"/>
                      </a:lnTo>
                      <a:lnTo>
                        <a:pt x="4813060" y="2872711"/>
                      </a:lnTo>
                      <a:lnTo>
                        <a:pt x="4858609" y="2864644"/>
                      </a:lnTo>
                      <a:lnTo>
                        <a:pt x="4903954" y="2854918"/>
                      </a:lnTo>
                      <a:lnTo>
                        <a:pt x="4949052" y="2843535"/>
                      </a:lnTo>
                      <a:lnTo>
                        <a:pt x="4993863" y="2830501"/>
                      </a:lnTo>
                      <a:lnTo>
                        <a:pt x="5038343" y="2815819"/>
                      </a:lnTo>
                      <a:lnTo>
                        <a:pt x="5082453" y="2799493"/>
                      </a:lnTo>
                      <a:lnTo>
                        <a:pt x="5126148" y="2781527"/>
                      </a:lnTo>
                      <a:lnTo>
                        <a:pt x="5169389" y="2761925"/>
                      </a:lnTo>
                      <a:lnTo>
                        <a:pt x="5212132" y="2740691"/>
                      </a:lnTo>
                      <a:lnTo>
                        <a:pt x="5254337" y="2717829"/>
                      </a:lnTo>
                      <a:lnTo>
                        <a:pt x="5295961" y="2693342"/>
                      </a:lnTo>
                      <a:lnTo>
                        <a:pt x="5336962" y="2667235"/>
                      </a:lnTo>
                      <a:lnTo>
                        <a:pt x="5377299" y="2639511"/>
                      </a:lnTo>
                      <a:lnTo>
                        <a:pt x="5416931" y="2610175"/>
                      </a:lnTo>
                      <a:lnTo>
                        <a:pt x="5466878" y="2566828"/>
                      </a:lnTo>
                      <a:lnTo>
                        <a:pt x="5514133" y="2516077"/>
                      </a:lnTo>
                      <a:lnTo>
                        <a:pt x="5558974" y="2458480"/>
                      </a:lnTo>
                      <a:lnTo>
                        <a:pt x="5601679" y="2394596"/>
                      </a:lnTo>
                      <a:lnTo>
                        <a:pt x="5622317" y="2360472"/>
                      </a:lnTo>
                      <a:lnTo>
                        <a:pt x="5642525" y="2324986"/>
                      </a:lnTo>
                      <a:lnTo>
                        <a:pt x="5662338" y="2288208"/>
                      </a:lnTo>
                      <a:lnTo>
                        <a:pt x="5681791" y="2250208"/>
                      </a:lnTo>
                      <a:lnTo>
                        <a:pt x="5700918" y="2211056"/>
                      </a:lnTo>
                      <a:lnTo>
                        <a:pt x="5719755" y="2170822"/>
                      </a:lnTo>
                      <a:lnTo>
                        <a:pt x="5738335" y="2129575"/>
                      </a:lnTo>
                      <a:lnTo>
                        <a:pt x="5756694" y="2087386"/>
                      </a:lnTo>
                      <a:lnTo>
                        <a:pt x="5774867" y="2044325"/>
                      </a:lnTo>
                      <a:lnTo>
                        <a:pt x="5792887" y="2000461"/>
                      </a:lnTo>
                      <a:lnTo>
                        <a:pt x="5810791" y="1955864"/>
                      </a:lnTo>
                      <a:lnTo>
                        <a:pt x="5828612" y="1910605"/>
                      </a:lnTo>
                      <a:lnTo>
                        <a:pt x="5846386" y="1864753"/>
                      </a:lnTo>
                      <a:lnTo>
                        <a:pt x="5864147" y="1818377"/>
                      </a:lnTo>
                      <a:lnTo>
                        <a:pt x="5881930" y="1771549"/>
                      </a:lnTo>
                      <a:lnTo>
                        <a:pt x="5899770" y="1724338"/>
                      </a:lnTo>
                      <a:lnTo>
                        <a:pt x="5917701" y="1676813"/>
                      </a:lnTo>
                      <a:lnTo>
                        <a:pt x="5935759" y="1629046"/>
                      </a:lnTo>
                      <a:lnTo>
                        <a:pt x="5953977" y="1581104"/>
                      </a:lnTo>
                      <a:lnTo>
                        <a:pt x="5972391" y="1533060"/>
                      </a:lnTo>
                      <a:lnTo>
                        <a:pt x="5991036" y="1484981"/>
                      </a:lnTo>
                      <a:lnTo>
                        <a:pt x="6009946" y="1436940"/>
                      </a:lnTo>
                      <a:lnTo>
                        <a:pt x="6029156" y="1389004"/>
                      </a:lnTo>
                      <a:lnTo>
                        <a:pt x="6048700" y="1341245"/>
                      </a:lnTo>
                      <a:lnTo>
                        <a:pt x="6068614" y="1293731"/>
                      </a:lnTo>
                      <a:lnTo>
                        <a:pt x="6088933" y="1246534"/>
                      </a:lnTo>
                      <a:lnTo>
                        <a:pt x="6109690" y="1199722"/>
                      </a:lnTo>
                      <a:lnTo>
                        <a:pt x="6130921" y="1153367"/>
                      </a:lnTo>
                      <a:lnTo>
                        <a:pt x="6152661" y="1107537"/>
                      </a:lnTo>
                      <a:lnTo>
                        <a:pt x="6174944" y="1062302"/>
                      </a:lnTo>
                      <a:lnTo>
                        <a:pt x="6197804" y="1017733"/>
                      </a:lnTo>
                      <a:lnTo>
                        <a:pt x="6221278" y="973900"/>
                      </a:lnTo>
                      <a:lnTo>
                        <a:pt x="6245399" y="930872"/>
                      </a:lnTo>
                      <a:lnTo>
                        <a:pt x="6270203" y="888719"/>
                      </a:lnTo>
                      <a:lnTo>
                        <a:pt x="6295723" y="847512"/>
                      </a:lnTo>
                      <a:lnTo>
                        <a:pt x="6321995" y="807319"/>
                      </a:lnTo>
                      <a:lnTo>
                        <a:pt x="6349054" y="768212"/>
                      </a:lnTo>
                      <a:lnTo>
                        <a:pt x="6376934" y="730259"/>
                      </a:lnTo>
                      <a:lnTo>
                        <a:pt x="6405671" y="693531"/>
                      </a:lnTo>
                      <a:lnTo>
                        <a:pt x="6435297" y="658098"/>
                      </a:lnTo>
                      <a:lnTo>
                        <a:pt x="6465850" y="624030"/>
                      </a:lnTo>
                      <a:lnTo>
                        <a:pt x="6497363" y="591396"/>
                      </a:lnTo>
                      <a:lnTo>
                        <a:pt x="6529871" y="560266"/>
                      </a:lnTo>
                      <a:lnTo>
                        <a:pt x="6563408" y="530711"/>
                      </a:lnTo>
                      <a:lnTo>
                        <a:pt x="6598010" y="502800"/>
                      </a:lnTo>
                      <a:lnTo>
                        <a:pt x="6633712" y="476603"/>
                      </a:lnTo>
                      <a:lnTo>
                        <a:pt x="6670548" y="452191"/>
                      </a:lnTo>
                      <a:lnTo>
                        <a:pt x="6706486" y="430619"/>
                      </a:lnTo>
                      <a:lnTo>
                        <a:pt x="6744476" y="409708"/>
                      </a:lnTo>
                      <a:lnTo>
                        <a:pt x="6784433" y="389449"/>
                      </a:lnTo>
                      <a:lnTo>
                        <a:pt x="6826271" y="369832"/>
                      </a:lnTo>
                      <a:lnTo>
                        <a:pt x="6869905" y="350850"/>
                      </a:lnTo>
                      <a:lnTo>
                        <a:pt x="6915251" y="332492"/>
                      </a:lnTo>
                      <a:lnTo>
                        <a:pt x="6962222" y="314751"/>
                      </a:lnTo>
                      <a:lnTo>
                        <a:pt x="7010734" y="297619"/>
                      </a:lnTo>
                      <a:lnTo>
                        <a:pt x="7060702" y="281085"/>
                      </a:lnTo>
                      <a:lnTo>
                        <a:pt x="7112040" y="265142"/>
                      </a:lnTo>
                      <a:lnTo>
                        <a:pt x="7164664" y="249780"/>
                      </a:lnTo>
                      <a:lnTo>
                        <a:pt x="7218487" y="234992"/>
                      </a:lnTo>
                      <a:lnTo>
                        <a:pt x="7273426" y="220767"/>
                      </a:lnTo>
                      <a:lnTo>
                        <a:pt x="7329394" y="207099"/>
                      </a:lnTo>
                      <a:lnTo>
                        <a:pt x="7386306" y="193977"/>
                      </a:lnTo>
                      <a:lnTo>
                        <a:pt x="7444078" y="181393"/>
                      </a:lnTo>
                      <a:lnTo>
                        <a:pt x="7502625" y="169338"/>
                      </a:lnTo>
                      <a:lnTo>
                        <a:pt x="7561860" y="157804"/>
                      </a:lnTo>
                      <a:lnTo>
                        <a:pt x="7621700" y="146782"/>
                      </a:lnTo>
                      <a:lnTo>
                        <a:pt x="7682058" y="136263"/>
                      </a:lnTo>
                      <a:lnTo>
                        <a:pt x="7742849" y="126239"/>
                      </a:lnTo>
                      <a:lnTo>
                        <a:pt x="7803989" y="116700"/>
                      </a:lnTo>
                      <a:lnTo>
                        <a:pt x="7865393" y="107638"/>
                      </a:lnTo>
                      <a:lnTo>
                        <a:pt x="7926974" y="99045"/>
                      </a:lnTo>
                      <a:lnTo>
                        <a:pt x="7988648" y="90911"/>
                      </a:lnTo>
                      <a:lnTo>
                        <a:pt x="8050330" y="83228"/>
                      </a:lnTo>
                      <a:lnTo>
                        <a:pt x="8111935" y="75986"/>
                      </a:lnTo>
                      <a:lnTo>
                        <a:pt x="8173377" y="69179"/>
                      </a:lnTo>
                      <a:lnTo>
                        <a:pt x="8234571" y="62796"/>
                      </a:lnTo>
                      <a:lnTo>
                        <a:pt x="8295432" y="56828"/>
                      </a:lnTo>
                      <a:lnTo>
                        <a:pt x="8355875" y="51268"/>
                      </a:lnTo>
                      <a:lnTo>
                        <a:pt x="8415815" y="46107"/>
                      </a:lnTo>
                      <a:lnTo>
                        <a:pt x="8475166" y="41335"/>
                      </a:lnTo>
                      <a:lnTo>
                        <a:pt x="8533844" y="36944"/>
                      </a:lnTo>
                      <a:lnTo>
                        <a:pt x="8591763" y="32925"/>
                      </a:lnTo>
                      <a:lnTo>
                        <a:pt x="8648838" y="29270"/>
                      </a:lnTo>
                      <a:lnTo>
                        <a:pt x="8704984" y="25970"/>
                      </a:lnTo>
                      <a:lnTo>
                        <a:pt x="8760116" y="23016"/>
                      </a:lnTo>
                      <a:lnTo>
                        <a:pt x="8814148" y="20399"/>
                      </a:lnTo>
                      <a:lnTo>
                        <a:pt x="8866995" y="18111"/>
                      </a:lnTo>
                      <a:lnTo>
                        <a:pt x="8918573" y="16143"/>
                      </a:lnTo>
                      <a:lnTo>
                        <a:pt x="8968796" y="14486"/>
                      </a:lnTo>
                      <a:lnTo>
                        <a:pt x="9017578" y="13131"/>
                      </a:lnTo>
                      <a:lnTo>
                        <a:pt x="9064836" y="12070"/>
                      </a:lnTo>
                      <a:lnTo>
                        <a:pt x="9110483" y="11294"/>
                      </a:lnTo>
                      <a:lnTo>
                        <a:pt x="9154434" y="10795"/>
                      </a:lnTo>
                      <a:lnTo>
                        <a:pt x="9196604" y="10563"/>
                      </a:lnTo>
                      <a:lnTo>
                        <a:pt x="9236909" y="10589"/>
                      </a:lnTo>
                      <a:lnTo>
                        <a:pt x="9275262" y="10866"/>
                      </a:lnTo>
                      <a:lnTo>
                        <a:pt x="9345775" y="12135"/>
                      </a:lnTo>
                      <a:lnTo>
                        <a:pt x="9407461" y="14300"/>
                      </a:lnTo>
                      <a:lnTo>
                        <a:pt x="9459639" y="17291"/>
                      </a:lnTo>
                      <a:lnTo>
                        <a:pt x="9501628" y="21038"/>
                      </a:lnTo>
                      <a:lnTo>
                        <a:pt x="9518589" y="23173"/>
                      </a:lnTo>
                      <a:lnTo>
                        <a:pt x="9532747" y="25471"/>
                      </a:lnTo>
                    </a:path>
                  </a:pathLst>
                </a:custGeom>
                <a:ln w="57150">
                  <a:solidFill>
                    <a:srgbClr val="009E46"/>
                  </a:solidFill>
                </a:ln>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2" name="object 24">
                  <a:extLst>
                    <a:ext uri="{FF2B5EF4-FFF2-40B4-BE49-F238E27FC236}">
                      <a16:creationId xmlns:a16="http://schemas.microsoft.com/office/drawing/2014/main" id="{0205C38F-B255-2F6B-9575-5BD7DB0F3742}"/>
                    </a:ext>
                  </a:extLst>
                </p:cNvPr>
                <p:cNvSpPr/>
                <p:nvPr/>
              </p:nvSpPr>
              <p:spPr>
                <a:xfrm>
                  <a:off x="11026520" y="2337892"/>
                  <a:ext cx="1120140" cy="334707"/>
                </a:xfrm>
                <a:custGeom>
                  <a:avLst/>
                  <a:gdLst/>
                  <a:ahLst/>
                  <a:cxnLst/>
                  <a:rect l="l" t="t" r="r" b="b"/>
                  <a:pathLst>
                    <a:path w="1120140" h="307975">
                      <a:moveTo>
                        <a:pt x="1119835" y="0"/>
                      </a:moveTo>
                      <a:lnTo>
                        <a:pt x="0" y="0"/>
                      </a:lnTo>
                      <a:lnTo>
                        <a:pt x="0" y="307771"/>
                      </a:lnTo>
                      <a:lnTo>
                        <a:pt x="1119835" y="307771"/>
                      </a:lnTo>
                      <a:lnTo>
                        <a:pt x="1119835" y="0"/>
                      </a:lnTo>
                      <a:close/>
                    </a:path>
                  </a:pathLst>
                </a:custGeom>
                <a:solidFill>
                  <a:srgbClr val="FFFFFF"/>
                </a:solidFill>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grpSp>
          <p:sp>
            <p:nvSpPr>
              <p:cNvPr id="28" name="object 25">
                <a:extLst>
                  <a:ext uri="{FF2B5EF4-FFF2-40B4-BE49-F238E27FC236}">
                    <a16:creationId xmlns:a16="http://schemas.microsoft.com/office/drawing/2014/main" id="{EA7FEDF7-87DF-1002-3507-70D6D6188C71}"/>
                  </a:ext>
                </a:extLst>
              </p:cNvPr>
              <p:cNvSpPr txBox="1"/>
              <p:nvPr/>
            </p:nvSpPr>
            <p:spPr>
              <a:xfrm>
                <a:off x="10388165" y="2475915"/>
                <a:ext cx="1120140" cy="334707"/>
              </a:xfrm>
              <a:prstGeom prst="rect">
                <a:avLst/>
              </a:prstGeom>
              <a:ln w="19050">
                <a:solidFill>
                  <a:srgbClr val="009E46"/>
                </a:solidFill>
              </a:ln>
            </p:spPr>
            <p:txBody>
              <a:bodyPr vert="horz" wrap="square" lIns="0" tIns="41910" rIns="0" bIns="0" rtlCol="0">
                <a:spAutoFit/>
              </a:bodyPr>
              <a:lstStyle/>
              <a:p>
                <a:pPr marL="36000">
                  <a:lnSpc>
                    <a:spcPct val="100000"/>
                  </a:lnSpc>
                  <a:spcBef>
                    <a:spcPts val="330"/>
                  </a:spcBef>
                </a:pPr>
                <a:r>
                  <a:rPr lang="lt-LT" sz="1500" b="1" spc="-10" dirty="0">
                    <a:latin typeface="Arial" panose="020B0604020202020204" pitchFamily="34" charset="0"/>
                    <a:ea typeface="Roboto" panose="02000000000000000000" pitchFamily="2" charset="0"/>
                    <a:cs typeface="Arial" panose="020B0604020202020204" pitchFamily="34" charset="0"/>
                  </a:rPr>
                  <a:t>     Nauja</a:t>
                </a: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lang="lt-LT" sz="100" b="1" spc="-10" dirty="0">
                  <a:latin typeface="Arial" panose="020B0604020202020204" pitchFamily="34" charset="0"/>
                  <a:ea typeface="Roboto" panose="02000000000000000000" pitchFamily="2" charset="0"/>
                  <a:cs typeface="Arial" panose="020B0604020202020204" pitchFamily="34" charset="0"/>
                </a:endParaRPr>
              </a:p>
              <a:p>
                <a:pPr marL="36000">
                  <a:lnSpc>
                    <a:spcPct val="100000"/>
                  </a:lnSpc>
                </a:pPr>
                <a:endParaRPr sz="100" dirty="0">
                  <a:latin typeface="Arial" panose="020B0604020202020204" pitchFamily="34" charset="0"/>
                  <a:ea typeface="Roboto" panose="02000000000000000000" pitchFamily="2" charset="0"/>
                  <a:cs typeface="Arial" panose="020B0604020202020204" pitchFamily="34" charset="0"/>
                </a:endParaRPr>
              </a:p>
            </p:txBody>
          </p:sp>
          <p:sp>
            <p:nvSpPr>
              <p:cNvPr id="29" name="object 26">
                <a:extLst>
                  <a:ext uri="{FF2B5EF4-FFF2-40B4-BE49-F238E27FC236}">
                    <a16:creationId xmlns:a16="http://schemas.microsoft.com/office/drawing/2014/main" id="{5FFBE08A-1C18-BCA6-4213-866617E5B0A7}"/>
                  </a:ext>
                </a:extLst>
              </p:cNvPr>
              <p:cNvSpPr/>
              <p:nvPr/>
            </p:nvSpPr>
            <p:spPr>
              <a:xfrm>
                <a:off x="10388165" y="5081701"/>
                <a:ext cx="1120140" cy="330483"/>
              </a:xfrm>
              <a:custGeom>
                <a:avLst/>
                <a:gdLst/>
                <a:ahLst/>
                <a:cxnLst/>
                <a:rect l="l" t="t" r="r" b="b"/>
                <a:pathLst>
                  <a:path w="1120140" h="307975">
                    <a:moveTo>
                      <a:pt x="1119835" y="0"/>
                    </a:moveTo>
                    <a:lnTo>
                      <a:pt x="0" y="0"/>
                    </a:lnTo>
                    <a:lnTo>
                      <a:pt x="0" y="307771"/>
                    </a:lnTo>
                    <a:lnTo>
                      <a:pt x="1119835" y="307771"/>
                    </a:lnTo>
                    <a:lnTo>
                      <a:pt x="1119835" y="0"/>
                    </a:lnTo>
                    <a:close/>
                  </a:path>
                </a:pathLst>
              </a:custGeom>
              <a:solidFill>
                <a:srgbClr val="FFFFFF"/>
              </a:solidFill>
            </p:spPr>
            <p:txBody>
              <a:bodyPr wrap="square" lIns="0" tIns="0" rIns="0" bIns="0" rtlCol="0"/>
              <a:lstStyle/>
              <a:p>
                <a:endParaRPr>
                  <a:latin typeface="Arial" panose="020B0604020202020204" pitchFamily="34" charset="0"/>
                  <a:ea typeface="Roboto" panose="02000000000000000000" pitchFamily="2" charset="0"/>
                  <a:cs typeface="Arial" panose="020B0604020202020204" pitchFamily="34" charset="0"/>
                </a:endParaRPr>
              </a:p>
            </p:txBody>
          </p:sp>
          <p:sp>
            <p:nvSpPr>
              <p:cNvPr id="30" name="object 27">
                <a:extLst>
                  <a:ext uri="{FF2B5EF4-FFF2-40B4-BE49-F238E27FC236}">
                    <a16:creationId xmlns:a16="http://schemas.microsoft.com/office/drawing/2014/main" id="{9EDB5267-19AF-472B-D6B4-D96DA82CC28E}"/>
                  </a:ext>
                </a:extLst>
              </p:cNvPr>
              <p:cNvSpPr txBox="1"/>
              <p:nvPr/>
            </p:nvSpPr>
            <p:spPr>
              <a:xfrm>
                <a:off x="10388165" y="5081701"/>
                <a:ext cx="1120140" cy="335348"/>
              </a:xfrm>
              <a:prstGeom prst="rect">
                <a:avLst/>
              </a:prstGeom>
              <a:ln w="19050">
                <a:solidFill>
                  <a:srgbClr val="001F5F"/>
                </a:solidFill>
              </a:ln>
            </p:spPr>
            <p:txBody>
              <a:bodyPr vert="horz" wrap="square" lIns="0" tIns="42545" rIns="0" bIns="0" rtlCol="0">
                <a:spAutoFit/>
              </a:bodyPr>
              <a:lstStyle/>
              <a:p>
                <a:pPr marL="72000">
                  <a:lnSpc>
                    <a:spcPct val="100000"/>
                  </a:lnSpc>
                </a:pPr>
                <a:r>
                  <a:rPr lang="lt-LT" sz="1500" b="1" dirty="0">
                    <a:latin typeface="Arial" panose="020B0604020202020204" pitchFamily="34" charset="0"/>
                    <a:ea typeface="Roboto" panose="02000000000000000000" pitchFamily="2" charset="0"/>
                    <a:cs typeface="Arial" panose="020B0604020202020204" pitchFamily="34" charset="0"/>
                  </a:rPr>
                  <a:t>    Įprasta </a:t>
                </a:r>
              </a:p>
              <a:p>
                <a:pPr marL="170180">
                  <a:lnSpc>
                    <a:spcPct val="100000"/>
                  </a:lnSpc>
                </a:pPr>
                <a:endParaRPr lang="lt-LT" sz="100" b="1" dirty="0">
                  <a:latin typeface="Arial" panose="020B0604020202020204" pitchFamily="34" charset="0"/>
                  <a:ea typeface="Roboto" panose="02000000000000000000" pitchFamily="2" charset="0"/>
                  <a:cs typeface="Arial" panose="020B0604020202020204" pitchFamily="34" charset="0"/>
                </a:endParaRPr>
              </a:p>
              <a:p>
                <a:pPr marL="170180">
                  <a:lnSpc>
                    <a:spcPct val="100000"/>
                  </a:lnSpc>
                </a:pPr>
                <a:endParaRPr lang="lt-LT" sz="100" b="1" dirty="0">
                  <a:latin typeface="Arial" panose="020B0604020202020204" pitchFamily="34" charset="0"/>
                  <a:ea typeface="Roboto" panose="02000000000000000000" pitchFamily="2" charset="0"/>
                  <a:cs typeface="Arial" panose="020B0604020202020204" pitchFamily="34" charset="0"/>
                </a:endParaRPr>
              </a:p>
              <a:p>
                <a:pPr marL="170180">
                  <a:lnSpc>
                    <a:spcPct val="100000"/>
                  </a:lnSpc>
                </a:pPr>
                <a:endParaRPr lang="lt-LT" sz="100" b="1" dirty="0">
                  <a:latin typeface="Arial" panose="020B0604020202020204" pitchFamily="34" charset="0"/>
                  <a:ea typeface="Roboto" panose="02000000000000000000" pitchFamily="2" charset="0"/>
                  <a:cs typeface="Arial" panose="020B0604020202020204" pitchFamily="34" charset="0"/>
                </a:endParaRPr>
              </a:p>
              <a:p>
                <a:pPr marL="170180">
                  <a:lnSpc>
                    <a:spcPct val="100000"/>
                  </a:lnSpc>
                </a:pPr>
                <a:endParaRPr sz="100" dirty="0">
                  <a:latin typeface="Arial" panose="020B0604020202020204" pitchFamily="34" charset="0"/>
                  <a:ea typeface="Roboto" panose="02000000000000000000" pitchFamily="2" charset="0"/>
                  <a:cs typeface="Arial" panose="020B0604020202020204" pitchFamily="34" charset="0"/>
                </a:endParaRPr>
              </a:p>
            </p:txBody>
          </p:sp>
        </p:grpSp>
        <p:sp>
          <p:nvSpPr>
            <p:cNvPr id="16" name="object 26">
              <a:extLst>
                <a:ext uri="{FF2B5EF4-FFF2-40B4-BE49-F238E27FC236}">
                  <a16:creationId xmlns:a16="http://schemas.microsoft.com/office/drawing/2014/main" id="{49163537-0507-4D7F-ED39-037B33A618C7}"/>
                </a:ext>
              </a:extLst>
            </p:cNvPr>
            <p:cNvSpPr txBox="1"/>
            <p:nvPr/>
          </p:nvSpPr>
          <p:spPr>
            <a:xfrm>
              <a:off x="133347" y="1633005"/>
              <a:ext cx="608138" cy="294311"/>
            </a:xfrm>
            <a:prstGeom prst="rect">
              <a:avLst/>
            </a:prstGeom>
          </p:spPr>
          <p:txBody>
            <a:bodyPr vert="horz" wrap="square" lIns="0" tIns="17145" rIns="0" bIns="0" rtlCol="0">
              <a:spAutoFit/>
            </a:bodyPr>
            <a:lstStyle/>
            <a:p>
              <a:pPr marL="12700">
                <a:lnSpc>
                  <a:spcPct val="100000"/>
                </a:lnSpc>
                <a:spcBef>
                  <a:spcPts val="135"/>
                </a:spcBef>
              </a:pPr>
              <a:r>
                <a:rPr lang="lt-LT" spc="-20" dirty="0">
                  <a:solidFill>
                    <a:srgbClr val="001F5F"/>
                  </a:solidFill>
                  <a:latin typeface="Arial" panose="020B0604020202020204" pitchFamily="34" charset="0"/>
                  <a:ea typeface="Roboto" panose="02000000000000000000" pitchFamily="2" charset="0"/>
                  <a:cs typeface="Arial" panose="020B0604020202020204" pitchFamily="34" charset="0"/>
                </a:rPr>
                <a:t>Daug</a:t>
              </a:r>
              <a:endParaRPr dirty="0">
                <a:latin typeface="Arial" panose="020B0604020202020204" pitchFamily="34" charset="0"/>
                <a:ea typeface="Roboto" panose="02000000000000000000" pitchFamily="2" charset="0"/>
                <a:cs typeface="Arial" panose="020B0604020202020204" pitchFamily="34" charset="0"/>
              </a:endParaRPr>
            </a:p>
          </p:txBody>
        </p:sp>
        <p:sp>
          <p:nvSpPr>
            <p:cNvPr id="17" name="object 26">
              <a:extLst>
                <a:ext uri="{FF2B5EF4-FFF2-40B4-BE49-F238E27FC236}">
                  <a16:creationId xmlns:a16="http://schemas.microsoft.com/office/drawing/2014/main" id="{AEBB1005-A9A3-BE12-5976-0A90E9265BC4}"/>
                </a:ext>
              </a:extLst>
            </p:cNvPr>
            <p:cNvSpPr txBox="1"/>
            <p:nvPr/>
          </p:nvSpPr>
          <p:spPr>
            <a:xfrm>
              <a:off x="98892" y="5216809"/>
              <a:ext cx="642593" cy="294311"/>
            </a:xfrm>
            <a:prstGeom prst="rect">
              <a:avLst/>
            </a:prstGeom>
          </p:spPr>
          <p:txBody>
            <a:bodyPr vert="horz" wrap="square" lIns="0" tIns="17145" rIns="0" bIns="0" rtlCol="0">
              <a:spAutoFit/>
            </a:bodyPr>
            <a:lstStyle/>
            <a:p>
              <a:pPr marL="12700">
                <a:lnSpc>
                  <a:spcPct val="100000"/>
                </a:lnSpc>
                <a:spcBef>
                  <a:spcPts val="135"/>
                </a:spcBef>
              </a:pPr>
              <a:r>
                <a:rPr lang="lt-LT" spc="-20" dirty="0">
                  <a:solidFill>
                    <a:srgbClr val="001F5F"/>
                  </a:solidFill>
                  <a:latin typeface="Arial" panose="020B0604020202020204" pitchFamily="34" charset="0"/>
                  <a:ea typeface="Roboto" panose="02000000000000000000" pitchFamily="2" charset="0"/>
                  <a:cs typeface="Arial" panose="020B0604020202020204" pitchFamily="34" charset="0"/>
                </a:rPr>
                <a:t>Mažai</a:t>
              </a:r>
              <a:endParaRPr dirty="0">
                <a:latin typeface="Arial" panose="020B0604020202020204" pitchFamily="34" charset="0"/>
                <a:ea typeface="Roboto" panose="02000000000000000000" pitchFamily="2" charset="0"/>
                <a:cs typeface="Arial" panose="020B0604020202020204" pitchFamily="34" charset="0"/>
              </a:endParaRPr>
            </a:p>
          </p:txBody>
        </p:sp>
      </p:grpSp>
      <p:sp>
        <p:nvSpPr>
          <p:cNvPr id="36" name="object 21">
            <a:extLst>
              <a:ext uri="{FF2B5EF4-FFF2-40B4-BE49-F238E27FC236}">
                <a16:creationId xmlns:a16="http://schemas.microsoft.com/office/drawing/2014/main" id="{1C3AE12C-1645-1458-8F70-9B922CE355D8}"/>
              </a:ext>
            </a:extLst>
          </p:cNvPr>
          <p:cNvSpPr txBox="1"/>
          <p:nvPr/>
        </p:nvSpPr>
        <p:spPr>
          <a:xfrm>
            <a:off x="7539927" y="1504442"/>
            <a:ext cx="2756279" cy="829714"/>
          </a:xfrm>
          <a:prstGeom prst="rect">
            <a:avLst/>
          </a:prstGeom>
          <a:noFill/>
        </p:spPr>
        <p:txBody>
          <a:bodyPr vert="horz" wrap="square" lIns="0" tIns="120650" rIns="0" bIns="0" rtlCol="0">
            <a:spAutoFit/>
          </a:bodyPr>
          <a:lstStyle/>
          <a:p>
            <a:pPr marL="36000" algn="ctr">
              <a:lnSpc>
                <a:spcPct val="100000"/>
              </a:lnSpc>
            </a:pPr>
            <a:r>
              <a:rPr lang="lt-LT" sz="2000" b="1" dirty="0">
                <a:solidFill>
                  <a:schemeClr val="tx2">
                    <a:lumMod val="50000"/>
                  </a:schemeClr>
                </a:solidFill>
                <a:latin typeface="Arial" panose="020B0604020202020204" pitchFamily="34" charset="0"/>
                <a:ea typeface="Roboto" panose="02000000000000000000" pitchFamily="2" charset="0"/>
                <a:cs typeface="Arial" panose="020B0604020202020204" pitchFamily="34" charset="0"/>
              </a:rPr>
              <a:t>Sutarties valdymas ir kokybė</a:t>
            </a: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lang="lt-LT" sz="100" b="1" dirty="0">
              <a:solidFill>
                <a:srgbClr val="7E7E7E"/>
              </a:solidFill>
              <a:latin typeface="Arial" panose="020B0604020202020204" pitchFamily="34" charset="0"/>
              <a:ea typeface="Roboto" panose="02000000000000000000" pitchFamily="2" charset="0"/>
              <a:cs typeface="Arial" panose="020B0604020202020204" pitchFamily="34" charset="0"/>
            </a:endParaRPr>
          </a:p>
          <a:p>
            <a:pPr marL="36000" algn="ctr">
              <a:lnSpc>
                <a:spcPct val="100000"/>
              </a:lnSpc>
            </a:pPr>
            <a:endParaRPr sz="1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35010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1A3E3235-EF6C-9B8B-DF13-A4CCF20B7119}"/>
            </a:ext>
          </a:extLst>
        </p:cNvPr>
        <p:cNvGrpSpPr/>
        <p:nvPr/>
      </p:nvGrpSpPr>
      <p:grpSpPr>
        <a:xfrm>
          <a:off x="0" y="0"/>
          <a:ext cx="0" cy="0"/>
          <a:chOff x="0" y="0"/>
          <a:chExt cx="0" cy="0"/>
        </a:xfrm>
      </p:grpSpPr>
      <p:pic>
        <p:nvPicPr>
          <p:cNvPr id="11" name="Picture 10" descr="A close-up of several arrows&#10;&#10;AI-generated content may be incorrect.">
            <a:extLst>
              <a:ext uri="{FF2B5EF4-FFF2-40B4-BE49-F238E27FC236}">
                <a16:creationId xmlns:a16="http://schemas.microsoft.com/office/drawing/2014/main" id="{796FBD43-9272-584D-8DB5-46FF9D60AF29}"/>
              </a:ext>
            </a:extLst>
          </p:cNvPr>
          <p:cNvPicPr>
            <a:picLocks noChangeAspect="1"/>
          </p:cNvPicPr>
          <p:nvPr/>
        </p:nvPicPr>
        <p:blipFill>
          <a:blip r:embed="rId3"/>
          <a:srcRect b="68472"/>
          <a:stretch/>
        </p:blipFill>
        <p:spPr>
          <a:xfrm>
            <a:off x="-1" y="0"/>
            <a:ext cx="12192001" cy="6858000"/>
          </a:xfrm>
          <a:prstGeom prst="rect">
            <a:avLst/>
          </a:prstGeom>
        </p:spPr>
      </p:pic>
      <p:sp>
        <p:nvSpPr>
          <p:cNvPr id="10" name="TextBox 9">
            <a:extLst>
              <a:ext uri="{FF2B5EF4-FFF2-40B4-BE49-F238E27FC236}">
                <a16:creationId xmlns:a16="http://schemas.microsoft.com/office/drawing/2014/main" id="{B636F849-F8F6-AF55-DC5C-51902E06CB1E}"/>
              </a:ext>
            </a:extLst>
          </p:cNvPr>
          <p:cNvSpPr txBox="1"/>
          <p:nvPr/>
        </p:nvSpPr>
        <p:spPr>
          <a:xfrm>
            <a:off x="1097283" y="2218615"/>
            <a:ext cx="9550396" cy="1554272"/>
          </a:xfrm>
          <a:prstGeom prst="rect">
            <a:avLst/>
          </a:prstGeom>
          <a:noFill/>
        </p:spPr>
        <p:txBody>
          <a:bodyPr wrap="square">
            <a:spAutoFit/>
          </a:bodyPr>
          <a:lstStyle/>
          <a:p>
            <a:pPr algn="ctr"/>
            <a:r>
              <a:rPr lang="lt-LT" sz="4000" b="1" dirty="0">
                <a:solidFill>
                  <a:schemeClr val="bg1"/>
                </a:solidFill>
                <a:latin typeface="Arial" panose="020B0604020202020204" pitchFamily="34" charset="0"/>
                <a:cs typeface="Arial" panose="020B0604020202020204" pitchFamily="34" charset="0"/>
              </a:rPr>
              <a:t>Darnieji pirkimai nėra tik pareiga. </a:t>
            </a:r>
          </a:p>
          <a:p>
            <a:pPr algn="ctr"/>
            <a:r>
              <a:rPr lang="lt-LT" sz="5500" b="1" dirty="0">
                <a:solidFill>
                  <a:schemeClr val="bg1"/>
                </a:solidFill>
                <a:latin typeface="Arial" panose="020B0604020202020204" pitchFamily="34" charset="0"/>
                <a:cs typeface="Arial" panose="020B0604020202020204" pitchFamily="34" charset="0"/>
              </a:rPr>
              <a:t>Tai galios įrankis</a:t>
            </a:r>
          </a:p>
        </p:txBody>
      </p:sp>
    </p:spTree>
    <p:extLst>
      <p:ext uri="{BB962C8B-B14F-4D97-AF65-F5344CB8AC3E}">
        <p14:creationId xmlns:p14="http://schemas.microsoft.com/office/powerpoint/2010/main" val="328184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3DD0B0D5-D34B-1434-02A5-4FE15DC8B0DE}"/>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F85F11F-0EB9-BCEA-EF11-40E980B90332}"/>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CE35AFED-14D1-DD00-CD67-E685472DBD50}"/>
              </a:ext>
            </a:extLst>
          </p:cNvPr>
          <p:cNvSpPr/>
          <p:nvPr/>
        </p:nvSpPr>
        <p:spPr>
          <a:xfrm>
            <a:off x="283128" y="419211"/>
            <a:ext cx="11373490" cy="405604"/>
          </a:xfrm>
          <a:prstGeom prst="rect">
            <a:avLst/>
          </a:prstGeom>
          <a:noFill/>
        </p:spPr>
        <p:txBody>
          <a:bodyPr wrap="square" lIns="0" tIns="0" rIns="0" bIns="0" rtlCol="0" anchor="t"/>
          <a:lstStyle/>
          <a:p>
            <a:pPr marL="0" indent="0" algn="ctr">
              <a:buNone/>
            </a:pPr>
            <a:r>
              <a:rPr lang="lt-LT" sz="3600" b="1" dirty="0">
                <a:solidFill>
                  <a:srgbClr val="113853"/>
                </a:solidFill>
                <a:latin typeface="Arial" panose="020B0604020202020204" pitchFamily="34" charset="0"/>
                <a:ea typeface="Raleway" pitchFamily="34" charset="-122"/>
                <a:cs typeface="Arial" panose="020B0604020202020204" pitchFamily="34" charset="0"/>
              </a:rPr>
              <a:t>IT paslaugų pirkimai 2025 m.</a:t>
            </a:r>
            <a:endParaRPr lang="en-US" sz="3600" b="1" dirty="0">
              <a:solidFill>
                <a:srgbClr val="113853"/>
              </a:solidFill>
              <a:latin typeface="Arial" panose="020B0604020202020204" pitchFamily="34" charset="0"/>
              <a:cs typeface="Arial" panose="020B0604020202020204" pitchFamily="34" charset="0"/>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263824D6-32B9-FD70-8240-3C9478278A0C}"/>
              </a:ext>
            </a:extLst>
          </p:cNvPr>
          <p:cNvGrpSpPr/>
          <p:nvPr/>
        </p:nvGrpSpPr>
        <p:grpSpPr>
          <a:xfrm>
            <a:off x="11656618" y="1618981"/>
            <a:ext cx="8647" cy="4737370"/>
            <a:chOff x="11656618" y="1618981"/>
            <a:chExt cx="8647" cy="4737370"/>
          </a:xfrm>
        </p:grpSpPr>
        <p:cxnSp>
          <p:nvCxnSpPr>
            <p:cNvPr id="5" name="Straight Connector 4">
              <a:extLst>
                <a:ext uri="{FF2B5EF4-FFF2-40B4-BE49-F238E27FC236}">
                  <a16:creationId xmlns:a16="http://schemas.microsoft.com/office/drawing/2014/main" id="{9966D313-7C8B-1CB0-DEC1-BFD0BD7EE62E}"/>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774C9BE-050E-BEFB-22F8-3C04C5056A77}"/>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E3FBD5-B96F-92B4-A3E2-7634B381FBDE}"/>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383D90-F334-3C55-C1AF-73E2AD936849}"/>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2D9E90B5-DB22-7B6F-7880-9427D23E45BF}"/>
              </a:ext>
            </a:extLst>
          </p:cNvPr>
          <p:cNvSpPr/>
          <p:nvPr/>
        </p:nvSpPr>
        <p:spPr>
          <a:xfrm>
            <a:off x="435528" y="2521014"/>
            <a:ext cx="5943082" cy="15945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lt-LT" sz="4000" b="1" dirty="0">
                <a:solidFill>
                  <a:srgbClr val="113853"/>
                </a:solidFill>
                <a:latin typeface="Arial" panose="020B0604020202020204" pitchFamily="34" charset="0"/>
                <a:cs typeface="Arial" panose="020B0604020202020204" pitchFamily="34" charset="0"/>
              </a:rPr>
              <a:t>300 mln. €</a:t>
            </a:r>
          </a:p>
          <a:p>
            <a:pPr algn="ctr"/>
            <a:r>
              <a:rPr lang="lt-LT" sz="2500" dirty="0">
                <a:solidFill>
                  <a:schemeClr val="bg1">
                    <a:lumMod val="50000"/>
                  </a:schemeClr>
                </a:solidFill>
                <a:latin typeface="Arial" panose="020B0604020202020204" pitchFamily="34" charset="0"/>
                <a:cs typeface="Arial" panose="020B0604020202020204" pitchFamily="34" charset="0"/>
              </a:rPr>
              <a:t>IT paslaugų vertė</a:t>
            </a:r>
          </a:p>
          <a:p>
            <a:pPr algn="ctr"/>
            <a:r>
              <a:rPr lang="lt-LT" sz="2500" dirty="0">
                <a:solidFill>
                  <a:schemeClr val="bg1">
                    <a:lumMod val="50000"/>
                  </a:schemeClr>
                </a:solidFill>
                <a:latin typeface="Arial" panose="020B0604020202020204" pitchFamily="34" charset="0"/>
                <a:cs typeface="Arial" panose="020B0604020202020204" pitchFamily="34" charset="0"/>
              </a:rPr>
              <a:t>(739 pirkimai)</a:t>
            </a:r>
          </a:p>
        </p:txBody>
      </p:sp>
      <p:sp>
        <p:nvSpPr>
          <p:cNvPr id="12" name="Rectangle 11">
            <a:extLst>
              <a:ext uri="{FF2B5EF4-FFF2-40B4-BE49-F238E27FC236}">
                <a16:creationId xmlns:a16="http://schemas.microsoft.com/office/drawing/2014/main" id="{07825164-E078-15DC-CA2E-C58F2AD12F81}"/>
              </a:ext>
            </a:extLst>
          </p:cNvPr>
          <p:cNvSpPr/>
          <p:nvPr/>
        </p:nvSpPr>
        <p:spPr>
          <a:xfrm>
            <a:off x="5992419" y="2521014"/>
            <a:ext cx="5157095" cy="15945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lt-LT" sz="4000" b="1" dirty="0">
                <a:solidFill>
                  <a:srgbClr val="D78629"/>
                </a:solidFill>
                <a:latin typeface="Arial" panose="020B0604020202020204" pitchFamily="34" charset="0"/>
                <a:cs typeface="Arial" panose="020B0604020202020204" pitchFamily="34" charset="0"/>
              </a:rPr>
              <a:t> &lt; 2 mln. €</a:t>
            </a:r>
          </a:p>
          <a:p>
            <a:pPr algn="ctr"/>
            <a:r>
              <a:rPr lang="lt-LT" sz="2500" dirty="0">
                <a:solidFill>
                  <a:schemeClr val="bg1">
                    <a:lumMod val="50000"/>
                  </a:schemeClr>
                </a:solidFill>
                <a:latin typeface="Arial" panose="020B0604020202020204" pitchFamily="34" charset="0"/>
                <a:cs typeface="Arial" panose="020B0604020202020204" pitchFamily="34" charset="0"/>
              </a:rPr>
              <a:t>Su taikytais prieinamumo kriterijais</a:t>
            </a:r>
          </a:p>
          <a:p>
            <a:pPr algn="ctr"/>
            <a:r>
              <a:rPr lang="lt-LT" sz="2500" dirty="0">
                <a:solidFill>
                  <a:schemeClr val="bg1">
                    <a:lumMod val="50000"/>
                  </a:schemeClr>
                </a:solidFill>
                <a:latin typeface="Arial" panose="020B0604020202020204" pitchFamily="34" charset="0"/>
                <a:cs typeface="Arial" panose="020B0604020202020204" pitchFamily="34" charset="0"/>
              </a:rPr>
              <a:t>(93 pirkimai)</a:t>
            </a:r>
          </a:p>
        </p:txBody>
      </p:sp>
      <p:cxnSp>
        <p:nvCxnSpPr>
          <p:cNvPr id="14" name="Straight Connector 13">
            <a:extLst>
              <a:ext uri="{FF2B5EF4-FFF2-40B4-BE49-F238E27FC236}">
                <a16:creationId xmlns:a16="http://schemas.microsoft.com/office/drawing/2014/main" id="{F07153DD-138A-B99C-8065-2987501C3D36}"/>
              </a:ext>
            </a:extLst>
          </p:cNvPr>
          <p:cNvCxnSpPr>
            <a:cxnSpLocks/>
          </p:cNvCxnSpPr>
          <p:nvPr/>
        </p:nvCxnSpPr>
        <p:spPr>
          <a:xfrm>
            <a:off x="5739032" y="2777407"/>
            <a:ext cx="0" cy="1148854"/>
          </a:xfrm>
          <a:prstGeom prst="line">
            <a:avLst/>
          </a:prstGeom>
          <a:ln w="19050">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6F514D8C-8216-B21E-3C41-8A4C3DC76CD0}"/>
              </a:ext>
            </a:extLst>
          </p:cNvPr>
          <p:cNvSpPr txBox="1"/>
          <p:nvPr/>
        </p:nvSpPr>
        <p:spPr>
          <a:xfrm>
            <a:off x="1955715" y="4328544"/>
            <a:ext cx="8046843" cy="477054"/>
          </a:xfrm>
          <a:prstGeom prst="rect">
            <a:avLst/>
          </a:prstGeom>
          <a:noFill/>
        </p:spPr>
        <p:txBody>
          <a:bodyPr wrap="square" rtlCol="0">
            <a:spAutoFit/>
          </a:bodyPr>
          <a:lstStyle/>
          <a:p>
            <a:pPr algn="ctr"/>
            <a:r>
              <a:rPr lang="lt-LT" sz="2500" b="1" dirty="0">
                <a:solidFill>
                  <a:schemeClr val="tx1">
                    <a:lumMod val="65000"/>
                    <a:lumOff val="35000"/>
                  </a:schemeClr>
                </a:solidFill>
                <a:latin typeface="Arial" panose="020B0604020202020204" pitchFamily="34" charset="0"/>
                <a:cs typeface="Arial" panose="020B0604020202020204" pitchFamily="34" charset="0"/>
              </a:rPr>
              <a:t>~ 0,7% pirkimų vertės </a:t>
            </a:r>
          </a:p>
        </p:txBody>
      </p:sp>
    </p:spTree>
    <p:extLst>
      <p:ext uri="{BB962C8B-B14F-4D97-AF65-F5344CB8AC3E}">
        <p14:creationId xmlns:p14="http://schemas.microsoft.com/office/powerpoint/2010/main" val="49642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3853"/>
        </a:solidFill>
        <a:effectLst/>
      </p:bgPr>
    </p:bg>
    <p:spTree>
      <p:nvGrpSpPr>
        <p:cNvPr id="1" name=""/>
        <p:cNvGrpSpPr/>
        <p:nvPr/>
      </p:nvGrpSpPr>
      <p:grpSpPr>
        <a:xfrm>
          <a:off x="0" y="0"/>
          <a:ext cx="0" cy="0"/>
          <a:chOff x="0" y="0"/>
          <a:chExt cx="0" cy="0"/>
        </a:xfrm>
      </p:grpSpPr>
      <p:sp>
        <p:nvSpPr>
          <p:cNvPr id="2" name="Object 1"/>
          <p:cNvSpPr/>
          <p:nvPr/>
        </p:nvSpPr>
        <p:spPr>
          <a:xfrm>
            <a:off x="476131" y="3428143"/>
            <a:ext cx="11246213" cy="2961534"/>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3" name="Object 2" descr="preencoded.png"/>
          <p:cNvPicPr>
            <a:picLocks noChangeAspect="1"/>
          </p:cNvPicPr>
          <p:nvPr/>
        </p:nvPicPr>
        <p:blipFill>
          <a:blip r:embed="rId3"/>
          <a:srcRect l="-185160" t="-17798" r="-185160" b="-17798"/>
          <a:stretch/>
        </p:blipFill>
        <p:spPr>
          <a:xfrm>
            <a:off x="476131" y="3428143"/>
            <a:ext cx="11246213" cy="2961534"/>
          </a:xfrm>
          <a:prstGeom prst="rect">
            <a:avLst/>
          </a:prstGeom>
        </p:spPr>
      </p:pic>
      <p:sp>
        <p:nvSpPr>
          <p:cNvPr id="5" name="Object 3">
            <a:extLst>
              <a:ext uri="{FF2B5EF4-FFF2-40B4-BE49-F238E27FC236}">
                <a16:creationId xmlns:a16="http://schemas.microsoft.com/office/drawing/2014/main" id="{40F4D8CA-39DF-C44D-CAAD-6FCADA1F8029}"/>
              </a:ext>
            </a:extLst>
          </p:cNvPr>
          <p:cNvSpPr/>
          <p:nvPr/>
        </p:nvSpPr>
        <p:spPr>
          <a:xfrm>
            <a:off x="655658" y="608840"/>
            <a:ext cx="10880683" cy="2493553"/>
          </a:xfrm>
          <a:prstGeom prst="rect">
            <a:avLst/>
          </a:prstGeom>
          <a:noFill/>
        </p:spPr>
        <p:txBody>
          <a:bodyPr wrap="square" lIns="0" tIns="0" rIns="0" bIns="0" rtlCol="0" anchor="t"/>
          <a:lstStyle/>
          <a:p>
            <a:pPr algn="ctr">
              <a:lnSpc>
                <a:spcPts val="4793"/>
              </a:lnSpc>
              <a:buNone/>
            </a:pPr>
            <a:r>
              <a:rPr lang="en-US" sz="4500" b="1" dirty="0" err="1">
                <a:solidFill>
                  <a:schemeClr val="bg1"/>
                </a:solidFill>
                <a:latin typeface="Roboto" pitchFamily="34" charset="0"/>
                <a:ea typeface="Roboto" pitchFamily="34" charset="-122"/>
                <a:cs typeface="Roboto" pitchFamily="34" charset="-120"/>
              </a:rPr>
              <a:t>Ačiū</a:t>
            </a:r>
            <a:r>
              <a:rPr lang="en-US" sz="4500" b="1" dirty="0">
                <a:solidFill>
                  <a:schemeClr val="bg1"/>
                </a:solidFill>
                <a:latin typeface="Roboto" pitchFamily="34" charset="0"/>
                <a:ea typeface="Roboto" pitchFamily="34" charset="-122"/>
                <a:cs typeface="Roboto" pitchFamily="34" charset="-120"/>
              </a:rPr>
              <a:t>.</a:t>
            </a:r>
            <a:endParaRPr lang="lt-LT" sz="4500" b="1" dirty="0">
              <a:solidFill>
                <a:schemeClr val="bg1"/>
              </a:solidFill>
              <a:latin typeface="Roboto" pitchFamily="34" charset="0"/>
              <a:ea typeface="Roboto" pitchFamily="34" charset="-122"/>
              <a:cs typeface="Roboto" pitchFamily="34" charset="-120"/>
            </a:endParaRPr>
          </a:p>
          <a:p>
            <a:pPr algn="ctr"/>
            <a:endParaRPr lang="lt-LT" b="1" dirty="0">
              <a:solidFill>
                <a:schemeClr val="bg1"/>
              </a:solidFill>
              <a:latin typeface="Arial" panose="020B0604020202020204" pitchFamily="34" charset="0"/>
              <a:cs typeface="Arial" panose="020B0604020202020204" pitchFamily="34" charset="0"/>
            </a:endParaRPr>
          </a:p>
          <a:p>
            <a:pPr algn="ctr"/>
            <a:r>
              <a:rPr lang="lt-LT" sz="2000" b="1" dirty="0">
                <a:solidFill>
                  <a:schemeClr val="bg1"/>
                </a:solidFill>
                <a:latin typeface="Arial" panose="020B0604020202020204" pitchFamily="34" charset="0"/>
                <a:cs typeface="Arial" panose="020B0604020202020204" pitchFamily="34" charset="0"/>
              </a:rPr>
              <a:t>Greta Ambrutytė</a:t>
            </a:r>
          </a:p>
          <a:p>
            <a:pPr algn="ctr"/>
            <a:r>
              <a:rPr lang="lt-LT" sz="2000" dirty="0">
                <a:solidFill>
                  <a:schemeClr val="bg1"/>
                </a:solidFill>
                <a:latin typeface="Arial" panose="020B0604020202020204" pitchFamily="34" charset="0"/>
                <a:cs typeface="Arial" panose="020B0604020202020204" pitchFamily="34" charset="0"/>
              </a:rPr>
              <a:t>Darniųjų pirkimų skyriaus vedėja</a:t>
            </a:r>
          </a:p>
          <a:p>
            <a:pPr algn="ctr"/>
            <a:endParaRPr lang="lt-LT" sz="2000" dirty="0">
              <a:solidFill>
                <a:schemeClr val="bg1"/>
              </a:solidFill>
              <a:latin typeface="Arial" panose="020B0604020202020204" pitchFamily="34" charset="0"/>
              <a:cs typeface="Arial" panose="020B0604020202020204" pitchFamily="34" charset="0"/>
            </a:endParaRPr>
          </a:p>
          <a:p>
            <a:pPr algn="ctr"/>
            <a:r>
              <a:rPr lang="lt-LT" sz="2000" dirty="0">
                <a:solidFill>
                  <a:schemeClr val="bg1"/>
                </a:solidFill>
                <a:latin typeface="Arial" panose="020B0604020202020204" pitchFamily="34" charset="0"/>
                <a:cs typeface="Arial" panose="020B0604020202020204" pitchFamily="34" charset="0"/>
              </a:rPr>
              <a:t>El. p. </a:t>
            </a:r>
            <a:r>
              <a:rPr lang="lt-LT" sz="20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Greta.Ambrutyte@vpt.lt</a:t>
            </a:r>
            <a:r>
              <a:rPr lang="lt-LT" sz="2000" dirty="0">
                <a:solidFill>
                  <a:schemeClr val="bg1"/>
                </a:solidFill>
                <a:latin typeface="Arial" panose="020B0604020202020204" pitchFamily="34" charset="0"/>
                <a:cs typeface="Arial" panose="020B0604020202020204" pitchFamily="34" charset="0"/>
              </a:rPr>
              <a:t>  </a:t>
            </a:r>
          </a:p>
          <a:p>
            <a:pPr algn="ctr"/>
            <a:r>
              <a:rPr lang="en-US" sz="2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www.vpt.lrv.lt</a:t>
            </a:r>
            <a:endParaRPr lang="en-US" sz="2000" dirty="0">
              <a:solidFill>
                <a:schemeClr val="bg1"/>
              </a:solidFill>
              <a:latin typeface="Arial" panose="020B0604020202020204" pitchFamily="34" charset="0"/>
              <a:cs typeface="Arial" panose="020B0604020202020204" pitchFamily="34" charset="0"/>
            </a:endParaRPr>
          </a:p>
          <a:p>
            <a:pPr algn="ctr">
              <a:lnSpc>
                <a:spcPts val="4793"/>
              </a:lnSpc>
              <a:buNone/>
            </a:pPr>
            <a:endParaRPr lang="lt-LT" sz="4500" b="1" dirty="0">
              <a:solidFill>
                <a:srgbClr val="0F3332"/>
              </a:solidFill>
              <a:latin typeface="Roboto" pitchFamily="34" charset="0"/>
              <a:ea typeface="Roboto" pitchFamily="34" charset="-122"/>
              <a:cs typeface="Roboto" pitchFamily="34" charset="-120"/>
            </a:endParaRPr>
          </a:p>
          <a:p>
            <a:pPr algn="ctr">
              <a:lnSpc>
                <a:spcPts val="4793"/>
              </a:lnSpc>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565F9EAA-6EBE-9A00-C1C4-E7DD1FB8B402}"/>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1A21AC8-4796-3F79-865B-B71BF30291FC}"/>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
        <p:nvSpPr>
          <p:cNvPr id="21" name="Object 1">
            <a:extLst>
              <a:ext uri="{FF2B5EF4-FFF2-40B4-BE49-F238E27FC236}">
                <a16:creationId xmlns:a16="http://schemas.microsoft.com/office/drawing/2014/main" id="{9DE231E1-FFAD-1F50-A6E6-B080AB1593E8}"/>
              </a:ext>
            </a:extLst>
          </p:cNvPr>
          <p:cNvSpPr/>
          <p:nvPr/>
        </p:nvSpPr>
        <p:spPr>
          <a:xfrm>
            <a:off x="0" y="2759737"/>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Object 2">
            <a:extLst>
              <a:ext uri="{FF2B5EF4-FFF2-40B4-BE49-F238E27FC236}">
                <a16:creationId xmlns:a16="http://schemas.microsoft.com/office/drawing/2014/main" id="{B44A9A9B-64F2-8D38-750C-6E3607612C90}"/>
              </a:ext>
            </a:extLst>
          </p:cNvPr>
          <p:cNvSpPr/>
          <p:nvPr/>
        </p:nvSpPr>
        <p:spPr>
          <a:xfrm>
            <a:off x="282047" y="3013042"/>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VPĮ 17 straipsnis – kryptis, o ne tik formalumas</a:t>
            </a:r>
            <a:endParaRPr lang="en-US" sz="3600" b="1" dirty="0">
              <a:solidFill>
                <a:schemeClr val="bg1"/>
              </a:solidFill>
              <a:latin typeface="Arial" panose="020B0604020202020204" pitchFamily="34" charset="0"/>
              <a:cs typeface="Arial" panose="020B0604020202020204" pitchFamily="34" charset="0"/>
            </a:endParaRPr>
          </a:p>
          <a:p>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29" name="Group 28">
            <a:extLst>
              <a:ext uri="{FF2B5EF4-FFF2-40B4-BE49-F238E27FC236}">
                <a16:creationId xmlns:a16="http://schemas.microsoft.com/office/drawing/2014/main" id="{B1B54F4A-030A-D50B-E441-7E100AB64D49}"/>
              </a:ext>
            </a:extLst>
          </p:cNvPr>
          <p:cNvGrpSpPr/>
          <p:nvPr/>
        </p:nvGrpSpPr>
        <p:grpSpPr>
          <a:xfrm>
            <a:off x="11656618" y="1618981"/>
            <a:ext cx="8647" cy="4737370"/>
            <a:chOff x="11656618" y="1618981"/>
            <a:chExt cx="8647" cy="4737370"/>
          </a:xfrm>
        </p:grpSpPr>
        <p:cxnSp>
          <p:nvCxnSpPr>
            <p:cNvPr id="30" name="Straight Connector 29">
              <a:extLst>
                <a:ext uri="{FF2B5EF4-FFF2-40B4-BE49-F238E27FC236}">
                  <a16:creationId xmlns:a16="http://schemas.microsoft.com/office/drawing/2014/main" id="{D31F9B51-42B5-F960-2A1A-B0767123CE84}"/>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1C5B4C-A854-B8F0-40F3-B2C8D928F96B}"/>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BACF2C-7392-DF40-E062-C9D5F211F8E9}"/>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05C8F5-ED3A-00D7-9DF3-8FE98335CACE}"/>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4" name="Shape 1">
            <a:extLst>
              <a:ext uri="{FF2B5EF4-FFF2-40B4-BE49-F238E27FC236}">
                <a16:creationId xmlns:a16="http://schemas.microsoft.com/office/drawing/2014/main" id="{4D868DDB-8C15-1BA1-8444-9FFD83EA7A64}"/>
              </a:ext>
            </a:extLst>
          </p:cNvPr>
          <p:cNvSpPr/>
          <p:nvPr/>
        </p:nvSpPr>
        <p:spPr>
          <a:xfrm>
            <a:off x="671065" y="7045223"/>
            <a:ext cx="3512741" cy="3362093"/>
          </a:xfrm>
          <a:prstGeom prst="roundRect">
            <a:avLst>
              <a:gd name="adj" fmla="val 5123"/>
            </a:avLst>
          </a:prstGeom>
          <a:solidFill>
            <a:srgbClr val="FFFFFF">
              <a:alpha val="95000"/>
            </a:srgbClr>
          </a:solidFill>
          <a:ln w="22860">
            <a:solidFill>
              <a:srgbClr val="C7C7D0"/>
            </a:solidFill>
            <a:prstDash val="solid"/>
          </a:ln>
        </p:spPr>
        <p:txBody>
          <a:bodyPr/>
          <a:lstStyle/>
          <a:p>
            <a:endParaRPr lang="lt-LT" sz="2000">
              <a:latin typeface="Arial" panose="020B0604020202020204" pitchFamily="34" charset="0"/>
              <a:cs typeface="Arial" panose="020B0604020202020204" pitchFamily="34" charset="0"/>
            </a:endParaRPr>
          </a:p>
        </p:txBody>
      </p:sp>
      <p:sp>
        <p:nvSpPr>
          <p:cNvPr id="5" name="Shape 2">
            <a:extLst>
              <a:ext uri="{FF2B5EF4-FFF2-40B4-BE49-F238E27FC236}">
                <a16:creationId xmlns:a16="http://schemas.microsoft.com/office/drawing/2014/main" id="{61347043-A185-439A-9161-DDC7B84A3E51}"/>
              </a:ext>
            </a:extLst>
          </p:cNvPr>
          <p:cNvSpPr/>
          <p:nvPr/>
        </p:nvSpPr>
        <p:spPr>
          <a:xfrm>
            <a:off x="652015" y="7045223"/>
            <a:ext cx="76200" cy="3362093"/>
          </a:xfrm>
          <a:prstGeom prst="roundRect">
            <a:avLst>
              <a:gd name="adj" fmla="val 91163"/>
            </a:avLst>
          </a:prstGeom>
          <a:solidFill>
            <a:srgbClr val="113853"/>
          </a:solidFill>
          <a:ln/>
        </p:spPr>
        <p:txBody>
          <a:bodyPr/>
          <a:lstStyle/>
          <a:p>
            <a:endParaRPr lang="lt-LT" sz="2000">
              <a:latin typeface="Arial" panose="020B0604020202020204" pitchFamily="34" charset="0"/>
              <a:cs typeface="Arial" panose="020B0604020202020204" pitchFamily="34" charset="0"/>
            </a:endParaRPr>
          </a:p>
        </p:txBody>
      </p:sp>
      <p:sp>
        <p:nvSpPr>
          <p:cNvPr id="6" name="Shape 5">
            <a:extLst>
              <a:ext uri="{FF2B5EF4-FFF2-40B4-BE49-F238E27FC236}">
                <a16:creationId xmlns:a16="http://schemas.microsoft.com/office/drawing/2014/main" id="{4EA95516-C7B0-376A-1FE6-B1A904E3315C}"/>
              </a:ext>
            </a:extLst>
          </p:cNvPr>
          <p:cNvSpPr/>
          <p:nvPr/>
        </p:nvSpPr>
        <p:spPr>
          <a:xfrm>
            <a:off x="4330054" y="9847592"/>
            <a:ext cx="3512840" cy="3362093"/>
          </a:xfrm>
          <a:prstGeom prst="roundRect">
            <a:avLst>
              <a:gd name="adj" fmla="val 5123"/>
            </a:avLst>
          </a:prstGeom>
          <a:solidFill>
            <a:srgbClr val="FFFFFF">
              <a:alpha val="95000"/>
            </a:srgbClr>
          </a:solidFill>
          <a:ln w="22860">
            <a:solidFill>
              <a:srgbClr val="C7C7D0"/>
            </a:solidFill>
            <a:prstDash val="solid"/>
          </a:ln>
        </p:spPr>
        <p:txBody>
          <a:bodyPr/>
          <a:lstStyle/>
          <a:p>
            <a:endParaRPr lang="lt-LT" sz="2000">
              <a:latin typeface="Arial" panose="020B0604020202020204" pitchFamily="34" charset="0"/>
              <a:cs typeface="Arial" panose="020B0604020202020204" pitchFamily="34" charset="0"/>
            </a:endParaRPr>
          </a:p>
        </p:txBody>
      </p:sp>
      <p:sp>
        <p:nvSpPr>
          <p:cNvPr id="7" name="Shape 6">
            <a:extLst>
              <a:ext uri="{FF2B5EF4-FFF2-40B4-BE49-F238E27FC236}">
                <a16:creationId xmlns:a16="http://schemas.microsoft.com/office/drawing/2014/main" id="{E762C927-5151-3EFE-4D0A-D67247ADF463}"/>
              </a:ext>
            </a:extLst>
          </p:cNvPr>
          <p:cNvSpPr/>
          <p:nvPr/>
        </p:nvSpPr>
        <p:spPr>
          <a:xfrm>
            <a:off x="4311004" y="9847592"/>
            <a:ext cx="76200" cy="3362093"/>
          </a:xfrm>
          <a:prstGeom prst="roundRect">
            <a:avLst>
              <a:gd name="adj" fmla="val 91163"/>
            </a:avLst>
          </a:prstGeom>
          <a:solidFill>
            <a:srgbClr val="113853"/>
          </a:solidFill>
          <a:ln/>
        </p:spPr>
        <p:txBody>
          <a:bodyPr/>
          <a:lstStyle/>
          <a:p>
            <a:endParaRPr lang="lt-LT" sz="2000">
              <a:latin typeface="Arial" panose="020B0604020202020204" pitchFamily="34" charset="0"/>
              <a:cs typeface="Arial" panose="020B0604020202020204" pitchFamily="34" charset="0"/>
            </a:endParaRPr>
          </a:p>
        </p:txBody>
      </p:sp>
      <p:sp>
        <p:nvSpPr>
          <p:cNvPr id="8" name="Text 7">
            <a:extLst>
              <a:ext uri="{FF2B5EF4-FFF2-40B4-BE49-F238E27FC236}">
                <a16:creationId xmlns:a16="http://schemas.microsoft.com/office/drawing/2014/main" id="{14AB3218-A575-A1AB-35D7-4E80AF242A69}"/>
              </a:ext>
            </a:extLst>
          </p:cNvPr>
          <p:cNvSpPr/>
          <p:nvPr/>
        </p:nvSpPr>
        <p:spPr>
          <a:xfrm>
            <a:off x="920570" y="7198318"/>
            <a:ext cx="2486918" cy="258465"/>
          </a:xfrm>
          <a:prstGeom prst="rect">
            <a:avLst/>
          </a:prstGeom>
          <a:noFill/>
          <a:ln/>
        </p:spPr>
        <p:txBody>
          <a:bodyPr wrap="none" lIns="0" tIns="0" rIns="0" bIns="0" rtlCol="0" anchor="t"/>
          <a:lstStyle/>
          <a:p>
            <a:r>
              <a:rPr lang="en-US" sz="2500" b="1" dirty="0" err="1">
                <a:solidFill>
                  <a:srgbClr val="3C3939"/>
                </a:solidFill>
                <a:latin typeface="Arial" panose="020B0604020202020204" pitchFamily="34" charset="0"/>
                <a:ea typeface="Raleway" pitchFamily="34" charset="-122"/>
                <a:cs typeface="Arial" panose="020B0604020202020204" pitchFamily="34" charset="0"/>
              </a:rPr>
              <a:t>Mažesnis</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r>
              <a:rPr lang="lt-LT" sz="2500" b="1" dirty="0">
                <a:solidFill>
                  <a:srgbClr val="3C3939"/>
                </a:solidFill>
                <a:latin typeface="Arial" panose="020B0604020202020204" pitchFamily="34" charset="0"/>
                <a:ea typeface="Raleway" pitchFamily="34" charset="-122"/>
                <a:cs typeface="Arial" panose="020B0604020202020204" pitchFamily="34" charset="0"/>
              </a:rPr>
              <a:t>neigiamas</a:t>
            </a:r>
          </a:p>
          <a:p>
            <a:r>
              <a:rPr lang="en-US" sz="2500" b="1" dirty="0" err="1">
                <a:solidFill>
                  <a:srgbClr val="3C3939"/>
                </a:solidFill>
                <a:latin typeface="Arial" panose="020B0604020202020204" pitchFamily="34" charset="0"/>
                <a:ea typeface="Raleway" pitchFamily="34" charset="-122"/>
                <a:cs typeface="Arial" panose="020B0604020202020204" pitchFamily="34" charset="0"/>
              </a:rPr>
              <a:t>poveikis</a:t>
            </a:r>
            <a:r>
              <a:rPr lang="en-US" sz="2500" b="1" dirty="0">
                <a:solidFill>
                  <a:srgbClr val="3C3939"/>
                </a:solidFill>
                <a:latin typeface="Arial" panose="020B0604020202020204" pitchFamily="34" charset="0"/>
                <a:ea typeface="Raleway" pitchFamily="34" charset="-122"/>
                <a:cs typeface="Arial" panose="020B0604020202020204" pitchFamily="34" charset="0"/>
              </a:rPr>
              <a:t> aplinkai</a:t>
            </a:r>
            <a:endParaRPr lang="en-US" sz="2500" b="1" dirty="0">
              <a:latin typeface="Arial" panose="020B0604020202020204" pitchFamily="34" charset="0"/>
              <a:cs typeface="Arial" panose="020B0604020202020204" pitchFamily="34" charset="0"/>
            </a:endParaRPr>
          </a:p>
        </p:txBody>
      </p:sp>
      <p:sp>
        <p:nvSpPr>
          <p:cNvPr id="9" name="Text 8">
            <a:extLst>
              <a:ext uri="{FF2B5EF4-FFF2-40B4-BE49-F238E27FC236}">
                <a16:creationId xmlns:a16="http://schemas.microsoft.com/office/drawing/2014/main" id="{4AEA7D5B-ECA5-7D05-D526-7CCB13D58D79}"/>
              </a:ext>
            </a:extLst>
          </p:cNvPr>
          <p:cNvSpPr/>
          <p:nvPr/>
        </p:nvSpPr>
        <p:spPr>
          <a:xfrm>
            <a:off x="935201" y="8306577"/>
            <a:ext cx="3086993" cy="1058466"/>
          </a:xfrm>
          <a:prstGeom prst="rect">
            <a:avLst/>
          </a:prstGeom>
          <a:noFill/>
          <a:ln/>
        </p:spPr>
        <p:txBody>
          <a:bodyPr wrap="square" lIns="0" tIns="0" rIns="0" bIns="0" rtlCol="0" anchor="t"/>
          <a:lstStyle/>
          <a:p>
            <a:pPr>
              <a:lnSpc>
                <a:spcPts val="2083"/>
              </a:lnSpc>
            </a:pPr>
            <a:r>
              <a:rPr lang="en-US" sz="2000" dirty="0">
                <a:latin typeface="Arial" panose="020B0604020202020204" pitchFamily="34" charset="0"/>
                <a:ea typeface="Roboto" pitchFamily="34" charset="-122"/>
                <a:cs typeface="Arial" panose="020B0604020202020204" pitchFamily="34" charset="0"/>
              </a:rPr>
              <a:t>Pasirinkimas prekių, paslaugų ar darbų, kurie per visą gyvavimo ciklą </a:t>
            </a:r>
            <a:r>
              <a:rPr lang="en-US" sz="2000" dirty="0" err="1">
                <a:latin typeface="Arial" panose="020B0604020202020204" pitchFamily="34" charset="0"/>
                <a:ea typeface="Roboto" pitchFamily="34" charset="-122"/>
                <a:cs typeface="Arial" panose="020B0604020202020204" pitchFamily="34" charset="0"/>
              </a:rPr>
              <a:t>daro</a:t>
            </a:r>
            <a:r>
              <a:rPr lang="en-US" sz="2000" dirty="0">
                <a:latin typeface="Arial" panose="020B0604020202020204" pitchFamily="34" charset="0"/>
                <a:ea typeface="Roboto" pitchFamily="34" charset="-122"/>
                <a:cs typeface="Arial" panose="020B0604020202020204" pitchFamily="34" charset="0"/>
              </a:rPr>
              <a:t> </a:t>
            </a:r>
            <a:r>
              <a:rPr lang="lt-LT" sz="2000" dirty="0">
                <a:latin typeface="Arial" panose="020B0604020202020204" pitchFamily="34" charset="0"/>
                <a:ea typeface="Roboto" pitchFamily="34" charset="-122"/>
                <a:cs typeface="Arial" panose="020B0604020202020204" pitchFamily="34" charset="0"/>
              </a:rPr>
              <a:t>kuo mažesnį</a:t>
            </a:r>
            <a:r>
              <a:rPr lang="en-US" sz="2000" dirty="0">
                <a:latin typeface="Arial" panose="020B0604020202020204" pitchFamily="34" charset="0"/>
                <a:ea typeface="Roboto" pitchFamily="34" charset="-122"/>
                <a:cs typeface="Arial" panose="020B0604020202020204" pitchFamily="34" charset="0"/>
              </a:rPr>
              <a:t> neigiamą </a:t>
            </a:r>
            <a:r>
              <a:rPr lang="en-US" sz="2000" dirty="0" err="1">
                <a:latin typeface="Arial" panose="020B0604020202020204" pitchFamily="34" charset="0"/>
                <a:ea typeface="Roboto" pitchFamily="34" charset="-122"/>
                <a:cs typeface="Arial" panose="020B0604020202020204" pitchFamily="34" charset="0"/>
              </a:rPr>
              <a:t>poveikį</a:t>
            </a:r>
            <a:r>
              <a:rPr lang="en-US" sz="2000" dirty="0">
                <a:latin typeface="Arial" panose="020B0604020202020204" pitchFamily="34" charset="0"/>
                <a:ea typeface="Roboto" pitchFamily="34" charset="-122"/>
                <a:cs typeface="Arial" panose="020B0604020202020204" pitchFamily="34" charset="0"/>
              </a:rPr>
              <a:t> </a:t>
            </a:r>
            <a:r>
              <a:rPr lang="lt-LT" sz="2000" dirty="0">
                <a:latin typeface="Arial" panose="020B0604020202020204" pitchFamily="34" charset="0"/>
                <a:ea typeface="Roboto" pitchFamily="34" charset="-122"/>
                <a:cs typeface="Arial" panose="020B0604020202020204" pitchFamily="34" charset="0"/>
              </a:rPr>
              <a:t>aplinkai</a:t>
            </a:r>
            <a:r>
              <a:rPr lang="en-US" sz="2000" dirty="0">
                <a:latin typeface="Arial" panose="020B0604020202020204" pitchFamily="34" charset="0"/>
                <a:ea typeface="Roboto" pitchFamily="34" charset="-122"/>
                <a:cs typeface="Arial" panose="020B0604020202020204" pitchFamily="34" charset="0"/>
              </a:rPr>
              <a:t>, prisidedant prie klimato kaitos mažinimo.</a:t>
            </a:r>
            <a:endParaRPr lang="en-US" sz="2000" dirty="0">
              <a:latin typeface="Arial" panose="020B0604020202020204" pitchFamily="34" charset="0"/>
              <a:cs typeface="Arial" panose="020B0604020202020204" pitchFamily="34" charset="0"/>
            </a:endParaRPr>
          </a:p>
        </p:txBody>
      </p:sp>
      <p:sp>
        <p:nvSpPr>
          <p:cNvPr id="12" name="Text 11">
            <a:extLst>
              <a:ext uri="{FF2B5EF4-FFF2-40B4-BE49-F238E27FC236}">
                <a16:creationId xmlns:a16="http://schemas.microsoft.com/office/drawing/2014/main" id="{96047936-400C-BFC5-CD64-B83E6629A84C}"/>
              </a:ext>
            </a:extLst>
          </p:cNvPr>
          <p:cNvSpPr/>
          <p:nvPr/>
        </p:nvSpPr>
        <p:spPr>
          <a:xfrm>
            <a:off x="4621162" y="10033834"/>
            <a:ext cx="2987675" cy="258465"/>
          </a:xfrm>
          <a:prstGeom prst="rect">
            <a:avLst/>
          </a:prstGeom>
          <a:noFill/>
          <a:ln/>
        </p:spPr>
        <p:txBody>
          <a:bodyPr wrap="none" lIns="0" tIns="0" rIns="0" bIns="0" rtlCol="0" anchor="t"/>
          <a:lstStyle/>
          <a:p>
            <a:r>
              <a:rPr lang="en-US" sz="2500" b="1" dirty="0">
                <a:solidFill>
                  <a:srgbClr val="3C3939"/>
                </a:solidFill>
                <a:latin typeface="Arial" panose="020B0604020202020204" pitchFamily="34" charset="0"/>
                <a:ea typeface="Raleway" pitchFamily="34" charset="-122"/>
                <a:cs typeface="Arial" panose="020B0604020202020204" pitchFamily="34" charset="0"/>
              </a:rPr>
              <a:t>Socialinių </a:t>
            </a:r>
            <a:r>
              <a:rPr lang="en-US" sz="2500" b="1" dirty="0" err="1">
                <a:solidFill>
                  <a:srgbClr val="3C3939"/>
                </a:solidFill>
                <a:latin typeface="Arial" panose="020B0604020202020204" pitchFamily="34" charset="0"/>
                <a:ea typeface="Raleway" pitchFamily="34" charset="-122"/>
                <a:cs typeface="Arial" panose="020B0604020202020204" pitchFamily="34" charset="0"/>
              </a:rPr>
              <a:t>klausimų</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endParaRPr lang="lt-LT" sz="2500" b="1" dirty="0">
              <a:solidFill>
                <a:srgbClr val="3C3939"/>
              </a:solidFill>
              <a:latin typeface="Arial" panose="020B0604020202020204" pitchFamily="34" charset="0"/>
              <a:ea typeface="Raleway" pitchFamily="34" charset="-122"/>
              <a:cs typeface="Arial" panose="020B0604020202020204" pitchFamily="34" charset="0"/>
            </a:endParaRPr>
          </a:p>
          <a:p>
            <a:r>
              <a:rPr lang="en-US" sz="2500" b="1" dirty="0" err="1">
                <a:solidFill>
                  <a:srgbClr val="3C3939"/>
                </a:solidFill>
                <a:latin typeface="Arial" panose="020B0604020202020204" pitchFamily="34" charset="0"/>
                <a:ea typeface="Raleway" pitchFamily="34" charset="-122"/>
                <a:cs typeface="Arial" panose="020B0604020202020204" pitchFamily="34" charset="0"/>
              </a:rPr>
              <a:t>sprendimas</a:t>
            </a:r>
            <a:endParaRPr lang="en-US" sz="2500" b="1" dirty="0">
              <a:latin typeface="Arial" panose="020B0604020202020204" pitchFamily="34" charset="0"/>
              <a:cs typeface="Arial" panose="020B0604020202020204" pitchFamily="34" charset="0"/>
            </a:endParaRPr>
          </a:p>
        </p:txBody>
      </p:sp>
      <p:sp>
        <p:nvSpPr>
          <p:cNvPr id="13" name="Text 12">
            <a:extLst>
              <a:ext uri="{FF2B5EF4-FFF2-40B4-BE49-F238E27FC236}">
                <a16:creationId xmlns:a16="http://schemas.microsoft.com/office/drawing/2014/main" id="{ADC6CDFA-CD79-8C02-8274-F0B724FCDD73}"/>
              </a:ext>
            </a:extLst>
          </p:cNvPr>
          <p:cNvSpPr/>
          <p:nvPr/>
        </p:nvSpPr>
        <p:spPr>
          <a:xfrm>
            <a:off x="4679591" y="11131713"/>
            <a:ext cx="3086894" cy="793849"/>
          </a:xfrm>
          <a:prstGeom prst="rect">
            <a:avLst/>
          </a:prstGeom>
          <a:noFill/>
          <a:ln/>
        </p:spPr>
        <p:txBody>
          <a:bodyPr wrap="square" lIns="0" tIns="0" rIns="0" bIns="0" rtlCol="0" anchor="t"/>
          <a:lstStyle/>
          <a:p>
            <a:pPr>
              <a:lnSpc>
                <a:spcPts val="2083"/>
              </a:lnSpc>
            </a:pPr>
            <a:r>
              <a:rPr lang="en-US" sz="2000" dirty="0">
                <a:latin typeface="Arial" panose="020B0604020202020204" pitchFamily="34" charset="0"/>
                <a:ea typeface="Roboto" pitchFamily="34" charset="-122"/>
                <a:cs typeface="Arial" panose="020B0604020202020204" pitchFamily="34" charset="0"/>
              </a:rPr>
              <a:t>Pirkimų galios panaudojimas socialinei gerovei didinti, pvz., </a:t>
            </a:r>
            <a:r>
              <a:rPr lang="en-US" sz="2000" dirty="0" err="1">
                <a:latin typeface="Arial" panose="020B0604020202020204" pitchFamily="34" charset="0"/>
                <a:ea typeface="Roboto" pitchFamily="34" charset="-122"/>
                <a:cs typeface="Arial" panose="020B0604020202020204" pitchFamily="34" charset="0"/>
              </a:rPr>
              <a:t>užtikrinant</a:t>
            </a:r>
            <a:r>
              <a:rPr lang="en-US" sz="2000" dirty="0">
                <a:latin typeface="Arial" panose="020B0604020202020204" pitchFamily="34" charset="0"/>
                <a:ea typeface="Roboto" pitchFamily="34" charset="-122"/>
                <a:cs typeface="Arial" panose="020B0604020202020204" pitchFamily="34" charset="0"/>
              </a:rPr>
              <a:t> </a:t>
            </a:r>
            <a:r>
              <a:rPr lang="en-US" sz="2000" dirty="0" err="1">
                <a:latin typeface="Arial" panose="020B0604020202020204" pitchFamily="34" charset="0"/>
                <a:ea typeface="Roboto" pitchFamily="34" charset="-122"/>
                <a:cs typeface="Arial" panose="020B0604020202020204" pitchFamily="34" charset="0"/>
              </a:rPr>
              <a:t>sąžining</a:t>
            </a:r>
            <a:r>
              <a:rPr lang="lt-LT" sz="2000" dirty="0">
                <a:latin typeface="Arial" panose="020B0604020202020204" pitchFamily="34" charset="0"/>
                <a:ea typeface="Roboto" pitchFamily="34" charset="-122"/>
                <a:cs typeface="Arial" panose="020B0604020202020204" pitchFamily="34" charset="0"/>
              </a:rPr>
              <a:t>ą</a:t>
            </a:r>
            <a:r>
              <a:rPr lang="en-US" sz="2000" dirty="0">
                <a:latin typeface="Arial" panose="020B0604020202020204" pitchFamily="34" charset="0"/>
                <a:ea typeface="Roboto" pitchFamily="34" charset="-122"/>
                <a:cs typeface="Arial" panose="020B0604020202020204" pitchFamily="34" charset="0"/>
              </a:rPr>
              <a:t> </a:t>
            </a:r>
            <a:r>
              <a:rPr lang="en-US" sz="2000" dirty="0" err="1">
                <a:latin typeface="Arial" panose="020B0604020202020204" pitchFamily="34" charset="0"/>
                <a:ea typeface="Roboto" pitchFamily="34" charset="-122"/>
                <a:cs typeface="Arial" panose="020B0604020202020204" pitchFamily="34" charset="0"/>
              </a:rPr>
              <a:t>darbo</a:t>
            </a:r>
            <a:r>
              <a:rPr lang="lt-LT" sz="2000" dirty="0">
                <a:latin typeface="Arial" panose="020B0604020202020204" pitchFamily="34" charset="0"/>
                <a:ea typeface="Roboto" pitchFamily="34" charset="-122"/>
                <a:cs typeface="Arial" panose="020B0604020202020204" pitchFamily="34" charset="0"/>
              </a:rPr>
              <a:t> užmokestį</a:t>
            </a:r>
            <a:r>
              <a:rPr lang="en-US" sz="2000" dirty="0">
                <a:latin typeface="Arial" panose="020B0604020202020204" pitchFamily="34" charset="0"/>
                <a:ea typeface="Roboto" pitchFamily="34" charset="-122"/>
                <a:cs typeface="Arial" panose="020B0604020202020204" pitchFamily="34" charset="0"/>
              </a:rPr>
              <a:t>, skatinant lygybę ir įtrauktį.</a:t>
            </a:r>
            <a:endParaRPr lang="en-US" sz="2000" dirty="0">
              <a:latin typeface="Arial" panose="020B0604020202020204" pitchFamily="34" charset="0"/>
              <a:cs typeface="Arial" panose="020B0604020202020204" pitchFamily="34" charset="0"/>
            </a:endParaRPr>
          </a:p>
        </p:txBody>
      </p:sp>
      <p:sp>
        <p:nvSpPr>
          <p:cNvPr id="10" name="Shape 9">
            <a:extLst>
              <a:ext uri="{FF2B5EF4-FFF2-40B4-BE49-F238E27FC236}">
                <a16:creationId xmlns:a16="http://schemas.microsoft.com/office/drawing/2014/main" id="{7C633F10-305F-47FA-6317-A71000046B12}"/>
              </a:ext>
            </a:extLst>
          </p:cNvPr>
          <p:cNvSpPr/>
          <p:nvPr/>
        </p:nvSpPr>
        <p:spPr>
          <a:xfrm>
            <a:off x="7969993" y="12265823"/>
            <a:ext cx="3512741" cy="3362093"/>
          </a:xfrm>
          <a:prstGeom prst="roundRect">
            <a:avLst>
              <a:gd name="adj" fmla="val 5123"/>
            </a:avLst>
          </a:prstGeom>
          <a:solidFill>
            <a:srgbClr val="FFFFFF">
              <a:alpha val="95000"/>
            </a:srgbClr>
          </a:solidFill>
          <a:ln w="22860">
            <a:solidFill>
              <a:srgbClr val="C7C7D0"/>
            </a:solidFill>
            <a:prstDash val="solid"/>
          </a:ln>
        </p:spPr>
        <p:txBody>
          <a:bodyPr/>
          <a:lstStyle/>
          <a:p>
            <a:endParaRPr lang="lt-LT" sz="2000">
              <a:latin typeface="Arial" panose="020B0604020202020204" pitchFamily="34" charset="0"/>
              <a:cs typeface="Arial" panose="020B0604020202020204" pitchFamily="34" charset="0"/>
            </a:endParaRPr>
          </a:p>
        </p:txBody>
      </p:sp>
      <p:sp>
        <p:nvSpPr>
          <p:cNvPr id="11" name="Shape 10">
            <a:extLst>
              <a:ext uri="{FF2B5EF4-FFF2-40B4-BE49-F238E27FC236}">
                <a16:creationId xmlns:a16="http://schemas.microsoft.com/office/drawing/2014/main" id="{8B6AC5FF-A0AC-C7CC-7C32-62DB430D1BCB}"/>
              </a:ext>
            </a:extLst>
          </p:cNvPr>
          <p:cNvSpPr/>
          <p:nvPr/>
        </p:nvSpPr>
        <p:spPr>
          <a:xfrm>
            <a:off x="7950942" y="12265823"/>
            <a:ext cx="76200" cy="3362093"/>
          </a:xfrm>
          <a:prstGeom prst="roundRect">
            <a:avLst>
              <a:gd name="adj" fmla="val 91163"/>
            </a:avLst>
          </a:prstGeom>
          <a:solidFill>
            <a:srgbClr val="113853"/>
          </a:solidFill>
          <a:ln/>
        </p:spPr>
        <p:txBody>
          <a:bodyPr/>
          <a:lstStyle/>
          <a:p>
            <a:endParaRPr lang="lt-LT" sz="2000">
              <a:latin typeface="Arial" panose="020B0604020202020204" pitchFamily="34" charset="0"/>
              <a:cs typeface="Arial" panose="020B0604020202020204" pitchFamily="34" charset="0"/>
            </a:endParaRPr>
          </a:p>
        </p:txBody>
      </p:sp>
      <p:sp>
        <p:nvSpPr>
          <p:cNvPr id="14" name="Text 4">
            <a:extLst>
              <a:ext uri="{FF2B5EF4-FFF2-40B4-BE49-F238E27FC236}">
                <a16:creationId xmlns:a16="http://schemas.microsoft.com/office/drawing/2014/main" id="{B0E2B66A-823E-0E7D-7A0B-B33DA9F789D8}"/>
              </a:ext>
            </a:extLst>
          </p:cNvPr>
          <p:cNvSpPr/>
          <p:nvPr/>
        </p:nvSpPr>
        <p:spPr>
          <a:xfrm>
            <a:off x="8330399" y="13527177"/>
            <a:ext cx="3086894" cy="1058466"/>
          </a:xfrm>
          <a:prstGeom prst="rect">
            <a:avLst/>
          </a:prstGeom>
          <a:noFill/>
          <a:ln/>
        </p:spPr>
        <p:txBody>
          <a:bodyPr wrap="square" lIns="0" tIns="0" rIns="0" bIns="0" rtlCol="0" anchor="t"/>
          <a:lstStyle/>
          <a:p>
            <a:pPr>
              <a:lnSpc>
                <a:spcPts val="2083"/>
              </a:lnSpc>
            </a:pPr>
            <a:r>
              <a:rPr lang="en-US" sz="2000" dirty="0">
                <a:latin typeface="Arial" panose="020B0604020202020204" pitchFamily="34" charset="0"/>
                <a:ea typeface="Roboto" pitchFamily="34" charset="-122"/>
                <a:cs typeface="Arial" panose="020B0604020202020204" pitchFamily="34" charset="0"/>
              </a:rPr>
              <a:t>Pirkimų panaudojimas naujiems, efektyvesniems ir pažangesniems sprendimams diegti, skatinant rinkos plėtrą ir technologinį progresą.</a:t>
            </a:r>
            <a:endParaRPr lang="en-US" sz="2000" dirty="0">
              <a:latin typeface="Arial" panose="020B0604020202020204" pitchFamily="34" charset="0"/>
              <a:cs typeface="Arial" panose="020B0604020202020204" pitchFamily="34" charset="0"/>
            </a:endParaRPr>
          </a:p>
        </p:txBody>
      </p:sp>
      <p:sp>
        <p:nvSpPr>
          <p:cNvPr id="16" name="Text 3">
            <a:extLst>
              <a:ext uri="{FF2B5EF4-FFF2-40B4-BE49-F238E27FC236}">
                <a16:creationId xmlns:a16="http://schemas.microsoft.com/office/drawing/2014/main" id="{18AB7D56-CA41-BE02-2553-F4933883C6E2}"/>
              </a:ext>
            </a:extLst>
          </p:cNvPr>
          <p:cNvSpPr/>
          <p:nvPr/>
        </p:nvSpPr>
        <p:spPr>
          <a:xfrm>
            <a:off x="8330399" y="12429376"/>
            <a:ext cx="2067421" cy="258465"/>
          </a:xfrm>
          <a:prstGeom prst="rect">
            <a:avLst/>
          </a:prstGeom>
          <a:noFill/>
          <a:ln/>
        </p:spPr>
        <p:txBody>
          <a:bodyPr wrap="none" lIns="0" tIns="0" rIns="0" bIns="0" rtlCol="0" anchor="t"/>
          <a:lstStyle/>
          <a:p>
            <a:r>
              <a:rPr lang="en-US" sz="2500" b="1" dirty="0" err="1">
                <a:solidFill>
                  <a:srgbClr val="3C3939"/>
                </a:solidFill>
                <a:latin typeface="Arial" panose="020B0604020202020204" pitchFamily="34" charset="0"/>
                <a:ea typeface="Raleway" pitchFamily="34" charset="-122"/>
                <a:cs typeface="Arial" panose="020B0604020202020204" pitchFamily="34" charset="0"/>
              </a:rPr>
              <a:t>Inovacijų</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endParaRPr lang="lt-LT" sz="2500" b="1" dirty="0">
              <a:solidFill>
                <a:srgbClr val="3C3939"/>
              </a:solidFill>
              <a:latin typeface="Arial" panose="020B0604020202020204" pitchFamily="34" charset="0"/>
              <a:ea typeface="Raleway" pitchFamily="34" charset="-122"/>
              <a:cs typeface="Arial" panose="020B0604020202020204" pitchFamily="34" charset="0"/>
            </a:endParaRPr>
          </a:p>
          <a:p>
            <a:r>
              <a:rPr lang="en-US" sz="2500" b="1" dirty="0" err="1">
                <a:solidFill>
                  <a:srgbClr val="3C3939"/>
                </a:solidFill>
                <a:latin typeface="Arial" panose="020B0604020202020204" pitchFamily="34" charset="0"/>
                <a:ea typeface="Raleway" pitchFamily="34" charset="-122"/>
                <a:cs typeface="Arial" panose="020B0604020202020204" pitchFamily="34" charset="0"/>
              </a:rPr>
              <a:t>skatinimas</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68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40B59C74-A5EE-13F2-D177-A5FA461DF553}"/>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1197082A-A280-4B85-D070-96B0545EAAAB}"/>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4</a:t>
            </a:fld>
            <a:endParaRPr lang="en-US" dirty="0">
              <a:latin typeface="Arial" panose="020B0604020202020204" pitchFamily="34" charset="0"/>
              <a:cs typeface="Arial" panose="020B0604020202020204" pitchFamily="34" charset="0"/>
            </a:endParaRPr>
          </a:p>
        </p:txBody>
      </p:sp>
      <p:sp>
        <p:nvSpPr>
          <p:cNvPr id="21" name="Object 1">
            <a:extLst>
              <a:ext uri="{FF2B5EF4-FFF2-40B4-BE49-F238E27FC236}">
                <a16:creationId xmlns:a16="http://schemas.microsoft.com/office/drawing/2014/main" id="{8D3CF21A-56E1-00E9-2565-95B4A66624FC}"/>
              </a:ext>
            </a:extLst>
          </p:cNvPr>
          <p:cNvSpPr/>
          <p:nvPr/>
        </p:nvSpPr>
        <p:spPr>
          <a:xfrm>
            <a:off x="0"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Object 2">
            <a:extLst>
              <a:ext uri="{FF2B5EF4-FFF2-40B4-BE49-F238E27FC236}">
                <a16:creationId xmlns:a16="http://schemas.microsoft.com/office/drawing/2014/main" id="{A6DCD4BD-2C7C-EC0D-5938-2CCBABA7B558}"/>
              </a:ext>
            </a:extLst>
          </p:cNvPr>
          <p:cNvSpPr/>
          <p:nvPr/>
        </p:nvSpPr>
        <p:spPr>
          <a:xfrm>
            <a:off x="282047"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VPĮ 17 straipsnis – kryptis, o ne tik formalumas</a:t>
            </a:r>
            <a:endParaRPr lang="en-US" sz="3600" b="1" dirty="0">
              <a:solidFill>
                <a:schemeClr val="bg1"/>
              </a:solidFill>
              <a:latin typeface="Arial" panose="020B0604020202020204" pitchFamily="34" charset="0"/>
              <a:cs typeface="Arial" panose="020B0604020202020204" pitchFamily="34" charset="0"/>
            </a:endParaRPr>
          </a:p>
          <a:p>
            <a:endParaRPr lang="lt-LT" sz="36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29" name="Group 28">
            <a:extLst>
              <a:ext uri="{FF2B5EF4-FFF2-40B4-BE49-F238E27FC236}">
                <a16:creationId xmlns:a16="http://schemas.microsoft.com/office/drawing/2014/main" id="{EC67FD13-B4D8-05CA-FC69-9CC4C73DC5FE}"/>
              </a:ext>
            </a:extLst>
          </p:cNvPr>
          <p:cNvGrpSpPr/>
          <p:nvPr/>
        </p:nvGrpSpPr>
        <p:grpSpPr>
          <a:xfrm>
            <a:off x="11656618" y="1618981"/>
            <a:ext cx="8647" cy="4737370"/>
            <a:chOff x="11656618" y="1618981"/>
            <a:chExt cx="8647" cy="4737370"/>
          </a:xfrm>
        </p:grpSpPr>
        <p:cxnSp>
          <p:nvCxnSpPr>
            <p:cNvPr id="30" name="Straight Connector 29">
              <a:extLst>
                <a:ext uri="{FF2B5EF4-FFF2-40B4-BE49-F238E27FC236}">
                  <a16:creationId xmlns:a16="http://schemas.microsoft.com/office/drawing/2014/main" id="{4D1FE2AF-83A3-6F5D-6022-FDA24EEA1930}"/>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B9C994-1418-E9A0-3BAF-41B3B97D0B99}"/>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CA5DDF-AE36-04FA-96D6-28E25EA3B201}"/>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2D6427-BEFA-A472-9C10-C56D5C84C529}"/>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4" name="Shape 1">
            <a:extLst>
              <a:ext uri="{FF2B5EF4-FFF2-40B4-BE49-F238E27FC236}">
                <a16:creationId xmlns:a16="http://schemas.microsoft.com/office/drawing/2014/main" id="{0534E9FC-B810-69AC-119D-4D7878886D28}"/>
              </a:ext>
            </a:extLst>
          </p:cNvPr>
          <p:cNvSpPr/>
          <p:nvPr/>
        </p:nvSpPr>
        <p:spPr>
          <a:xfrm>
            <a:off x="442513" y="1969177"/>
            <a:ext cx="3512741" cy="3362093"/>
          </a:xfrm>
          <a:prstGeom prst="roundRect">
            <a:avLst>
              <a:gd name="adj" fmla="val 5123"/>
            </a:avLst>
          </a:prstGeom>
          <a:solidFill>
            <a:srgbClr val="FFFFFF">
              <a:alpha val="95000"/>
            </a:srgbClr>
          </a:solidFill>
          <a:ln w="22860">
            <a:solidFill>
              <a:srgbClr val="C7C7D0"/>
            </a:solidFill>
            <a:prstDash val="solid"/>
          </a:ln>
        </p:spPr>
        <p:txBody>
          <a:bodyPr/>
          <a:lstStyle/>
          <a:p>
            <a:endParaRPr lang="lt-LT" sz="2000">
              <a:latin typeface="Arial" panose="020B0604020202020204" pitchFamily="34" charset="0"/>
              <a:cs typeface="Arial" panose="020B0604020202020204" pitchFamily="34" charset="0"/>
            </a:endParaRPr>
          </a:p>
        </p:txBody>
      </p:sp>
      <p:sp>
        <p:nvSpPr>
          <p:cNvPr id="5" name="Shape 2">
            <a:extLst>
              <a:ext uri="{FF2B5EF4-FFF2-40B4-BE49-F238E27FC236}">
                <a16:creationId xmlns:a16="http://schemas.microsoft.com/office/drawing/2014/main" id="{CC1F01D0-6F84-E2F9-7D31-BF80F75C22FA}"/>
              </a:ext>
            </a:extLst>
          </p:cNvPr>
          <p:cNvSpPr/>
          <p:nvPr/>
        </p:nvSpPr>
        <p:spPr>
          <a:xfrm>
            <a:off x="423463" y="1969177"/>
            <a:ext cx="76200" cy="3362093"/>
          </a:xfrm>
          <a:prstGeom prst="roundRect">
            <a:avLst>
              <a:gd name="adj" fmla="val 91163"/>
            </a:avLst>
          </a:prstGeom>
          <a:solidFill>
            <a:srgbClr val="113853"/>
          </a:solidFill>
          <a:ln/>
        </p:spPr>
        <p:txBody>
          <a:bodyPr/>
          <a:lstStyle/>
          <a:p>
            <a:endParaRPr lang="lt-LT" sz="2000">
              <a:latin typeface="Arial" panose="020B0604020202020204" pitchFamily="34" charset="0"/>
              <a:cs typeface="Arial" panose="020B0604020202020204" pitchFamily="34" charset="0"/>
            </a:endParaRPr>
          </a:p>
        </p:txBody>
      </p:sp>
      <p:sp>
        <p:nvSpPr>
          <p:cNvPr id="6" name="Shape 5">
            <a:extLst>
              <a:ext uri="{FF2B5EF4-FFF2-40B4-BE49-F238E27FC236}">
                <a16:creationId xmlns:a16="http://schemas.microsoft.com/office/drawing/2014/main" id="{56C2A8C6-A1AA-DAB4-CBD3-F8D15A8BE227}"/>
              </a:ext>
            </a:extLst>
          </p:cNvPr>
          <p:cNvSpPr/>
          <p:nvPr/>
        </p:nvSpPr>
        <p:spPr>
          <a:xfrm>
            <a:off x="4120552" y="1969177"/>
            <a:ext cx="3512840" cy="3362093"/>
          </a:xfrm>
          <a:prstGeom prst="roundRect">
            <a:avLst>
              <a:gd name="adj" fmla="val 5123"/>
            </a:avLst>
          </a:prstGeom>
          <a:solidFill>
            <a:srgbClr val="FFFFFF">
              <a:alpha val="95000"/>
            </a:srgbClr>
          </a:solidFill>
          <a:ln w="22860">
            <a:solidFill>
              <a:srgbClr val="C7C7D0"/>
            </a:solidFill>
            <a:prstDash val="solid"/>
          </a:ln>
        </p:spPr>
        <p:txBody>
          <a:bodyPr/>
          <a:lstStyle/>
          <a:p>
            <a:endParaRPr lang="lt-LT" sz="2000">
              <a:latin typeface="Arial" panose="020B0604020202020204" pitchFamily="34" charset="0"/>
              <a:cs typeface="Arial" panose="020B0604020202020204" pitchFamily="34" charset="0"/>
            </a:endParaRPr>
          </a:p>
        </p:txBody>
      </p:sp>
      <p:sp>
        <p:nvSpPr>
          <p:cNvPr id="7" name="Shape 6">
            <a:extLst>
              <a:ext uri="{FF2B5EF4-FFF2-40B4-BE49-F238E27FC236}">
                <a16:creationId xmlns:a16="http://schemas.microsoft.com/office/drawing/2014/main" id="{0A588EF8-5E2B-13C2-3504-81D6D48C0261}"/>
              </a:ext>
            </a:extLst>
          </p:cNvPr>
          <p:cNvSpPr/>
          <p:nvPr/>
        </p:nvSpPr>
        <p:spPr>
          <a:xfrm>
            <a:off x="4101502" y="1969177"/>
            <a:ext cx="76200" cy="3362093"/>
          </a:xfrm>
          <a:prstGeom prst="roundRect">
            <a:avLst>
              <a:gd name="adj" fmla="val 91163"/>
            </a:avLst>
          </a:prstGeom>
          <a:solidFill>
            <a:srgbClr val="113853"/>
          </a:solidFill>
          <a:ln/>
        </p:spPr>
        <p:txBody>
          <a:bodyPr/>
          <a:lstStyle/>
          <a:p>
            <a:endParaRPr lang="lt-LT" sz="2000">
              <a:latin typeface="Arial" panose="020B0604020202020204" pitchFamily="34" charset="0"/>
              <a:cs typeface="Arial" panose="020B0604020202020204" pitchFamily="34" charset="0"/>
            </a:endParaRPr>
          </a:p>
        </p:txBody>
      </p:sp>
      <p:sp>
        <p:nvSpPr>
          <p:cNvPr id="8" name="Text 7">
            <a:extLst>
              <a:ext uri="{FF2B5EF4-FFF2-40B4-BE49-F238E27FC236}">
                <a16:creationId xmlns:a16="http://schemas.microsoft.com/office/drawing/2014/main" id="{726B5059-D87E-04DB-DA7D-EF88038CA43B}"/>
              </a:ext>
            </a:extLst>
          </p:cNvPr>
          <p:cNvSpPr/>
          <p:nvPr/>
        </p:nvSpPr>
        <p:spPr>
          <a:xfrm>
            <a:off x="692018" y="2122272"/>
            <a:ext cx="2486918" cy="258465"/>
          </a:xfrm>
          <a:prstGeom prst="rect">
            <a:avLst/>
          </a:prstGeom>
          <a:noFill/>
          <a:ln/>
        </p:spPr>
        <p:txBody>
          <a:bodyPr wrap="none" lIns="0" tIns="0" rIns="0" bIns="0" rtlCol="0" anchor="t"/>
          <a:lstStyle/>
          <a:p>
            <a:r>
              <a:rPr lang="lt-LT" sz="2500" b="1" noProof="0" dirty="0">
                <a:solidFill>
                  <a:srgbClr val="3C3939"/>
                </a:solidFill>
                <a:latin typeface="Arial" panose="020B0604020202020204" pitchFamily="34" charset="0"/>
                <a:ea typeface="Raleway" pitchFamily="34" charset="-122"/>
                <a:cs typeface="Arial" panose="020B0604020202020204" pitchFamily="34" charset="0"/>
              </a:rPr>
              <a:t>Mažesnis</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r>
              <a:rPr lang="lt-LT" sz="2500" b="1" dirty="0">
                <a:solidFill>
                  <a:srgbClr val="3C3939"/>
                </a:solidFill>
                <a:latin typeface="Arial" panose="020B0604020202020204" pitchFamily="34" charset="0"/>
                <a:ea typeface="Raleway" pitchFamily="34" charset="-122"/>
                <a:cs typeface="Arial" panose="020B0604020202020204" pitchFamily="34" charset="0"/>
              </a:rPr>
              <a:t>neigiamas</a:t>
            </a:r>
          </a:p>
          <a:p>
            <a:r>
              <a:rPr lang="lt-LT" sz="2500" b="1" noProof="0" dirty="0">
                <a:solidFill>
                  <a:srgbClr val="3C3939"/>
                </a:solidFill>
                <a:latin typeface="Arial" panose="020B0604020202020204" pitchFamily="34" charset="0"/>
                <a:ea typeface="Raleway" pitchFamily="34" charset="-122"/>
                <a:cs typeface="Arial" panose="020B0604020202020204" pitchFamily="34" charset="0"/>
              </a:rPr>
              <a:t>poveikis</a:t>
            </a:r>
            <a:r>
              <a:rPr lang="en-US" sz="2500" b="1" dirty="0">
                <a:solidFill>
                  <a:srgbClr val="3C3939"/>
                </a:solidFill>
                <a:latin typeface="Arial" panose="020B0604020202020204" pitchFamily="34" charset="0"/>
                <a:ea typeface="Raleway" pitchFamily="34" charset="-122"/>
                <a:cs typeface="Arial" panose="020B0604020202020204" pitchFamily="34" charset="0"/>
              </a:rPr>
              <a:t> aplinkai</a:t>
            </a:r>
            <a:endParaRPr lang="en-US" sz="2500" b="1" dirty="0">
              <a:latin typeface="Arial" panose="020B0604020202020204" pitchFamily="34" charset="0"/>
              <a:cs typeface="Arial" panose="020B0604020202020204" pitchFamily="34" charset="0"/>
            </a:endParaRPr>
          </a:p>
        </p:txBody>
      </p:sp>
      <p:sp>
        <p:nvSpPr>
          <p:cNvPr id="9" name="Text 8">
            <a:extLst>
              <a:ext uri="{FF2B5EF4-FFF2-40B4-BE49-F238E27FC236}">
                <a16:creationId xmlns:a16="http://schemas.microsoft.com/office/drawing/2014/main" id="{C6593ABF-1129-D4AE-9E7B-A05D2795A5E7}"/>
              </a:ext>
            </a:extLst>
          </p:cNvPr>
          <p:cNvSpPr/>
          <p:nvPr/>
        </p:nvSpPr>
        <p:spPr>
          <a:xfrm>
            <a:off x="706649" y="3230531"/>
            <a:ext cx="3086993" cy="1058466"/>
          </a:xfrm>
          <a:prstGeom prst="rect">
            <a:avLst/>
          </a:prstGeom>
          <a:noFill/>
          <a:ln/>
        </p:spPr>
        <p:txBody>
          <a:bodyPr wrap="square" lIns="0" tIns="0" rIns="0" bIns="0" rtlCol="0" anchor="t"/>
          <a:lstStyle/>
          <a:p>
            <a:pPr>
              <a:lnSpc>
                <a:spcPts val="2083"/>
              </a:lnSpc>
            </a:pPr>
            <a:r>
              <a:rPr lang="en-US" sz="2000" dirty="0">
                <a:latin typeface="Arial" panose="020B0604020202020204" pitchFamily="34" charset="0"/>
                <a:ea typeface="Roboto" pitchFamily="34" charset="-122"/>
                <a:cs typeface="Arial" panose="020B0604020202020204" pitchFamily="34" charset="0"/>
              </a:rPr>
              <a:t>Pasirinkimas prekių, paslaugų ar darbų, kurie per </a:t>
            </a:r>
            <a:r>
              <a:rPr lang="lt-LT" sz="2000" noProof="0" dirty="0">
                <a:latin typeface="Arial" panose="020B0604020202020204" pitchFamily="34" charset="0"/>
                <a:ea typeface="Roboto" pitchFamily="34" charset="-122"/>
                <a:cs typeface="Arial" panose="020B0604020202020204" pitchFamily="34" charset="0"/>
              </a:rPr>
              <a:t>visą</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gyvavimo</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ciklą</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daro</a:t>
            </a:r>
            <a:r>
              <a:rPr lang="en-US" sz="2000" dirty="0">
                <a:latin typeface="Arial" panose="020B0604020202020204" pitchFamily="34" charset="0"/>
                <a:ea typeface="Roboto" pitchFamily="34" charset="-122"/>
                <a:cs typeface="Arial" panose="020B0604020202020204" pitchFamily="34" charset="0"/>
              </a:rPr>
              <a:t> </a:t>
            </a:r>
            <a:r>
              <a:rPr lang="lt-LT" sz="2000" dirty="0">
                <a:latin typeface="Arial" panose="020B0604020202020204" pitchFamily="34" charset="0"/>
                <a:ea typeface="Roboto" pitchFamily="34" charset="-122"/>
                <a:cs typeface="Arial" panose="020B0604020202020204" pitchFamily="34" charset="0"/>
              </a:rPr>
              <a:t>kuo mažesnį</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neigiamą</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poveikį</a:t>
            </a:r>
            <a:r>
              <a:rPr lang="en-US" sz="2000" dirty="0">
                <a:latin typeface="Arial" panose="020B0604020202020204" pitchFamily="34" charset="0"/>
                <a:ea typeface="Roboto" pitchFamily="34" charset="-122"/>
                <a:cs typeface="Arial" panose="020B0604020202020204" pitchFamily="34" charset="0"/>
              </a:rPr>
              <a:t> </a:t>
            </a:r>
            <a:r>
              <a:rPr lang="lt-LT" sz="2000" dirty="0">
                <a:latin typeface="Arial" panose="020B0604020202020204" pitchFamily="34" charset="0"/>
                <a:ea typeface="Roboto" pitchFamily="34" charset="-122"/>
                <a:cs typeface="Arial" panose="020B0604020202020204" pitchFamily="34" charset="0"/>
              </a:rPr>
              <a:t>aplinkai</a:t>
            </a:r>
            <a:r>
              <a:rPr lang="en-US" sz="2000" dirty="0">
                <a:latin typeface="Arial" panose="020B0604020202020204" pitchFamily="34" charset="0"/>
                <a:ea typeface="Roboto" pitchFamily="34" charset="-122"/>
                <a:cs typeface="Arial" panose="020B0604020202020204" pitchFamily="34" charset="0"/>
              </a:rPr>
              <a:t>, prisidedant prie klimato kaitos mažinimo.</a:t>
            </a:r>
            <a:endParaRPr lang="en-US" sz="2000" dirty="0">
              <a:latin typeface="Arial" panose="020B0604020202020204" pitchFamily="34" charset="0"/>
              <a:cs typeface="Arial" panose="020B0604020202020204" pitchFamily="34" charset="0"/>
            </a:endParaRPr>
          </a:p>
        </p:txBody>
      </p:sp>
      <p:sp>
        <p:nvSpPr>
          <p:cNvPr id="10" name="Shape 9">
            <a:extLst>
              <a:ext uri="{FF2B5EF4-FFF2-40B4-BE49-F238E27FC236}">
                <a16:creationId xmlns:a16="http://schemas.microsoft.com/office/drawing/2014/main" id="{AEEF5EC2-50AA-94C3-8970-65CE4BFF8BC5}"/>
              </a:ext>
            </a:extLst>
          </p:cNvPr>
          <p:cNvSpPr/>
          <p:nvPr/>
        </p:nvSpPr>
        <p:spPr>
          <a:xfrm>
            <a:off x="7798691" y="1969177"/>
            <a:ext cx="3512741" cy="3362093"/>
          </a:xfrm>
          <a:prstGeom prst="roundRect">
            <a:avLst>
              <a:gd name="adj" fmla="val 5123"/>
            </a:avLst>
          </a:prstGeom>
          <a:solidFill>
            <a:srgbClr val="FFFFFF">
              <a:alpha val="95000"/>
            </a:srgbClr>
          </a:solidFill>
          <a:ln w="22860">
            <a:solidFill>
              <a:srgbClr val="C7C7D0"/>
            </a:solidFill>
            <a:prstDash val="solid"/>
          </a:ln>
        </p:spPr>
        <p:txBody>
          <a:bodyPr/>
          <a:lstStyle/>
          <a:p>
            <a:endParaRPr lang="lt-LT" sz="2000">
              <a:latin typeface="Arial" panose="020B0604020202020204" pitchFamily="34" charset="0"/>
              <a:cs typeface="Arial" panose="020B0604020202020204" pitchFamily="34" charset="0"/>
            </a:endParaRPr>
          </a:p>
        </p:txBody>
      </p:sp>
      <p:sp>
        <p:nvSpPr>
          <p:cNvPr id="11" name="Shape 10">
            <a:extLst>
              <a:ext uri="{FF2B5EF4-FFF2-40B4-BE49-F238E27FC236}">
                <a16:creationId xmlns:a16="http://schemas.microsoft.com/office/drawing/2014/main" id="{083CE4D8-C7DB-0E51-EFB9-9E91CD531C74}"/>
              </a:ext>
            </a:extLst>
          </p:cNvPr>
          <p:cNvSpPr/>
          <p:nvPr/>
        </p:nvSpPr>
        <p:spPr>
          <a:xfrm>
            <a:off x="7779640" y="1969177"/>
            <a:ext cx="76200" cy="3362093"/>
          </a:xfrm>
          <a:prstGeom prst="roundRect">
            <a:avLst>
              <a:gd name="adj" fmla="val 91163"/>
            </a:avLst>
          </a:prstGeom>
          <a:solidFill>
            <a:srgbClr val="113853"/>
          </a:solidFill>
          <a:ln/>
        </p:spPr>
        <p:txBody>
          <a:bodyPr/>
          <a:lstStyle/>
          <a:p>
            <a:endParaRPr lang="lt-LT" sz="2000">
              <a:latin typeface="Arial" panose="020B0604020202020204" pitchFamily="34" charset="0"/>
              <a:cs typeface="Arial" panose="020B0604020202020204" pitchFamily="34" charset="0"/>
            </a:endParaRPr>
          </a:p>
        </p:txBody>
      </p:sp>
      <p:sp>
        <p:nvSpPr>
          <p:cNvPr id="12" name="Text 11">
            <a:extLst>
              <a:ext uri="{FF2B5EF4-FFF2-40B4-BE49-F238E27FC236}">
                <a16:creationId xmlns:a16="http://schemas.microsoft.com/office/drawing/2014/main" id="{47595B1A-692B-6511-4782-F8DD7BE6A795}"/>
              </a:ext>
            </a:extLst>
          </p:cNvPr>
          <p:cNvSpPr/>
          <p:nvPr/>
        </p:nvSpPr>
        <p:spPr>
          <a:xfrm>
            <a:off x="4411660" y="2155419"/>
            <a:ext cx="2987675" cy="258465"/>
          </a:xfrm>
          <a:prstGeom prst="rect">
            <a:avLst/>
          </a:prstGeom>
          <a:noFill/>
          <a:ln/>
        </p:spPr>
        <p:txBody>
          <a:bodyPr wrap="none" lIns="0" tIns="0" rIns="0" bIns="0" rtlCol="0" anchor="t"/>
          <a:lstStyle/>
          <a:p>
            <a:r>
              <a:rPr lang="lt-LT" sz="2500" b="1" noProof="0" dirty="0">
                <a:solidFill>
                  <a:srgbClr val="3C3939"/>
                </a:solidFill>
                <a:latin typeface="Arial" panose="020B0604020202020204" pitchFamily="34" charset="0"/>
                <a:ea typeface="Raleway" pitchFamily="34" charset="-122"/>
                <a:cs typeface="Arial" panose="020B0604020202020204" pitchFamily="34" charset="0"/>
              </a:rPr>
              <a:t>Socialinių</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r>
              <a:rPr lang="lt-LT" sz="2500" b="1" noProof="0" dirty="0">
                <a:solidFill>
                  <a:srgbClr val="3C3939"/>
                </a:solidFill>
                <a:latin typeface="Arial" panose="020B0604020202020204" pitchFamily="34" charset="0"/>
                <a:ea typeface="Raleway" pitchFamily="34" charset="-122"/>
                <a:cs typeface="Arial" panose="020B0604020202020204" pitchFamily="34" charset="0"/>
              </a:rPr>
              <a:t>klausimų</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endParaRPr lang="lt-LT" sz="2500" b="1" dirty="0">
              <a:solidFill>
                <a:srgbClr val="3C3939"/>
              </a:solidFill>
              <a:latin typeface="Arial" panose="020B0604020202020204" pitchFamily="34" charset="0"/>
              <a:ea typeface="Raleway" pitchFamily="34" charset="-122"/>
              <a:cs typeface="Arial" panose="020B0604020202020204" pitchFamily="34" charset="0"/>
            </a:endParaRPr>
          </a:p>
          <a:p>
            <a:r>
              <a:rPr lang="lt-LT" sz="2500" b="1" noProof="0" dirty="0">
                <a:solidFill>
                  <a:srgbClr val="3C3939"/>
                </a:solidFill>
                <a:latin typeface="Arial" panose="020B0604020202020204" pitchFamily="34" charset="0"/>
                <a:ea typeface="Raleway" pitchFamily="34" charset="-122"/>
                <a:cs typeface="Arial" panose="020B0604020202020204" pitchFamily="34" charset="0"/>
              </a:rPr>
              <a:t>sprendimas</a:t>
            </a:r>
            <a:endParaRPr lang="en-US" sz="2500" b="1" dirty="0">
              <a:latin typeface="Arial" panose="020B0604020202020204" pitchFamily="34" charset="0"/>
              <a:cs typeface="Arial" panose="020B0604020202020204" pitchFamily="34" charset="0"/>
            </a:endParaRPr>
          </a:p>
        </p:txBody>
      </p:sp>
      <p:sp>
        <p:nvSpPr>
          <p:cNvPr id="13" name="Text 12">
            <a:extLst>
              <a:ext uri="{FF2B5EF4-FFF2-40B4-BE49-F238E27FC236}">
                <a16:creationId xmlns:a16="http://schemas.microsoft.com/office/drawing/2014/main" id="{1DD624DF-6EBE-7FC4-0457-D7EB52A37282}"/>
              </a:ext>
            </a:extLst>
          </p:cNvPr>
          <p:cNvSpPr/>
          <p:nvPr/>
        </p:nvSpPr>
        <p:spPr>
          <a:xfrm>
            <a:off x="4470089" y="3253298"/>
            <a:ext cx="3086894" cy="793849"/>
          </a:xfrm>
          <a:prstGeom prst="rect">
            <a:avLst/>
          </a:prstGeom>
          <a:noFill/>
          <a:ln/>
        </p:spPr>
        <p:txBody>
          <a:bodyPr wrap="square" lIns="0" tIns="0" rIns="0" bIns="0" rtlCol="0" anchor="t"/>
          <a:lstStyle/>
          <a:p>
            <a:pPr>
              <a:lnSpc>
                <a:spcPts val="2083"/>
              </a:lnSpc>
            </a:pPr>
            <a:r>
              <a:rPr lang="en-US" sz="2000" dirty="0">
                <a:latin typeface="Arial" panose="020B0604020202020204" pitchFamily="34" charset="0"/>
                <a:ea typeface="Roboto" pitchFamily="34" charset="-122"/>
                <a:cs typeface="Arial" panose="020B0604020202020204" pitchFamily="34" charset="0"/>
              </a:rPr>
              <a:t>Pirkimų galios panaudojimas socialinei gerovei didinti, pvz., </a:t>
            </a:r>
            <a:r>
              <a:rPr lang="lt-LT" sz="2000" noProof="0" dirty="0">
                <a:latin typeface="Arial" panose="020B0604020202020204" pitchFamily="34" charset="0"/>
                <a:ea typeface="Roboto" pitchFamily="34" charset="-122"/>
                <a:cs typeface="Arial" panose="020B0604020202020204" pitchFamily="34" charset="0"/>
              </a:rPr>
              <a:t>užtikrinant</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sąžiningą</a:t>
            </a:r>
            <a:r>
              <a:rPr lang="en-US" sz="2000" dirty="0">
                <a:latin typeface="Arial" panose="020B0604020202020204" pitchFamily="34" charset="0"/>
                <a:ea typeface="Roboto" pitchFamily="34" charset="-122"/>
                <a:cs typeface="Arial" panose="020B0604020202020204" pitchFamily="34" charset="0"/>
              </a:rPr>
              <a:t> </a:t>
            </a:r>
            <a:r>
              <a:rPr lang="lt-LT" sz="2000" noProof="0" dirty="0">
                <a:latin typeface="Arial" panose="020B0604020202020204" pitchFamily="34" charset="0"/>
                <a:ea typeface="Roboto" pitchFamily="34" charset="-122"/>
                <a:cs typeface="Arial" panose="020B0604020202020204" pitchFamily="34" charset="0"/>
              </a:rPr>
              <a:t>darbo</a:t>
            </a:r>
            <a:r>
              <a:rPr lang="lt-LT" sz="2000" dirty="0">
                <a:latin typeface="Arial" panose="020B0604020202020204" pitchFamily="34" charset="0"/>
                <a:ea typeface="Roboto" pitchFamily="34" charset="-122"/>
                <a:cs typeface="Arial" panose="020B0604020202020204" pitchFamily="34" charset="0"/>
              </a:rPr>
              <a:t> užmokestį</a:t>
            </a:r>
            <a:r>
              <a:rPr lang="en-US" sz="2000" dirty="0">
                <a:latin typeface="Arial" panose="020B0604020202020204" pitchFamily="34" charset="0"/>
                <a:ea typeface="Roboto" pitchFamily="34" charset="-122"/>
                <a:cs typeface="Arial" panose="020B0604020202020204" pitchFamily="34" charset="0"/>
              </a:rPr>
              <a:t>, skatinant lygybę ir įtrauktį.</a:t>
            </a:r>
            <a:endParaRPr lang="en-US" sz="2000" dirty="0">
              <a:latin typeface="Arial" panose="020B0604020202020204" pitchFamily="34" charset="0"/>
              <a:cs typeface="Arial" panose="020B0604020202020204" pitchFamily="34" charset="0"/>
            </a:endParaRPr>
          </a:p>
        </p:txBody>
      </p:sp>
      <p:sp>
        <p:nvSpPr>
          <p:cNvPr id="14" name="Text 4">
            <a:extLst>
              <a:ext uri="{FF2B5EF4-FFF2-40B4-BE49-F238E27FC236}">
                <a16:creationId xmlns:a16="http://schemas.microsoft.com/office/drawing/2014/main" id="{805D7AAC-2ABC-A8EB-7F2A-8F96662E4E7E}"/>
              </a:ext>
            </a:extLst>
          </p:cNvPr>
          <p:cNvSpPr/>
          <p:nvPr/>
        </p:nvSpPr>
        <p:spPr>
          <a:xfrm>
            <a:off x="8159097" y="3230531"/>
            <a:ext cx="3086894" cy="1058466"/>
          </a:xfrm>
          <a:prstGeom prst="rect">
            <a:avLst/>
          </a:prstGeom>
          <a:noFill/>
          <a:ln/>
        </p:spPr>
        <p:txBody>
          <a:bodyPr wrap="square" lIns="0" tIns="0" rIns="0" bIns="0" rtlCol="0" anchor="t"/>
          <a:lstStyle/>
          <a:p>
            <a:pPr>
              <a:lnSpc>
                <a:spcPts val="2083"/>
              </a:lnSpc>
            </a:pPr>
            <a:r>
              <a:rPr lang="en-US" sz="2000" dirty="0">
                <a:latin typeface="Arial" panose="020B0604020202020204" pitchFamily="34" charset="0"/>
                <a:ea typeface="Roboto" pitchFamily="34" charset="-122"/>
                <a:cs typeface="Arial" panose="020B0604020202020204" pitchFamily="34" charset="0"/>
              </a:rPr>
              <a:t>Pirkimų panaudojimas naujiems, efektyvesniems ir pažangesniems sprendimams diegti, skatinant rinkos plėtrą ir technologinį progresą.</a:t>
            </a:r>
            <a:endParaRPr lang="en-US" sz="2000" dirty="0">
              <a:latin typeface="Arial" panose="020B0604020202020204" pitchFamily="34" charset="0"/>
              <a:cs typeface="Arial" panose="020B0604020202020204" pitchFamily="34" charset="0"/>
            </a:endParaRPr>
          </a:p>
        </p:txBody>
      </p:sp>
      <p:sp>
        <p:nvSpPr>
          <p:cNvPr id="16" name="Text 3">
            <a:extLst>
              <a:ext uri="{FF2B5EF4-FFF2-40B4-BE49-F238E27FC236}">
                <a16:creationId xmlns:a16="http://schemas.microsoft.com/office/drawing/2014/main" id="{EA2A19C1-3B50-D85C-A3B7-60A5F6B91A19}"/>
              </a:ext>
            </a:extLst>
          </p:cNvPr>
          <p:cNvSpPr/>
          <p:nvPr/>
        </p:nvSpPr>
        <p:spPr>
          <a:xfrm>
            <a:off x="8159097" y="2132730"/>
            <a:ext cx="2067421" cy="258465"/>
          </a:xfrm>
          <a:prstGeom prst="rect">
            <a:avLst/>
          </a:prstGeom>
          <a:noFill/>
          <a:ln/>
        </p:spPr>
        <p:txBody>
          <a:bodyPr wrap="none" lIns="0" tIns="0" rIns="0" bIns="0" rtlCol="0" anchor="t"/>
          <a:lstStyle/>
          <a:p>
            <a:r>
              <a:rPr lang="lt-LT" sz="2500" b="1" noProof="0" dirty="0">
                <a:solidFill>
                  <a:srgbClr val="3C3939"/>
                </a:solidFill>
                <a:latin typeface="Arial" panose="020B0604020202020204" pitchFamily="34" charset="0"/>
                <a:ea typeface="Raleway" pitchFamily="34" charset="-122"/>
                <a:cs typeface="Arial" panose="020B0604020202020204" pitchFamily="34" charset="0"/>
              </a:rPr>
              <a:t>Inovacijų</a:t>
            </a:r>
            <a:r>
              <a:rPr lang="en-US" sz="2500" b="1" dirty="0">
                <a:solidFill>
                  <a:srgbClr val="3C3939"/>
                </a:solidFill>
                <a:latin typeface="Arial" panose="020B0604020202020204" pitchFamily="34" charset="0"/>
                <a:ea typeface="Raleway" pitchFamily="34" charset="-122"/>
                <a:cs typeface="Arial" panose="020B0604020202020204" pitchFamily="34" charset="0"/>
              </a:rPr>
              <a:t> </a:t>
            </a:r>
            <a:endParaRPr lang="lt-LT" sz="2500" b="1" dirty="0">
              <a:solidFill>
                <a:srgbClr val="3C3939"/>
              </a:solidFill>
              <a:latin typeface="Arial" panose="020B0604020202020204" pitchFamily="34" charset="0"/>
              <a:ea typeface="Raleway" pitchFamily="34" charset="-122"/>
              <a:cs typeface="Arial" panose="020B0604020202020204" pitchFamily="34" charset="0"/>
            </a:endParaRPr>
          </a:p>
          <a:p>
            <a:r>
              <a:rPr lang="lt-LT" sz="2500" b="1" noProof="0" dirty="0">
                <a:solidFill>
                  <a:srgbClr val="3C3939"/>
                </a:solidFill>
                <a:latin typeface="Arial" panose="020B0604020202020204" pitchFamily="34" charset="0"/>
                <a:ea typeface="Raleway" pitchFamily="34" charset="-122"/>
                <a:cs typeface="Arial" panose="020B0604020202020204" pitchFamily="34" charset="0"/>
              </a:rPr>
              <a:t>skatinimas</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4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5C184134-405C-2472-2472-F455AF2183AF}"/>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0589C9F1-2CB5-DF9F-4D2C-AFD8F83CF746}"/>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
        <p:nvSpPr>
          <p:cNvPr id="21" name="Object 1">
            <a:extLst>
              <a:ext uri="{FF2B5EF4-FFF2-40B4-BE49-F238E27FC236}">
                <a16:creationId xmlns:a16="http://schemas.microsoft.com/office/drawing/2014/main" id="{3540C7B3-83BC-F249-D750-45727CEA676B}"/>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Object 2">
            <a:extLst>
              <a:ext uri="{FF2B5EF4-FFF2-40B4-BE49-F238E27FC236}">
                <a16:creationId xmlns:a16="http://schemas.microsoft.com/office/drawing/2014/main" id="{22E5E7E1-6562-8394-D45E-E62C98FD43DC}"/>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Kur dažniausiai prarandame vertę?</a:t>
            </a:r>
          </a:p>
          <a:p>
            <a:pPr marL="0" indent="0" algn="l">
              <a:buNone/>
            </a:pPr>
            <a:endParaRPr lang="en-US" sz="3600" b="1" dirty="0">
              <a:solidFill>
                <a:schemeClr val="bg1"/>
              </a:solidFill>
              <a:latin typeface="+mj-lt"/>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F76FF351-CF80-BFD6-CB2F-A1724DFC2C38}"/>
              </a:ext>
            </a:extLst>
          </p:cNvPr>
          <p:cNvGrpSpPr/>
          <p:nvPr/>
        </p:nvGrpSpPr>
        <p:grpSpPr>
          <a:xfrm>
            <a:off x="11656618" y="1618981"/>
            <a:ext cx="8647" cy="4737370"/>
            <a:chOff x="11656618" y="1618981"/>
            <a:chExt cx="8647" cy="4737370"/>
          </a:xfrm>
        </p:grpSpPr>
        <p:cxnSp>
          <p:nvCxnSpPr>
            <p:cNvPr id="8" name="Straight Connector 7">
              <a:extLst>
                <a:ext uri="{FF2B5EF4-FFF2-40B4-BE49-F238E27FC236}">
                  <a16:creationId xmlns:a16="http://schemas.microsoft.com/office/drawing/2014/main" id="{2BFE2F50-4F0C-6C7E-A27B-E682C5064429}"/>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7E6B64-F128-A6D2-EE3D-A08C084C6C72}"/>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C9BE5C-46DC-5DB2-2C70-E3D69C2AF464}"/>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F0081A-2A16-F7C8-B390-80E8B482EEFD}"/>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B21E5ACE-4CBE-3EA8-6C56-79FFE6C2CA7D}"/>
              </a:ext>
            </a:extLst>
          </p:cNvPr>
          <p:cNvSpPr/>
          <p:nvPr/>
        </p:nvSpPr>
        <p:spPr>
          <a:xfrm rot="16200000">
            <a:off x="-377956" y="3391036"/>
            <a:ext cx="4931222" cy="1025913"/>
          </a:xfrm>
          <a:prstGeom prst="roundRect">
            <a:avLst>
              <a:gd name="adj" fmla="val 50000"/>
            </a:avLst>
          </a:prstGeom>
          <a:noFill/>
          <a:ln>
            <a:solidFill>
              <a:srgbClr val="1138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4776092A-E0CE-A46A-8E10-DDE7C4EE5FE9}"/>
              </a:ext>
            </a:extLst>
          </p:cNvPr>
          <p:cNvSpPr/>
          <p:nvPr/>
        </p:nvSpPr>
        <p:spPr>
          <a:xfrm>
            <a:off x="1702653" y="1618981"/>
            <a:ext cx="769993" cy="845852"/>
          </a:xfrm>
          <a:prstGeom prst="ellipse">
            <a:avLst/>
          </a:prstGeom>
          <a:solidFill>
            <a:srgbClr val="113853"/>
          </a:solidFill>
          <a:ln>
            <a:solidFill>
              <a:srgbClr val="11385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dirty="0"/>
          </a:p>
        </p:txBody>
      </p:sp>
      <p:pic>
        <p:nvPicPr>
          <p:cNvPr id="23" name="Graphic 22" descr="Clipboard Partially Ticked outline">
            <a:extLst>
              <a:ext uri="{FF2B5EF4-FFF2-40B4-BE49-F238E27FC236}">
                <a16:creationId xmlns:a16="http://schemas.microsoft.com/office/drawing/2014/main" id="{4B606A1F-5414-1548-0EDD-9C066567B5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780" y="3001067"/>
            <a:ext cx="457200" cy="509678"/>
          </a:xfrm>
          <a:prstGeom prst="rect">
            <a:avLst/>
          </a:prstGeom>
        </p:spPr>
      </p:pic>
      <p:pic>
        <p:nvPicPr>
          <p:cNvPr id="26" name="Graphic 25" descr="Coins outline">
            <a:extLst>
              <a:ext uri="{FF2B5EF4-FFF2-40B4-BE49-F238E27FC236}">
                <a16:creationId xmlns:a16="http://schemas.microsoft.com/office/drawing/2014/main" id="{2620E910-B247-454E-0382-2246C8C12F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6213" y="4205491"/>
            <a:ext cx="457200" cy="519382"/>
          </a:xfrm>
          <a:prstGeom prst="rect">
            <a:avLst/>
          </a:prstGeom>
        </p:spPr>
      </p:pic>
      <p:pic>
        <p:nvPicPr>
          <p:cNvPr id="27" name="Graphic 26" descr="Lock outline">
            <a:extLst>
              <a:ext uri="{FF2B5EF4-FFF2-40B4-BE49-F238E27FC236}">
                <a16:creationId xmlns:a16="http://schemas.microsoft.com/office/drawing/2014/main" id="{A597E576-F465-2594-4B9F-45F6F547A0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9050" y="5419619"/>
            <a:ext cx="457201" cy="512334"/>
          </a:xfrm>
          <a:prstGeom prst="rect">
            <a:avLst/>
          </a:prstGeom>
        </p:spPr>
      </p:pic>
      <p:sp>
        <p:nvSpPr>
          <p:cNvPr id="29" name="TextBox 28">
            <a:extLst>
              <a:ext uri="{FF2B5EF4-FFF2-40B4-BE49-F238E27FC236}">
                <a16:creationId xmlns:a16="http://schemas.microsoft.com/office/drawing/2014/main" id="{A45FAE07-85CE-5492-7F9E-BE3FEF672534}"/>
              </a:ext>
            </a:extLst>
          </p:cNvPr>
          <p:cNvSpPr txBox="1"/>
          <p:nvPr/>
        </p:nvSpPr>
        <p:spPr>
          <a:xfrm>
            <a:off x="3047144" y="1692178"/>
            <a:ext cx="6097712"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Neišnaudojame rinkos</a:t>
            </a:r>
          </a:p>
        </p:txBody>
      </p:sp>
      <p:pic>
        <p:nvPicPr>
          <p:cNvPr id="30" name="Graphic 29" descr="Door Open outline">
            <a:extLst>
              <a:ext uri="{FF2B5EF4-FFF2-40B4-BE49-F238E27FC236}">
                <a16:creationId xmlns:a16="http://schemas.microsoft.com/office/drawing/2014/main" id="{F78E2DD8-802A-0D8F-0A76-CB3BC221E5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5347" y="1801036"/>
            <a:ext cx="481335" cy="505285"/>
          </a:xfrm>
          <a:prstGeom prst="rect">
            <a:avLst/>
          </a:prstGeom>
        </p:spPr>
      </p:pic>
    </p:spTree>
    <p:extLst>
      <p:ext uri="{BB962C8B-B14F-4D97-AF65-F5344CB8AC3E}">
        <p14:creationId xmlns:p14="http://schemas.microsoft.com/office/powerpoint/2010/main" val="2963196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4FEE8B37-CBFF-1B28-5ED6-197B9E0D0FC9}"/>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5D40D957-185A-61B1-D0C7-38AB19737FA0}"/>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
        <p:nvSpPr>
          <p:cNvPr id="21" name="Object 1">
            <a:extLst>
              <a:ext uri="{FF2B5EF4-FFF2-40B4-BE49-F238E27FC236}">
                <a16:creationId xmlns:a16="http://schemas.microsoft.com/office/drawing/2014/main" id="{65C046D1-67CA-BD6B-DC52-C67F2FD23F57}"/>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Object 2">
            <a:extLst>
              <a:ext uri="{FF2B5EF4-FFF2-40B4-BE49-F238E27FC236}">
                <a16:creationId xmlns:a16="http://schemas.microsoft.com/office/drawing/2014/main" id="{7F55393C-47A9-D1BF-EE13-5F9BB1AD1868}"/>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Kur dažniausiai prarandame vertę?</a:t>
            </a:r>
          </a:p>
          <a:p>
            <a:pPr marL="0" indent="0" algn="l">
              <a:buNone/>
            </a:pPr>
            <a:endParaRPr lang="en-US" sz="3600" b="1" dirty="0">
              <a:solidFill>
                <a:schemeClr val="bg1"/>
              </a:solidFill>
              <a:latin typeface="+mj-lt"/>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5E5D33B8-D03F-5CBD-4302-645B21EE7748}"/>
              </a:ext>
            </a:extLst>
          </p:cNvPr>
          <p:cNvGrpSpPr/>
          <p:nvPr/>
        </p:nvGrpSpPr>
        <p:grpSpPr>
          <a:xfrm>
            <a:off x="11656618" y="1618981"/>
            <a:ext cx="8647" cy="4737370"/>
            <a:chOff x="11656618" y="1618981"/>
            <a:chExt cx="8647" cy="4737370"/>
          </a:xfrm>
        </p:grpSpPr>
        <p:cxnSp>
          <p:nvCxnSpPr>
            <p:cNvPr id="8" name="Straight Connector 7">
              <a:extLst>
                <a:ext uri="{FF2B5EF4-FFF2-40B4-BE49-F238E27FC236}">
                  <a16:creationId xmlns:a16="http://schemas.microsoft.com/office/drawing/2014/main" id="{7BBA9FD6-0F8D-F9A7-FC5F-C8EF9A9B8CC2}"/>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70BA07-80D5-6CF8-9D1B-F46B471C4E14}"/>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1DC183-35A9-6488-44DA-8982B669BB46}"/>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994DF4-188E-5D45-FE8B-5B212ED0AE56}"/>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C2AA6571-2BAD-6A51-32C7-AADDD9C97B0C}"/>
              </a:ext>
            </a:extLst>
          </p:cNvPr>
          <p:cNvSpPr/>
          <p:nvPr/>
        </p:nvSpPr>
        <p:spPr>
          <a:xfrm rot="16200000">
            <a:off x="-377956" y="3391036"/>
            <a:ext cx="4931222" cy="1025913"/>
          </a:xfrm>
          <a:prstGeom prst="roundRect">
            <a:avLst>
              <a:gd name="adj" fmla="val 50000"/>
            </a:avLst>
          </a:prstGeom>
          <a:noFill/>
          <a:ln>
            <a:solidFill>
              <a:srgbClr val="1138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17935B19-DCDD-1091-C333-1A1C7E32762B}"/>
              </a:ext>
            </a:extLst>
          </p:cNvPr>
          <p:cNvSpPr/>
          <p:nvPr/>
        </p:nvSpPr>
        <p:spPr>
          <a:xfrm>
            <a:off x="1673454" y="2825438"/>
            <a:ext cx="769993" cy="845852"/>
          </a:xfrm>
          <a:prstGeom prst="ellipse">
            <a:avLst/>
          </a:prstGeom>
          <a:solidFill>
            <a:srgbClr val="113853"/>
          </a:solidFill>
          <a:ln>
            <a:solidFill>
              <a:srgbClr val="11385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dirty="0"/>
          </a:p>
        </p:txBody>
      </p:sp>
      <p:pic>
        <p:nvPicPr>
          <p:cNvPr id="23" name="Graphic 22" descr="Clipboard Partially Ticked outline">
            <a:extLst>
              <a:ext uri="{FF2B5EF4-FFF2-40B4-BE49-F238E27FC236}">
                <a16:creationId xmlns:a16="http://schemas.microsoft.com/office/drawing/2014/main" id="{512A1A16-A2C4-3B44-4C82-6EEE7A43F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780" y="3001067"/>
            <a:ext cx="457200" cy="509678"/>
          </a:xfrm>
          <a:prstGeom prst="rect">
            <a:avLst/>
          </a:prstGeom>
        </p:spPr>
      </p:pic>
      <p:pic>
        <p:nvPicPr>
          <p:cNvPr id="26" name="Graphic 25" descr="Coins outline">
            <a:extLst>
              <a:ext uri="{FF2B5EF4-FFF2-40B4-BE49-F238E27FC236}">
                <a16:creationId xmlns:a16="http://schemas.microsoft.com/office/drawing/2014/main" id="{8C5F24E8-FF48-1780-5B6C-8B4BF2E324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6213" y="4205491"/>
            <a:ext cx="457200" cy="519382"/>
          </a:xfrm>
          <a:prstGeom prst="rect">
            <a:avLst/>
          </a:prstGeom>
        </p:spPr>
      </p:pic>
      <p:pic>
        <p:nvPicPr>
          <p:cNvPr id="27" name="Graphic 26" descr="Lock outline">
            <a:extLst>
              <a:ext uri="{FF2B5EF4-FFF2-40B4-BE49-F238E27FC236}">
                <a16:creationId xmlns:a16="http://schemas.microsoft.com/office/drawing/2014/main" id="{D5CFEE2B-038D-C096-E055-D522885B85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9050" y="5419619"/>
            <a:ext cx="457201" cy="512334"/>
          </a:xfrm>
          <a:prstGeom prst="rect">
            <a:avLst/>
          </a:prstGeom>
        </p:spPr>
      </p:pic>
      <p:sp>
        <p:nvSpPr>
          <p:cNvPr id="29" name="TextBox 28">
            <a:extLst>
              <a:ext uri="{FF2B5EF4-FFF2-40B4-BE49-F238E27FC236}">
                <a16:creationId xmlns:a16="http://schemas.microsoft.com/office/drawing/2014/main" id="{B6470B60-2932-6970-F6AC-573647F24577}"/>
              </a:ext>
            </a:extLst>
          </p:cNvPr>
          <p:cNvSpPr txBox="1"/>
          <p:nvPr/>
        </p:nvSpPr>
        <p:spPr>
          <a:xfrm>
            <a:off x="3047144" y="1692178"/>
            <a:ext cx="6097712"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Neišnaudojame rinkos</a:t>
            </a:r>
          </a:p>
        </p:txBody>
      </p:sp>
      <p:pic>
        <p:nvPicPr>
          <p:cNvPr id="30" name="Graphic 29" descr="Door Open outline">
            <a:extLst>
              <a:ext uri="{FF2B5EF4-FFF2-40B4-BE49-F238E27FC236}">
                <a16:creationId xmlns:a16="http://schemas.microsoft.com/office/drawing/2014/main" id="{2F68B5CD-2F09-9A51-EDB6-5062C46B44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5347" y="1801036"/>
            <a:ext cx="481335" cy="505285"/>
          </a:xfrm>
          <a:prstGeom prst="rect">
            <a:avLst/>
          </a:prstGeom>
        </p:spPr>
      </p:pic>
      <p:sp>
        <p:nvSpPr>
          <p:cNvPr id="2" name="TextBox 1">
            <a:extLst>
              <a:ext uri="{FF2B5EF4-FFF2-40B4-BE49-F238E27FC236}">
                <a16:creationId xmlns:a16="http://schemas.microsoft.com/office/drawing/2014/main" id="{10590880-F2AD-0C24-0671-0D6D51CA5F68}"/>
              </a:ext>
            </a:extLst>
          </p:cNvPr>
          <p:cNvSpPr txBox="1"/>
          <p:nvPr/>
        </p:nvSpPr>
        <p:spPr>
          <a:xfrm>
            <a:off x="3047143" y="2897890"/>
            <a:ext cx="7227013"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Kai reikalavimai – tik formaliai įrašyti</a:t>
            </a:r>
          </a:p>
        </p:txBody>
      </p:sp>
    </p:spTree>
    <p:extLst>
      <p:ext uri="{BB962C8B-B14F-4D97-AF65-F5344CB8AC3E}">
        <p14:creationId xmlns:p14="http://schemas.microsoft.com/office/powerpoint/2010/main" val="1091207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AC45605A-4BCA-73DD-465C-1B361BD21FD2}"/>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473EC955-0F7D-8175-8611-839A3EEFA7EC}"/>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21" name="Object 1">
            <a:extLst>
              <a:ext uri="{FF2B5EF4-FFF2-40B4-BE49-F238E27FC236}">
                <a16:creationId xmlns:a16="http://schemas.microsoft.com/office/drawing/2014/main" id="{19DE46B9-B96C-1CD6-3CAC-98F84BC7DDDD}"/>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Object 2">
            <a:extLst>
              <a:ext uri="{FF2B5EF4-FFF2-40B4-BE49-F238E27FC236}">
                <a16:creationId xmlns:a16="http://schemas.microsoft.com/office/drawing/2014/main" id="{62108FF3-A52A-53A2-2F38-9B12CAA81503}"/>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Kur dažniausiai prarandame vertę?</a:t>
            </a:r>
          </a:p>
          <a:p>
            <a:pPr marL="0" indent="0" algn="l">
              <a:buNone/>
            </a:pPr>
            <a:endParaRPr lang="en-US" sz="3600" b="1" dirty="0">
              <a:solidFill>
                <a:schemeClr val="bg1"/>
              </a:solidFill>
              <a:latin typeface="+mj-lt"/>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33F303D8-56BB-2AA8-6BB3-8A44879988F0}"/>
              </a:ext>
            </a:extLst>
          </p:cNvPr>
          <p:cNvGrpSpPr/>
          <p:nvPr/>
        </p:nvGrpSpPr>
        <p:grpSpPr>
          <a:xfrm>
            <a:off x="11656618" y="1618981"/>
            <a:ext cx="8647" cy="4737370"/>
            <a:chOff x="11656618" y="1618981"/>
            <a:chExt cx="8647" cy="4737370"/>
          </a:xfrm>
        </p:grpSpPr>
        <p:cxnSp>
          <p:nvCxnSpPr>
            <p:cNvPr id="8" name="Straight Connector 7">
              <a:extLst>
                <a:ext uri="{FF2B5EF4-FFF2-40B4-BE49-F238E27FC236}">
                  <a16:creationId xmlns:a16="http://schemas.microsoft.com/office/drawing/2014/main" id="{4FCE0E56-F7E4-950D-59F7-3EFFC4B4006A}"/>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233946-03D8-0F91-E8A1-A522B2D69713}"/>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0AD5E2-13EF-BDBA-3D50-69637ED3F189}"/>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48581F-2E5F-88CC-A2B1-715FB6EB289F}"/>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ED12F138-DFB0-11E1-0F12-E1B5D498A963}"/>
              </a:ext>
            </a:extLst>
          </p:cNvPr>
          <p:cNvSpPr/>
          <p:nvPr/>
        </p:nvSpPr>
        <p:spPr>
          <a:xfrm rot="16200000">
            <a:off x="-377956" y="3391036"/>
            <a:ext cx="4931222" cy="1025913"/>
          </a:xfrm>
          <a:prstGeom prst="roundRect">
            <a:avLst>
              <a:gd name="adj" fmla="val 50000"/>
            </a:avLst>
          </a:prstGeom>
          <a:noFill/>
          <a:ln>
            <a:solidFill>
              <a:srgbClr val="1138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25D92D9C-5CC6-6813-F13B-936538FC686E}"/>
              </a:ext>
            </a:extLst>
          </p:cNvPr>
          <p:cNvSpPr/>
          <p:nvPr/>
        </p:nvSpPr>
        <p:spPr>
          <a:xfrm>
            <a:off x="1702653" y="4042256"/>
            <a:ext cx="769993" cy="845852"/>
          </a:xfrm>
          <a:prstGeom prst="ellipse">
            <a:avLst/>
          </a:prstGeom>
          <a:solidFill>
            <a:srgbClr val="113853"/>
          </a:solidFill>
          <a:ln>
            <a:solidFill>
              <a:srgbClr val="11385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dirty="0"/>
          </a:p>
        </p:txBody>
      </p:sp>
      <p:pic>
        <p:nvPicPr>
          <p:cNvPr id="23" name="Graphic 22" descr="Clipboard Partially Ticked outline">
            <a:extLst>
              <a:ext uri="{FF2B5EF4-FFF2-40B4-BE49-F238E27FC236}">
                <a16:creationId xmlns:a16="http://schemas.microsoft.com/office/drawing/2014/main" id="{72C2CB60-7738-C26F-3ACA-D2F565140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780" y="3001067"/>
            <a:ext cx="457200" cy="509678"/>
          </a:xfrm>
          <a:prstGeom prst="rect">
            <a:avLst/>
          </a:prstGeom>
        </p:spPr>
      </p:pic>
      <p:pic>
        <p:nvPicPr>
          <p:cNvPr id="26" name="Graphic 25" descr="Coins outline">
            <a:extLst>
              <a:ext uri="{FF2B5EF4-FFF2-40B4-BE49-F238E27FC236}">
                <a16:creationId xmlns:a16="http://schemas.microsoft.com/office/drawing/2014/main" id="{4AC8A399-BA60-7CD7-2818-214E194D99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6213" y="4205491"/>
            <a:ext cx="457200" cy="519382"/>
          </a:xfrm>
          <a:prstGeom prst="rect">
            <a:avLst/>
          </a:prstGeom>
        </p:spPr>
      </p:pic>
      <p:pic>
        <p:nvPicPr>
          <p:cNvPr id="27" name="Graphic 26" descr="Lock outline">
            <a:extLst>
              <a:ext uri="{FF2B5EF4-FFF2-40B4-BE49-F238E27FC236}">
                <a16:creationId xmlns:a16="http://schemas.microsoft.com/office/drawing/2014/main" id="{BE4DE2CE-C524-254B-FA23-C0DB5EB4FD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9050" y="5419619"/>
            <a:ext cx="457201" cy="512334"/>
          </a:xfrm>
          <a:prstGeom prst="rect">
            <a:avLst/>
          </a:prstGeom>
        </p:spPr>
      </p:pic>
      <p:sp>
        <p:nvSpPr>
          <p:cNvPr id="29" name="TextBox 28">
            <a:extLst>
              <a:ext uri="{FF2B5EF4-FFF2-40B4-BE49-F238E27FC236}">
                <a16:creationId xmlns:a16="http://schemas.microsoft.com/office/drawing/2014/main" id="{0C2E0846-E4FC-7CF8-A775-18D3D82D2498}"/>
              </a:ext>
            </a:extLst>
          </p:cNvPr>
          <p:cNvSpPr txBox="1"/>
          <p:nvPr/>
        </p:nvSpPr>
        <p:spPr>
          <a:xfrm>
            <a:off x="3047144" y="1692178"/>
            <a:ext cx="6097712"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Neišnaudojame rinkos</a:t>
            </a:r>
          </a:p>
        </p:txBody>
      </p:sp>
      <p:pic>
        <p:nvPicPr>
          <p:cNvPr id="30" name="Graphic 29" descr="Door Open outline">
            <a:extLst>
              <a:ext uri="{FF2B5EF4-FFF2-40B4-BE49-F238E27FC236}">
                <a16:creationId xmlns:a16="http://schemas.microsoft.com/office/drawing/2014/main" id="{57265FA5-02A2-0F6F-E7EF-FCB2BA27E9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5347" y="1801036"/>
            <a:ext cx="481335" cy="505285"/>
          </a:xfrm>
          <a:prstGeom prst="rect">
            <a:avLst/>
          </a:prstGeom>
        </p:spPr>
      </p:pic>
      <p:sp>
        <p:nvSpPr>
          <p:cNvPr id="2" name="TextBox 1">
            <a:extLst>
              <a:ext uri="{FF2B5EF4-FFF2-40B4-BE49-F238E27FC236}">
                <a16:creationId xmlns:a16="http://schemas.microsoft.com/office/drawing/2014/main" id="{C8765F98-24E0-1F5B-F268-84821768C1EF}"/>
              </a:ext>
            </a:extLst>
          </p:cNvPr>
          <p:cNvSpPr txBox="1"/>
          <p:nvPr/>
        </p:nvSpPr>
        <p:spPr>
          <a:xfrm>
            <a:off x="3047143" y="2897890"/>
            <a:ext cx="7227013"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Kai reikalavimai – tik formaliai įrašyti</a:t>
            </a:r>
          </a:p>
        </p:txBody>
      </p:sp>
      <p:sp>
        <p:nvSpPr>
          <p:cNvPr id="3" name="TextBox 2">
            <a:extLst>
              <a:ext uri="{FF2B5EF4-FFF2-40B4-BE49-F238E27FC236}">
                <a16:creationId xmlns:a16="http://schemas.microsoft.com/office/drawing/2014/main" id="{394CDFC9-1584-6BA7-5A71-949634271A3F}"/>
              </a:ext>
            </a:extLst>
          </p:cNvPr>
          <p:cNvSpPr txBox="1"/>
          <p:nvPr/>
        </p:nvSpPr>
        <p:spPr>
          <a:xfrm>
            <a:off x="3047143" y="4170875"/>
            <a:ext cx="7227013"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Vertiname kainą, bet ne poveikį</a:t>
            </a:r>
          </a:p>
        </p:txBody>
      </p:sp>
    </p:spTree>
    <p:extLst>
      <p:ext uri="{BB962C8B-B14F-4D97-AF65-F5344CB8AC3E}">
        <p14:creationId xmlns:p14="http://schemas.microsoft.com/office/powerpoint/2010/main" val="4100246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765E384A-F15C-6A0C-4B96-38ABB0417EE0}"/>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A4BA79F5-F22E-C3C1-1434-C190DA1B8742}"/>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
        <p:nvSpPr>
          <p:cNvPr id="21" name="Object 1">
            <a:extLst>
              <a:ext uri="{FF2B5EF4-FFF2-40B4-BE49-F238E27FC236}">
                <a16:creationId xmlns:a16="http://schemas.microsoft.com/office/drawing/2014/main" id="{B46131BA-4375-8752-F88C-69DCD7735B25}"/>
              </a:ext>
            </a:extLst>
          </p:cNvPr>
          <p:cNvSpPr/>
          <p:nvPr/>
        </p:nvSpPr>
        <p:spPr>
          <a:xfrm>
            <a:off x="1" y="0"/>
            <a:ext cx="12192000" cy="1040464"/>
          </a:xfrm>
          <a:prstGeom prst="rect">
            <a:avLst/>
          </a:prstGeom>
          <a:solidFill>
            <a:srgbClr val="113853"/>
          </a:solidFill>
          <a:ln>
            <a:noFill/>
          </a:ln>
        </p:spPr>
        <p:txBody>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22" name="Object 2">
            <a:extLst>
              <a:ext uri="{FF2B5EF4-FFF2-40B4-BE49-F238E27FC236}">
                <a16:creationId xmlns:a16="http://schemas.microsoft.com/office/drawing/2014/main" id="{493C45D8-95C5-DC29-1C01-98E0FA67D70D}"/>
              </a:ext>
            </a:extLst>
          </p:cNvPr>
          <p:cNvSpPr/>
          <p:nvPr/>
        </p:nvSpPr>
        <p:spPr>
          <a:xfrm>
            <a:off x="282048" y="253305"/>
            <a:ext cx="11373490" cy="405604"/>
          </a:xfrm>
          <a:prstGeom prst="rect">
            <a:avLst/>
          </a:prstGeom>
          <a:noFill/>
        </p:spPr>
        <p:txBody>
          <a:bodyPr wrap="square" lIns="0" tIns="0" rIns="0" bIns="0" rtlCol="0" anchor="t"/>
          <a:lstStyle/>
          <a:p>
            <a:pPr marL="0" indent="0" algn="l">
              <a:buNone/>
            </a:pPr>
            <a:r>
              <a:rPr lang="lt-LT" sz="3600" b="1" dirty="0">
                <a:solidFill>
                  <a:schemeClr val="bg1"/>
                </a:solidFill>
                <a:latin typeface="Arial" panose="020B0604020202020204" pitchFamily="34" charset="0"/>
                <a:ea typeface="Raleway" pitchFamily="34" charset="-122"/>
                <a:cs typeface="Arial" panose="020B0604020202020204" pitchFamily="34" charset="0"/>
              </a:rPr>
              <a:t>Kur dažniausiai prarandame vertę?</a:t>
            </a:r>
          </a:p>
          <a:p>
            <a:pPr marL="0" indent="0" algn="l">
              <a:buNone/>
            </a:pPr>
            <a:endParaRPr lang="en-US" sz="3600" b="1" dirty="0">
              <a:solidFill>
                <a:schemeClr val="bg1"/>
              </a:solidFill>
              <a:latin typeface="+mj-lt"/>
            </a:endParaRPr>
          </a:p>
          <a:p>
            <a:endParaRPr lang="lt-LT" sz="3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973A93EA-3C36-1B00-3B7C-E91B0958B7AE}"/>
              </a:ext>
            </a:extLst>
          </p:cNvPr>
          <p:cNvGrpSpPr/>
          <p:nvPr/>
        </p:nvGrpSpPr>
        <p:grpSpPr>
          <a:xfrm>
            <a:off x="11656618" y="1618981"/>
            <a:ext cx="8647" cy="4737370"/>
            <a:chOff x="11656618" y="1618981"/>
            <a:chExt cx="8647" cy="4737370"/>
          </a:xfrm>
        </p:grpSpPr>
        <p:cxnSp>
          <p:nvCxnSpPr>
            <p:cNvPr id="8" name="Straight Connector 7">
              <a:extLst>
                <a:ext uri="{FF2B5EF4-FFF2-40B4-BE49-F238E27FC236}">
                  <a16:creationId xmlns:a16="http://schemas.microsoft.com/office/drawing/2014/main" id="{E486C3C3-332E-0273-8BEF-37857AF619AA}"/>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D3AA4F-3593-76A9-1AB3-89527BE35539}"/>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00CD40-0021-0600-892A-0BAD4D9C8AF3}"/>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B90E9A-EA69-A055-4BBC-615E042C47CB}"/>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FD3B1527-FAD6-BC2C-A735-B48220B90DD3}"/>
              </a:ext>
            </a:extLst>
          </p:cNvPr>
          <p:cNvSpPr/>
          <p:nvPr/>
        </p:nvSpPr>
        <p:spPr>
          <a:xfrm rot="16200000">
            <a:off x="-377956" y="3391036"/>
            <a:ext cx="4931222" cy="1025913"/>
          </a:xfrm>
          <a:prstGeom prst="roundRect">
            <a:avLst>
              <a:gd name="adj" fmla="val 50000"/>
            </a:avLst>
          </a:prstGeom>
          <a:noFill/>
          <a:ln>
            <a:solidFill>
              <a:srgbClr val="1138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747690C9-190D-6EA6-3ACE-C4E633A42B1D}"/>
              </a:ext>
            </a:extLst>
          </p:cNvPr>
          <p:cNvSpPr/>
          <p:nvPr/>
        </p:nvSpPr>
        <p:spPr>
          <a:xfrm>
            <a:off x="1702653" y="5252860"/>
            <a:ext cx="769993" cy="845852"/>
          </a:xfrm>
          <a:prstGeom prst="ellipse">
            <a:avLst/>
          </a:prstGeom>
          <a:solidFill>
            <a:srgbClr val="113853"/>
          </a:solidFill>
          <a:ln>
            <a:solidFill>
              <a:srgbClr val="11385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dirty="0"/>
          </a:p>
        </p:txBody>
      </p:sp>
      <p:pic>
        <p:nvPicPr>
          <p:cNvPr id="23" name="Graphic 22" descr="Clipboard Partially Ticked outline">
            <a:extLst>
              <a:ext uri="{FF2B5EF4-FFF2-40B4-BE49-F238E27FC236}">
                <a16:creationId xmlns:a16="http://schemas.microsoft.com/office/drawing/2014/main" id="{DC4D3123-603F-63A7-16F3-07E5EA8519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780" y="3001067"/>
            <a:ext cx="457200" cy="509678"/>
          </a:xfrm>
          <a:prstGeom prst="rect">
            <a:avLst/>
          </a:prstGeom>
        </p:spPr>
      </p:pic>
      <p:pic>
        <p:nvPicPr>
          <p:cNvPr id="26" name="Graphic 25" descr="Coins outline">
            <a:extLst>
              <a:ext uri="{FF2B5EF4-FFF2-40B4-BE49-F238E27FC236}">
                <a16:creationId xmlns:a16="http://schemas.microsoft.com/office/drawing/2014/main" id="{DC5035BB-194F-D41B-D823-5C7265C94C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36213" y="4205491"/>
            <a:ext cx="457200" cy="519382"/>
          </a:xfrm>
          <a:prstGeom prst="rect">
            <a:avLst/>
          </a:prstGeom>
        </p:spPr>
      </p:pic>
      <p:pic>
        <p:nvPicPr>
          <p:cNvPr id="27" name="Graphic 26" descr="Lock outline">
            <a:extLst>
              <a:ext uri="{FF2B5EF4-FFF2-40B4-BE49-F238E27FC236}">
                <a16:creationId xmlns:a16="http://schemas.microsoft.com/office/drawing/2014/main" id="{517525F1-303E-5D23-ACBA-3800F0B8AF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9050" y="5419619"/>
            <a:ext cx="457201" cy="512334"/>
          </a:xfrm>
          <a:prstGeom prst="rect">
            <a:avLst/>
          </a:prstGeom>
        </p:spPr>
      </p:pic>
      <p:sp>
        <p:nvSpPr>
          <p:cNvPr id="29" name="TextBox 28">
            <a:extLst>
              <a:ext uri="{FF2B5EF4-FFF2-40B4-BE49-F238E27FC236}">
                <a16:creationId xmlns:a16="http://schemas.microsoft.com/office/drawing/2014/main" id="{E52465C6-E032-7FF9-E2B7-058CBA72BC65}"/>
              </a:ext>
            </a:extLst>
          </p:cNvPr>
          <p:cNvSpPr txBox="1"/>
          <p:nvPr/>
        </p:nvSpPr>
        <p:spPr>
          <a:xfrm>
            <a:off x="3047144" y="1692178"/>
            <a:ext cx="6097712"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Neišnaudojame rinkos</a:t>
            </a:r>
          </a:p>
        </p:txBody>
      </p:sp>
      <p:pic>
        <p:nvPicPr>
          <p:cNvPr id="30" name="Graphic 29" descr="Door Open outline">
            <a:extLst>
              <a:ext uri="{FF2B5EF4-FFF2-40B4-BE49-F238E27FC236}">
                <a16:creationId xmlns:a16="http://schemas.microsoft.com/office/drawing/2014/main" id="{EABB3653-5BD9-F301-2211-FD9D445318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5347" y="1801036"/>
            <a:ext cx="481335" cy="505285"/>
          </a:xfrm>
          <a:prstGeom prst="rect">
            <a:avLst/>
          </a:prstGeom>
        </p:spPr>
      </p:pic>
      <p:sp>
        <p:nvSpPr>
          <p:cNvPr id="2" name="TextBox 1">
            <a:extLst>
              <a:ext uri="{FF2B5EF4-FFF2-40B4-BE49-F238E27FC236}">
                <a16:creationId xmlns:a16="http://schemas.microsoft.com/office/drawing/2014/main" id="{11C4939A-05F4-35DB-92ED-8DFAACE8A8A0}"/>
              </a:ext>
            </a:extLst>
          </p:cNvPr>
          <p:cNvSpPr txBox="1"/>
          <p:nvPr/>
        </p:nvSpPr>
        <p:spPr>
          <a:xfrm>
            <a:off x="3047143" y="2897890"/>
            <a:ext cx="7227013"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Kai reikalavimai – tik formaliai įrašyti</a:t>
            </a:r>
          </a:p>
        </p:txBody>
      </p:sp>
      <p:sp>
        <p:nvSpPr>
          <p:cNvPr id="3" name="TextBox 2">
            <a:extLst>
              <a:ext uri="{FF2B5EF4-FFF2-40B4-BE49-F238E27FC236}">
                <a16:creationId xmlns:a16="http://schemas.microsoft.com/office/drawing/2014/main" id="{6D544F02-954B-C07C-E135-17DD99677BCC}"/>
              </a:ext>
            </a:extLst>
          </p:cNvPr>
          <p:cNvSpPr txBox="1"/>
          <p:nvPr/>
        </p:nvSpPr>
        <p:spPr>
          <a:xfrm>
            <a:off x="3047142" y="4144981"/>
            <a:ext cx="7227013"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Vertiname kainą, bet ne poveikį</a:t>
            </a:r>
          </a:p>
        </p:txBody>
      </p:sp>
      <p:sp>
        <p:nvSpPr>
          <p:cNvPr id="4" name="TextBox 3">
            <a:extLst>
              <a:ext uri="{FF2B5EF4-FFF2-40B4-BE49-F238E27FC236}">
                <a16:creationId xmlns:a16="http://schemas.microsoft.com/office/drawing/2014/main" id="{D0DC1182-B0BA-A8DE-F0B9-E2D86917BC2E}"/>
              </a:ext>
            </a:extLst>
          </p:cNvPr>
          <p:cNvSpPr txBox="1"/>
          <p:nvPr/>
        </p:nvSpPr>
        <p:spPr>
          <a:xfrm>
            <a:off x="3047141" y="5377955"/>
            <a:ext cx="7227013" cy="553998"/>
          </a:xfrm>
          <a:prstGeom prst="rect">
            <a:avLst/>
          </a:prstGeom>
          <a:noFill/>
        </p:spPr>
        <p:txBody>
          <a:bodyPr wrap="square">
            <a:spAutoFit/>
          </a:bodyPr>
          <a:lstStyle/>
          <a:p>
            <a:r>
              <a:rPr lang="lt-LT" sz="3000" b="1" dirty="0">
                <a:latin typeface="Arial" panose="020B0604020202020204" pitchFamily="34" charset="0"/>
                <a:cs typeface="Arial" panose="020B0604020202020204" pitchFamily="34" charset="0"/>
              </a:rPr>
              <a:t>Inovaciją uždarome specifikacijoje</a:t>
            </a:r>
          </a:p>
        </p:txBody>
      </p:sp>
    </p:spTree>
    <p:extLst>
      <p:ext uri="{BB962C8B-B14F-4D97-AF65-F5344CB8AC3E}">
        <p14:creationId xmlns:p14="http://schemas.microsoft.com/office/powerpoint/2010/main" val="3413237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6F8"/>
        </a:solidFill>
        <a:effectLst/>
      </p:bgPr>
    </p:bg>
    <p:spTree>
      <p:nvGrpSpPr>
        <p:cNvPr id="1" name="">
          <a:extLst>
            <a:ext uri="{FF2B5EF4-FFF2-40B4-BE49-F238E27FC236}">
              <a16:creationId xmlns:a16="http://schemas.microsoft.com/office/drawing/2014/main" id="{49F39CDA-54C6-D29A-2040-BD63E123FD90}"/>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18026E8-11AA-9040-4F6A-CF1551081FEA}"/>
              </a:ext>
            </a:extLst>
          </p:cNvPr>
          <p:cNvSpPr>
            <a:spLocks noGrp="1"/>
          </p:cNvSpPr>
          <p:nvPr>
            <p:ph type="sldNum" sz="quarter" idx="12"/>
          </p:nvPr>
        </p:nvSpPr>
        <p:spPr/>
        <p:txBody>
          <a:bodyPr/>
          <a:lstStyle/>
          <a:p>
            <a:fld id="{C1FF6DA9-008F-8B48-92A6-B652298478BF}"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15DA5D1-6DF2-3F34-90DD-7CC6920C57B5}"/>
              </a:ext>
            </a:extLst>
          </p:cNvPr>
          <p:cNvSpPr txBox="1"/>
          <p:nvPr/>
        </p:nvSpPr>
        <p:spPr>
          <a:xfrm>
            <a:off x="824562" y="4381790"/>
            <a:ext cx="8668759" cy="958660"/>
          </a:xfrm>
          <a:prstGeom prst="rect">
            <a:avLst/>
          </a:prstGeom>
          <a:noFill/>
        </p:spPr>
        <p:txBody>
          <a:bodyPr wrap="square" rtlCol="0">
            <a:spAutoFit/>
          </a:bodyPr>
          <a:lstStyle/>
          <a:p>
            <a:pPr>
              <a:lnSpc>
                <a:spcPct val="150000"/>
              </a:lnSpc>
            </a:pPr>
            <a:r>
              <a:rPr lang="lt-LT" sz="2000" dirty="0">
                <a:latin typeface="Arial" panose="020B0604020202020204" pitchFamily="34" charset="0"/>
                <a:cs typeface="Arial" panose="020B0604020202020204" pitchFamily="34" charset="0"/>
              </a:rPr>
              <a:t>Rinkos tyrimas leidžia kelti kartelę</a:t>
            </a:r>
          </a:p>
          <a:p>
            <a:pPr>
              <a:lnSpc>
                <a:spcPct val="150000"/>
              </a:lnSpc>
            </a:pPr>
            <a:r>
              <a:rPr lang="lt-LT" sz="2000" dirty="0">
                <a:latin typeface="Arial" panose="020B0604020202020204" pitchFamily="34" charset="0"/>
                <a:cs typeface="Arial" panose="020B0604020202020204" pitchFamily="34" charset="0"/>
              </a:rPr>
              <a:t>Ekonominio naudingumo vertinimas – realus įrankis</a:t>
            </a:r>
          </a:p>
        </p:txBody>
      </p:sp>
      <p:grpSp>
        <p:nvGrpSpPr>
          <p:cNvPr id="16" name="Group 15">
            <a:extLst>
              <a:ext uri="{FF2B5EF4-FFF2-40B4-BE49-F238E27FC236}">
                <a16:creationId xmlns:a16="http://schemas.microsoft.com/office/drawing/2014/main" id="{BABD7C5E-7C7F-CBF2-AA86-C1BC776A82BE}"/>
              </a:ext>
            </a:extLst>
          </p:cNvPr>
          <p:cNvGrpSpPr/>
          <p:nvPr/>
        </p:nvGrpSpPr>
        <p:grpSpPr>
          <a:xfrm>
            <a:off x="11656618" y="1618981"/>
            <a:ext cx="8647" cy="4737370"/>
            <a:chOff x="11656618" y="1618981"/>
            <a:chExt cx="8647" cy="4737370"/>
          </a:xfrm>
        </p:grpSpPr>
        <p:cxnSp>
          <p:nvCxnSpPr>
            <p:cNvPr id="17" name="Straight Connector 16">
              <a:extLst>
                <a:ext uri="{FF2B5EF4-FFF2-40B4-BE49-F238E27FC236}">
                  <a16:creationId xmlns:a16="http://schemas.microsoft.com/office/drawing/2014/main" id="{3AD09A63-F05B-C0F0-5B0D-4DB35D1093FA}"/>
                </a:ext>
              </a:extLst>
            </p:cNvPr>
            <p:cNvCxnSpPr/>
            <p:nvPr/>
          </p:nvCxnSpPr>
          <p:spPr>
            <a:xfrm>
              <a:off x="11664184" y="1618981"/>
              <a:ext cx="0" cy="350196"/>
            </a:xfrm>
            <a:prstGeom prst="line">
              <a:avLst/>
            </a:prstGeom>
            <a:ln w="57150">
              <a:solidFill>
                <a:srgbClr val="728E4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1674C3-0146-6EF8-FF10-7BB84BA00E01}"/>
                </a:ext>
              </a:extLst>
            </p:cNvPr>
            <p:cNvCxnSpPr/>
            <p:nvPr/>
          </p:nvCxnSpPr>
          <p:spPr>
            <a:xfrm>
              <a:off x="11663104" y="2170818"/>
              <a:ext cx="0" cy="350196"/>
            </a:xfrm>
            <a:prstGeom prst="line">
              <a:avLst/>
            </a:prstGeom>
            <a:ln w="57150">
              <a:solidFill>
                <a:srgbClr val="F0B13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B9305B-EA15-1341-5E43-BAE73BB96DCF}"/>
                </a:ext>
              </a:extLst>
            </p:cNvPr>
            <p:cNvCxnSpPr/>
            <p:nvPr/>
          </p:nvCxnSpPr>
          <p:spPr>
            <a:xfrm>
              <a:off x="11665265" y="2705237"/>
              <a:ext cx="0" cy="350196"/>
            </a:xfrm>
            <a:prstGeom prst="line">
              <a:avLst/>
            </a:prstGeom>
            <a:ln w="57150">
              <a:solidFill>
                <a:srgbClr val="B3482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2BF49F-5030-3066-2C32-F9457FFAB054}"/>
                </a:ext>
              </a:extLst>
            </p:cNvPr>
            <p:cNvCxnSpPr>
              <a:cxnSpLocks/>
            </p:cNvCxnSpPr>
            <p:nvPr/>
          </p:nvCxnSpPr>
          <p:spPr>
            <a:xfrm flipH="1">
              <a:off x="11656618" y="3248364"/>
              <a:ext cx="6486" cy="3107987"/>
            </a:xfrm>
            <a:prstGeom prst="line">
              <a:avLst/>
            </a:prstGeom>
            <a:ln w="57150">
              <a:solidFill>
                <a:srgbClr val="134E69"/>
              </a:solidFill>
            </a:ln>
          </p:spPr>
          <p:style>
            <a:lnRef idx="1">
              <a:schemeClr val="accent1"/>
            </a:lnRef>
            <a:fillRef idx="0">
              <a:schemeClr val="accent1"/>
            </a:fillRef>
            <a:effectRef idx="0">
              <a:schemeClr val="accent1"/>
            </a:effectRef>
            <a:fontRef idx="minor">
              <a:schemeClr val="tx1"/>
            </a:fontRef>
          </p:style>
        </p:cxnSp>
      </p:grpSp>
      <p:sp>
        <p:nvSpPr>
          <p:cNvPr id="3" name="Object 2">
            <a:extLst>
              <a:ext uri="{FF2B5EF4-FFF2-40B4-BE49-F238E27FC236}">
                <a16:creationId xmlns:a16="http://schemas.microsoft.com/office/drawing/2014/main" id="{B824A4E4-A16B-B7B5-8EEB-705312652A99}"/>
              </a:ext>
            </a:extLst>
          </p:cNvPr>
          <p:cNvSpPr/>
          <p:nvPr/>
        </p:nvSpPr>
        <p:spPr>
          <a:xfrm>
            <a:off x="824562" y="1591277"/>
            <a:ext cx="8460644" cy="405604"/>
          </a:xfrm>
          <a:prstGeom prst="rect">
            <a:avLst/>
          </a:prstGeom>
          <a:noFill/>
        </p:spPr>
        <p:txBody>
          <a:bodyPr wrap="square" lIns="0" tIns="0" rIns="0" bIns="0" rtlCol="0" anchor="t"/>
          <a:lstStyle/>
          <a:p>
            <a:pPr marL="0" indent="0" algn="l">
              <a:buNone/>
            </a:pPr>
            <a:r>
              <a:rPr lang="lt-LT" sz="4500" b="1" dirty="0">
                <a:solidFill>
                  <a:srgbClr val="113853"/>
                </a:solidFill>
                <a:latin typeface="Arial" panose="020B0604020202020204" pitchFamily="34" charset="0"/>
                <a:cs typeface="Arial" panose="020B0604020202020204" pitchFamily="34" charset="0"/>
              </a:rPr>
              <a:t>Minimalūs aplinkos apsaugos kriterijai – ne lubos</a:t>
            </a:r>
            <a:endParaRPr lang="en-US" sz="4500" b="1" dirty="0">
              <a:solidFill>
                <a:srgbClr val="113853"/>
              </a:solidFill>
              <a:latin typeface="Arial" panose="020B0604020202020204" pitchFamily="34" charset="0"/>
              <a:cs typeface="Arial" panose="020B0604020202020204" pitchFamily="34" charset="0"/>
            </a:endParaRPr>
          </a:p>
          <a:p>
            <a:endParaRPr lang="lt-LT" sz="4500" b="1" dirty="0">
              <a:solidFill>
                <a:srgbClr val="113853"/>
              </a:solidFill>
              <a:latin typeface="Roboto" panose="02000000000000000000" pitchFamily="2" charset="0"/>
              <a:ea typeface="Roboto" panose="02000000000000000000" pitchFamily="2" charset="0"/>
              <a:cs typeface="Roboto" panose="02000000000000000000" pitchFamily="2" charset="0"/>
            </a:endParaRPr>
          </a:p>
        </p:txBody>
      </p:sp>
      <p:cxnSp>
        <p:nvCxnSpPr>
          <p:cNvPr id="4" name="Straight Connector 3">
            <a:extLst>
              <a:ext uri="{FF2B5EF4-FFF2-40B4-BE49-F238E27FC236}">
                <a16:creationId xmlns:a16="http://schemas.microsoft.com/office/drawing/2014/main" id="{B515EF71-2199-3909-049D-EC1EE0D6B3D2}"/>
              </a:ext>
            </a:extLst>
          </p:cNvPr>
          <p:cNvCxnSpPr/>
          <p:nvPr/>
        </p:nvCxnSpPr>
        <p:spPr>
          <a:xfrm>
            <a:off x="914400" y="3842535"/>
            <a:ext cx="652409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88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061E7B3AF0AA44BBDCA4D1B8C38AA2" ma:contentTypeVersion="13" ma:contentTypeDescription="Create a new document." ma:contentTypeScope="" ma:versionID="934023c9c5ffe7b8c7a2654a159d6e3a">
  <xsd:schema xmlns:xsd="http://www.w3.org/2001/XMLSchema" xmlns:xs="http://www.w3.org/2001/XMLSchema" xmlns:p="http://schemas.microsoft.com/office/2006/metadata/properties" xmlns:ns2="4e0f8564-4925-4ffc-8953-118f35c62336" xmlns:ns3="4b748dc2-cccf-415c-be2f-152827672443" targetNamespace="http://schemas.microsoft.com/office/2006/metadata/properties" ma:root="true" ma:fieldsID="cf2c65c581c710b4c2fd2ff4ccc471d5" ns2:_="" ns3:_="">
    <xsd:import namespace="4e0f8564-4925-4ffc-8953-118f35c62336"/>
    <xsd:import namespace="4b748dc2-cccf-415c-be2f-15282767244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f8564-4925-4ffc-8953-118f35c6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748dc2-cccf-415c-be2f-1528276724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8FB588-3956-4AA8-9A16-5743311DE603}">
  <ds:schemaRefs>
    <ds:schemaRef ds:uri="http://schemas.microsoft.com/sharepoint/v3/contenttype/forms"/>
  </ds:schemaRefs>
</ds:datastoreItem>
</file>

<file path=customXml/itemProps2.xml><?xml version="1.0" encoding="utf-8"?>
<ds:datastoreItem xmlns:ds="http://schemas.openxmlformats.org/officeDocument/2006/customXml" ds:itemID="{C1053A98-404C-47AF-B671-FDFE04AA165E}">
  <ds:schemaRefs>
    <ds:schemaRef ds:uri="4b748dc2-cccf-415c-be2f-152827672443"/>
    <ds:schemaRef ds:uri="4e0f8564-4925-4ffc-8953-118f35c623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7F358C-8A81-428B-8E17-2776BEDAF381}">
  <ds:schemaRefs>
    <ds:schemaRef ds:uri="4b748dc2-cccf-415c-be2f-152827672443"/>
    <ds:schemaRef ds:uri="4e0f8564-4925-4ffc-8953-118f35c623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3953</TotalTime>
  <Words>2631</Words>
  <Application>Microsoft Office PowerPoint</Application>
  <PresentationFormat>Widescreen</PresentationFormat>
  <Paragraphs>288</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Calibri</vt:lpstr>
      <vt:lpstr>Aptos</vt:lpstr>
      <vt:lpstr>Wingdings</vt:lpstr>
      <vt:lpstr>Arial</vt:lpstr>
      <vt:lpstr>Times New Roman</vt:lpstr>
      <vt:lpstr>Roboto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Public Procurement</dc:title>
  <dc:subject>Modern Public Procurement</dc:subject>
  <dc:creator>evelina.butkute-lazdauskiene@vpt.lt</dc:creator>
  <cp:lastModifiedBy>Greta Ambrutytė</cp:lastModifiedBy>
  <cp:revision>17</cp:revision>
  <cp:lastPrinted>2024-10-22T10:02:29Z</cp:lastPrinted>
  <dcterms:created xsi:type="dcterms:W3CDTF">2024-09-12T11:40:00Z</dcterms:created>
  <dcterms:modified xsi:type="dcterms:W3CDTF">2026-03-05T08:08:00Z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0x010100A6061E7B3AF0AA44BBDCA4D1B8C38AA2</vt:lpwstr>
  </property>
</Properties>
</file>