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44" r:id="rId3"/>
    <p:sldMasterId id="2147483783" r:id="rId4"/>
  </p:sldMasterIdLst>
  <p:notesMasterIdLst>
    <p:notesMasterId r:id="rId20"/>
  </p:notesMasterIdLst>
  <p:sldIdLst>
    <p:sldId id="2147482943" r:id="rId5"/>
    <p:sldId id="2147481212" r:id="rId6"/>
    <p:sldId id="2147482950" r:id="rId7"/>
    <p:sldId id="2147482951" r:id="rId8"/>
    <p:sldId id="2147482937" r:id="rId9"/>
    <p:sldId id="2147482952" r:id="rId10"/>
    <p:sldId id="2147482953" r:id="rId11"/>
    <p:sldId id="2147482954" r:id="rId12"/>
    <p:sldId id="2147482955" r:id="rId13"/>
    <p:sldId id="2147482939" r:id="rId14"/>
    <p:sldId id="2147482957" r:id="rId15"/>
    <p:sldId id="2147482940" r:id="rId16"/>
    <p:sldId id="2147482958" r:id="rId17"/>
    <p:sldId id="2147482949" r:id="rId18"/>
    <p:sldId id="2147482936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423A"/>
    <a:srgbClr val="FCFCF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29576-39A6-452E-A463-C7BD1B96F047}" v="6" dt="2026-03-04T19:13:37.068"/>
    <p1510:client id="{B7EFAFB5-516D-4760-A0E9-45B10598311F}" v="275" dt="2026-03-03T21:45:25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anas Kučikas" userId="5f60a0a8-48da-46a4-8b2a-7908e556cb19" providerId="ADAL" clId="{36040973-1B0D-480C-9287-852C47ADF608}"/>
    <pc:docChg chg="undo custSel addSld delSld modSld">
      <pc:chgData name="Antanas Kučikas" userId="5f60a0a8-48da-46a4-8b2a-7908e556cb19" providerId="ADAL" clId="{36040973-1B0D-480C-9287-852C47ADF608}" dt="2026-03-04T19:24:42.831" v="5134" actId="14100"/>
      <pc:docMkLst>
        <pc:docMk/>
      </pc:docMkLst>
      <pc:sldChg chg="delSp modSp add mod">
        <pc:chgData name="Antanas Kučikas" userId="5f60a0a8-48da-46a4-8b2a-7908e556cb19" providerId="ADAL" clId="{36040973-1B0D-480C-9287-852C47ADF608}" dt="2026-03-04T18:59:53.398" v="4567" actId="20577"/>
        <pc:sldMkLst>
          <pc:docMk/>
          <pc:sldMk cId="934362930" sldId="2147481212"/>
        </pc:sldMkLst>
        <pc:spChg chg="mod">
          <ac:chgData name="Antanas Kučikas" userId="5f60a0a8-48da-46a4-8b2a-7908e556cb19" providerId="ADAL" clId="{36040973-1B0D-480C-9287-852C47ADF608}" dt="2026-03-03T04:45:01.196" v="1997" actId="20577"/>
          <ac:spMkLst>
            <pc:docMk/>
            <pc:sldMk cId="934362930" sldId="2147481212"/>
            <ac:spMk id="8" creationId="{D02FFCF5-ACD6-3DA4-CA32-404AFAB28B27}"/>
          </ac:spMkLst>
        </pc:spChg>
        <pc:spChg chg="mod">
          <ac:chgData name="Antanas Kučikas" userId="5f60a0a8-48da-46a4-8b2a-7908e556cb19" providerId="ADAL" clId="{36040973-1B0D-480C-9287-852C47ADF608}" dt="2026-03-03T04:45:33.375" v="1998" actId="20577"/>
          <ac:spMkLst>
            <pc:docMk/>
            <pc:sldMk cId="934362930" sldId="2147481212"/>
            <ac:spMk id="25" creationId="{3106CE73-7872-005B-4384-DC999A4EAEA7}"/>
          </ac:spMkLst>
        </pc:spChg>
        <pc:spChg chg="mod">
          <ac:chgData name="Antanas Kučikas" userId="5f60a0a8-48da-46a4-8b2a-7908e556cb19" providerId="ADAL" clId="{36040973-1B0D-480C-9287-852C47ADF608}" dt="2026-03-02T13:07:19.324" v="32" actId="108"/>
          <ac:spMkLst>
            <pc:docMk/>
            <pc:sldMk cId="934362930" sldId="2147481212"/>
            <ac:spMk id="32" creationId="{04FDB260-1D1D-1333-A1BF-A015A29154E1}"/>
          </ac:spMkLst>
        </pc:spChg>
        <pc:spChg chg="mod">
          <ac:chgData name="Antanas Kučikas" userId="5f60a0a8-48da-46a4-8b2a-7908e556cb19" providerId="ADAL" clId="{36040973-1B0D-480C-9287-852C47ADF608}" dt="2026-03-04T18:59:53.398" v="4567" actId="20577"/>
          <ac:spMkLst>
            <pc:docMk/>
            <pc:sldMk cId="934362930" sldId="2147481212"/>
            <ac:spMk id="94" creationId="{B5F59523-71C6-358E-DE58-2CAFC6085520}"/>
          </ac:spMkLst>
        </pc:spChg>
      </pc:sldChg>
      <pc:sldChg chg="modSp mod">
        <pc:chgData name="Antanas Kučikas" userId="5f60a0a8-48da-46a4-8b2a-7908e556cb19" providerId="ADAL" clId="{36040973-1B0D-480C-9287-852C47ADF608}" dt="2026-03-02T14:43:23.861" v="1758" actId="20577"/>
        <pc:sldMkLst>
          <pc:docMk/>
          <pc:sldMk cId="3093058427" sldId="2147482936"/>
        </pc:sldMkLst>
        <pc:spChg chg="mod">
          <ac:chgData name="Antanas Kučikas" userId="5f60a0a8-48da-46a4-8b2a-7908e556cb19" providerId="ADAL" clId="{36040973-1B0D-480C-9287-852C47ADF608}" dt="2026-03-02T13:55:16.874" v="1684"/>
          <ac:spMkLst>
            <pc:docMk/>
            <pc:sldMk cId="3093058427" sldId="2147482936"/>
            <ac:spMk id="7" creationId="{B4FD5C68-2AB6-54F9-E8A6-5ECCC05962D7}"/>
          </ac:spMkLst>
        </pc:spChg>
        <pc:spChg chg="mod">
          <ac:chgData name="Antanas Kučikas" userId="5f60a0a8-48da-46a4-8b2a-7908e556cb19" providerId="ADAL" clId="{36040973-1B0D-480C-9287-852C47ADF608}" dt="2026-03-02T14:43:23.861" v="1758" actId="20577"/>
          <ac:spMkLst>
            <pc:docMk/>
            <pc:sldMk cId="3093058427" sldId="2147482936"/>
            <ac:spMk id="8" creationId="{CBF0FF3F-9E2A-4324-7FD2-900D447B1266}"/>
          </ac:spMkLst>
        </pc:spChg>
      </pc:sldChg>
      <pc:sldChg chg="delSp modSp add mod">
        <pc:chgData name="Antanas Kučikas" userId="5f60a0a8-48da-46a4-8b2a-7908e556cb19" providerId="ADAL" clId="{36040973-1B0D-480C-9287-852C47ADF608}" dt="2026-03-04T19:06:46.223" v="4741" actId="20577"/>
        <pc:sldMkLst>
          <pc:docMk/>
          <pc:sldMk cId="2749106007" sldId="2147482937"/>
        </pc:sldMkLst>
        <pc:spChg chg="mod">
          <ac:chgData name="Antanas Kučikas" userId="5f60a0a8-48da-46a4-8b2a-7908e556cb19" providerId="ADAL" clId="{36040973-1B0D-480C-9287-852C47ADF608}" dt="2026-03-03T04:48:30.827" v="2305" actId="20577"/>
          <ac:spMkLst>
            <pc:docMk/>
            <pc:sldMk cId="2749106007" sldId="2147482937"/>
            <ac:spMk id="8" creationId="{44EBACB3-ED43-6CA9-6692-D1078945EE2D}"/>
          </ac:spMkLst>
        </pc:spChg>
        <pc:spChg chg="mod">
          <ac:chgData name="Antanas Kučikas" userId="5f60a0a8-48da-46a4-8b2a-7908e556cb19" providerId="ADAL" clId="{36040973-1B0D-480C-9287-852C47ADF608}" dt="2026-03-03T04:48:24.805" v="2302" actId="1076"/>
          <ac:spMkLst>
            <pc:docMk/>
            <pc:sldMk cId="2749106007" sldId="2147482937"/>
            <ac:spMk id="9" creationId="{9199BC77-6BCA-3D9C-412C-4E48728AD94C}"/>
          </ac:spMkLst>
        </pc:spChg>
        <pc:spChg chg="mod">
          <ac:chgData name="Antanas Kučikas" userId="5f60a0a8-48da-46a4-8b2a-7908e556cb19" providerId="ADAL" clId="{36040973-1B0D-480C-9287-852C47ADF608}" dt="2026-03-03T04:45:37.051" v="1999" actId="20577"/>
          <ac:spMkLst>
            <pc:docMk/>
            <pc:sldMk cId="2749106007" sldId="2147482937"/>
            <ac:spMk id="25" creationId="{DE35F4C5-636A-E26C-ED92-9655E2DF28AF}"/>
          </ac:spMkLst>
        </pc:spChg>
        <pc:spChg chg="mod">
          <ac:chgData name="Antanas Kučikas" userId="5f60a0a8-48da-46a4-8b2a-7908e556cb19" providerId="ADAL" clId="{36040973-1B0D-480C-9287-852C47ADF608}" dt="2026-03-02T13:13:39.687" v="219" actId="108"/>
          <ac:spMkLst>
            <pc:docMk/>
            <pc:sldMk cId="2749106007" sldId="2147482937"/>
            <ac:spMk id="32" creationId="{0A731963-F4D1-0D4A-E5E6-30586AECAAFE}"/>
          </ac:spMkLst>
        </pc:spChg>
        <pc:spChg chg="mod">
          <ac:chgData name="Antanas Kučikas" userId="5f60a0a8-48da-46a4-8b2a-7908e556cb19" providerId="ADAL" clId="{36040973-1B0D-480C-9287-852C47ADF608}" dt="2026-03-04T19:06:46.223" v="4741" actId="20577"/>
          <ac:spMkLst>
            <pc:docMk/>
            <pc:sldMk cId="2749106007" sldId="2147482937"/>
            <ac:spMk id="39" creationId="{E2888BC1-D267-CFA5-FA9A-8132CA716A0E}"/>
          </ac:spMkLst>
        </pc:spChg>
      </pc:sldChg>
      <pc:sldChg chg="addSp delSp modSp add mod">
        <pc:chgData name="Antanas Kučikas" userId="5f60a0a8-48da-46a4-8b2a-7908e556cb19" providerId="ADAL" clId="{36040973-1B0D-480C-9287-852C47ADF608}" dt="2026-03-03T04:49:37.114" v="2409" actId="20577"/>
        <pc:sldMkLst>
          <pc:docMk/>
          <pc:sldMk cId="2196863656" sldId="2147482938"/>
        </pc:sldMkLst>
        <pc:spChg chg="mod">
          <ac:chgData name="Antanas Kučikas" userId="5f60a0a8-48da-46a4-8b2a-7908e556cb19" providerId="ADAL" clId="{36040973-1B0D-480C-9287-852C47ADF608}" dt="2026-03-03T04:49:37.114" v="2409" actId="20577"/>
          <ac:spMkLst>
            <pc:docMk/>
            <pc:sldMk cId="2196863656" sldId="2147482938"/>
            <ac:spMk id="8" creationId="{4D4CFDA4-4352-2524-EEBF-43ED21C1953A}"/>
          </ac:spMkLst>
        </pc:spChg>
        <pc:spChg chg="add del mod">
          <ac:chgData name="Antanas Kučikas" userId="5f60a0a8-48da-46a4-8b2a-7908e556cb19" providerId="ADAL" clId="{36040973-1B0D-480C-9287-852C47ADF608}" dt="2026-03-03T04:48:55.336" v="2315" actId="20577"/>
          <ac:spMkLst>
            <pc:docMk/>
            <pc:sldMk cId="2196863656" sldId="2147482938"/>
            <ac:spMk id="25" creationId="{ECD79A65-C598-AD09-5FE3-DF73C5C7625B}"/>
          </ac:spMkLst>
        </pc:spChg>
      </pc:sldChg>
      <pc:sldChg chg="delSp modSp add mod">
        <pc:chgData name="Antanas Kučikas" userId="5f60a0a8-48da-46a4-8b2a-7908e556cb19" providerId="ADAL" clId="{36040973-1B0D-480C-9287-852C47ADF608}" dt="2026-03-04T18:43:11.534" v="4071" actId="20577"/>
        <pc:sldMkLst>
          <pc:docMk/>
          <pc:sldMk cId="2120892570" sldId="2147482939"/>
        </pc:sldMkLst>
        <pc:spChg chg="mod">
          <ac:chgData name="Antanas Kučikas" userId="5f60a0a8-48da-46a4-8b2a-7908e556cb19" providerId="ADAL" clId="{36040973-1B0D-480C-9287-852C47ADF608}" dt="2026-03-03T04:50:20.203" v="2490" actId="20577"/>
          <ac:spMkLst>
            <pc:docMk/>
            <pc:sldMk cId="2120892570" sldId="2147482939"/>
            <ac:spMk id="8" creationId="{95E64B97-6E21-CC8C-D0DD-42FC17A213A6}"/>
          </ac:spMkLst>
        </pc:spChg>
        <pc:spChg chg="mod">
          <ac:chgData name="Antanas Kučikas" userId="5f60a0a8-48da-46a4-8b2a-7908e556cb19" providerId="ADAL" clId="{36040973-1B0D-480C-9287-852C47ADF608}" dt="2026-03-04T18:41:11.001" v="3833" actId="114"/>
          <ac:spMkLst>
            <pc:docMk/>
            <pc:sldMk cId="2120892570" sldId="2147482939"/>
            <ac:spMk id="32" creationId="{EB08C857-91EF-A052-469E-713CE9C776E3}"/>
          </ac:spMkLst>
        </pc:spChg>
        <pc:spChg chg="mod">
          <ac:chgData name="Antanas Kučikas" userId="5f60a0a8-48da-46a4-8b2a-7908e556cb19" providerId="ADAL" clId="{36040973-1B0D-480C-9287-852C47ADF608}" dt="2026-03-04T18:43:11.534" v="4071" actId="20577"/>
          <ac:spMkLst>
            <pc:docMk/>
            <pc:sldMk cId="2120892570" sldId="2147482939"/>
            <ac:spMk id="36" creationId="{C791625C-ECA0-0275-ACBF-244C32FB9973}"/>
          </ac:spMkLst>
        </pc:spChg>
      </pc:sldChg>
      <pc:sldChg chg="delSp modSp add mod">
        <pc:chgData name="Antanas Kučikas" userId="5f60a0a8-48da-46a4-8b2a-7908e556cb19" providerId="ADAL" clId="{36040973-1B0D-480C-9287-852C47ADF608}" dt="2026-03-04T18:48:54.076" v="4175" actId="20577"/>
        <pc:sldMkLst>
          <pc:docMk/>
          <pc:sldMk cId="3420883584" sldId="2147482940"/>
        </pc:sldMkLst>
        <pc:spChg chg="mod">
          <ac:chgData name="Antanas Kučikas" userId="5f60a0a8-48da-46a4-8b2a-7908e556cb19" providerId="ADAL" clId="{36040973-1B0D-480C-9287-852C47ADF608}" dt="2026-03-03T04:51:49.554" v="2719" actId="20577"/>
          <ac:spMkLst>
            <pc:docMk/>
            <pc:sldMk cId="3420883584" sldId="2147482940"/>
            <ac:spMk id="8" creationId="{5A08CC16-B50C-BBB8-6905-841346521D90}"/>
          </ac:spMkLst>
        </pc:spChg>
        <pc:spChg chg="mod">
          <ac:chgData name="Antanas Kučikas" userId="5f60a0a8-48da-46a4-8b2a-7908e556cb19" providerId="ADAL" clId="{36040973-1B0D-480C-9287-852C47ADF608}" dt="2026-03-03T04:50:47.557" v="2494" actId="1035"/>
          <ac:spMkLst>
            <pc:docMk/>
            <pc:sldMk cId="3420883584" sldId="2147482940"/>
            <ac:spMk id="25" creationId="{BB8F1F16-547E-2CEC-C308-4BE483209ACB}"/>
          </ac:spMkLst>
        </pc:spChg>
        <pc:spChg chg="mod">
          <ac:chgData name="Antanas Kučikas" userId="5f60a0a8-48da-46a4-8b2a-7908e556cb19" providerId="ADAL" clId="{36040973-1B0D-480C-9287-852C47ADF608}" dt="2026-03-02T13:46:24.835" v="741" actId="108"/>
          <ac:spMkLst>
            <pc:docMk/>
            <pc:sldMk cId="3420883584" sldId="2147482940"/>
            <ac:spMk id="32" creationId="{D9338BC3-668E-622C-37D8-4C10ECB70379}"/>
          </ac:spMkLst>
        </pc:spChg>
        <pc:spChg chg="mod">
          <ac:chgData name="Antanas Kučikas" userId="5f60a0a8-48da-46a4-8b2a-7908e556cb19" providerId="ADAL" clId="{36040973-1B0D-480C-9287-852C47ADF608}" dt="2026-03-04T18:48:54.076" v="4175" actId="20577"/>
          <ac:spMkLst>
            <pc:docMk/>
            <pc:sldMk cId="3420883584" sldId="2147482940"/>
            <ac:spMk id="33" creationId="{4D088C2D-D774-340F-5983-CE39B0E4B473}"/>
          </ac:spMkLst>
        </pc:spChg>
      </pc:sldChg>
      <pc:sldChg chg="addSp delSp modSp add mod">
        <pc:chgData name="Antanas Kučikas" userId="5f60a0a8-48da-46a4-8b2a-7908e556cb19" providerId="ADAL" clId="{36040973-1B0D-480C-9287-852C47ADF608}" dt="2026-03-03T12:48:51.474" v="2732" actId="1076"/>
        <pc:sldMkLst>
          <pc:docMk/>
          <pc:sldMk cId="992709643" sldId="2147482945"/>
        </pc:sldMkLst>
        <pc:spChg chg="del mod">
          <ac:chgData name="Antanas Kučikas" userId="5f60a0a8-48da-46a4-8b2a-7908e556cb19" providerId="ADAL" clId="{36040973-1B0D-480C-9287-852C47ADF608}" dt="2026-03-03T12:45:54.012" v="2722" actId="478"/>
          <ac:spMkLst>
            <pc:docMk/>
            <pc:sldMk cId="992709643" sldId="2147482945"/>
            <ac:spMk id="8" creationId="{DEFBC302-2A25-1B0A-D537-CE83F0A098C1}"/>
          </ac:spMkLst>
        </pc:spChg>
        <pc:spChg chg="del">
          <ac:chgData name="Antanas Kučikas" userId="5f60a0a8-48da-46a4-8b2a-7908e556cb19" providerId="ADAL" clId="{36040973-1B0D-480C-9287-852C47ADF608}" dt="2026-03-03T12:45:59.054" v="2727" actId="478"/>
          <ac:spMkLst>
            <pc:docMk/>
            <pc:sldMk cId="992709643" sldId="2147482945"/>
            <ac:spMk id="10" creationId="{7E2DFF65-B420-A7AE-29D5-6AE5CE0B32A9}"/>
          </ac:spMkLst>
        </pc:spChg>
        <pc:spChg chg="del mod">
          <ac:chgData name="Antanas Kučikas" userId="5f60a0a8-48da-46a4-8b2a-7908e556cb19" providerId="ADAL" clId="{36040973-1B0D-480C-9287-852C47ADF608}" dt="2026-03-03T12:45:55.923" v="2724" actId="478"/>
          <ac:spMkLst>
            <pc:docMk/>
            <pc:sldMk cId="992709643" sldId="2147482945"/>
            <ac:spMk id="11" creationId="{6EB486B5-EA52-6BD7-7240-595EF0BDC2FF}"/>
          </ac:spMkLst>
        </pc:spChg>
        <pc:spChg chg="del">
          <ac:chgData name="Antanas Kučikas" userId="5f60a0a8-48da-46a4-8b2a-7908e556cb19" providerId="ADAL" clId="{36040973-1B0D-480C-9287-852C47ADF608}" dt="2026-03-03T12:45:57.571" v="2726" actId="478"/>
          <ac:spMkLst>
            <pc:docMk/>
            <pc:sldMk cId="992709643" sldId="2147482945"/>
            <ac:spMk id="17" creationId="{2BCBB08D-6E9B-58A8-FA56-59936BD7475F}"/>
          </ac:spMkLst>
        </pc:spChg>
        <pc:spChg chg="del">
          <ac:chgData name="Antanas Kučikas" userId="5f60a0a8-48da-46a4-8b2a-7908e556cb19" providerId="ADAL" clId="{36040973-1B0D-480C-9287-852C47ADF608}" dt="2026-03-03T12:45:56.662" v="2725" actId="478"/>
          <ac:spMkLst>
            <pc:docMk/>
            <pc:sldMk cId="992709643" sldId="2147482945"/>
            <ac:spMk id="19" creationId="{D3BF2B92-357D-C4A0-D5E8-2C44B483FA0C}"/>
          </ac:spMkLst>
        </pc:spChg>
        <pc:spChg chg="del">
          <ac:chgData name="Antanas Kučikas" userId="5f60a0a8-48da-46a4-8b2a-7908e556cb19" providerId="ADAL" clId="{36040973-1B0D-480C-9287-852C47ADF608}" dt="2026-03-03T12:46:04.102" v="2728" actId="478"/>
          <ac:spMkLst>
            <pc:docMk/>
            <pc:sldMk cId="992709643" sldId="2147482945"/>
            <ac:spMk id="25" creationId="{64BDCA6D-B650-9BE6-9C24-87FD523A7543}"/>
          </ac:spMkLst>
        </pc:spChg>
        <pc:picChg chg="add mod">
          <ac:chgData name="Antanas Kučikas" userId="5f60a0a8-48da-46a4-8b2a-7908e556cb19" providerId="ADAL" clId="{36040973-1B0D-480C-9287-852C47ADF608}" dt="2026-03-03T12:48:51.474" v="2732" actId="1076"/>
          <ac:picMkLst>
            <pc:docMk/>
            <pc:sldMk cId="992709643" sldId="2147482945"/>
            <ac:picMk id="3" creationId="{4DDD243E-8C9F-1229-A41D-783350A39272}"/>
          </ac:picMkLst>
        </pc:picChg>
      </pc:sldChg>
      <pc:sldChg chg="modSp mod">
        <pc:chgData name="Antanas Kučikas" userId="5f60a0a8-48da-46a4-8b2a-7908e556cb19" providerId="ADAL" clId="{36040973-1B0D-480C-9287-852C47ADF608}" dt="2026-03-04T19:00:29.535" v="4568"/>
        <pc:sldMkLst>
          <pc:docMk/>
          <pc:sldMk cId="2655672219" sldId="2147482950"/>
        </pc:sldMkLst>
        <pc:spChg chg="mod">
          <ac:chgData name="Antanas Kučikas" userId="5f60a0a8-48da-46a4-8b2a-7908e556cb19" providerId="ADAL" clId="{36040973-1B0D-480C-9287-852C47ADF608}" dt="2026-03-04T19:00:29.535" v="4568"/>
          <ac:spMkLst>
            <pc:docMk/>
            <pc:sldMk cId="2655672219" sldId="2147482950"/>
            <ac:spMk id="94" creationId="{DE6DAB6B-551F-018A-4D6D-B294A9CF31FC}"/>
          </ac:spMkLst>
        </pc:spChg>
        <pc:spChg chg="mod">
          <ac:chgData name="Antanas Kučikas" userId="5f60a0a8-48da-46a4-8b2a-7908e556cb19" providerId="ADAL" clId="{36040973-1B0D-480C-9287-852C47ADF608}" dt="2026-03-04T18:38:06.681" v="3818" actId="20577"/>
          <ac:spMkLst>
            <pc:docMk/>
            <pc:sldMk cId="2655672219" sldId="2147482950"/>
            <ac:spMk id="96" creationId="{7322BE65-A4B3-8108-FEB5-7C5A5A270B8F}"/>
          </ac:spMkLst>
        </pc:spChg>
        <pc:grpChg chg="mod">
          <ac:chgData name="Antanas Kučikas" userId="5f60a0a8-48da-46a4-8b2a-7908e556cb19" providerId="ADAL" clId="{36040973-1B0D-480C-9287-852C47ADF608}" dt="2026-03-04T18:37:57.625" v="3817" actId="14100"/>
          <ac:grpSpMkLst>
            <pc:docMk/>
            <pc:sldMk cId="2655672219" sldId="2147482950"/>
            <ac:grpSpMk id="7" creationId="{3B8EA8E2-A3AD-D78F-1D5F-58B5C1E9FD85}"/>
          </ac:grpSpMkLst>
        </pc:grpChg>
      </pc:sldChg>
      <pc:sldChg chg="modSp mod">
        <pc:chgData name="Antanas Kučikas" userId="5f60a0a8-48da-46a4-8b2a-7908e556cb19" providerId="ADAL" clId="{36040973-1B0D-480C-9287-852C47ADF608}" dt="2026-03-04T19:24:13.001" v="5132" actId="20577"/>
        <pc:sldMkLst>
          <pc:docMk/>
          <pc:sldMk cId="2501076034" sldId="2147482952"/>
        </pc:sldMkLst>
        <pc:spChg chg="mod">
          <ac:chgData name="Antanas Kučikas" userId="5f60a0a8-48da-46a4-8b2a-7908e556cb19" providerId="ADAL" clId="{36040973-1B0D-480C-9287-852C47ADF608}" dt="2026-03-04T19:06:19.325" v="4732" actId="20577"/>
          <ac:spMkLst>
            <pc:docMk/>
            <pc:sldMk cId="2501076034" sldId="2147482952"/>
            <ac:spMk id="39" creationId="{09DA417F-07B4-6C79-8F85-3564939A8C3C}"/>
          </ac:spMkLst>
        </pc:spChg>
        <pc:spChg chg="mod">
          <ac:chgData name="Antanas Kučikas" userId="5f60a0a8-48da-46a4-8b2a-7908e556cb19" providerId="ADAL" clId="{36040973-1B0D-480C-9287-852C47ADF608}" dt="2026-03-04T19:24:13.001" v="5132" actId="20577"/>
          <ac:spMkLst>
            <pc:docMk/>
            <pc:sldMk cId="2501076034" sldId="2147482952"/>
            <ac:spMk id="40" creationId="{605B15A2-28C4-6E9F-BFCA-881F279E60F0}"/>
          </ac:spMkLst>
        </pc:spChg>
      </pc:sldChg>
      <pc:sldChg chg="modSp mod">
        <pc:chgData name="Antanas Kučikas" userId="5f60a0a8-48da-46a4-8b2a-7908e556cb19" providerId="ADAL" clId="{36040973-1B0D-480C-9287-852C47ADF608}" dt="2026-03-04T19:14:02.082" v="4937" actId="20577"/>
        <pc:sldMkLst>
          <pc:docMk/>
          <pc:sldMk cId="3762610642" sldId="2147482953"/>
        </pc:sldMkLst>
        <pc:spChg chg="mod">
          <ac:chgData name="Antanas Kučikas" userId="5f60a0a8-48da-46a4-8b2a-7908e556cb19" providerId="ADAL" clId="{36040973-1B0D-480C-9287-852C47ADF608}" dt="2026-03-04T18:30:51.374" v="3590" actId="14100"/>
          <ac:spMkLst>
            <pc:docMk/>
            <pc:sldMk cId="3762610642" sldId="2147482953"/>
            <ac:spMk id="32" creationId="{53EA0EC1-885A-C3BC-5BE6-BA4D1A9FDC26}"/>
          </ac:spMkLst>
        </pc:spChg>
        <pc:spChg chg="mod">
          <ac:chgData name="Antanas Kučikas" userId="5f60a0a8-48da-46a4-8b2a-7908e556cb19" providerId="ADAL" clId="{36040973-1B0D-480C-9287-852C47ADF608}" dt="2026-03-04T19:14:02.082" v="4937" actId="20577"/>
          <ac:spMkLst>
            <pc:docMk/>
            <pc:sldMk cId="3762610642" sldId="2147482953"/>
            <ac:spMk id="66" creationId="{62568397-2700-5A9D-F544-258BE3F7717C}"/>
          </ac:spMkLst>
        </pc:spChg>
      </pc:sldChg>
      <pc:sldChg chg="modSp mod">
        <pc:chgData name="Antanas Kučikas" userId="5f60a0a8-48da-46a4-8b2a-7908e556cb19" providerId="ADAL" clId="{36040973-1B0D-480C-9287-852C47ADF608}" dt="2026-03-04T19:15:00.696" v="4995" actId="20577"/>
        <pc:sldMkLst>
          <pc:docMk/>
          <pc:sldMk cId="4157127901" sldId="2147482954"/>
        </pc:sldMkLst>
        <pc:spChg chg="mod">
          <ac:chgData name="Antanas Kučikas" userId="5f60a0a8-48da-46a4-8b2a-7908e556cb19" providerId="ADAL" clId="{36040973-1B0D-480C-9287-852C47ADF608}" dt="2026-03-04T19:09:35.371" v="4743" actId="14100"/>
          <ac:spMkLst>
            <pc:docMk/>
            <pc:sldMk cId="4157127901" sldId="2147482954"/>
            <ac:spMk id="63" creationId="{96D6C52D-CC84-A1BF-D422-6666C617FC7C}"/>
          </ac:spMkLst>
        </pc:spChg>
        <pc:spChg chg="mod">
          <ac:chgData name="Antanas Kučikas" userId="5f60a0a8-48da-46a4-8b2a-7908e556cb19" providerId="ADAL" clId="{36040973-1B0D-480C-9287-852C47ADF608}" dt="2026-03-04T19:13:37.068" v="4936"/>
          <ac:spMkLst>
            <pc:docMk/>
            <pc:sldMk cId="4157127901" sldId="2147482954"/>
            <ac:spMk id="66" creationId="{DCF4E7E5-5995-1792-3EE9-6AFF897E5D35}"/>
          </ac:spMkLst>
        </pc:spChg>
        <pc:spChg chg="mod">
          <ac:chgData name="Antanas Kučikas" userId="5f60a0a8-48da-46a4-8b2a-7908e556cb19" providerId="ADAL" clId="{36040973-1B0D-480C-9287-852C47ADF608}" dt="2026-03-04T19:15:00.696" v="4995" actId="20577"/>
          <ac:spMkLst>
            <pc:docMk/>
            <pc:sldMk cId="4157127901" sldId="2147482954"/>
            <ac:spMk id="67" creationId="{78602C10-1B73-3099-1F5C-9E4BDD01A463}"/>
          </ac:spMkLst>
        </pc:spChg>
      </pc:sldChg>
      <pc:sldChg chg="modSp mod">
        <pc:chgData name="Antanas Kučikas" userId="5f60a0a8-48da-46a4-8b2a-7908e556cb19" providerId="ADAL" clId="{36040973-1B0D-480C-9287-852C47ADF608}" dt="2026-03-04T19:24:42.831" v="5134" actId="14100"/>
        <pc:sldMkLst>
          <pc:docMk/>
          <pc:sldMk cId="130056755" sldId="2147482957"/>
        </pc:sldMkLst>
        <pc:spChg chg="mod">
          <ac:chgData name="Antanas Kučikas" userId="5f60a0a8-48da-46a4-8b2a-7908e556cb19" providerId="ADAL" clId="{36040973-1B0D-480C-9287-852C47ADF608}" dt="2026-03-04T18:44:20.323" v="4077" actId="114"/>
          <ac:spMkLst>
            <pc:docMk/>
            <pc:sldMk cId="130056755" sldId="2147482957"/>
            <ac:spMk id="32" creationId="{8FC3AF65-3BE8-CA52-316C-0E0C6897891B}"/>
          </ac:spMkLst>
        </pc:spChg>
        <pc:spChg chg="mod">
          <ac:chgData name="Antanas Kučikas" userId="5f60a0a8-48da-46a4-8b2a-7908e556cb19" providerId="ADAL" clId="{36040973-1B0D-480C-9287-852C47ADF608}" dt="2026-03-04T19:24:42.831" v="5134" actId="14100"/>
          <ac:spMkLst>
            <pc:docMk/>
            <pc:sldMk cId="130056755" sldId="2147482957"/>
            <ac:spMk id="33" creationId="{B9DE28AF-0B06-2743-C0F7-5C660FB25ADE}"/>
          </ac:spMkLst>
        </pc:spChg>
        <pc:spChg chg="mod">
          <ac:chgData name="Antanas Kučikas" userId="5f60a0a8-48da-46a4-8b2a-7908e556cb19" providerId="ADAL" clId="{36040973-1B0D-480C-9287-852C47ADF608}" dt="2026-03-04T19:24:07.344" v="5130" actId="1076"/>
          <ac:spMkLst>
            <pc:docMk/>
            <pc:sldMk cId="130056755" sldId="2147482957"/>
            <ac:spMk id="34" creationId="{1F9AAFEA-A57F-D68B-803F-BCD7C2AAEB86}"/>
          </ac:spMkLst>
        </pc:spChg>
        <pc:spChg chg="mod">
          <ac:chgData name="Antanas Kučikas" userId="5f60a0a8-48da-46a4-8b2a-7908e556cb19" providerId="ADAL" clId="{36040973-1B0D-480C-9287-852C47ADF608}" dt="2026-03-04T18:44:09.338" v="4076" actId="20577"/>
          <ac:spMkLst>
            <pc:docMk/>
            <pc:sldMk cId="130056755" sldId="2147482957"/>
            <ac:spMk id="36" creationId="{025D62B9-0EFE-A122-74B3-F8B4EA69E250}"/>
          </ac:spMkLst>
        </pc:spChg>
        <pc:spChg chg="mod">
          <ac:chgData name="Antanas Kučikas" userId="5f60a0a8-48da-46a4-8b2a-7908e556cb19" providerId="ADAL" clId="{36040973-1B0D-480C-9287-852C47ADF608}" dt="2026-03-04T18:46:48.318" v="4174" actId="20577"/>
          <ac:spMkLst>
            <pc:docMk/>
            <pc:sldMk cId="130056755" sldId="2147482957"/>
            <ac:spMk id="37" creationId="{B57E72A1-FACC-4C83-6654-76FF6BC8D8BF}"/>
          </ac:spMkLst>
        </pc:spChg>
      </pc:sldChg>
      <pc:sldChg chg="modSp mod">
        <pc:chgData name="Antanas Kučikas" userId="5f60a0a8-48da-46a4-8b2a-7908e556cb19" providerId="ADAL" clId="{36040973-1B0D-480C-9287-852C47ADF608}" dt="2026-03-04T19:19:16.501" v="5082" actId="20577"/>
        <pc:sldMkLst>
          <pc:docMk/>
          <pc:sldMk cId="2085174880" sldId="2147482958"/>
        </pc:sldMkLst>
        <pc:spChg chg="mod">
          <ac:chgData name="Antanas Kučikas" userId="5f60a0a8-48da-46a4-8b2a-7908e556cb19" providerId="ADAL" clId="{36040973-1B0D-480C-9287-852C47ADF608}" dt="2026-03-04T18:49:15.182" v="4176" actId="20577"/>
          <ac:spMkLst>
            <pc:docMk/>
            <pc:sldMk cId="2085174880" sldId="2147482958"/>
            <ac:spMk id="33" creationId="{8F1EF9A0-2F5B-DD99-8E37-14AA66503D65}"/>
          </ac:spMkLst>
        </pc:spChg>
        <pc:spChg chg="mod">
          <ac:chgData name="Antanas Kučikas" userId="5f60a0a8-48da-46a4-8b2a-7908e556cb19" providerId="ADAL" clId="{36040973-1B0D-480C-9287-852C47ADF608}" dt="2026-03-04T19:19:16.501" v="5082" actId="20577"/>
          <ac:spMkLst>
            <pc:docMk/>
            <pc:sldMk cId="2085174880" sldId="2147482958"/>
            <ac:spMk id="34" creationId="{21C3BE90-2A31-FDA8-CBF6-DBB11B92D410}"/>
          </ac:spMkLst>
        </pc:spChg>
      </pc:sldChg>
    </pc:docChg>
  </pc:docChgLst>
  <pc:docChgLst>
    <pc:chgData name="Laura Morkūnienė" userId="8e08703d-15b7-4fd4-8087-4ab4f367f48e" providerId="ADAL" clId="{28631987-D018-4807-A1D5-B954EBDE4174}"/>
    <pc:docChg chg="undo custSel addSld delSld modSld">
      <pc:chgData name="Laura Morkūnienė" userId="8e08703d-15b7-4fd4-8087-4ab4f367f48e" providerId="ADAL" clId="{28631987-D018-4807-A1D5-B954EBDE4174}" dt="2026-03-03T21:45:25.272" v="4113"/>
      <pc:docMkLst>
        <pc:docMk/>
      </pc:docMkLst>
      <pc:sldChg chg="addSp delSp modSp mod modTransition">
        <pc:chgData name="Laura Morkūnienė" userId="8e08703d-15b7-4fd4-8087-4ab4f367f48e" providerId="ADAL" clId="{28631987-D018-4807-A1D5-B954EBDE4174}" dt="2026-03-03T21:43:56.442" v="4097"/>
        <pc:sldMkLst>
          <pc:docMk/>
          <pc:sldMk cId="934362930" sldId="2147481212"/>
        </pc:sldMkLst>
        <pc:spChg chg="add del mod">
          <ac:chgData name="Laura Morkūnienė" userId="8e08703d-15b7-4fd4-8087-4ab4f367f48e" providerId="ADAL" clId="{28631987-D018-4807-A1D5-B954EBDE4174}" dt="2026-03-03T19:28:37.267" v="552" actId="478"/>
          <ac:spMkLst>
            <pc:docMk/>
            <pc:sldMk cId="934362930" sldId="2147481212"/>
            <ac:spMk id="2" creationId="{92B5DDD7-7C02-573C-D207-911B4BB9C215}"/>
          </ac:spMkLst>
        </pc:spChg>
        <pc:spChg chg="add del mod">
          <ac:chgData name="Laura Morkūnienė" userId="8e08703d-15b7-4fd4-8087-4ab4f367f48e" providerId="ADAL" clId="{28631987-D018-4807-A1D5-B954EBDE4174}" dt="2026-03-03T20:00:13.101" v="886" actId="478"/>
          <ac:spMkLst>
            <pc:docMk/>
            <pc:sldMk cId="934362930" sldId="2147481212"/>
            <ac:spMk id="3" creationId="{969ECF75-9538-8F09-9512-5E276885DBCE}"/>
          </ac:spMkLst>
        </pc:spChg>
        <pc:spChg chg="add del mod">
          <ac:chgData name="Laura Morkūnienė" userId="8e08703d-15b7-4fd4-8087-4ab4f367f48e" providerId="ADAL" clId="{28631987-D018-4807-A1D5-B954EBDE4174}" dt="2026-03-03T20:04:51.494" v="955" actId="478"/>
          <ac:spMkLst>
            <pc:docMk/>
            <pc:sldMk cId="934362930" sldId="2147481212"/>
            <ac:spMk id="4" creationId="{1C44995D-3100-8900-EFC7-CF86529D8C3B}"/>
          </ac:spMkLst>
        </pc:spChg>
        <pc:spChg chg="add del mod">
          <ac:chgData name="Laura Morkūnienė" userId="8e08703d-15b7-4fd4-8087-4ab4f367f48e" providerId="ADAL" clId="{28631987-D018-4807-A1D5-B954EBDE4174}" dt="2026-03-03T20:04:51.494" v="955" actId="478"/>
          <ac:spMkLst>
            <pc:docMk/>
            <pc:sldMk cId="934362930" sldId="2147481212"/>
            <ac:spMk id="5" creationId="{8C19D9DA-7B51-A56B-C267-E2DB275A1582}"/>
          </ac:spMkLst>
        </pc:spChg>
        <pc:spChg chg="add del mod">
          <ac:chgData name="Laura Morkūnienė" userId="8e08703d-15b7-4fd4-8087-4ab4f367f48e" providerId="ADAL" clId="{28631987-D018-4807-A1D5-B954EBDE4174}" dt="2026-03-03T20:04:51.494" v="955" actId="478"/>
          <ac:spMkLst>
            <pc:docMk/>
            <pc:sldMk cId="934362930" sldId="2147481212"/>
            <ac:spMk id="6" creationId="{30745C1B-1CDA-AD25-A7A6-B1157E02F218}"/>
          </ac:spMkLst>
        </pc:spChg>
        <pc:spChg chg="add del mod">
          <ac:chgData name="Laura Morkūnienė" userId="8e08703d-15b7-4fd4-8087-4ab4f367f48e" providerId="ADAL" clId="{28631987-D018-4807-A1D5-B954EBDE4174}" dt="2026-03-03T20:04:51.494" v="955" actId="478"/>
          <ac:spMkLst>
            <pc:docMk/>
            <pc:sldMk cId="934362930" sldId="2147481212"/>
            <ac:spMk id="7" creationId="{A093FDF3-6BBA-AB8D-1315-EDB105A76C38}"/>
          </ac:spMkLst>
        </pc:spChg>
        <pc:spChg chg="del mod">
          <ac:chgData name="Laura Morkūnienė" userId="8e08703d-15b7-4fd4-8087-4ab4f367f48e" providerId="ADAL" clId="{28631987-D018-4807-A1D5-B954EBDE4174}" dt="2026-03-03T20:27:07.065" v="1318" actId="478"/>
          <ac:spMkLst>
            <pc:docMk/>
            <pc:sldMk cId="934362930" sldId="2147481212"/>
            <ac:spMk id="8" creationId="{D02FFCF5-ACD6-3DA4-CA32-404AFAB28B27}"/>
          </ac:spMkLst>
        </pc:spChg>
        <pc:spChg chg="del">
          <ac:chgData name="Laura Morkūnienė" userId="8e08703d-15b7-4fd4-8087-4ab4f367f48e" providerId="ADAL" clId="{28631987-D018-4807-A1D5-B954EBDE4174}" dt="2026-03-03T20:27:23.387" v="1320" actId="478"/>
          <ac:spMkLst>
            <pc:docMk/>
            <pc:sldMk cId="934362930" sldId="2147481212"/>
            <ac:spMk id="9" creationId="{2A5D7014-6F7B-C683-F40F-A231BA36854C}"/>
          </ac:spMkLst>
        </pc:spChg>
        <pc:spChg chg="del">
          <ac:chgData name="Laura Morkūnienė" userId="8e08703d-15b7-4fd4-8087-4ab4f367f48e" providerId="ADAL" clId="{28631987-D018-4807-A1D5-B954EBDE4174}" dt="2026-03-03T20:26:54.857" v="1312" actId="478"/>
          <ac:spMkLst>
            <pc:docMk/>
            <pc:sldMk cId="934362930" sldId="2147481212"/>
            <ac:spMk id="10" creationId="{33E0EDAF-F5BA-EF15-2187-9FD8BD0ABED7}"/>
          </ac:spMkLst>
        </pc:spChg>
        <pc:spChg chg="del mod">
          <ac:chgData name="Laura Morkūnienė" userId="8e08703d-15b7-4fd4-8087-4ab4f367f48e" providerId="ADAL" clId="{28631987-D018-4807-A1D5-B954EBDE4174}" dt="2026-03-03T20:26:59.195" v="1316" actId="478"/>
          <ac:spMkLst>
            <pc:docMk/>
            <pc:sldMk cId="934362930" sldId="2147481212"/>
            <ac:spMk id="11" creationId="{F6037F1E-8C6D-9740-B519-AAE0B14002F8}"/>
          </ac:spMkLst>
        </pc:spChg>
        <pc:spChg chg="add del mod">
          <ac:chgData name="Laura Morkūnienė" userId="8e08703d-15b7-4fd4-8087-4ab4f367f48e" providerId="ADAL" clId="{28631987-D018-4807-A1D5-B954EBDE4174}" dt="2026-03-03T19:39:48.419" v="632" actId="478"/>
          <ac:spMkLst>
            <pc:docMk/>
            <pc:sldMk cId="934362930" sldId="2147481212"/>
            <ac:spMk id="12" creationId="{7A2FDBA6-2702-D164-E34C-3C02B56E3DAC}"/>
          </ac:spMkLst>
        </pc:spChg>
        <pc:spChg chg="add del mod">
          <ac:chgData name="Laura Morkūnienė" userId="8e08703d-15b7-4fd4-8087-4ab4f367f48e" providerId="ADAL" clId="{28631987-D018-4807-A1D5-B954EBDE4174}" dt="2026-03-03T19:43:12.891" v="681" actId="478"/>
          <ac:spMkLst>
            <pc:docMk/>
            <pc:sldMk cId="934362930" sldId="2147481212"/>
            <ac:spMk id="13" creationId="{5A2EE792-76DC-0B3E-C4DB-BE2040D61386}"/>
          </ac:spMkLst>
        </pc:spChg>
        <pc:spChg chg="add del mod">
          <ac:chgData name="Laura Morkūnienė" userId="8e08703d-15b7-4fd4-8087-4ab4f367f48e" providerId="ADAL" clId="{28631987-D018-4807-A1D5-B954EBDE4174}" dt="2026-03-03T19:41:05.789" v="652" actId="478"/>
          <ac:spMkLst>
            <pc:docMk/>
            <pc:sldMk cId="934362930" sldId="2147481212"/>
            <ac:spMk id="15" creationId="{CCAAEFE3-026C-E4D8-7510-EF3451CBBBC7}"/>
          </ac:spMkLst>
        </pc:spChg>
        <pc:spChg chg="del mod">
          <ac:chgData name="Laura Morkūnienė" userId="8e08703d-15b7-4fd4-8087-4ab4f367f48e" providerId="ADAL" clId="{28631987-D018-4807-A1D5-B954EBDE4174}" dt="2026-03-03T20:26:55.713" v="1313" actId="478"/>
          <ac:spMkLst>
            <pc:docMk/>
            <pc:sldMk cId="934362930" sldId="2147481212"/>
            <ac:spMk id="17" creationId="{87647D01-75B0-5A9B-8BAB-1C1071783483}"/>
          </ac:spMkLst>
        </pc:spChg>
        <pc:spChg chg="del mod">
          <ac:chgData name="Laura Morkūnienė" userId="8e08703d-15b7-4fd4-8087-4ab4f367f48e" providerId="ADAL" clId="{28631987-D018-4807-A1D5-B954EBDE4174}" dt="2026-03-03T20:26:57.526" v="1315" actId="478"/>
          <ac:spMkLst>
            <pc:docMk/>
            <pc:sldMk cId="934362930" sldId="2147481212"/>
            <ac:spMk id="19" creationId="{04020E7E-282E-5FDB-27CE-80457A50F79C}"/>
          </ac:spMkLst>
        </pc:spChg>
        <pc:spChg chg="add del mod ord topLvl">
          <ac:chgData name="Laura Morkūnienė" userId="8e08703d-15b7-4fd4-8087-4ab4f367f48e" providerId="ADAL" clId="{28631987-D018-4807-A1D5-B954EBDE4174}" dt="2026-03-03T19:48:35.348" v="725" actId="165"/>
          <ac:spMkLst>
            <pc:docMk/>
            <pc:sldMk cId="934362930" sldId="2147481212"/>
            <ac:spMk id="21" creationId="{27F0D3E5-FF8B-4A34-7DC7-FFFC7B62AF9A}"/>
          </ac:spMkLst>
        </pc:spChg>
        <pc:spChg chg="add del">
          <ac:chgData name="Laura Morkūnienė" userId="8e08703d-15b7-4fd4-8087-4ab4f367f48e" providerId="ADAL" clId="{28631987-D018-4807-A1D5-B954EBDE4174}" dt="2026-03-03T19:45:37.446" v="705"/>
          <ac:spMkLst>
            <pc:docMk/>
            <pc:sldMk cId="934362930" sldId="2147481212"/>
            <ac:spMk id="23" creationId="{49A00845-EC77-2043-DC1D-6E37B38DA269}"/>
          </ac:spMkLst>
        </pc:spChg>
        <pc:spChg chg="mod topLvl">
          <ac:chgData name="Laura Morkūnienė" userId="8e08703d-15b7-4fd4-8087-4ab4f367f48e" providerId="ADAL" clId="{28631987-D018-4807-A1D5-B954EBDE4174}" dt="2026-03-03T20:05:47.257" v="1001" actId="1076"/>
          <ac:spMkLst>
            <pc:docMk/>
            <pc:sldMk cId="934362930" sldId="2147481212"/>
            <ac:spMk id="24" creationId="{DD837976-9037-88C0-63AF-BD522D85B11F}"/>
          </ac:spMkLst>
        </pc:spChg>
        <pc:spChg chg="del mod">
          <ac:chgData name="Laura Morkūnienė" userId="8e08703d-15b7-4fd4-8087-4ab4f367f48e" providerId="ADAL" clId="{28631987-D018-4807-A1D5-B954EBDE4174}" dt="2026-03-03T20:26:53.649" v="1311" actId="478"/>
          <ac:spMkLst>
            <pc:docMk/>
            <pc:sldMk cId="934362930" sldId="2147481212"/>
            <ac:spMk id="25" creationId="{3106CE73-7872-005B-4384-DC999A4EAEA7}"/>
          </ac:spMkLst>
        </pc:spChg>
        <pc:spChg chg="add del mod">
          <ac:chgData name="Laura Morkūnienė" userId="8e08703d-15b7-4fd4-8087-4ab4f367f48e" providerId="ADAL" clId="{28631987-D018-4807-A1D5-B954EBDE4174}" dt="2026-03-03T19:56:55.078" v="833"/>
          <ac:spMkLst>
            <pc:docMk/>
            <pc:sldMk cId="934362930" sldId="2147481212"/>
            <ac:spMk id="30" creationId="{E579A94D-6EBC-5570-557A-2018FEF0196E}"/>
          </ac:spMkLst>
        </pc:spChg>
        <pc:spChg chg="add del mod">
          <ac:chgData name="Laura Morkūnienė" userId="8e08703d-15b7-4fd4-8087-4ab4f367f48e" providerId="ADAL" clId="{28631987-D018-4807-A1D5-B954EBDE4174}" dt="2026-03-03T19:56:55.078" v="833"/>
          <ac:spMkLst>
            <pc:docMk/>
            <pc:sldMk cId="934362930" sldId="2147481212"/>
            <ac:spMk id="31" creationId="{493CF75E-03DA-5DAE-EF9F-75A19F4F1CCD}"/>
          </ac:spMkLst>
        </pc:spChg>
        <pc:spChg chg="mod">
          <ac:chgData name="Laura Morkūnienė" userId="8e08703d-15b7-4fd4-8087-4ab4f367f48e" providerId="ADAL" clId="{28631987-D018-4807-A1D5-B954EBDE4174}" dt="2026-03-03T20:14:33.296" v="1163" actId="6549"/>
          <ac:spMkLst>
            <pc:docMk/>
            <pc:sldMk cId="934362930" sldId="2147481212"/>
            <ac:spMk id="32" creationId="{04FDB260-1D1D-1333-A1BF-A015A29154E1}"/>
          </ac:spMkLst>
        </pc:spChg>
        <pc:spChg chg="del mod">
          <ac:chgData name="Laura Morkūnienė" userId="8e08703d-15b7-4fd4-8087-4ab4f367f48e" providerId="ADAL" clId="{28631987-D018-4807-A1D5-B954EBDE4174}" dt="2026-03-03T19:59:28.738" v="879"/>
          <ac:spMkLst>
            <pc:docMk/>
            <pc:sldMk cId="934362930" sldId="2147481212"/>
            <ac:spMk id="33" creationId="{09694B16-2FE9-1850-79C7-B88443FEE0C2}"/>
          </ac:spMkLst>
        </pc:spChg>
        <pc:spChg chg="add del mod">
          <ac:chgData name="Laura Morkūnienė" userId="8e08703d-15b7-4fd4-8087-4ab4f367f48e" providerId="ADAL" clId="{28631987-D018-4807-A1D5-B954EBDE4174}" dt="2026-03-03T19:59:28.738" v="879"/>
          <ac:spMkLst>
            <pc:docMk/>
            <pc:sldMk cId="934362930" sldId="2147481212"/>
            <ac:spMk id="36" creationId="{C60BA932-C9FA-D33C-2859-47D215FA09AA}"/>
          </ac:spMkLst>
        </pc:spChg>
        <pc:spChg chg="add del mod">
          <ac:chgData name="Laura Morkūnienė" userId="8e08703d-15b7-4fd4-8087-4ab4f367f48e" providerId="ADAL" clId="{28631987-D018-4807-A1D5-B954EBDE4174}" dt="2026-03-03T20:06:32.747" v="1009"/>
          <ac:spMkLst>
            <pc:docMk/>
            <pc:sldMk cId="934362930" sldId="2147481212"/>
            <ac:spMk id="37" creationId="{E96B9EE4-F395-81B2-6A60-DCF1CC600D20}"/>
          </ac:spMkLst>
        </pc:spChg>
        <pc:spChg chg="del mod">
          <ac:chgData name="Laura Morkūnienė" userId="8e08703d-15b7-4fd4-8087-4ab4f367f48e" providerId="ADAL" clId="{28631987-D018-4807-A1D5-B954EBDE4174}" dt="2026-03-03T20:06:32.747" v="1009"/>
          <ac:spMkLst>
            <pc:docMk/>
            <pc:sldMk cId="934362930" sldId="2147481212"/>
            <ac:spMk id="38" creationId="{DF163780-AD38-7CFC-CADF-E47C271A1183}"/>
          </ac:spMkLst>
        </pc:spChg>
        <pc:spChg chg="add del mod">
          <ac:chgData name="Laura Morkūnienė" userId="8e08703d-15b7-4fd4-8087-4ab4f367f48e" providerId="ADAL" clId="{28631987-D018-4807-A1D5-B954EBDE4174}" dt="2026-03-03T20:03:07.697" v="927" actId="478"/>
          <ac:spMkLst>
            <pc:docMk/>
            <pc:sldMk cId="934362930" sldId="2147481212"/>
            <ac:spMk id="39" creationId="{2B0AE179-F1A0-770D-0B04-15E9723E8996}"/>
          </ac:spMkLst>
        </pc:spChg>
        <pc:spChg chg="add del mod">
          <ac:chgData name="Laura Morkūnienė" userId="8e08703d-15b7-4fd4-8087-4ab4f367f48e" providerId="ADAL" clId="{28631987-D018-4807-A1D5-B954EBDE4174}" dt="2026-03-03T20:05:09.668" v="960" actId="478"/>
          <ac:spMkLst>
            <pc:docMk/>
            <pc:sldMk cId="934362930" sldId="2147481212"/>
            <ac:spMk id="40" creationId="{50CD43C0-462E-CB54-ADC8-8E38C9EF704A}"/>
          </ac:spMkLst>
        </pc:spChg>
        <pc:spChg chg="add del mod">
          <ac:chgData name="Laura Morkūnienė" userId="8e08703d-15b7-4fd4-8087-4ab4f367f48e" providerId="ADAL" clId="{28631987-D018-4807-A1D5-B954EBDE4174}" dt="2026-03-03T20:04:23.907" v="949" actId="478"/>
          <ac:spMkLst>
            <pc:docMk/>
            <pc:sldMk cId="934362930" sldId="2147481212"/>
            <ac:spMk id="42" creationId="{C8E02693-CF54-2B32-5054-966A7E382B80}"/>
          </ac:spMkLst>
        </pc:spChg>
        <pc:spChg chg="add mod">
          <ac:chgData name="Laura Morkūnienė" userId="8e08703d-15b7-4fd4-8087-4ab4f367f48e" providerId="ADAL" clId="{28631987-D018-4807-A1D5-B954EBDE4174}" dt="2026-03-03T20:13:43.206" v="1159" actId="14100"/>
          <ac:spMkLst>
            <pc:docMk/>
            <pc:sldMk cId="934362930" sldId="2147481212"/>
            <ac:spMk id="43" creationId="{912D342D-208D-6F13-55E0-115E6A651CE9}"/>
          </ac:spMkLst>
        </pc:spChg>
        <pc:spChg chg="add del mod">
          <ac:chgData name="Laura Morkūnienė" userId="8e08703d-15b7-4fd4-8087-4ab4f367f48e" providerId="ADAL" clId="{28631987-D018-4807-A1D5-B954EBDE4174}" dt="2026-03-03T20:38:12.301" v="1588" actId="478"/>
          <ac:spMkLst>
            <pc:docMk/>
            <pc:sldMk cId="934362930" sldId="2147481212"/>
            <ac:spMk id="44" creationId="{AD68A1E8-BB32-5231-0089-1CE938BFADBB}"/>
          </ac:spMkLst>
        </pc:spChg>
        <pc:spChg chg="mod">
          <ac:chgData name="Laura Morkūnienė" userId="8e08703d-15b7-4fd4-8087-4ab4f367f48e" providerId="ADAL" clId="{28631987-D018-4807-A1D5-B954EBDE4174}" dt="2026-03-03T20:09:04.030" v="1084" actId="164"/>
          <ac:spMkLst>
            <pc:docMk/>
            <pc:sldMk cId="934362930" sldId="2147481212"/>
            <ac:spMk id="45" creationId="{C10FAC77-1E35-B453-458E-C8590724FFC0}"/>
          </ac:spMkLst>
        </pc:spChg>
        <pc:spChg chg="add mod">
          <ac:chgData name="Laura Morkūnienė" userId="8e08703d-15b7-4fd4-8087-4ab4f367f48e" providerId="ADAL" clId="{28631987-D018-4807-A1D5-B954EBDE4174}" dt="2026-03-03T20:18:20.978" v="1237" actId="207"/>
          <ac:spMkLst>
            <pc:docMk/>
            <pc:sldMk cId="934362930" sldId="2147481212"/>
            <ac:spMk id="46" creationId="{990DA662-3A7B-A2EA-6DE9-9615E9745981}"/>
          </ac:spMkLst>
        </pc:spChg>
        <pc:spChg chg="add mod">
          <ac:chgData name="Laura Morkūnienė" userId="8e08703d-15b7-4fd4-8087-4ab4f367f48e" providerId="ADAL" clId="{28631987-D018-4807-A1D5-B954EBDE4174}" dt="2026-03-03T20:18:16.229" v="1235" actId="207"/>
          <ac:spMkLst>
            <pc:docMk/>
            <pc:sldMk cId="934362930" sldId="2147481212"/>
            <ac:spMk id="47" creationId="{34F52EF8-B78A-2C73-BEE4-AAFCFBB9D95A}"/>
          </ac:spMkLst>
        </pc:spChg>
        <pc:spChg chg="add mod">
          <ac:chgData name="Laura Morkūnienė" userId="8e08703d-15b7-4fd4-8087-4ab4f367f48e" providerId="ADAL" clId="{28631987-D018-4807-A1D5-B954EBDE4174}" dt="2026-03-03T20:07:45.179" v="1059" actId="571"/>
          <ac:spMkLst>
            <pc:docMk/>
            <pc:sldMk cId="934362930" sldId="2147481212"/>
            <ac:spMk id="48" creationId="{33424300-29A4-7C82-EC23-2513C23683F0}"/>
          </ac:spMkLst>
        </pc:spChg>
        <pc:spChg chg="add mod">
          <ac:chgData name="Laura Morkūnienė" userId="8e08703d-15b7-4fd4-8087-4ab4f367f48e" providerId="ADAL" clId="{28631987-D018-4807-A1D5-B954EBDE4174}" dt="2026-03-03T20:07:45.179" v="1059" actId="571"/>
          <ac:spMkLst>
            <pc:docMk/>
            <pc:sldMk cId="934362930" sldId="2147481212"/>
            <ac:spMk id="49" creationId="{28B73BF7-B23B-2DBE-A770-4278CDCE1AE8}"/>
          </ac:spMkLst>
        </pc:spChg>
        <pc:spChg chg="add mod">
          <ac:chgData name="Laura Morkūnienė" userId="8e08703d-15b7-4fd4-8087-4ab4f367f48e" providerId="ADAL" clId="{28631987-D018-4807-A1D5-B954EBDE4174}" dt="2026-03-03T20:18:27.889" v="1238" actId="207"/>
          <ac:spMkLst>
            <pc:docMk/>
            <pc:sldMk cId="934362930" sldId="2147481212"/>
            <ac:spMk id="50" creationId="{3BAF2821-BB70-3D8C-9DE2-9DE4832E4A05}"/>
          </ac:spMkLst>
        </pc:spChg>
        <pc:spChg chg="add mod">
          <ac:chgData name="Laura Morkūnienė" userId="8e08703d-15b7-4fd4-8087-4ab4f367f48e" providerId="ADAL" clId="{28631987-D018-4807-A1D5-B954EBDE4174}" dt="2026-03-03T20:13:34.734" v="1156" actId="14100"/>
          <ac:spMkLst>
            <pc:docMk/>
            <pc:sldMk cId="934362930" sldId="2147481212"/>
            <ac:spMk id="51" creationId="{A359B4F0-8938-C74E-8C84-DAC72651E5DF}"/>
          </ac:spMkLst>
        </pc:spChg>
        <pc:spChg chg="add mod">
          <ac:chgData name="Laura Morkūnienė" userId="8e08703d-15b7-4fd4-8087-4ab4f367f48e" providerId="ADAL" clId="{28631987-D018-4807-A1D5-B954EBDE4174}" dt="2026-03-03T20:18:33.271" v="1239" actId="207"/>
          <ac:spMkLst>
            <pc:docMk/>
            <pc:sldMk cId="934362930" sldId="2147481212"/>
            <ac:spMk id="52" creationId="{4BBA2CCF-E801-C9C0-26BA-E0D882CB5013}"/>
          </ac:spMkLst>
        </pc:spChg>
        <pc:spChg chg="add mod">
          <ac:chgData name="Laura Morkūnienė" userId="8e08703d-15b7-4fd4-8087-4ab4f367f48e" providerId="ADAL" clId="{28631987-D018-4807-A1D5-B954EBDE4174}" dt="2026-03-03T20:13:32.087" v="1155" actId="14100"/>
          <ac:spMkLst>
            <pc:docMk/>
            <pc:sldMk cId="934362930" sldId="2147481212"/>
            <ac:spMk id="53" creationId="{FFA0DA0B-F14D-61B7-5A03-6E1C9BCCE970}"/>
          </ac:spMkLst>
        </pc:spChg>
        <pc:spChg chg="add mod">
          <ac:chgData name="Laura Morkūnienė" userId="8e08703d-15b7-4fd4-8087-4ab4f367f48e" providerId="ADAL" clId="{28631987-D018-4807-A1D5-B954EBDE4174}" dt="2026-03-03T20:18:36.948" v="1240" actId="207"/>
          <ac:spMkLst>
            <pc:docMk/>
            <pc:sldMk cId="934362930" sldId="2147481212"/>
            <ac:spMk id="54" creationId="{19AF8C21-88A8-7FEB-B2C6-5068009588D2}"/>
          </ac:spMkLst>
        </pc:spChg>
        <pc:spChg chg="add mod">
          <ac:chgData name="Laura Morkūnienė" userId="8e08703d-15b7-4fd4-8087-4ab4f367f48e" providerId="ADAL" clId="{28631987-D018-4807-A1D5-B954EBDE4174}" dt="2026-03-03T20:13:24.221" v="1152" actId="14100"/>
          <ac:spMkLst>
            <pc:docMk/>
            <pc:sldMk cId="934362930" sldId="2147481212"/>
            <ac:spMk id="55" creationId="{CEAB5D9E-41DB-CB9C-C7E5-87335C86DE2C}"/>
          </ac:spMkLst>
        </pc:spChg>
        <pc:spChg chg="add del mod">
          <ac:chgData name="Laura Morkūnienė" userId="8e08703d-15b7-4fd4-8087-4ab4f367f48e" providerId="ADAL" clId="{28631987-D018-4807-A1D5-B954EBDE4174}" dt="2026-03-03T20:15:19.495" v="1168" actId="478"/>
          <ac:spMkLst>
            <pc:docMk/>
            <pc:sldMk cId="934362930" sldId="2147481212"/>
            <ac:spMk id="65" creationId="{DEA7F495-D0D9-FB81-166C-CCD171046BCA}"/>
          </ac:spMkLst>
        </pc:spChg>
        <pc:spChg chg="del mod topLvl">
          <ac:chgData name="Laura Morkūnienė" userId="8e08703d-15b7-4fd4-8087-4ab4f367f48e" providerId="ADAL" clId="{28631987-D018-4807-A1D5-B954EBDE4174}" dt="2026-03-03T20:17:23.123" v="1214"/>
          <ac:spMkLst>
            <pc:docMk/>
            <pc:sldMk cId="934362930" sldId="2147481212"/>
            <ac:spMk id="67" creationId="{AB0BB563-F444-7899-C3A1-B99D08C1B853}"/>
          </ac:spMkLst>
        </pc:spChg>
        <pc:spChg chg="del mod topLvl">
          <ac:chgData name="Laura Morkūnienė" userId="8e08703d-15b7-4fd4-8087-4ab4f367f48e" providerId="ADAL" clId="{28631987-D018-4807-A1D5-B954EBDE4174}" dt="2026-03-03T20:16:18.027" v="1202" actId="21"/>
          <ac:spMkLst>
            <pc:docMk/>
            <pc:sldMk cId="934362930" sldId="2147481212"/>
            <ac:spMk id="68" creationId="{610DB36D-7966-A65B-6280-8DBD840DC9F0}"/>
          </ac:spMkLst>
        </pc:spChg>
        <pc:spChg chg="add del mod">
          <ac:chgData name="Laura Morkūnienė" userId="8e08703d-15b7-4fd4-8087-4ab4f367f48e" providerId="ADAL" clId="{28631987-D018-4807-A1D5-B954EBDE4174}" dt="2026-03-03T20:17:23.123" v="1214"/>
          <ac:spMkLst>
            <pc:docMk/>
            <pc:sldMk cId="934362930" sldId="2147481212"/>
            <ac:spMk id="69" creationId="{EB1F8777-5F21-22D8-5414-2E4B7D1CB82A}"/>
          </ac:spMkLst>
        </pc:spChg>
        <pc:spChg chg="add del mod">
          <ac:chgData name="Laura Morkūnienė" userId="8e08703d-15b7-4fd4-8087-4ab4f367f48e" providerId="ADAL" clId="{28631987-D018-4807-A1D5-B954EBDE4174}" dt="2026-03-03T20:17:38.554" v="1217" actId="21"/>
          <ac:spMkLst>
            <pc:docMk/>
            <pc:sldMk cId="934362930" sldId="2147481212"/>
            <ac:spMk id="70" creationId="{610DB36D-7966-A65B-6280-8DBD840DC9F0}"/>
          </ac:spMkLst>
        </pc:spChg>
        <pc:spChg chg="add del mod">
          <ac:chgData name="Laura Morkūnienė" userId="8e08703d-15b7-4fd4-8087-4ab4f367f48e" providerId="ADAL" clId="{28631987-D018-4807-A1D5-B954EBDE4174}" dt="2026-03-03T20:17:23.123" v="1214"/>
          <ac:spMkLst>
            <pc:docMk/>
            <pc:sldMk cId="934362930" sldId="2147481212"/>
            <ac:spMk id="71" creationId="{1DB80412-0725-1A14-4DF6-1A195247B08B}"/>
          </ac:spMkLst>
        </pc:spChg>
        <pc:spChg chg="del mod">
          <ac:chgData name="Laura Morkūnienė" userId="8e08703d-15b7-4fd4-8087-4ab4f367f48e" providerId="ADAL" clId="{28631987-D018-4807-A1D5-B954EBDE4174}" dt="2026-03-03T20:24:47.123" v="1305" actId="21"/>
          <ac:spMkLst>
            <pc:docMk/>
            <pc:sldMk cId="934362930" sldId="2147481212"/>
            <ac:spMk id="72" creationId="{868F43FD-BDC3-87CA-8C15-6D01C27ED6A5}"/>
          </ac:spMkLst>
        </pc:spChg>
        <pc:spChg chg="add del mod">
          <ac:chgData name="Laura Morkūnienė" userId="8e08703d-15b7-4fd4-8087-4ab4f367f48e" providerId="ADAL" clId="{28631987-D018-4807-A1D5-B954EBDE4174}" dt="2026-03-03T20:24:47.123" v="1305" actId="21"/>
          <ac:spMkLst>
            <pc:docMk/>
            <pc:sldMk cId="934362930" sldId="2147481212"/>
            <ac:spMk id="73" creationId="{610DB36D-7966-A65B-6280-8DBD840DC9F0}"/>
          </ac:spMkLst>
        </pc:spChg>
        <pc:spChg chg="add mod">
          <ac:chgData name="Laura Morkūnienė" userId="8e08703d-15b7-4fd4-8087-4ab4f367f48e" providerId="ADAL" clId="{28631987-D018-4807-A1D5-B954EBDE4174}" dt="2026-03-03T20:19:11.659" v="1244" actId="1076"/>
          <ac:spMkLst>
            <pc:docMk/>
            <pc:sldMk cId="934362930" sldId="2147481212"/>
            <ac:spMk id="74" creationId="{D75A7185-9233-D15F-1EB7-3A12B17E4850}"/>
          </ac:spMkLst>
        </pc:spChg>
        <pc:spChg chg="add mod">
          <ac:chgData name="Laura Morkūnienė" userId="8e08703d-15b7-4fd4-8087-4ab4f367f48e" providerId="ADAL" clId="{28631987-D018-4807-A1D5-B954EBDE4174}" dt="2026-03-03T20:19:11.659" v="1244" actId="1076"/>
          <ac:spMkLst>
            <pc:docMk/>
            <pc:sldMk cId="934362930" sldId="2147481212"/>
            <ac:spMk id="75" creationId="{82BD93BB-A421-366D-148E-C2A46806021A}"/>
          </ac:spMkLst>
        </pc:spChg>
        <pc:spChg chg="add del mod">
          <ac:chgData name="Laura Morkūnienė" userId="8e08703d-15b7-4fd4-8087-4ab4f367f48e" providerId="ADAL" clId="{28631987-D018-4807-A1D5-B954EBDE4174}" dt="2026-03-03T20:22:37.419" v="1291" actId="478"/>
          <ac:spMkLst>
            <pc:docMk/>
            <pc:sldMk cId="934362930" sldId="2147481212"/>
            <ac:spMk id="76" creationId="{3ACFF2FB-9FBD-02D6-17C3-E892A37F4756}"/>
          </ac:spMkLst>
        </pc:spChg>
        <pc:spChg chg="add del mod">
          <ac:chgData name="Laura Morkūnienė" userId="8e08703d-15b7-4fd4-8087-4ab4f367f48e" providerId="ADAL" clId="{28631987-D018-4807-A1D5-B954EBDE4174}" dt="2026-03-03T20:22:37.419" v="1291" actId="478"/>
          <ac:spMkLst>
            <pc:docMk/>
            <pc:sldMk cId="934362930" sldId="2147481212"/>
            <ac:spMk id="77" creationId="{65372BB5-E977-29B9-4256-BF73AC53B81F}"/>
          </ac:spMkLst>
        </pc:spChg>
        <pc:spChg chg="add del mod">
          <ac:chgData name="Laura Morkūnienė" userId="8e08703d-15b7-4fd4-8087-4ab4f367f48e" providerId="ADAL" clId="{28631987-D018-4807-A1D5-B954EBDE4174}" dt="2026-03-03T20:22:37.419" v="1291" actId="478"/>
          <ac:spMkLst>
            <pc:docMk/>
            <pc:sldMk cId="934362930" sldId="2147481212"/>
            <ac:spMk id="78" creationId="{BAC0E6A1-B6AD-C631-0EB6-3BA0616B927C}"/>
          </ac:spMkLst>
        </pc:spChg>
        <pc:spChg chg="add del mod">
          <ac:chgData name="Laura Morkūnienė" userId="8e08703d-15b7-4fd4-8087-4ab4f367f48e" providerId="ADAL" clId="{28631987-D018-4807-A1D5-B954EBDE4174}" dt="2026-03-03T20:22:37.419" v="1291" actId="478"/>
          <ac:spMkLst>
            <pc:docMk/>
            <pc:sldMk cId="934362930" sldId="2147481212"/>
            <ac:spMk id="79" creationId="{559BC3FF-2489-1687-C39F-02E8C5424DEC}"/>
          </ac:spMkLst>
        </pc:spChg>
        <pc:spChg chg="add mod topLvl">
          <ac:chgData name="Laura Morkūnienė" userId="8e08703d-15b7-4fd4-8087-4ab4f367f48e" providerId="ADAL" clId="{28631987-D018-4807-A1D5-B954EBDE4174}" dt="2026-03-03T21:28:42.303" v="3634" actId="165"/>
          <ac:spMkLst>
            <pc:docMk/>
            <pc:sldMk cId="934362930" sldId="2147481212"/>
            <ac:spMk id="80" creationId="{414ACDC3-E0DA-9BCB-EA4B-CD3591FC402C}"/>
          </ac:spMkLst>
        </pc:spChg>
        <pc:spChg chg="add mod topLvl">
          <ac:chgData name="Laura Morkūnienė" userId="8e08703d-15b7-4fd4-8087-4ab4f367f48e" providerId="ADAL" clId="{28631987-D018-4807-A1D5-B954EBDE4174}" dt="2026-03-03T21:28:49.109" v="3635" actId="164"/>
          <ac:spMkLst>
            <pc:docMk/>
            <pc:sldMk cId="934362930" sldId="2147481212"/>
            <ac:spMk id="81" creationId="{868F43FD-BDC3-87CA-8C15-6D01C27ED6A5}"/>
          </ac:spMkLst>
        </pc:spChg>
        <pc:spChg chg="add mod topLvl">
          <ac:chgData name="Laura Morkūnienė" userId="8e08703d-15b7-4fd4-8087-4ab4f367f48e" providerId="ADAL" clId="{28631987-D018-4807-A1D5-B954EBDE4174}" dt="2026-03-03T21:28:49.109" v="3635" actId="164"/>
          <ac:spMkLst>
            <pc:docMk/>
            <pc:sldMk cId="934362930" sldId="2147481212"/>
            <ac:spMk id="82" creationId="{610DB36D-7966-A65B-6280-8DBD840DC9F0}"/>
          </ac:spMkLst>
        </pc:spChg>
        <pc:spChg chg="add mod">
          <ac:chgData name="Laura Morkūnienė" userId="8e08703d-15b7-4fd4-8087-4ab4f367f48e" providerId="ADAL" clId="{28631987-D018-4807-A1D5-B954EBDE4174}" dt="2026-03-03T21:28:01.458" v="3632" actId="164"/>
          <ac:spMkLst>
            <pc:docMk/>
            <pc:sldMk cId="934362930" sldId="2147481212"/>
            <ac:spMk id="83" creationId="{12BC5C94-7522-428E-BADE-623CBC2062DB}"/>
          </ac:spMkLst>
        </pc:spChg>
        <pc:spChg chg="add mod">
          <ac:chgData name="Laura Morkūnienė" userId="8e08703d-15b7-4fd4-8087-4ab4f367f48e" providerId="ADAL" clId="{28631987-D018-4807-A1D5-B954EBDE4174}" dt="2026-03-03T21:28:01.458" v="3632" actId="164"/>
          <ac:spMkLst>
            <pc:docMk/>
            <pc:sldMk cId="934362930" sldId="2147481212"/>
            <ac:spMk id="84" creationId="{D74566DE-E6C5-37F6-BB5A-3289D6EB0EBD}"/>
          </ac:spMkLst>
        </pc:spChg>
        <pc:spChg chg="add mod">
          <ac:chgData name="Laura Morkūnienė" userId="8e08703d-15b7-4fd4-8087-4ab4f367f48e" providerId="ADAL" clId="{28631987-D018-4807-A1D5-B954EBDE4174}" dt="2026-03-03T21:28:01.458" v="3632" actId="164"/>
          <ac:spMkLst>
            <pc:docMk/>
            <pc:sldMk cId="934362930" sldId="2147481212"/>
            <ac:spMk id="85" creationId="{6B6C4825-C025-90C6-4912-1E7464DC5174}"/>
          </ac:spMkLst>
        </pc:spChg>
        <pc:spChg chg="add del mod">
          <ac:chgData name="Laura Morkūnienė" userId="8e08703d-15b7-4fd4-8087-4ab4f367f48e" providerId="ADAL" clId="{28631987-D018-4807-A1D5-B954EBDE4174}" dt="2026-03-03T20:40:20.997" v="1794" actId="21"/>
          <ac:spMkLst>
            <pc:docMk/>
            <pc:sldMk cId="934362930" sldId="2147481212"/>
            <ac:spMk id="86" creationId="{0C9FFB27-A3A1-0BD2-2DAC-94480DDF9DB8}"/>
          </ac:spMkLst>
        </pc:spChg>
        <pc:spChg chg="add del mod">
          <ac:chgData name="Laura Morkūnienė" userId="8e08703d-15b7-4fd4-8087-4ab4f367f48e" providerId="ADAL" clId="{28631987-D018-4807-A1D5-B954EBDE4174}" dt="2026-03-03T20:32:33.841" v="1436" actId="478"/>
          <ac:spMkLst>
            <pc:docMk/>
            <pc:sldMk cId="934362930" sldId="2147481212"/>
            <ac:spMk id="87" creationId="{B1042358-4537-4375-1756-E30A46AB00B9}"/>
          </ac:spMkLst>
        </pc:spChg>
        <pc:spChg chg="add del mod">
          <ac:chgData name="Laura Morkūnienė" userId="8e08703d-15b7-4fd4-8087-4ab4f367f48e" providerId="ADAL" clId="{28631987-D018-4807-A1D5-B954EBDE4174}" dt="2026-03-03T20:33:04.912" v="1442" actId="21"/>
          <ac:spMkLst>
            <pc:docMk/>
            <pc:sldMk cId="934362930" sldId="2147481212"/>
            <ac:spMk id="88" creationId="{C7ABE824-D36C-7B8E-0608-699BC9C6C6C1}"/>
          </ac:spMkLst>
        </pc:spChg>
        <pc:spChg chg="add del mod">
          <ac:chgData name="Laura Morkūnienė" userId="8e08703d-15b7-4fd4-8087-4ab4f367f48e" providerId="ADAL" clId="{28631987-D018-4807-A1D5-B954EBDE4174}" dt="2026-03-03T20:33:11.510" v="1446" actId="478"/>
          <ac:spMkLst>
            <pc:docMk/>
            <pc:sldMk cId="934362930" sldId="2147481212"/>
            <ac:spMk id="89" creationId="{AE518135-D1FB-8095-CF17-596E9E3EAF46}"/>
          </ac:spMkLst>
        </pc:spChg>
        <pc:spChg chg="add del mod">
          <ac:chgData name="Laura Morkūnienė" userId="8e08703d-15b7-4fd4-8087-4ab4f367f48e" providerId="ADAL" clId="{28631987-D018-4807-A1D5-B954EBDE4174}" dt="2026-03-03T20:33:10.643" v="1445" actId="478"/>
          <ac:spMkLst>
            <pc:docMk/>
            <pc:sldMk cId="934362930" sldId="2147481212"/>
            <ac:spMk id="90" creationId="{C7ABE824-D36C-7B8E-0608-699BC9C6C6C1}"/>
          </ac:spMkLst>
        </pc:spChg>
        <pc:spChg chg="add del mod">
          <ac:chgData name="Laura Morkūnienė" userId="8e08703d-15b7-4fd4-8087-4ab4f367f48e" providerId="ADAL" clId="{28631987-D018-4807-A1D5-B954EBDE4174}" dt="2026-03-03T20:40:20.997" v="1794" actId="21"/>
          <ac:spMkLst>
            <pc:docMk/>
            <pc:sldMk cId="934362930" sldId="2147481212"/>
            <ac:spMk id="91" creationId="{5EB405F5-46D9-1E36-883E-24AEC3179E15}"/>
          </ac:spMkLst>
        </pc:spChg>
        <pc:spChg chg="add del mod">
          <ac:chgData name="Laura Morkūnienė" userId="8e08703d-15b7-4fd4-8087-4ab4f367f48e" providerId="ADAL" clId="{28631987-D018-4807-A1D5-B954EBDE4174}" dt="2026-03-03T20:40:20.997" v="1794" actId="21"/>
          <ac:spMkLst>
            <pc:docMk/>
            <pc:sldMk cId="934362930" sldId="2147481212"/>
            <ac:spMk id="92" creationId="{0FA72C9B-2C39-4CFF-E28B-EE799E3E1FAC}"/>
          </ac:spMkLst>
        </pc:spChg>
        <pc:spChg chg="add mod">
          <ac:chgData name="Laura Morkūnienė" userId="8e08703d-15b7-4fd4-8087-4ab4f367f48e" providerId="ADAL" clId="{28631987-D018-4807-A1D5-B954EBDE4174}" dt="2026-03-03T20:37:55.163" v="1586" actId="207"/>
          <ac:spMkLst>
            <pc:docMk/>
            <pc:sldMk cId="934362930" sldId="2147481212"/>
            <ac:spMk id="94" creationId="{B5F59523-71C6-358E-DE58-2CAFC6085520}"/>
          </ac:spMkLst>
        </pc:spChg>
        <pc:spChg chg="add mod">
          <ac:chgData name="Laura Morkūnienė" userId="8e08703d-15b7-4fd4-8087-4ab4f367f48e" providerId="ADAL" clId="{28631987-D018-4807-A1D5-B954EBDE4174}" dt="2026-03-03T21:16:27.624" v="3117" actId="1036"/>
          <ac:spMkLst>
            <pc:docMk/>
            <pc:sldMk cId="934362930" sldId="2147481212"/>
            <ac:spMk id="96" creationId="{9AC3A0A4-CCB4-AFFC-89BB-27EDAA6261B9}"/>
          </ac:spMkLst>
        </pc:spChg>
        <pc:spChg chg="add del mod">
          <ac:chgData name="Laura Morkūnienė" userId="8e08703d-15b7-4fd4-8087-4ab4f367f48e" providerId="ADAL" clId="{28631987-D018-4807-A1D5-B954EBDE4174}" dt="2026-03-03T20:43:09.876" v="1892" actId="478"/>
          <ac:spMkLst>
            <pc:docMk/>
            <pc:sldMk cId="934362930" sldId="2147481212"/>
            <ac:spMk id="98" creationId="{0C9FFB27-A3A1-0BD2-2DAC-94480DDF9DB8}"/>
          </ac:spMkLst>
        </pc:spChg>
        <pc:spChg chg="add del mod">
          <ac:chgData name="Laura Morkūnienė" userId="8e08703d-15b7-4fd4-8087-4ab4f367f48e" providerId="ADAL" clId="{28631987-D018-4807-A1D5-B954EBDE4174}" dt="2026-03-03T20:43:08.710" v="1891" actId="478"/>
          <ac:spMkLst>
            <pc:docMk/>
            <pc:sldMk cId="934362930" sldId="2147481212"/>
            <ac:spMk id="99" creationId="{5EB405F5-46D9-1E36-883E-24AEC3179E15}"/>
          </ac:spMkLst>
        </pc:spChg>
        <pc:spChg chg="add del mod">
          <ac:chgData name="Laura Morkūnienė" userId="8e08703d-15b7-4fd4-8087-4ab4f367f48e" providerId="ADAL" clId="{28631987-D018-4807-A1D5-B954EBDE4174}" dt="2026-03-03T20:43:06.096" v="1890" actId="478"/>
          <ac:spMkLst>
            <pc:docMk/>
            <pc:sldMk cId="934362930" sldId="2147481212"/>
            <ac:spMk id="100" creationId="{0FA72C9B-2C39-4CFF-E28B-EE799E3E1FAC}"/>
          </ac:spMkLst>
        </pc:spChg>
        <pc:spChg chg="add mod">
          <ac:chgData name="Laura Morkūnienė" userId="8e08703d-15b7-4fd4-8087-4ab4f367f48e" providerId="ADAL" clId="{28631987-D018-4807-A1D5-B954EBDE4174}" dt="2026-03-03T21:28:07.084" v="3633" actId="164"/>
          <ac:spMkLst>
            <pc:docMk/>
            <pc:sldMk cId="934362930" sldId="2147481212"/>
            <ac:spMk id="102" creationId="{64181BBC-3EBA-F3FA-0F84-9519E9EF1072}"/>
          </ac:spMkLst>
        </pc:spChg>
        <pc:spChg chg="add mod">
          <ac:chgData name="Laura Morkūnienė" userId="8e08703d-15b7-4fd4-8087-4ab4f367f48e" providerId="ADAL" clId="{28631987-D018-4807-A1D5-B954EBDE4174}" dt="2026-03-03T21:28:07.084" v="3633" actId="164"/>
          <ac:spMkLst>
            <pc:docMk/>
            <pc:sldMk cId="934362930" sldId="2147481212"/>
            <ac:spMk id="103" creationId="{0C6A869B-9E31-32DC-F322-CA24F3315610}"/>
          </ac:spMkLst>
        </pc:spChg>
        <pc:spChg chg="add mod">
          <ac:chgData name="Laura Morkūnienė" userId="8e08703d-15b7-4fd4-8087-4ab4f367f48e" providerId="ADAL" clId="{28631987-D018-4807-A1D5-B954EBDE4174}" dt="2026-03-03T21:28:07.084" v="3633" actId="164"/>
          <ac:spMkLst>
            <pc:docMk/>
            <pc:sldMk cId="934362930" sldId="2147481212"/>
            <ac:spMk id="104" creationId="{25D24B29-4ED8-2616-D6DD-974BFD9EFD1C}"/>
          </ac:spMkLst>
        </pc:spChg>
        <pc:grpChg chg="del">
          <ac:chgData name="Laura Morkūnienė" userId="8e08703d-15b7-4fd4-8087-4ab4f367f48e" providerId="ADAL" clId="{28631987-D018-4807-A1D5-B954EBDE4174}" dt="2026-03-03T19:42:07.814" v="669" actId="165"/>
          <ac:grpSpMkLst>
            <pc:docMk/>
            <pc:sldMk cId="934362930" sldId="2147481212"/>
            <ac:grpSpMk id="16" creationId="{2866DF0C-8DDC-A4FB-F5F7-C493EC3E9243}"/>
          </ac:grpSpMkLst>
        </pc:grpChg>
        <pc:grpChg chg="add mod">
          <ac:chgData name="Laura Morkūnienė" userId="8e08703d-15b7-4fd4-8087-4ab4f367f48e" providerId="ADAL" clId="{28631987-D018-4807-A1D5-B954EBDE4174}" dt="2026-03-03T19:42:19.760" v="673" actId="338"/>
          <ac:grpSpMkLst>
            <pc:docMk/>
            <pc:sldMk cId="934362930" sldId="2147481212"/>
            <ac:grpSpMk id="20" creationId="{F03422A8-62F4-DD12-5C06-1B35569B94BC}"/>
          </ac:grpSpMkLst>
        </pc:grpChg>
        <pc:grpChg chg="add mod">
          <ac:chgData name="Laura Morkūnienė" userId="8e08703d-15b7-4fd4-8087-4ab4f367f48e" providerId="ADAL" clId="{28631987-D018-4807-A1D5-B954EBDE4174}" dt="2026-03-03T19:45:02.965" v="703" actId="164"/>
          <ac:grpSpMkLst>
            <pc:docMk/>
            <pc:sldMk cId="934362930" sldId="2147481212"/>
            <ac:grpSpMk id="22" creationId="{BFD4DB65-EC36-68BE-0653-3334B94028AB}"/>
          </ac:grpSpMkLst>
        </pc:grpChg>
        <pc:grpChg chg="add del mod">
          <ac:chgData name="Laura Morkūnienė" userId="8e08703d-15b7-4fd4-8087-4ab4f367f48e" providerId="ADAL" clId="{28631987-D018-4807-A1D5-B954EBDE4174}" dt="2026-03-03T19:54:39.979" v="770" actId="478"/>
          <ac:grpSpMkLst>
            <pc:docMk/>
            <pc:sldMk cId="934362930" sldId="2147481212"/>
            <ac:grpSpMk id="27" creationId="{0A527B89-D8A7-A8D7-7BDA-C2D2F2FA3EDE}"/>
          </ac:grpSpMkLst>
        </pc:grpChg>
        <pc:grpChg chg="add mod">
          <ac:chgData name="Laura Morkūnienė" userId="8e08703d-15b7-4fd4-8087-4ab4f367f48e" providerId="ADAL" clId="{28631987-D018-4807-A1D5-B954EBDE4174}" dt="2026-03-03T20:08:53.505" v="1083" actId="1038"/>
          <ac:grpSpMkLst>
            <pc:docMk/>
            <pc:sldMk cId="934362930" sldId="2147481212"/>
            <ac:grpSpMk id="56" creationId="{5835090B-9807-4B1F-9DF1-2DA660648F26}"/>
          </ac:grpSpMkLst>
        </pc:grpChg>
        <pc:grpChg chg="add mod">
          <ac:chgData name="Laura Morkūnienė" userId="8e08703d-15b7-4fd4-8087-4ab4f367f48e" providerId="ADAL" clId="{28631987-D018-4807-A1D5-B954EBDE4174}" dt="2026-03-03T20:09:28.526" v="1122" actId="1037"/>
          <ac:grpSpMkLst>
            <pc:docMk/>
            <pc:sldMk cId="934362930" sldId="2147481212"/>
            <ac:grpSpMk id="57" creationId="{84BF6EB8-B8D6-DAB9-BA03-BD48CFE9A430}"/>
          </ac:grpSpMkLst>
        </pc:grpChg>
        <pc:grpChg chg="add mod">
          <ac:chgData name="Laura Morkūnienė" userId="8e08703d-15b7-4fd4-8087-4ab4f367f48e" providerId="ADAL" clId="{28631987-D018-4807-A1D5-B954EBDE4174}" dt="2026-03-03T20:18:16.229" v="1235" actId="207"/>
          <ac:grpSpMkLst>
            <pc:docMk/>
            <pc:sldMk cId="934362930" sldId="2147481212"/>
            <ac:grpSpMk id="58" creationId="{3CE89934-9985-A522-0B2F-5A9B67D1DD05}"/>
          </ac:grpSpMkLst>
        </pc:grpChg>
        <pc:grpChg chg="add mod">
          <ac:chgData name="Laura Morkūnienė" userId="8e08703d-15b7-4fd4-8087-4ab4f367f48e" providerId="ADAL" clId="{28631987-D018-4807-A1D5-B954EBDE4174}" dt="2026-03-03T20:09:50.979" v="1123" actId="408"/>
          <ac:grpSpMkLst>
            <pc:docMk/>
            <pc:sldMk cId="934362930" sldId="2147481212"/>
            <ac:grpSpMk id="59" creationId="{B4D08DEB-B89A-0733-1176-EB28EFC972D2}"/>
          </ac:grpSpMkLst>
        </pc:grpChg>
        <pc:grpChg chg="add mod">
          <ac:chgData name="Laura Morkūnienė" userId="8e08703d-15b7-4fd4-8087-4ab4f367f48e" providerId="ADAL" clId="{28631987-D018-4807-A1D5-B954EBDE4174}" dt="2026-03-03T20:09:50.979" v="1123" actId="408"/>
          <ac:grpSpMkLst>
            <pc:docMk/>
            <pc:sldMk cId="934362930" sldId="2147481212"/>
            <ac:grpSpMk id="60" creationId="{B10675EE-9C90-9A94-EACB-3F0596F856CC}"/>
          </ac:grpSpMkLst>
        </pc:grpChg>
        <pc:grpChg chg="add del mod">
          <ac:chgData name="Laura Morkūnienė" userId="8e08703d-15b7-4fd4-8087-4ab4f367f48e" providerId="ADAL" clId="{28631987-D018-4807-A1D5-B954EBDE4174}" dt="2026-03-03T20:15:38.590" v="1171" actId="165"/>
          <ac:grpSpMkLst>
            <pc:docMk/>
            <pc:sldMk cId="934362930" sldId="2147481212"/>
            <ac:grpSpMk id="66" creationId="{4B3DA210-E3F0-4B9B-3A32-14F683A00B61}"/>
          </ac:grpSpMkLst>
        </pc:grpChg>
        <pc:grpChg chg="add del mod">
          <ac:chgData name="Laura Morkūnienė" userId="8e08703d-15b7-4fd4-8087-4ab4f367f48e" providerId="ADAL" clId="{28631987-D018-4807-A1D5-B954EBDE4174}" dt="2026-03-03T21:28:42.303" v="3634" actId="165"/>
          <ac:grpSpMkLst>
            <pc:docMk/>
            <pc:sldMk cId="934362930" sldId="2147481212"/>
            <ac:grpSpMk id="106" creationId="{7D795BD1-14C2-E160-8646-5FACE12EAA82}"/>
          </ac:grpSpMkLst>
        </pc:grpChg>
        <pc:grpChg chg="add mod">
          <ac:chgData name="Laura Morkūnienė" userId="8e08703d-15b7-4fd4-8087-4ab4f367f48e" providerId="ADAL" clId="{28631987-D018-4807-A1D5-B954EBDE4174}" dt="2026-03-03T21:28:01.458" v="3632" actId="164"/>
          <ac:grpSpMkLst>
            <pc:docMk/>
            <pc:sldMk cId="934362930" sldId="2147481212"/>
            <ac:grpSpMk id="107" creationId="{8550BF62-2F0A-8603-B378-AFA80B0C4848}"/>
          </ac:grpSpMkLst>
        </pc:grpChg>
        <pc:grpChg chg="add mod">
          <ac:chgData name="Laura Morkūnienė" userId="8e08703d-15b7-4fd4-8087-4ab4f367f48e" providerId="ADAL" clId="{28631987-D018-4807-A1D5-B954EBDE4174}" dt="2026-03-03T21:28:07.084" v="3633" actId="164"/>
          <ac:grpSpMkLst>
            <pc:docMk/>
            <pc:sldMk cId="934362930" sldId="2147481212"/>
            <ac:grpSpMk id="108" creationId="{A116E02A-759B-AEEE-4FDF-1689906BC94E}"/>
          </ac:grpSpMkLst>
        </pc:grpChg>
        <pc:grpChg chg="add mod">
          <ac:chgData name="Laura Morkūnienė" userId="8e08703d-15b7-4fd4-8087-4ab4f367f48e" providerId="ADAL" clId="{28631987-D018-4807-A1D5-B954EBDE4174}" dt="2026-03-03T21:28:49.109" v="3635" actId="164"/>
          <ac:grpSpMkLst>
            <pc:docMk/>
            <pc:sldMk cId="934362930" sldId="2147481212"/>
            <ac:grpSpMk id="109" creationId="{6E393DCF-3590-BA45-BA23-71E576C865ED}"/>
          </ac:grpSpMkLst>
        </pc:grpChg>
        <pc:picChg chg="add del mod topLvl">
          <ac:chgData name="Laura Morkūnienė" userId="8e08703d-15b7-4fd4-8087-4ab4f367f48e" providerId="ADAL" clId="{28631987-D018-4807-A1D5-B954EBDE4174}" dt="2026-03-03T19:48:35.774" v="726" actId="1076"/>
          <ac:picMkLst>
            <pc:docMk/>
            <pc:sldMk cId="934362930" sldId="2147481212"/>
            <ac:picMk id="18" creationId="{357C3A19-31E3-0BF3-9663-8CD2F1006B91}"/>
          </ac:picMkLst>
        </pc:picChg>
        <pc:picChg chg="add del mod">
          <ac:chgData name="Laura Morkūnienė" userId="8e08703d-15b7-4fd4-8087-4ab4f367f48e" providerId="ADAL" clId="{28631987-D018-4807-A1D5-B954EBDE4174}" dt="2026-03-03T19:46:10.676" v="709" actId="478"/>
          <ac:picMkLst>
            <pc:docMk/>
            <pc:sldMk cId="934362930" sldId="2147481212"/>
            <ac:picMk id="26" creationId="{B662FDBD-3E90-ABD2-C126-AFF81A9FFCC6}"/>
          </ac:picMkLst>
        </pc:picChg>
        <pc:picChg chg="mod">
          <ac:chgData name="Laura Morkūnienė" userId="8e08703d-15b7-4fd4-8087-4ab4f367f48e" providerId="ADAL" clId="{28631987-D018-4807-A1D5-B954EBDE4174}" dt="2026-03-03T19:48:02.227" v="718"/>
          <ac:picMkLst>
            <pc:docMk/>
            <pc:sldMk cId="934362930" sldId="2147481212"/>
            <ac:picMk id="28" creationId="{7030A6AA-CB6D-2F96-001D-93D63231964C}"/>
          </ac:picMkLst>
        </pc:picChg>
        <pc:picChg chg="mod topLvl">
          <ac:chgData name="Laura Morkūnienė" userId="8e08703d-15b7-4fd4-8087-4ab4f367f48e" providerId="ADAL" clId="{28631987-D018-4807-A1D5-B954EBDE4174}" dt="2026-03-03T19:42:19.760" v="673" actId="338"/>
          <ac:picMkLst>
            <pc:docMk/>
            <pc:sldMk cId="934362930" sldId="2147481212"/>
            <ac:picMk id="29" creationId="{A60050FE-3B02-E6C9-077C-E6064DA8B75A}"/>
          </ac:picMkLst>
        </pc:picChg>
        <pc:picChg chg="add del mod">
          <ac:chgData name="Laura Morkūnienė" userId="8e08703d-15b7-4fd4-8087-4ab4f367f48e" providerId="ADAL" clId="{28631987-D018-4807-A1D5-B954EBDE4174}" dt="2026-03-03T20:12:08.636" v="1144" actId="478"/>
          <ac:picMkLst>
            <pc:docMk/>
            <pc:sldMk cId="934362930" sldId="2147481212"/>
            <ac:picMk id="64" creationId="{E26728FF-FF74-424B-74CB-9789B291A06D}"/>
          </ac:picMkLst>
        </pc:picChg>
        <pc:picChg chg="add del mod">
          <ac:chgData name="Laura Morkūnienė" userId="8e08703d-15b7-4fd4-8087-4ab4f367f48e" providerId="ADAL" clId="{28631987-D018-4807-A1D5-B954EBDE4174}" dt="2026-03-03T20:40:20.997" v="1794" actId="21"/>
          <ac:picMkLst>
            <pc:docMk/>
            <pc:sldMk cId="934362930" sldId="2147481212"/>
            <ac:picMk id="97" creationId="{617B9BED-07D8-3243-7C08-9E6F2D0ABE3B}"/>
          </ac:picMkLst>
        </pc:picChg>
        <pc:picChg chg="add del mod">
          <ac:chgData name="Laura Morkūnienė" userId="8e08703d-15b7-4fd4-8087-4ab4f367f48e" providerId="ADAL" clId="{28631987-D018-4807-A1D5-B954EBDE4174}" dt="2026-03-03T20:43:04.458" v="1889" actId="478"/>
          <ac:picMkLst>
            <pc:docMk/>
            <pc:sldMk cId="934362930" sldId="2147481212"/>
            <ac:picMk id="101" creationId="{617B9BED-07D8-3243-7C08-9E6F2D0ABE3B}"/>
          </ac:picMkLst>
        </pc:picChg>
        <pc:picChg chg="add mod">
          <ac:chgData name="Laura Morkūnienė" userId="8e08703d-15b7-4fd4-8087-4ab4f367f48e" providerId="ADAL" clId="{28631987-D018-4807-A1D5-B954EBDE4174}" dt="2026-03-03T20:44:01.234" v="2066" actId="1035"/>
          <ac:picMkLst>
            <pc:docMk/>
            <pc:sldMk cId="934362930" sldId="2147481212"/>
            <ac:picMk id="105" creationId="{A051A2F9-44E0-B1DF-A23C-A9FC9D576FE7}"/>
          </ac:picMkLst>
        </pc:picChg>
        <pc:cxnChg chg="add del">
          <ac:chgData name="Laura Morkūnienė" userId="8e08703d-15b7-4fd4-8087-4ab4f367f48e" providerId="ADAL" clId="{28631987-D018-4807-A1D5-B954EBDE4174}" dt="2026-03-03T19:57:59.440" v="845" actId="478"/>
          <ac:cxnSpMkLst>
            <pc:docMk/>
            <pc:sldMk cId="934362930" sldId="2147481212"/>
            <ac:cxnSpMk id="35" creationId="{8C644777-FF74-41A9-4AEB-2E8FF54536EE}"/>
          </ac:cxnSpMkLst>
        </pc:cxnChg>
        <pc:cxnChg chg="add mod ord">
          <ac:chgData name="Laura Morkūnienė" userId="8e08703d-15b7-4fd4-8087-4ab4f367f48e" providerId="ADAL" clId="{28631987-D018-4807-A1D5-B954EBDE4174}" dt="2026-03-03T20:18:46.318" v="1241" actId="208"/>
          <ac:cxnSpMkLst>
            <pc:docMk/>
            <pc:sldMk cId="934362930" sldId="2147481212"/>
            <ac:cxnSpMk id="62" creationId="{BA48F9FC-5E04-FEC1-57AA-FD788646AFA6}"/>
          </ac:cxnSpMkLst>
        </pc:cxnChg>
      </pc:sldChg>
      <pc:sldChg chg="addSp delSp modSp mod modTransition">
        <pc:chgData name="Laura Morkūnienė" userId="8e08703d-15b7-4fd4-8087-4ab4f367f48e" providerId="ADAL" clId="{28631987-D018-4807-A1D5-B954EBDE4174}" dt="2026-03-03T21:45:25.272" v="4113"/>
        <pc:sldMkLst>
          <pc:docMk/>
          <pc:sldMk cId="3093058427" sldId="2147482936"/>
        </pc:sldMkLst>
        <pc:spChg chg="mod">
          <ac:chgData name="Laura Morkūnienė" userId="8e08703d-15b7-4fd4-8087-4ab4f367f48e" providerId="ADAL" clId="{28631987-D018-4807-A1D5-B954EBDE4174}" dt="2026-03-02T14:52:59.211" v="15" actId="1076"/>
          <ac:spMkLst>
            <pc:docMk/>
            <pc:sldMk cId="3093058427" sldId="2147482936"/>
            <ac:spMk id="3" creationId="{C3758283-013D-D338-6AC8-DBDC4665EE29}"/>
          </ac:spMkLst>
        </pc:spChg>
        <pc:spChg chg="mod">
          <ac:chgData name="Laura Morkūnienė" userId="8e08703d-15b7-4fd4-8087-4ab4f367f48e" providerId="ADAL" clId="{28631987-D018-4807-A1D5-B954EBDE4174}" dt="2026-03-02T14:53:58.683" v="24" actId="1076"/>
          <ac:spMkLst>
            <pc:docMk/>
            <pc:sldMk cId="3093058427" sldId="2147482936"/>
            <ac:spMk id="7" creationId="{B4FD5C68-2AB6-54F9-E8A6-5ECCC05962D7}"/>
          </ac:spMkLst>
        </pc:spChg>
        <pc:picChg chg="add mod">
          <ac:chgData name="Laura Morkūnienė" userId="8e08703d-15b7-4fd4-8087-4ab4f367f48e" providerId="ADAL" clId="{28631987-D018-4807-A1D5-B954EBDE4174}" dt="2026-03-02T14:53:29.917" v="19" actId="1076"/>
          <ac:picMkLst>
            <pc:docMk/>
            <pc:sldMk cId="3093058427" sldId="2147482936"/>
            <ac:picMk id="5" creationId="{B7ADEDE6-32AF-7CDD-834E-8B33D0C43649}"/>
          </ac:picMkLst>
        </pc:picChg>
        <pc:picChg chg="add mod">
          <ac:chgData name="Laura Morkūnienė" userId="8e08703d-15b7-4fd4-8087-4ab4f367f48e" providerId="ADAL" clId="{28631987-D018-4807-A1D5-B954EBDE4174}" dt="2026-03-02T14:53:41.256" v="22" actId="1076"/>
          <ac:picMkLst>
            <pc:docMk/>
            <pc:sldMk cId="3093058427" sldId="2147482936"/>
            <ac:picMk id="1026" creationId="{5406971D-C2F1-3FB1-1B17-021965F49FE5}"/>
          </ac:picMkLst>
        </pc:picChg>
        <pc:picChg chg="add mod">
          <ac:chgData name="Laura Morkūnienė" userId="8e08703d-15b7-4fd4-8087-4ab4f367f48e" providerId="ADAL" clId="{28631987-D018-4807-A1D5-B954EBDE4174}" dt="2026-03-02T14:56:16.608" v="29" actId="1076"/>
          <ac:picMkLst>
            <pc:docMk/>
            <pc:sldMk cId="3093058427" sldId="2147482936"/>
            <ac:picMk id="1030" creationId="{BE061D4F-FE7E-E949-3F87-D1EFE5918E26}"/>
          </ac:picMkLst>
        </pc:picChg>
      </pc:sldChg>
      <pc:sldChg chg="addSp delSp modSp mod modTransition">
        <pc:chgData name="Laura Morkūnienė" userId="8e08703d-15b7-4fd4-8087-4ab4f367f48e" providerId="ADAL" clId="{28631987-D018-4807-A1D5-B954EBDE4174}" dt="2026-03-03T21:44:04.524" v="4100"/>
        <pc:sldMkLst>
          <pc:docMk/>
          <pc:sldMk cId="2749106007" sldId="2147482937"/>
        </pc:sldMkLst>
        <pc:spChg chg="mod">
          <ac:chgData name="Laura Morkūnienė" userId="8e08703d-15b7-4fd4-8087-4ab4f367f48e" providerId="ADAL" clId="{28631987-D018-4807-A1D5-B954EBDE4174}" dt="2026-03-03T20:45:10.074" v="2071" actId="207"/>
          <ac:spMkLst>
            <pc:docMk/>
            <pc:sldMk cId="2749106007" sldId="2147482937"/>
            <ac:spMk id="4" creationId="{45424631-682C-88D0-060D-3D4FE0B65783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5" creationId="{402D7367-2C4D-0412-8374-EDB342F19192}"/>
          </ac:spMkLst>
        </pc:spChg>
        <pc:spChg chg="mod">
          <ac:chgData name="Laura Morkūnienė" userId="8e08703d-15b7-4fd4-8087-4ab4f367f48e" providerId="ADAL" clId="{28631987-D018-4807-A1D5-B954EBDE4174}" dt="2026-03-03T20:45:25.233" v="2072" actId="207"/>
          <ac:spMkLst>
            <pc:docMk/>
            <pc:sldMk cId="2749106007" sldId="2147482937"/>
            <ac:spMk id="7" creationId="{1E15D91B-0850-4DE1-076A-C8AC94EC1D18}"/>
          </ac:spMkLst>
        </pc:spChg>
        <pc:spChg chg="del">
          <ac:chgData name="Laura Morkūnienė" userId="8e08703d-15b7-4fd4-8087-4ab4f367f48e" providerId="ADAL" clId="{28631987-D018-4807-A1D5-B954EBDE4174}" dt="2026-03-03T20:47:02.677" v="2083" actId="478"/>
          <ac:spMkLst>
            <pc:docMk/>
            <pc:sldMk cId="2749106007" sldId="2147482937"/>
            <ac:spMk id="8" creationId="{44EBACB3-ED43-6CA9-6692-D1078945EE2D}"/>
          </ac:spMkLst>
        </pc:spChg>
        <pc:spChg chg="del">
          <ac:chgData name="Laura Morkūnienė" userId="8e08703d-15b7-4fd4-8087-4ab4f367f48e" providerId="ADAL" clId="{28631987-D018-4807-A1D5-B954EBDE4174}" dt="2026-03-03T20:47:00.388" v="2082" actId="478"/>
          <ac:spMkLst>
            <pc:docMk/>
            <pc:sldMk cId="2749106007" sldId="2147482937"/>
            <ac:spMk id="9" creationId="{9199BC77-6BCA-3D9C-412C-4E48728AD94C}"/>
          </ac:spMkLst>
        </pc:spChg>
        <pc:spChg chg="del">
          <ac:chgData name="Laura Morkūnienė" userId="8e08703d-15b7-4fd4-8087-4ab4f367f48e" providerId="ADAL" clId="{28631987-D018-4807-A1D5-B954EBDE4174}" dt="2026-03-03T20:47:00.388" v="2082" actId="478"/>
          <ac:spMkLst>
            <pc:docMk/>
            <pc:sldMk cId="2749106007" sldId="2147482937"/>
            <ac:spMk id="10" creationId="{1666C429-803B-4243-772D-934C0DBECBFE}"/>
          </ac:spMkLst>
        </pc:spChg>
        <pc:spChg chg="del">
          <ac:chgData name="Laura Morkūnienė" userId="8e08703d-15b7-4fd4-8087-4ab4f367f48e" providerId="ADAL" clId="{28631987-D018-4807-A1D5-B954EBDE4174}" dt="2026-03-03T20:47:00.388" v="2082" actId="478"/>
          <ac:spMkLst>
            <pc:docMk/>
            <pc:sldMk cId="2749106007" sldId="2147482937"/>
            <ac:spMk id="11" creationId="{72E100F1-DB02-C209-35A7-C0E82A88F2F6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12" creationId="{8B60A96B-2967-013A-AE3C-BE9ABC1313AD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15" creationId="{E22C0FAC-604A-BC51-4D2A-55B7818C09EA}"/>
          </ac:spMkLst>
        </pc:spChg>
        <pc:spChg chg="del">
          <ac:chgData name="Laura Morkūnienė" userId="8e08703d-15b7-4fd4-8087-4ab4f367f48e" providerId="ADAL" clId="{28631987-D018-4807-A1D5-B954EBDE4174}" dt="2026-03-03T20:47:00.388" v="2082" actId="478"/>
          <ac:spMkLst>
            <pc:docMk/>
            <pc:sldMk cId="2749106007" sldId="2147482937"/>
            <ac:spMk id="17" creationId="{64F384AC-AC7C-B1E2-3733-4E9A1CBC4FB1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18" creationId="{E413D382-9BAC-AEEF-4918-71F4B7615EE7}"/>
          </ac:spMkLst>
        </pc:spChg>
        <pc:spChg chg="del">
          <ac:chgData name="Laura Morkūnienė" userId="8e08703d-15b7-4fd4-8087-4ab4f367f48e" providerId="ADAL" clId="{28631987-D018-4807-A1D5-B954EBDE4174}" dt="2026-03-03T20:47:00.388" v="2082" actId="478"/>
          <ac:spMkLst>
            <pc:docMk/>
            <pc:sldMk cId="2749106007" sldId="2147482937"/>
            <ac:spMk id="19" creationId="{5E94C9FD-6026-4A25-4E05-EC9D4D3EC9C8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21" creationId="{D3674B90-BC94-5966-E295-881A6384B19E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22" creationId="{9E044DCC-880F-C757-47C5-23EE550B8347}"/>
          </ac:spMkLst>
        </pc:spChg>
        <pc:spChg chg="del">
          <ac:chgData name="Laura Morkūnienė" userId="8e08703d-15b7-4fd4-8087-4ab4f367f48e" providerId="ADAL" clId="{28631987-D018-4807-A1D5-B954EBDE4174}" dt="2026-03-03T20:47:00.388" v="2082" actId="478"/>
          <ac:spMkLst>
            <pc:docMk/>
            <pc:sldMk cId="2749106007" sldId="2147482937"/>
            <ac:spMk id="25" creationId="{DE35F4C5-636A-E26C-ED92-9655E2DF28AF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26" creationId="{F89396B7-A167-37E8-1150-5B8567FCF0D9}"/>
          </ac:spMkLst>
        </pc:spChg>
        <pc:spChg chg="mod">
          <ac:chgData name="Laura Morkūnienė" userId="8e08703d-15b7-4fd4-8087-4ab4f367f48e" providerId="ADAL" clId="{28631987-D018-4807-A1D5-B954EBDE4174}" dt="2026-03-03T20:44:58.666" v="2070"/>
          <ac:spMkLst>
            <pc:docMk/>
            <pc:sldMk cId="2749106007" sldId="2147482937"/>
            <ac:spMk id="27" creationId="{247D0394-0F30-E506-6FA9-9C5126751A62}"/>
          </ac:spMkLst>
        </pc:spChg>
        <pc:spChg chg="mod">
          <ac:chgData name="Laura Morkūnienė" userId="8e08703d-15b7-4fd4-8087-4ab4f367f48e" providerId="ADAL" clId="{28631987-D018-4807-A1D5-B954EBDE4174}" dt="2026-03-03T20:46:47.367" v="2081" actId="6549"/>
          <ac:spMkLst>
            <pc:docMk/>
            <pc:sldMk cId="2749106007" sldId="2147482937"/>
            <ac:spMk id="32" creationId="{0A731963-F4D1-0D4A-E5E6-30586AECAAFE}"/>
          </ac:spMkLst>
        </pc:spChg>
        <pc:spChg chg="add mod">
          <ac:chgData name="Laura Morkūnienė" userId="8e08703d-15b7-4fd4-8087-4ab4f367f48e" providerId="ADAL" clId="{28631987-D018-4807-A1D5-B954EBDE4174}" dt="2026-03-03T21:23:45.382" v="3617" actId="14100"/>
          <ac:spMkLst>
            <pc:docMk/>
            <pc:sldMk cId="2749106007" sldId="2147482937"/>
            <ac:spMk id="33" creationId="{EF6E773F-8E6C-31D6-982F-F12B35B2BA98}"/>
          </ac:spMkLst>
        </pc:spChg>
        <pc:spChg chg="add mod">
          <ac:chgData name="Laura Morkūnienė" userId="8e08703d-15b7-4fd4-8087-4ab4f367f48e" providerId="ADAL" clId="{28631987-D018-4807-A1D5-B954EBDE4174}" dt="2026-03-03T20:47:30.645" v="2084"/>
          <ac:spMkLst>
            <pc:docMk/>
            <pc:sldMk cId="2749106007" sldId="2147482937"/>
            <ac:spMk id="34" creationId="{CF59A731-37F5-B2EF-DA30-C6255E540182}"/>
          </ac:spMkLst>
        </pc:spChg>
        <pc:spChg chg="add mod">
          <ac:chgData name="Laura Morkūnienė" userId="8e08703d-15b7-4fd4-8087-4ab4f367f48e" providerId="ADAL" clId="{28631987-D018-4807-A1D5-B954EBDE4174}" dt="2026-03-03T20:47:30.645" v="2084"/>
          <ac:spMkLst>
            <pc:docMk/>
            <pc:sldMk cId="2749106007" sldId="2147482937"/>
            <ac:spMk id="35" creationId="{8871D034-C257-FF28-7DBF-436EBE41C8BD}"/>
          </ac:spMkLst>
        </pc:spChg>
        <pc:spChg chg="add mod">
          <ac:chgData name="Laura Morkūnienė" userId="8e08703d-15b7-4fd4-8087-4ab4f367f48e" providerId="ADAL" clId="{28631987-D018-4807-A1D5-B954EBDE4174}" dt="2026-03-03T21:23:38.684" v="3616" actId="1036"/>
          <ac:spMkLst>
            <pc:docMk/>
            <pc:sldMk cId="2749106007" sldId="2147482937"/>
            <ac:spMk id="36" creationId="{CC150F82-E0BE-63D9-6555-B23169DEB3E4}"/>
          </ac:spMkLst>
        </pc:spChg>
        <pc:spChg chg="add mod">
          <ac:chgData name="Laura Morkūnienė" userId="8e08703d-15b7-4fd4-8087-4ab4f367f48e" providerId="ADAL" clId="{28631987-D018-4807-A1D5-B954EBDE4174}" dt="2026-03-03T21:23:38.684" v="3616" actId="1036"/>
          <ac:spMkLst>
            <pc:docMk/>
            <pc:sldMk cId="2749106007" sldId="2147482937"/>
            <ac:spMk id="37" creationId="{C73D1F98-1492-21A2-F0FA-8400731C01E2}"/>
          </ac:spMkLst>
        </pc:spChg>
        <pc:spChg chg="add mod">
          <ac:chgData name="Laura Morkūnienė" userId="8e08703d-15b7-4fd4-8087-4ab4f367f48e" providerId="ADAL" clId="{28631987-D018-4807-A1D5-B954EBDE4174}" dt="2026-03-03T21:23:38.684" v="3616" actId="1036"/>
          <ac:spMkLst>
            <pc:docMk/>
            <pc:sldMk cId="2749106007" sldId="2147482937"/>
            <ac:spMk id="38" creationId="{04776C6C-5FCE-33DC-2BA4-0186BFD0C21F}"/>
          </ac:spMkLst>
        </pc:spChg>
        <pc:spChg chg="add mod">
          <ac:chgData name="Laura Morkūnienė" userId="8e08703d-15b7-4fd4-8087-4ab4f367f48e" providerId="ADAL" clId="{28631987-D018-4807-A1D5-B954EBDE4174}" dt="2026-03-03T20:47:56.481" v="2086"/>
          <ac:spMkLst>
            <pc:docMk/>
            <pc:sldMk cId="2749106007" sldId="2147482937"/>
            <ac:spMk id="39" creationId="{E2888BC1-D267-CFA5-FA9A-8132CA716A0E}"/>
          </ac:spMkLst>
        </pc:spChg>
        <pc:spChg chg="add mod">
          <ac:chgData name="Laura Morkūnienė" userId="8e08703d-15b7-4fd4-8087-4ab4f367f48e" providerId="ADAL" clId="{28631987-D018-4807-A1D5-B954EBDE4174}" dt="2026-03-03T21:23:38.684" v="3616" actId="1036"/>
          <ac:spMkLst>
            <pc:docMk/>
            <pc:sldMk cId="2749106007" sldId="2147482937"/>
            <ac:spMk id="40" creationId="{8CADD496-7008-2438-411A-928049976EF3}"/>
          </ac:spMkLst>
        </pc:spChg>
        <pc:cxnChg chg="add del mod ord">
          <ac:chgData name="Laura Morkūnienė" userId="8e08703d-15b7-4fd4-8087-4ab4f367f48e" providerId="ADAL" clId="{28631987-D018-4807-A1D5-B954EBDE4174}" dt="2026-03-03T20:45:56.680" v="2078" actId="478"/>
          <ac:cxnSpMkLst>
            <pc:docMk/>
            <pc:sldMk cId="2749106007" sldId="2147482937"/>
            <ac:cxnSpMk id="28" creationId="{F974BABA-EB49-60DF-697D-C0DE65421C94}"/>
          </ac:cxnSpMkLst>
        </pc:cxnChg>
      </pc:sldChg>
      <pc:sldChg chg="addSp delSp modSp del mod modTransition">
        <pc:chgData name="Laura Morkūnienė" userId="8e08703d-15b7-4fd4-8087-4ab4f367f48e" providerId="ADAL" clId="{28631987-D018-4807-A1D5-B954EBDE4174}" dt="2026-03-03T21:34:06.841" v="3738" actId="47"/>
        <pc:sldMkLst>
          <pc:docMk/>
          <pc:sldMk cId="2196863656" sldId="2147482938"/>
        </pc:sldMkLst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4" creationId="{E180E6CB-D62B-DD20-C334-6DB45F04A26B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5" creationId="{081BB2CB-5E4F-1813-38D3-3AC966636697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7" creationId="{34870D93-DD7C-8894-42DD-A5D9551C9553}"/>
          </ac:spMkLst>
        </pc:spChg>
        <pc:spChg chg="del">
          <ac:chgData name="Laura Morkūnienė" userId="8e08703d-15b7-4fd4-8087-4ab4f367f48e" providerId="ADAL" clId="{28631987-D018-4807-A1D5-B954EBDE4174}" dt="2026-03-03T20:50:31.395" v="2102" actId="478"/>
          <ac:spMkLst>
            <pc:docMk/>
            <pc:sldMk cId="2196863656" sldId="2147482938"/>
            <ac:spMk id="8" creationId="{4D4CFDA4-4352-2524-EEBF-43ED21C1953A}"/>
          </ac:spMkLst>
        </pc:spChg>
        <pc:spChg chg="del">
          <ac:chgData name="Laura Morkūnienė" userId="8e08703d-15b7-4fd4-8087-4ab4f367f48e" providerId="ADAL" clId="{28631987-D018-4807-A1D5-B954EBDE4174}" dt="2026-03-03T20:50:29.611" v="2101" actId="478"/>
          <ac:spMkLst>
            <pc:docMk/>
            <pc:sldMk cId="2196863656" sldId="2147482938"/>
            <ac:spMk id="9" creationId="{1FFB3CB8-FD09-F336-53DD-A1B3EACBAB5E}"/>
          </ac:spMkLst>
        </pc:spChg>
        <pc:spChg chg="del">
          <ac:chgData name="Laura Morkūnienė" userId="8e08703d-15b7-4fd4-8087-4ab4f367f48e" providerId="ADAL" clId="{28631987-D018-4807-A1D5-B954EBDE4174}" dt="2026-03-03T20:50:29.611" v="2101" actId="478"/>
          <ac:spMkLst>
            <pc:docMk/>
            <pc:sldMk cId="2196863656" sldId="2147482938"/>
            <ac:spMk id="10" creationId="{A2C2EBE0-9B37-9554-6F5A-E01144C83FDC}"/>
          </ac:spMkLst>
        </pc:spChg>
        <pc:spChg chg="del">
          <ac:chgData name="Laura Morkūnienė" userId="8e08703d-15b7-4fd4-8087-4ab4f367f48e" providerId="ADAL" clId="{28631987-D018-4807-A1D5-B954EBDE4174}" dt="2026-03-03T20:50:29.611" v="2101" actId="478"/>
          <ac:spMkLst>
            <pc:docMk/>
            <pc:sldMk cId="2196863656" sldId="2147482938"/>
            <ac:spMk id="11" creationId="{BC871384-8FEE-FBA0-85DA-B2B58F6D078C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12" creationId="{BC2F92BE-293B-7840-F1EE-28026044A839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15" creationId="{08F26B38-D82A-D84F-F898-E8DC2FE22561}"/>
          </ac:spMkLst>
        </pc:spChg>
        <pc:spChg chg="del">
          <ac:chgData name="Laura Morkūnienė" userId="8e08703d-15b7-4fd4-8087-4ab4f367f48e" providerId="ADAL" clId="{28631987-D018-4807-A1D5-B954EBDE4174}" dt="2026-03-03T20:50:29.611" v="2101" actId="478"/>
          <ac:spMkLst>
            <pc:docMk/>
            <pc:sldMk cId="2196863656" sldId="2147482938"/>
            <ac:spMk id="17" creationId="{E25308BA-30C1-B9BF-AFF9-299DD11EED98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18" creationId="{4D54830E-0327-4029-5D9A-C26E77479E31}"/>
          </ac:spMkLst>
        </pc:spChg>
        <pc:spChg chg="del">
          <ac:chgData name="Laura Morkūnienė" userId="8e08703d-15b7-4fd4-8087-4ab4f367f48e" providerId="ADAL" clId="{28631987-D018-4807-A1D5-B954EBDE4174}" dt="2026-03-03T20:50:29.611" v="2101" actId="478"/>
          <ac:spMkLst>
            <pc:docMk/>
            <pc:sldMk cId="2196863656" sldId="2147482938"/>
            <ac:spMk id="19" creationId="{37C6711D-822C-14C8-77FE-4502DF4159F7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21" creationId="{1DC88BDD-950A-36E5-0248-8256FD85B69E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22" creationId="{B2525274-FB8A-CDF0-3B59-4A8C112FE653}"/>
          </ac:spMkLst>
        </pc:spChg>
        <pc:spChg chg="del">
          <ac:chgData name="Laura Morkūnienė" userId="8e08703d-15b7-4fd4-8087-4ab4f367f48e" providerId="ADAL" clId="{28631987-D018-4807-A1D5-B954EBDE4174}" dt="2026-03-03T20:50:29.611" v="2101" actId="478"/>
          <ac:spMkLst>
            <pc:docMk/>
            <pc:sldMk cId="2196863656" sldId="2147482938"/>
            <ac:spMk id="25" creationId="{ECD79A65-C598-AD09-5FE3-DF73C5C7625B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26" creationId="{FD6CF92E-C7D8-91EA-1BD5-E6A353A635BC}"/>
          </ac:spMkLst>
        </pc:spChg>
        <pc:spChg chg="mod">
          <ac:chgData name="Laura Morkūnienė" userId="8e08703d-15b7-4fd4-8087-4ab4f367f48e" providerId="ADAL" clId="{28631987-D018-4807-A1D5-B954EBDE4174}" dt="2026-03-03T20:49:27.198" v="2092"/>
          <ac:spMkLst>
            <pc:docMk/>
            <pc:sldMk cId="2196863656" sldId="2147482938"/>
            <ac:spMk id="27" creationId="{672CA830-A20F-EB12-8CBD-6C2F323FC1DE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31" creationId="{72AB079F-D8FB-2B21-D38A-FE9C941CB4A7}"/>
          </ac:spMkLst>
        </pc:spChg>
        <pc:spChg chg="mod">
          <ac:chgData name="Laura Morkūnienė" userId="8e08703d-15b7-4fd4-8087-4ab4f367f48e" providerId="ADAL" clId="{28631987-D018-4807-A1D5-B954EBDE4174}" dt="2026-03-03T20:53:00.978" v="2171" actId="6549"/>
          <ac:spMkLst>
            <pc:docMk/>
            <pc:sldMk cId="2196863656" sldId="2147482938"/>
            <ac:spMk id="32" creationId="{D63B1099-B287-07BA-FF1A-45E7D3DA9834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33" creationId="{51E571D8-71E8-101D-9EE6-67225C81C73F}"/>
          </ac:spMkLst>
        </pc:spChg>
        <pc:spChg chg="mod">
          <ac:chgData name="Laura Morkūnienė" userId="8e08703d-15b7-4fd4-8087-4ab4f367f48e" providerId="ADAL" clId="{28631987-D018-4807-A1D5-B954EBDE4174}" dt="2026-03-03T20:49:47.825" v="2097" actId="207"/>
          <ac:spMkLst>
            <pc:docMk/>
            <pc:sldMk cId="2196863656" sldId="2147482938"/>
            <ac:spMk id="35" creationId="{EB950EC6-C4C8-3B40-74A2-A6ADDB796136}"/>
          </ac:spMkLst>
        </pc:spChg>
        <pc:spChg chg="mod">
          <ac:chgData name="Laura Morkūnienė" userId="8e08703d-15b7-4fd4-8087-4ab4f367f48e" providerId="ADAL" clId="{28631987-D018-4807-A1D5-B954EBDE4174}" dt="2026-03-03T20:49:42.975" v="2096" actId="207"/>
          <ac:spMkLst>
            <pc:docMk/>
            <pc:sldMk cId="2196863656" sldId="2147482938"/>
            <ac:spMk id="36" creationId="{9F78AC7B-0E02-376B-2001-B8CE40177881}"/>
          </ac:spMkLst>
        </pc:spChg>
        <pc:spChg chg="mod">
          <ac:chgData name="Laura Morkūnienė" userId="8e08703d-15b7-4fd4-8087-4ab4f367f48e" providerId="ADAL" clId="{28631987-D018-4807-A1D5-B954EBDE4174}" dt="2026-03-03T20:49:55.858" v="2098" actId="207"/>
          <ac:spMkLst>
            <pc:docMk/>
            <pc:sldMk cId="2196863656" sldId="2147482938"/>
            <ac:spMk id="38" creationId="{B286C388-C8D2-E481-247A-840C9D7E4A87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39" creationId="{5EEC48D5-83E2-C63B-8D13-E2EF20FBF875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41" creationId="{306EE2AD-E269-0E95-7644-5154476C40BD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42" creationId="{C30B79F8-A491-5EE1-8AF9-6B9E747F15BA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44" creationId="{D2483C66-60D3-C313-78B6-0F76DE5B3014}"/>
          </ac:spMkLst>
        </pc:spChg>
        <pc:spChg chg="mod">
          <ac:chgData name="Laura Morkūnienė" userId="8e08703d-15b7-4fd4-8087-4ab4f367f48e" providerId="ADAL" clId="{28631987-D018-4807-A1D5-B954EBDE4174}" dt="2026-03-03T20:49:35.152" v="2094"/>
          <ac:spMkLst>
            <pc:docMk/>
            <pc:sldMk cId="2196863656" sldId="2147482938"/>
            <ac:spMk id="45" creationId="{AB2B5D03-1738-A73F-82DB-FDE667EF487E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46" creationId="{022A683D-A30D-6F43-9164-A68F1BC5176F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47" creationId="{584C0A33-7132-4A04-4DBC-27682583E16F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48" creationId="{9616C771-15BF-E774-C4DA-ED2017FC6FC0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49" creationId="{B8104044-1D52-7C25-A8EC-BE63F6777E27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50" creationId="{CB7D5694-2124-2E7C-1991-7D02E2A4DD76}"/>
          </ac:spMkLst>
        </pc:spChg>
        <pc:spChg chg="del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51" creationId="{2F4666BC-253F-E371-226A-B8AAB414FD40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52" creationId="{7A81EFC6-F737-C9FC-B0F3-564E0F5E9FF5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53" creationId="{51933B9D-30F9-018F-9436-E306C7290085}"/>
          </ac:spMkLst>
        </pc:spChg>
        <pc:spChg chg="add del mod">
          <ac:chgData name="Laura Morkūnienė" userId="8e08703d-15b7-4fd4-8087-4ab4f367f48e" providerId="ADAL" clId="{28631987-D018-4807-A1D5-B954EBDE4174}" dt="2026-03-03T20:58:39.334" v="2315" actId="478"/>
          <ac:spMkLst>
            <pc:docMk/>
            <pc:sldMk cId="2196863656" sldId="2147482938"/>
            <ac:spMk id="54" creationId="{A898BF32-7962-524B-BDCA-C5C024AFFE05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55" creationId="{0DCE78CD-281E-E779-0F7A-0F8E572F1CB6}"/>
          </ac:spMkLst>
        </pc:spChg>
        <pc:spChg chg="add del mod">
          <ac:chgData name="Laura Morkūnienė" userId="8e08703d-15b7-4fd4-8087-4ab4f367f48e" providerId="ADAL" clId="{28631987-D018-4807-A1D5-B954EBDE4174}" dt="2026-03-03T20:58:35.573" v="2313" actId="478"/>
          <ac:spMkLst>
            <pc:docMk/>
            <pc:sldMk cId="2196863656" sldId="2147482938"/>
            <ac:spMk id="56" creationId="{3FA61616-E655-84C6-5EDB-75E09AC734DE}"/>
          </ac:spMkLst>
        </pc:spChg>
        <pc:spChg chg="add del mod">
          <ac:chgData name="Laura Morkūnienė" userId="8e08703d-15b7-4fd4-8087-4ab4f367f48e" providerId="ADAL" clId="{28631987-D018-4807-A1D5-B954EBDE4174}" dt="2026-03-03T20:57:19.204" v="2310" actId="478"/>
          <ac:spMkLst>
            <pc:docMk/>
            <pc:sldMk cId="2196863656" sldId="2147482938"/>
            <ac:spMk id="59" creationId="{4A9FF385-9AB8-68C1-205A-31ECB9CC4E2F}"/>
          </ac:spMkLst>
        </pc:spChg>
        <pc:spChg chg="add mod">
          <ac:chgData name="Laura Morkūnienė" userId="8e08703d-15b7-4fd4-8087-4ab4f367f48e" providerId="ADAL" clId="{28631987-D018-4807-A1D5-B954EBDE4174}" dt="2026-03-03T21:32:22.277" v="3734" actId="14100"/>
          <ac:spMkLst>
            <pc:docMk/>
            <pc:sldMk cId="2196863656" sldId="2147482938"/>
            <ac:spMk id="60" creationId="{EAF4F52B-7354-F1BF-8DD2-E7C1996F6149}"/>
          </ac:spMkLst>
        </pc:spChg>
        <pc:spChg chg="add mod">
          <ac:chgData name="Laura Morkūnienė" userId="8e08703d-15b7-4fd4-8087-4ab4f367f48e" providerId="ADAL" clId="{28631987-D018-4807-A1D5-B954EBDE4174}" dt="2026-03-03T21:31:24.163" v="3642" actId="164"/>
          <ac:spMkLst>
            <pc:docMk/>
            <pc:sldMk cId="2196863656" sldId="2147482938"/>
            <ac:spMk id="61" creationId="{63EF5F8E-8B1C-A297-EF9A-B5227BC9A10E}"/>
          </ac:spMkLst>
        </pc:spChg>
        <pc:spChg chg="add mod">
          <ac:chgData name="Laura Morkūnienė" userId="8e08703d-15b7-4fd4-8087-4ab4f367f48e" providerId="ADAL" clId="{28631987-D018-4807-A1D5-B954EBDE4174}" dt="2026-03-03T21:31:24.163" v="3642" actId="164"/>
          <ac:spMkLst>
            <pc:docMk/>
            <pc:sldMk cId="2196863656" sldId="2147482938"/>
            <ac:spMk id="62" creationId="{F349BBA4-F3E5-3296-6DFB-628094A09A50}"/>
          </ac:spMkLst>
        </pc:spChg>
        <pc:spChg chg="add mod">
          <ac:chgData name="Laura Morkūnienė" userId="8e08703d-15b7-4fd4-8087-4ab4f367f48e" providerId="ADAL" clId="{28631987-D018-4807-A1D5-B954EBDE4174}" dt="2026-03-03T21:32:15.583" v="3733" actId="1036"/>
          <ac:spMkLst>
            <pc:docMk/>
            <pc:sldMk cId="2196863656" sldId="2147482938"/>
            <ac:spMk id="63" creationId="{436E3EE8-54C3-BFBB-694E-33C326EDE0AE}"/>
          </ac:spMkLst>
        </pc:spChg>
        <pc:spChg chg="add mod">
          <ac:chgData name="Laura Morkūnienė" userId="8e08703d-15b7-4fd4-8087-4ab4f367f48e" providerId="ADAL" clId="{28631987-D018-4807-A1D5-B954EBDE4174}" dt="2026-03-03T21:31:28.758" v="3643" actId="164"/>
          <ac:spMkLst>
            <pc:docMk/>
            <pc:sldMk cId="2196863656" sldId="2147482938"/>
            <ac:spMk id="64" creationId="{10B01C56-19D6-8D1F-D1C9-62C7246BAC2A}"/>
          </ac:spMkLst>
        </pc:spChg>
        <pc:spChg chg="add mod">
          <ac:chgData name="Laura Morkūnienė" userId="8e08703d-15b7-4fd4-8087-4ab4f367f48e" providerId="ADAL" clId="{28631987-D018-4807-A1D5-B954EBDE4174}" dt="2026-03-03T21:31:28.758" v="3643" actId="164"/>
          <ac:spMkLst>
            <pc:docMk/>
            <pc:sldMk cId="2196863656" sldId="2147482938"/>
            <ac:spMk id="65" creationId="{E3296FD7-4458-9BDE-1D94-32A4F38159AC}"/>
          </ac:spMkLst>
        </pc:spChg>
        <pc:spChg chg="add mod">
          <ac:chgData name="Laura Morkūnienė" userId="8e08703d-15b7-4fd4-8087-4ab4f367f48e" providerId="ADAL" clId="{28631987-D018-4807-A1D5-B954EBDE4174}" dt="2026-03-03T20:59:12.294" v="2317"/>
          <ac:spMkLst>
            <pc:docMk/>
            <pc:sldMk cId="2196863656" sldId="2147482938"/>
            <ac:spMk id="66" creationId="{4A5675C4-8130-290F-6FC6-BFB609D71D6E}"/>
          </ac:spMkLst>
        </pc:spChg>
        <pc:spChg chg="add mod">
          <ac:chgData name="Laura Morkūnienė" userId="8e08703d-15b7-4fd4-8087-4ab4f367f48e" providerId="ADAL" clId="{28631987-D018-4807-A1D5-B954EBDE4174}" dt="2026-03-03T21:32:15.583" v="3733" actId="1036"/>
          <ac:spMkLst>
            <pc:docMk/>
            <pc:sldMk cId="2196863656" sldId="2147482938"/>
            <ac:spMk id="67" creationId="{F4A6AD3B-0737-E60B-9AC9-CA445AABC1C0}"/>
          </ac:spMkLst>
        </pc:spChg>
        <pc:spChg chg="add del mod">
          <ac:chgData name="Laura Morkūnienė" userId="8e08703d-15b7-4fd4-8087-4ab4f367f48e" providerId="ADAL" clId="{28631987-D018-4807-A1D5-B954EBDE4174}" dt="2026-03-03T21:06:41.625" v="2911" actId="21"/>
          <ac:spMkLst>
            <pc:docMk/>
            <pc:sldMk cId="2196863656" sldId="2147482938"/>
            <ac:spMk id="68" creationId="{EF1DC338-8986-A825-509B-906996DB159D}"/>
          </ac:spMkLst>
        </pc:spChg>
        <pc:spChg chg="del">
          <ac:chgData name="Laura Morkūnienė" userId="8e08703d-15b7-4fd4-8087-4ab4f367f48e" providerId="ADAL" clId="{28631987-D018-4807-A1D5-B954EBDE4174}" dt="2026-03-03T21:06:41.625" v="2911" actId="21"/>
          <ac:spMkLst>
            <pc:docMk/>
            <pc:sldMk cId="2196863656" sldId="2147482938"/>
            <ac:spMk id="69" creationId="{19B04173-B2F3-E588-BFD3-62691F97E941}"/>
          </ac:spMkLst>
        </pc:spChg>
        <pc:spChg chg="add del mod">
          <ac:chgData name="Laura Morkūnienė" userId="8e08703d-15b7-4fd4-8087-4ab4f367f48e" providerId="ADAL" clId="{28631987-D018-4807-A1D5-B954EBDE4174}" dt="2026-03-03T21:06:41.625" v="2911" actId="21"/>
          <ac:spMkLst>
            <pc:docMk/>
            <pc:sldMk cId="2196863656" sldId="2147482938"/>
            <ac:spMk id="70" creationId="{D9AAD448-41D3-A72D-C69C-1024ABEB5FAF}"/>
          </ac:spMkLst>
        </pc:spChg>
        <pc:spChg chg="add mod">
          <ac:chgData name="Laura Morkūnienė" userId="8e08703d-15b7-4fd4-8087-4ab4f367f48e" providerId="ADAL" clId="{28631987-D018-4807-A1D5-B954EBDE4174}" dt="2026-03-03T21:06:42.009" v="2912"/>
          <ac:spMkLst>
            <pc:docMk/>
            <pc:sldMk cId="2196863656" sldId="2147482938"/>
            <ac:spMk id="73" creationId="{EF1DC338-8986-A825-509B-906996DB159D}"/>
          </ac:spMkLst>
        </pc:spChg>
        <pc:spChg chg="add mod topLvl">
          <ac:chgData name="Laura Morkūnienė" userId="8e08703d-15b7-4fd4-8087-4ab4f367f48e" providerId="ADAL" clId="{28631987-D018-4807-A1D5-B954EBDE4174}" dt="2026-03-03T21:31:40.254" v="3645" actId="164"/>
          <ac:spMkLst>
            <pc:docMk/>
            <pc:sldMk cId="2196863656" sldId="2147482938"/>
            <ac:spMk id="74" creationId="{19B04173-B2F3-E588-BFD3-62691F97E941}"/>
          </ac:spMkLst>
        </pc:spChg>
        <pc:spChg chg="add mod topLvl">
          <ac:chgData name="Laura Morkūnienė" userId="8e08703d-15b7-4fd4-8087-4ab4f367f48e" providerId="ADAL" clId="{28631987-D018-4807-A1D5-B954EBDE4174}" dt="2026-03-03T21:31:40.254" v="3645" actId="164"/>
          <ac:spMkLst>
            <pc:docMk/>
            <pc:sldMk cId="2196863656" sldId="2147482938"/>
            <ac:spMk id="75" creationId="{D9AAD448-41D3-A72D-C69C-1024ABEB5FAF}"/>
          </ac:spMkLst>
        </pc:spChg>
        <pc:grpChg chg="mod">
          <ac:chgData name="Laura Morkūnienė" userId="8e08703d-15b7-4fd4-8087-4ab4f367f48e" providerId="ADAL" clId="{28631987-D018-4807-A1D5-B954EBDE4174}" dt="2026-03-03T20:49:42.975" v="2096" actId="207"/>
          <ac:grpSpMkLst>
            <pc:docMk/>
            <pc:sldMk cId="2196863656" sldId="2147482938"/>
            <ac:grpSpMk id="34" creationId="{4909C3FB-941F-26D7-926D-251C6BBE4AF6}"/>
          </ac:grpSpMkLst>
        </pc:grpChg>
        <pc:grpChg chg="add del mod">
          <ac:chgData name="Laura Morkūnienė" userId="8e08703d-15b7-4fd4-8087-4ab4f367f48e" providerId="ADAL" clId="{28631987-D018-4807-A1D5-B954EBDE4174}" dt="2026-03-03T21:31:35.027" v="3644" actId="165"/>
          <ac:grpSpMkLst>
            <pc:docMk/>
            <pc:sldMk cId="2196863656" sldId="2147482938"/>
            <ac:grpSpMk id="77" creationId="{19FB95E1-9304-4E76-9466-C3765797A9D9}"/>
          </ac:grpSpMkLst>
        </pc:grpChg>
        <pc:grpChg chg="add mod">
          <ac:chgData name="Laura Morkūnienė" userId="8e08703d-15b7-4fd4-8087-4ab4f367f48e" providerId="ADAL" clId="{28631987-D018-4807-A1D5-B954EBDE4174}" dt="2026-03-03T21:31:24.163" v="3642" actId="164"/>
          <ac:grpSpMkLst>
            <pc:docMk/>
            <pc:sldMk cId="2196863656" sldId="2147482938"/>
            <ac:grpSpMk id="78" creationId="{19D83CBE-5B1E-FD5B-4F4A-F7650A1D62F5}"/>
          </ac:grpSpMkLst>
        </pc:grpChg>
        <pc:grpChg chg="add mod">
          <ac:chgData name="Laura Morkūnienė" userId="8e08703d-15b7-4fd4-8087-4ab4f367f48e" providerId="ADAL" clId="{28631987-D018-4807-A1D5-B954EBDE4174}" dt="2026-03-03T21:32:15.583" v="3733" actId="1036"/>
          <ac:grpSpMkLst>
            <pc:docMk/>
            <pc:sldMk cId="2196863656" sldId="2147482938"/>
            <ac:grpSpMk id="79" creationId="{0B6BC09D-3481-E4FF-16BF-6980EA38FB79}"/>
          </ac:grpSpMkLst>
        </pc:grpChg>
        <pc:grpChg chg="add mod">
          <ac:chgData name="Laura Morkūnienė" userId="8e08703d-15b7-4fd4-8087-4ab4f367f48e" providerId="ADAL" clId="{28631987-D018-4807-A1D5-B954EBDE4174}" dt="2026-03-03T21:31:40.254" v="3645" actId="164"/>
          <ac:grpSpMkLst>
            <pc:docMk/>
            <pc:sldMk cId="2196863656" sldId="2147482938"/>
            <ac:grpSpMk id="80" creationId="{B4DC62BE-4F1D-4C3F-48D1-D455761AD535}"/>
          </ac:grpSpMkLst>
        </pc:grpChg>
        <pc:picChg chg="del mod">
          <ac:chgData name="Laura Morkūnienė" userId="8e08703d-15b7-4fd4-8087-4ab4f367f48e" providerId="ADAL" clId="{28631987-D018-4807-A1D5-B954EBDE4174}" dt="2026-03-03T20:53:55.441" v="2174" actId="478"/>
          <ac:picMkLst>
            <pc:docMk/>
            <pc:sldMk cId="2196863656" sldId="2147482938"/>
            <ac:picMk id="57" creationId="{26D03D33-0685-94E5-1B29-D11192301D91}"/>
          </ac:picMkLst>
        </pc:picChg>
        <pc:picChg chg="add del mod">
          <ac:chgData name="Laura Morkūnienė" userId="8e08703d-15b7-4fd4-8087-4ab4f367f48e" providerId="ADAL" clId="{28631987-D018-4807-A1D5-B954EBDE4174}" dt="2026-03-03T20:58:38.621" v="2314" actId="478"/>
          <ac:picMkLst>
            <pc:docMk/>
            <pc:sldMk cId="2196863656" sldId="2147482938"/>
            <ac:picMk id="58" creationId="{4461CAF5-AB15-F4DD-D781-EB2A5B5AE12B}"/>
          </ac:picMkLst>
        </pc:picChg>
        <pc:picChg chg="del">
          <ac:chgData name="Laura Morkūnienė" userId="8e08703d-15b7-4fd4-8087-4ab4f367f48e" providerId="ADAL" clId="{28631987-D018-4807-A1D5-B954EBDE4174}" dt="2026-03-03T20:59:32.908" v="2321" actId="478"/>
          <ac:picMkLst>
            <pc:docMk/>
            <pc:sldMk cId="2196863656" sldId="2147482938"/>
            <ac:picMk id="71" creationId="{E59929DC-0BCA-256A-4A42-6196ED536649}"/>
          </ac:picMkLst>
        </pc:picChg>
        <pc:picChg chg="add del mod">
          <ac:chgData name="Laura Morkūnienė" userId="8e08703d-15b7-4fd4-8087-4ab4f367f48e" providerId="ADAL" clId="{28631987-D018-4807-A1D5-B954EBDE4174}" dt="2026-03-03T21:06:41.625" v="2911" actId="21"/>
          <ac:picMkLst>
            <pc:docMk/>
            <pc:sldMk cId="2196863656" sldId="2147482938"/>
            <ac:picMk id="72" creationId="{A353D6CE-B169-6A59-C5B9-D994BE13C8B1}"/>
          </ac:picMkLst>
        </pc:picChg>
        <pc:picChg chg="add mod">
          <ac:chgData name="Laura Morkūnienė" userId="8e08703d-15b7-4fd4-8087-4ab4f367f48e" providerId="ADAL" clId="{28631987-D018-4807-A1D5-B954EBDE4174}" dt="2026-03-03T21:06:42.009" v="2912"/>
          <ac:picMkLst>
            <pc:docMk/>
            <pc:sldMk cId="2196863656" sldId="2147482938"/>
            <ac:picMk id="76" creationId="{A353D6CE-B169-6A59-C5B9-D994BE13C8B1}"/>
          </ac:picMkLst>
        </pc:picChg>
      </pc:sldChg>
      <pc:sldChg chg="addSp delSp modSp mod modTransition">
        <pc:chgData name="Laura Morkūnienė" userId="8e08703d-15b7-4fd4-8087-4ab4f367f48e" providerId="ADAL" clId="{28631987-D018-4807-A1D5-B954EBDE4174}" dt="2026-03-03T21:44:14.509" v="4106"/>
        <pc:sldMkLst>
          <pc:docMk/>
          <pc:sldMk cId="2120892570" sldId="2147482939"/>
        </pc:sldMkLst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4" creationId="{FC0FA8A8-FB6D-74AC-6956-000A3088649B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5" creationId="{BAC0A085-6321-A230-5D5A-75537A96A23F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7" creationId="{06854974-42B7-0A96-F411-F65F285A9E70}"/>
          </ac:spMkLst>
        </pc:spChg>
        <pc:spChg chg="del">
          <ac:chgData name="Laura Morkūnienė" userId="8e08703d-15b7-4fd4-8087-4ab4f367f48e" providerId="ADAL" clId="{28631987-D018-4807-A1D5-B954EBDE4174}" dt="2026-03-03T21:10:19.072" v="2932" actId="478"/>
          <ac:spMkLst>
            <pc:docMk/>
            <pc:sldMk cId="2120892570" sldId="2147482939"/>
            <ac:spMk id="8" creationId="{95E64B97-6E21-CC8C-D0DD-42FC17A213A6}"/>
          </ac:spMkLst>
        </pc:spChg>
        <pc:spChg chg="del">
          <ac:chgData name="Laura Morkūnienė" userId="8e08703d-15b7-4fd4-8087-4ab4f367f48e" providerId="ADAL" clId="{28631987-D018-4807-A1D5-B954EBDE4174}" dt="2026-03-03T21:10:15.541" v="2930" actId="478"/>
          <ac:spMkLst>
            <pc:docMk/>
            <pc:sldMk cId="2120892570" sldId="2147482939"/>
            <ac:spMk id="10" creationId="{8D234D79-6628-2F01-87A4-93AD40E6CEA4}"/>
          </ac:spMkLst>
        </pc:spChg>
        <pc:spChg chg="del">
          <ac:chgData name="Laura Morkūnienė" userId="8e08703d-15b7-4fd4-8087-4ab4f367f48e" providerId="ADAL" clId="{28631987-D018-4807-A1D5-B954EBDE4174}" dt="2026-03-03T21:10:15.541" v="2930" actId="478"/>
          <ac:spMkLst>
            <pc:docMk/>
            <pc:sldMk cId="2120892570" sldId="2147482939"/>
            <ac:spMk id="11" creationId="{DEF4CA74-1C31-FC96-71B5-EBAF8464B781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12" creationId="{42517E1A-2BC5-AA73-5092-88481E6019D5}"/>
          </ac:spMkLst>
        </pc:spChg>
        <pc:spChg chg="mod">
          <ac:chgData name="Laura Morkūnienė" userId="8e08703d-15b7-4fd4-8087-4ab4f367f48e" providerId="ADAL" clId="{28631987-D018-4807-A1D5-B954EBDE4174}" dt="2026-03-03T21:09:42.694" v="2924" actId="207"/>
          <ac:spMkLst>
            <pc:docMk/>
            <pc:sldMk cId="2120892570" sldId="2147482939"/>
            <ac:spMk id="15" creationId="{9EEB97FB-CD3D-3EEE-4154-C80DAE79992A}"/>
          </ac:spMkLst>
        </pc:spChg>
        <pc:spChg chg="del">
          <ac:chgData name="Laura Morkūnienė" userId="8e08703d-15b7-4fd4-8087-4ab4f367f48e" providerId="ADAL" clId="{28631987-D018-4807-A1D5-B954EBDE4174}" dt="2026-03-03T21:10:15.541" v="2930" actId="478"/>
          <ac:spMkLst>
            <pc:docMk/>
            <pc:sldMk cId="2120892570" sldId="2147482939"/>
            <ac:spMk id="17" creationId="{2B9CC8D1-6396-23F7-DC3C-A061F9C9AFA0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18" creationId="{ABDCF9C5-A7AB-3B32-60EA-665DD2FE0C17}"/>
          </ac:spMkLst>
        </pc:spChg>
        <pc:spChg chg="del">
          <ac:chgData name="Laura Morkūnienė" userId="8e08703d-15b7-4fd4-8087-4ab4f367f48e" providerId="ADAL" clId="{28631987-D018-4807-A1D5-B954EBDE4174}" dt="2026-03-03T21:10:15.541" v="2930" actId="478"/>
          <ac:spMkLst>
            <pc:docMk/>
            <pc:sldMk cId="2120892570" sldId="2147482939"/>
            <ac:spMk id="19" creationId="{E8B393ED-01D8-C7B4-5280-5A08F13721C8}"/>
          </ac:spMkLst>
        </pc:spChg>
        <pc:spChg chg="mod">
          <ac:chgData name="Laura Morkūnienė" userId="8e08703d-15b7-4fd4-8087-4ab4f367f48e" providerId="ADAL" clId="{28631987-D018-4807-A1D5-B954EBDE4174}" dt="2026-03-03T21:09:57.488" v="2925" actId="207"/>
          <ac:spMkLst>
            <pc:docMk/>
            <pc:sldMk cId="2120892570" sldId="2147482939"/>
            <ac:spMk id="21" creationId="{A0F11AF3-3087-B8B0-1BC4-86B6B98D62E7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22" creationId="{F1232C1F-C460-720D-3D60-D0CB40AB92EB}"/>
          </ac:spMkLst>
        </pc:spChg>
        <pc:spChg chg="del">
          <ac:chgData name="Laura Morkūnienė" userId="8e08703d-15b7-4fd4-8087-4ab4f367f48e" providerId="ADAL" clId="{28631987-D018-4807-A1D5-B954EBDE4174}" dt="2026-03-03T21:10:17.468" v="2931" actId="478"/>
          <ac:spMkLst>
            <pc:docMk/>
            <pc:sldMk cId="2120892570" sldId="2147482939"/>
            <ac:spMk id="25" creationId="{CF06A729-133A-E23E-2193-D959EF0E5DCD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26" creationId="{7F90EFA9-94A1-1172-F9DC-03A3E4172F62}"/>
          </ac:spMkLst>
        </pc:spChg>
        <pc:spChg chg="mod">
          <ac:chgData name="Laura Morkūnienė" userId="8e08703d-15b7-4fd4-8087-4ab4f367f48e" providerId="ADAL" clId="{28631987-D018-4807-A1D5-B954EBDE4174}" dt="2026-03-03T21:09:33.263" v="2923"/>
          <ac:spMkLst>
            <pc:docMk/>
            <pc:sldMk cId="2120892570" sldId="2147482939"/>
            <ac:spMk id="27" creationId="{F5B5AC8F-7B8B-70C8-422B-08EF0BE62D09}"/>
          </ac:spMkLst>
        </pc:spChg>
        <pc:spChg chg="add mod">
          <ac:chgData name="Laura Morkūnienė" userId="8e08703d-15b7-4fd4-8087-4ab4f367f48e" providerId="ADAL" clId="{28631987-D018-4807-A1D5-B954EBDE4174}" dt="2026-03-03T21:41:39.161" v="3981" actId="14100"/>
          <ac:spMkLst>
            <pc:docMk/>
            <pc:sldMk cId="2120892570" sldId="2147482939"/>
            <ac:spMk id="28" creationId="{AE0AAADC-3ABD-56CE-23B1-1AF76B7092F9}"/>
          </ac:spMkLst>
        </pc:spChg>
        <pc:spChg chg="add mod">
          <ac:chgData name="Laura Morkūnienė" userId="8e08703d-15b7-4fd4-8087-4ab4f367f48e" providerId="ADAL" clId="{28631987-D018-4807-A1D5-B954EBDE4174}" dt="2026-03-03T21:10:32.771" v="2933"/>
          <ac:spMkLst>
            <pc:docMk/>
            <pc:sldMk cId="2120892570" sldId="2147482939"/>
            <ac:spMk id="30" creationId="{A777D843-21CF-1D2E-5C8A-E60910A71BAD}"/>
          </ac:spMkLst>
        </pc:spChg>
        <pc:spChg chg="add mod">
          <ac:chgData name="Laura Morkūnienė" userId="8e08703d-15b7-4fd4-8087-4ab4f367f48e" providerId="ADAL" clId="{28631987-D018-4807-A1D5-B954EBDE4174}" dt="2026-03-03T21:10:32.771" v="2933"/>
          <ac:spMkLst>
            <pc:docMk/>
            <pc:sldMk cId="2120892570" sldId="2147482939"/>
            <ac:spMk id="31" creationId="{0468C338-155C-2204-A748-5C8AF7B27E75}"/>
          </ac:spMkLst>
        </pc:spChg>
        <pc:spChg chg="mod">
          <ac:chgData name="Laura Morkūnienė" userId="8e08703d-15b7-4fd4-8087-4ab4f367f48e" providerId="ADAL" clId="{28631987-D018-4807-A1D5-B954EBDE4174}" dt="2026-03-03T21:10:11.506" v="2929" actId="6549"/>
          <ac:spMkLst>
            <pc:docMk/>
            <pc:sldMk cId="2120892570" sldId="2147482939"/>
            <ac:spMk id="32" creationId="{EB08C857-91EF-A052-469E-713CE9C776E3}"/>
          </ac:spMkLst>
        </pc:spChg>
        <pc:spChg chg="add mod">
          <ac:chgData name="Laura Morkūnienė" userId="8e08703d-15b7-4fd4-8087-4ab4f367f48e" providerId="ADAL" clId="{28631987-D018-4807-A1D5-B954EBDE4174}" dt="2026-03-03T21:42:05.611" v="4041" actId="1036"/>
          <ac:spMkLst>
            <pc:docMk/>
            <pc:sldMk cId="2120892570" sldId="2147482939"/>
            <ac:spMk id="33" creationId="{F64521B8-D5FC-04FA-3152-598072B54208}"/>
          </ac:spMkLst>
        </pc:spChg>
        <pc:spChg chg="add mod">
          <ac:chgData name="Laura Morkūnienė" userId="8e08703d-15b7-4fd4-8087-4ab4f367f48e" providerId="ADAL" clId="{28631987-D018-4807-A1D5-B954EBDE4174}" dt="2026-03-03T21:42:05.611" v="4041" actId="1036"/>
          <ac:spMkLst>
            <pc:docMk/>
            <pc:sldMk cId="2120892570" sldId="2147482939"/>
            <ac:spMk id="34" creationId="{EE9C73CD-320F-91F6-FF94-323FEA6F0E65}"/>
          </ac:spMkLst>
        </pc:spChg>
        <pc:spChg chg="add mod">
          <ac:chgData name="Laura Morkūnienė" userId="8e08703d-15b7-4fd4-8087-4ab4f367f48e" providerId="ADAL" clId="{28631987-D018-4807-A1D5-B954EBDE4174}" dt="2026-03-03T21:42:05.611" v="4041" actId="1036"/>
          <ac:spMkLst>
            <pc:docMk/>
            <pc:sldMk cId="2120892570" sldId="2147482939"/>
            <ac:spMk id="35" creationId="{C9C5310A-339E-AB85-9FE2-7DCCC5E2D7AA}"/>
          </ac:spMkLst>
        </pc:spChg>
        <pc:spChg chg="add mod">
          <ac:chgData name="Laura Morkūnienė" userId="8e08703d-15b7-4fd4-8087-4ab4f367f48e" providerId="ADAL" clId="{28631987-D018-4807-A1D5-B954EBDE4174}" dt="2026-03-03T21:41:20.748" v="3979" actId="20577"/>
          <ac:spMkLst>
            <pc:docMk/>
            <pc:sldMk cId="2120892570" sldId="2147482939"/>
            <ac:spMk id="36" creationId="{C791625C-ECA0-0275-ACBF-244C32FB9973}"/>
          </ac:spMkLst>
        </pc:spChg>
        <pc:spChg chg="add mod">
          <ac:chgData name="Laura Morkūnienė" userId="8e08703d-15b7-4fd4-8087-4ab4f367f48e" providerId="ADAL" clId="{28631987-D018-4807-A1D5-B954EBDE4174}" dt="2026-03-03T21:42:05.611" v="4041" actId="1036"/>
          <ac:spMkLst>
            <pc:docMk/>
            <pc:sldMk cId="2120892570" sldId="2147482939"/>
            <ac:spMk id="37" creationId="{DA4541CB-40DE-D396-2889-6ACCFFD27E42}"/>
          </ac:spMkLst>
        </pc:spChg>
      </pc:sldChg>
      <pc:sldChg chg="addSp delSp modSp mod modTransition">
        <pc:chgData name="Laura Morkūnienė" userId="8e08703d-15b7-4fd4-8087-4ab4f367f48e" providerId="ADAL" clId="{28631987-D018-4807-A1D5-B954EBDE4174}" dt="2026-03-03T21:44:21.119" v="4109"/>
        <pc:sldMkLst>
          <pc:docMk/>
          <pc:sldMk cId="3420883584" sldId="2147482940"/>
        </pc:sldMkLst>
        <pc:spChg chg="mod">
          <ac:chgData name="Laura Morkūnienė" userId="8e08703d-15b7-4fd4-8087-4ab4f367f48e" providerId="ADAL" clId="{28631987-D018-4807-A1D5-B954EBDE4174}" dt="2026-03-03T21:11:46.661" v="2940"/>
          <ac:spMkLst>
            <pc:docMk/>
            <pc:sldMk cId="3420883584" sldId="2147482940"/>
            <ac:spMk id="4" creationId="{5CFE8733-EED8-AB98-DFEE-1E0E405CD0D4}"/>
          </ac:spMkLst>
        </pc:spChg>
        <pc:spChg chg="mod">
          <ac:chgData name="Laura Morkūnienė" userId="8e08703d-15b7-4fd4-8087-4ab4f367f48e" providerId="ADAL" clId="{28631987-D018-4807-A1D5-B954EBDE4174}" dt="2026-03-03T21:11:46.661" v="2940"/>
          <ac:spMkLst>
            <pc:docMk/>
            <pc:sldMk cId="3420883584" sldId="2147482940"/>
            <ac:spMk id="5" creationId="{7BAFEAFC-B28B-A38B-BC08-8E86ADC726CB}"/>
          </ac:spMkLst>
        </pc:spChg>
        <pc:spChg chg="mod">
          <ac:chgData name="Laura Morkūnienė" userId="8e08703d-15b7-4fd4-8087-4ab4f367f48e" providerId="ADAL" clId="{28631987-D018-4807-A1D5-B954EBDE4174}" dt="2026-03-03T21:11:46.661" v="2940"/>
          <ac:spMkLst>
            <pc:docMk/>
            <pc:sldMk cId="3420883584" sldId="2147482940"/>
            <ac:spMk id="7" creationId="{D74B86AD-A134-F5BD-7DE8-B09FF16961FE}"/>
          </ac:spMkLst>
        </pc:spChg>
        <pc:spChg chg="del">
          <ac:chgData name="Laura Morkūnienė" userId="8e08703d-15b7-4fd4-8087-4ab4f367f48e" providerId="ADAL" clId="{28631987-D018-4807-A1D5-B954EBDE4174}" dt="2026-03-03T21:12:21.104" v="2947" actId="478"/>
          <ac:spMkLst>
            <pc:docMk/>
            <pc:sldMk cId="3420883584" sldId="2147482940"/>
            <ac:spMk id="8" creationId="{5A08CC16-B50C-BBB8-6905-841346521D90}"/>
          </ac:spMkLst>
        </pc:spChg>
        <pc:spChg chg="del">
          <ac:chgData name="Laura Morkūnienė" userId="8e08703d-15b7-4fd4-8087-4ab4f367f48e" providerId="ADAL" clId="{28631987-D018-4807-A1D5-B954EBDE4174}" dt="2026-03-03T21:12:19.052" v="2946" actId="478"/>
          <ac:spMkLst>
            <pc:docMk/>
            <pc:sldMk cId="3420883584" sldId="2147482940"/>
            <ac:spMk id="9" creationId="{9B6AD69D-57B2-4B9A-89B1-D554D8DB8C73}"/>
          </ac:spMkLst>
        </pc:spChg>
        <pc:spChg chg="del">
          <ac:chgData name="Laura Morkūnienė" userId="8e08703d-15b7-4fd4-8087-4ab4f367f48e" providerId="ADAL" clId="{28631987-D018-4807-A1D5-B954EBDE4174}" dt="2026-03-03T21:12:19.052" v="2946" actId="478"/>
          <ac:spMkLst>
            <pc:docMk/>
            <pc:sldMk cId="3420883584" sldId="2147482940"/>
            <ac:spMk id="10" creationId="{835F19FA-DE67-4F84-B968-003CEE796836}"/>
          </ac:spMkLst>
        </pc:spChg>
        <pc:spChg chg="del">
          <ac:chgData name="Laura Morkūnienė" userId="8e08703d-15b7-4fd4-8087-4ab4f367f48e" providerId="ADAL" clId="{28631987-D018-4807-A1D5-B954EBDE4174}" dt="2026-03-03T21:12:19.052" v="2946" actId="478"/>
          <ac:spMkLst>
            <pc:docMk/>
            <pc:sldMk cId="3420883584" sldId="2147482940"/>
            <ac:spMk id="11" creationId="{161EA2E6-0F0F-C054-7E8D-31F251F5A812}"/>
          </ac:spMkLst>
        </pc:spChg>
        <pc:spChg chg="mod">
          <ac:chgData name="Laura Morkūnienė" userId="8e08703d-15b7-4fd4-8087-4ab4f367f48e" providerId="ADAL" clId="{28631987-D018-4807-A1D5-B954EBDE4174}" dt="2026-03-03T21:11:46.661" v="2940"/>
          <ac:spMkLst>
            <pc:docMk/>
            <pc:sldMk cId="3420883584" sldId="2147482940"/>
            <ac:spMk id="12" creationId="{9E931DAD-2313-DDF6-A26B-1E3073C8B46A}"/>
          </ac:spMkLst>
        </pc:spChg>
        <pc:spChg chg="mod">
          <ac:chgData name="Laura Morkūnienė" userId="8e08703d-15b7-4fd4-8087-4ab4f367f48e" providerId="ADAL" clId="{28631987-D018-4807-A1D5-B954EBDE4174}" dt="2026-03-03T21:11:53.840" v="2941" actId="207"/>
          <ac:spMkLst>
            <pc:docMk/>
            <pc:sldMk cId="3420883584" sldId="2147482940"/>
            <ac:spMk id="15" creationId="{3651533E-9224-4D38-1707-DC7839C6628F}"/>
          </ac:spMkLst>
        </pc:spChg>
        <pc:spChg chg="del">
          <ac:chgData name="Laura Morkūnienė" userId="8e08703d-15b7-4fd4-8087-4ab4f367f48e" providerId="ADAL" clId="{28631987-D018-4807-A1D5-B954EBDE4174}" dt="2026-03-03T21:12:19.052" v="2946" actId="478"/>
          <ac:spMkLst>
            <pc:docMk/>
            <pc:sldMk cId="3420883584" sldId="2147482940"/>
            <ac:spMk id="17" creationId="{E7ADF0B6-16F8-2DD0-1B3E-4F9929603A59}"/>
          </ac:spMkLst>
        </pc:spChg>
        <pc:spChg chg="mod">
          <ac:chgData name="Laura Morkūnienė" userId="8e08703d-15b7-4fd4-8087-4ab4f367f48e" providerId="ADAL" clId="{28631987-D018-4807-A1D5-B954EBDE4174}" dt="2026-03-03T21:11:46.661" v="2940"/>
          <ac:spMkLst>
            <pc:docMk/>
            <pc:sldMk cId="3420883584" sldId="2147482940"/>
            <ac:spMk id="18" creationId="{2BBF3E91-D6D8-F7E4-42DF-CACFB6622B84}"/>
          </ac:spMkLst>
        </pc:spChg>
        <pc:spChg chg="del">
          <ac:chgData name="Laura Morkūnienė" userId="8e08703d-15b7-4fd4-8087-4ab4f367f48e" providerId="ADAL" clId="{28631987-D018-4807-A1D5-B954EBDE4174}" dt="2026-03-03T21:12:19.052" v="2946" actId="478"/>
          <ac:spMkLst>
            <pc:docMk/>
            <pc:sldMk cId="3420883584" sldId="2147482940"/>
            <ac:spMk id="19" creationId="{04CD4B48-2CA8-8EA1-DE4E-756B305264A5}"/>
          </ac:spMkLst>
        </pc:spChg>
        <pc:spChg chg="mod">
          <ac:chgData name="Laura Morkūnienė" userId="8e08703d-15b7-4fd4-8087-4ab4f367f48e" providerId="ADAL" clId="{28631987-D018-4807-A1D5-B954EBDE4174}" dt="2026-03-03T21:11:46.661" v="2940"/>
          <ac:spMkLst>
            <pc:docMk/>
            <pc:sldMk cId="3420883584" sldId="2147482940"/>
            <ac:spMk id="21" creationId="{6D7F5CD6-0A88-6260-F2ED-2FBB8DBFD2D5}"/>
          </ac:spMkLst>
        </pc:spChg>
        <pc:spChg chg="mod">
          <ac:chgData name="Laura Morkūnienė" userId="8e08703d-15b7-4fd4-8087-4ab4f367f48e" providerId="ADAL" clId="{28631987-D018-4807-A1D5-B954EBDE4174}" dt="2026-03-03T21:12:02.933" v="2942" actId="207"/>
          <ac:spMkLst>
            <pc:docMk/>
            <pc:sldMk cId="3420883584" sldId="2147482940"/>
            <ac:spMk id="22" creationId="{1441FEC6-2FCF-5F28-D7C8-8B0F20CA2B40}"/>
          </ac:spMkLst>
        </pc:spChg>
        <pc:spChg chg="add mod">
          <ac:chgData name="Laura Morkūnienė" userId="8e08703d-15b7-4fd4-8087-4ab4f367f48e" providerId="ADAL" clId="{28631987-D018-4807-A1D5-B954EBDE4174}" dt="2026-03-03T21:43:03.724" v="4044" actId="14100"/>
          <ac:spMkLst>
            <pc:docMk/>
            <pc:sldMk cId="3420883584" sldId="2147482940"/>
            <ac:spMk id="23" creationId="{0B972F52-3DDF-86A0-22BA-5589E0FA954D}"/>
          </ac:spMkLst>
        </pc:spChg>
        <pc:spChg chg="del">
          <ac:chgData name="Laura Morkūnienė" userId="8e08703d-15b7-4fd4-8087-4ab4f367f48e" providerId="ADAL" clId="{28631987-D018-4807-A1D5-B954EBDE4174}" dt="2026-03-03T21:12:19.052" v="2946" actId="478"/>
          <ac:spMkLst>
            <pc:docMk/>
            <pc:sldMk cId="3420883584" sldId="2147482940"/>
            <ac:spMk id="25" creationId="{BB8F1F16-547E-2CEC-C308-4BE483209ACB}"/>
          </ac:spMkLst>
        </pc:spChg>
        <pc:spChg chg="add mod">
          <ac:chgData name="Laura Morkūnienė" userId="8e08703d-15b7-4fd4-8087-4ab4f367f48e" providerId="ADAL" clId="{28631987-D018-4807-A1D5-B954EBDE4174}" dt="2026-03-03T21:12:40.100" v="2948"/>
          <ac:spMkLst>
            <pc:docMk/>
            <pc:sldMk cId="3420883584" sldId="2147482940"/>
            <ac:spMk id="26" creationId="{FCC0CB7D-7010-16F2-B8A7-76727F24DB81}"/>
          </ac:spMkLst>
        </pc:spChg>
        <pc:spChg chg="add mod">
          <ac:chgData name="Laura Morkūnienė" userId="8e08703d-15b7-4fd4-8087-4ab4f367f48e" providerId="ADAL" clId="{28631987-D018-4807-A1D5-B954EBDE4174}" dt="2026-03-03T21:12:40.100" v="2948"/>
          <ac:spMkLst>
            <pc:docMk/>
            <pc:sldMk cId="3420883584" sldId="2147482940"/>
            <ac:spMk id="27" creationId="{C5A78C16-9B10-5DF6-D2D5-170AF5A7478E}"/>
          </ac:spMkLst>
        </pc:spChg>
        <pc:spChg chg="add mod">
          <ac:chgData name="Laura Morkūnienė" userId="8e08703d-15b7-4fd4-8087-4ab4f367f48e" providerId="ADAL" clId="{28631987-D018-4807-A1D5-B954EBDE4174}" dt="2026-03-03T21:43:26.292" v="4092" actId="1035"/>
          <ac:spMkLst>
            <pc:docMk/>
            <pc:sldMk cId="3420883584" sldId="2147482940"/>
            <ac:spMk id="28" creationId="{5F27E17A-6AB6-1156-8705-775D64121312}"/>
          </ac:spMkLst>
        </pc:spChg>
        <pc:spChg chg="mod">
          <ac:chgData name="Laura Morkūnienė" userId="8e08703d-15b7-4fd4-8087-4ab4f367f48e" providerId="ADAL" clId="{28631987-D018-4807-A1D5-B954EBDE4174}" dt="2026-03-03T21:43:26.292" v="4092" actId="1035"/>
          <ac:spMkLst>
            <pc:docMk/>
            <pc:sldMk cId="3420883584" sldId="2147482940"/>
            <ac:spMk id="30" creationId="{3D5B4A50-0CD8-FDE0-0759-39398643EF18}"/>
          </ac:spMkLst>
        </pc:spChg>
        <pc:spChg chg="add mod">
          <ac:chgData name="Laura Morkūnienė" userId="8e08703d-15b7-4fd4-8087-4ab4f367f48e" providerId="ADAL" clId="{28631987-D018-4807-A1D5-B954EBDE4174}" dt="2026-03-03T21:43:26.292" v="4092" actId="1035"/>
          <ac:spMkLst>
            <pc:docMk/>
            <pc:sldMk cId="3420883584" sldId="2147482940"/>
            <ac:spMk id="31" creationId="{AC42736A-9D6D-F61B-6484-2D21B6773935}"/>
          </ac:spMkLst>
        </pc:spChg>
        <pc:spChg chg="mod">
          <ac:chgData name="Laura Morkūnienė" userId="8e08703d-15b7-4fd4-8087-4ab4f367f48e" providerId="ADAL" clId="{28631987-D018-4807-A1D5-B954EBDE4174}" dt="2026-03-03T21:12:14.228" v="2945" actId="6549"/>
          <ac:spMkLst>
            <pc:docMk/>
            <pc:sldMk cId="3420883584" sldId="2147482940"/>
            <ac:spMk id="32" creationId="{D9338BC3-668E-622C-37D8-4C10ECB70379}"/>
          </ac:spMkLst>
        </pc:spChg>
        <pc:spChg chg="add mod">
          <ac:chgData name="Laura Morkūnienė" userId="8e08703d-15b7-4fd4-8087-4ab4f367f48e" providerId="ADAL" clId="{28631987-D018-4807-A1D5-B954EBDE4174}" dt="2026-03-03T21:13:58.450" v="2960" actId="20577"/>
          <ac:spMkLst>
            <pc:docMk/>
            <pc:sldMk cId="3420883584" sldId="2147482940"/>
            <ac:spMk id="33" creationId="{4D088C2D-D774-340F-5983-CE39B0E4B473}"/>
          </ac:spMkLst>
        </pc:spChg>
        <pc:spChg chg="add mod">
          <ac:chgData name="Laura Morkūnienė" userId="8e08703d-15b7-4fd4-8087-4ab4f367f48e" providerId="ADAL" clId="{28631987-D018-4807-A1D5-B954EBDE4174}" dt="2026-03-03T21:43:26.292" v="4092" actId="1035"/>
          <ac:spMkLst>
            <pc:docMk/>
            <pc:sldMk cId="3420883584" sldId="2147482940"/>
            <ac:spMk id="34" creationId="{5AFAA2BD-7D32-6372-88C8-6093B6C76BED}"/>
          </ac:spMkLst>
        </pc:spChg>
        <pc:spChg chg="add mod">
          <ac:chgData name="Laura Morkūnienė" userId="8e08703d-15b7-4fd4-8087-4ab4f367f48e" providerId="ADAL" clId="{28631987-D018-4807-A1D5-B954EBDE4174}" dt="2026-03-03T21:12:40.100" v="2948"/>
          <ac:spMkLst>
            <pc:docMk/>
            <pc:sldMk cId="3420883584" sldId="2147482940"/>
            <ac:spMk id="35" creationId="{84314E9D-EB00-70E5-BC2A-8DA6289833AF}"/>
          </ac:spMkLst>
        </pc:spChg>
        <pc:spChg chg="add mod">
          <ac:chgData name="Laura Morkūnienė" userId="8e08703d-15b7-4fd4-8087-4ab4f367f48e" providerId="ADAL" clId="{28631987-D018-4807-A1D5-B954EBDE4174}" dt="2026-03-03T21:12:40.100" v="2948"/>
          <ac:spMkLst>
            <pc:docMk/>
            <pc:sldMk cId="3420883584" sldId="2147482940"/>
            <ac:spMk id="36" creationId="{1B91223E-B453-B35C-4A84-848A76A5851A}"/>
          </ac:spMkLst>
        </pc:spChg>
        <pc:spChg chg="add mod">
          <ac:chgData name="Laura Morkūnienė" userId="8e08703d-15b7-4fd4-8087-4ab4f367f48e" providerId="ADAL" clId="{28631987-D018-4807-A1D5-B954EBDE4174}" dt="2026-03-03T21:12:40.100" v="2948"/>
          <ac:spMkLst>
            <pc:docMk/>
            <pc:sldMk cId="3420883584" sldId="2147482940"/>
            <ac:spMk id="37" creationId="{3C5BA801-1015-324B-6E53-BA20A06AF261}"/>
          </ac:spMkLst>
        </pc:spChg>
        <pc:grpChg chg="add mod">
          <ac:chgData name="Laura Morkūnienė" userId="8e08703d-15b7-4fd4-8087-4ab4f367f48e" providerId="ADAL" clId="{28631987-D018-4807-A1D5-B954EBDE4174}" dt="2026-03-03T21:11:46.661" v="2940"/>
          <ac:grpSpMkLst>
            <pc:docMk/>
            <pc:sldMk cId="3420883584" sldId="2147482940"/>
            <ac:grpSpMk id="13" creationId="{69DD6642-1EFA-15B6-F8BE-81140542E2A3}"/>
          </ac:grpSpMkLst>
        </pc:grpChg>
        <pc:grpChg chg="add mod">
          <ac:chgData name="Laura Morkūnienė" userId="8e08703d-15b7-4fd4-8087-4ab4f367f48e" providerId="ADAL" clId="{28631987-D018-4807-A1D5-B954EBDE4174}" dt="2026-03-03T21:11:46.661" v="2940"/>
          <ac:grpSpMkLst>
            <pc:docMk/>
            <pc:sldMk cId="3420883584" sldId="2147482940"/>
            <ac:grpSpMk id="20" creationId="{27F1E23C-05DB-B27B-A7E9-A9862C7B0E9E}"/>
          </ac:grpSpMkLst>
        </pc:grpChg>
        <pc:picChg chg="del">
          <ac:chgData name="Laura Morkūnienė" userId="8e08703d-15b7-4fd4-8087-4ab4f367f48e" providerId="ADAL" clId="{28631987-D018-4807-A1D5-B954EBDE4174}" dt="2026-03-03T21:12:42.971" v="2949" actId="478"/>
          <ac:picMkLst>
            <pc:docMk/>
            <pc:sldMk cId="3420883584" sldId="2147482940"/>
            <ac:picMk id="38" creationId="{360A6547-EEB9-3A4B-7D78-B189EC4CFC79}"/>
          </ac:picMkLst>
        </pc:picChg>
        <pc:picChg chg="add mod">
          <ac:chgData name="Laura Morkūnienė" userId="8e08703d-15b7-4fd4-8087-4ab4f367f48e" providerId="ADAL" clId="{28631987-D018-4807-A1D5-B954EBDE4174}" dt="2026-03-03T21:13:33.505" v="2956"/>
          <ac:picMkLst>
            <pc:docMk/>
            <pc:sldMk cId="3420883584" sldId="2147482940"/>
            <ac:picMk id="39" creationId="{494E22E8-B798-E202-AC10-286B96858DC8}"/>
          </ac:picMkLst>
        </pc:picChg>
      </pc:sldChg>
      <pc:sldChg chg="del">
        <pc:chgData name="Laura Morkūnienė" userId="8e08703d-15b7-4fd4-8087-4ab4f367f48e" providerId="ADAL" clId="{28631987-D018-4807-A1D5-B954EBDE4174}" dt="2026-03-03T20:44:50.073" v="2068" actId="47"/>
        <pc:sldMkLst>
          <pc:docMk/>
          <pc:sldMk cId="1014530561" sldId="2147482941"/>
        </pc:sldMkLst>
      </pc:sldChg>
      <pc:sldChg chg="del">
        <pc:chgData name="Laura Morkūnienė" userId="8e08703d-15b7-4fd4-8087-4ab4f367f48e" providerId="ADAL" clId="{28631987-D018-4807-A1D5-B954EBDE4174}" dt="2026-03-03T21:03:38.914" v="2669" actId="47"/>
        <pc:sldMkLst>
          <pc:docMk/>
          <pc:sldMk cId="1732364413" sldId="2147482942"/>
        </pc:sldMkLst>
      </pc:sldChg>
      <pc:sldChg chg="addSp delSp modSp add mod">
        <pc:chgData name="Laura Morkūnienė" userId="8e08703d-15b7-4fd4-8087-4ab4f367f48e" providerId="ADAL" clId="{28631987-D018-4807-A1D5-B954EBDE4174}" dt="2026-03-02T14:26:17.431" v="8" actId="255"/>
        <pc:sldMkLst>
          <pc:docMk/>
          <pc:sldMk cId="619212087" sldId="2147482943"/>
        </pc:sldMkLst>
        <pc:spChg chg="add mod">
          <ac:chgData name="Laura Morkūnienė" userId="8e08703d-15b7-4fd4-8087-4ab4f367f48e" providerId="ADAL" clId="{28631987-D018-4807-A1D5-B954EBDE4174}" dt="2026-03-02T14:26:17.431" v="8" actId="255"/>
          <ac:spMkLst>
            <pc:docMk/>
            <pc:sldMk cId="619212087" sldId="2147482943"/>
            <ac:spMk id="2" creationId="{EE787453-8CD3-2FB5-89E3-FD14E34F52B2}"/>
          </ac:spMkLst>
        </pc:spChg>
      </pc:sldChg>
      <pc:sldChg chg="addSp delSp modSp add del mod">
        <pc:chgData name="Laura Morkūnienė" userId="8e08703d-15b7-4fd4-8087-4ab4f367f48e" providerId="ADAL" clId="{28631987-D018-4807-A1D5-B954EBDE4174}" dt="2026-03-03T18:31:30.804" v="545" actId="47"/>
        <pc:sldMkLst>
          <pc:docMk/>
          <pc:sldMk cId="3695335543" sldId="2147482944"/>
        </pc:sldMkLst>
        <pc:spChg chg="del mod">
          <ac:chgData name="Laura Morkūnienė" userId="8e08703d-15b7-4fd4-8087-4ab4f367f48e" providerId="ADAL" clId="{28631987-D018-4807-A1D5-B954EBDE4174}" dt="2026-03-03T07:20:57.360" v="34" actId="478"/>
          <ac:spMkLst>
            <pc:docMk/>
            <pc:sldMk cId="3695335543" sldId="2147482944"/>
            <ac:spMk id="3" creationId="{5CC76E50-8DA3-91B8-A829-8FD09948EBC5}"/>
          </ac:spMkLst>
        </pc:spChg>
        <pc:spChg chg="mod">
          <ac:chgData name="Laura Morkūnienė" userId="8e08703d-15b7-4fd4-8087-4ab4f367f48e" providerId="ADAL" clId="{28631987-D018-4807-A1D5-B954EBDE4174}" dt="2026-03-03T07:20:45.016" v="33"/>
          <ac:spMkLst>
            <pc:docMk/>
            <pc:sldMk cId="3695335543" sldId="2147482944"/>
            <ac:spMk id="4" creationId="{6439518F-D0D5-C130-710C-77F8C79614C7}"/>
          </ac:spMkLst>
        </pc:spChg>
        <pc:spChg chg="mod">
          <ac:chgData name="Laura Morkūnienė" userId="8e08703d-15b7-4fd4-8087-4ab4f367f48e" providerId="ADAL" clId="{28631987-D018-4807-A1D5-B954EBDE4174}" dt="2026-03-03T07:20:45.016" v="33"/>
          <ac:spMkLst>
            <pc:docMk/>
            <pc:sldMk cId="3695335543" sldId="2147482944"/>
            <ac:spMk id="5" creationId="{8ADEB7CD-0FEB-9CB5-2762-204E69CCEBA6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7" creationId="{01E48343-E1DD-8B1C-73AA-790F09A50BC8}"/>
          </ac:spMkLst>
        </pc:spChg>
        <pc:spChg chg="del">
          <ac:chgData name="Laura Morkūnienė" userId="8e08703d-15b7-4fd4-8087-4ab4f367f48e" providerId="ADAL" clId="{28631987-D018-4807-A1D5-B954EBDE4174}" dt="2026-03-03T07:20:43.527" v="32" actId="478"/>
          <ac:spMkLst>
            <pc:docMk/>
            <pc:sldMk cId="3695335543" sldId="2147482944"/>
            <ac:spMk id="8" creationId="{1DE01754-CC4D-52E3-432E-37C324D51492}"/>
          </ac:spMkLst>
        </pc:spChg>
        <pc:spChg chg="del mod">
          <ac:chgData name="Laura Morkūnienė" userId="8e08703d-15b7-4fd4-8087-4ab4f367f48e" providerId="ADAL" clId="{28631987-D018-4807-A1D5-B954EBDE4174}" dt="2026-03-03T07:22:13.633" v="69" actId="478"/>
          <ac:spMkLst>
            <pc:docMk/>
            <pc:sldMk cId="3695335543" sldId="2147482944"/>
            <ac:spMk id="9" creationId="{4AE9F2C1-1AAE-C545-07A5-71A376E0E7EA}"/>
          </ac:spMkLst>
        </pc:spChg>
        <pc:spChg chg="del">
          <ac:chgData name="Laura Morkūnienė" userId="8e08703d-15b7-4fd4-8087-4ab4f367f48e" providerId="ADAL" clId="{28631987-D018-4807-A1D5-B954EBDE4174}" dt="2026-03-03T07:20:40.118" v="31" actId="478"/>
          <ac:spMkLst>
            <pc:docMk/>
            <pc:sldMk cId="3695335543" sldId="2147482944"/>
            <ac:spMk id="10" creationId="{29670426-5CFE-3929-734E-E85ADBD587BA}"/>
          </ac:spMkLst>
        </pc:spChg>
        <pc:spChg chg="del">
          <ac:chgData name="Laura Morkūnienė" userId="8e08703d-15b7-4fd4-8087-4ab4f367f48e" providerId="ADAL" clId="{28631987-D018-4807-A1D5-B954EBDE4174}" dt="2026-03-03T07:20:40.118" v="31" actId="478"/>
          <ac:spMkLst>
            <pc:docMk/>
            <pc:sldMk cId="3695335543" sldId="2147482944"/>
            <ac:spMk id="11" creationId="{EFC31D21-CD15-F000-7B42-0A64BD8BD374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12" creationId="{051F7E52-6F9B-E837-CE70-1B541ED938CE}"/>
          </ac:spMkLst>
        </pc:spChg>
        <pc:spChg chg="add 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15" creationId="{9FF4F777-3A96-8471-90E6-43BEED6D254D}"/>
          </ac:spMkLst>
        </pc:spChg>
        <pc:spChg chg="del">
          <ac:chgData name="Laura Morkūnienė" userId="8e08703d-15b7-4fd4-8087-4ab4f367f48e" providerId="ADAL" clId="{28631987-D018-4807-A1D5-B954EBDE4174}" dt="2026-03-03T07:20:40.118" v="31" actId="478"/>
          <ac:spMkLst>
            <pc:docMk/>
            <pc:sldMk cId="3695335543" sldId="2147482944"/>
            <ac:spMk id="17" creationId="{9BEDC838-8CD4-9343-75EC-2CEC7925517F}"/>
          </ac:spMkLst>
        </pc:spChg>
        <pc:spChg chg="del">
          <ac:chgData name="Laura Morkūnienė" userId="8e08703d-15b7-4fd4-8087-4ab4f367f48e" providerId="ADAL" clId="{28631987-D018-4807-A1D5-B954EBDE4174}" dt="2026-03-03T07:20:40.118" v="31" actId="478"/>
          <ac:spMkLst>
            <pc:docMk/>
            <pc:sldMk cId="3695335543" sldId="2147482944"/>
            <ac:spMk id="19" creationId="{DF73E8B3-B8BF-14EA-0324-AF25B5EB1313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23" creationId="{AAECC30C-A6AF-FC88-5868-FDD12D8CD262}"/>
          </ac:spMkLst>
        </pc:spChg>
        <pc:spChg chg="del">
          <ac:chgData name="Laura Morkūnienė" userId="8e08703d-15b7-4fd4-8087-4ab4f367f48e" providerId="ADAL" clId="{28631987-D018-4807-A1D5-B954EBDE4174}" dt="2026-03-03T07:20:40.118" v="31" actId="478"/>
          <ac:spMkLst>
            <pc:docMk/>
            <pc:sldMk cId="3695335543" sldId="2147482944"/>
            <ac:spMk id="25" creationId="{BEE892B2-ADB1-3B9C-664D-9B304A5FC2ED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30" creationId="{A72E18EA-78E3-D004-6D92-32D000A276B8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35" creationId="{B712F663-894F-111D-07AC-84CEB0EE2646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37" creationId="{EED78483-4129-A499-B10A-D3B11D11C48A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38" creationId="{D2DA5AC2-197D-97DB-743A-E1FAFF82F828}"/>
          </ac:spMkLst>
        </pc:spChg>
        <pc:spChg chg="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40" creationId="{402F1D07-3705-3901-D19E-E36C1E2315FA}"/>
          </ac:spMkLst>
        </pc:spChg>
        <pc:spChg chg="add mod">
          <ac:chgData name="Laura Morkūnienė" userId="8e08703d-15b7-4fd4-8087-4ab4f367f48e" providerId="ADAL" clId="{28631987-D018-4807-A1D5-B954EBDE4174}" dt="2026-03-03T07:21:00.550" v="36"/>
          <ac:spMkLst>
            <pc:docMk/>
            <pc:sldMk cId="3695335543" sldId="2147482944"/>
            <ac:spMk id="42" creationId="{580ECF2F-4C84-DB8A-F493-5E4491A183B1}"/>
          </ac:spMkLst>
        </pc:spChg>
        <pc:spChg chg="mod">
          <ac:chgData name="Laura Morkūnienė" userId="8e08703d-15b7-4fd4-8087-4ab4f367f48e" providerId="ADAL" clId="{28631987-D018-4807-A1D5-B954EBDE4174}" dt="2026-03-03T07:25:53.323" v="102" actId="14100"/>
          <ac:spMkLst>
            <pc:docMk/>
            <pc:sldMk cId="3695335543" sldId="2147482944"/>
            <ac:spMk id="44" creationId="{0EE5DB31-AD76-6308-ED60-5356F8FF8210}"/>
          </ac:spMkLst>
        </pc:spChg>
        <pc:spChg chg="mod">
          <ac:chgData name="Laura Morkūnienė" userId="8e08703d-15b7-4fd4-8087-4ab4f367f48e" providerId="ADAL" clId="{28631987-D018-4807-A1D5-B954EBDE4174}" dt="2026-03-03T07:25:46.323" v="86" actId="14100"/>
          <ac:spMkLst>
            <pc:docMk/>
            <pc:sldMk cId="3695335543" sldId="2147482944"/>
            <ac:spMk id="45" creationId="{439242F1-6608-399E-7EE7-A4185D35C345}"/>
          </ac:spMkLst>
        </pc:spChg>
        <pc:spChg chg="mod">
          <ac:chgData name="Laura Morkūnienė" userId="8e08703d-15b7-4fd4-8087-4ab4f367f48e" providerId="ADAL" clId="{28631987-D018-4807-A1D5-B954EBDE4174}" dt="2026-03-03T07:28:28.280" v="459" actId="1038"/>
          <ac:spMkLst>
            <pc:docMk/>
            <pc:sldMk cId="3695335543" sldId="2147482944"/>
            <ac:spMk id="47" creationId="{2424F797-4ECD-A449-1BA5-31B8F6D2E0F5}"/>
          </ac:spMkLst>
        </pc:spChg>
        <pc:spChg chg="mod">
          <ac:chgData name="Laura Morkūnienė" userId="8e08703d-15b7-4fd4-8087-4ab4f367f48e" providerId="ADAL" clId="{28631987-D018-4807-A1D5-B954EBDE4174}" dt="2026-03-03T07:21:07.915" v="37"/>
          <ac:spMkLst>
            <pc:docMk/>
            <pc:sldMk cId="3695335543" sldId="2147482944"/>
            <ac:spMk id="50" creationId="{11902529-7B2B-07B7-8AC6-B074CFBDFE36}"/>
          </ac:spMkLst>
        </pc:spChg>
        <pc:spChg chg="mod">
          <ac:chgData name="Laura Morkūnienė" userId="8e08703d-15b7-4fd4-8087-4ab4f367f48e" providerId="ADAL" clId="{28631987-D018-4807-A1D5-B954EBDE4174}" dt="2026-03-03T07:21:07.915" v="37"/>
          <ac:spMkLst>
            <pc:docMk/>
            <pc:sldMk cId="3695335543" sldId="2147482944"/>
            <ac:spMk id="53" creationId="{773DABA7-2546-AB97-9FF9-7E5C3FED24D3}"/>
          </ac:spMkLst>
        </pc:spChg>
        <pc:spChg chg="mod">
          <ac:chgData name="Laura Morkūnienė" userId="8e08703d-15b7-4fd4-8087-4ab4f367f48e" providerId="ADAL" clId="{28631987-D018-4807-A1D5-B954EBDE4174}" dt="2026-03-03T07:21:07.915" v="37"/>
          <ac:spMkLst>
            <pc:docMk/>
            <pc:sldMk cId="3695335543" sldId="2147482944"/>
            <ac:spMk id="54" creationId="{0178AFEC-0E9B-6551-354F-E64E76A26CA8}"/>
          </ac:spMkLst>
        </pc:spChg>
        <pc:spChg chg="mod">
          <ac:chgData name="Laura Morkūnienė" userId="8e08703d-15b7-4fd4-8087-4ab4f367f48e" providerId="ADAL" clId="{28631987-D018-4807-A1D5-B954EBDE4174}" dt="2026-03-03T07:29:16.767" v="474" actId="20577"/>
          <ac:spMkLst>
            <pc:docMk/>
            <pc:sldMk cId="3695335543" sldId="2147482944"/>
            <ac:spMk id="58" creationId="{62EA0A49-C175-38F9-56F7-BF42E2BEFDB7}"/>
          </ac:spMkLst>
        </pc:spChg>
        <pc:spChg chg="mod">
          <ac:chgData name="Laura Morkūnienė" userId="8e08703d-15b7-4fd4-8087-4ab4f367f48e" providerId="ADAL" clId="{28631987-D018-4807-A1D5-B954EBDE4174}" dt="2026-03-03T07:21:07.915" v="37"/>
          <ac:spMkLst>
            <pc:docMk/>
            <pc:sldMk cId="3695335543" sldId="2147482944"/>
            <ac:spMk id="61" creationId="{D4A5BFED-B855-9DF2-3F3F-40EEB843F680}"/>
          </ac:spMkLst>
        </pc:spChg>
        <pc:spChg chg="mod">
          <ac:chgData name="Laura Morkūnienė" userId="8e08703d-15b7-4fd4-8087-4ab4f367f48e" providerId="ADAL" clId="{28631987-D018-4807-A1D5-B954EBDE4174}" dt="2026-03-03T07:21:07.915" v="37"/>
          <ac:spMkLst>
            <pc:docMk/>
            <pc:sldMk cId="3695335543" sldId="2147482944"/>
            <ac:spMk id="62" creationId="{DA138229-544B-3039-F571-81D2FADA76E5}"/>
          </ac:spMkLst>
        </pc:spChg>
        <pc:spChg chg="mod">
          <ac:chgData name="Laura Morkūnienė" userId="8e08703d-15b7-4fd4-8087-4ab4f367f48e" providerId="ADAL" clId="{28631987-D018-4807-A1D5-B954EBDE4174}" dt="2026-03-03T07:21:07.915" v="37"/>
          <ac:spMkLst>
            <pc:docMk/>
            <pc:sldMk cId="3695335543" sldId="2147482944"/>
            <ac:spMk id="63" creationId="{96C01A8B-7048-E531-2049-E56889450452}"/>
          </ac:spMkLst>
        </pc:spChg>
        <pc:spChg chg="del mod">
          <ac:chgData name="Laura Morkūnienė" userId="8e08703d-15b7-4fd4-8087-4ab4f367f48e" providerId="ADAL" clId="{28631987-D018-4807-A1D5-B954EBDE4174}" dt="2026-03-03T07:37:14.028" v="482" actId="478"/>
          <ac:spMkLst>
            <pc:docMk/>
            <pc:sldMk cId="3695335543" sldId="2147482944"/>
            <ac:spMk id="64" creationId="{C7029AA9-211B-C82A-83B3-EF21452DD1FE}"/>
          </ac:spMkLst>
        </pc:spChg>
        <pc:spChg chg="mod">
          <ac:chgData name="Laura Morkūnienė" userId="8e08703d-15b7-4fd4-8087-4ab4f367f48e" providerId="ADAL" clId="{28631987-D018-4807-A1D5-B954EBDE4174}" dt="2026-03-03T07:38:56.421" v="528" actId="1076"/>
          <ac:spMkLst>
            <pc:docMk/>
            <pc:sldMk cId="3695335543" sldId="2147482944"/>
            <ac:spMk id="65" creationId="{7360D476-22A0-6D69-2F19-C1B0105CB71E}"/>
          </ac:spMkLst>
        </pc:spChg>
        <pc:spChg chg="add mod">
          <ac:chgData name="Laura Morkūnienė" userId="8e08703d-15b7-4fd4-8087-4ab4f367f48e" providerId="ADAL" clId="{28631987-D018-4807-A1D5-B954EBDE4174}" dt="2026-03-03T07:26:41.823" v="147" actId="1076"/>
          <ac:spMkLst>
            <pc:docMk/>
            <pc:sldMk cId="3695335543" sldId="2147482944"/>
            <ac:spMk id="66" creationId="{A189082A-AB5E-7D85-8528-618493421791}"/>
          </ac:spMkLst>
        </pc:spChg>
        <pc:spChg chg="mod">
          <ac:chgData name="Laura Morkūnienė" userId="8e08703d-15b7-4fd4-8087-4ab4f367f48e" providerId="ADAL" clId="{28631987-D018-4807-A1D5-B954EBDE4174}" dt="2026-03-03T07:21:46.091" v="68" actId="1036"/>
          <ac:spMkLst>
            <pc:docMk/>
            <pc:sldMk cId="3695335543" sldId="2147482944"/>
            <ac:spMk id="67" creationId="{D81203A3-1FB7-D2A5-3345-AE833F2436EF}"/>
          </ac:spMkLst>
        </pc:spChg>
        <pc:spChg chg="mod">
          <ac:chgData name="Laura Morkūnienė" userId="8e08703d-15b7-4fd4-8087-4ab4f367f48e" providerId="ADAL" clId="{28631987-D018-4807-A1D5-B954EBDE4174}" dt="2026-03-03T07:29:27.716" v="475"/>
          <ac:spMkLst>
            <pc:docMk/>
            <pc:sldMk cId="3695335543" sldId="2147482944"/>
            <ac:spMk id="69" creationId="{E17E75DC-7956-2C14-BD1A-5C95EF07E6C4}"/>
          </ac:spMkLst>
        </pc:spChg>
        <pc:spChg chg="mod">
          <ac:chgData name="Laura Morkūnienė" userId="8e08703d-15b7-4fd4-8087-4ab4f367f48e" providerId="ADAL" clId="{28631987-D018-4807-A1D5-B954EBDE4174}" dt="2026-03-03T07:29:27.716" v="475"/>
          <ac:spMkLst>
            <pc:docMk/>
            <pc:sldMk cId="3695335543" sldId="2147482944"/>
            <ac:spMk id="70" creationId="{E58C8920-0D41-90F1-988C-8565A42F036A}"/>
          </ac:spMkLst>
        </pc:spChg>
        <pc:spChg chg="mod">
          <ac:chgData name="Laura Morkūnienė" userId="8e08703d-15b7-4fd4-8087-4ab4f367f48e" providerId="ADAL" clId="{28631987-D018-4807-A1D5-B954EBDE4174}" dt="2026-03-03T07:29:27.716" v="475"/>
          <ac:spMkLst>
            <pc:docMk/>
            <pc:sldMk cId="3695335543" sldId="2147482944"/>
            <ac:spMk id="71" creationId="{2EE1B8B2-319E-20DF-A875-494DA42DF75B}"/>
          </ac:spMkLst>
        </pc:spChg>
        <pc:spChg chg="mod">
          <ac:chgData name="Laura Morkūnienė" userId="8e08703d-15b7-4fd4-8087-4ab4f367f48e" providerId="ADAL" clId="{28631987-D018-4807-A1D5-B954EBDE4174}" dt="2026-03-03T07:29:27.716" v="475"/>
          <ac:spMkLst>
            <pc:docMk/>
            <pc:sldMk cId="3695335543" sldId="2147482944"/>
            <ac:spMk id="72" creationId="{EA730CF1-483A-D2E4-7167-6D1FF614A485}"/>
          </ac:spMkLst>
        </pc:spChg>
        <pc:spChg chg="del mod">
          <ac:chgData name="Laura Morkūnienė" userId="8e08703d-15b7-4fd4-8087-4ab4f367f48e" providerId="ADAL" clId="{28631987-D018-4807-A1D5-B954EBDE4174}" dt="2026-03-03T07:37:11.632" v="481" actId="478"/>
          <ac:spMkLst>
            <pc:docMk/>
            <pc:sldMk cId="3695335543" sldId="2147482944"/>
            <ac:spMk id="73" creationId="{13CEB64B-991C-FB9D-8B3A-8321E622482F}"/>
          </ac:spMkLst>
        </pc:spChg>
        <pc:spChg chg="mod">
          <ac:chgData name="Laura Morkūnienė" userId="8e08703d-15b7-4fd4-8087-4ab4f367f48e" providerId="ADAL" clId="{28631987-D018-4807-A1D5-B954EBDE4174}" dt="2026-03-03T07:39:23.573" v="531" actId="1076"/>
          <ac:spMkLst>
            <pc:docMk/>
            <pc:sldMk cId="3695335543" sldId="2147482944"/>
            <ac:spMk id="74" creationId="{2FBDD8A7-13D8-2E57-5CD9-B736CFFDDF22}"/>
          </ac:spMkLst>
        </pc:spChg>
        <pc:grpChg chg="add del mod">
          <ac:chgData name="Laura Morkūnienė" userId="8e08703d-15b7-4fd4-8087-4ab4f367f48e" providerId="ADAL" clId="{28631987-D018-4807-A1D5-B954EBDE4174}" dt="2026-03-03T07:20:59.689" v="35" actId="478"/>
          <ac:grpSpMkLst>
            <pc:docMk/>
            <pc:sldMk cId="3695335543" sldId="2147482944"/>
            <ac:grpSpMk id="2" creationId="{66C8052D-F1A4-CFBD-43E6-DE6E78D56171}"/>
          </ac:grpSpMkLst>
        </pc:grpChg>
        <pc:grpChg chg="mod">
          <ac:chgData name="Laura Morkūnienė" userId="8e08703d-15b7-4fd4-8087-4ab4f367f48e" providerId="ADAL" clId="{28631987-D018-4807-A1D5-B954EBDE4174}" dt="2026-03-03T07:29:31.425" v="477" actId="1076"/>
          <ac:grpSpMkLst>
            <pc:docMk/>
            <pc:sldMk cId="3695335543" sldId="2147482944"/>
            <ac:grpSpMk id="43" creationId="{9DEC7981-9BA3-A722-6C65-C96290F51942}"/>
          </ac:grpSpMkLst>
        </pc:grpChg>
        <pc:grpChg chg="mod">
          <ac:chgData name="Laura Morkūnienė" userId="8e08703d-15b7-4fd4-8087-4ab4f367f48e" providerId="ADAL" clId="{28631987-D018-4807-A1D5-B954EBDE4174}" dt="2026-03-03T07:26:28.521" v="146" actId="1037"/>
          <ac:grpSpMkLst>
            <pc:docMk/>
            <pc:sldMk cId="3695335543" sldId="2147482944"/>
            <ac:grpSpMk id="48" creationId="{5E71DF7E-F9BC-2B24-BD6A-C5D7E0883A17}"/>
          </ac:grpSpMkLst>
        </pc:grpChg>
        <pc:grpChg chg="mod">
          <ac:chgData name="Laura Morkūnienė" userId="8e08703d-15b7-4fd4-8087-4ab4f367f48e" providerId="ADAL" clId="{28631987-D018-4807-A1D5-B954EBDE4174}" dt="2026-03-03T07:27:00.687" v="164" actId="1038"/>
          <ac:grpSpMkLst>
            <pc:docMk/>
            <pc:sldMk cId="3695335543" sldId="2147482944"/>
            <ac:grpSpMk id="55" creationId="{5A24CE57-44FA-3E97-49A0-8DBA44DF46B2}"/>
          </ac:grpSpMkLst>
        </pc:grpChg>
        <pc:grpChg chg="mod">
          <ac:chgData name="Laura Morkūnienė" userId="8e08703d-15b7-4fd4-8087-4ab4f367f48e" providerId="ADAL" clId="{28631987-D018-4807-A1D5-B954EBDE4174}" dt="2026-03-03T07:40:07.892" v="543" actId="164"/>
          <ac:grpSpMkLst>
            <pc:docMk/>
            <pc:sldMk cId="3695335543" sldId="2147482944"/>
            <ac:grpSpMk id="59" creationId="{5AC6A8AD-BE77-D448-A094-DD49D6831C18}"/>
          </ac:grpSpMkLst>
        </pc:grpChg>
        <pc:grpChg chg="add mod">
          <ac:chgData name="Laura Morkūnienė" userId="8e08703d-15b7-4fd4-8087-4ab4f367f48e" providerId="ADAL" clId="{28631987-D018-4807-A1D5-B954EBDE4174}" dt="2026-03-03T07:40:07.892" v="543" actId="164"/>
          <ac:grpSpMkLst>
            <pc:docMk/>
            <pc:sldMk cId="3695335543" sldId="2147482944"/>
            <ac:grpSpMk id="68" creationId="{52B84AD6-7CB9-908B-8B5E-4EC04F9172DA}"/>
          </ac:grpSpMkLst>
        </pc:grpChg>
        <pc:grpChg chg="add mod">
          <ac:chgData name="Laura Morkūnienė" userId="8e08703d-15b7-4fd4-8087-4ab4f367f48e" providerId="ADAL" clId="{28631987-D018-4807-A1D5-B954EBDE4174}" dt="2026-03-03T07:40:21.877" v="544" actId="1076"/>
          <ac:grpSpMkLst>
            <pc:docMk/>
            <pc:sldMk cId="3695335543" sldId="2147482944"/>
            <ac:grpSpMk id="75" creationId="{5557A129-C0B3-192C-F5D0-A84B1932CBEE}"/>
          </ac:grpSpMkLst>
        </pc:grpChg>
      </pc:sldChg>
      <pc:sldChg chg="del">
        <pc:chgData name="Laura Morkūnienė" userId="8e08703d-15b7-4fd4-8087-4ab4f367f48e" providerId="ADAL" clId="{28631987-D018-4807-A1D5-B954EBDE4174}" dt="2026-03-03T21:15:02.450" v="2964" actId="47"/>
        <pc:sldMkLst>
          <pc:docMk/>
          <pc:sldMk cId="992709643" sldId="2147482945"/>
        </pc:sldMkLst>
      </pc:sldChg>
      <pc:sldChg chg="modSp add del mod modTransition">
        <pc:chgData name="Laura Morkūnienė" userId="8e08703d-15b7-4fd4-8087-4ab4f367f48e" providerId="ADAL" clId="{28631987-D018-4807-A1D5-B954EBDE4174}" dt="2026-03-03T21:19:25.717" v="3304" actId="47"/>
        <pc:sldMkLst>
          <pc:docMk/>
          <pc:sldMk cId="537579465" sldId="2147482946"/>
        </pc:sldMkLst>
        <pc:spChg chg="mod">
          <ac:chgData name="Laura Morkūnienė" userId="8e08703d-15b7-4fd4-8087-4ab4f367f48e" providerId="ADAL" clId="{28631987-D018-4807-A1D5-B954EBDE4174}" dt="2026-03-03T20:41:15.627" v="1885" actId="14100"/>
          <ac:spMkLst>
            <pc:docMk/>
            <pc:sldMk cId="537579465" sldId="2147482946"/>
            <ac:spMk id="83" creationId="{7C7C0D2A-3051-A883-CF6A-CD8DFF6F4C98}"/>
          </ac:spMkLst>
        </pc:spChg>
        <pc:spChg chg="mod">
          <ac:chgData name="Laura Morkūnienė" userId="8e08703d-15b7-4fd4-8087-4ab4f367f48e" providerId="ADAL" clId="{28631987-D018-4807-A1D5-B954EBDE4174}" dt="2026-03-03T20:40:58.912" v="1879" actId="1037"/>
          <ac:spMkLst>
            <pc:docMk/>
            <pc:sldMk cId="537579465" sldId="2147482946"/>
            <ac:spMk id="84" creationId="{60A75391-D475-7C19-8D1E-9079CA232751}"/>
          </ac:spMkLst>
        </pc:spChg>
        <pc:spChg chg="mod">
          <ac:chgData name="Laura Morkūnienė" userId="8e08703d-15b7-4fd4-8087-4ab4f367f48e" providerId="ADAL" clId="{28631987-D018-4807-A1D5-B954EBDE4174}" dt="2026-03-03T21:17:57.518" v="3199" actId="1036"/>
          <ac:spMkLst>
            <pc:docMk/>
            <pc:sldMk cId="537579465" sldId="2147482946"/>
            <ac:spMk id="98" creationId="{4E548252-6B7F-2D23-01EC-F4BBF8579AF4}"/>
          </ac:spMkLst>
        </pc:spChg>
        <pc:spChg chg="mod">
          <ac:chgData name="Laura Morkūnienė" userId="8e08703d-15b7-4fd4-8087-4ab4f367f48e" providerId="ADAL" clId="{28631987-D018-4807-A1D5-B954EBDE4174}" dt="2026-03-03T21:17:57.518" v="3199" actId="1036"/>
          <ac:spMkLst>
            <pc:docMk/>
            <pc:sldMk cId="537579465" sldId="2147482946"/>
            <ac:spMk id="99" creationId="{3039C7DF-0119-6DFD-C9B5-4B458ED818B4}"/>
          </ac:spMkLst>
        </pc:spChg>
        <pc:spChg chg="mod">
          <ac:chgData name="Laura Morkūnienė" userId="8e08703d-15b7-4fd4-8087-4ab4f367f48e" providerId="ADAL" clId="{28631987-D018-4807-A1D5-B954EBDE4174}" dt="2026-03-03T21:17:57.518" v="3199" actId="1036"/>
          <ac:spMkLst>
            <pc:docMk/>
            <pc:sldMk cId="537579465" sldId="2147482946"/>
            <ac:spMk id="100" creationId="{2B044217-D6EE-06AE-9F75-86A23D373F25}"/>
          </ac:spMkLst>
        </pc:spChg>
        <pc:picChg chg="mod">
          <ac:chgData name="Laura Morkūnienė" userId="8e08703d-15b7-4fd4-8087-4ab4f367f48e" providerId="ADAL" clId="{28631987-D018-4807-A1D5-B954EBDE4174}" dt="2026-03-03T21:17:57.518" v="3199" actId="1036"/>
          <ac:picMkLst>
            <pc:docMk/>
            <pc:sldMk cId="537579465" sldId="2147482946"/>
            <ac:picMk id="101" creationId="{3A9940CC-4867-51D2-0438-FE819991330A}"/>
          </ac:picMkLst>
        </pc:picChg>
      </pc:sldChg>
      <pc:sldChg chg="modSp add del mod">
        <pc:chgData name="Laura Morkūnienė" userId="8e08703d-15b7-4fd4-8087-4ab4f367f48e" providerId="ADAL" clId="{28631987-D018-4807-A1D5-B954EBDE4174}" dt="2026-03-03T20:40:27.054" v="1796" actId="47"/>
        <pc:sldMkLst>
          <pc:docMk/>
          <pc:sldMk cId="1106007650" sldId="2147482946"/>
        </pc:sldMkLst>
        <pc:spChg chg="mod">
          <ac:chgData name="Laura Morkūnienė" userId="8e08703d-15b7-4fd4-8087-4ab4f367f48e" providerId="ADAL" clId="{28631987-D018-4807-A1D5-B954EBDE4174}" dt="2026-03-03T20:39:57.357" v="1793" actId="1035"/>
          <ac:spMkLst>
            <pc:docMk/>
            <pc:sldMk cId="1106007650" sldId="2147482946"/>
            <ac:spMk id="86" creationId="{3710E0F7-DAF5-0E0C-2B33-9884787C4D20}"/>
          </ac:spMkLst>
        </pc:spChg>
        <pc:spChg chg="mod">
          <ac:chgData name="Laura Morkūnienė" userId="8e08703d-15b7-4fd4-8087-4ab4f367f48e" providerId="ADAL" clId="{28631987-D018-4807-A1D5-B954EBDE4174}" dt="2026-03-03T20:39:57.357" v="1793" actId="1035"/>
          <ac:spMkLst>
            <pc:docMk/>
            <pc:sldMk cId="1106007650" sldId="2147482946"/>
            <ac:spMk id="91" creationId="{F8E22EC2-B6EE-D37D-72B2-5962D572CED9}"/>
          </ac:spMkLst>
        </pc:spChg>
        <pc:spChg chg="mod">
          <ac:chgData name="Laura Morkūnienė" userId="8e08703d-15b7-4fd4-8087-4ab4f367f48e" providerId="ADAL" clId="{28631987-D018-4807-A1D5-B954EBDE4174}" dt="2026-03-03T20:39:57.357" v="1793" actId="1035"/>
          <ac:spMkLst>
            <pc:docMk/>
            <pc:sldMk cId="1106007650" sldId="2147482946"/>
            <ac:spMk id="92" creationId="{1017D4BF-50FD-E740-CD9E-8B89DF95E579}"/>
          </ac:spMkLst>
        </pc:spChg>
        <pc:picChg chg="mod">
          <ac:chgData name="Laura Morkūnienė" userId="8e08703d-15b7-4fd4-8087-4ab4f367f48e" providerId="ADAL" clId="{28631987-D018-4807-A1D5-B954EBDE4174}" dt="2026-03-03T20:39:57.357" v="1793" actId="1035"/>
          <ac:picMkLst>
            <pc:docMk/>
            <pc:sldMk cId="1106007650" sldId="2147482946"/>
            <ac:picMk id="97" creationId="{43356B2A-86A9-D298-0EC7-8FE990DD8E94}"/>
          </ac:picMkLst>
        </pc:picChg>
      </pc:sldChg>
      <pc:sldChg chg="add del">
        <pc:chgData name="Laura Morkūnienė" userId="8e08703d-15b7-4fd4-8087-4ab4f367f48e" providerId="ADAL" clId="{28631987-D018-4807-A1D5-B954EBDE4174}" dt="2026-03-03T20:39:18.101" v="1596" actId="47"/>
        <pc:sldMkLst>
          <pc:docMk/>
          <pc:sldMk cId="1813247977" sldId="2147482946"/>
        </pc:sldMkLst>
      </pc:sldChg>
      <pc:sldChg chg="addSp delSp modSp add del mod">
        <pc:chgData name="Laura Morkūnienė" userId="8e08703d-15b7-4fd4-8087-4ab4f367f48e" providerId="ADAL" clId="{28631987-D018-4807-A1D5-B954EBDE4174}" dt="2026-03-03T20:38:22.429" v="1589" actId="47"/>
        <pc:sldMkLst>
          <pc:docMk/>
          <pc:sldMk cId="3350560107" sldId="2147482946"/>
        </pc:sldMkLst>
        <pc:spChg chg="del">
          <ac:chgData name="Laura Morkūnienė" userId="8e08703d-15b7-4fd4-8087-4ab4f367f48e" providerId="ADAL" clId="{28631987-D018-4807-A1D5-B954EBDE4174}" dt="2026-03-03T19:54:22.597" v="769" actId="478"/>
          <ac:spMkLst>
            <pc:docMk/>
            <pc:sldMk cId="3350560107" sldId="2147482946"/>
            <ac:spMk id="3" creationId="{9C24BD3F-E2D9-9274-78AB-8920E84FFB1D}"/>
          </ac:spMkLst>
        </pc:spChg>
        <pc:spChg chg="del">
          <ac:chgData name="Laura Morkūnienė" userId="8e08703d-15b7-4fd4-8087-4ab4f367f48e" providerId="ADAL" clId="{28631987-D018-4807-A1D5-B954EBDE4174}" dt="2026-03-03T19:54:22.597" v="769" actId="478"/>
          <ac:spMkLst>
            <pc:docMk/>
            <pc:sldMk cId="3350560107" sldId="2147482946"/>
            <ac:spMk id="4" creationId="{C18B7954-1C45-1841-51C3-48D3A7A11A91}"/>
          </ac:spMkLst>
        </pc:spChg>
        <pc:spChg chg="del">
          <ac:chgData name="Laura Morkūnienė" userId="8e08703d-15b7-4fd4-8087-4ab4f367f48e" providerId="ADAL" clId="{28631987-D018-4807-A1D5-B954EBDE4174}" dt="2026-03-03T19:54:22.597" v="769" actId="478"/>
          <ac:spMkLst>
            <pc:docMk/>
            <pc:sldMk cId="3350560107" sldId="2147482946"/>
            <ac:spMk id="5" creationId="{06E5EA01-A4F7-B80D-1F52-7ACBD08D6D0E}"/>
          </ac:spMkLst>
        </pc:spChg>
        <pc:spChg chg="del">
          <ac:chgData name="Laura Morkūnienė" userId="8e08703d-15b7-4fd4-8087-4ab4f367f48e" providerId="ADAL" clId="{28631987-D018-4807-A1D5-B954EBDE4174}" dt="2026-03-03T19:54:22.597" v="769" actId="478"/>
          <ac:spMkLst>
            <pc:docMk/>
            <pc:sldMk cId="3350560107" sldId="2147482946"/>
            <ac:spMk id="6" creationId="{D5F3629C-6247-58EC-E604-F999D3E605BE}"/>
          </ac:spMkLst>
        </pc:spChg>
        <pc:spChg chg="del">
          <ac:chgData name="Laura Morkūnienė" userId="8e08703d-15b7-4fd4-8087-4ab4f367f48e" providerId="ADAL" clId="{28631987-D018-4807-A1D5-B954EBDE4174}" dt="2026-03-03T19:54:22.597" v="769" actId="478"/>
          <ac:spMkLst>
            <pc:docMk/>
            <pc:sldMk cId="3350560107" sldId="2147482946"/>
            <ac:spMk id="7" creationId="{378A6DD9-52E5-7A5A-1D17-8EDF0362B414}"/>
          </ac:spMkLst>
        </pc:spChg>
        <pc:spChg chg="add del mod">
          <ac:chgData name="Laura Morkūnienė" userId="8e08703d-15b7-4fd4-8087-4ab4f367f48e" providerId="ADAL" clId="{28631987-D018-4807-A1D5-B954EBDE4174}" dt="2026-03-03T19:54:16.630" v="766" actId="478"/>
          <ac:spMkLst>
            <pc:docMk/>
            <pc:sldMk cId="3350560107" sldId="2147482946"/>
            <ac:spMk id="12" creationId="{8B9517FD-A534-FF54-B876-36D17A2EED4C}"/>
          </ac:spMkLst>
        </pc:spChg>
        <pc:spChg chg="add del mod">
          <ac:chgData name="Laura Morkūnienė" userId="8e08703d-15b7-4fd4-8087-4ab4f367f48e" providerId="ADAL" clId="{28631987-D018-4807-A1D5-B954EBDE4174}" dt="2026-03-03T19:51:31.689" v="740" actId="478"/>
          <ac:spMkLst>
            <pc:docMk/>
            <pc:sldMk cId="3350560107" sldId="2147482946"/>
            <ac:spMk id="13" creationId="{00C1A4F4-5DA4-3942-F5F2-DDC3C2C468F4}"/>
          </ac:spMkLst>
        </pc:spChg>
        <pc:spChg chg="add del mod">
          <ac:chgData name="Laura Morkūnienė" userId="8e08703d-15b7-4fd4-8087-4ab4f367f48e" providerId="ADAL" clId="{28631987-D018-4807-A1D5-B954EBDE4174}" dt="2026-03-03T19:54:16.630" v="766" actId="478"/>
          <ac:spMkLst>
            <pc:docMk/>
            <pc:sldMk cId="3350560107" sldId="2147482946"/>
            <ac:spMk id="15" creationId="{BDCEAA5D-6AAE-0C6E-0038-E59CB68A9A5A}"/>
          </ac:spMkLst>
        </pc:spChg>
        <pc:spChg chg="add del mod">
          <ac:chgData name="Laura Morkūnienė" userId="8e08703d-15b7-4fd4-8087-4ab4f367f48e" providerId="ADAL" clId="{28631987-D018-4807-A1D5-B954EBDE4174}" dt="2026-03-03T19:54:18.678" v="768" actId="478"/>
          <ac:spMkLst>
            <pc:docMk/>
            <pc:sldMk cId="3350560107" sldId="2147482946"/>
            <ac:spMk id="16" creationId="{7A924CCE-F95A-4D28-C6DF-8740E9770A0B}"/>
          </ac:spMkLst>
        </pc:spChg>
        <pc:spChg chg="add del mod">
          <ac:chgData name="Laura Morkūnienė" userId="8e08703d-15b7-4fd4-8087-4ab4f367f48e" providerId="ADAL" clId="{28631987-D018-4807-A1D5-B954EBDE4174}" dt="2026-03-03T19:54:18.017" v="767" actId="478"/>
          <ac:spMkLst>
            <pc:docMk/>
            <pc:sldMk cId="3350560107" sldId="2147482946"/>
            <ac:spMk id="20" creationId="{A4977F63-D3AB-0084-CB16-2009D3416464}"/>
          </ac:spMkLst>
        </pc:spChg>
        <pc:spChg chg="mod">
          <ac:chgData name="Laura Morkūnienė" userId="8e08703d-15b7-4fd4-8087-4ab4f367f48e" providerId="ADAL" clId="{28631987-D018-4807-A1D5-B954EBDE4174}" dt="2026-03-03T20:14:23.482" v="1161" actId="6549"/>
          <ac:spMkLst>
            <pc:docMk/>
            <pc:sldMk cId="3350560107" sldId="2147482946"/>
            <ac:spMk id="32" creationId="{D9537C17-F19C-C0B4-2EC8-D43C575F3AB4}"/>
          </ac:spMkLst>
        </pc:spChg>
        <pc:grpChg chg="del">
          <ac:chgData name="Laura Morkūnienė" userId="8e08703d-15b7-4fd4-8087-4ab4f367f48e" providerId="ADAL" clId="{28631987-D018-4807-A1D5-B954EBDE4174}" dt="2026-03-03T19:50:39.555" v="733" actId="478"/>
          <ac:grpSpMkLst>
            <pc:docMk/>
            <pc:sldMk cId="3350560107" sldId="2147482946"/>
            <ac:grpSpMk id="27" creationId="{3C15FCA5-3BB7-952D-AE84-92713336056E}"/>
          </ac:grpSpMkLst>
        </pc:grpChg>
        <pc:picChg chg="add del mod">
          <ac:chgData name="Laura Morkūnienė" userId="8e08703d-15b7-4fd4-8087-4ab4f367f48e" providerId="ADAL" clId="{28631987-D018-4807-A1D5-B954EBDE4174}" dt="2026-03-03T19:50:37.908" v="732" actId="478"/>
          <ac:picMkLst>
            <pc:docMk/>
            <pc:sldMk cId="3350560107" sldId="2147482946"/>
            <ac:picMk id="2" creationId="{890A6B78-D1A1-5E9D-B3E1-F939E790E4F3}"/>
          </ac:picMkLst>
        </pc:picChg>
      </pc:sldChg>
      <pc:sldChg chg="add del">
        <pc:chgData name="Laura Morkūnienė" userId="8e08703d-15b7-4fd4-8087-4ab4f367f48e" providerId="ADAL" clId="{28631987-D018-4807-A1D5-B954EBDE4174}" dt="2026-03-03T20:53:38.462" v="2172" actId="47"/>
        <pc:sldMkLst>
          <pc:docMk/>
          <pc:sldMk cId="1399162340" sldId="2147482947"/>
        </pc:sldMkLst>
      </pc:sldChg>
      <pc:sldChg chg="modSp add del mod">
        <pc:chgData name="Laura Morkūnienė" userId="8e08703d-15b7-4fd4-8087-4ab4f367f48e" providerId="ADAL" clId="{28631987-D018-4807-A1D5-B954EBDE4174}" dt="2026-03-03T20:48:51.140" v="2091" actId="47"/>
        <pc:sldMkLst>
          <pc:docMk/>
          <pc:sldMk cId="1762714908" sldId="2147482947"/>
        </pc:sldMkLst>
        <pc:spChg chg="mod">
          <ac:chgData name="Laura Morkūnienė" userId="8e08703d-15b7-4fd4-8087-4ab4f367f48e" providerId="ADAL" clId="{28631987-D018-4807-A1D5-B954EBDE4174}" dt="2026-03-03T20:47:40.687" v="2085" actId="1076"/>
          <ac:spMkLst>
            <pc:docMk/>
            <pc:sldMk cId="1762714908" sldId="2147482947"/>
            <ac:spMk id="32" creationId="{6D21C621-CC77-E2E6-E27A-B74BA573ED01}"/>
          </ac:spMkLst>
        </pc:spChg>
      </pc:sldChg>
      <pc:sldChg chg="modSp add del mod">
        <pc:chgData name="Laura Morkūnienė" userId="8e08703d-15b7-4fd4-8087-4ab4f367f48e" providerId="ADAL" clId="{28631987-D018-4807-A1D5-B954EBDE4174}" dt="2026-03-03T21:00:03.905" v="2338" actId="47"/>
        <pc:sldMkLst>
          <pc:docMk/>
          <pc:sldMk cId="3669446590" sldId="2147482947"/>
        </pc:sldMkLst>
        <pc:spChg chg="mod">
          <ac:chgData name="Laura Morkūnienė" userId="8e08703d-15b7-4fd4-8087-4ab4f367f48e" providerId="ADAL" clId="{28631987-D018-4807-A1D5-B954EBDE4174}" dt="2026-03-03T20:55:15.294" v="2269" actId="1035"/>
          <ac:spMkLst>
            <pc:docMk/>
            <pc:sldMk cId="3669446590" sldId="2147482947"/>
            <ac:spMk id="54" creationId="{9D2288D5-E2C8-369A-A844-81B4695208E1}"/>
          </ac:spMkLst>
        </pc:spChg>
        <pc:spChg chg="mod">
          <ac:chgData name="Laura Morkūnienė" userId="8e08703d-15b7-4fd4-8087-4ab4f367f48e" providerId="ADAL" clId="{28631987-D018-4807-A1D5-B954EBDE4174}" dt="2026-03-03T20:55:15.294" v="2269" actId="1035"/>
          <ac:spMkLst>
            <pc:docMk/>
            <pc:sldMk cId="3669446590" sldId="2147482947"/>
            <ac:spMk id="55" creationId="{E043ADE1-020E-2238-CE04-BFBD85DAC5A9}"/>
          </ac:spMkLst>
        </pc:spChg>
        <pc:spChg chg="mod">
          <ac:chgData name="Laura Morkūnienė" userId="8e08703d-15b7-4fd4-8087-4ab4f367f48e" providerId="ADAL" clId="{28631987-D018-4807-A1D5-B954EBDE4174}" dt="2026-03-03T20:55:15.294" v="2269" actId="1035"/>
          <ac:spMkLst>
            <pc:docMk/>
            <pc:sldMk cId="3669446590" sldId="2147482947"/>
            <ac:spMk id="56" creationId="{BDF9E997-66DD-0FFF-6AF7-96920B700CD6}"/>
          </ac:spMkLst>
        </pc:spChg>
        <pc:picChg chg="mod">
          <ac:chgData name="Laura Morkūnienė" userId="8e08703d-15b7-4fd4-8087-4ab4f367f48e" providerId="ADAL" clId="{28631987-D018-4807-A1D5-B954EBDE4174}" dt="2026-03-03T20:55:31.772" v="2277" actId="1035"/>
          <ac:picMkLst>
            <pc:docMk/>
            <pc:sldMk cId="3669446590" sldId="2147482947"/>
            <ac:picMk id="58" creationId="{7D9424E0-B508-5456-1263-EA3EE0523A7B}"/>
          </ac:picMkLst>
        </pc:picChg>
      </pc:sldChg>
      <pc:sldChg chg="addSp delSp modSp add del mod modTransition">
        <pc:chgData name="Laura Morkūnienė" userId="8e08703d-15b7-4fd4-8087-4ab4f367f48e" providerId="ADAL" clId="{28631987-D018-4807-A1D5-B954EBDE4174}" dt="2026-03-03T21:35:29.495" v="3799" actId="47"/>
        <pc:sldMkLst>
          <pc:docMk/>
          <pc:sldMk cId="4212203486" sldId="2147482947"/>
        </pc:sldMkLst>
        <pc:spChg chg="add del mod">
          <ac:chgData name="Laura Morkūnienė" userId="8e08703d-15b7-4fd4-8087-4ab4f367f48e" providerId="ADAL" clId="{28631987-D018-4807-A1D5-B954EBDE4174}" dt="2026-03-03T21:07:16.954" v="2913" actId="21"/>
          <ac:spMkLst>
            <pc:docMk/>
            <pc:sldMk cId="4212203486" sldId="2147482947"/>
            <ac:spMk id="2" creationId="{3FB2704F-D8C3-9D71-9591-47149BC309FA}"/>
          </ac:spMkLst>
        </pc:spChg>
        <pc:spChg chg="add del mod">
          <ac:chgData name="Laura Morkūnienė" userId="8e08703d-15b7-4fd4-8087-4ab4f367f48e" providerId="ADAL" clId="{28631987-D018-4807-A1D5-B954EBDE4174}" dt="2026-03-03T21:04:50.240" v="2762" actId="478"/>
          <ac:spMkLst>
            <pc:docMk/>
            <pc:sldMk cId="4212203486" sldId="2147482947"/>
            <ac:spMk id="3" creationId="{83E4F654-55B9-93D5-75F9-3F9D2A6F907E}"/>
          </ac:spMkLst>
        </pc:spChg>
        <pc:spChg chg="add del mod">
          <ac:chgData name="Laura Morkūnienė" userId="8e08703d-15b7-4fd4-8087-4ab4f367f48e" providerId="ADAL" clId="{28631987-D018-4807-A1D5-B954EBDE4174}" dt="2026-03-03T21:05:03.676" v="2765" actId="478"/>
          <ac:spMkLst>
            <pc:docMk/>
            <pc:sldMk cId="4212203486" sldId="2147482947"/>
            <ac:spMk id="4" creationId="{F46AAD44-AC02-1FAE-1A6B-4CC56B45071C}"/>
          </ac:spMkLst>
        </pc:spChg>
        <pc:spChg chg="add del mod">
          <ac:chgData name="Laura Morkūnienė" userId="8e08703d-15b7-4fd4-8087-4ab4f367f48e" providerId="ADAL" clId="{28631987-D018-4807-A1D5-B954EBDE4174}" dt="2026-03-03T21:07:16.954" v="2913" actId="21"/>
          <ac:spMkLst>
            <pc:docMk/>
            <pc:sldMk cId="4212203486" sldId="2147482947"/>
            <ac:spMk id="6" creationId="{2E94E9C5-E730-71B3-29B9-38B12168E453}"/>
          </ac:spMkLst>
        </pc:spChg>
        <pc:spChg chg="add del mod">
          <ac:chgData name="Laura Morkūnienė" userId="8e08703d-15b7-4fd4-8087-4ab4f367f48e" providerId="ADAL" clId="{28631987-D018-4807-A1D5-B954EBDE4174}" dt="2026-03-03T21:07:16.954" v="2913" actId="21"/>
          <ac:spMkLst>
            <pc:docMk/>
            <pc:sldMk cId="4212203486" sldId="2147482947"/>
            <ac:spMk id="7" creationId="{87EB5D82-00BD-4DDC-2840-9D100A886F46}"/>
          </ac:spMkLst>
        </pc:spChg>
        <pc:spChg chg="add mod">
          <ac:chgData name="Laura Morkūnienė" userId="8e08703d-15b7-4fd4-8087-4ab4f367f48e" providerId="ADAL" clId="{28631987-D018-4807-A1D5-B954EBDE4174}" dt="2026-03-03T21:07:17.440" v="2914"/>
          <ac:spMkLst>
            <pc:docMk/>
            <pc:sldMk cId="4212203486" sldId="2147482947"/>
            <ac:spMk id="8" creationId="{78AC6559-5A29-9255-28F5-F7AD109846E3}"/>
          </ac:spMkLst>
        </pc:spChg>
        <pc:spChg chg="add mod">
          <ac:chgData name="Laura Morkūnienė" userId="8e08703d-15b7-4fd4-8087-4ab4f367f48e" providerId="ADAL" clId="{28631987-D018-4807-A1D5-B954EBDE4174}" dt="2026-03-03T21:08:14.656" v="2921" actId="164"/>
          <ac:spMkLst>
            <pc:docMk/>
            <pc:sldMk cId="4212203486" sldId="2147482947"/>
            <ac:spMk id="9" creationId="{BF0E780E-CB51-2C24-4DA1-235BCBE77091}"/>
          </ac:spMkLst>
        </pc:spChg>
        <pc:spChg chg="add mod">
          <ac:chgData name="Laura Morkūnienė" userId="8e08703d-15b7-4fd4-8087-4ab4f367f48e" providerId="ADAL" clId="{28631987-D018-4807-A1D5-B954EBDE4174}" dt="2026-03-03T21:08:14.656" v="2921" actId="164"/>
          <ac:spMkLst>
            <pc:docMk/>
            <pc:sldMk cId="4212203486" sldId="2147482947"/>
            <ac:spMk id="10" creationId="{5100672A-1D80-5817-B249-6ADEE1F8BB01}"/>
          </ac:spMkLst>
        </pc:spChg>
        <pc:spChg chg="add mod">
          <ac:chgData name="Laura Morkūnienė" userId="8e08703d-15b7-4fd4-8087-4ab4f367f48e" providerId="ADAL" clId="{28631987-D018-4807-A1D5-B954EBDE4174}" dt="2026-03-03T21:07:17.440" v="2914"/>
          <ac:spMkLst>
            <pc:docMk/>
            <pc:sldMk cId="4212203486" sldId="2147482947"/>
            <ac:spMk id="12" creationId="{3FB2704F-D8C3-9D71-9591-47149BC309FA}"/>
          </ac:spMkLst>
        </pc:spChg>
        <pc:spChg chg="add mod">
          <ac:chgData name="Laura Morkūnienė" userId="8e08703d-15b7-4fd4-8087-4ab4f367f48e" providerId="ADAL" clId="{28631987-D018-4807-A1D5-B954EBDE4174}" dt="2026-03-03T21:08:19.777" v="2922" actId="164"/>
          <ac:spMkLst>
            <pc:docMk/>
            <pc:sldMk cId="4212203486" sldId="2147482947"/>
            <ac:spMk id="15" creationId="{2E94E9C5-E730-71B3-29B9-38B12168E453}"/>
          </ac:spMkLst>
        </pc:spChg>
        <pc:spChg chg="add mod">
          <ac:chgData name="Laura Morkūnienė" userId="8e08703d-15b7-4fd4-8087-4ab4f367f48e" providerId="ADAL" clId="{28631987-D018-4807-A1D5-B954EBDE4174}" dt="2026-03-03T21:08:19.777" v="2922" actId="164"/>
          <ac:spMkLst>
            <pc:docMk/>
            <pc:sldMk cId="4212203486" sldId="2147482947"/>
            <ac:spMk id="17" creationId="{87EB5D82-00BD-4DDC-2840-9D100A886F46}"/>
          </ac:spMkLst>
        </pc:spChg>
        <pc:spChg chg="del mod">
          <ac:chgData name="Laura Morkūnienė" userId="8e08703d-15b7-4fd4-8087-4ab4f367f48e" providerId="ADAL" clId="{28631987-D018-4807-A1D5-B954EBDE4174}" dt="2026-03-03T21:07:16.954" v="2913" actId="21"/>
          <ac:spMkLst>
            <pc:docMk/>
            <pc:sldMk cId="4212203486" sldId="2147482947"/>
            <ac:spMk id="68" creationId="{78AC6559-5A29-9255-28F5-F7AD109846E3}"/>
          </ac:spMkLst>
        </pc:spChg>
        <pc:spChg chg="del mod">
          <ac:chgData name="Laura Morkūnienė" userId="8e08703d-15b7-4fd4-8087-4ab4f367f48e" providerId="ADAL" clId="{28631987-D018-4807-A1D5-B954EBDE4174}" dt="2026-03-03T21:07:16.954" v="2913" actId="21"/>
          <ac:spMkLst>
            <pc:docMk/>
            <pc:sldMk cId="4212203486" sldId="2147482947"/>
            <ac:spMk id="69" creationId="{BF0E780E-CB51-2C24-4DA1-235BCBE77091}"/>
          </ac:spMkLst>
        </pc:spChg>
        <pc:spChg chg="del mod">
          <ac:chgData name="Laura Morkūnienė" userId="8e08703d-15b7-4fd4-8087-4ab4f367f48e" providerId="ADAL" clId="{28631987-D018-4807-A1D5-B954EBDE4174}" dt="2026-03-03T21:07:16.954" v="2913" actId="21"/>
          <ac:spMkLst>
            <pc:docMk/>
            <pc:sldMk cId="4212203486" sldId="2147482947"/>
            <ac:spMk id="70" creationId="{5100672A-1D80-5817-B249-6ADEE1F8BB01}"/>
          </ac:spMkLst>
        </pc:spChg>
        <pc:grpChg chg="add mod">
          <ac:chgData name="Laura Morkūnienė" userId="8e08703d-15b7-4fd4-8087-4ab4f367f48e" providerId="ADAL" clId="{28631987-D018-4807-A1D5-B954EBDE4174}" dt="2026-03-03T21:08:14.656" v="2921" actId="164"/>
          <ac:grpSpMkLst>
            <pc:docMk/>
            <pc:sldMk cId="4212203486" sldId="2147482947"/>
            <ac:grpSpMk id="18" creationId="{0F3B58E4-944E-3ADF-873A-0F52DA1F9CC9}"/>
          </ac:grpSpMkLst>
        </pc:grpChg>
        <pc:grpChg chg="add mod">
          <ac:chgData name="Laura Morkūnienė" userId="8e08703d-15b7-4fd4-8087-4ab4f367f48e" providerId="ADAL" clId="{28631987-D018-4807-A1D5-B954EBDE4174}" dt="2026-03-03T21:08:19.777" v="2922" actId="164"/>
          <ac:grpSpMkLst>
            <pc:docMk/>
            <pc:sldMk cId="4212203486" sldId="2147482947"/>
            <ac:grpSpMk id="19" creationId="{D4D52715-C235-F85D-63B7-1E50455FBDED}"/>
          </ac:grpSpMkLst>
        </pc:grpChg>
        <pc:picChg chg="add del mod">
          <ac:chgData name="Laura Morkūnienė" userId="8e08703d-15b7-4fd4-8087-4ab4f367f48e" providerId="ADAL" clId="{28631987-D018-4807-A1D5-B954EBDE4174}" dt="2026-03-03T21:07:16.954" v="2913" actId="21"/>
          <ac:picMkLst>
            <pc:docMk/>
            <pc:sldMk cId="4212203486" sldId="2147482947"/>
            <ac:picMk id="5" creationId="{3E9507C1-57B4-A830-6844-9E7EAD03311F}"/>
          </ac:picMkLst>
        </pc:picChg>
        <pc:picChg chg="add mod">
          <ac:chgData name="Laura Morkūnienė" userId="8e08703d-15b7-4fd4-8087-4ab4f367f48e" providerId="ADAL" clId="{28631987-D018-4807-A1D5-B954EBDE4174}" dt="2026-03-03T21:07:17.440" v="2914"/>
          <ac:picMkLst>
            <pc:docMk/>
            <pc:sldMk cId="4212203486" sldId="2147482947"/>
            <ac:picMk id="11" creationId="{D39F51E9-000B-DDE5-15EA-FEF1A4BA9E35}"/>
          </ac:picMkLst>
        </pc:picChg>
        <pc:picChg chg="add mod">
          <ac:chgData name="Laura Morkūnienė" userId="8e08703d-15b7-4fd4-8087-4ab4f367f48e" providerId="ADAL" clId="{28631987-D018-4807-A1D5-B954EBDE4174}" dt="2026-03-03T21:07:17.440" v="2914"/>
          <ac:picMkLst>
            <pc:docMk/>
            <pc:sldMk cId="4212203486" sldId="2147482947"/>
            <ac:picMk id="13" creationId="{3E9507C1-57B4-A830-6844-9E7EAD03311F}"/>
          </ac:picMkLst>
        </pc:picChg>
        <pc:picChg chg="del mod">
          <ac:chgData name="Laura Morkūnienė" userId="8e08703d-15b7-4fd4-8087-4ab4f367f48e" providerId="ADAL" clId="{28631987-D018-4807-A1D5-B954EBDE4174}" dt="2026-03-03T21:07:16.954" v="2913" actId="21"/>
          <ac:picMkLst>
            <pc:docMk/>
            <pc:sldMk cId="4212203486" sldId="2147482947"/>
            <ac:picMk id="72" creationId="{D39F51E9-000B-DDE5-15EA-FEF1A4BA9E35}"/>
          </ac:picMkLst>
        </pc:picChg>
      </pc:sldChg>
      <pc:sldChg chg="modSp add del mod">
        <pc:chgData name="Laura Morkūnienė" userId="8e08703d-15b7-4fd4-8087-4ab4f367f48e" providerId="ADAL" clId="{28631987-D018-4807-A1D5-B954EBDE4174}" dt="2026-03-03T21:04:44.732" v="2761" actId="47"/>
        <pc:sldMkLst>
          <pc:docMk/>
          <pc:sldMk cId="1555217701" sldId="2147482948"/>
        </pc:sldMkLst>
        <pc:spChg chg="mod">
          <ac:chgData name="Laura Morkūnienė" userId="8e08703d-15b7-4fd4-8087-4ab4f367f48e" providerId="ADAL" clId="{28631987-D018-4807-A1D5-B954EBDE4174}" dt="2026-03-03T21:04:32.110" v="2760" actId="1036"/>
          <ac:spMkLst>
            <pc:docMk/>
            <pc:sldMk cId="1555217701" sldId="2147482948"/>
            <ac:spMk id="68" creationId="{6542BC96-443C-53BB-E226-52729A51CB50}"/>
          </ac:spMkLst>
        </pc:spChg>
        <pc:spChg chg="mod">
          <ac:chgData name="Laura Morkūnienė" userId="8e08703d-15b7-4fd4-8087-4ab4f367f48e" providerId="ADAL" clId="{28631987-D018-4807-A1D5-B954EBDE4174}" dt="2026-03-03T21:04:32.110" v="2760" actId="1036"/>
          <ac:spMkLst>
            <pc:docMk/>
            <pc:sldMk cId="1555217701" sldId="2147482948"/>
            <ac:spMk id="69" creationId="{2C9548CB-ABBA-3E7D-9DE2-B26FDB9B688D}"/>
          </ac:spMkLst>
        </pc:spChg>
        <pc:spChg chg="mod">
          <ac:chgData name="Laura Morkūnienė" userId="8e08703d-15b7-4fd4-8087-4ab4f367f48e" providerId="ADAL" clId="{28631987-D018-4807-A1D5-B954EBDE4174}" dt="2026-03-03T21:04:32.110" v="2760" actId="1036"/>
          <ac:spMkLst>
            <pc:docMk/>
            <pc:sldMk cId="1555217701" sldId="2147482948"/>
            <ac:spMk id="70" creationId="{D377B6DA-ECBE-EFD3-F2E8-5A73AD82B486}"/>
          </ac:spMkLst>
        </pc:spChg>
        <pc:picChg chg="mod">
          <ac:chgData name="Laura Morkūnienė" userId="8e08703d-15b7-4fd4-8087-4ab4f367f48e" providerId="ADAL" clId="{28631987-D018-4807-A1D5-B954EBDE4174}" dt="2026-03-03T21:04:32.110" v="2760" actId="1036"/>
          <ac:picMkLst>
            <pc:docMk/>
            <pc:sldMk cId="1555217701" sldId="2147482948"/>
            <ac:picMk id="72" creationId="{1DD3AA43-7827-AC40-2961-54DBB113F790}"/>
          </ac:picMkLst>
        </pc:picChg>
      </pc:sldChg>
      <pc:sldChg chg="add del">
        <pc:chgData name="Laura Morkūnienė" userId="8e08703d-15b7-4fd4-8087-4ab4f367f48e" providerId="ADAL" clId="{28631987-D018-4807-A1D5-B954EBDE4174}" dt="2026-03-03T20:59:57.605" v="2337" actId="47"/>
        <pc:sldMkLst>
          <pc:docMk/>
          <pc:sldMk cId="2108158316" sldId="2147482948"/>
        </pc:sldMkLst>
      </pc:sldChg>
      <pc:sldChg chg="addSp delSp modSp add del mod modTransition">
        <pc:chgData name="Laura Morkūnienė" userId="8e08703d-15b7-4fd4-8087-4ab4f367f48e" providerId="ADAL" clId="{28631987-D018-4807-A1D5-B954EBDE4174}" dt="2026-03-03T21:40:06.677" v="3971" actId="2696"/>
        <pc:sldMkLst>
          <pc:docMk/>
          <pc:sldMk cId="3693583843" sldId="2147482948"/>
        </pc:sldMkLst>
        <pc:spChg chg="del mod">
          <ac:chgData name="Laura Morkūnienė" userId="8e08703d-15b7-4fd4-8087-4ab4f367f48e" providerId="ADAL" clId="{28631987-D018-4807-A1D5-B954EBDE4174}" dt="2026-03-03T21:07:34.284" v="2917" actId="21"/>
          <ac:spMkLst>
            <pc:docMk/>
            <pc:sldMk cId="3693583843" sldId="2147482948"/>
            <ac:spMk id="2" creationId="{3A5EA403-B45E-E654-A473-1A9849F7CF3C}"/>
          </ac:spMkLst>
        </pc:spChg>
        <pc:spChg chg="add mod">
          <ac:chgData name="Laura Morkūnienė" userId="8e08703d-15b7-4fd4-8087-4ab4f367f48e" providerId="ADAL" clId="{28631987-D018-4807-A1D5-B954EBDE4174}" dt="2026-03-03T21:39:52.422" v="3924" actId="164"/>
          <ac:spMkLst>
            <pc:docMk/>
            <pc:sldMk cId="3693583843" sldId="2147482948"/>
            <ac:spMk id="3" creationId="{3A5EA403-B45E-E654-A473-1A9849F7CF3C}"/>
          </ac:spMkLst>
        </pc:spChg>
        <pc:spChg chg="del mod">
          <ac:chgData name="Laura Morkūnienė" userId="8e08703d-15b7-4fd4-8087-4ab4f367f48e" providerId="ADAL" clId="{28631987-D018-4807-A1D5-B954EBDE4174}" dt="2026-03-03T21:07:34.284" v="2917" actId="21"/>
          <ac:spMkLst>
            <pc:docMk/>
            <pc:sldMk cId="3693583843" sldId="2147482948"/>
            <ac:spMk id="6" creationId="{CF8D23C0-BD62-422B-9C3C-D5F9321EA564}"/>
          </ac:spMkLst>
        </pc:spChg>
        <pc:spChg chg="del mod">
          <ac:chgData name="Laura Morkūnienė" userId="8e08703d-15b7-4fd4-8087-4ab4f367f48e" providerId="ADAL" clId="{28631987-D018-4807-A1D5-B954EBDE4174}" dt="2026-03-03T21:07:34.284" v="2917" actId="21"/>
          <ac:spMkLst>
            <pc:docMk/>
            <pc:sldMk cId="3693583843" sldId="2147482948"/>
            <ac:spMk id="7" creationId="{171B0703-B074-AA9F-B046-83C3C78A572B}"/>
          </ac:spMkLst>
        </pc:spChg>
        <pc:spChg chg="add mod">
          <ac:chgData name="Laura Morkūnienė" userId="8e08703d-15b7-4fd4-8087-4ab4f367f48e" providerId="ADAL" clId="{28631987-D018-4807-A1D5-B954EBDE4174}" dt="2026-03-03T21:39:52.422" v="3924" actId="164"/>
          <ac:spMkLst>
            <pc:docMk/>
            <pc:sldMk cId="3693583843" sldId="2147482948"/>
            <ac:spMk id="8" creationId="{CF8D23C0-BD62-422B-9C3C-D5F9321EA564}"/>
          </ac:spMkLst>
        </pc:spChg>
        <pc:spChg chg="add mod">
          <ac:chgData name="Laura Morkūnienė" userId="8e08703d-15b7-4fd4-8087-4ab4f367f48e" providerId="ADAL" clId="{28631987-D018-4807-A1D5-B954EBDE4174}" dt="2026-03-03T21:39:52.422" v="3924" actId="164"/>
          <ac:spMkLst>
            <pc:docMk/>
            <pc:sldMk cId="3693583843" sldId="2147482948"/>
            <ac:spMk id="9" creationId="{171B0703-B074-AA9F-B046-83C3C78A572B}"/>
          </ac:spMkLst>
        </pc:spChg>
        <pc:grpChg chg="add mod">
          <ac:chgData name="Laura Morkūnienė" userId="8e08703d-15b7-4fd4-8087-4ab4f367f48e" providerId="ADAL" clId="{28631987-D018-4807-A1D5-B954EBDE4174}" dt="2026-03-03T21:39:52.422" v="3924" actId="164"/>
          <ac:grpSpMkLst>
            <pc:docMk/>
            <pc:sldMk cId="3693583843" sldId="2147482948"/>
            <ac:grpSpMk id="10" creationId="{61999746-D195-C8E4-6131-E22D9857CA53}"/>
          </ac:grpSpMkLst>
        </pc:grpChg>
        <pc:picChg chg="add mod">
          <ac:chgData name="Laura Morkūnienė" userId="8e08703d-15b7-4fd4-8087-4ab4f367f48e" providerId="ADAL" clId="{28631987-D018-4807-A1D5-B954EBDE4174}" dt="2026-03-03T21:39:52.422" v="3924" actId="164"/>
          <ac:picMkLst>
            <pc:docMk/>
            <pc:sldMk cId="3693583843" sldId="2147482948"/>
            <ac:picMk id="4" creationId="{C770CCE0-6D23-022C-775C-D231E09A3EEE}"/>
          </ac:picMkLst>
        </pc:picChg>
        <pc:picChg chg="del mod">
          <ac:chgData name="Laura Morkūnienė" userId="8e08703d-15b7-4fd4-8087-4ab4f367f48e" providerId="ADAL" clId="{28631987-D018-4807-A1D5-B954EBDE4174}" dt="2026-03-03T21:07:34.284" v="2917" actId="21"/>
          <ac:picMkLst>
            <pc:docMk/>
            <pc:sldMk cId="3693583843" sldId="2147482948"/>
            <ac:picMk id="5" creationId="{C770CCE0-6D23-022C-775C-D231E09A3EEE}"/>
          </ac:picMkLst>
        </pc:picChg>
      </pc:sldChg>
      <pc:sldChg chg="modSp add del mod">
        <pc:chgData name="Laura Morkūnienė" userId="8e08703d-15b7-4fd4-8087-4ab4f367f48e" providerId="ADAL" clId="{28631987-D018-4807-A1D5-B954EBDE4174}" dt="2026-03-03T21:15:00.824" v="2963" actId="47"/>
        <pc:sldMkLst>
          <pc:docMk/>
          <pc:sldMk cId="706463641" sldId="2147482949"/>
        </pc:sldMkLst>
        <pc:spChg chg="mod">
          <ac:chgData name="Laura Morkūnienė" userId="8e08703d-15b7-4fd4-8087-4ab4f367f48e" providerId="ADAL" clId="{28631987-D018-4807-A1D5-B954EBDE4174}" dt="2026-03-03T21:13:45.795" v="2957" actId="20577"/>
          <ac:spMkLst>
            <pc:docMk/>
            <pc:sldMk cId="706463641" sldId="2147482949"/>
            <ac:spMk id="32" creationId="{784D0B1D-1D47-D78D-6F52-F3A52178C55E}"/>
          </ac:spMkLst>
        </pc:spChg>
      </pc:sldChg>
      <pc:sldChg chg="modSp add mod modTransition">
        <pc:chgData name="Laura Morkūnienė" userId="8e08703d-15b7-4fd4-8087-4ab4f367f48e" providerId="ADAL" clId="{28631987-D018-4807-A1D5-B954EBDE4174}" dt="2026-03-03T21:43:44.890" v="4094"/>
        <pc:sldMkLst>
          <pc:docMk/>
          <pc:sldMk cId="3998495891" sldId="2147482949"/>
        </pc:sldMkLst>
        <pc:spChg chg="mod">
          <ac:chgData name="Laura Morkūnienė" userId="8e08703d-15b7-4fd4-8087-4ab4f367f48e" providerId="ADAL" clId="{28631987-D018-4807-A1D5-B954EBDE4174}" dt="2026-03-03T21:15:24.658" v="3026" actId="1035"/>
          <ac:spMkLst>
            <pc:docMk/>
            <pc:sldMk cId="3998495891" sldId="2147482949"/>
            <ac:spMk id="35" creationId="{D783ED86-BE09-D8D2-7D9B-4F967CE26AB0}"/>
          </ac:spMkLst>
        </pc:spChg>
        <pc:spChg chg="mod">
          <ac:chgData name="Laura Morkūnienė" userId="8e08703d-15b7-4fd4-8087-4ab4f367f48e" providerId="ADAL" clId="{28631987-D018-4807-A1D5-B954EBDE4174}" dt="2026-03-03T21:15:24.658" v="3026" actId="1035"/>
          <ac:spMkLst>
            <pc:docMk/>
            <pc:sldMk cId="3998495891" sldId="2147482949"/>
            <ac:spMk id="36" creationId="{1E2CDFD4-5723-86E4-7A9E-00E581DA397D}"/>
          </ac:spMkLst>
        </pc:spChg>
        <pc:spChg chg="mod">
          <ac:chgData name="Laura Morkūnienė" userId="8e08703d-15b7-4fd4-8087-4ab4f367f48e" providerId="ADAL" clId="{28631987-D018-4807-A1D5-B954EBDE4174}" dt="2026-03-03T21:15:24.658" v="3026" actId="1035"/>
          <ac:spMkLst>
            <pc:docMk/>
            <pc:sldMk cId="3998495891" sldId="2147482949"/>
            <ac:spMk id="37" creationId="{0F852A5E-9D59-03E5-35F2-C9241355D40A}"/>
          </ac:spMkLst>
        </pc:spChg>
        <pc:picChg chg="mod">
          <ac:chgData name="Laura Morkūnienė" userId="8e08703d-15b7-4fd4-8087-4ab4f367f48e" providerId="ADAL" clId="{28631987-D018-4807-A1D5-B954EBDE4174}" dt="2026-03-03T21:15:24.658" v="3026" actId="1035"/>
          <ac:picMkLst>
            <pc:docMk/>
            <pc:sldMk cId="3998495891" sldId="2147482949"/>
            <ac:picMk id="39" creationId="{3EEA7FF6-F357-F23D-7C85-5A7D713747BD}"/>
          </ac:picMkLst>
        </pc:picChg>
      </pc:sldChg>
      <pc:sldChg chg="modSp add del mod">
        <pc:chgData name="Laura Morkūnienė" userId="8e08703d-15b7-4fd4-8087-4ab4f367f48e" providerId="ADAL" clId="{28631987-D018-4807-A1D5-B954EBDE4174}" dt="2026-03-03T21:11:24.142" v="2938" actId="47"/>
        <pc:sldMkLst>
          <pc:docMk/>
          <pc:sldMk cId="4145969722" sldId="2147482949"/>
        </pc:sldMkLst>
        <pc:spChg chg="mod">
          <ac:chgData name="Laura Morkūnienė" userId="8e08703d-15b7-4fd4-8087-4ab4f367f48e" providerId="ADAL" clId="{28631987-D018-4807-A1D5-B954EBDE4174}" dt="2026-03-03T21:10:47.998" v="2935" actId="20577"/>
          <ac:spMkLst>
            <pc:docMk/>
            <pc:sldMk cId="4145969722" sldId="2147482949"/>
            <ac:spMk id="32" creationId="{132AA976-07CC-D670-4555-35C011E1F294}"/>
          </ac:spMkLst>
        </pc:spChg>
      </pc:sldChg>
      <pc:sldChg chg="addSp delSp modSp add mod modTransition">
        <pc:chgData name="Laura Morkūnienė" userId="8e08703d-15b7-4fd4-8087-4ab4f367f48e" providerId="ADAL" clId="{28631987-D018-4807-A1D5-B954EBDE4174}" dt="2026-03-03T21:29:05.450" v="3637" actId="164"/>
        <pc:sldMkLst>
          <pc:docMk/>
          <pc:sldMk cId="2655672219" sldId="2147482950"/>
        </pc:sldMkLst>
        <pc:spChg chg="add mod">
          <ac:chgData name="Laura Morkūnienė" userId="8e08703d-15b7-4fd4-8087-4ab4f367f48e" providerId="ADAL" clId="{28631987-D018-4807-A1D5-B954EBDE4174}" dt="2026-03-03T21:25:54.335" v="3625" actId="164"/>
          <ac:spMkLst>
            <pc:docMk/>
            <pc:sldMk cId="2655672219" sldId="2147482950"/>
            <ac:spMk id="2" creationId="{9266BF80-A84A-1974-1D56-B27CF21B8AB2}"/>
          </ac:spMkLst>
        </pc:spChg>
        <pc:spChg chg="add mod">
          <ac:chgData name="Laura Morkūnienė" userId="8e08703d-15b7-4fd4-8087-4ab4f367f48e" providerId="ADAL" clId="{28631987-D018-4807-A1D5-B954EBDE4174}" dt="2026-03-03T21:25:54.335" v="3625" actId="164"/>
          <ac:spMkLst>
            <pc:docMk/>
            <pc:sldMk cId="2655672219" sldId="2147482950"/>
            <ac:spMk id="3" creationId="{BEE7D7AB-C9B1-AC39-CFC8-930B135CE9F7}"/>
          </ac:spMkLst>
        </pc:spChg>
        <pc:spChg chg="add mod">
          <ac:chgData name="Laura Morkūnienė" userId="8e08703d-15b7-4fd4-8087-4ab4f367f48e" providerId="ADAL" clId="{28631987-D018-4807-A1D5-B954EBDE4174}" dt="2026-03-03T21:25:54.335" v="3625" actId="164"/>
          <ac:spMkLst>
            <pc:docMk/>
            <pc:sldMk cId="2655672219" sldId="2147482950"/>
            <ac:spMk id="4" creationId="{3D0B2935-FED4-2E04-A5BC-7B4A5391C99C}"/>
          </ac:spMkLst>
        </pc:spChg>
        <pc:spChg chg="mod topLvl">
          <ac:chgData name="Laura Morkūnienė" userId="8e08703d-15b7-4fd4-8087-4ab4f367f48e" providerId="ADAL" clId="{28631987-D018-4807-A1D5-B954EBDE4174}" dt="2026-03-03T21:28:59.128" v="3636" actId="165"/>
          <ac:spMkLst>
            <pc:docMk/>
            <pc:sldMk cId="2655672219" sldId="2147482950"/>
            <ac:spMk id="80" creationId="{D99065C3-9781-9235-C18E-45A183972AFF}"/>
          </ac:spMkLst>
        </pc:spChg>
        <pc:spChg chg="mod topLvl">
          <ac:chgData name="Laura Morkūnienė" userId="8e08703d-15b7-4fd4-8087-4ab4f367f48e" providerId="ADAL" clId="{28631987-D018-4807-A1D5-B954EBDE4174}" dt="2026-03-03T21:29:05.450" v="3637" actId="164"/>
          <ac:spMkLst>
            <pc:docMk/>
            <pc:sldMk cId="2655672219" sldId="2147482950"/>
            <ac:spMk id="81" creationId="{59FD46E5-765B-5B40-03BB-817719C7AFA3}"/>
          </ac:spMkLst>
        </pc:spChg>
        <pc:spChg chg="mod topLvl">
          <ac:chgData name="Laura Morkūnienė" userId="8e08703d-15b7-4fd4-8087-4ab4f367f48e" providerId="ADAL" clId="{28631987-D018-4807-A1D5-B954EBDE4174}" dt="2026-03-03T21:29:05.450" v="3637" actId="164"/>
          <ac:spMkLst>
            <pc:docMk/>
            <pc:sldMk cId="2655672219" sldId="2147482950"/>
            <ac:spMk id="82" creationId="{921F2BB0-EF4E-20CE-3DAF-4B5C8F87D50A}"/>
          </ac:spMkLst>
        </pc:spChg>
        <pc:spChg chg="mod">
          <ac:chgData name="Laura Morkūnienė" userId="8e08703d-15b7-4fd4-8087-4ab4f367f48e" providerId="ADAL" clId="{28631987-D018-4807-A1D5-B954EBDE4174}" dt="2026-03-03T21:25:44.651" v="3624" actId="164"/>
          <ac:spMkLst>
            <pc:docMk/>
            <pc:sldMk cId="2655672219" sldId="2147482950"/>
            <ac:spMk id="83" creationId="{2EAF9BBE-B5F5-C6F8-C321-A2605DD31158}"/>
          </ac:spMkLst>
        </pc:spChg>
        <pc:spChg chg="mod">
          <ac:chgData name="Laura Morkūnienė" userId="8e08703d-15b7-4fd4-8087-4ab4f367f48e" providerId="ADAL" clId="{28631987-D018-4807-A1D5-B954EBDE4174}" dt="2026-03-03T21:25:44.651" v="3624" actId="164"/>
          <ac:spMkLst>
            <pc:docMk/>
            <pc:sldMk cId="2655672219" sldId="2147482950"/>
            <ac:spMk id="84" creationId="{A20DCADB-DFD9-AE4E-F3BF-181A7FE5A3CB}"/>
          </ac:spMkLst>
        </pc:spChg>
        <pc:spChg chg="mod">
          <ac:chgData name="Laura Morkūnienė" userId="8e08703d-15b7-4fd4-8087-4ab4f367f48e" providerId="ADAL" clId="{28631987-D018-4807-A1D5-B954EBDE4174}" dt="2026-03-03T21:25:44.651" v="3624" actId="164"/>
          <ac:spMkLst>
            <pc:docMk/>
            <pc:sldMk cId="2655672219" sldId="2147482950"/>
            <ac:spMk id="85" creationId="{B57FED92-693E-421C-FCD4-99850A8A9700}"/>
          </ac:spMkLst>
        </pc:spChg>
        <pc:spChg chg="del">
          <ac:chgData name="Laura Morkūnienė" userId="8e08703d-15b7-4fd4-8087-4ab4f367f48e" providerId="ADAL" clId="{28631987-D018-4807-A1D5-B954EBDE4174}" dt="2026-03-03T21:20:26.909" v="3307" actId="21"/>
          <ac:spMkLst>
            <pc:docMk/>
            <pc:sldMk cId="2655672219" sldId="2147482950"/>
            <ac:spMk id="102" creationId="{9266BF80-A84A-1974-1D56-B27CF21B8AB2}"/>
          </ac:spMkLst>
        </pc:spChg>
        <pc:spChg chg="del mod">
          <ac:chgData name="Laura Morkūnienė" userId="8e08703d-15b7-4fd4-8087-4ab4f367f48e" providerId="ADAL" clId="{28631987-D018-4807-A1D5-B954EBDE4174}" dt="2026-03-03T21:20:26.909" v="3307" actId="21"/>
          <ac:spMkLst>
            <pc:docMk/>
            <pc:sldMk cId="2655672219" sldId="2147482950"/>
            <ac:spMk id="103" creationId="{BEE7D7AB-C9B1-AC39-CFC8-930B135CE9F7}"/>
          </ac:spMkLst>
        </pc:spChg>
        <pc:spChg chg="del mod">
          <ac:chgData name="Laura Morkūnienė" userId="8e08703d-15b7-4fd4-8087-4ab4f367f48e" providerId="ADAL" clId="{28631987-D018-4807-A1D5-B954EBDE4174}" dt="2026-03-03T21:20:26.909" v="3307" actId="21"/>
          <ac:spMkLst>
            <pc:docMk/>
            <pc:sldMk cId="2655672219" sldId="2147482950"/>
            <ac:spMk id="104" creationId="{3D0B2935-FED4-2E04-A5BC-7B4A5391C99C}"/>
          </ac:spMkLst>
        </pc:spChg>
        <pc:grpChg chg="add del mod">
          <ac:chgData name="Laura Morkūnienė" userId="8e08703d-15b7-4fd4-8087-4ab4f367f48e" providerId="ADAL" clId="{28631987-D018-4807-A1D5-B954EBDE4174}" dt="2026-03-03T21:28:59.128" v="3636" actId="165"/>
          <ac:grpSpMkLst>
            <pc:docMk/>
            <pc:sldMk cId="2655672219" sldId="2147482950"/>
            <ac:grpSpMk id="6" creationId="{61D515B1-1719-D54C-D2DA-0AB22F7D6CBB}"/>
          </ac:grpSpMkLst>
        </pc:grpChg>
        <pc:grpChg chg="add mod">
          <ac:chgData name="Laura Morkūnienė" userId="8e08703d-15b7-4fd4-8087-4ab4f367f48e" providerId="ADAL" clId="{28631987-D018-4807-A1D5-B954EBDE4174}" dt="2026-03-03T21:25:44.651" v="3624" actId="164"/>
          <ac:grpSpMkLst>
            <pc:docMk/>
            <pc:sldMk cId="2655672219" sldId="2147482950"/>
            <ac:grpSpMk id="7" creationId="{3B8EA8E2-A3AD-D78F-1D5F-58B5C1E9FD85}"/>
          </ac:grpSpMkLst>
        </pc:grpChg>
        <pc:grpChg chg="add mod">
          <ac:chgData name="Laura Morkūnienė" userId="8e08703d-15b7-4fd4-8087-4ab4f367f48e" providerId="ADAL" clId="{28631987-D018-4807-A1D5-B954EBDE4174}" dt="2026-03-03T21:25:54.335" v="3625" actId="164"/>
          <ac:grpSpMkLst>
            <pc:docMk/>
            <pc:sldMk cId="2655672219" sldId="2147482950"/>
            <ac:grpSpMk id="8" creationId="{8667C434-ABDA-0648-133C-392534627899}"/>
          </ac:grpSpMkLst>
        </pc:grpChg>
        <pc:grpChg chg="add mod">
          <ac:chgData name="Laura Morkūnienė" userId="8e08703d-15b7-4fd4-8087-4ab4f367f48e" providerId="ADAL" clId="{28631987-D018-4807-A1D5-B954EBDE4174}" dt="2026-03-03T21:29:05.450" v="3637" actId="164"/>
          <ac:grpSpMkLst>
            <pc:docMk/>
            <pc:sldMk cId="2655672219" sldId="2147482950"/>
            <ac:grpSpMk id="9" creationId="{B62BF514-6039-43E0-AD7C-97D8CDDB32A0}"/>
          </ac:grpSpMkLst>
        </pc:grpChg>
        <pc:picChg chg="add mod">
          <ac:chgData name="Laura Morkūnienė" userId="8e08703d-15b7-4fd4-8087-4ab4f367f48e" providerId="ADAL" clId="{28631987-D018-4807-A1D5-B954EBDE4174}" dt="2026-03-03T21:20:27.319" v="3308"/>
          <ac:picMkLst>
            <pc:docMk/>
            <pc:sldMk cId="2655672219" sldId="2147482950"/>
            <ac:picMk id="5" creationId="{786D5697-8D05-20F5-9A77-6AE7264BF558}"/>
          </ac:picMkLst>
        </pc:picChg>
        <pc:picChg chg="del">
          <ac:chgData name="Laura Morkūnienė" userId="8e08703d-15b7-4fd4-8087-4ab4f367f48e" providerId="ADAL" clId="{28631987-D018-4807-A1D5-B954EBDE4174}" dt="2026-03-03T21:20:26.909" v="3307" actId="21"/>
          <ac:picMkLst>
            <pc:docMk/>
            <pc:sldMk cId="2655672219" sldId="2147482950"/>
            <ac:picMk id="105" creationId="{786D5697-8D05-20F5-9A77-6AE7264BF558}"/>
          </ac:picMkLst>
        </pc:picChg>
      </pc:sldChg>
      <pc:sldChg chg="addSp delSp modSp add mod">
        <pc:chgData name="Laura Morkūnienė" userId="8e08703d-15b7-4fd4-8087-4ab4f367f48e" providerId="ADAL" clId="{28631987-D018-4807-A1D5-B954EBDE4174}" dt="2026-03-03T21:29:43.941" v="3639" actId="167"/>
        <pc:sldMkLst>
          <pc:docMk/>
          <pc:sldMk cId="1557541070" sldId="2147482951"/>
        </pc:sldMkLst>
        <pc:spChg chg="add mod">
          <ac:chgData name="Laura Morkūnienė" userId="8e08703d-15b7-4fd4-8087-4ab4f367f48e" providerId="ADAL" clId="{28631987-D018-4807-A1D5-B954EBDE4174}" dt="2026-03-03T21:26:04.962" v="3626" actId="164"/>
          <ac:spMkLst>
            <pc:docMk/>
            <pc:sldMk cId="1557541070" sldId="2147482951"/>
            <ac:spMk id="2" creationId="{656984FF-F844-AB83-064E-A84F82FAB459}"/>
          </ac:spMkLst>
        </pc:spChg>
        <pc:spChg chg="add mod">
          <ac:chgData name="Laura Morkūnienė" userId="8e08703d-15b7-4fd4-8087-4ab4f367f48e" providerId="ADAL" clId="{28631987-D018-4807-A1D5-B954EBDE4174}" dt="2026-03-03T21:26:04.962" v="3626" actId="164"/>
          <ac:spMkLst>
            <pc:docMk/>
            <pc:sldMk cId="1557541070" sldId="2147482951"/>
            <ac:spMk id="3" creationId="{EFCE6560-ACDD-2C4E-B1E2-FAB280A843A3}"/>
          </ac:spMkLst>
        </pc:spChg>
        <pc:spChg chg="add mod">
          <ac:chgData name="Laura Morkūnienė" userId="8e08703d-15b7-4fd4-8087-4ab4f367f48e" providerId="ADAL" clId="{28631987-D018-4807-A1D5-B954EBDE4174}" dt="2026-03-03T21:26:04.962" v="3626" actId="164"/>
          <ac:spMkLst>
            <pc:docMk/>
            <pc:sldMk cId="1557541070" sldId="2147482951"/>
            <ac:spMk id="4" creationId="{F866D1C6-43F6-A1F2-EC7E-C66A59E17232}"/>
          </ac:spMkLst>
        </pc:spChg>
        <pc:spChg chg="add del mod">
          <ac:chgData name="Laura Morkūnienė" userId="8e08703d-15b7-4fd4-8087-4ab4f367f48e" providerId="ADAL" clId="{28631987-D018-4807-A1D5-B954EBDE4174}" dt="2026-03-03T21:21:45.466" v="3492" actId="478"/>
          <ac:spMkLst>
            <pc:docMk/>
            <pc:sldMk cId="1557541070" sldId="2147482951"/>
            <ac:spMk id="6" creationId="{31A20168-E163-A3E6-6D3A-601A0FF6A45A}"/>
          </ac:spMkLst>
        </pc:spChg>
        <pc:spChg chg="add mod ord">
          <ac:chgData name="Laura Morkūnienė" userId="8e08703d-15b7-4fd4-8087-4ab4f367f48e" providerId="ADAL" clId="{28631987-D018-4807-A1D5-B954EBDE4174}" dt="2026-03-03T21:29:43.941" v="3639" actId="167"/>
          <ac:spMkLst>
            <pc:docMk/>
            <pc:sldMk cId="1557541070" sldId="2147482951"/>
            <ac:spMk id="8" creationId="{FD5F70D7-55DC-C42D-657D-D53C180AA0FD}"/>
          </ac:spMkLst>
        </pc:spChg>
        <pc:spChg chg="mod">
          <ac:chgData name="Laura Morkūnienė" userId="8e08703d-15b7-4fd4-8087-4ab4f367f48e" providerId="ADAL" clId="{28631987-D018-4807-A1D5-B954EBDE4174}" dt="2026-03-03T21:29:38.483" v="3638"/>
          <ac:spMkLst>
            <pc:docMk/>
            <pc:sldMk cId="1557541070" sldId="2147482951"/>
            <ac:spMk id="10" creationId="{2FBB2A0C-961D-BFBC-4CF1-44A2D62BAAB8}"/>
          </ac:spMkLst>
        </pc:spChg>
        <pc:spChg chg="mod">
          <ac:chgData name="Laura Morkūnienė" userId="8e08703d-15b7-4fd4-8087-4ab4f367f48e" providerId="ADAL" clId="{28631987-D018-4807-A1D5-B954EBDE4174}" dt="2026-03-03T21:29:38.483" v="3638"/>
          <ac:spMkLst>
            <pc:docMk/>
            <pc:sldMk cId="1557541070" sldId="2147482951"/>
            <ac:spMk id="11" creationId="{AF4DA940-4B0D-4B80-C94C-888DB1A6BB9A}"/>
          </ac:spMkLst>
        </pc:spChg>
        <pc:spChg chg="mod">
          <ac:chgData name="Laura Morkūnienė" userId="8e08703d-15b7-4fd4-8087-4ab4f367f48e" providerId="ADAL" clId="{28631987-D018-4807-A1D5-B954EBDE4174}" dt="2026-03-03T21:29:38.483" v="3638"/>
          <ac:spMkLst>
            <pc:docMk/>
            <pc:sldMk cId="1557541070" sldId="2147482951"/>
            <ac:spMk id="13" creationId="{098FB302-0F4A-2F58-776D-746F5BE36E0B}"/>
          </ac:spMkLst>
        </pc:spChg>
        <pc:spChg chg="mod">
          <ac:chgData name="Laura Morkūnienė" userId="8e08703d-15b7-4fd4-8087-4ab4f367f48e" providerId="ADAL" clId="{28631987-D018-4807-A1D5-B954EBDE4174}" dt="2026-03-03T21:29:38.483" v="3638"/>
          <ac:spMkLst>
            <pc:docMk/>
            <pc:sldMk cId="1557541070" sldId="2147482951"/>
            <ac:spMk id="15" creationId="{0F666ECC-6A6A-1CDB-9300-0F6FD86153D4}"/>
          </ac:spMkLst>
        </pc:spChg>
        <pc:spChg chg="mod">
          <ac:chgData name="Laura Morkūnienė" userId="8e08703d-15b7-4fd4-8087-4ab4f367f48e" providerId="ADAL" clId="{28631987-D018-4807-A1D5-B954EBDE4174}" dt="2026-03-03T21:29:38.483" v="3638"/>
          <ac:spMkLst>
            <pc:docMk/>
            <pc:sldMk cId="1557541070" sldId="2147482951"/>
            <ac:spMk id="16" creationId="{3E9298B3-33C6-F757-AC5D-20F79E389998}"/>
          </ac:spMkLst>
        </pc:spChg>
        <pc:spChg chg="add mod ord">
          <ac:chgData name="Laura Morkūnienė" userId="8e08703d-15b7-4fd4-8087-4ab4f367f48e" providerId="ADAL" clId="{28631987-D018-4807-A1D5-B954EBDE4174}" dt="2026-03-03T21:29:43.941" v="3639" actId="167"/>
          <ac:spMkLst>
            <pc:docMk/>
            <pc:sldMk cId="1557541070" sldId="2147482951"/>
            <ac:spMk id="17" creationId="{B235EC15-44C0-45AF-ED7D-35E169A39909}"/>
          </ac:spMkLst>
        </pc:spChg>
        <pc:spChg chg="add mod ord">
          <ac:chgData name="Laura Morkūnienė" userId="8e08703d-15b7-4fd4-8087-4ab4f367f48e" providerId="ADAL" clId="{28631987-D018-4807-A1D5-B954EBDE4174}" dt="2026-03-03T21:29:43.941" v="3639" actId="167"/>
          <ac:spMkLst>
            <pc:docMk/>
            <pc:sldMk cId="1557541070" sldId="2147482951"/>
            <ac:spMk id="18" creationId="{15C59FE7-A384-71F2-AC2A-D53A1046E3D0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80" creationId="{1280F639-C42C-0BAB-1E0B-697866E0E6BC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81" creationId="{34BA0F7A-53C7-66F8-955C-AC16F136C56B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82" creationId="{B467D965-9920-1E3C-746C-1D4DB41BD8F8}"/>
          </ac:spMkLst>
        </pc:spChg>
        <pc:spChg chg="del mod">
          <ac:chgData name="Laura Morkūnienė" userId="8e08703d-15b7-4fd4-8087-4ab4f367f48e" providerId="ADAL" clId="{28631987-D018-4807-A1D5-B954EBDE4174}" dt="2026-03-03T21:26:21.860" v="3628" actId="478"/>
          <ac:spMkLst>
            <pc:docMk/>
            <pc:sldMk cId="1557541070" sldId="2147482951"/>
            <ac:spMk id="83" creationId="{B7140B9E-07CB-24F8-FAA7-BF6707BF1B5C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84" creationId="{B7036788-1A83-B0B4-4EEF-6F7E970504E0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85" creationId="{5E61FA8F-E972-0EB3-F236-F5B0A0369497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94" creationId="{A84AD41A-91EA-34A7-CF37-57DEDD162FE6}"/>
          </ac:spMkLst>
        </pc:spChg>
        <pc:spChg chg="del mod">
          <ac:chgData name="Laura Morkūnienė" userId="8e08703d-15b7-4fd4-8087-4ab4f367f48e" providerId="ADAL" clId="{28631987-D018-4807-A1D5-B954EBDE4174}" dt="2026-03-03T21:26:20.301" v="3627" actId="478"/>
          <ac:spMkLst>
            <pc:docMk/>
            <pc:sldMk cId="1557541070" sldId="2147482951"/>
            <ac:spMk id="96" creationId="{8DFFC673-4DFE-417D-D692-280FABDD6456}"/>
          </ac:spMkLst>
        </pc:spChg>
        <pc:spChg chg="del">
          <ac:chgData name="Laura Morkūnienė" userId="8e08703d-15b7-4fd4-8087-4ab4f367f48e" providerId="ADAL" clId="{28631987-D018-4807-A1D5-B954EBDE4174}" dt="2026-03-03T21:20:32.072" v="3309" actId="21"/>
          <ac:spMkLst>
            <pc:docMk/>
            <pc:sldMk cId="1557541070" sldId="2147482951"/>
            <ac:spMk id="102" creationId="{656984FF-F844-AB83-064E-A84F82FAB459}"/>
          </ac:spMkLst>
        </pc:spChg>
        <pc:spChg chg="del">
          <ac:chgData name="Laura Morkūnienė" userId="8e08703d-15b7-4fd4-8087-4ab4f367f48e" providerId="ADAL" clId="{28631987-D018-4807-A1D5-B954EBDE4174}" dt="2026-03-03T21:20:32.072" v="3309" actId="21"/>
          <ac:spMkLst>
            <pc:docMk/>
            <pc:sldMk cId="1557541070" sldId="2147482951"/>
            <ac:spMk id="103" creationId="{EFCE6560-ACDD-2C4E-B1E2-FAB280A843A3}"/>
          </ac:spMkLst>
        </pc:spChg>
        <pc:spChg chg="del">
          <ac:chgData name="Laura Morkūnienė" userId="8e08703d-15b7-4fd4-8087-4ab4f367f48e" providerId="ADAL" clId="{28631987-D018-4807-A1D5-B954EBDE4174}" dt="2026-03-03T21:20:32.072" v="3309" actId="21"/>
          <ac:spMkLst>
            <pc:docMk/>
            <pc:sldMk cId="1557541070" sldId="2147482951"/>
            <ac:spMk id="104" creationId="{F866D1C6-43F6-A1F2-EC7E-C66A59E17232}"/>
          </ac:spMkLst>
        </pc:spChg>
        <pc:grpChg chg="add mod">
          <ac:chgData name="Laura Morkūnienė" userId="8e08703d-15b7-4fd4-8087-4ab4f367f48e" providerId="ADAL" clId="{28631987-D018-4807-A1D5-B954EBDE4174}" dt="2026-03-03T21:26:04.962" v="3626" actId="164"/>
          <ac:grpSpMkLst>
            <pc:docMk/>
            <pc:sldMk cId="1557541070" sldId="2147482951"/>
            <ac:grpSpMk id="7" creationId="{35C6BB68-6CF5-55E7-48BD-6CAAB97E6E9A}"/>
          </ac:grpSpMkLst>
        </pc:grpChg>
        <pc:grpChg chg="add mod ord">
          <ac:chgData name="Laura Morkūnienė" userId="8e08703d-15b7-4fd4-8087-4ab4f367f48e" providerId="ADAL" clId="{28631987-D018-4807-A1D5-B954EBDE4174}" dt="2026-03-03T21:29:43.941" v="3639" actId="167"/>
          <ac:grpSpMkLst>
            <pc:docMk/>
            <pc:sldMk cId="1557541070" sldId="2147482951"/>
            <ac:grpSpMk id="9" creationId="{F80E06DE-933C-EC0D-669F-68267DDD3440}"/>
          </ac:grpSpMkLst>
        </pc:grpChg>
        <pc:grpChg chg="add mod ord">
          <ac:chgData name="Laura Morkūnienė" userId="8e08703d-15b7-4fd4-8087-4ab4f367f48e" providerId="ADAL" clId="{28631987-D018-4807-A1D5-B954EBDE4174}" dt="2026-03-03T21:29:43.941" v="3639" actId="167"/>
          <ac:grpSpMkLst>
            <pc:docMk/>
            <pc:sldMk cId="1557541070" sldId="2147482951"/>
            <ac:grpSpMk id="12" creationId="{564C5DC2-C448-02A9-1A2E-8F1DE5BC3793}"/>
          </ac:grpSpMkLst>
        </pc:grpChg>
        <pc:picChg chg="add mod">
          <ac:chgData name="Laura Morkūnienė" userId="8e08703d-15b7-4fd4-8087-4ab4f367f48e" providerId="ADAL" clId="{28631987-D018-4807-A1D5-B954EBDE4174}" dt="2026-03-03T21:21:49.112" v="3493" actId="1035"/>
          <ac:picMkLst>
            <pc:docMk/>
            <pc:sldMk cId="1557541070" sldId="2147482951"/>
            <ac:picMk id="5" creationId="{90B59834-49C7-AAE2-9091-44C56E7FB32C}"/>
          </ac:picMkLst>
        </pc:picChg>
        <pc:picChg chg="del">
          <ac:chgData name="Laura Morkūnienė" userId="8e08703d-15b7-4fd4-8087-4ab4f367f48e" providerId="ADAL" clId="{28631987-D018-4807-A1D5-B954EBDE4174}" dt="2026-03-03T21:20:32.072" v="3309" actId="21"/>
          <ac:picMkLst>
            <pc:docMk/>
            <pc:sldMk cId="1557541070" sldId="2147482951"/>
            <ac:picMk id="105" creationId="{90B59834-49C7-AAE2-9091-44C56E7FB32C}"/>
          </ac:picMkLst>
        </pc:picChg>
      </pc:sldChg>
      <pc:sldChg chg="addSp delSp modSp add del mod">
        <pc:chgData name="Laura Morkūnienė" userId="8e08703d-15b7-4fd4-8087-4ab4f367f48e" providerId="ADAL" clId="{28631987-D018-4807-A1D5-B954EBDE4174}" dt="2026-03-03T21:20:12.029" v="3305" actId="47"/>
        <pc:sldMkLst>
          <pc:docMk/>
          <pc:sldMk cId="3020001306" sldId="2147482951"/>
        </pc:sldMkLst>
        <pc:spChg chg="add mod">
          <ac:chgData name="Laura Morkūnienė" userId="8e08703d-15b7-4fd4-8087-4ab4f367f48e" providerId="ADAL" clId="{28631987-D018-4807-A1D5-B954EBDE4174}" dt="2026-03-03T21:18:41.890" v="3301"/>
          <ac:spMkLst>
            <pc:docMk/>
            <pc:sldMk cId="3020001306" sldId="2147482951"/>
            <ac:spMk id="2" creationId="{9C9B3652-F1F1-12FB-6808-7168AA1308E8}"/>
          </ac:spMkLst>
        </pc:spChg>
        <pc:spChg chg="add mod">
          <ac:chgData name="Laura Morkūnienė" userId="8e08703d-15b7-4fd4-8087-4ab4f367f48e" providerId="ADAL" clId="{28631987-D018-4807-A1D5-B954EBDE4174}" dt="2026-03-03T21:18:41.890" v="3301"/>
          <ac:spMkLst>
            <pc:docMk/>
            <pc:sldMk cId="3020001306" sldId="2147482951"/>
            <ac:spMk id="3" creationId="{A7914FBA-489B-53E0-A2BB-B149F11D0A25}"/>
          </ac:spMkLst>
        </pc:spChg>
        <pc:spChg chg="add mod">
          <ac:chgData name="Laura Morkūnienė" userId="8e08703d-15b7-4fd4-8087-4ab4f367f48e" providerId="ADAL" clId="{28631987-D018-4807-A1D5-B954EBDE4174}" dt="2026-03-03T21:18:41.890" v="3301"/>
          <ac:spMkLst>
            <pc:docMk/>
            <pc:sldMk cId="3020001306" sldId="2147482951"/>
            <ac:spMk id="4" creationId="{59483008-B540-8757-C8C1-654C70076B23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80" creationId="{76FA3E74-54BD-93FE-FF3E-FDB5C464DC23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81" creationId="{CF63CDE4-0134-24B2-C156-CA1A9E32A3AD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82" creationId="{9432F243-1109-9567-06DD-0D8F3560F5D8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83" creationId="{FDCCC9AD-975E-B441-71ED-724B6F102278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84" creationId="{553EC4CC-F09F-11BA-7EB1-0ED72B731A10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85" creationId="{0B0A2A65-6592-1D21-5280-6C37383C2127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94" creationId="{04E37ED4-C4C7-57FD-B7A4-F159702A9C0E}"/>
          </ac:spMkLst>
        </pc:spChg>
        <pc:spChg chg="mod">
          <ac:chgData name="Laura Morkūnienė" userId="8e08703d-15b7-4fd4-8087-4ab4f367f48e" providerId="ADAL" clId="{28631987-D018-4807-A1D5-B954EBDE4174}" dt="2026-03-03T21:18:29.142" v="3300" actId="1036"/>
          <ac:spMkLst>
            <pc:docMk/>
            <pc:sldMk cId="3020001306" sldId="2147482951"/>
            <ac:spMk id="96" creationId="{37613705-B086-DD5A-E557-AFACFFB48D34}"/>
          </ac:spMkLst>
        </pc:spChg>
        <pc:spChg chg="del">
          <ac:chgData name="Laura Morkūnienė" userId="8e08703d-15b7-4fd4-8087-4ab4f367f48e" providerId="ADAL" clId="{28631987-D018-4807-A1D5-B954EBDE4174}" dt="2026-03-03T21:18:09.807" v="3203" actId="478"/>
          <ac:spMkLst>
            <pc:docMk/>
            <pc:sldMk cId="3020001306" sldId="2147482951"/>
            <ac:spMk id="98" creationId="{38D7331F-672D-F41F-D9A3-3F3885BDD67D}"/>
          </ac:spMkLst>
        </pc:spChg>
        <pc:spChg chg="del">
          <ac:chgData name="Laura Morkūnienė" userId="8e08703d-15b7-4fd4-8087-4ab4f367f48e" providerId="ADAL" clId="{28631987-D018-4807-A1D5-B954EBDE4174}" dt="2026-03-03T21:18:08.720" v="3202" actId="478"/>
          <ac:spMkLst>
            <pc:docMk/>
            <pc:sldMk cId="3020001306" sldId="2147482951"/>
            <ac:spMk id="99" creationId="{CD323B0C-FA4A-8571-E49A-D4B438390E9C}"/>
          </ac:spMkLst>
        </pc:spChg>
        <pc:spChg chg="del">
          <ac:chgData name="Laura Morkūnienė" userId="8e08703d-15b7-4fd4-8087-4ab4f367f48e" providerId="ADAL" clId="{28631987-D018-4807-A1D5-B954EBDE4174}" dt="2026-03-03T21:18:07.864" v="3201" actId="478"/>
          <ac:spMkLst>
            <pc:docMk/>
            <pc:sldMk cId="3020001306" sldId="2147482951"/>
            <ac:spMk id="100" creationId="{0B77CC10-F206-C2B4-E739-062B7CDDD4E9}"/>
          </ac:spMkLst>
        </pc:spChg>
        <pc:picChg chg="add mod">
          <ac:chgData name="Laura Morkūnienė" userId="8e08703d-15b7-4fd4-8087-4ab4f367f48e" providerId="ADAL" clId="{28631987-D018-4807-A1D5-B954EBDE4174}" dt="2026-03-03T21:18:41.890" v="3301"/>
          <ac:picMkLst>
            <pc:docMk/>
            <pc:sldMk cId="3020001306" sldId="2147482951"/>
            <ac:picMk id="5" creationId="{F1669122-BDA4-E085-1AE0-5155C11DAB33}"/>
          </ac:picMkLst>
        </pc:picChg>
        <pc:picChg chg="del">
          <ac:chgData name="Laura Morkūnienė" userId="8e08703d-15b7-4fd4-8087-4ab4f367f48e" providerId="ADAL" clId="{28631987-D018-4807-A1D5-B954EBDE4174}" dt="2026-03-03T21:18:12.552" v="3204" actId="478"/>
          <ac:picMkLst>
            <pc:docMk/>
            <pc:sldMk cId="3020001306" sldId="2147482951"/>
            <ac:picMk id="101" creationId="{D409AAFE-384F-295D-2813-F7106B396880}"/>
          </ac:picMkLst>
        </pc:picChg>
      </pc:sldChg>
      <pc:sldChg chg="add">
        <pc:chgData name="Laura Morkūnienė" userId="8e08703d-15b7-4fd4-8087-4ab4f367f48e" providerId="ADAL" clId="{28631987-D018-4807-A1D5-B954EBDE4174}" dt="2026-03-03T21:23:27.374" v="3564" actId="2890"/>
        <pc:sldMkLst>
          <pc:docMk/>
          <pc:sldMk cId="2501076034" sldId="2147482952"/>
        </pc:sldMkLst>
      </pc:sldChg>
      <pc:sldChg chg="add del">
        <pc:chgData name="Laura Morkūnienė" userId="8e08703d-15b7-4fd4-8087-4ab4f367f48e" providerId="ADAL" clId="{28631987-D018-4807-A1D5-B954EBDE4174}" dt="2026-03-03T21:23:17.272" v="3561" actId="2890"/>
        <pc:sldMkLst>
          <pc:docMk/>
          <pc:sldMk cId="3956432207" sldId="2147482952"/>
        </pc:sldMkLst>
      </pc:sldChg>
      <pc:sldChg chg="addSp delSp modSp add mod modTransition">
        <pc:chgData name="Laura Morkūnienė" userId="8e08703d-15b7-4fd4-8087-4ab4f367f48e" providerId="ADAL" clId="{28631987-D018-4807-A1D5-B954EBDE4174}" dt="2026-03-03T21:44:09.182" v="4103"/>
        <pc:sldMkLst>
          <pc:docMk/>
          <pc:sldMk cId="3762610642" sldId="2147482953"/>
        </pc:sldMkLst>
        <pc:spChg chg="add mod">
          <ac:chgData name="Laura Morkūnienė" userId="8e08703d-15b7-4fd4-8087-4ab4f367f48e" providerId="ADAL" clId="{28631987-D018-4807-A1D5-B954EBDE4174}" dt="2026-03-03T21:38:45.467" v="3916" actId="164"/>
          <ac:spMkLst>
            <pc:docMk/>
            <pc:sldMk cId="3762610642" sldId="2147482953"/>
            <ac:spMk id="4" creationId="{6AF54AC0-2B5C-932B-034C-B4296B49CB68}"/>
          </ac:spMkLst>
        </pc:spChg>
        <pc:spChg chg="mod">
          <ac:chgData name="Laura Morkūnienė" userId="8e08703d-15b7-4fd4-8087-4ab4f367f48e" providerId="ADAL" clId="{28631987-D018-4807-A1D5-B954EBDE4174}" dt="2026-03-03T21:34:23.846" v="3740"/>
          <ac:spMkLst>
            <pc:docMk/>
            <pc:sldMk cId="3762610642" sldId="2147482953"/>
            <ac:spMk id="6" creationId="{BC94E811-8551-E0CC-F6D9-67CC8575B9E4}"/>
          </ac:spMkLst>
        </pc:spChg>
        <pc:spChg chg="mod">
          <ac:chgData name="Laura Morkūnienė" userId="8e08703d-15b7-4fd4-8087-4ab4f367f48e" providerId="ADAL" clId="{28631987-D018-4807-A1D5-B954EBDE4174}" dt="2026-03-03T21:34:23.846" v="3740"/>
          <ac:spMkLst>
            <pc:docMk/>
            <pc:sldMk cId="3762610642" sldId="2147482953"/>
            <ac:spMk id="7" creationId="{D56BE272-BA2A-7685-13A3-FEBFF9EEEFE5}"/>
          </ac:spMkLst>
        </pc:spChg>
        <pc:spChg chg="mod">
          <ac:chgData name="Laura Morkūnienė" userId="8e08703d-15b7-4fd4-8087-4ab4f367f48e" providerId="ADAL" clId="{28631987-D018-4807-A1D5-B954EBDE4174}" dt="2026-03-03T21:34:35.275" v="3741" actId="14100"/>
          <ac:spMkLst>
            <pc:docMk/>
            <pc:sldMk cId="3762610642" sldId="2147482953"/>
            <ac:spMk id="60" creationId="{9A96CF81-DEAF-EE6D-D6D3-E46B654C7CF7}"/>
          </ac:spMkLst>
        </pc:spChg>
        <pc:spChg chg="mod">
          <ac:chgData name="Laura Morkūnienė" userId="8e08703d-15b7-4fd4-8087-4ab4f367f48e" providerId="ADAL" clId="{28631987-D018-4807-A1D5-B954EBDE4174}" dt="2026-03-03T21:33:31.922" v="3737" actId="164"/>
          <ac:spMkLst>
            <pc:docMk/>
            <pc:sldMk cId="3762610642" sldId="2147482953"/>
            <ac:spMk id="61" creationId="{CA6D86B8-A62F-2774-4F2B-546A64706121}"/>
          </ac:spMkLst>
        </pc:spChg>
        <pc:spChg chg="mod">
          <ac:chgData name="Laura Morkūnienė" userId="8e08703d-15b7-4fd4-8087-4ab4f367f48e" providerId="ADAL" clId="{28631987-D018-4807-A1D5-B954EBDE4174}" dt="2026-03-03T21:33:31.922" v="3737" actId="164"/>
          <ac:spMkLst>
            <pc:docMk/>
            <pc:sldMk cId="3762610642" sldId="2147482953"/>
            <ac:spMk id="62" creationId="{EF4B3886-7C00-216D-2918-83134E5AA160}"/>
          </ac:spMkLst>
        </pc:spChg>
        <pc:spChg chg="mod">
          <ac:chgData name="Laura Morkūnienė" userId="8e08703d-15b7-4fd4-8087-4ab4f367f48e" providerId="ADAL" clId="{28631987-D018-4807-A1D5-B954EBDE4174}" dt="2026-03-03T21:35:13.855" v="3798" actId="1036"/>
          <ac:spMkLst>
            <pc:docMk/>
            <pc:sldMk cId="3762610642" sldId="2147482953"/>
            <ac:spMk id="63" creationId="{91208BB9-0045-07A4-E492-4C8D2E2700C0}"/>
          </ac:spMkLst>
        </pc:spChg>
        <pc:spChg chg="mod">
          <ac:chgData name="Laura Morkūnienė" userId="8e08703d-15b7-4fd4-8087-4ab4f367f48e" providerId="ADAL" clId="{28631987-D018-4807-A1D5-B954EBDE4174}" dt="2026-03-03T21:33:26.653" v="3736" actId="164"/>
          <ac:spMkLst>
            <pc:docMk/>
            <pc:sldMk cId="3762610642" sldId="2147482953"/>
            <ac:spMk id="64" creationId="{83B4E1B4-8696-89C2-0CDF-7F38A78CC75C}"/>
          </ac:spMkLst>
        </pc:spChg>
        <pc:spChg chg="mod">
          <ac:chgData name="Laura Morkūnienė" userId="8e08703d-15b7-4fd4-8087-4ab4f367f48e" providerId="ADAL" clId="{28631987-D018-4807-A1D5-B954EBDE4174}" dt="2026-03-03T21:33:26.653" v="3736" actId="164"/>
          <ac:spMkLst>
            <pc:docMk/>
            <pc:sldMk cId="3762610642" sldId="2147482953"/>
            <ac:spMk id="65" creationId="{B24EE538-1E41-5C85-0BC6-B9A724568C2D}"/>
          </ac:spMkLst>
        </pc:spChg>
        <pc:spChg chg="mod">
          <ac:chgData name="Laura Morkūnienė" userId="8e08703d-15b7-4fd4-8087-4ab4f367f48e" providerId="ADAL" clId="{28631987-D018-4807-A1D5-B954EBDE4174}" dt="2026-03-03T21:35:13.855" v="3798" actId="1036"/>
          <ac:spMkLst>
            <pc:docMk/>
            <pc:sldMk cId="3762610642" sldId="2147482953"/>
            <ac:spMk id="67" creationId="{79E5F77A-F4D0-9F22-15FD-FFBAA0E77B2A}"/>
          </ac:spMkLst>
        </pc:spChg>
        <pc:spChg chg="del">
          <ac:chgData name="Laura Morkūnienė" userId="8e08703d-15b7-4fd4-8087-4ab4f367f48e" providerId="ADAL" clId="{28631987-D018-4807-A1D5-B954EBDE4174}" dt="2026-03-03T21:34:23.464" v="3739" actId="21"/>
          <ac:spMkLst>
            <pc:docMk/>
            <pc:sldMk cId="3762610642" sldId="2147482953"/>
            <ac:spMk id="73" creationId="{6AF54AC0-2B5C-932B-034C-B4296B49CB68}"/>
          </ac:spMkLst>
        </pc:spChg>
        <pc:grpChg chg="add mod">
          <ac:chgData name="Laura Morkūnienė" userId="8e08703d-15b7-4fd4-8087-4ab4f367f48e" providerId="ADAL" clId="{28631987-D018-4807-A1D5-B954EBDE4174}" dt="2026-03-03T21:35:13.855" v="3798" actId="1036"/>
          <ac:grpSpMkLst>
            <pc:docMk/>
            <pc:sldMk cId="3762610642" sldId="2147482953"/>
            <ac:grpSpMk id="2" creationId="{B167BB84-C2D3-E178-D30F-E43A12C0CC9B}"/>
          </ac:grpSpMkLst>
        </pc:grpChg>
        <pc:grpChg chg="add mod">
          <ac:chgData name="Laura Morkūnienė" userId="8e08703d-15b7-4fd4-8087-4ab4f367f48e" providerId="ADAL" clId="{28631987-D018-4807-A1D5-B954EBDE4174}" dt="2026-03-03T21:33:31.922" v="3737" actId="164"/>
          <ac:grpSpMkLst>
            <pc:docMk/>
            <pc:sldMk cId="3762610642" sldId="2147482953"/>
            <ac:grpSpMk id="3" creationId="{4399BF0A-80B7-2B2D-0939-4B148F42EA9A}"/>
          </ac:grpSpMkLst>
        </pc:grpChg>
        <pc:grpChg chg="add mod">
          <ac:chgData name="Laura Morkūnienė" userId="8e08703d-15b7-4fd4-8087-4ab4f367f48e" providerId="ADAL" clId="{28631987-D018-4807-A1D5-B954EBDE4174}" dt="2026-03-03T21:38:45.467" v="3916" actId="164"/>
          <ac:grpSpMkLst>
            <pc:docMk/>
            <pc:sldMk cId="3762610642" sldId="2147482953"/>
            <ac:grpSpMk id="5" creationId="{EA875A15-A363-6A4E-4CBF-9A028196A26B}"/>
          </ac:grpSpMkLst>
        </pc:grpChg>
        <pc:grpChg chg="add mod ord">
          <ac:chgData name="Laura Morkūnienė" userId="8e08703d-15b7-4fd4-8087-4ab4f367f48e" providerId="ADAL" clId="{28631987-D018-4807-A1D5-B954EBDE4174}" dt="2026-03-03T21:38:56.272" v="3917" actId="166"/>
          <ac:grpSpMkLst>
            <pc:docMk/>
            <pc:sldMk cId="3762610642" sldId="2147482953"/>
            <ac:grpSpMk id="9" creationId="{F473A54D-1FA4-4C13-6FD0-6EBD5479F6D5}"/>
          </ac:grpSpMkLst>
        </pc:grpChg>
        <pc:grpChg chg="del">
          <ac:chgData name="Laura Morkūnienė" userId="8e08703d-15b7-4fd4-8087-4ab4f367f48e" providerId="ADAL" clId="{28631987-D018-4807-A1D5-B954EBDE4174}" dt="2026-03-03T21:34:23.464" v="3739" actId="21"/>
          <ac:grpSpMkLst>
            <pc:docMk/>
            <pc:sldMk cId="3762610642" sldId="2147482953"/>
            <ac:grpSpMk id="77" creationId="{EA875A15-A363-6A4E-4CBF-9A028196A26B}"/>
          </ac:grpSpMkLst>
        </pc:grpChg>
        <pc:picChg chg="add mod">
          <ac:chgData name="Laura Morkūnienė" userId="8e08703d-15b7-4fd4-8087-4ab4f367f48e" providerId="ADAL" clId="{28631987-D018-4807-A1D5-B954EBDE4174}" dt="2026-03-03T21:38:45.467" v="3916" actId="164"/>
          <ac:picMkLst>
            <pc:docMk/>
            <pc:sldMk cId="3762610642" sldId="2147482953"/>
            <ac:picMk id="8" creationId="{71F15861-8100-DBF2-00AD-43A255EFB671}"/>
          </ac:picMkLst>
        </pc:picChg>
        <pc:picChg chg="del">
          <ac:chgData name="Laura Morkūnienė" userId="8e08703d-15b7-4fd4-8087-4ab4f367f48e" providerId="ADAL" clId="{28631987-D018-4807-A1D5-B954EBDE4174}" dt="2026-03-03T21:34:23.464" v="3739" actId="21"/>
          <ac:picMkLst>
            <pc:docMk/>
            <pc:sldMk cId="3762610642" sldId="2147482953"/>
            <ac:picMk id="76" creationId="{71F15861-8100-DBF2-00AD-43A255EFB671}"/>
          </ac:picMkLst>
        </pc:picChg>
      </pc:sldChg>
      <pc:sldChg chg="addSp modSp add mod">
        <pc:chgData name="Laura Morkūnienė" userId="8e08703d-15b7-4fd4-8087-4ab4f367f48e" providerId="ADAL" clId="{28631987-D018-4807-A1D5-B954EBDE4174}" dt="2026-03-03T21:39:09.399" v="3921" actId="166"/>
        <pc:sldMkLst>
          <pc:docMk/>
          <pc:sldMk cId="4157127901" sldId="2147482954"/>
        </pc:sldMkLst>
        <pc:spChg chg="mod">
          <ac:chgData name="Laura Morkūnienė" userId="8e08703d-15b7-4fd4-8087-4ab4f367f48e" providerId="ADAL" clId="{28631987-D018-4807-A1D5-B954EBDE4174}" dt="2026-03-03T21:39:07.144" v="3920" actId="164"/>
          <ac:spMkLst>
            <pc:docMk/>
            <pc:sldMk cId="4157127901" sldId="2147482954"/>
            <ac:spMk id="4" creationId="{2FF0E41F-398B-C1FA-3F62-677CCCB16BE0}"/>
          </ac:spMkLst>
        </pc:spChg>
        <pc:grpChg chg="mod">
          <ac:chgData name="Laura Morkūnienė" userId="8e08703d-15b7-4fd4-8087-4ab4f367f48e" providerId="ADAL" clId="{28631987-D018-4807-A1D5-B954EBDE4174}" dt="2026-03-03T21:39:07.144" v="3920" actId="164"/>
          <ac:grpSpMkLst>
            <pc:docMk/>
            <pc:sldMk cId="4157127901" sldId="2147482954"/>
            <ac:grpSpMk id="5" creationId="{3A2CC453-4964-141A-FD07-01E6A33FA850}"/>
          </ac:grpSpMkLst>
        </pc:grpChg>
        <pc:grpChg chg="add mod ord">
          <ac:chgData name="Laura Morkūnienė" userId="8e08703d-15b7-4fd4-8087-4ab4f367f48e" providerId="ADAL" clId="{28631987-D018-4807-A1D5-B954EBDE4174}" dt="2026-03-03T21:39:09.399" v="3921" actId="166"/>
          <ac:grpSpMkLst>
            <pc:docMk/>
            <pc:sldMk cId="4157127901" sldId="2147482954"/>
            <ac:grpSpMk id="9" creationId="{FE31158D-C43A-A099-1E4D-546257F9F2D7}"/>
          </ac:grpSpMkLst>
        </pc:grpChg>
        <pc:picChg chg="mod">
          <ac:chgData name="Laura Morkūnienė" userId="8e08703d-15b7-4fd4-8087-4ab4f367f48e" providerId="ADAL" clId="{28631987-D018-4807-A1D5-B954EBDE4174}" dt="2026-03-03T21:39:07.144" v="3920" actId="164"/>
          <ac:picMkLst>
            <pc:docMk/>
            <pc:sldMk cId="4157127901" sldId="2147482954"/>
            <ac:picMk id="8" creationId="{602E07BD-19DA-647B-660E-91822289AC78}"/>
          </ac:picMkLst>
        </pc:picChg>
      </pc:sldChg>
      <pc:sldChg chg="addSp modSp add mod">
        <pc:chgData name="Laura Morkūnienė" userId="8e08703d-15b7-4fd4-8087-4ab4f367f48e" providerId="ADAL" clId="{28631987-D018-4807-A1D5-B954EBDE4174}" dt="2026-03-03T21:40:00.303" v="3970" actId="1036"/>
        <pc:sldMkLst>
          <pc:docMk/>
          <pc:sldMk cId="296142276" sldId="2147482955"/>
        </pc:sldMkLst>
        <pc:spChg chg="mod">
          <ac:chgData name="Laura Morkūnienė" userId="8e08703d-15b7-4fd4-8087-4ab4f367f48e" providerId="ADAL" clId="{28631987-D018-4807-A1D5-B954EBDE4174}" dt="2026-03-03T21:39:20.509" v="3922" actId="164"/>
          <ac:spMkLst>
            <pc:docMk/>
            <pc:sldMk cId="296142276" sldId="2147482955"/>
            <ac:spMk id="4" creationId="{DA67461B-3B58-75B1-9719-6C7EEA5B5CF7}"/>
          </ac:spMkLst>
        </pc:spChg>
        <pc:spChg chg="mod">
          <ac:chgData name="Laura Morkūnienė" userId="8e08703d-15b7-4fd4-8087-4ab4f367f48e" providerId="ADAL" clId="{28631987-D018-4807-A1D5-B954EBDE4174}" dt="2026-03-03T21:39:55.488" v="3925"/>
          <ac:spMkLst>
            <pc:docMk/>
            <pc:sldMk cId="296142276" sldId="2147482955"/>
            <ac:spMk id="11" creationId="{4B1EFEC4-2506-FA1F-2BE1-5E46784896D3}"/>
          </ac:spMkLst>
        </pc:spChg>
        <pc:spChg chg="mod">
          <ac:chgData name="Laura Morkūnienė" userId="8e08703d-15b7-4fd4-8087-4ab4f367f48e" providerId="ADAL" clId="{28631987-D018-4807-A1D5-B954EBDE4174}" dt="2026-03-03T21:39:55.488" v="3925"/>
          <ac:spMkLst>
            <pc:docMk/>
            <pc:sldMk cId="296142276" sldId="2147482955"/>
            <ac:spMk id="13" creationId="{3AF19AFE-9F35-4B09-6AC0-B3F72C6D7F5A}"/>
          </ac:spMkLst>
        </pc:spChg>
        <pc:spChg chg="mod">
          <ac:chgData name="Laura Morkūnienė" userId="8e08703d-15b7-4fd4-8087-4ab4f367f48e" providerId="ADAL" clId="{28631987-D018-4807-A1D5-B954EBDE4174}" dt="2026-03-03T21:39:55.488" v="3925"/>
          <ac:spMkLst>
            <pc:docMk/>
            <pc:sldMk cId="296142276" sldId="2147482955"/>
            <ac:spMk id="15" creationId="{A68AD783-29C4-CEDE-0C37-3B49CB93F34B}"/>
          </ac:spMkLst>
        </pc:spChg>
        <pc:grpChg chg="mod">
          <ac:chgData name="Laura Morkūnienė" userId="8e08703d-15b7-4fd4-8087-4ab4f367f48e" providerId="ADAL" clId="{28631987-D018-4807-A1D5-B954EBDE4174}" dt="2026-03-03T21:39:20.509" v="3922" actId="164"/>
          <ac:grpSpMkLst>
            <pc:docMk/>
            <pc:sldMk cId="296142276" sldId="2147482955"/>
            <ac:grpSpMk id="5" creationId="{024B6731-F20E-4510-0E52-9366BDB248F4}"/>
          </ac:grpSpMkLst>
        </pc:grpChg>
        <pc:grpChg chg="add mod ord">
          <ac:chgData name="Laura Morkūnienė" userId="8e08703d-15b7-4fd4-8087-4ab4f367f48e" providerId="ADAL" clId="{28631987-D018-4807-A1D5-B954EBDE4174}" dt="2026-03-03T21:39:25.007" v="3923" actId="166"/>
          <ac:grpSpMkLst>
            <pc:docMk/>
            <pc:sldMk cId="296142276" sldId="2147482955"/>
            <ac:grpSpMk id="9" creationId="{A873A3E9-75A1-11D7-6EC8-4783C24DF820}"/>
          </ac:grpSpMkLst>
        </pc:grpChg>
        <pc:grpChg chg="add mod">
          <ac:chgData name="Laura Morkūnienė" userId="8e08703d-15b7-4fd4-8087-4ab4f367f48e" providerId="ADAL" clId="{28631987-D018-4807-A1D5-B954EBDE4174}" dt="2026-03-03T21:40:00.303" v="3970" actId="1036"/>
          <ac:grpSpMkLst>
            <pc:docMk/>
            <pc:sldMk cId="296142276" sldId="2147482955"/>
            <ac:grpSpMk id="10" creationId="{0681D8DD-93C5-2BEA-97DC-23AC4F7147D1}"/>
          </ac:grpSpMkLst>
        </pc:grpChg>
        <pc:picChg chg="mod">
          <ac:chgData name="Laura Morkūnienė" userId="8e08703d-15b7-4fd4-8087-4ab4f367f48e" providerId="ADAL" clId="{28631987-D018-4807-A1D5-B954EBDE4174}" dt="2026-03-03T21:39:20.509" v="3922" actId="164"/>
          <ac:picMkLst>
            <pc:docMk/>
            <pc:sldMk cId="296142276" sldId="2147482955"/>
            <ac:picMk id="8" creationId="{35EEFD38-F661-8BAE-FD8E-EACB0DBFDD5C}"/>
          </ac:picMkLst>
        </pc:picChg>
        <pc:picChg chg="mod">
          <ac:chgData name="Laura Morkūnienė" userId="8e08703d-15b7-4fd4-8087-4ab4f367f48e" providerId="ADAL" clId="{28631987-D018-4807-A1D5-B954EBDE4174}" dt="2026-03-03T21:39:55.488" v="3925"/>
          <ac:picMkLst>
            <pc:docMk/>
            <pc:sldMk cId="296142276" sldId="2147482955"/>
            <ac:picMk id="12" creationId="{36BAE555-16DB-BC7C-2562-979814CB1C76}"/>
          </ac:picMkLst>
        </pc:picChg>
      </pc:sldChg>
      <pc:sldChg chg="modSp add del mod">
        <pc:chgData name="Laura Morkūnienė" userId="8e08703d-15b7-4fd4-8087-4ab4f367f48e" providerId="ADAL" clId="{28631987-D018-4807-A1D5-B954EBDE4174}" dt="2026-03-03T21:37:07.390" v="3856" actId="47"/>
        <pc:sldMkLst>
          <pc:docMk/>
          <pc:sldMk cId="3565758690" sldId="2147482955"/>
        </pc:sldMkLst>
        <pc:spChg chg="mod">
          <ac:chgData name="Laura Morkūnienė" userId="8e08703d-15b7-4fd4-8087-4ab4f367f48e" providerId="ADAL" clId="{28631987-D018-4807-A1D5-B954EBDE4174}" dt="2026-03-03T21:36:10.827" v="3855" actId="1035"/>
          <ac:spMkLst>
            <pc:docMk/>
            <pc:sldMk cId="3565758690" sldId="2147482955"/>
            <ac:spMk id="4" creationId="{61D43D77-5FF2-A030-52B8-E1CAE9B67630}"/>
          </ac:spMkLst>
        </pc:spChg>
        <pc:grpChg chg="mod">
          <ac:chgData name="Laura Morkūnienė" userId="8e08703d-15b7-4fd4-8087-4ab4f367f48e" providerId="ADAL" clId="{28631987-D018-4807-A1D5-B954EBDE4174}" dt="2026-03-03T21:36:10.827" v="3855" actId="1035"/>
          <ac:grpSpMkLst>
            <pc:docMk/>
            <pc:sldMk cId="3565758690" sldId="2147482955"/>
            <ac:grpSpMk id="5" creationId="{6127F0EA-EF9D-BBEE-50CF-A163DFD4E6FC}"/>
          </ac:grpSpMkLst>
        </pc:grpChg>
        <pc:picChg chg="mod">
          <ac:chgData name="Laura Morkūnienė" userId="8e08703d-15b7-4fd4-8087-4ab4f367f48e" providerId="ADAL" clId="{28631987-D018-4807-A1D5-B954EBDE4174}" dt="2026-03-03T21:36:10.827" v="3855" actId="1035"/>
          <ac:picMkLst>
            <pc:docMk/>
            <pc:sldMk cId="3565758690" sldId="2147482955"/>
            <ac:picMk id="8" creationId="{8D2A6229-BED8-9EA1-7BCE-E5A48C8CDDC8}"/>
          </ac:picMkLst>
        </pc:picChg>
      </pc:sldChg>
      <pc:sldChg chg="addSp delSp modSp add mod modTransition">
        <pc:chgData name="Laura Morkūnienė" userId="8e08703d-15b7-4fd4-8087-4ab4f367f48e" providerId="ADAL" clId="{28631987-D018-4807-A1D5-B954EBDE4174}" dt="2026-03-03T21:40:59.827" v="3976"/>
        <pc:sldMkLst>
          <pc:docMk/>
          <pc:sldMk cId="2028087781" sldId="2147482956"/>
        </pc:sldMkLst>
        <pc:spChg chg="mod">
          <ac:chgData name="Laura Morkūnienė" userId="8e08703d-15b7-4fd4-8087-4ab4f367f48e" providerId="ADAL" clId="{28631987-D018-4807-A1D5-B954EBDE4174}" dt="2026-03-03T21:40:17.161" v="3973"/>
          <ac:spMkLst>
            <pc:docMk/>
            <pc:sldMk cId="2028087781" sldId="2147482956"/>
            <ac:spMk id="18" creationId="{A208A850-5DDA-7740-22C2-06BBDA713278}"/>
          </ac:spMkLst>
        </pc:spChg>
        <pc:spChg chg="mod">
          <ac:chgData name="Laura Morkūnienė" userId="8e08703d-15b7-4fd4-8087-4ab4f367f48e" providerId="ADAL" clId="{28631987-D018-4807-A1D5-B954EBDE4174}" dt="2026-03-03T21:40:17.161" v="3973"/>
          <ac:spMkLst>
            <pc:docMk/>
            <pc:sldMk cId="2028087781" sldId="2147482956"/>
            <ac:spMk id="20" creationId="{C7B2A065-19A9-08DB-25A8-E227F9D27BA5}"/>
          </ac:spMkLst>
        </pc:spChg>
        <pc:spChg chg="mod">
          <ac:chgData name="Laura Morkūnienė" userId="8e08703d-15b7-4fd4-8087-4ab4f367f48e" providerId="ADAL" clId="{28631987-D018-4807-A1D5-B954EBDE4174}" dt="2026-03-03T21:40:17.161" v="3973"/>
          <ac:spMkLst>
            <pc:docMk/>
            <pc:sldMk cId="2028087781" sldId="2147482956"/>
            <ac:spMk id="21" creationId="{B46F0922-EDCD-A034-DA2E-523EE7E1AAAB}"/>
          </ac:spMkLst>
        </pc:spChg>
        <pc:grpChg chg="del">
          <ac:chgData name="Laura Morkūnienė" userId="8e08703d-15b7-4fd4-8087-4ab4f367f48e" providerId="ADAL" clId="{28631987-D018-4807-A1D5-B954EBDE4174}" dt="2026-03-03T21:40:20.304" v="3974" actId="478"/>
          <ac:grpSpMkLst>
            <pc:docMk/>
            <pc:sldMk cId="2028087781" sldId="2147482956"/>
            <ac:grpSpMk id="10" creationId="{046CC611-37A2-ADD9-710E-947EB4676CC3}"/>
          </ac:grpSpMkLst>
        </pc:grpChg>
        <pc:grpChg chg="add mod">
          <ac:chgData name="Laura Morkūnienė" userId="8e08703d-15b7-4fd4-8087-4ab4f367f48e" providerId="ADAL" clId="{28631987-D018-4807-A1D5-B954EBDE4174}" dt="2026-03-03T21:40:17.161" v="3973"/>
          <ac:grpSpMkLst>
            <pc:docMk/>
            <pc:sldMk cId="2028087781" sldId="2147482956"/>
            <ac:grpSpMk id="17" creationId="{C0305D2A-560E-CAA1-146D-8A9D5B9F2BAB}"/>
          </ac:grpSpMkLst>
        </pc:grpChg>
        <pc:picChg chg="mod">
          <ac:chgData name="Laura Morkūnienė" userId="8e08703d-15b7-4fd4-8087-4ab4f367f48e" providerId="ADAL" clId="{28631987-D018-4807-A1D5-B954EBDE4174}" dt="2026-03-03T21:40:17.161" v="3973"/>
          <ac:picMkLst>
            <pc:docMk/>
            <pc:sldMk cId="2028087781" sldId="2147482956"/>
            <ac:picMk id="19" creationId="{7E91E766-AB04-4434-55C9-E3141C06CCF5}"/>
          </ac:picMkLst>
        </pc:picChg>
      </pc:sldChg>
      <pc:sldChg chg="modSp add mod modTransition">
        <pc:chgData name="Laura Morkūnienė" userId="8e08703d-15b7-4fd4-8087-4ab4f367f48e" providerId="ADAL" clId="{28631987-D018-4807-A1D5-B954EBDE4174}" dt="2026-03-03T21:42:41.842" v="4042"/>
        <pc:sldMkLst>
          <pc:docMk/>
          <pc:sldMk cId="130056755" sldId="2147482957"/>
        </pc:sldMkLst>
        <pc:spChg chg="mod">
          <ac:chgData name="Laura Morkūnienė" userId="8e08703d-15b7-4fd4-8087-4ab4f367f48e" providerId="ADAL" clId="{28631987-D018-4807-A1D5-B954EBDE4174}" dt="2026-03-03T21:41:44.548" v="3982" actId="14100"/>
          <ac:spMkLst>
            <pc:docMk/>
            <pc:sldMk cId="130056755" sldId="2147482957"/>
            <ac:spMk id="28" creationId="{F5C25C40-D24E-B71D-DA73-BA06425B52B5}"/>
          </ac:spMkLst>
        </pc:spChg>
      </pc:sldChg>
      <pc:sldChg chg="add modTransition">
        <pc:chgData name="Laura Morkūnienė" userId="8e08703d-15b7-4fd4-8087-4ab4f367f48e" providerId="ADAL" clId="{28631987-D018-4807-A1D5-B954EBDE4174}" dt="2026-03-03T21:43:38.822" v="4093"/>
        <pc:sldMkLst>
          <pc:docMk/>
          <pc:sldMk cId="2085174880" sldId="21474829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6D15-BA49-4099-9996-5118D9BAC3AA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851C-6033-4342-8D42-41FC50531F6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002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1111-7496-79D2-ACCF-342BAEE9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A14B9-359F-2827-3134-BC1F31786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D47AC-C913-5A24-2E64-BB4CF0936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Mitas Nr. </a:t>
            </a:r>
            <a:r>
              <a:rPr lang="en-US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1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erybos</a:t>
            </a:r>
            <a:r>
              <a:rPr lang="lt-LT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nekuria finansinės pridėtinės vertės, tai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tik</a:t>
            </a:r>
            <a:r>
              <a:rPr lang="lt-LT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terpė tiekėjams reikalauti geresnių sąlygų.</a:t>
            </a:r>
            <a:br>
              <a:rPr lang="lt-LT"/>
            </a:br>
            <a:endParaRPr lang="lt-LT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18278-1EA1-92B7-A1FF-440E14921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8851C-6033-4342-8D42-41FC50531F6D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463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12151-A9B0-C306-4EB4-01BD8FE6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162A4-39EA-C643-B7C8-E88D5D272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88E43-C24D-B73C-DFF3-206EBCCE2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Mitas Nr. </a:t>
            </a:r>
            <a:r>
              <a:rPr lang="en-US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1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erybos</a:t>
            </a:r>
            <a:r>
              <a:rPr lang="lt-LT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nekuria finansinės pridėtinės vertės, tai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tik</a:t>
            </a:r>
            <a:r>
              <a:rPr lang="lt-LT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terpė tiekėjams reikalauti geresnių sąlygų.</a:t>
            </a:r>
            <a:br>
              <a:rPr lang="lt-LT"/>
            </a:br>
            <a:endParaRPr lang="lt-LT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B8115-EAEA-D36C-3488-D4888AE8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8851C-6033-4342-8D42-41FC50531F6D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674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01C3E-286D-DEC2-AC26-1C63F613D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6C04E-6D3B-989E-DBFF-DCA73F83B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BDD33-3441-CB48-FB3D-6ECB4AF82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Mitas Nr. </a:t>
            </a:r>
            <a:r>
              <a:rPr lang="en-US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12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erybos</a:t>
            </a:r>
            <a:r>
              <a:rPr lang="lt-LT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nekuria finansinės pridėtinės vertės, tai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tik</a:t>
            </a:r>
            <a:r>
              <a:rPr lang="lt-LT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terpė tiekėjams reikalauti geresnių sąlygų.</a:t>
            </a:r>
            <a:br>
              <a:rPr lang="lt-LT"/>
            </a:br>
            <a:endParaRPr lang="lt-LT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55D8-8C27-9AAD-BA85-F63A6B97A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8851C-6033-4342-8D42-41FC50531F6D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078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B10B-C83F-7213-D2F2-156EB7C4D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345AB-C4B1-A2A1-5630-AB15240D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7CC1-E9A4-6BC8-BFE4-3C4A6932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8D7E-3061-7552-4CCB-06B7D29A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B8C9-CC77-CD6D-5C49-75160C40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358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121F-8EEE-D4C5-3509-DB797BED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5A670-F28F-9DB9-EACB-A6917D4CD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539D2-C7D7-D314-5722-A8CF3ED5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1256-030E-E5C8-65D7-AED4BF6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98FF-CEED-8432-BCEA-8313C60C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030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B756A-46FC-9CE6-FF33-E702FDACC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D1ACF-9C65-CC38-CFED-CF35D0D47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5AE7-50B1-02BF-6FF2-D3200969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632D-3AC0-30EF-8913-DDAF3768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C3C4-4A4A-7F4E-9A22-EDE181B6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084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0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0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Prane</a:t>
            </a:r>
            <a:r>
              <a:rPr lang="lt-LT" err="1"/>
              <a:t>šėjas</a:t>
            </a:r>
            <a:r>
              <a:rPr lang="lt-LT"/>
              <a:t>, pranešėjo pareigos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2" y="2672080"/>
            <a:ext cx="607608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82761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672080"/>
            <a:ext cx="756960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Tarpines skaidrės pavadinimas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/>
              <a:t>Trumpas apibūdinimas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7147"/>
            <a:ext cx="990600" cy="922338"/>
          </a:xfrm>
        </p:spPr>
        <p:txBody>
          <a:bodyPr>
            <a:normAutofit/>
          </a:bodyPr>
          <a:lstStyle>
            <a:lvl1pPr marL="0" indent="0">
              <a:buNone/>
              <a:defRPr sz="5600" b="1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0566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61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128441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3557451"/>
            <a:ext cx="4608377" cy="2756263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. </a:t>
            </a:r>
          </a:p>
          <a:p>
            <a:pPr lvl="0"/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.</a:t>
            </a:r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543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31888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4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300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91300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591300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76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31888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4" y="0"/>
            <a:ext cx="748607" cy="6858000"/>
          </a:xfrm>
          <a:prstGeom prst="rect">
            <a:avLst/>
          </a:prstGeom>
        </p:spPr>
      </p:pic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591300" y="1128441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591300" y="3557451"/>
            <a:ext cx="4608377" cy="2756263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. </a:t>
            </a:r>
          </a:p>
          <a:p>
            <a:pPr lvl="0"/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.</a:t>
            </a:r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42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E0DD-A4CA-8136-9572-C39949AE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DE2-C2C7-788D-8890-4F2ACFBD1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0CA1E-E321-37C3-3AA3-E6F98955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ACE4E-EDE2-DFB7-D4A4-A2EA46F0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46F8-378A-9129-DE74-BA40DB3C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571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3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4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18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23251" cy="696912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227012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227012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01276" y="3643132"/>
            <a:ext cx="4608377" cy="2514600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endParaRPr lang="lt-LT"/>
          </a:p>
          <a:p>
            <a:pPr lvl="0"/>
            <a:endParaRPr lang="lt-LT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74" y="3643132"/>
            <a:ext cx="4608377" cy="2514600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endParaRPr lang="lt-LT"/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205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9941884" cy="581713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1573182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758" y="2024032"/>
            <a:ext cx="10752769" cy="414165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572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1859 – </a:t>
            </a:r>
            <a:r>
              <a:rPr lang="lt-LT" err="1"/>
              <a:t>ieji</a:t>
            </a:r>
            <a:r>
              <a:rPr lang="lt-LT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Atstovybių tinklas: Baltarusija (Minskas), Rusija </a:t>
            </a:r>
            <a:r>
              <a:rPr lang="fi-FI"/>
              <a:t>(Maskva), Kinija (Pekinas), Lenkija (Varšuva)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634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</a:t>
            </a:r>
            <a:r>
              <a:rPr lang="en-US" err="1"/>
              <a:t>tikslai</a:t>
            </a:r>
            <a:endParaRPr lang="lt-LT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87387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lt-LT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3863" y="3009899"/>
            <a:ext cx="3767737" cy="31527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  <a:endParaRPr lang="lt-LT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44574" y="3009898"/>
            <a:ext cx="3767737" cy="31527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403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</a:t>
            </a:r>
            <a:r>
              <a:rPr lang="en-US" err="1"/>
              <a:t>tikslai</a:t>
            </a:r>
            <a:endParaRPr lang="lt-LT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Pirmo</a:t>
            </a:r>
            <a:r>
              <a:rPr lang="en-US"/>
              <a:t> </a:t>
            </a:r>
            <a:r>
              <a:rPr lang="en-US" err="1"/>
              <a:t>tikslo</a:t>
            </a:r>
            <a:r>
              <a:rPr lang="en-US"/>
              <a:t> </a:t>
            </a:r>
            <a:r>
              <a:rPr lang="en-US" err="1"/>
              <a:t>pavadinimas</a:t>
            </a:r>
            <a:endParaRPr lang="lt-LT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lt-LT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63349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Antro</a:t>
            </a:r>
            <a:r>
              <a:rPr lang="en-US"/>
              <a:t> </a:t>
            </a:r>
            <a:r>
              <a:rPr lang="en-US" err="1"/>
              <a:t>tikslo</a:t>
            </a:r>
            <a:r>
              <a:rPr lang="en-US"/>
              <a:t> </a:t>
            </a:r>
            <a:r>
              <a:rPr lang="en-US" err="1"/>
              <a:t>pavadinimas</a:t>
            </a:r>
            <a:endParaRPr lang="lt-LT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06162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lt-LT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966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Tre</a:t>
            </a:r>
            <a:r>
              <a:rPr lang="lt-LT" err="1"/>
              <a:t>čio</a:t>
            </a:r>
            <a:r>
              <a:rPr lang="en-US"/>
              <a:t> </a:t>
            </a:r>
            <a:r>
              <a:rPr lang="en-US" err="1"/>
              <a:t>tikslo</a:t>
            </a:r>
            <a:r>
              <a:rPr lang="en-US"/>
              <a:t> </a:t>
            </a:r>
            <a:r>
              <a:rPr lang="en-US" err="1"/>
              <a:t>pavadinimas</a:t>
            </a:r>
            <a:endParaRPr lang="lt-LT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33302" y="3048000"/>
            <a:ext cx="863514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lt-LT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8122920" y="4305300"/>
            <a:ext cx="4069079" cy="2552700"/>
          </a:xfrm>
        </p:spPr>
        <p:txBody>
          <a:bodyPr/>
          <a:lstStyle/>
          <a:p>
            <a:r>
              <a:rPr lang="lt-LT"/>
              <a:t>Spustelėkite piktogramą norėdami įtraukti paveikslėlį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061460" y="4305300"/>
            <a:ext cx="4061460" cy="25527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      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-1" y="4305300"/>
            <a:ext cx="4061461" cy="2552699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5748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</a:t>
            </a:r>
            <a:r>
              <a:rPr lang="en-US" err="1"/>
              <a:t>tikslai</a:t>
            </a:r>
            <a:endParaRPr lang="lt-LT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5210175"/>
            <a:ext cx="3996337" cy="11620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5248275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3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44574" y="3009900"/>
            <a:ext cx="3947351" cy="11049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87387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lt-LT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575776" y="5210175"/>
            <a:ext cx="4016149" cy="11620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787387" y="5248275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4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3863" y="3009900"/>
            <a:ext cx="3996337" cy="11049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30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5714366" cy="104044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Keleivių vežimo rezultatai, 2016–2017 m.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2520769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Krovinių vežimo rezultatai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722857" y="252076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Krovinių vežimo rezultatai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820240" y="2520767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Krovinių vežimo rezultatai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4" y="274954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(mln. tonų)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722856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(2016–2017 m. sausis–gruodis, mln. tonų)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820240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(2017 m. sausis–gruodis, proc.)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25475" y="3282950"/>
            <a:ext cx="2735263" cy="293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Spustelėkite piktogramą, jei norite pridėti diagramą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21"/>
          </p:nvPr>
        </p:nvSpPr>
        <p:spPr>
          <a:xfrm>
            <a:off x="4722813" y="3282950"/>
            <a:ext cx="3044825" cy="2933700"/>
          </a:xfrm>
        </p:spPr>
        <p:txBody>
          <a:bodyPr/>
          <a:lstStyle/>
          <a:p>
            <a:r>
              <a:rPr lang="lt-LT"/>
              <a:t>Spustelėkite piktogramą, jei norite pridėti diagramą</a:t>
            </a:r>
          </a:p>
        </p:txBody>
      </p:sp>
      <p:sp>
        <p:nvSpPr>
          <p:cNvPr id="19" name="Chart Placeholder 18"/>
          <p:cNvSpPr>
            <a:spLocks noGrp="1"/>
          </p:cNvSpPr>
          <p:nvPr>
            <p:ph type="chart" sz="quarter" idx="22"/>
          </p:nvPr>
        </p:nvSpPr>
        <p:spPr>
          <a:xfrm>
            <a:off x="8820150" y="3282950"/>
            <a:ext cx="2971800" cy="2933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Spustelėkite piktogramą, jei norite pridėti diagramą</a:t>
            </a:r>
          </a:p>
        </p:txBody>
      </p:sp>
    </p:spTree>
    <p:extLst>
      <p:ext uri="{BB962C8B-B14F-4D97-AF65-F5344CB8AC3E}">
        <p14:creationId xmlns:p14="http://schemas.microsoft.com/office/powerpoint/2010/main" val="1510027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28510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Paragrafo pavadinimas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727212" y="3203575"/>
            <a:ext cx="2805702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Paragrafo pavadinimas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828950" y="3203575"/>
            <a:ext cx="28147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Paragrafo pavadinimas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727212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828950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</p:spTree>
    <p:extLst>
      <p:ext uri="{BB962C8B-B14F-4D97-AF65-F5344CB8AC3E}">
        <p14:creationId xmlns:p14="http://schemas.microsoft.com/office/powerpoint/2010/main" val="431770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040835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406596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088063" y="1489075"/>
            <a:ext cx="5486400" cy="4659313"/>
          </a:xfrm>
        </p:spPr>
        <p:txBody>
          <a:bodyPr/>
          <a:lstStyle/>
          <a:p>
            <a:r>
              <a:rPr lang="lt-LT"/>
              <a:t>Spustelėkite piktogramą, jei norite pridėti diagramą</a:t>
            </a:r>
          </a:p>
        </p:txBody>
      </p:sp>
    </p:spTree>
    <p:extLst>
      <p:ext uri="{BB962C8B-B14F-4D97-AF65-F5344CB8AC3E}">
        <p14:creationId xmlns:p14="http://schemas.microsoft.com/office/powerpoint/2010/main" val="11661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3F38-DD84-06BC-090D-75E1E563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9508-B4CE-AB9A-2C1D-B7CCF685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313D0-47F8-8982-79F4-5E9EC05B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9DDE-DFBC-37E4-7678-8701FA8D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5E3B-1BC9-9C88-C633-BCAF55AA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298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  <a:r>
              <a:rPr lang="en-US"/>
              <a:t> </a:t>
            </a:r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25474" y="2428511"/>
            <a:ext cx="10948989" cy="3719877"/>
          </a:xfrm>
        </p:spPr>
        <p:txBody>
          <a:bodyPr/>
          <a:lstStyle/>
          <a:p>
            <a:r>
              <a:rPr lang="lt-LT"/>
              <a:t>Spustelėkite piktogramą, jei norite pridėti diagramą</a:t>
            </a:r>
          </a:p>
        </p:txBody>
      </p:sp>
    </p:spTree>
    <p:extLst>
      <p:ext uri="{BB962C8B-B14F-4D97-AF65-F5344CB8AC3E}">
        <p14:creationId xmlns:p14="http://schemas.microsoft.com/office/powerpoint/2010/main" val="3075657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  <a:r>
              <a:rPr lang="en-US"/>
              <a:t> </a:t>
            </a:r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5475" y="2419350"/>
            <a:ext cx="10947400" cy="3752850"/>
          </a:xfrm>
        </p:spPr>
        <p:txBody>
          <a:bodyPr/>
          <a:lstStyle/>
          <a:p>
            <a:r>
              <a:rPr lang="lt-LT"/>
              <a:t>Spustelėkite piktogramą norėdami įtraukti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776893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545829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57475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4543631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543628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8457475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8457472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</p:spTree>
    <p:extLst>
      <p:ext uri="{BB962C8B-B14F-4D97-AF65-F5344CB8AC3E}">
        <p14:creationId xmlns:p14="http://schemas.microsoft.com/office/powerpoint/2010/main" val="1055117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3071779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899401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0" y="5462554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5473" y="4261037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400795" y="3071779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6400798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400795" y="5462554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0798" y="4261037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881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899401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3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5476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4549773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5497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4549773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4549776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8435970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8435973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8435970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8435973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142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7066065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7066065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9723540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9723540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7066065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9723540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066065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9723540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06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1017690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1017690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3675165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675165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300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91300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591300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017690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675165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17690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75165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37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67280"/>
            <a:ext cx="8724900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s-ES"/>
              <a:t>LTG </a:t>
            </a:r>
            <a:r>
              <a:rPr lang="lt-LT"/>
              <a:t>misija</a:t>
            </a:r>
            <a:r>
              <a:rPr lang="es-ES"/>
              <a:t>:</a:t>
            </a:r>
            <a:r>
              <a:rPr lang="lt-LT"/>
              <a:t> ką mes darome ir kodėl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4418964"/>
            <a:ext cx="6657975" cy="1038861"/>
          </a:xfrm>
        </p:spPr>
        <p:txBody>
          <a:bodyPr>
            <a:noAutofit/>
          </a:bodyPr>
          <a:lstStyle>
            <a:lvl1pPr marL="0" indent="0">
              <a:buNone/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Jungiame žmones ir verslus geresnei ateičiai</a:t>
            </a:r>
          </a:p>
        </p:txBody>
      </p:sp>
    </p:spTree>
    <p:extLst>
      <p:ext uri="{BB962C8B-B14F-4D97-AF65-F5344CB8AC3E}">
        <p14:creationId xmlns:p14="http://schemas.microsoft.com/office/powerpoint/2010/main" val="30899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632701" cy="70643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5473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25473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537119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537119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4537119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537119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8457475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8457475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8474891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8474891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</p:spTree>
    <p:extLst>
      <p:ext uri="{BB962C8B-B14F-4D97-AF65-F5344CB8AC3E}">
        <p14:creationId xmlns:p14="http://schemas.microsoft.com/office/powerpoint/2010/main" val="2510354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67280"/>
            <a:ext cx="8724900" cy="1414145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Jūsų klausimai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1886278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D3F6-141B-7A65-D159-2DF52D24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3A36-9945-B9EF-F04F-A7121806C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83AFA-A5D3-0090-06EE-EC83932B5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804F-618C-6472-CCCB-AB988E2E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C0D9F-BCD8-D43B-6722-00DF6530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31962-24A1-B7E9-5DA7-15C0B6E9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592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632701" cy="70643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43840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87680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7315200" y="197465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9753600" y="197465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7591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26376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50760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75144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99528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17592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26376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50760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75144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99528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58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  <a:r>
              <a:rPr lang="en-US"/>
              <a:t> </a:t>
            </a:r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625474" y="2447200"/>
            <a:ext cx="10956925" cy="371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92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LTG grupės struktūra</a:t>
            </a:r>
          </a:p>
        </p:txBody>
      </p:sp>
    </p:spTree>
    <p:extLst>
      <p:ext uri="{BB962C8B-B14F-4D97-AF65-F5344CB8AC3E}">
        <p14:creationId xmlns:p14="http://schemas.microsoft.com/office/powerpoint/2010/main" val="2234967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8335647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</a:t>
            </a:r>
            <a:r>
              <a:rPr lang="en-US" err="1"/>
              <a:t>proceso</a:t>
            </a:r>
            <a:r>
              <a:rPr lang="lt-LT"/>
              <a:t> pavadinimas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2" hasCustomPrompt="1"/>
          </p:nvPr>
        </p:nvSpPr>
        <p:spPr>
          <a:xfrm>
            <a:off x="625475" y="2055813"/>
            <a:ext cx="10956925" cy="115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lt-LT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547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787648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94982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10247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9264648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25473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2787648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4949822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111996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9274170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1719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1" y="2672080"/>
            <a:ext cx="6200911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Ačiū!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Prane</a:t>
            </a:r>
            <a:r>
              <a:rPr lang="lt-LT" err="1"/>
              <a:t>šėjas</a:t>
            </a:r>
            <a:r>
              <a:rPr lang="lt-LT"/>
              <a:t>, pranešėjo pareigos</a:t>
            </a:r>
          </a:p>
        </p:txBody>
      </p:sp>
    </p:spTree>
    <p:extLst>
      <p:ext uri="{BB962C8B-B14F-4D97-AF65-F5344CB8AC3E}">
        <p14:creationId xmlns:p14="http://schemas.microsoft.com/office/powerpoint/2010/main" val="1060840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1859 – </a:t>
            </a:r>
            <a:r>
              <a:rPr lang="lt-LT" err="1"/>
              <a:t>ieji</a:t>
            </a:r>
            <a:r>
              <a:rPr lang="lt-LT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Atstovybių tinklas: Baltarusija (Minskas), Rusija </a:t>
            </a:r>
            <a:r>
              <a:rPr lang="fi-FI"/>
              <a:t>(Maskva), Kinija (Pekinas), Lenkija (Varšuva)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013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3C66-8132-6DF9-79C8-9B09674B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FE599-9BC0-BE25-5144-177E2A0DE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CF33-6F5B-0856-6D1A-AA22AB59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C6B8-9785-271F-0441-0067F506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CC2F-C5B8-EF14-6F5D-334BAB9F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64587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544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355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6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4CA0-1294-4879-113C-CD1023E2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7E41E-2300-E1C8-D5C5-68FE9ECF6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9BDB7-C02D-D12A-FC0C-523189F4D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6DA46-0FD2-BA14-105C-3EECB40F0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40F41-D620-22E6-044F-48B93B9DF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F44D1-711C-D9B5-9FBE-807FC269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60098-7C32-22A2-2650-12DA3BD8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F6B8E-5C14-B806-8D7B-A325BA0B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867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224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Prane</a:t>
            </a:r>
            <a:r>
              <a:rPr lang="lt-LT" err="1"/>
              <a:t>šėjas</a:t>
            </a:r>
            <a:r>
              <a:rPr lang="lt-LT"/>
              <a:t>, pranešėjo pareigos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2" y="2672080"/>
            <a:ext cx="607608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735696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672080"/>
            <a:ext cx="756960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Tarpines skaidrės pavadinimas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/>
              <a:t>Trumpas apibūdinimas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7147"/>
            <a:ext cx="990600" cy="922338"/>
          </a:xfrm>
        </p:spPr>
        <p:txBody>
          <a:bodyPr>
            <a:normAutofit/>
          </a:bodyPr>
          <a:lstStyle>
            <a:lvl1pPr marL="0" indent="0">
              <a:buNone/>
              <a:defRPr sz="5600" b="1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3378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71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128441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3557451"/>
            <a:ext cx="4608377" cy="2756263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. </a:t>
            </a:r>
          </a:p>
          <a:p>
            <a:pPr lvl="0"/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.</a:t>
            </a:r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293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31888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4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300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91300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591300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85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31888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4" y="0"/>
            <a:ext cx="748607" cy="6858000"/>
          </a:xfrm>
          <a:prstGeom prst="rect">
            <a:avLst/>
          </a:prstGeom>
        </p:spPr>
      </p:pic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591300" y="1128441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591300" y="3557451"/>
            <a:ext cx="4608377" cy="2756263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. </a:t>
            </a:r>
          </a:p>
          <a:p>
            <a:pPr lvl="0"/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.</a:t>
            </a:r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451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3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4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437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23251" cy="696912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227012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227012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01276" y="3643132"/>
            <a:ext cx="4608377" cy="2514600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endParaRPr lang="lt-LT"/>
          </a:p>
          <a:p>
            <a:pPr lvl="0"/>
            <a:endParaRPr lang="lt-LT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74" y="3643132"/>
            <a:ext cx="4608377" cy="2514600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. </a:t>
            </a:r>
          </a:p>
          <a:p>
            <a:pPr lvl="0"/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</a:p>
          <a:p>
            <a:pPr lvl="0"/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. </a:t>
            </a:r>
          </a:p>
          <a:p>
            <a:pPr lvl="0"/>
            <a:endParaRPr lang="lt-LT"/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2906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9941884" cy="581713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1573182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758" y="2024032"/>
            <a:ext cx="10752769" cy="414165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14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90CB-A35E-BDA3-2B30-B26D6E10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78A53-C51D-4E02-6F54-D3D5F6A6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17930-E10B-840D-2731-CBC6349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CAD3E-C498-40FC-65C2-3B551D16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1375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1859 – </a:t>
            </a:r>
            <a:r>
              <a:rPr lang="lt-LT" err="1"/>
              <a:t>ieji</a:t>
            </a:r>
            <a:r>
              <a:rPr lang="lt-LT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Atstovybių tinklas: Baltarusija (Minskas), Rusija </a:t>
            </a:r>
            <a:r>
              <a:rPr lang="fi-FI"/>
              <a:t>(Maskva), Kinija (Pekinas), Lenkija (Varšuva)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393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</a:t>
            </a:r>
            <a:r>
              <a:rPr lang="en-US" err="1"/>
              <a:t>tikslai</a:t>
            </a:r>
            <a:endParaRPr lang="lt-LT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87387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lt-LT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3863" y="3009899"/>
            <a:ext cx="3767737" cy="31527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  <a:endParaRPr lang="lt-LT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44574" y="3009898"/>
            <a:ext cx="3767737" cy="31527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010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</a:t>
            </a:r>
            <a:r>
              <a:rPr lang="en-US" err="1"/>
              <a:t>tikslai</a:t>
            </a:r>
            <a:endParaRPr lang="lt-LT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Pirmo</a:t>
            </a:r>
            <a:r>
              <a:rPr lang="en-US"/>
              <a:t> </a:t>
            </a:r>
            <a:r>
              <a:rPr lang="en-US" err="1"/>
              <a:t>tikslo</a:t>
            </a:r>
            <a:r>
              <a:rPr lang="en-US"/>
              <a:t> </a:t>
            </a:r>
            <a:r>
              <a:rPr lang="en-US" err="1"/>
              <a:t>pavadinimas</a:t>
            </a:r>
            <a:endParaRPr lang="lt-LT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lt-LT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63349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Antro</a:t>
            </a:r>
            <a:r>
              <a:rPr lang="en-US"/>
              <a:t> </a:t>
            </a:r>
            <a:r>
              <a:rPr lang="en-US" err="1"/>
              <a:t>tikslo</a:t>
            </a:r>
            <a:r>
              <a:rPr lang="en-US"/>
              <a:t> </a:t>
            </a:r>
            <a:r>
              <a:rPr lang="en-US" err="1"/>
              <a:t>pavadinimas</a:t>
            </a:r>
            <a:endParaRPr lang="lt-LT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06162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lt-LT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966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Tre</a:t>
            </a:r>
            <a:r>
              <a:rPr lang="lt-LT" err="1"/>
              <a:t>čio</a:t>
            </a:r>
            <a:r>
              <a:rPr lang="en-US"/>
              <a:t> </a:t>
            </a:r>
            <a:r>
              <a:rPr lang="en-US" err="1"/>
              <a:t>tikslo</a:t>
            </a:r>
            <a:r>
              <a:rPr lang="en-US"/>
              <a:t> </a:t>
            </a:r>
            <a:r>
              <a:rPr lang="en-US" err="1"/>
              <a:t>pavadinimas</a:t>
            </a:r>
            <a:endParaRPr lang="lt-LT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33302" y="3048000"/>
            <a:ext cx="863514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lt-LT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8122920" y="4305300"/>
            <a:ext cx="4069079" cy="2552700"/>
          </a:xfrm>
        </p:spPr>
        <p:txBody>
          <a:bodyPr/>
          <a:lstStyle/>
          <a:p>
            <a:r>
              <a:rPr lang="lt-LT"/>
              <a:t>Spustelėkite piktogramą norėdami įtraukti paveikslėlį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061460" y="4305300"/>
            <a:ext cx="4061460" cy="25527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      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-1" y="4305300"/>
            <a:ext cx="4061461" cy="2552699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8978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</a:t>
            </a:r>
            <a:r>
              <a:rPr lang="en-US" err="1"/>
              <a:t>tikslai</a:t>
            </a:r>
            <a:endParaRPr lang="lt-LT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5210175"/>
            <a:ext cx="3996337" cy="11620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5248275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3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44574" y="3009900"/>
            <a:ext cx="3947351" cy="11049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87387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lt-LT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575776" y="5210175"/>
            <a:ext cx="4016149" cy="11620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787387" y="5248275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4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3863" y="3009900"/>
            <a:ext cx="3996337" cy="11049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lt-LT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/>
              <a:t>0</a:t>
            </a:r>
            <a:r>
              <a:rPr lang="lt-L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371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5714366" cy="104044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Keleivių vežimo rezultatai, 2016–2017 m.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2520769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Krovinių vežimo rezultatai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722857" y="252076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Krovinių vežimo rezultatai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820240" y="2520767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Krovinių vežimo rezultatai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4" y="274954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(mln. tonų)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722856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(2016–2017 m. sausis–gruodis, mln. tonų)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820240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(2017 m. sausis–gruodis, proc.)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25475" y="3282950"/>
            <a:ext cx="2735263" cy="293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Spustelėkite piktogramą, jei norite pridėti diagramą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21"/>
          </p:nvPr>
        </p:nvSpPr>
        <p:spPr>
          <a:xfrm>
            <a:off x="4722813" y="3282950"/>
            <a:ext cx="3044825" cy="2933700"/>
          </a:xfrm>
        </p:spPr>
        <p:txBody>
          <a:bodyPr/>
          <a:lstStyle/>
          <a:p>
            <a:r>
              <a:rPr lang="lt-LT"/>
              <a:t>Spustelėkite piktogramą, jei norite pridėti diagramą</a:t>
            </a:r>
          </a:p>
        </p:txBody>
      </p:sp>
      <p:sp>
        <p:nvSpPr>
          <p:cNvPr id="19" name="Chart Placeholder 18"/>
          <p:cNvSpPr>
            <a:spLocks noGrp="1"/>
          </p:cNvSpPr>
          <p:nvPr>
            <p:ph type="chart" sz="quarter" idx="22"/>
          </p:nvPr>
        </p:nvSpPr>
        <p:spPr>
          <a:xfrm>
            <a:off x="8820150" y="3282950"/>
            <a:ext cx="2971800" cy="2933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Spustelėkite piktogramą, jei norite pridėti diagramą</a:t>
            </a:r>
          </a:p>
        </p:txBody>
      </p:sp>
    </p:spTree>
    <p:extLst>
      <p:ext uri="{BB962C8B-B14F-4D97-AF65-F5344CB8AC3E}">
        <p14:creationId xmlns:p14="http://schemas.microsoft.com/office/powerpoint/2010/main" val="2252584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28510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Paragrafo pavadinimas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727212" y="3203575"/>
            <a:ext cx="2805702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Paragrafo pavadinimas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828950" y="3203575"/>
            <a:ext cx="28147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Paragrafo pavadinimas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727212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828950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</p:spTree>
    <p:extLst>
      <p:ext uri="{BB962C8B-B14F-4D97-AF65-F5344CB8AC3E}">
        <p14:creationId xmlns:p14="http://schemas.microsoft.com/office/powerpoint/2010/main" val="62316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040835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406596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088063" y="1489075"/>
            <a:ext cx="5486400" cy="4659313"/>
          </a:xfrm>
        </p:spPr>
        <p:txBody>
          <a:bodyPr/>
          <a:lstStyle/>
          <a:p>
            <a:r>
              <a:rPr lang="lt-LT"/>
              <a:t>Spustelėkite piktogramą, jei norite pridėti diagramą</a:t>
            </a:r>
          </a:p>
        </p:txBody>
      </p:sp>
    </p:spTree>
    <p:extLst>
      <p:ext uri="{BB962C8B-B14F-4D97-AF65-F5344CB8AC3E}">
        <p14:creationId xmlns:p14="http://schemas.microsoft.com/office/powerpoint/2010/main" val="1677177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  <a:r>
              <a:rPr lang="en-US"/>
              <a:t> </a:t>
            </a:r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25474" y="2428511"/>
            <a:ext cx="10948989" cy="3719877"/>
          </a:xfrm>
        </p:spPr>
        <p:txBody>
          <a:bodyPr/>
          <a:lstStyle/>
          <a:p>
            <a:r>
              <a:rPr lang="lt-LT"/>
              <a:t>Spustelėkite piktogramą, jei norite pridėti diagramą</a:t>
            </a:r>
          </a:p>
        </p:txBody>
      </p:sp>
    </p:spTree>
    <p:extLst>
      <p:ext uri="{BB962C8B-B14F-4D97-AF65-F5344CB8AC3E}">
        <p14:creationId xmlns:p14="http://schemas.microsoft.com/office/powerpoint/2010/main" val="2357474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  <a:r>
              <a:rPr lang="en-US"/>
              <a:t> </a:t>
            </a:r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5475" y="2419350"/>
            <a:ext cx="10947400" cy="3752850"/>
          </a:xfrm>
        </p:spPr>
        <p:txBody>
          <a:bodyPr/>
          <a:lstStyle/>
          <a:p>
            <a:r>
              <a:rPr lang="lt-LT"/>
              <a:t>Spustelėkite piktogramą norėdami įtraukti paveikslėlį</a:t>
            </a:r>
          </a:p>
        </p:txBody>
      </p:sp>
    </p:spTree>
    <p:extLst>
      <p:ext uri="{BB962C8B-B14F-4D97-AF65-F5344CB8AC3E}">
        <p14:creationId xmlns:p14="http://schemas.microsoft.com/office/powerpoint/2010/main" val="2785711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545829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57475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an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4543631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543628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8457475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8457472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</p:spTree>
    <p:extLst>
      <p:ext uri="{BB962C8B-B14F-4D97-AF65-F5344CB8AC3E}">
        <p14:creationId xmlns:p14="http://schemas.microsoft.com/office/powerpoint/2010/main" val="249909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31B9E-66B0-57C0-057C-676A6435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96F44-3AE1-B1B7-DCA0-A91ADCBC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67E1-2772-3F51-2DB0-2B270D83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3805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3071779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899401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0" y="5462554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5473" y="4261037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400795" y="3071779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6400798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400795" y="5462554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.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0798" y="4261037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19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899401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3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5476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4549773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5497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4549773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4549776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8435970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8435973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8435970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</a:t>
            </a:r>
            <a:r>
              <a:rPr lang="lt-LT"/>
              <a:t>.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8435973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88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7066065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7066065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9723540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9723540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7066065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9723540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066065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9723540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38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1017690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1017690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3675165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675165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300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91300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paragrafo antraštė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591300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 </a:t>
            </a:r>
            <a:r>
              <a:rPr lang="lt-LT" err="1"/>
              <a:t>nibh</a:t>
            </a:r>
            <a:r>
              <a:rPr lang="lt-LT"/>
              <a:t> </a:t>
            </a:r>
            <a:r>
              <a:rPr lang="lt-LT" err="1"/>
              <a:t>euismod</a:t>
            </a:r>
            <a:r>
              <a:rPr lang="lt-LT"/>
              <a:t> </a:t>
            </a:r>
            <a:r>
              <a:rPr lang="lt-LT" err="1"/>
              <a:t>tincidunt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laoreet</a:t>
            </a:r>
            <a:r>
              <a:rPr lang="lt-LT"/>
              <a:t> </a:t>
            </a:r>
            <a:r>
              <a:rPr lang="lt-LT" err="1"/>
              <a:t>dolore</a:t>
            </a:r>
            <a:r>
              <a:rPr lang="lt-LT"/>
              <a:t> </a:t>
            </a:r>
            <a:r>
              <a:rPr lang="lt-LT" err="1"/>
              <a:t>magna</a:t>
            </a:r>
            <a:r>
              <a:rPr lang="lt-LT"/>
              <a:t> </a:t>
            </a:r>
            <a:r>
              <a:rPr lang="lt-LT" err="1"/>
              <a:t>aliquam</a:t>
            </a:r>
            <a:r>
              <a:rPr lang="lt-LT"/>
              <a:t> </a:t>
            </a:r>
            <a:r>
              <a:rPr lang="lt-LT" err="1"/>
              <a:t>erat</a:t>
            </a:r>
            <a:r>
              <a:rPr lang="lt-LT"/>
              <a:t> </a:t>
            </a:r>
            <a:r>
              <a:rPr lang="lt-LT" err="1"/>
              <a:t>volutpat</a:t>
            </a:r>
            <a:r>
              <a:rPr lang="lt-LT"/>
              <a:t>. </a:t>
            </a:r>
            <a:r>
              <a:rPr lang="lt-LT" err="1"/>
              <a:t>Ut</a:t>
            </a:r>
            <a:r>
              <a:rPr lang="lt-LT"/>
              <a:t> </a:t>
            </a:r>
            <a:r>
              <a:rPr lang="lt-LT" err="1"/>
              <a:t>wisi</a:t>
            </a:r>
            <a:r>
              <a:rPr lang="lt-LT"/>
              <a:t> </a:t>
            </a:r>
            <a:r>
              <a:rPr lang="lt-LT" err="1"/>
              <a:t>enim</a:t>
            </a:r>
            <a:r>
              <a:rPr lang="lt-LT"/>
              <a:t> </a:t>
            </a:r>
            <a:r>
              <a:rPr lang="lt-LT" err="1"/>
              <a:t>ad</a:t>
            </a:r>
            <a:r>
              <a:rPr lang="lt-LT"/>
              <a:t> minim </a:t>
            </a:r>
            <a:r>
              <a:rPr lang="lt-LT" err="1"/>
              <a:t>veniam</a:t>
            </a:r>
            <a:r>
              <a:rPr lang="lt-LT"/>
              <a:t>, </a:t>
            </a:r>
            <a:r>
              <a:rPr lang="lt-LT" err="1"/>
              <a:t>quis</a:t>
            </a:r>
            <a:r>
              <a:rPr lang="lt-LT"/>
              <a:t> </a:t>
            </a:r>
            <a:r>
              <a:rPr lang="lt-LT" err="1"/>
              <a:t>nostrud</a:t>
            </a:r>
            <a:r>
              <a:rPr lang="lt-LT"/>
              <a:t> </a:t>
            </a:r>
            <a:r>
              <a:rPr lang="lt-LT" err="1"/>
              <a:t>exerci</a:t>
            </a:r>
            <a:r>
              <a:rPr lang="lt-LT"/>
              <a:t> </a:t>
            </a:r>
            <a:r>
              <a:rPr lang="lt-LT" err="1"/>
              <a:t>tation</a:t>
            </a:r>
            <a:r>
              <a:rPr lang="lt-LT"/>
              <a:t> </a:t>
            </a:r>
            <a:r>
              <a:rPr lang="lt-LT" err="1"/>
              <a:t>ullamcorper</a:t>
            </a:r>
            <a:r>
              <a:rPr lang="lt-LT"/>
              <a:t> </a:t>
            </a:r>
            <a:r>
              <a:rPr lang="lt-LT" err="1"/>
              <a:t>suscipit</a:t>
            </a:r>
            <a:r>
              <a:rPr lang="lt-LT"/>
              <a:t> </a:t>
            </a:r>
            <a:r>
              <a:rPr lang="lt-LT" err="1"/>
              <a:t>lobortis</a:t>
            </a:r>
            <a:r>
              <a:rPr lang="lt-LT"/>
              <a:t> </a:t>
            </a:r>
            <a:r>
              <a:rPr lang="lt-LT" err="1"/>
              <a:t>nisl</a:t>
            </a:r>
            <a:r>
              <a:rPr lang="lt-LT"/>
              <a:t> </a:t>
            </a:r>
            <a:r>
              <a:rPr lang="lt-LT" err="1"/>
              <a:t>ut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nonummy</a:t>
            </a:r>
            <a:r>
              <a:rPr lang="lt-LT"/>
              <a:t>. </a:t>
            </a:r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lorem</a:t>
            </a:r>
            <a:r>
              <a:rPr lang="lt-LT"/>
              <a:t>.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017690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675165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17690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75165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555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67280"/>
            <a:ext cx="8724900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s-ES"/>
              <a:t>LTG </a:t>
            </a:r>
            <a:r>
              <a:rPr lang="lt-LT"/>
              <a:t>misija</a:t>
            </a:r>
            <a:r>
              <a:rPr lang="es-ES"/>
              <a:t>:</a:t>
            </a:r>
            <a:r>
              <a:rPr lang="lt-LT"/>
              <a:t> ką mes darome ir kodėl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4418964"/>
            <a:ext cx="6657975" cy="1038861"/>
          </a:xfrm>
        </p:spPr>
        <p:txBody>
          <a:bodyPr>
            <a:noAutofit/>
          </a:bodyPr>
          <a:lstStyle>
            <a:lvl1pPr marL="0" indent="0">
              <a:buNone/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Jungiame žmones ir verslus geresnei ateičiai</a:t>
            </a:r>
          </a:p>
        </p:txBody>
      </p:sp>
    </p:spTree>
    <p:extLst>
      <p:ext uri="{BB962C8B-B14F-4D97-AF65-F5344CB8AC3E}">
        <p14:creationId xmlns:p14="http://schemas.microsoft.com/office/powerpoint/2010/main" val="134610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632701" cy="70643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5473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25473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537119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537119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4537119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537119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8457475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8457475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8474891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8474891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</p:spTree>
    <p:extLst>
      <p:ext uri="{BB962C8B-B14F-4D97-AF65-F5344CB8AC3E}">
        <p14:creationId xmlns:p14="http://schemas.microsoft.com/office/powerpoint/2010/main" val="1241441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67280"/>
            <a:ext cx="8724900" cy="1414145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Jūsų klausimai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401782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632701" cy="70643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temos pavadinimas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43840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87680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7315200" y="197465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9753600" y="197465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7591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26376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50760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75144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99528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/>
              <a:t>Vardas Pavardė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17592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26376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50760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75144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99528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err="1"/>
              <a:t>Lorem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637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  <a:r>
              <a:rPr lang="en-US"/>
              <a:t> </a:t>
            </a:r>
            <a:r>
              <a:rPr lang="lt-LT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Trumpoji antraštė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625474" y="2447200"/>
            <a:ext cx="10956925" cy="371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782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LTG grupės struktūra</a:t>
            </a:r>
          </a:p>
        </p:txBody>
      </p:sp>
    </p:spTree>
    <p:extLst>
      <p:ext uri="{BB962C8B-B14F-4D97-AF65-F5344CB8AC3E}">
        <p14:creationId xmlns:p14="http://schemas.microsoft.com/office/powerpoint/2010/main" val="26460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EAA4-744A-2858-244E-C192D00D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8E7B-31E5-B62C-A26E-E02A2AD6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64D31-E5ED-4498-14BC-9DAF4328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39A35-F9F4-D6D0-AF00-4741A194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9ECAD-8F34-FD3C-A51B-D80718D1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9BA29-A271-9AA9-5019-0EF898F9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7918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8335647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 </a:t>
            </a:r>
            <a:r>
              <a:rPr lang="en-US" err="1"/>
              <a:t>proceso</a:t>
            </a:r>
            <a:r>
              <a:rPr lang="lt-LT"/>
              <a:t> pavadinimas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2" hasCustomPrompt="1"/>
          </p:nvPr>
        </p:nvSpPr>
        <p:spPr>
          <a:xfrm>
            <a:off x="625475" y="2055813"/>
            <a:ext cx="10956925" cy="115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lt-LT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547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787648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94982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10247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9264648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</a:t>
            </a:r>
            <a:r>
              <a:rPr lang="lt-LT" err="1"/>
              <a:t>orem</a:t>
            </a:r>
            <a:r>
              <a:rPr lang="lt-LT"/>
              <a:t> </a:t>
            </a:r>
            <a:r>
              <a:rPr lang="lt-LT" err="1"/>
              <a:t>ipsum</a:t>
            </a:r>
            <a:r>
              <a:rPr lang="lt-LT"/>
              <a:t> </a:t>
            </a:r>
            <a:r>
              <a:rPr lang="lt-LT" err="1"/>
              <a:t>dolor</a:t>
            </a:r>
            <a:r>
              <a:rPr lang="lt-LT"/>
              <a:t> </a:t>
            </a:r>
            <a:r>
              <a:rPr lang="lt-LT" err="1"/>
              <a:t>sit</a:t>
            </a:r>
            <a:r>
              <a:rPr lang="lt-LT"/>
              <a:t> </a:t>
            </a:r>
            <a:r>
              <a:rPr lang="lt-LT" err="1"/>
              <a:t>amet</a:t>
            </a:r>
            <a:r>
              <a:rPr lang="lt-LT"/>
              <a:t>, </a:t>
            </a:r>
            <a:r>
              <a:rPr lang="lt-LT" err="1"/>
              <a:t>consectetuer</a:t>
            </a:r>
            <a:r>
              <a:rPr lang="lt-LT"/>
              <a:t> </a:t>
            </a:r>
            <a:r>
              <a:rPr lang="lt-LT" err="1"/>
              <a:t>adipiscing</a:t>
            </a:r>
            <a:r>
              <a:rPr lang="lt-LT"/>
              <a:t> </a:t>
            </a:r>
            <a:r>
              <a:rPr lang="lt-LT" err="1"/>
              <a:t>elit</a:t>
            </a:r>
            <a:r>
              <a:rPr lang="lt-LT"/>
              <a:t>, </a:t>
            </a:r>
            <a:r>
              <a:rPr lang="lt-LT" err="1"/>
              <a:t>sed</a:t>
            </a:r>
            <a:r>
              <a:rPr lang="lt-LT"/>
              <a:t> </a:t>
            </a:r>
            <a:r>
              <a:rPr lang="lt-LT" err="1"/>
              <a:t>diam</a:t>
            </a:r>
            <a:r>
              <a:rPr lang="lt-LT"/>
              <a:t> </a:t>
            </a:r>
            <a:r>
              <a:rPr lang="lt-LT" err="1"/>
              <a:t>nonumm</a:t>
            </a:r>
            <a:r>
              <a:rPr lang="lt-LT"/>
              <a:t>.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25473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2787648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4949822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111996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9274170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  <a:r>
              <a:rPr lang="lt-LT" err="1"/>
              <a:t>ntraštė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7471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1" y="2672080"/>
            <a:ext cx="6200911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Ačiū!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err="1"/>
              <a:t>Prane</a:t>
            </a:r>
            <a:r>
              <a:rPr lang="lt-LT" err="1"/>
              <a:t>šėjas</a:t>
            </a:r>
            <a:r>
              <a:rPr lang="lt-LT"/>
              <a:t>, pranešėjo pareigos</a:t>
            </a:r>
          </a:p>
        </p:txBody>
      </p:sp>
    </p:spTree>
    <p:extLst>
      <p:ext uri="{BB962C8B-B14F-4D97-AF65-F5344CB8AC3E}">
        <p14:creationId xmlns:p14="http://schemas.microsoft.com/office/powerpoint/2010/main" val="30829008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1859 – </a:t>
            </a:r>
            <a:r>
              <a:rPr lang="lt-LT" err="1"/>
              <a:t>ieji</a:t>
            </a:r>
            <a:r>
              <a:rPr lang="lt-LT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Pardavimo pajamos 2017 m. </a:t>
            </a:r>
            <a:r>
              <a:rPr lang="lt-LT" err="1"/>
              <a:t>mln</a:t>
            </a:r>
            <a:r>
              <a:rPr lang="lt-LT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/>
              <a:t>Atstovybių tinklas: Baltarusija (Minskas), Rusija </a:t>
            </a:r>
            <a:r>
              <a:rPr lang="fi-FI"/>
              <a:t>(Maskva), Kinija (Pekinas), Lenkija (Varšuva)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374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3C66-8132-6DF9-79C8-9B09674B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FE599-9BC0-BE25-5144-177E2A0DE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CF33-6F5B-0856-6D1A-AA22AB59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C6B8-9785-271F-0441-0067F506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CC2F-C5B8-EF14-6F5D-334BAB9F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963637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610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810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3C66-8132-6DF9-79C8-9B09674B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FE599-9BC0-BE25-5144-177E2A0DE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CF33-6F5B-0856-6D1A-AA22AB59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C6B8-9785-271F-0441-0067F506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CC2F-C5B8-EF14-6F5D-334BAB9F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323386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7FC7-BE30-D952-1224-C3CA2F88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1758-5AEA-28D1-2DCB-A0457722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EE0E1-746A-63CA-A2F8-E54FF601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4C600-EED9-657C-B9D6-C1CE4863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7892-5266-754E-0E2D-BCE2B425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40738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88B3-C325-A28A-EB53-17A458A8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FF62D-554E-FB7C-E253-D0139025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CB46A-0A9F-E25E-43A4-303F674E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F7212-0743-9C9F-5401-25913965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216B-A32F-9F69-E747-0D3BEFB0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99105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909F-08BB-41D5-EDE8-8495C0C7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633B-E0E4-3B59-0FF4-8A14F8753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91844-CDA6-3625-A852-5493AF25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79368-2ED7-B648-7B86-11C41D53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FDDA-9F3A-BF9D-9AEF-3E3EA850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E5E78-3DB7-7D34-7831-8AA02C10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4683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654E-C137-C1EB-C22B-9F32B309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AD7E2-65CB-66A7-0BC7-80E18F85B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F6EAA-280A-D0AE-DA52-C1C14F43A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4DB1-B9EE-F298-C048-D34A6980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FED1A-C5AA-68F3-6D52-11192B8B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B1DFC-E984-F326-E478-7EEC47BB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88745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32F3-5D30-9F92-53E5-5B67582B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44B50-E283-193D-17E4-8EDBF578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9335E-B28D-68C6-8AC5-3E9EF6054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155CC-8482-3021-B65B-4B92DA0B5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782FB-1C28-2A26-4778-7A519E1F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70676-B1D5-E582-4D6A-099C1E22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B65DF-F9B0-673C-B699-0DC606B3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3CB22-739F-7159-AA4A-3E1C2CF2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020259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8DE6-11C8-0892-65EA-31F7B903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1C34A-80CD-5CF4-9B6C-D92758B2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75E6C-C568-453F-CBCC-E72E5814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45443-6172-ADCF-970E-14CBA4C3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972900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ABCCE-F8CE-8D65-38A4-271A752E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C6348-365F-A979-9D49-497A0915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5CC73-FF00-4B65-77ED-A8A68450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5777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A99A-BA16-6CDA-A049-1BDB2D1F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A32E-4A7C-A673-0164-7D29C4C9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0FFD2-6996-810D-FD0A-5A209075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829A7-7B1B-3E08-A80C-2565DF01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386B-CF1B-938F-187B-E94D77A6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D7DD5-766A-3FC6-79F3-68E73CD3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214389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CD8E-7051-12D8-1AF1-DBFBE611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26CE8-A6E9-DC1C-3150-F70D4B441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5EEAF-AD4D-2999-BFFE-56B7525C9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7454-B225-81A0-106E-70C15F65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40B91-72AF-A3CF-7E0C-E5DF852D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155CE-BE17-4C9D-674B-6F9CF467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04380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1F86-03A4-5C12-181B-1D2E4747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F1F23-DD7E-47CD-408C-D5926D0B6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4856-15B3-29E0-053B-5A034E17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C40B-4AAC-0862-0BC2-8B793F4D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EBB07-1DEA-2E43-B4D3-E6705FE9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0868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F20EC-36FB-DB93-FF7F-96043BE42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052FA-C2B2-CC5C-125E-09879566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CAC62-B4DE-19BA-B089-3CAA5D88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1F6D-597C-B93D-8FCB-B79C0561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6A5A-EDE0-AF6C-E12C-F1DF0FEB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882296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7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40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CA93C-10EE-8931-EB0D-AD23363E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873E6-434A-C9D0-01DC-3228CB432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9809-80A7-8A17-DFD4-06B2A1656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ED419-0F24-4EDA-B747-6DF36379635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6081-E855-F0B5-D61B-3966D4810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817D-1180-1F86-6E8B-F7B906201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4880B-EF05-477B-A540-F87913D328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5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3800" y="5811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764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3" r:id="rId36"/>
    <p:sldLayoutId id="214748370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3800" y="5811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369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1" r:id="rId36"/>
    <p:sldLayoutId id="2147483782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431C4-695C-AF55-C3C6-C1380760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145E5-68AA-D484-87A5-AC8F2539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5B200-1D28-90BD-02D0-09B886AE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9B525-B8BC-5646-B84F-C8DD692477B1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757C-36CA-9CAC-1CF1-4C38FF323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6D1EE-D41D-AEDC-DBCD-4BBB3E45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71B66-311B-D848-8B99-07971C7C4AE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6657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24A95-1CB0-0E85-0B63-FE4DFAFC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rain on a train track surrounded by trees&#10;&#10;Description automatically generated">
            <a:extLst>
              <a:ext uri="{FF2B5EF4-FFF2-40B4-BE49-F238E27FC236}">
                <a16:creationId xmlns:a16="http://schemas.microsoft.com/office/drawing/2014/main" id="{A183EA83-CB37-DFAE-4340-AB52FE5D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2" t="74" r="2298"/>
          <a:stretch/>
        </p:blipFill>
        <p:spPr>
          <a:xfrm>
            <a:off x="-9045" y="5079"/>
            <a:ext cx="12210089" cy="6847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79BBB7-F367-EFDE-398C-CAFC115AC03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65FE68-8B2A-335D-FFBC-C3547CFED004}"/>
              </a:ext>
            </a:extLst>
          </p:cNvPr>
          <p:cNvSpPr txBox="1">
            <a:spLocks/>
          </p:cNvSpPr>
          <p:nvPr/>
        </p:nvSpPr>
        <p:spPr>
          <a:xfrm>
            <a:off x="725909" y="5644579"/>
            <a:ext cx="7737140" cy="46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>
                <a:solidFill>
                  <a:schemeClr val="bg1"/>
                </a:solidFill>
                <a:cs typeface="Arial" panose="020B0604020202020204" pitchFamily="34" charset="0"/>
              </a:rPr>
              <a:t>Antanas Kučikas</a:t>
            </a:r>
          </a:p>
          <a:p>
            <a:pPr algn="l"/>
            <a:r>
              <a:rPr lang="lt-LT" sz="2000">
                <a:solidFill>
                  <a:schemeClr val="bg1"/>
                </a:solidFill>
              </a:rPr>
              <a:t>„LTG Kompetencijų centras“ Strateginių pirkimų vadovas</a:t>
            </a:r>
          </a:p>
          <a:p>
            <a:pPr algn="l"/>
            <a:endParaRPr lang="lt-LT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A1652A4-6578-C39E-F99F-5A2D4E6A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83" y="673268"/>
            <a:ext cx="947930" cy="448057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EE787453-8CD3-2FB5-89E3-FD14E34F52B2}"/>
              </a:ext>
            </a:extLst>
          </p:cNvPr>
          <p:cNvSpPr txBox="1">
            <a:spLocks/>
          </p:cNvSpPr>
          <p:nvPr/>
        </p:nvSpPr>
        <p:spPr>
          <a:xfrm>
            <a:off x="856683" y="2361872"/>
            <a:ext cx="10788113" cy="2042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Viešųjų pirkimų derybos: </a:t>
            </a:r>
            <a:r>
              <a:rPr lang="lt-LT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mitai, kurie trukdo matyti naudą</a:t>
            </a:r>
          </a:p>
        </p:txBody>
      </p:sp>
    </p:spTree>
    <p:extLst>
      <p:ext uri="{BB962C8B-B14F-4D97-AF65-F5344CB8AC3E}">
        <p14:creationId xmlns:p14="http://schemas.microsoft.com/office/powerpoint/2010/main" val="61921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DAEB3-0973-4CA7-F710-E32030B1A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968BD5D-5564-F2ED-0AE1-60EB99BE626A}"/>
              </a:ext>
            </a:extLst>
          </p:cNvPr>
          <p:cNvSpPr txBox="1">
            <a:spLocks/>
          </p:cNvSpPr>
          <p:nvPr/>
        </p:nvSpPr>
        <p:spPr>
          <a:xfrm>
            <a:off x="2858806" y="4836480"/>
            <a:ext cx="7761569" cy="70919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endParaRPr lang="lt-LT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5C1617-0D49-D895-DAC0-C49CFEDCA6E3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C4DD28-82F5-AE39-3B0A-B2743898D153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91BF5B-1AE2-B6DC-1314-DD0B637C06D9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E77183A-4930-AA47-45B3-57DDF1D4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08C857-91EF-A052-469E-713CE9C776E3}"/>
              </a:ext>
            </a:extLst>
          </p:cNvPr>
          <p:cNvSpPr txBox="1"/>
          <p:nvPr/>
        </p:nvSpPr>
        <p:spPr>
          <a:xfrm>
            <a:off x="513161" y="932239"/>
            <a:ext cx="11145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Skelbiamos derybos </a:t>
            </a:r>
            <a:r>
              <a:rPr lang="lt-LT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lt-LT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</a:t>
            </a:r>
            <a:r>
              <a:rPr lang="lt-LT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sudaro prielaidas neskaidrumui</a:t>
            </a:r>
            <a:b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8B0590-5A72-FC51-D6B4-78B9011BB906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B9158-FE58-693A-10A8-AB14778ED0C7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0FA8A8-FB6D-74AC-6956-000A3088649B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C0A085-6321-A230-5D5A-75537A96A23F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EB2EB-6D83-4531-A5C5-C0C00CDB376E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854974-42B7-0A96-F411-F65F285A9E70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517E1A-2BC5-AA73-5092-88481E6019D5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EF228B-FCCB-E7EB-C738-5132B4CB82B1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EB97FB-CD3D-3EEE-4154-C80DAE79992A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CF9C5-A7AB-3B32-60EA-665DD2FE0C17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2F4FF7-EDEF-F787-BADE-DAF6E1BA0010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F11AF3-3087-B8B0-1BC4-86B6B98D62E7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232C1F-C460-720D-3D60-D0CB40AB92EB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9FDD85-DEC6-A8A9-8EEA-97EFA208A0A6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90EFA9-94A1-1172-F9DC-03A3E4172F62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5AC8F-7B8B-70C8-422B-08EF0BE62D09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E0AAADC-3ABD-56CE-23B1-1AF76B7092F9}"/>
              </a:ext>
            </a:extLst>
          </p:cNvPr>
          <p:cNvSpPr/>
          <p:nvPr/>
        </p:nvSpPr>
        <p:spPr>
          <a:xfrm>
            <a:off x="569595" y="1902622"/>
            <a:ext cx="11110678" cy="4955378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777D843-21CF-1D2E-5C8A-E60910A71BAD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68C338-155C-2204-A748-5C8AF7B27E75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64521B8-D5FC-04FA-3152-598072B54208}"/>
              </a:ext>
            </a:extLst>
          </p:cNvPr>
          <p:cNvSpPr/>
          <p:nvPr/>
        </p:nvSpPr>
        <p:spPr>
          <a:xfrm>
            <a:off x="569595" y="66501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E9C73CD-320F-91F6-FF94-323FEA6F0E65}"/>
              </a:ext>
            </a:extLst>
          </p:cNvPr>
          <p:cNvSpPr/>
          <p:nvPr/>
        </p:nvSpPr>
        <p:spPr>
          <a:xfrm rot="10800000">
            <a:off x="8771431" y="65061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C5310A-339E-AB85-9FE2-7DCCC5E2D7AA}"/>
              </a:ext>
            </a:extLst>
          </p:cNvPr>
          <p:cNvSpPr txBox="1"/>
          <p:nvPr/>
        </p:nvSpPr>
        <p:spPr>
          <a:xfrm>
            <a:off x="8870930" y="64654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91625C-ECA0-0275-ACBF-244C32FB9973}"/>
              </a:ext>
            </a:extLst>
          </p:cNvPr>
          <p:cNvSpPr txBox="1"/>
          <p:nvPr/>
        </p:nvSpPr>
        <p:spPr>
          <a:xfrm>
            <a:off x="929508" y="2145241"/>
            <a:ext cx="9985539" cy="12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Derybų metu tiekėjams gali būti nepagrįstai suteikiama skirtinga informacija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Gali būti (ne)tyčia atskleidžiama/suteikiama informacija apie konkurentus arba konfidencialias pirkimo aplinkybes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4541CB-40DE-D396-2889-6ACCFFD27E42}"/>
              </a:ext>
            </a:extLst>
          </p:cNvPr>
          <p:cNvSpPr txBox="1"/>
          <p:nvPr/>
        </p:nvSpPr>
        <p:spPr>
          <a:xfrm>
            <a:off x="929508" y="6766806"/>
            <a:ext cx="9567041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Derybų susitikimų susitarimai fiksuojami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Komisija savo veikloje elgiasi vadovaujasi aukščiausiais skaidrumo principais</a:t>
            </a:r>
          </a:p>
        </p:txBody>
      </p:sp>
    </p:spTree>
    <p:extLst>
      <p:ext uri="{BB962C8B-B14F-4D97-AF65-F5344CB8AC3E}">
        <p14:creationId xmlns:p14="http://schemas.microsoft.com/office/powerpoint/2010/main" val="21208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F709-A4FD-40CD-DDD6-EA468C29B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5DC9424-4671-56C4-6EB8-F8AFE30A0C2E}"/>
              </a:ext>
            </a:extLst>
          </p:cNvPr>
          <p:cNvSpPr txBox="1">
            <a:spLocks/>
          </p:cNvSpPr>
          <p:nvPr/>
        </p:nvSpPr>
        <p:spPr>
          <a:xfrm>
            <a:off x="2858806" y="4836480"/>
            <a:ext cx="7761569" cy="70919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endParaRPr lang="lt-LT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BD2E3C-CD5C-6F15-0034-058692605589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256243-393E-AEAD-4574-E20F1060BABF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8267D8-8788-4C37-3659-A788B026C8B7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12A658E-1AFC-C517-BB74-411B879F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FC3AF65-3BE8-CA52-316C-0E0C6897891B}"/>
              </a:ext>
            </a:extLst>
          </p:cNvPr>
          <p:cNvSpPr txBox="1"/>
          <p:nvPr/>
        </p:nvSpPr>
        <p:spPr>
          <a:xfrm>
            <a:off x="513161" y="932239"/>
            <a:ext cx="11145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Skelbiamos derybos </a:t>
            </a:r>
            <a:r>
              <a:rPr lang="lt-LT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lt-LT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</a:t>
            </a:r>
            <a:r>
              <a:rPr lang="lt-LT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sudaro prielaidas neskaidrumui</a:t>
            </a:r>
            <a:b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B49613-C200-291D-7811-6C4D10C9C461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89E0447-0699-1FEA-F5E8-88F2CD6F9069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875752-2C5C-6BEC-AA49-FE7A7A25DCA3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63FB84-6DCC-DA93-846E-F948BB5A9630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5FE1A4-8057-267A-FFEC-C0A61C6BDBB9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DBDB942-C37A-AA69-70F4-FC750E7923E3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86AD62-F148-71F1-D142-B5A00B0B8163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F98791-262E-DECF-059B-ED09D64EAB5D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436E90-B4A9-78B1-34DF-07EEA77E15F8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CF2A05-FFFC-DA1A-5645-C1BDFDBF1B73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A0658B-495C-B876-29EE-B02B371E11F8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BE551C-171D-1B2E-96BD-9117DFD064F6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B728EC-C2AB-D744-1A39-BF01E5952DA4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710CE9-ADF0-8293-93A3-E22CB2E7A871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5861F5-D3B6-63F6-7E1A-4C1B625080BD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73D459-8CE7-82CD-C93A-365C1609ED7C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C25C40-D24E-B71D-DA73-BA06425B52B5}"/>
              </a:ext>
            </a:extLst>
          </p:cNvPr>
          <p:cNvSpPr/>
          <p:nvPr/>
        </p:nvSpPr>
        <p:spPr>
          <a:xfrm>
            <a:off x="569595" y="1902622"/>
            <a:ext cx="11110678" cy="4955378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BC3940-3404-CC51-B702-DC92B18C4F08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25EB6D-086C-8C5F-E94F-AFED9C9D8110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DE28AF-0B06-2743-C0F7-5C660FB25ADE}"/>
              </a:ext>
            </a:extLst>
          </p:cNvPr>
          <p:cNvSpPr/>
          <p:nvPr/>
        </p:nvSpPr>
        <p:spPr>
          <a:xfrm>
            <a:off x="569595" y="3509953"/>
            <a:ext cx="11110678" cy="3348047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F9AAFEA-A57F-D68B-803F-BCD7C2AAEB86}"/>
              </a:ext>
            </a:extLst>
          </p:cNvPr>
          <p:cNvSpPr/>
          <p:nvPr/>
        </p:nvSpPr>
        <p:spPr>
          <a:xfrm rot="10800000">
            <a:off x="8771431" y="31406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B11028-FB33-898D-2759-A7788424EBFB}"/>
              </a:ext>
            </a:extLst>
          </p:cNvPr>
          <p:cNvSpPr txBox="1"/>
          <p:nvPr/>
        </p:nvSpPr>
        <p:spPr>
          <a:xfrm>
            <a:off x="8870930" y="30999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5D62B9-0EFE-A122-74B3-F8B4EA69E250}"/>
              </a:ext>
            </a:extLst>
          </p:cNvPr>
          <p:cNvSpPr txBox="1"/>
          <p:nvPr/>
        </p:nvSpPr>
        <p:spPr>
          <a:xfrm>
            <a:off x="929508" y="2145241"/>
            <a:ext cx="9985539" cy="159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Derybų metu tiekėjams gali būti nepagrįstai suteikiama skirtinga informacija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Gali būti (ne)tyčia atskleidžiama/suteikiama informacija apie konkurentus arba konfidencialias pirkimo aplinkybes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E72A1-FACC-4C83-6654-76FF6BC8D8BF}"/>
              </a:ext>
            </a:extLst>
          </p:cNvPr>
          <p:cNvSpPr txBox="1"/>
          <p:nvPr/>
        </p:nvSpPr>
        <p:spPr>
          <a:xfrm>
            <a:off x="929508" y="3401306"/>
            <a:ext cx="9567041" cy="19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Derybų susitikimų susitarimai fiksuojami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Komisija savo veikloje vadovaujasi aukščiausiais skaidrumo principais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Pasirašomi konfidencialumo pasižadėjimai ir nešališkumo deklaracijos</a:t>
            </a:r>
          </a:p>
          <a:p>
            <a:pPr algn="l">
              <a:lnSpc>
                <a:spcPct val="140000"/>
              </a:lnSpc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F648-8090-1951-5A11-E71A2B11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990ED-0539-85F5-C2C8-5BE5420C7E7E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F533B4-2104-33FA-0284-DF07B135EB1E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5AF938-58C9-BE03-FEFC-BFD424D884EE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207D3D-6052-B354-9605-A0D6186AA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9338BC3-668E-622C-37D8-4C10ECB70379}"/>
              </a:ext>
            </a:extLst>
          </p:cNvPr>
          <p:cNvSpPr txBox="1"/>
          <p:nvPr/>
        </p:nvSpPr>
        <p:spPr>
          <a:xfrm>
            <a:off x="513161" y="932239"/>
            <a:ext cx="11344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Sunku objektyviai pamatuoti skelbiamų derybų teikiamą naudą</a:t>
            </a:r>
            <a:b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B0D7E6-6C26-45C7-2B7A-7BE1C90FDF2C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9AD7D7E-5CC9-85FB-046E-666316F1BFCE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FE8733-EED8-AB98-DFEE-1E0E405CD0D4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AFEAFC-B28B-A38B-BC08-8E86ADC726CB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D0570C-123F-F8DD-F120-BC32F1EDA457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4B86AD-A134-F5BD-7DE8-B09FF16961FE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931DAD-2313-DDF6-A26B-1E3073C8B46A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DD6642-1EFA-15B6-F8BE-81140542E2A3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651533E-9224-4D38-1707-DC7839C6628F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BF3E91-D6D8-F7E4-42DF-CACFB6622B84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F1E23C-05DB-B27B-A7E9-A9862C7B0E9E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D7F5CD6-0A88-6260-F2ED-2FBB8DBFD2D5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41FEC6-2FCF-5F28-D7C8-8B0F20CA2B40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B972F52-3DDF-86A0-22BA-5589E0FA954D}"/>
              </a:ext>
            </a:extLst>
          </p:cNvPr>
          <p:cNvSpPr/>
          <p:nvPr/>
        </p:nvSpPr>
        <p:spPr>
          <a:xfrm>
            <a:off x="569595" y="1902621"/>
            <a:ext cx="11110678" cy="4940727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C0CB7D-7010-16F2-B8A7-76727F24DB81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A78C16-9B10-5DF6-D2D5-170AF5A7478E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F27E17A-6AB6-1156-8705-775D64121312}"/>
              </a:ext>
            </a:extLst>
          </p:cNvPr>
          <p:cNvSpPr/>
          <p:nvPr/>
        </p:nvSpPr>
        <p:spPr>
          <a:xfrm>
            <a:off x="569595" y="64342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5B4A50-0CD8-FDE0-0759-39398643EF18}"/>
              </a:ext>
            </a:extLst>
          </p:cNvPr>
          <p:cNvSpPr/>
          <p:nvPr/>
        </p:nvSpPr>
        <p:spPr>
          <a:xfrm rot="10800000">
            <a:off x="8771431" y="62902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42736A-9D6D-F61B-6484-2D21B6773935}"/>
              </a:ext>
            </a:extLst>
          </p:cNvPr>
          <p:cNvSpPr txBox="1"/>
          <p:nvPr/>
        </p:nvSpPr>
        <p:spPr>
          <a:xfrm>
            <a:off x="8870930" y="62495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088C2D-D774-340F-5983-CE39B0E4B473}"/>
              </a:ext>
            </a:extLst>
          </p:cNvPr>
          <p:cNvSpPr txBox="1"/>
          <p:nvPr/>
        </p:nvSpPr>
        <p:spPr>
          <a:xfrm>
            <a:off x="929508" y="2145241"/>
            <a:ext cx="9985539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Nėra aišku kokią konkrečiai naudą gavo perkančioji organizacija (sunku pamatuoti rezultatą)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FAA2BD-7D32-6372-88C8-6093B6C76BED}"/>
              </a:ext>
            </a:extLst>
          </p:cNvPr>
          <p:cNvSpPr txBox="1"/>
          <p:nvPr/>
        </p:nvSpPr>
        <p:spPr>
          <a:xfrm>
            <a:off x="929509" y="6550906"/>
            <a:ext cx="9985538" cy="159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Mažiausia kaina – geriausias pirminis </a:t>
            </a:r>
            <a:r>
              <a:rPr lang="lt-LT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geriausias galutinis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Ekonominis naudingumas – laimėtojo pirminis </a:t>
            </a:r>
            <a:r>
              <a:rPr lang="lt-LT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laimėtojo galutinis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Kitas rezultato matavimo būdas – sutartinių terminų nukėlimo ir/arba sutarčių keitimo skaičius.</a:t>
            </a:r>
            <a:b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lt-LT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314E9D-EB00-70E5-BC2A-8DA6289833AF}"/>
              </a:ext>
            </a:extLst>
          </p:cNvPr>
          <p:cNvSpPr/>
          <p:nvPr/>
        </p:nvSpPr>
        <p:spPr>
          <a:xfrm>
            <a:off x="569595" y="6652998"/>
            <a:ext cx="11110678" cy="4953367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91223E-B453-B35C-4A84-848A76A5851A}"/>
              </a:ext>
            </a:extLst>
          </p:cNvPr>
          <p:cNvSpPr/>
          <p:nvPr/>
        </p:nvSpPr>
        <p:spPr>
          <a:xfrm>
            <a:off x="569595" y="6514685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rgbClr val="F8423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5BA801-1015-324B-6E53-BA20A06AF261}"/>
              </a:ext>
            </a:extLst>
          </p:cNvPr>
          <p:cNvSpPr txBox="1"/>
          <p:nvPr/>
        </p:nvSpPr>
        <p:spPr>
          <a:xfrm>
            <a:off x="640519" y="6474017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solidFill>
                  <a:schemeClr val="bg1"/>
                </a:solidFill>
              </a:rPr>
              <a:t>PAVYZDYS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94E22E8-B798-E202-AC10-286B9685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282" y="6929625"/>
            <a:ext cx="8035436" cy="44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0051-9217-C5EC-5AD5-A2BC15D2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DBEF03-D5EA-219A-B6E8-5F76B009EFD5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9BE00-EA85-02C7-BE57-95E65052F60F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9DD838-DCDF-C016-5ECA-AD780F3023E8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464FFA-FE22-24B8-13FE-DF665BA2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9DF0442-A51A-9F0A-59A5-17DD22D803D2}"/>
              </a:ext>
            </a:extLst>
          </p:cNvPr>
          <p:cNvSpPr txBox="1"/>
          <p:nvPr/>
        </p:nvSpPr>
        <p:spPr>
          <a:xfrm>
            <a:off x="513161" y="932239"/>
            <a:ext cx="11344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Sunku objektyviai pamatuoti skelbiamų derybų teikiamą naudą</a:t>
            </a:r>
            <a:b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0CBD27-4AE2-72A0-B38E-7C880F71E86C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E4663AF-6EF8-DAC0-C03B-A5DA90F344D8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F14C0ED-3738-EA9F-3FF6-7FAECB37B6D2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182C4B-D09B-18EB-CCD6-851A57B78593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6839C3-9C39-BC1C-096F-FA2E3847F435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49CA52-6F9C-C43A-1444-9932F80221AD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B68342-FA8F-F57C-8668-F97B0C820E3D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19E48-A2A7-CDBF-F5E6-97D312A5CBB4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1D94FA-6FF7-374F-014A-F7390CFFBBDD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06AF0A-B344-520D-F281-DEB2B3FE566E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D7A8AA-178D-785E-C558-96DF25F61C8E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3251A7-468A-1BC1-5B72-C2DF09968274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8C10AA-6B3D-9312-FDA3-1A4E955D2E4A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320C76-47A4-1ACB-2C94-129FAB27165D}"/>
              </a:ext>
            </a:extLst>
          </p:cNvPr>
          <p:cNvSpPr/>
          <p:nvPr/>
        </p:nvSpPr>
        <p:spPr>
          <a:xfrm>
            <a:off x="569595" y="1902621"/>
            <a:ext cx="11110678" cy="4940727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802AC82-F1A4-39AC-0E81-E5760583A707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89B2D-E1F6-AA66-34C1-5E33C956BAB9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8759BFE-0FA7-1381-1E15-5D88A718B3AF}"/>
              </a:ext>
            </a:extLst>
          </p:cNvPr>
          <p:cNvSpPr/>
          <p:nvPr/>
        </p:nvSpPr>
        <p:spPr>
          <a:xfrm>
            <a:off x="569595" y="32846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27ADA3E-EDDC-46A1-8903-868B03CB16E7}"/>
              </a:ext>
            </a:extLst>
          </p:cNvPr>
          <p:cNvSpPr/>
          <p:nvPr/>
        </p:nvSpPr>
        <p:spPr>
          <a:xfrm rot="10800000">
            <a:off x="8771431" y="31406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CEACF-242F-15E5-EDE1-5CB40DF365F5}"/>
              </a:ext>
            </a:extLst>
          </p:cNvPr>
          <p:cNvSpPr txBox="1"/>
          <p:nvPr/>
        </p:nvSpPr>
        <p:spPr>
          <a:xfrm>
            <a:off x="8870930" y="30999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1EF9A0-2F5B-DD99-8E37-14AA66503D65}"/>
              </a:ext>
            </a:extLst>
          </p:cNvPr>
          <p:cNvSpPr txBox="1"/>
          <p:nvPr/>
        </p:nvSpPr>
        <p:spPr>
          <a:xfrm>
            <a:off x="929508" y="2145241"/>
            <a:ext cx="9985539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Nėra aišku kokią konkrečiai naudą gavo perkančioji organizacija (sunku pamatuoti rezultatą)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C3BE90-2A31-FDA8-CBF6-DBB11B92D410}"/>
              </a:ext>
            </a:extLst>
          </p:cNvPr>
          <p:cNvSpPr txBox="1"/>
          <p:nvPr/>
        </p:nvSpPr>
        <p:spPr>
          <a:xfrm>
            <a:off x="929509" y="3401306"/>
            <a:ext cx="9985538" cy="315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Mažiausia kaina – geriausias pirminis </a:t>
            </a:r>
            <a:r>
              <a:rPr lang="lt-LT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geriausias galutinis pasiūlymas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Ekonominis naudingumas – laimėtojo pirminis </a:t>
            </a:r>
            <a:r>
              <a:rPr lang="lt-LT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laimėtojo galutinis pasiūlymas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Kiti rezultato matavimo būdai:</a:t>
            </a: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sutartinių terminų nukėlimo ir/arba sutarčių keitimo skaičius</a:t>
            </a: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pirkimo dalyvių skaičiaus pokytis (didėjimas) ateities pirkimuose</a:t>
            </a:r>
          </a:p>
          <a:p>
            <a:pPr algn="l">
              <a:lnSpc>
                <a:spcPct val="140000"/>
              </a:lnSpc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 Objektyviai sunkiau pamatuojama nauda pirkėjui – glaudesnis santykis su tiekėjais, tarpusavio pažinimas, rinkos naujovių sužinojimas, savo techninių sprendinių atnaujinimas/keitimas</a:t>
            </a:r>
            <a:b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DDBC963-B553-F70A-FDFB-0FE58447BA46}"/>
              </a:ext>
            </a:extLst>
          </p:cNvPr>
          <p:cNvSpPr/>
          <p:nvPr/>
        </p:nvSpPr>
        <p:spPr>
          <a:xfrm>
            <a:off x="569595" y="6652998"/>
            <a:ext cx="11110678" cy="4953367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3CC55B6-D0DA-2DD5-4DA9-E9E1606E985C}"/>
              </a:ext>
            </a:extLst>
          </p:cNvPr>
          <p:cNvSpPr/>
          <p:nvPr/>
        </p:nvSpPr>
        <p:spPr>
          <a:xfrm>
            <a:off x="569595" y="6514685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rgbClr val="F8423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154B9A-EAFA-B2E3-CB6D-BF359C1804B1}"/>
              </a:ext>
            </a:extLst>
          </p:cNvPr>
          <p:cNvSpPr txBox="1"/>
          <p:nvPr/>
        </p:nvSpPr>
        <p:spPr>
          <a:xfrm>
            <a:off x="640519" y="6474017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solidFill>
                  <a:schemeClr val="bg1"/>
                </a:solidFill>
              </a:rPr>
              <a:t>PAVYZDYS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C369227-6A4A-B571-F728-0FC05CCD73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282" y="6929625"/>
            <a:ext cx="8035436" cy="44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CE3CC-312C-543B-1F19-43B5F6D84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656C5-FC4C-A32F-B9BD-48860B896E4D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ACB632-E3C2-892D-A769-842CC8FCD204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421285-42E3-F3D9-58A8-706406639A8A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0175204-2027-D8D8-B7E8-1818C941C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653803-300C-B5E1-5482-53B957EDE1A1}"/>
              </a:ext>
            </a:extLst>
          </p:cNvPr>
          <p:cNvSpPr txBox="1"/>
          <p:nvPr/>
        </p:nvSpPr>
        <p:spPr>
          <a:xfrm>
            <a:off x="513161" y="932239"/>
            <a:ext cx="11344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Sunku objektyviai pamatuoti skelbiamų derybų teikiamą naudą</a:t>
            </a:r>
            <a:b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A5A467-5524-D5A9-AF86-64B774470357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E2CB183-99B8-FC79-EF9B-DA9293B511FB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2D5D9C6-031C-32A6-D73D-CB6B8E9182F2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263532-3BE2-F039-70E7-199D73472F26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5B4A5-9109-A949-7DE1-98D234AA1390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045441-AF11-D49E-1A0E-8351B7E67861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9D0FDC-CB29-C168-B0DC-C8EB74289C2A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D550C2-42CB-BB54-D213-06322F3936ED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0DF9D1-C03D-4772-E6D9-5E6CCF7C2089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3B099A-5656-A140-EB04-77280D21E2E2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80BB6B-D92B-7D41-5862-3EBD1661F55E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730968-E0F1-5998-016A-987262F5BC26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4B0DBC-BB69-83A5-A2D8-E839D4DE89C2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8BC0FE-4C55-9603-67F1-126287876FF8}"/>
              </a:ext>
            </a:extLst>
          </p:cNvPr>
          <p:cNvSpPr/>
          <p:nvPr/>
        </p:nvSpPr>
        <p:spPr>
          <a:xfrm>
            <a:off x="569595" y="1902622"/>
            <a:ext cx="11110678" cy="1367346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3C85BE5-CFC9-9947-8F83-723FA82811E1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14CD85-437D-D042-BF72-7146118BAC0C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C6AE83-D874-7EDB-9CEA-C0B50F8CAB4E}"/>
              </a:ext>
            </a:extLst>
          </p:cNvPr>
          <p:cNvSpPr/>
          <p:nvPr/>
        </p:nvSpPr>
        <p:spPr>
          <a:xfrm>
            <a:off x="569595" y="32846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FF1D4A-D76F-4888-904D-8CFEEFC6075C}"/>
              </a:ext>
            </a:extLst>
          </p:cNvPr>
          <p:cNvSpPr/>
          <p:nvPr/>
        </p:nvSpPr>
        <p:spPr>
          <a:xfrm rot="10800000">
            <a:off x="8771431" y="31406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A46C5E-4AEC-9063-DF07-0E8FFA59D11B}"/>
              </a:ext>
            </a:extLst>
          </p:cNvPr>
          <p:cNvSpPr txBox="1"/>
          <p:nvPr/>
        </p:nvSpPr>
        <p:spPr>
          <a:xfrm>
            <a:off x="8870930" y="30999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5EC8D0-2735-7AE7-DF53-AF585FBC24D7}"/>
              </a:ext>
            </a:extLst>
          </p:cNvPr>
          <p:cNvSpPr txBox="1"/>
          <p:nvPr/>
        </p:nvSpPr>
        <p:spPr>
          <a:xfrm>
            <a:off x="929508" y="2145241"/>
            <a:ext cx="9985539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</a:rPr>
              <a:t>Nėra aišku kokią konkrečiai naudą gavo perkančioji organizacija (sunku pamatuoti rezultatą).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140926-0572-3723-08C9-7F9C7E77804A}"/>
              </a:ext>
            </a:extLst>
          </p:cNvPr>
          <p:cNvSpPr txBox="1"/>
          <p:nvPr/>
        </p:nvSpPr>
        <p:spPr>
          <a:xfrm>
            <a:off x="929509" y="3401306"/>
            <a:ext cx="9985538" cy="159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Mažiausia kaina – geriausias pirminis </a:t>
            </a:r>
            <a:r>
              <a:rPr lang="lt-LT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geriausias galutinis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Ekonominis naudingumas – laimėtojo pirminis </a:t>
            </a:r>
            <a:r>
              <a:rPr lang="lt-LT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laimėtojo galutinis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Kitas rezultato matavimo būdas – sutartinių terminų nukėlimo ir/arba sutarčių keitimo skaičius.</a:t>
            </a:r>
            <a:b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lt-LT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783ED86-BE09-D8D2-7D9B-4F967CE26AB0}"/>
              </a:ext>
            </a:extLst>
          </p:cNvPr>
          <p:cNvSpPr/>
          <p:nvPr/>
        </p:nvSpPr>
        <p:spPr>
          <a:xfrm>
            <a:off x="569595" y="1909548"/>
            <a:ext cx="11110678" cy="4953367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2CDFD4-5723-86E4-7A9E-00E581DA397D}"/>
              </a:ext>
            </a:extLst>
          </p:cNvPr>
          <p:cNvSpPr/>
          <p:nvPr/>
        </p:nvSpPr>
        <p:spPr>
          <a:xfrm>
            <a:off x="569595" y="1771235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rgbClr val="F8423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52A5E-9D59-03E5-35F2-C9241355D40A}"/>
              </a:ext>
            </a:extLst>
          </p:cNvPr>
          <p:cNvSpPr txBox="1"/>
          <p:nvPr/>
        </p:nvSpPr>
        <p:spPr>
          <a:xfrm>
            <a:off x="640519" y="1730567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solidFill>
                  <a:schemeClr val="bg1"/>
                </a:solidFill>
              </a:rPr>
              <a:t>PAVYZDYS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EA7FF6-F357-F23D-7C85-5A7D713747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282" y="2186175"/>
            <a:ext cx="8035436" cy="44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95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6F3AA-D20F-8481-E194-68BC8B6B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rain on a train track surrounded by trees&#10;&#10;Description automatically generated">
            <a:extLst>
              <a:ext uri="{FF2B5EF4-FFF2-40B4-BE49-F238E27FC236}">
                <a16:creationId xmlns:a16="http://schemas.microsoft.com/office/drawing/2014/main" id="{3422BC1F-B8DF-10E7-6EF9-F058B744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2" t="74" r="2298"/>
          <a:stretch/>
        </p:blipFill>
        <p:spPr>
          <a:xfrm>
            <a:off x="-9045" y="5079"/>
            <a:ext cx="12210089" cy="6847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758283-013D-D338-6AC8-DBDC4665EE29}"/>
              </a:ext>
            </a:extLst>
          </p:cNvPr>
          <p:cNvSpPr/>
          <p:nvPr/>
        </p:nvSpPr>
        <p:spPr>
          <a:xfrm>
            <a:off x="9044" y="-5083"/>
            <a:ext cx="12192000" cy="6858001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FD5C68-2AB6-54F9-E8A6-5ECCC05962D7}"/>
              </a:ext>
            </a:extLst>
          </p:cNvPr>
          <p:cNvSpPr txBox="1">
            <a:spLocks/>
          </p:cNvSpPr>
          <p:nvPr/>
        </p:nvSpPr>
        <p:spPr>
          <a:xfrm>
            <a:off x="8463049" y="5933794"/>
            <a:ext cx="3941341" cy="46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>
                <a:solidFill>
                  <a:schemeClr val="bg1"/>
                </a:solidFill>
                <a:cs typeface="Arial" panose="020B0604020202020204" pitchFamily="34" charset="0"/>
              </a:rPr>
              <a:t>Antanas Kučikas</a:t>
            </a:r>
          </a:p>
          <a:p>
            <a:pPr algn="l"/>
            <a:r>
              <a:rPr lang="lt-LT" sz="2000">
                <a:solidFill>
                  <a:schemeClr val="bg1"/>
                </a:solidFill>
              </a:rPr>
              <a:t>„LTG Kompetencijų centras“ Strateginių pirkimų vadovas</a:t>
            </a:r>
          </a:p>
          <a:p>
            <a:pPr algn="l"/>
            <a:endParaRPr lang="lt-LT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BF0FF3F-9E2A-4324-7FD2-900D447B1266}"/>
              </a:ext>
            </a:extLst>
          </p:cNvPr>
          <p:cNvSpPr txBox="1">
            <a:spLocks/>
          </p:cNvSpPr>
          <p:nvPr/>
        </p:nvSpPr>
        <p:spPr>
          <a:xfrm>
            <a:off x="653730" y="1948357"/>
            <a:ext cx="10821989" cy="2042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Nebijokime derybų</a:t>
            </a:r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8C2F03EE-67AE-3A76-1FDE-C35A3548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83" y="673268"/>
            <a:ext cx="947930" cy="448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DEDE6-32AF-7CDD-834E-8B33D0C4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282" y="3859617"/>
            <a:ext cx="1562100" cy="1562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06971D-C2F1-3FB1-1B17-021965F4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49" y="3859317"/>
            <a:ext cx="1562400" cy="1562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061D4F-FE7E-E949-3F87-D1EFE591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47" y="3859317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8AE7D-B89F-24D4-D1F5-98DA18F3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48F9FC-5E04-FEC1-57AA-FD788646AFA6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AB66DC-BBEE-0DF9-2600-C9FA50BEEF3D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D837976-9037-88C0-63AF-BD522D85B11F}"/>
              </a:ext>
            </a:extLst>
          </p:cNvPr>
          <p:cNvSpPr/>
          <p:nvPr/>
        </p:nvSpPr>
        <p:spPr>
          <a:xfrm>
            <a:off x="569595" y="279477"/>
            <a:ext cx="346710" cy="14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0050FE-3B02-E6C9-077C-E6064DA8B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" y="207425"/>
            <a:ext cx="639493" cy="2763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4FDB260-1D1D-1333-A1BF-A015A29154E1}"/>
              </a:ext>
            </a:extLst>
          </p:cNvPr>
          <p:cNvSpPr txBox="1"/>
          <p:nvPr/>
        </p:nvSpPr>
        <p:spPr>
          <a:xfrm>
            <a:off x="513161" y="932239"/>
            <a:ext cx="9907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Sunku pagrįsti skelbiamų derybų būdo pasirinkimą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4BF6EB8-B8D6-DAB9-BA03-BD48CFE9A430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10FAC77-1E35-B453-458E-C8590724FFC0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2D342D-208D-6F13-55E0-115E6A651CE9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CE89934-9985-A522-0B2F-5A9B67D1DD05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0DA662-3A7B-A2EA-6DE9-9615E9745981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F52EF8-B78A-2C73-BEE4-AAFCFBB9D95A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D08DEB-B89A-0733-1176-EB28EFC972D2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AF2821-BB70-3D8C-9DE2-9DE4832E4A05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59B4F0-8938-C74E-8C84-DAC72651E5DF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0675EE-9C90-9A94-EACB-3F0596F856CC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BA2CCF-E801-C9C0-26BA-E0D882CB5013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FA0DA0B-F14D-61B7-5A03-6E1C9BCCE970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35090B-9807-4B1F-9DF1-2DA660648F26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9AF8C21-88A8-7FEB-B2C6-5068009588D2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AB5D9E-41DB-CB9C-C7E5-87335C86DE2C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14ACDC3-E0DA-9BCB-EA4B-CD3591FC402C}"/>
              </a:ext>
            </a:extLst>
          </p:cNvPr>
          <p:cNvSpPr/>
          <p:nvPr/>
        </p:nvSpPr>
        <p:spPr>
          <a:xfrm>
            <a:off x="569595" y="1902621"/>
            <a:ext cx="11110678" cy="4538615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E393DCF-3590-BA45-BA23-71E576C865ED}"/>
              </a:ext>
            </a:extLst>
          </p:cNvPr>
          <p:cNvGrpSpPr/>
          <p:nvPr/>
        </p:nvGrpSpPr>
        <p:grpSpPr>
          <a:xfrm>
            <a:off x="569595" y="1735241"/>
            <a:ext cx="2902726" cy="369332"/>
            <a:chOff x="569595" y="1735241"/>
            <a:chExt cx="2902726" cy="369332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8F43FD-BDC3-87CA-8C15-6D01C27ED6A5}"/>
                </a:ext>
              </a:extLst>
            </p:cNvPr>
            <p:cNvSpPr/>
            <p:nvPr/>
          </p:nvSpPr>
          <p:spPr>
            <a:xfrm>
              <a:off x="569595" y="1775909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10DB36D-7966-A65B-6280-8DBD840DC9F0}"/>
                </a:ext>
              </a:extLst>
            </p:cNvPr>
            <p:cNvSpPr txBox="1"/>
            <p:nvPr/>
          </p:nvSpPr>
          <p:spPr>
            <a:xfrm>
              <a:off x="640519" y="1735241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KOD</a:t>
              </a:r>
              <a:r>
                <a:rPr lang="lt-LT">
                  <a:solidFill>
                    <a:schemeClr val="bg1"/>
                  </a:solidFill>
                </a:rPr>
                <a:t>ĖL TAIP MANOMA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550BF62-2F0A-8603-B378-AFA80B0C4848}"/>
              </a:ext>
            </a:extLst>
          </p:cNvPr>
          <p:cNvGrpSpPr/>
          <p:nvPr/>
        </p:nvGrpSpPr>
        <p:grpSpPr>
          <a:xfrm>
            <a:off x="569595" y="6262254"/>
            <a:ext cx="11110678" cy="3758046"/>
            <a:chOff x="569595" y="6262254"/>
            <a:chExt cx="11110678" cy="3758046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2BC5C94-7522-428E-BADE-623CBC2062DB}"/>
                </a:ext>
              </a:extLst>
            </p:cNvPr>
            <p:cNvSpPr/>
            <p:nvPr/>
          </p:nvSpPr>
          <p:spPr>
            <a:xfrm>
              <a:off x="569595" y="6446920"/>
              <a:ext cx="11110678" cy="3573380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4566DE-E6C5-37F6-BB5A-3289D6EB0EBD}"/>
                </a:ext>
              </a:extLst>
            </p:cNvPr>
            <p:cNvSpPr/>
            <p:nvPr/>
          </p:nvSpPr>
          <p:spPr>
            <a:xfrm rot="10800000">
              <a:off x="8771431" y="6302922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6C4825-C025-90C6-4912-1E7464DC5174}"/>
                </a:ext>
              </a:extLst>
            </p:cNvPr>
            <p:cNvSpPr txBox="1"/>
            <p:nvPr/>
          </p:nvSpPr>
          <p:spPr>
            <a:xfrm>
              <a:off x="8870930" y="6262254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KOD</a:t>
              </a:r>
              <a:r>
                <a:rPr lang="lt-LT">
                  <a:solidFill>
                    <a:schemeClr val="bg1">
                      <a:lumMod val="95000"/>
                    </a:schemeClr>
                  </a:solidFill>
                </a:rPr>
                <a:t>ĖL TAIP NĖRA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5F59523-71C6-358E-DE58-2CAFC6085520}"/>
              </a:ext>
            </a:extLst>
          </p:cNvPr>
          <p:cNvSpPr txBox="1"/>
          <p:nvPr/>
        </p:nvSpPr>
        <p:spPr>
          <a:xfrm>
            <a:off x="929508" y="2145241"/>
            <a:ext cx="9985539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Pagal VPĮ - yra nustatytas sąrašas atvejų, kai galima vykdyti skelbiamas derybas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Nepagrįstai bijoma rizikuoti ir rengti pagrindimą dėl galimos klaidos ir pasekmių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C3A0A4-CCB4-AFFC-89BB-27EDAA6261B9}"/>
              </a:ext>
            </a:extLst>
          </p:cNvPr>
          <p:cNvSpPr txBox="1"/>
          <p:nvPr/>
        </p:nvSpPr>
        <p:spPr>
          <a:xfrm>
            <a:off x="929509" y="6563606"/>
            <a:ext cx="7261590" cy="12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Neriboja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konkurencijos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en-US" u="none" strike="noStrike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Nesuteikia</a:t>
            </a:r>
            <a:r>
              <a:rPr lang="en-US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u="none" strike="noStrike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i</a:t>
            </a:r>
            <a:r>
              <a:rPr lang="lt-LT" u="none" strike="noStrike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šskirtinių</a:t>
            </a:r>
            <a:r>
              <a:rPr lang="lt-LT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 sąlygų</a:t>
            </a:r>
            <a:endParaRPr lang="en-US" u="none" strike="noStrike"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</a:rPr>
              <a:t>Svarbiausia aprašyti objekto specifiką ir kodėl vertinga derėtis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116E02A-759B-AEEE-4FDF-1689906BC94E}"/>
              </a:ext>
            </a:extLst>
          </p:cNvPr>
          <p:cNvGrpSpPr/>
          <p:nvPr/>
        </p:nvGrpSpPr>
        <p:grpSpPr>
          <a:xfrm>
            <a:off x="560070" y="6474017"/>
            <a:ext cx="11120203" cy="5132348"/>
            <a:chOff x="560070" y="6474017"/>
            <a:chExt cx="11120203" cy="5132348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4181BBC-3EBA-F3FA-0F84-9519E9EF1072}"/>
                </a:ext>
              </a:extLst>
            </p:cNvPr>
            <p:cNvSpPr/>
            <p:nvPr/>
          </p:nvSpPr>
          <p:spPr>
            <a:xfrm>
              <a:off x="569595" y="6652998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C6A869B-9E31-32DC-F322-CA24F3315610}"/>
                </a:ext>
              </a:extLst>
            </p:cNvPr>
            <p:cNvSpPr/>
            <p:nvPr/>
          </p:nvSpPr>
          <p:spPr>
            <a:xfrm>
              <a:off x="560070" y="6514685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F8423A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D24B29-4ED8-2616-D6DD-974BFD9EFD1C}"/>
                </a:ext>
              </a:extLst>
            </p:cNvPr>
            <p:cNvSpPr txBox="1"/>
            <p:nvPr/>
          </p:nvSpPr>
          <p:spPr>
            <a:xfrm>
              <a:off x="640519" y="6474017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>
                  <a:solidFill>
                    <a:schemeClr val="bg1"/>
                  </a:solidFill>
                </a:rPr>
                <a:t>PAVYZDYS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A051A2F9-44E0-B1DF-A23C-A9FC9D576F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822" y="6907741"/>
            <a:ext cx="5018356" cy="46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8238-7D91-2CC0-A7AC-0F2D7EC8D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E600FAA-1D1A-EFA7-F056-090CF797AFC0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716EF-B9D4-5BF5-665E-3FBCAA75F11E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7B05F3B-FA89-5F50-24DE-547B3A0B5EC0}"/>
              </a:ext>
            </a:extLst>
          </p:cNvPr>
          <p:cNvSpPr/>
          <p:nvPr/>
        </p:nvSpPr>
        <p:spPr>
          <a:xfrm>
            <a:off x="569595" y="279477"/>
            <a:ext cx="346710" cy="14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9F4F41-8F93-EAF6-ED68-EA1B90A66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" y="207425"/>
            <a:ext cx="639493" cy="2763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FD914C4-5F28-2C65-01F9-FCAE9CBCF252}"/>
              </a:ext>
            </a:extLst>
          </p:cNvPr>
          <p:cNvSpPr txBox="1"/>
          <p:nvPr/>
        </p:nvSpPr>
        <p:spPr>
          <a:xfrm>
            <a:off x="513161" y="932239"/>
            <a:ext cx="9907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Sunku pagrįsti skelbiamų derybų būdo pasirinkimą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8AB5EE-ED4C-CEE4-0BB4-22BEC985435C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289B33-B048-07C5-2625-E091A4DC6F81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99D084-36C8-4ED6-10C2-1C4EB39722D7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7CD769-76D3-1644-23B5-F1463B667BB6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DEB4CF-EE83-637C-FE5D-E4204269D857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714E30-55E8-DA67-5C73-649FF653F384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F95B07-2156-FED0-B585-06D7E905DBBE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476D64-9678-926E-D843-5709E078FC8A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611736-E5D4-FF75-2415-9BB2DA9D5851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C102389-43F0-69F2-5BAB-1BD51DCE344A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CFFF9D3-0F8F-24A4-A86C-4E61637866BE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BBB396-8355-8AC4-5CA4-FB41EB3E0E95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62955C-AEC9-E782-621E-096BC1E83C49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DBCF44-04E5-A398-F63A-2E2A32964186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DDC8843-02C5-ABB4-EB18-DA8F39C9FF77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99065C3-9781-9235-C18E-45A183972AFF}"/>
              </a:ext>
            </a:extLst>
          </p:cNvPr>
          <p:cNvSpPr/>
          <p:nvPr/>
        </p:nvSpPr>
        <p:spPr>
          <a:xfrm>
            <a:off x="569595" y="1902622"/>
            <a:ext cx="11110678" cy="1367346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BF514-6039-43E0-AD7C-97D8CDDB32A0}"/>
              </a:ext>
            </a:extLst>
          </p:cNvPr>
          <p:cNvGrpSpPr/>
          <p:nvPr/>
        </p:nvGrpSpPr>
        <p:grpSpPr>
          <a:xfrm>
            <a:off x="569595" y="1735241"/>
            <a:ext cx="2902726" cy="369332"/>
            <a:chOff x="569595" y="1735241"/>
            <a:chExt cx="2902726" cy="369332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FD46E5-765B-5B40-03BB-817719C7AFA3}"/>
                </a:ext>
              </a:extLst>
            </p:cNvPr>
            <p:cNvSpPr/>
            <p:nvPr/>
          </p:nvSpPr>
          <p:spPr>
            <a:xfrm>
              <a:off x="569595" y="1775909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21F2BB0-EF4E-20CE-3DAF-4B5C8F87D50A}"/>
                </a:ext>
              </a:extLst>
            </p:cNvPr>
            <p:cNvSpPr txBox="1"/>
            <p:nvPr/>
          </p:nvSpPr>
          <p:spPr>
            <a:xfrm>
              <a:off x="640519" y="1735241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KOD</a:t>
              </a:r>
              <a:r>
                <a:rPr lang="lt-LT">
                  <a:solidFill>
                    <a:schemeClr val="bg1"/>
                  </a:solidFill>
                </a:rPr>
                <a:t>ĖL TAIP MANOMA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8EA8E2-A3AD-D78F-1D5F-58B5C1E9FD85}"/>
              </a:ext>
            </a:extLst>
          </p:cNvPr>
          <p:cNvGrpSpPr/>
          <p:nvPr/>
        </p:nvGrpSpPr>
        <p:grpSpPr>
          <a:xfrm>
            <a:off x="569595" y="3429000"/>
            <a:ext cx="11110678" cy="3429000"/>
            <a:chOff x="569595" y="3099954"/>
            <a:chExt cx="11110678" cy="3758046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EAF9BBE-B5F5-C6F8-C321-A2605DD31158}"/>
                </a:ext>
              </a:extLst>
            </p:cNvPr>
            <p:cNvSpPr/>
            <p:nvPr/>
          </p:nvSpPr>
          <p:spPr>
            <a:xfrm>
              <a:off x="569595" y="3284620"/>
              <a:ext cx="11110678" cy="3573380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20DCADB-DFD9-AE4E-F3BF-181A7FE5A3CB}"/>
                </a:ext>
              </a:extLst>
            </p:cNvPr>
            <p:cNvSpPr/>
            <p:nvPr/>
          </p:nvSpPr>
          <p:spPr>
            <a:xfrm rot="10800000">
              <a:off x="8771431" y="3140622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57FED92-693E-421C-FCD4-99850A8A9700}"/>
                </a:ext>
              </a:extLst>
            </p:cNvPr>
            <p:cNvSpPr txBox="1"/>
            <p:nvPr/>
          </p:nvSpPr>
          <p:spPr>
            <a:xfrm>
              <a:off x="8870930" y="3099954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KOD</a:t>
              </a:r>
              <a:r>
                <a:rPr lang="lt-LT">
                  <a:solidFill>
                    <a:schemeClr val="bg1">
                      <a:lumMod val="95000"/>
                    </a:schemeClr>
                  </a:solidFill>
                </a:rPr>
                <a:t>ĖL TAIP NĖRA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E6DAB6B-551F-018A-4D6D-B294A9CF31FC}"/>
              </a:ext>
            </a:extLst>
          </p:cNvPr>
          <p:cNvSpPr txBox="1"/>
          <p:nvPr/>
        </p:nvSpPr>
        <p:spPr>
          <a:xfrm>
            <a:off x="929508" y="2145241"/>
            <a:ext cx="9985539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Pagal VPĮ - yra nustatytas sąrašas atvejų, kai galima vykdyti skelbiamas derybas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Nepagrįstai bijoma rizikuoti ir rengti pagrindimą dėl galimos klaidos ir pasekmių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322BE65-A4B3-8108-FEB5-7C5A5A270B8F}"/>
              </a:ext>
            </a:extLst>
          </p:cNvPr>
          <p:cNvSpPr txBox="1"/>
          <p:nvPr/>
        </p:nvSpPr>
        <p:spPr>
          <a:xfrm>
            <a:off x="929509" y="3401306"/>
            <a:ext cx="7261590" cy="19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Skelbiam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ų derybų pirkimo būdą nėra sunku pagrįsti, nes: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Neriboja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konkurencijos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en-US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Nesuteikia</a:t>
            </a:r>
            <a:r>
              <a:rPr lang="en-US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i</a:t>
            </a:r>
            <a:r>
              <a:rPr lang="lt-LT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šskirtinių</a:t>
            </a:r>
            <a:r>
              <a:rPr lang="lt-LT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 sąlygų</a:t>
            </a:r>
            <a:endParaRPr lang="en-US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Svarbiausia aprašyti objekto specifiką ir kodėl vertinga derėtis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67C434-ABDA-0648-133C-392534627899}"/>
              </a:ext>
            </a:extLst>
          </p:cNvPr>
          <p:cNvGrpSpPr/>
          <p:nvPr/>
        </p:nvGrpSpPr>
        <p:grpSpPr>
          <a:xfrm>
            <a:off x="560070" y="6474017"/>
            <a:ext cx="11120203" cy="5132348"/>
            <a:chOff x="560070" y="6474017"/>
            <a:chExt cx="11120203" cy="513234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266BF80-A84A-1974-1D56-B27CF21B8AB2}"/>
                </a:ext>
              </a:extLst>
            </p:cNvPr>
            <p:cNvSpPr/>
            <p:nvPr/>
          </p:nvSpPr>
          <p:spPr>
            <a:xfrm>
              <a:off x="569595" y="6652998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EE7D7AB-C9B1-AC39-CFC8-930B135CE9F7}"/>
                </a:ext>
              </a:extLst>
            </p:cNvPr>
            <p:cNvSpPr/>
            <p:nvPr/>
          </p:nvSpPr>
          <p:spPr>
            <a:xfrm>
              <a:off x="560070" y="6514685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F8423A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0B2935-FED4-2E04-A5BC-7B4A5391C99C}"/>
                </a:ext>
              </a:extLst>
            </p:cNvPr>
            <p:cNvSpPr txBox="1"/>
            <p:nvPr/>
          </p:nvSpPr>
          <p:spPr>
            <a:xfrm>
              <a:off x="640519" y="6474017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>
                  <a:solidFill>
                    <a:schemeClr val="bg1"/>
                  </a:solidFill>
                </a:rPr>
                <a:t>PAVYZDYS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86D5697-8D05-20F5-9A77-6AE7264B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822" y="6907741"/>
            <a:ext cx="5018356" cy="46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6C750-EB8D-7908-706B-704BD549D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5F70D7-55DC-C42D-657D-D53C180AA0FD}"/>
              </a:ext>
            </a:extLst>
          </p:cNvPr>
          <p:cNvSpPr/>
          <p:nvPr/>
        </p:nvSpPr>
        <p:spPr>
          <a:xfrm>
            <a:off x="569595" y="1902622"/>
            <a:ext cx="11110678" cy="1367346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0E06DE-933C-EC0D-669F-68267DDD3440}"/>
              </a:ext>
            </a:extLst>
          </p:cNvPr>
          <p:cNvGrpSpPr/>
          <p:nvPr/>
        </p:nvGrpSpPr>
        <p:grpSpPr>
          <a:xfrm>
            <a:off x="569595" y="1735241"/>
            <a:ext cx="2902726" cy="369332"/>
            <a:chOff x="569595" y="1735241"/>
            <a:chExt cx="2902726" cy="36933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FBB2A0C-961D-BFBC-4CF1-44A2D62BAAB8}"/>
                </a:ext>
              </a:extLst>
            </p:cNvPr>
            <p:cNvSpPr/>
            <p:nvPr/>
          </p:nvSpPr>
          <p:spPr>
            <a:xfrm>
              <a:off x="569595" y="1775909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4DA940-4B0D-4B80-C94C-888DB1A6BB9A}"/>
                </a:ext>
              </a:extLst>
            </p:cNvPr>
            <p:cNvSpPr txBox="1"/>
            <p:nvPr/>
          </p:nvSpPr>
          <p:spPr>
            <a:xfrm>
              <a:off x="640519" y="1735241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KOD</a:t>
              </a:r>
              <a:r>
                <a:rPr lang="lt-LT">
                  <a:solidFill>
                    <a:schemeClr val="bg1"/>
                  </a:solidFill>
                </a:rPr>
                <a:t>ĖL TAIP MANOMA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4C5DC2-C448-02A9-1A2E-8F1DE5BC3793}"/>
              </a:ext>
            </a:extLst>
          </p:cNvPr>
          <p:cNvGrpSpPr/>
          <p:nvPr/>
        </p:nvGrpSpPr>
        <p:grpSpPr>
          <a:xfrm>
            <a:off x="569595" y="3099954"/>
            <a:ext cx="11110678" cy="3758046"/>
            <a:chOff x="569595" y="3099954"/>
            <a:chExt cx="11110678" cy="37580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98FB302-0F4A-2F58-776D-746F5BE36E0B}"/>
                </a:ext>
              </a:extLst>
            </p:cNvPr>
            <p:cNvSpPr/>
            <p:nvPr/>
          </p:nvSpPr>
          <p:spPr>
            <a:xfrm>
              <a:off x="569595" y="3284620"/>
              <a:ext cx="11110678" cy="3573380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F666ECC-6A6A-1CDB-9300-0F6FD86153D4}"/>
                </a:ext>
              </a:extLst>
            </p:cNvPr>
            <p:cNvSpPr/>
            <p:nvPr/>
          </p:nvSpPr>
          <p:spPr>
            <a:xfrm rot="10800000">
              <a:off x="8771431" y="3140622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9298B3-33C6-F757-AC5D-20F79E389998}"/>
                </a:ext>
              </a:extLst>
            </p:cNvPr>
            <p:cNvSpPr txBox="1"/>
            <p:nvPr/>
          </p:nvSpPr>
          <p:spPr>
            <a:xfrm>
              <a:off x="8870930" y="3099954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KOD</a:t>
              </a:r>
              <a:r>
                <a:rPr lang="lt-LT">
                  <a:solidFill>
                    <a:schemeClr val="bg1">
                      <a:lumMod val="95000"/>
                    </a:schemeClr>
                  </a:solidFill>
                </a:rPr>
                <a:t>ĖL TAIP NĖRA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35EC15-44C0-45AF-ED7D-35E169A39909}"/>
              </a:ext>
            </a:extLst>
          </p:cNvPr>
          <p:cNvSpPr txBox="1"/>
          <p:nvPr/>
        </p:nvSpPr>
        <p:spPr>
          <a:xfrm>
            <a:off x="929508" y="2145241"/>
            <a:ext cx="9985539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</a:rPr>
              <a:t>Pagal VPĮ - yra nustatytas sąrašas atvejų, kai galima vykdyti neskelbiamas derybas</a:t>
            </a:r>
            <a:endParaRPr lang="lt-LT" sz="10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59FE7-A384-71F2-AC2A-D53A1046E3D0}"/>
              </a:ext>
            </a:extLst>
          </p:cNvPr>
          <p:cNvSpPr txBox="1"/>
          <p:nvPr/>
        </p:nvSpPr>
        <p:spPr>
          <a:xfrm>
            <a:off x="929509" y="3401306"/>
            <a:ext cx="7261590" cy="12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Neriboja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konkurencijos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en-US" u="none" strike="noStrike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Nesuteikia</a:t>
            </a:r>
            <a:r>
              <a:rPr lang="en-US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u="none" strike="noStrike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i</a:t>
            </a:r>
            <a:r>
              <a:rPr lang="lt-LT" u="none" strike="noStrike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šskirtinių</a:t>
            </a:r>
            <a:r>
              <a:rPr lang="lt-LT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 sąlygų</a:t>
            </a:r>
            <a:endParaRPr lang="en-US" u="none" strike="noStrike"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</a:rPr>
              <a:t>Svarbiausia aprašyti objekto specifiką ir kodėl vertinga derėtis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569F0DA-2BF5-32D9-D2FA-4CA649EB781A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5F9F0B-2675-1569-2ACA-B4A0D6BDB336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9D6E7-EB5A-14AB-7657-EB0B0DFCD548}"/>
              </a:ext>
            </a:extLst>
          </p:cNvPr>
          <p:cNvSpPr/>
          <p:nvPr/>
        </p:nvSpPr>
        <p:spPr>
          <a:xfrm>
            <a:off x="569595" y="279477"/>
            <a:ext cx="346710" cy="14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F58BA8-5611-76AC-712F-AAA761C10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" y="207425"/>
            <a:ext cx="639493" cy="2763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2522B0-9B02-D1FC-E12A-89CFEAE20407}"/>
              </a:ext>
            </a:extLst>
          </p:cNvPr>
          <p:cNvSpPr txBox="1"/>
          <p:nvPr/>
        </p:nvSpPr>
        <p:spPr>
          <a:xfrm>
            <a:off x="513161" y="932239"/>
            <a:ext cx="9907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Sunku pagrįsti skelbiamų derybų būdo pasirinkimą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F01397-C766-8C3C-3EEB-D87C5633FB48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3F5F39A-0A2D-D2A6-CBFF-966851B0E871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91314-C056-A833-21F2-F92133015765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8C46E8-8C79-E811-C9EB-B9E733FCAFB2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E8CB19E-6C6E-16B5-1744-2B6A8FA44858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FDEA59-70DA-ABC0-7E05-B147A221D977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C6755E-4694-32ED-021B-5AA1A79931D2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716AB0-1ABD-446B-8BC2-73BB90720DBD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ECDAAE-CA82-AC0A-95CF-7F40728B3EE6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DEBA77-EF43-5D96-230F-258EF66DEFF0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FACD6E0-4F16-1436-5526-D8E8BB867686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1DE209-7021-A243-CC3A-E3D45F8B0A63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F0F06-5900-A766-4D86-62F4B39BDB98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AF5D1D2-692E-C1A3-CF26-11E5890BC1BA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CDB7C5-D00E-0CEE-0117-EBFB60AB74FB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C6BB68-6CF5-55E7-48BD-6CAAB97E6E9A}"/>
              </a:ext>
            </a:extLst>
          </p:cNvPr>
          <p:cNvGrpSpPr/>
          <p:nvPr/>
        </p:nvGrpSpPr>
        <p:grpSpPr>
          <a:xfrm>
            <a:off x="560070" y="1711517"/>
            <a:ext cx="11120203" cy="5132348"/>
            <a:chOff x="560070" y="1711517"/>
            <a:chExt cx="11120203" cy="513234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6984FF-F844-AB83-064E-A84F82FAB459}"/>
                </a:ext>
              </a:extLst>
            </p:cNvPr>
            <p:cNvSpPr/>
            <p:nvPr/>
          </p:nvSpPr>
          <p:spPr>
            <a:xfrm>
              <a:off x="569595" y="1890498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CE6560-ACDD-2C4E-B1E2-FAB280A843A3}"/>
                </a:ext>
              </a:extLst>
            </p:cNvPr>
            <p:cNvSpPr/>
            <p:nvPr/>
          </p:nvSpPr>
          <p:spPr>
            <a:xfrm>
              <a:off x="560070" y="1752185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F8423A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66D1C6-43F6-A1F2-EC7E-C66A59E17232}"/>
                </a:ext>
              </a:extLst>
            </p:cNvPr>
            <p:cNvSpPr txBox="1"/>
            <p:nvPr/>
          </p:nvSpPr>
          <p:spPr>
            <a:xfrm>
              <a:off x="640519" y="1711517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>
                  <a:solidFill>
                    <a:schemeClr val="bg1"/>
                  </a:solidFill>
                </a:rPr>
                <a:t>PAVYZDYS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0B59834-49C7-AAE2-9091-44C56E7FB3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822" y="2145241"/>
            <a:ext cx="5018356" cy="46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6E9F-AB87-BD5F-710A-DFC350469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AD15AF-ED48-6F43-ABC4-190C756DEACC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EA348-2B14-4E2D-AE28-80476C80B455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856B07-99BD-E3C8-49C0-6F5339A9914D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2926E8C-DF7A-C285-3E86-7D333489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A731963-F4D1-0D4A-E5E6-30586AECAAFE}"/>
              </a:ext>
            </a:extLst>
          </p:cNvPr>
          <p:cNvSpPr txBox="1"/>
          <p:nvPr/>
        </p:nvSpPr>
        <p:spPr>
          <a:xfrm>
            <a:off x="513161" y="932239"/>
            <a:ext cx="1148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Pirkimai su derybomis užtrunka ilgiau negu pirkimai be derybų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7068940-678F-DA05-6A9C-20EBF757F9C0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AFBBE-F1B0-B3D0-3A01-C2A5973ED67A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424631-682C-88D0-060D-3D4FE0B65783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2D7367-2C4D-0412-8374-EDB342F19192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1D9BC-C802-D649-667F-E65357BD5760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15D91B-0850-4DE1-076A-C8AC94EC1D18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0A96B-2967-013A-AE3C-BE9ABC1313AD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05C0E3-8C01-BB3C-8838-5BA714CF5D82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2C0FAC-604A-BC51-4D2A-55B7818C09EA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13D382-9BAC-AEEF-4918-71F4B7615EE7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2187B9-3943-F884-5396-88F15F6FB48F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674B90-BC94-5966-E295-881A6384B19E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044DCC-880F-C757-47C5-23EE550B8347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E31435-487E-BB22-5F36-C8790836C208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9396B7-A167-37E8-1150-5B8567FCF0D9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7D0394-0F30-E506-6FA9-9C5126751A62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6E773F-8E6C-31D6-982F-F12B35B2BA98}"/>
              </a:ext>
            </a:extLst>
          </p:cNvPr>
          <p:cNvSpPr/>
          <p:nvPr/>
        </p:nvSpPr>
        <p:spPr>
          <a:xfrm>
            <a:off x="569595" y="1902621"/>
            <a:ext cx="11110678" cy="4812235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59A731-37F5-B2EF-DA30-C6255E540182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71D034-C257-FF28-7DBF-436EBE41C8BD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C150F82-E0BE-63D9-6555-B23169DEB3E4}"/>
              </a:ext>
            </a:extLst>
          </p:cNvPr>
          <p:cNvSpPr/>
          <p:nvPr/>
        </p:nvSpPr>
        <p:spPr>
          <a:xfrm>
            <a:off x="569595" y="66628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73D1F98-1492-21A2-F0FA-8400731C01E2}"/>
              </a:ext>
            </a:extLst>
          </p:cNvPr>
          <p:cNvSpPr/>
          <p:nvPr/>
        </p:nvSpPr>
        <p:spPr>
          <a:xfrm rot="10800000">
            <a:off x="8771431" y="65188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776C6C-5FCE-33DC-2BA4-0186BFD0C21F}"/>
              </a:ext>
            </a:extLst>
          </p:cNvPr>
          <p:cNvSpPr txBox="1"/>
          <p:nvPr/>
        </p:nvSpPr>
        <p:spPr>
          <a:xfrm>
            <a:off x="8870930" y="64781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888BC1-D267-CFA5-FA9A-8132CA716A0E}"/>
              </a:ext>
            </a:extLst>
          </p:cNvPr>
          <p:cNvSpPr txBox="1"/>
          <p:nvPr/>
        </p:nvSpPr>
        <p:spPr>
          <a:xfrm>
            <a:off x="929508" y="2145241"/>
            <a:ext cx="9985539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Pirkimai be derybų turi mažiau etapų ir privalomų įstatyme numatytų terminų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ADD496-7008-2438-411A-928049976EF3}"/>
              </a:ext>
            </a:extLst>
          </p:cNvPr>
          <p:cNvSpPr txBox="1"/>
          <p:nvPr/>
        </p:nvSpPr>
        <p:spPr>
          <a:xfrm>
            <a:off x="929508" y="6779506"/>
            <a:ext cx="9567041" cy="237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 pasiūlymų pateikimo terminą privaloma parengti visus dokumentus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Iš karto paskaičiuoti finansinį pasiūlymą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Klausimai turi būti užduoti iš karto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Nėra galimybės derybų metu aptarti pirkimo sąlygų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Nėra galimybės koreguoti pirkimo sąlygų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Tiekėjai teikia pasiūlymus tik vieną kartą</a:t>
            </a:r>
          </a:p>
        </p:txBody>
      </p:sp>
    </p:spTree>
    <p:extLst>
      <p:ext uri="{BB962C8B-B14F-4D97-AF65-F5344CB8AC3E}">
        <p14:creationId xmlns:p14="http://schemas.microsoft.com/office/powerpoint/2010/main" val="27491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C0F6E-8994-E813-56C0-966AC123C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556D26-0585-8D68-7AFD-ADD5B03A47BB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BBBC7-6C99-9CA8-4927-FA7D3D707619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9C7AE7-0D0D-BBC0-937A-4A3CE23C3623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1997035-4CF0-AC0C-0C3D-30577EC71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EFCF6A-D1BB-2314-A97C-59A8DB657571}"/>
              </a:ext>
            </a:extLst>
          </p:cNvPr>
          <p:cNvSpPr txBox="1"/>
          <p:nvPr/>
        </p:nvSpPr>
        <p:spPr>
          <a:xfrm>
            <a:off x="513161" y="932239"/>
            <a:ext cx="11488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Pirkimai su derybomis užtrunka ilgiau negu pirkimai be derybų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AD0843-03D1-74D5-B6B3-4686A9A94987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0FBA85C-DDA1-7AB5-6511-865904D2B987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5D0B45-1531-F1B7-C1ED-A8BF22CEF4B4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86F67D-2CC8-97C9-4440-CB5E0CEDCB56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422372-295C-5A45-9EFE-738E871E3DE2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3C997E-5458-8BAA-8044-82E3657C63CF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3F3431-8E51-BD2A-C03C-FE1D86159F05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3CF5E9-F403-A93A-6D34-BE7A704C2A77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DC77FE-964B-6246-DBE6-8B36D46E61B7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18E67A-9125-3026-4BD9-A175AACFDF9D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30994C-A4EE-D646-B7EA-D7B70F056132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2074F3-4B32-DB42-6172-EF49A2370478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4D1EAC-50BC-431E-A802-029DA8A76172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1F191-6510-C5C8-B30D-0D4D2503974A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152F65-714C-7713-0D4F-3FD381B543DF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6EF55F-1652-4D11-77E3-68C4F45ACCBA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6957C4-4C1D-980A-55B6-1E8D37828F62}"/>
              </a:ext>
            </a:extLst>
          </p:cNvPr>
          <p:cNvSpPr/>
          <p:nvPr/>
        </p:nvSpPr>
        <p:spPr>
          <a:xfrm>
            <a:off x="569595" y="1902622"/>
            <a:ext cx="11110678" cy="1367346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738D11F-2BBD-46D8-8F19-C53D259BE5A6}"/>
              </a:ext>
            </a:extLst>
          </p:cNvPr>
          <p:cNvSpPr/>
          <p:nvPr/>
        </p:nvSpPr>
        <p:spPr>
          <a:xfrm>
            <a:off x="569595" y="1775909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E26A61-E0DF-0653-E858-7507D2232305}"/>
              </a:ext>
            </a:extLst>
          </p:cNvPr>
          <p:cNvSpPr txBox="1"/>
          <p:nvPr/>
        </p:nvSpPr>
        <p:spPr>
          <a:xfrm>
            <a:off x="640519" y="1735241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KOD</a:t>
            </a:r>
            <a:r>
              <a:rPr lang="lt-LT">
                <a:solidFill>
                  <a:schemeClr val="bg1"/>
                </a:solidFill>
              </a:rPr>
              <a:t>ĖL TAIP MANOMA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2A36D1A-9FEA-D494-518B-950006955879}"/>
              </a:ext>
            </a:extLst>
          </p:cNvPr>
          <p:cNvSpPr/>
          <p:nvPr/>
        </p:nvSpPr>
        <p:spPr>
          <a:xfrm>
            <a:off x="569595" y="32846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90F1E66-7E64-AB09-D7AA-03E4E3604A2D}"/>
              </a:ext>
            </a:extLst>
          </p:cNvPr>
          <p:cNvSpPr/>
          <p:nvPr/>
        </p:nvSpPr>
        <p:spPr>
          <a:xfrm rot="10800000">
            <a:off x="8771431" y="3140622"/>
            <a:ext cx="2902726" cy="276627"/>
          </a:xfrm>
          <a:custGeom>
            <a:avLst/>
            <a:gdLst>
              <a:gd name="csX0" fmla="*/ 251676 w 2473729"/>
              <a:gd name="csY0" fmla="*/ 0 h 235744"/>
              <a:gd name="csX1" fmla="*/ 501588 w 2473729"/>
              <a:gd name="csY1" fmla="*/ 0 h 235744"/>
              <a:gd name="csX2" fmla="*/ 564218 w 2473729"/>
              <a:gd name="csY2" fmla="*/ 0 h 235744"/>
              <a:gd name="csX3" fmla="*/ 616540 w 2473729"/>
              <a:gd name="csY3" fmla="*/ 0 h 235744"/>
              <a:gd name="csX4" fmla="*/ 616542 w 2473729"/>
              <a:gd name="csY4" fmla="*/ 1 h 235744"/>
              <a:gd name="csX5" fmla="*/ 644972 w 2473729"/>
              <a:gd name="csY5" fmla="*/ 1 h 235744"/>
              <a:gd name="csX6" fmla="*/ 865179 w 2473729"/>
              <a:gd name="csY6" fmla="*/ 1 h 235744"/>
              <a:gd name="csX7" fmla="*/ 879562 w 2473729"/>
              <a:gd name="csY7" fmla="*/ 1 h 235744"/>
              <a:gd name="csX8" fmla="*/ 879564 w 2473729"/>
              <a:gd name="csY8" fmla="*/ 0 h 235744"/>
              <a:gd name="csX9" fmla="*/ 1129476 w 2473729"/>
              <a:gd name="csY9" fmla="*/ 0 h 235744"/>
              <a:gd name="csX10" fmla="*/ 1192106 w 2473729"/>
              <a:gd name="csY10" fmla="*/ 0 h 235744"/>
              <a:gd name="csX11" fmla="*/ 1244428 w 2473729"/>
              <a:gd name="csY11" fmla="*/ 0 h 235744"/>
              <a:gd name="csX12" fmla="*/ 1244430 w 2473729"/>
              <a:gd name="csY12" fmla="*/ 1 h 235744"/>
              <a:gd name="csX13" fmla="*/ 1380903 w 2473729"/>
              <a:gd name="csY13" fmla="*/ 1 h 235744"/>
              <a:gd name="csX14" fmla="*/ 1493067 w 2473729"/>
              <a:gd name="csY14" fmla="*/ 1 h 235744"/>
              <a:gd name="csX15" fmla="*/ 1555697 w 2473729"/>
              <a:gd name="csY15" fmla="*/ 1 h 235744"/>
              <a:gd name="csX16" fmla="*/ 1608019 w 2473729"/>
              <a:gd name="csY16" fmla="*/ 1 h 235744"/>
              <a:gd name="csX17" fmla="*/ 1615493 w 2473729"/>
              <a:gd name="csY17" fmla="*/ 1 h 235744"/>
              <a:gd name="csX18" fmla="*/ 1615495 w 2473729"/>
              <a:gd name="csY18" fmla="*/ 0 h 235744"/>
              <a:gd name="csX19" fmla="*/ 1865407 w 2473729"/>
              <a:gd name="csY19" fmla="*/ 0 h 235744"/>
              <a:gd name="csX20" fmla="*/ 1928037 w 2473729"/>
              <a:gd name="csY20" fmla="*/ 0 h 235744"/>
              <a:gd name="csX21" fmla="*/ 1980359 w 2473729"/>
              <a:gd name="csY21" fmla="*/ 0 h 235744"/>
              <a:gd name="csX22" fmla="*/ 1980361 w 2473729"/>
              <a:gd name="csY22" fmla="*/ 1 h 235744"/>
              <a:gd name="csX23" fmla="*/ 2228998 w 2473729"/>
              <a:gd name="csY23" fmla="*/ 1 h 235744"/>
              <a:gd name="csX24" fmla="*/ 2291628 w 2473729"/>
              <a:gd name="csY24" fmla="*/ 1 h 235744"/>
              <a:gd name="csX25" fmla="*/ 2343950 w 2473729"/>
              <a:gd name="csY25" fmla="*/ 1 h 235744"/>
              <a:gd name="csX26" fmla="*/ 2473729 w 2473729"/>
              <a:gd name="csY26" fmla="*/ 117873 h 235744"/>
              <a:gd name="csX27" fmla="*/ 2343950 w 2473729"/>
              <a:gd name="csY27" fmla="*/ 235744 h 235744"/>
              <a:gd name="csX28" fmla="*/ 2291628 w 2473729"/>
              <a:gd name="csY28" fmla="*/ 235744 h 235744"/>
              <a:gd name="csX29" fmla="*/ 2228998 w 2473729"/>
              <a:gd name="csY29" fmla="*/ 235744 h 235744"/>
              <a:gd name="csX30" fmla="*/ 1979086 w 2473729"/>
              <a:gd name="csY30" fmla="*/ 235744 h 235744"/>
              <a:gd name="csX31" fmla="*/ 1979084 w 2473729"/>
              <a:gd name="csY31" fmla="*/ 235743 h 235744"/>
              <a:gd name="csX32" fmla="*/ 1928037 w 2473729"/>
              <a:gd name="csY32" fmla="*/ 235743 h 235744"/>
              <a:gd name="csX33" fmla="*/ 1865407 w 2473729"/>
              <a:gd name="csY33" fmla="*/ 235743 h 235744"/>
              <a:gd name="csX34" fmla="*/ 1745769 w 2473729"/>
              <a:gd name="csY34" fmla="*/ 235743 h 235744"/>
              <a:gd name="csX35" fmla="*/ 1745767 w 2473729"/>
              <a:gd name="csY35" fmla="*/ 235744 h 235744"/>
              <a:gd name="csX36" fmla="*/ 1693445 w 2473729"/>
              <a:gd name="csY36" fmla="*/ 235744 h 235744"/>
              <a:gd name="csX37" fmla="*/ 1630815 w 2473729"/>
              <a:gd name="csY37" fmla="*/ 235744 h 235744"/>
              <a:gd name="csX38" fmla="*/ 1608019 w 2473729"/>
              <a:gd name="csY38" fmla="*/ 235744 h 235744"/>
              <a:gd name="csX39" fmla="*/ 1555697 w 2473729"/>
              <a:gd name="csY39" fmla="*/ 235744 h 235744"/>
              <a:gd name="csX40" fmla="*/ 1493067 w 2473729"/>
              <a:gd name="csY40" fmla="*/ 235744 h 235744"/>
              <a:gd name="csX41" fmla="*/ 1380903 w 2473729"/>
              <a:gd name="csY41" fmla="*/ 235744 h 235744"/>
              <a:gd name="csX42" fmla="*/ 1243155 w 2473729"/>
              <a:gd name="csY42" fmla="*/ 235744 h 235744"/>
              <a:gd name="csX43" fmla="*/ 1243153 w 2473729"/>
              <a:gd name="csY43" fmla="*/ 235743 h 235744"/>
              <a:gd name="csX44" fmla="*/ 1192106 w 2473729"/>
              <a:gd name="csY44" fmla="*/ 235743 h 235744"/>
              <a:gd name="csX45" fmla="*/ 1129476 w 2473729"/>
              <a:gd name="csY45" fmla="*/ 235743 h 235744"/>
              <a:gd name="csX46" fmla="*/ 1009838 w 2473729"/>
              <a:gd name="csY46" fmla="*/ 235743 h 235744"/>
              <a:gd name="csX47" fmla="*/ 1009836 w 2473729"/>
              <a:gd name="csY47" fmla="*/ 235744 h 235744"/>
              <a:gd name="csX48" fmla="*/ 980131 w 2473729"/>
              <a:gd name="csY48" fmla="*/ 235744 h 235744"/>
              <a:gd name="csX49" fmla="*/ 957514 w 2473729"/>
              <a:gd name="csY49" fmla="*/ 235744 h 235744"/>
              <a:gd name="csX50" fmla="*/ 927809 w 2473729"/>
              <a:gd name="csY50" fmla="*/ 235744 h 235744"/>
              <a:gd name="csX51" fmla="*/ 894884 w 2473729"/>
              <a:gd name="csY51" fmla="*/ 235744 h 235744"/>
              <a:gd name="csX52" fmla="*/ 865179 w 2473729"/>
              <a:gd name="csY52" fmla="*/ 235744 h 235744"/>
              <a:gd name="csX53" fmla="*/ 644972 w 2473729"/>
              <a:gd name="csY53" fmla="*/ 235744 h 235744"/>
              <a:gd name="csX54" fmla="*/ 615267 w 2473729"/>
              <a:gd name="csY54" fmla="*/ 235744 h 235744"/>
              <a:gd name="csX55" fmla="*/ 615265 w 2473729"/>
              <a:gd name="csY55" fmla="*/ 235743 h 235744"/>
              <a:gd name="csX56" fmla="*/ 564218 w 2473729"/>
              <a:gd name="csY56" fmla="*/ 235743 h 235744"/>
              <a:gd name="csX57" fmla="*/ 501588 w 2473729"/>
              <a:gd name="csY57" fmla="*/ 235743 h 235744"/>
              <a:gd name="csX58" fmla="*/ 381950 w 2473729"/>
              <a:gd name="csY58" fmla="*/ 235743 h 235744"/>
              <a:gd name="csX59" fmla="*/ 381948 w 2473729"/>
              <a:gd name="csY59" fmla="*/ 235744 h 235744"/>
              <a:gd name="csX60" fmla="*/ 329626 w 2473729"/>
              <a:gd name="csY60" fmla="*/ 235744 h 235744"/>
              <a:gd name="csX61" fmla="*/ 266996 w 2473729"/>
              <a:gd name="csY61" fmla="*/ 235744 h 235744"/>
              <a:gd name="csX62" fmla="*/ 17084 w 2473729"/>
              <a:gd name="csY62" fmla="*/ 235744 h 235744"/>
              <a:gd name="csX63" fmla="*/ 0 w 2473729"/>
              <a:gd name="csY63" fmla="*/ 218660 h 235744"/>
              <a:gd name="csX64" fmla="*/ 0 w 2473729"/>
              <a:gd name="csY64" fmla="*/ 17085 h 235744"/>
              <a:gd name="csX65" fmla="*/ 17084 w 2473729"/>
              <a:gd name="csY65" fmla="*/ 1 h 235744"/>
              <a:gd name="csX66" fmla="*/ 251674 w 2473729"/>
              <a:gd name="csY66" fmla="*/ 1 h 2357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2473729" h="235744">
                <a:moveTo>
                  <a:pt x="251676" y="0"/>
                </a:moveTo>
                <a:lnTo>
                  <a:pt x="501588" y="0"/>
                </a:lnTo>
                <a:lnTo>
                  <a:pt x="564218" y="0"/>
                </a:lnTo>
                <a:lnTo>
                  <a:pt x="616540" y="0"/>
                </a:lnTo>
                <a:lnTo>
                  <a:pt x="616542" y="1"/>
                </a:lnTo>
                <a:lnTo>
                  <a:pt x="644972" y="1"/>
                </a:lnTo>
                <a:lnTo>
                  <a:pt x="865179" y="1"/>
                </a:lnTo>
                <a:lnTo>
                  <a:pt x="879562" y="1"/>
                </a:lnTo>
                <a:lnTo>
                  <a:pt x="879564" y="0"/>
                </a:lnTo>
                <a:lnTo>
                  <a:pt x="1129476" y="0"/>
                </a:lnTo>
                <a:lnTo>
                  <a:pt x="1192106" y="0"/>
                </a:lnTo>
                <a:lnTo>
                  <a:pt x="1244428" y="0"/>
                </a:lnTo>
                <a:lnTo>
                  <a:pt x="1244430" y="1"/>
                </a:lnTo>
                <a:lnTo>
                  <a:pt x="1380903" y="1"/>
                </a:lnTo>
                <a:lnTo>
                  <a:pt x="1493067" y="1"/>
                </a:lnTo>
                <a:lnTo>
                  <a:pt x="1555697" y="1"/>
                </a:lnTo>
                <a:lnTo>
                  <a:pt x="1608019" y="1"/>
                </a:lnTo>
                <a:lnTo>
                  <a:pt x="1615493" y="1"/>
                </a:lnTo>
                <a:lnTo>
                  <a:pt x="1615495" y="0"/>
                </a:lnTo>
                <a:lnTo>
                  <a:pt x="1865407" y="0"/>
                </a:lnTo>
                <a:lnTo>
                  <a:pt x="1928037" y="0"/>
                </a:lnTo>
                <a:lnTo>
                  <a:pt x="1980359" y="0"/>
                </a:lnTo>
                <a:lnTo>
                  <a:pt x="1980361" y="1"/>
                </a:lnTo>
                <a:lnTo>
                  <a:pt x="2228998" y="1"/>
                </a:lnTo>
                <a:lnTo>
                  <a:pt x="2291628" y="1"/>
                </a:lnTo>
                <a:lnTo>
                  <a:pt x="2343950" y="1"/>
                </a:lnTo>
                <a:cubicBezTo>
                  <a:pt x="2384828" y="17861"/>
                  <a:pt x="2430469" y="78582"/>
                  <a:pt x="2473729" y="117873"/>
                </a:cubicBezTo>
                <a:cubicBezTo>
                  <a:pt x="2430469" y="157163"/>
                  <a:pt x="2382448" y="217885"/>
                  <a:pt x="2343950" y="235744"/>
                </a:cubicBezTo>
                <a:lnTo>
                  <a:pt x="2291628" y="235744"/>
                </a:lnTo>
                <a:lnTo>
                  <a:pt x="2228998" y="235744"/>
                </a:lnTo>
                <a:lnTo>
                  <a:pt x="1979086" y="235744"/>
                </a:lnTo>
                <a:lnTo>
                  <a:pt x="1979084" y="235743"/>
                </a:lnTo>
                <a:lnTo>
                  <a:pt x="1928037" y="235743"/>
                </a:lnTo>
                <a:lnTo>
                  <a:pt x="1865407" y="235743"/>
                </a:lnTo>
                <a:lnTo>
                  <a:pt x="1745769" y="235743"/>
                </a:lnTo>
                <a:lnTo>
                  <a:pt x="1745767" y="235744"/>
                </a:lnTo>
                <a:lnTo>
                  <a:pt x="1693445" y="235744"/>
                </a:lnTo>
                <a:lnTo>
                  <a:pt x="1630815" y="235744"/>
                </a:lnTo>
                <a:lnTo>
                  <a:pt x="1608019" y="235744"/>
                </a:lnTo>
                <a:lnTo>
                  <a:pt x="1555697" y="235744"/>
                </a:lnTo>
                <a:lnTo>
                  <a:pt x="1493067" y="235744"/>
                </a:lnTo>
                <a:lnTo>
                  <a:pt x="1380903" y="235744"/>
                </a:lnTo>
                <a:lnTo>
                  <a:pt x="1243155" y="235744"/>
                </a:lnTo>
                <a:lnTo>
                  <a:pt x="1243153" y="235743"/>
                </a:lnTo>
                <a:lnTo>
                  <a:pt x="1192106" y="235743"/>
                </a:lnTo>
                <a:lnTo>
                  <a:pt x="1129476" y="235743"/>
                </a:lnTo>
                <a:lnTo>
                  <a:pt x="1009838" y="235743"/>
                </a:lnTo>
                <a:lnTo>
                  <a:pt x="1009836" y="235744"/>
                </a:lnTo>
                <a:lnTo>
                  <a:pt x="980131" y="235744"/>
                </a:lnTo>
                <a:lnTo>
                  <a:pt x="957514" y="235744"/>
                </a:lnTo>
                <a:lnTo>
                  <a:pt x="927809" y="235744"/>
                </a:lnTo>
                <a:lnTo>
                  <a:pt x="894884" y="235744"/>
                </a:lnTo>
                <a:lnTo>
                  <a:pt x="865179" y="235744"/>
                </a:lnTo>
                <a:lnTo>
                  <a:pt x="644972" y="235744"/>
                </a:lnTo>
                <a:lnTo>
                  <a:pt x="615267" y="235744"/>
                </a:lnTo>
                <a:lnTo>
                  <a:pt x="615265" y="235743"/>
                </a:lnTo>
                <a:lnTo>
                  <a:pt x="564218" y="235743"/>
                </a:lnTo>
                <a:lnTo>
                  <a:pt x="501588" y="235743"/>
                </a:lnTo>
                <a:lnTo>
                  <a:pt x="381950" y="235743"/>
                </a:lnTo>
                <a:lnTo>
                  <a:pt x="381948" y="235744"/>
                </a:lnTo>
                <a:lnTo>
                  <a:pt x="329626" y="235744"/>
                </a:lnTo>
                <a:lnTo>
                  <a:pt x="266996" y="235744"/>
                </a:lnTo>
                <a:lnTo>
                  <a:pt x="17084" y="235744"/>
                </a:lnTo>
                <a:cubicBezTo>
                  <a:pt x="7649" y="235744"/>
                  <a:pt x="0" y="228095"/>
                  <a:pt x="0" y="218660"/>
                </a:cubicBezTo>
                <a:lnTo>
                  <a:pt x="0" y="17085"/>
                </a:lnTo>
                <a:cubicBezTo>
                  <a:pt x="0" y="7650"/>
                  <a:pt x="7649" y="1"/>
                  <a:pt x="17084" y="1"/>
                </a:cubicBezTo>
                <a:lnTo>
                  <a:pt x="25167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FA45F7-46FA-28A4-BF1F-052CF2C259A2}"/>
              </a:ext>
            </a:extLst>
          </p:cNvPr>
          <p:cNvSpPr txBox="1"/>
          <p:nvPr/>
        </p:nvSpPr>
        <p:spPr>
          <a:xfrm>
            <a:off x="8870930" y="3099954"/>
            <a:ext cx="26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lt-LT">
                <a:solidFill>
                  <a:schemeClr val="bg1">
                    <a:lumMod val="95000"/>
                  </a:schemeClr>
                </a:solidFill>
              </a:rPr>
              <a:t>ĖL TAIP NĖRA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DA417F-07B4-6C79-8F85-3564939A8C3C}"/>
              </a:ext>
            </a:extLst>
          </p:cNvPr>
          <p:cNvSpPr txBox="1"/>
          <p:nvPr/>
        </p:nvSpPr>
        <p:spPr>
          <a:xfrm>
            <a:off x="929508" y="2145241"/>
            <a:ext cx="9985539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Pirkimai be derybų turi mažiau etapų ir privalomų įstatyme numatytų terminų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5B15A2-28C4-6E9F-BFCA-881F279E60F0}"/>
              </a:ext>
            </a:extLst>
          </p:cNvPr>
          <p:cNvSpPr txBox="1"/>
          <p:nvPr/>
        </p:nvSpPr>
        <p:spPr>
          <a:xfrm>
            <a:off x="929508" y="3401306"/>
            <a:ext cx="9567041" cy="237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Pirkimuose be derybų daugiau laiko sugaižtama tiekėjams rengiantis pateikti pasiūlymus: iš karto parengti ir pateikti visus dokumentus ir paskaičiuoti finansinį pasiūlymą bei užduoti visus įmanomus klausimus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Pirkimuose be derybų mažiau galimybių aptarti ir/ar koreguoti pirkimo sąlygas</a:t>
            </a:r>
          </a:p>
          <a:p>
            <a:pPr marL="171450" indent="-171450" algn="l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Pirkimuose be derybų tiekėjai teikia pasiūlymus tik vieną kartą, todėl didėja klaidų ir pirkimų be rezultato tikimybė</a:t>
            </a:r>
          </a:p>
        </p:txBody>
      </p:sp>
    </p:spTree>
    <p:extLst>
      <p:ext uri="{BB962C8B-B14F-4D97-AF65-F5344CB8AC3E}">
        <p14:creationId xmlns:p14="http://schemas.microsoft.com/office/powerpoint/2010/main" val="2501076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21573-8B9C-5828-28E8-816F85F81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699284-C7F1-8940-8A7B-E810235D6D9C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F8FCFC-9DF7-7C2C-133D-9B150D75A7DB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32F57A-965D-ECDC-D88E-B0A30013500C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7D4955C-F7E3-5C0A-F0BF-67A8EAD8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3EA0EC1-885A-C3BC-5BE6-BA4D1A9FDC26}"/>
              </a:ext>
            </a:extLst>
          </p:cNvPr>
          <p:cNvSpPr txBox="1"/>
          <p:nvPr/>
        </p:nvSpPr>
        <p:spPr>
          <a:xfrm>
            <a:off x="513161" y="932239"/>
            <a:ext cx="10829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erybos</a:t>
            </a:r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nekuria vertės,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terpę kilti tiekėjų reikalavimams</a:t>
            </a:r>
            <a:br>
              <a:rPr lang="lt-LT" dirty="0"/>
            </a:br>
            <a:endParaRPr lang="lt-LT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BFF130-A562-16E3-C687-B1FECD39669B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700812-341D-8D2B-F20B-D6392568ED22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40FA96-73F3-B983-DABD-BB722A95014A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2CBA66-116D-DD01-4A06-B94FDF942141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05F1AC-A7B6-3B1B-B89B-4536BDE36886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8DEE5A1-CD67-3CFB-EC8F-4D6C5BED207D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3A88E3-8039-B584-DD6A-5FC3E864E657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99079E-AB20-C41F-059E-C83A2E692C07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CC81FF-2D4C-D947-624C-D5233373FC06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D0790E-DA53-6768-5E4C-FCF2C4881733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FF59EE-4126-9E86-BFB5-D95BB76CD242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E11168-F2D3-9122-1494-AABCD7DB2E35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88AB39-074A-BF81-8AB2-DAB0C8EA0A05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0EA1AD-C4FF-4C00-19AD-698806DD769A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B5E88B-1DEA-C93A-FA80-539FF360AE4E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8751B3-6BEB-183A-A42D-46E4BE77EA0C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A96CF81-DEAF-EE6D-D6D3-E46B654C7CF7}"/>
              </a:ext>
            </a:extLst>
          </p:cNvPr>
          <p:cNvSpPr/>
          <p:nvPr/>
        </p:nvSpPr>
        <p:spPr>
          <a:xfrm>
            <a:off x="569595" y="1902621"/>
            <a:ext cx="11110678" cy="4940725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9BF0A-80B7-2B2D-0939-4B148F42EA9A}"/>
              </a:ext>
            </a:extLst>
          </p:cNvPr>
          <p:cNvGrpSpPr/>
          <p:nvPr/>
        </p:nvGrpSpPr>
        <p:grpSpPr>
          <a:xfrm>
            <a:off x="569595" y="1735241"/>
            <a:ext cx="2902726" cy="369332"/>
            <a:chOff x="569595" y="1735241"/>
            <a:chExt cx="2902726" cy="36933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A6D86B8-A62F-2774-4F2B-546A64706121}"/>
                </a:ext>
              </a:extLst>
            </p:cNvPr>
            <p:cNvSpPr/>
            <p:nvPr/>
          </p:nvSpPr>
          <p:spPr>
            <a:xfrm>
              <a:off x="569595" y="1775909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4B3886-7C00-216D-2918-83134E5AA160}"/>
                </a:ext>
              </a:extLst>
            </p:cNvPr>
            <p:cNvSpPr txBox="1"/>
            <p:nvPr/>
          </p:nvSpPr>
          <p:spPr>
            <a:xfrm>
              <a:off x="640519" y="1735241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KOD</a:t>
              </a:r>
              <a:r>
                <a:rPr lang="lt-LT">
                  <a:solidFill>
                    <a:schemeClr val="bg1"/>
                  </a:solidFill>
                </a:rPr>
                <a:t>ĖL TAIP MANOMA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1208BB9-0045-07A4-E492-4C8D2E2700C0}"/>
              </a:ext>
            </a:extLst>
          </p:cNvPr>
          <p:cNvSpPr/>
          <p:nvPr/>
        </p:nvSpPr>
        <p:spPr>
          <a:xfrm>
            <a:off x="569595" y="64088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67BB84-C2D3-E178-D30F-E43A12C0CC9B}"/>
              </a:ext>
            </a:extLst>
          </p:cNvPr>
          <p:cNvGrpSpPr/>
          <p:nvPr/>
        </p:nvGrpSpPr>
        <p:grpSpPr>
          <a:xfrm>
            <a:off x="8771431" y="6224154"/>
            <a:ext cx="2902726" cy="369332"/>
            <a:chOff x="8771431" y="3099954"/>
            <a:chExt cx="2902726" cy="36933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3B4E1B4-8696-89C2-0CDF-7F38A78CC75C}"/>
                </a:ext>
              </a:extLst>
            </p:cNvPr>
            <p:cNvSpPr/>
            <p:nvPr/>
          </p:nvSpPr>
          <p:spPr>
            <a:xfrm rot="10800000">
              <a:off x="8771431" y="3140622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24EE538-1E41-5C85-0BC6-B9A724568C2D}"/>
                </a:ext>
              </a:extLst>
            </p:cNvPr>
            <p:cNvSpPr txBox="1"/>
            <p:nvPr/>
          </p:nvSpPr>
          <p:spPr>
            <a:xfrm>
              <a:off x="8870930" y="3099954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KOD</a:t>
              </a:r>
              <a:r>
                <a:rPr lang="lt-LT">
                  <a:solidFill>
                    <a:schemeClr val="bg1">
                      <a:lumMod val="95000"/>
                    </a:schemeClr>
                  </a:solidFill>
                </a:rPr>
                <a:t>ĖL TAIP NĖRA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2568397-2700-5A9D-F544-258BE3F7717C}"/>
              </a:ext>
            </a:extLst>
          </p:cNvPr>
          <p:cNvSpPr txBox="1"/>
          <p:nvPr/>
        </p:nvSpPr>
        <p:spPr>
          <a:xfrm>
            <a:off x="929508" y="2145241"/>
            <a:ext cx="9985539" cy="12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Tiekėjai nekoreguoja pasiūlymų kainos, reikalauja koreguoti technines ar sutartines sąlygas jų naudai, su kuriomis pirkėjas turės sutikti, ir apskritai rimtai nevertina derybų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E5F77A-F4D0-9F22-15FD-FFBAA0E77B2A}"/>
              </a:ext>
            </a:extLst>
          </p:cNvPr>
          <p:cNvSpPr txBox="1"/>
          <p:nvPr/>
        </p:nvSpPr>
        <p:spPr>
          <a:xfrm>
            <a:off x="929509" y="6525506"/>
            <a:ext cx="10252841" cy="12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Deramasi ne tik dėl pirkimo sąlygų, bet ir dėl tiekėjo pasiūlymo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Užduodami tiksliniai klausimai kaip tiekėjas apskaičiavo pasiūlymo kainą, lyginama su perkančiosios organizacijos skaičiavimais ir rinkos situacija</a:t>
            </a:r>
            <a:endParaRPr lang="lt-L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73A54D-1FA4-4C13-6FD0-6EBD5479F6D5}"/>
              </a:ext>
            </a:extLst>
          </p:cNvPr>
          <p:cNvGrpSpPr/>
          <p:nvPr/>
        </p:nvGrpSpPr>
        <p:grpSpPr>
          <a:xfrm>
            <a:off x="569595" y="6474017"/>
            <a:ext cx="11110678" cy="5132348"/>
            <a:chOff x="569595" y="6474017"/>
            <a:chExt cx="11110678" cy="51323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AF54AC0-2B5C-932B-034C-B4296B49CB68}"/>
                </a:ext>
              </a:extLst>
            </p:cNvPr>
            <p:cNvSpPr/>
            <p:nvPr/>
          </p:nvSpPr>
          <p:spPr>
            <a:xfrm>
              <a:off x="569595" y="6652998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875A15-A363-6A4E-4CBF-9A028196A26B}"/>
                </a:ext>
              </a:extLst>
            </p:cNvPr>
            <p:cNvGrpSpPr/>
            <p:nvPr/>
          </p:nvGrpSpPr>
          <p:grpSpPr>
            <a:xfrm>
              <a:off x="569595" y="6474017"/>
              <a:ext cx="2902726" cy="369332"/>
              <a:chOff x="569595" y="6474017"/>
              <a:chExt cx="2902726" cy="36933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C94E811-8551-E0CC-F6D9-67CC8575B9E4}"/>
                  </a:ext>
                </a:extLst>
              </p:cNvPr>
              <p:cNvSpPr/>
              <p:nvPr/>
            </p:nvSpPr>
            <p:spPr>
              <a:xfrm>
                <a:off x="569595" y="6514685"/>
                <a:ext cx="2902726" cy="276627"/>
              </a:xfrm>
              <a:custGeom>
                <a:avLst/>
                <a:gdLst>
                  <a:gd name="csX0" fmla="*/ 251676 w 2473729"/>
                  <a:gd name="csY0" fmla="*/ 0 h 235744"/>
                  <a:gd name="csX1" fmla="*/ 501588 w 2473729"/>
                  <a:gd name="csY1" fmla="*/ 0 h 235744"/>
                  <a:gd name="csX2" fmla="*/ 564218 w 2473729"/>
                  <a:gd name="csY2" fmla="*/ 0 h 235744"/>
                  <a:gd name="csX3" fmla="*/ 616540 w 2473729"/>
                  <a:gd name="csY3" fmla="*/ 0 h 235744"/>
                  <a:gd name="csX4" fmla="*/ 616542 w 2473729"/>
                  <a:gd name="csY4" fmla="*/ 1 h 235744"/>
                  <a:gd name="csX5" fmla="*/ 644972 w 2473729"/>
                  <a:gd name="csY5" fmla="*/ 1 h 235744"/>
                  <a:gd name="csX6" fmla="*/ 865179 w 2473729"/>
                  <a:gd name="csY6" fmla="*/ 1 h 235744"/>
                  <a:gd name="csX7" fmla="*/ 879562 w 2473729"/>
                  <a:gd name="csY7" fmla="*/ 1 h 235744"/>
                  <a:gd name="csX8" fmla="*/ 879564 w 2473729"/>
                  <a:gd name="csY8" fmla="*/ 0 h 235744"/>
                  <a:gd name="csX9" fmla="*/ 1129476 w 2473729"/>
                  <a:gd name="csY9" fmla="*/ 0 h 235744"/>
                  <a:gd name="csX10" fmla="*/ 1192106 w 2473729"/>
                  <a:gd name="csY10" fmla="*/ 0 h 235744"/>
                  <a:gd name="csX11" fmla="*/ 1244428 w 2473729"/>
                  <a:gd name="csY11" fmla="*/ 0 h 235744"/>
                  <a:gd name="csX12" fmla="*/ 1244430 w 2473729"/>
                  <a:gd name="csY12" fmla="*/ 1 h 235744"/>
                  <a:gd name="csX13" fmla="*/ 1380903 w 2473729"/>
                  <a:gd name="csY13" fmla="*/ 1 h 235744"/>
                  <a:gd name="csX14" fmla="*/ 1493067 w 2473729"/>
                  <a:gd name="csY14" fmla="*/ 1 h 235744"/>
                  <a:gd name="csX15" fmla="*/ 1555697 w 2473729"/>
                  <a:gd name="csY15" fmla="*/ 1 h 235744"/>
                  <a:gd name="csX16" fmla="*/ 1608019 w 2473729"/>
                  <a:gd name="csY16" fmla="*/ 1 h 235744"/>
                  <a:gd name="csX17" fmla="*/ 1615493 w 2473729"/>
                  <a:gd name="csY17" fmla="*/ 1 h 235744"/>
                  <a:gd name="csX18" fmla="*/ 1615495 w 2473729"/>
                  <a:gd name="csY18" fmla="*/ 0 h 235744"/>
                  <a:gd name="csX19" fmla="*/ 1865407 w 2473729"/>
                  <a:gd name="csY19" fmla="*/ 0 h 235744"/>
                  <a:gd name="csX20" fmla="*/ 1928037 w 2473729"/>
                  <a:gd name="csY20" fmla="*/ 0 h 235744"/>
                  <a:gd name="csX21" fmla="*/ 1980359 w 2473729"/>
                  <a:gd name="csY21" fmla="*/ 0 h 235744"/>
                  <a:gd name="csX22" fmla="*/ 1980361 w 2473729"/>
                  <a:gd name="csY22" fmla="*/ 1 h 235744"/>
                  <a:gd name="csX23" fmla="*/ 2228998 w 2473729"/>
                  <a:gd name="csY23" fmla="*/ 1 h 235744"/>
                  <a:gd name="csX24" fmla="*/ 2291628 w 2473729"/>
                  <a:gd name="csY24" fmla="*/ 1 h 235744"/>
                  <a:gd name="csX25" fmla="*/ 2343950 w 2473729"/>
                  <a:gd name="csY25" fmla="*/ 1 h 235744"/>
                  <a:gd name="csX26" fmla="*/ 2473729 w 2473729"/>
                  <a:gd name="csY26" fmla="*/ 117873 h 235744"/>
                  <a:gd name="csX27" fmla="*/ 2343950 w 2473729"/>
                  <a:gd name="csY27" fmla="*/ 235744 h 235744"/>
                  <a:gd name="csX28" fmla="*/ 2291628 w 2473729"/>
                  <a:gd name="csY28" fmla="*/ 235744 h 235744"/>
                  <a:gd name="csX29" fmla="*/ 2228998 w 2473729"/>
                  <a:gd name="csY29" fmla="*/ 235744 h 235744"/>
                  <a:gd name="csX30" fmla="*/ 1979086 w 2473729"/>
                  <a:gd name="csY30" fmla="*/ 235744 h 235744"/>
                  <a:gd name="csX31" fmla="*/ 1979084 w 2473729"/>
                  <a:gd name="csY31" fmla="*/ 235743 h 235744"/>
                  <a:gd name="csX32" fmla="*/ 1928037 w 2473729"/>
                  <a:gd name="csY32" fmla="*/ 235743 h 235744"/>
                  <a:gd name="csX33" fmla="*/ 1865407 w 2473729"/>
                  <a:gd name="csY33" fmla="*/ 235743 h 235744"/>
                  <a:gd name="csX34" fmla="*/ 1745769 w 2473729"/>
                  <a:gd name="csY34" fmla="*/ 235743 h 235744"/>
                  <a:gd name="csX35" fmla="*/ 1745767 w 2473729"/>
                  <a:gd name="csY35" fmla="*/ 235744 h 235744"/>
                  <a:gd name="csX36" fmla="*/ 1693445 w 2473729"/>
                  <a:gd name="csY36" fmla="*/ 235744 h 235744"/>
                  <a:gd name="csX37" fmla="*/ 1630815 w 2473729"/>
                  <a:gd name="csY37" fmla="*/ 235744 h 235744"/>
                  <a:gd name="csX38" fmla="*/ 1608019 w 2473729"/>
                  <a:gd name="csY38" fmla="*/ 235744 h 235744"/>
                  <a:gd name="csX39" fmla="*/ 1555697 w 2473729"/>
                  <a:gd name="csY39" fmla="*/ 235744 h 235744"/>
                  <a:gd name="csX40" fmla="*/ 1493067 w 2473729"/>
                  <a:gd name="csY40" fmla="*/ 235744 h 235744"/>
                  <a:gd name="csX41" fmla="*/ 1380903 w 2473729"/>
                  <a:gd name="csY41" fmla="*/ 235744 h 235744"/>
                  <a:gd name="csX42" fmla="*/ 1243155 w 2473729"/>
                  <a:gd name="csY42" fmla="*/ 235744 h 235744"/>
                  <a:gd name="csX43" fmla="*/ 1243153 w 2473729"/>
                  <a:gd name="csY43" fmla="*/ 235743 h 235744"/>
                  <a:gd name="csX44" fmla="*/ 1192106 w 2473729"/>
                  <a:gd name="csY44" fmla="*/ 235743 h 235744"/>
                  <a:gd name="csX45" fmla="*/ 1129476 w 2473729"/>
                  <a:gd name="csY45" fmla="*/ 235743 h 235744"/>
                  <a:gd name="csX46" fmla="*/ 1009838 w 2473729"/>
                  <a:gd name="csY46" fmla="*/ 235743 h 235744"/>
                  <a:gd name="csX47" fmla="*/ 1009836 w 2473729"/>
                  <a:gd name="csY47" fmla="*/ 235744 h 235744"/>
                  <a:gd name="csX48" fmla="*/ 980131 w 2473729"/>
                  <a:gd name="csY48" fmla="*/ 235744 h 235744"/>
                  <a:gd name="csX49" fmla="*/ 957514 w 2473729"/>
                  <a:gd name="csY49" fmla="*/ 235744 h 235744"/>
                  <a:gd name="csX50" fmla="*/ 927809 w 2473729"/>
                  <a:gd name="csY50" fmla="*/ 235744 h 235744"/>
                  <a:gd name="csX51" fmla="*/ 894884 w 2473729"/>
                  <a:gd name="csY51" fmla="*/ 235744 h 235744"/>
                  <a:gd name="csX52" fmla="*/ 865179 w 2473729"/>
                  <a:gd name="csY52" fmla="*/ 235744 h 235744"/>
                  <a:gd name="csX53" fmla="*/ 644972 w 2473729"/>
                  <a:gd name="csY53" fmla="*/ 235744 h 235744"/>
                  <a:gd name="csX54" fmla="*/ 615267 w 2473729"/>
                  <a:gd name="csY54" fmla="*/ 235744 h 235744"/>
                  <a:gd name="csX55" fmla="*/ 615265 w 2473729"/>
                  <a:gd name="csY55" fmla="*/ 235743 h 235744"/>
                  <a:gd name="csX56" fmla="*/ 564218 w 2473729"/>
                  <a:gd name="csY56" fmla="*/ 235743 h 235744"/>
                  <a:gd name="csX57" fmla="*/ 501588 w 2473729"/>
                  <a:gd name="csY57" fmla="*/ 235743 h 235744"/>
                  <a:gd name="csX58" fmla="*/ 381950 w 2473729"/>
                  <a:gd name="csY58" fmla="*/ 235743 h 235744"/>
                  <a:gd name="csX59" fmla="*/ 381948 w 2473729"/>
                  <a:gd name="csY59" fmla="*/ 235744 h 235744"/>
                  <a:gd name="csX60" fmla="*/ 329626 w 2473729"/>
                  <a:gd name="csY60" fmla="*/ 235744 h 235744"/>
                  <a:gd name="csX61" fmla="*/ 266996 w 2473729"/>
                  <a:gd name="csY61" fmla="*/ 235744 h 235744"/>
                  <a:gd name="csX62" fmla="*/ 17084 w 2473729"/>
                  <a:gd name="csY62" fmla="*/ 235744 h 235744"/>
                  <a:gd name="csX63" fmla="*/ 0 w 2473729"/>
                  <a:gd name="csY63" fmla="*/ 218660 h 235744"/>
                  <a:gd name="csX64" fmla="*/ 0 w 2473729"/>
                  <a:gd name="csY64" fmla="*/ 17085 h 235744"/>
                  <a:gd name="csX65" fmla="*/ 17084 w 2473729"/>
                  <a:gd name="csY65" fmla="*/ 1 h 235744"/>
                  <a:gd name="csX66" fmla="*/ 251674 w 2473729"/>
                  <a:gd name="csY66" fmla="*/ 1 h 2357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</a:cxnLst>
                <a:rect l="l" t="t" r="r" b="b"/>
                <a:pathLst>
                  <a:path w="2473729" h="235744">
                    <a:moveTo>
                      <a:pt x="251676" y="0"/>
                    </a:moveTo>
                    <a:lnTo>
                      <a:pt x="501588" y="0"/>
                    </a:lnTo>
                    <a:lnTo>
                      <a:pt x="564218" y="0"/>
                    </a:lnTo>
                    <a:lnTo>
                      <a:pt x="616540" y="0"/>
                    </a:lnTo>
                    <a:lnTo>
                      <a:pt x="616542" y="1"/>
                    </a:lnTo>
                    <a:lnTo>
                      <a:pt x="644972" y="1"/>
                    </a:lnTo>
                    <a:lnTo>
                      <a:pt x="865179" y="1"/>
                    </a:lnTo>
                    <a:lnTo>
                      <a:pt x="879562" y="1"/>
                    </a:lnTo>
                    <a:lnTo>
                      <a:pt x="879564" y="0"/>
                    </a:lnTo>
                    <a:lnTo>
                      <a:pt x="1129476" y="0"/>
                    </a:lnTo>
                    <a:lnTo>
                      <a:pt x="1192106" y="0"/>
                    </a:lnTo>
                    <a:lnTo>
                      <a:pt x="1244428" y="0"/>
                    </a:lnTo>
                    <a:lnTo>
                      <a:pt x="1244430" y="1"/>
                    </a:lnTo>
                    <a:lnTo>
                      <a:pt x="1380903" y="1"/>
                    </a:lnTo>
                    <a:lnTo>
                      <a:pt x="1493067" y="1"/>
                    </a:lnTo>
                    <a:lnTo>
                      <a:pt x="1555697" y="1"/>
                    </a:lnTo>
                    <a:lnTo>
                      <a:pt x="1608019" y="1"/>
                    </a:lnTo>
                    <a:lnTo>
                      <a:pt x="1615493" y="1"/>
                    </a:lnTo>
                    <a:lnTo>
                      <a:pt x="1615495" y="0"/>
                    </a:lnTo>
                    <a:lnTo>
                      <a:pt x="1865407" y="0"/>
                    </a:lnTo>
                    <a:lnTo>
                      <a:pt x="1928037" y="0"/>
                    </a:lnTo>
                    <a:lnTo>
                      <a:pt x="1980359" y="0"/>
                    </a:lnTo>
                    <a:lnTo>
                      <a:pt x="1980361" y="1"/>
                    </a:lnTo>
                    <a:lnTo>
                      <a:pt x="2228998" y="1"/>
                    </a:lnTo>
                    <a:lnTo>
                      <a:pt x="2291628" y="1"/>
                    </a:lnTo>
                    <a:lnTo>
                      <a:pt x="2343950" y="1"/>
                    </a:lnTo>
                    <a:cubicBezTo>
                      <a:pt x="2384828" y="17861"/>
                      <a:pt x="2430469" y="78582"/>
                      <a:pt x="2473729" y="117873"/>
                    </a:cubicBezTo>
                    <a:cubicBezTo>
                      <a:pt x="2430469" y="157163"/>
                      <a:pt x="2382448" y="217885"/>
                      <a:pt x="2343950" y="235744"/>
                    </a:cubicBezTo>
                    <a:lnTo>
                      <a:pt x="2291628" y="235744"/>
                    </a:lnTo>
                    <a:lnTo>
                      <a:pt x="2228998" y="235744"/>
                    </a:lnTo>
                    <a:lnTo>
                      <a:pt x="1979086" y="235744"/>
                    </a:lnTo>
                    <a:lnTo>
                      <a:pt x="1979084" y="235743"/>
                    </a:lnTo>
                    <a:lnTo>
                      <a:pt x="1928037" y="235743"/>
                    </a:lnTo>
                    <a:lnTo>
                      <a:pt x="1865407" y="235743"/>
                    </a:lnTo>
                    <a:lnTo>
                      <a:pt x="1745769" y="235743"/>
                    </a:lnTo>
                    <a:lnTo>
                      <a:pt x="1745767" y="235744"/>
                    </a:lnTo>
                    <a:lnTo>
                      <a:pt x="1693445" y="235744"/>
                    </a:lnTo>
                    <a:lnTo>
                      <a:pt x="1630815" y="235744"/>
                    </a:lnTo>
                    <a:lnTo>
                      <a:pt x="1608019" y="235744"/>
                    </a:lnTo>
                    <a:lnTo>
                      <a:pt x="1555697" y="235744"/>
                    </a:lnTo>
                    <a:lnTo>
                      <a:pt x="1493067" y="235744"/>
                    </a:lnTo>
                    <a:lnTo>
                      <a:pt x="1380903" y="235744"/>
                    </a:lnTo>
                    <a:lnTo>
                      <a:pt x="1243155" y="235744"/>
                    </a:lnTo>
                    <a:lnTo>
                      <a:pt x="1243153" y="235743"/>
                    </a:lnTo>
                    <a:lnTo>
                      <a:pt x="1192106" y="235743"/>
                    </a:lnTo>
                    <a:lnTo>
                      <a:pt x="1129476" y="235743"/>
                    </a:lnTo>
                    <a:lnTo>
                      <a:pt x="1009838" y="235743"/>
                    </a:lnTo>
                    <a:lnTo>
                      <a:pt x="1009836" y="235744"/>
                    </a:lnTo>
                    <a:lnTo>
                      <a:pt x="980131" y="235744"/>
                    </a:lnTo>
                    <a:lnTo>
                      <a:pt x="957514" y="235744"/>
                    </a:lnTo>
                    <a:lnTo>
                      <a:pt x="927809" y="235744"/>
                    </a:lnTo>
                    <a:lnTo>
                      <a:pt x="894884" y="235744"/>
                    </a:lnTo>
                    <a:lnTo>
                      <a:pt x="865179" y="235744"/>
                    </a:lnTo>
                    <a:lnTo>
                      <a:pt x="644972" y="235744"/>
                    </a:lnTo>
                    <a:lnTo>
                      <a:pt x="615267" y="235744"/>
                    </a:lnTo>
                    <a:lnTo>
                      <a:pt x="615265" y="235743"/>
                    </a:lnTo>
                    <a:lnTo>
                      <a:pt x="564218" y="235743"/>
                    </a:lnTo>
                    <a:lnTo>
                      <a:pt x="501588" y="235743"/>
                    </a:lnTo>
                    <a:lnTo>
                      <a:pt x="381950" y="235743"/>
                    </a:lnTo>
                    <a:lnTo>
                      <a:pt x="381948" y="235744"/>
                    </a:lnTo>
                    <a:lnTo>
                      <a:pt x="329626" y="235744"/>
                    </a:lnTo>
                    <a:lnTo>
                      <a:pt x="266996" y="235744"/>
                    </a:lnTo>
                    <a:lnTo>
                      <a:pt x="17084" y="235744"/>
                    </a:lnTo>
                    <a:cubicBezTo>
                      <a:pt x="7649" y="235744"/>
                      <a:pt x="0" y="228095"/>
                      <a:pt x="0" y="218660"/>
                    </a:cubicBezTo>
                    <a:lnTo>
                      <a:pt x="0" y="17085"/>
                    </a:lnTo>
                    <a:cubicBezTo>
                      <a:pt x="0" y="7650"/>
                      <a:pt x="7649" y="1"/>
                      <a:pt x="17084" y="1"/>
                    </a:cubicBezTo>
                    <a:lnTo>
                      <a:pt x="251674" y="1"/>
                    </a:lnTo>
                    <a:close/>
                  </a:path>
                </a:pathLst>
              </a:custGeom>
              <a:solidFill>
                <a:srgbClr val="F8423A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6BE272-BA2A-7685-13A3-FEBFF9EEEFE5}"/>
                  </a:ext>
                </a:extLst>
              </p:cNvPr>
              <p:cNvSpPr txBox="1"/>
              <p:nvPr/>
            </p:nvSpPr>
            <p:spPr>
              <a:xfrm>
                <a:off x="640519" y="6474017"/>
                <a:ext cx="2693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>
                    <a:solidFill>
                      <a:schemeClr val="bg1"/>
                    </a:solidFill>
                  </a:rPr>
                  <a:t>PAVYZDYS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F15861-8100-DBF2-00AD-43A255EF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1" y="6900250"/>
              <a:ext cx="9905998" cy="455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6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9599F-28F5-388E-5897-04AC6B8D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87D8C1-04A9-0E89-FE9A-A6C06BA576C9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C9E732-B431-BEB8-89D9-FDBDFDE27635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7BD13C-B664-5178-2C77-CD02E1D09444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F07CAA6-C3B6-38A8-C178-CD6607B8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964C00-B639-C6F4-1DAF-1CC478AD82A9}"/>
              </a:ext>
            </a:extLst>
          </p:cNvPr>
          <p:cNvSpPr txBox="1"/>
          <p:nvPr/>
        </p:nvSpPr>
        <p:spPr>
          <a:xfrm>
            <a:off x="513161" y="932239"/>
            <a:ext cx="990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8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erybos</a:t>
            </a:r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nekuria vertės,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terpę tiekėjų reikalavimams</a:t>
            </a:r>
            <a:br>
              <a:rPr lang="lt-LT"/>
            </a:br>
            <a:endParaRPr lang="lt-LT" sz="2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2D04D6-A2B4-65C7-C3CF-E12A3C2950AF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8BC75B-66A6-14D1-3157-0D6D3C46B622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601FB4-60FF-0D77-53D6-BE9AC8CF802C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02BD92-E677-C2C3-2693-EE576368111B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361C3D-ADF3-4985-E0A4-0F1F15D67B9B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BB05EE-874E-0027-80DB-15E2125EC210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9CF1F2-E6CA-5AB1-C17A-6F4B750EC2F8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0BEF22-7CF2-C50E-5F96-30F1AF4480AC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C01B9E-5853-1937-55AE-589E653E679D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6405A8-04D2-49A9-14A6-7CA4C6E4E34C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5387F3-5A73-9EF3-F0BA-0C66AC4ABD87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ECB258E-D20E-7109-D460-231B20E4C0BE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5B99E6-1406-D2CD-5578-62E71D0E74C7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D03639-A0EE-41ED-B78E-D5396EE811D8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D90FD9-9925-E4E6-645B-6283D19313BE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D0B645-3F94-EF69-3617-92DEB060C357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2A5C69F-B50E-9BE2-F195-149EC7A9BD7B}"/>
              </a:ext>
            </a:extLst>
          </p:cNvPr>
          <p:cNvSpPr/>
          <p:nvPr/>
        </p:nvSpPr>
        <p:spPr>
          <a:xfrm>
            <a:off x="569595" y="1902621"/>
            <a:ext cx="11110678" cy="4940725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B80B03-0351-6858-4277-B5C95C774225}"/>
              </a:ext>
            </a:extLst>
          </p:cNvPr>
          <p:cNvGrpSpPr/>
          <p:nvPr/>
        </p:nvGrpSpPr>
        <p:grpSpPr>
          <a:xfrm>
            <a:off x="569595" y="1735241"/>
            <a:ext cx="2902726" cy="369332"/>
            <a:chOff x="569595" y="1735241"/>
            <a:chExt cx="2902726" cy="36933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E2240F-FA8C-79E0-7E90-84FF7126E1D0}"/>
                </a:ext>
              </a:extLst>
            </p:cNvPr>
            <p:cNvSpPr/>
            <p:nvPr/>
          </p:nvSpPr>
          <p:spPr>
            <a:xfrm>
              <a:off x="569595" y="1775909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E9B05DC-A334-2C6F-1D4F-5FCBCA538205}"/>
                </a:ext>
              </a:extLst>
            </p:cNvPr>
            <p:cNvSpPr txBox="1"/>
            <p:nvPr/>
          </p:nvSpPr>
          <p:spPr>
            <a:xfrm>
              <a:off x="640519" y="1735241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KOD</a:t>
              </a:r>
              <a:r>
                <a:rPr lang="lt-LT">
                  <a:solidFill>
                    <a:schemeClr val="bg1"/>
                  </a:solidFill>
                </a:rPr>
                <a:t>ĖL TAIP MANOMA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D6C52D-CC84-A1BF-D422-6666C617FC7C}"/>
              </a:ext>
            </a:extLst>
          </p:cNvPr>
          <p:cNvSpPr/>
          <p:nvPr/>
        </p:nvSpPr>
        <p:spPr>
          <a:xfrm>
            <a:off x="569595" y="32846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C9FB8B-A618-DC8F-E970-8572B3663311}"/>
              </a:ext>
            </a:extLst>
          </p:cNvPr>
          <p:cNvGrpSpPr/>
          <p:nvPr/>
        </p:nvGrpSpPr>
        <p:grpSpPr>
          <a:xfrm>
            <a:off x="8771431" y="3099954"/>
            <a:ext cx="2902726" cy="369332"/>
            <a:chOff x="8771431" y="3099954"/>
            <a:chExt cx="2902726" cy="36933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9E17139-BF3F-85D8-94E9-107B032C06CC}"/>
                </a:ext>
              </a:extLst>
            </p:cNvPr>
            <p:cNvSpPr/>
            <p:nvPr/>
          </p:nvSpPr>
          <p:spPr>
            <a:xfrm rot="10800000">
              <a:off x="8771431" y="3140622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8D9E2C-C0A8-CEF1-6050-A5B27EBC99D0}"/>
                </a:ext>
              </a:extLst>
            </p:cNvPr>
            <p:cNvSpPr txBox="1"/>
            <p:nvPr/>
          </p:nvSpPr>
          <p:spPr>
            <a:xfrm>
              <a:off x="8870930" y="3099954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KOD</a:t>
              </a:r>
              <a:r>
                <a:rPr lang="lt-LT" dirty="0">
                  <a:solidFill>
                    <a:schemeClr val="bg1">
                      <a:lumMod val="95000"/>
                    </a:schemeClr>
                  </a:solidFill>
                </a:rPr>
                <a:t>ĖL TAIP NĖRA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CF4E7E5-5995-1792-3EE9-6AFF897E5D35}"/>
              </a:ext>
            </a:extLst>
          </p:cNvPr>
          <p:cNvSpPr txBox="1"/>
          <p:nvPr/>
        </p:nvSpPr>
        <p:spPr>
          <a:xfrm>
            <a:off x="929508" y="2145241"/>
            <a:ext cx="9985539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Tiekėjai nekoreguoja pasiūlymų kainos, reikalauja koreguoti technines ar sutartines sąlygas jų naudai, su kuriomis pirkėjas turės sutikti ir apskritai rimtai nevertina derybų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602C10-1B73-3099-1F5C-9E4BDD01A463}"/>
              </a:ext>
            </a:extLst>
          </p:cNvPr>
          <p:cNvSpPr txBox="1"/>
          <p:nvPr/>
        </p:nvSpPr>
        <p:spPr>
          <a:xfrm>
            <a:off x="929509" y="3401306"/>
            <a:ext cx="10252841" cy="159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Deramasi ne tik dėl pirkimo sąlygų, bet ir dėl tiekėjo pasiūlymo aspektų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Užduodami tiksliniai klausimai kaip tiekėjas apskaičiavo pasiūlymo kainą, lyginama su perkančiosios organizacijos skaičiavimais ir rinkos situacija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Derybos neįpareigoja keisti pirkimo sąlygų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31158D-C43A-A099-1E4D-546257F9F2D7}"/>
              </a:ext>
            </a:extLst>
          </p:cNvPr>
          <p:cNvGrpSpPr/>
          <p:nvPr/>
        </p:nvGrpSpPr>
        <p:grpSpPr>
          <a:xfrm>
            <a:off x="569595" y="6474017"/>
            <a:ext cx="11110678" cy="5132348"/>
            <a:chOff x="569595" y="6474017"/>
            <a:chExt cx="11110678" cy="51323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FF0E41F-398B-C1FA-3F62-677CCCB16BE0}"/>
                </a:ext>
              </a:extLst>
            </p:cNvPr>
            <p:cNvSpPr/>
            <p:nvPr/>
          </p:nvSpPr>
          <p:spPr>
            <a:xfrm>
              <a:off x="569595" y="6652998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2CC453-4964-141A-FD07-01E6A33FA850}"/>
                </a:ext>
              </a:extLst>
            </p:cNvPr>
            <p:cNvGrpSpPr/>
            <p:nvPr/>
          </p:nvGrpSpPr>
          <p:grpSpPr>
            <a:xfrm>
              <a:off x="569595" y="6474017"/>
              <a:ext cx="2902726" cy="369332"/>
              <a:chOff x="569595" y="6474017"/>
              <a:chExt cx="2902726" cy="36933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86DCC97-74E6-7A88-2680-8A7957585036}"/>
                  </a:ext>
                </a:extLst>
              </p:cNvPr>
              <p:cNvSpPr/>
              <p:nvPr/>
            </p:nvSpPr>
            <p:spPr>
              <a:xfrm>
                <a:off x="569595" y="6514685"/>
                <a:ext cx="2902726" cy="276627"/>
              </a:xfrm>
              <a:custGeom>
                <a:avLst/>
                <a:gdLst>
                  <a:gd name="csX0" fmla="*/ 251676 w 2473729"/>
                  <a:gd name="csY0" fmla="*/ 0 h 235744"/>
                  <a:gd name="csX1" fmla="*/ 501588 w 2473729"/>
                  <a:gd name="csY1" fmla="*/ 0 h 235744"/>
                  <a:gd name="csX2" fmla="*/ 564218 w 2473729"/>
                  <a:gd name="csY2" fmla="*/ 0 h 235744"/>
                  <a:gd name="csX3" fmla="*/ 616540 w 2473729"/>
                  <a:gd name="csY3" fmla="*/ 0 h 235744"/>
                  <a:gd name="csX4" fmla="*/ 616542 w 2473729"/>
                  <a:gd name="csY4" fmla="*/ 1 h 235744"/>
                  <a:gd name="csX5" fmla="*/ 644972 w 2473729"/>
                  <a:gd name="csY5" fmla="*/ 1 h 235744"/>
                  <a:gd name="csX6" fmla="*/ 865179 w 2473729"/>
                  <a:gd name="csY6" fmla="*/ 1 h 235744"/>
                  <a:gd name="csX7" fmla="*/ 879562 w 2473729"/>
                  <a:gd name="csY7" fmla="*/ 1 h 235744"/>
                  <a:gd name="csX8" fmla="*/ 879564 w 2473729"/>
                  <a:gd name="csY8" fmla="*/ 0 h 235744"/>
                  <a:gd name="csX9" fmla="*/ 1129476 w 2473729"/>
                  <a:gd name="csY9" fmla="*/ 0 h 235744"/>
                  <a:gd name="csX10" fmla="*/ 1192106 w 2473729"/>
                  <a:gd name="csY10" fmla="*/ 0 h 235744"/>
                  <a:gd name="csX11" fmla="*/ 1244428 w 2473729"/>
                  <a:gd name="csY11" fmla="*/ 0 h 235744"/>
                  <a:gd name="csX12" fmla="*/ 1244430 w 2473729"/>
                  <a:gd name="csY12" fmla="*/ 1 h 235744"/>
                  <a:gd name="csX13" fmla="*/ 1380903 w 2473729"/>
                  <a:gd name="csY13" fmla="*/ 1 h 235744"/>
                  <a:gd name="csX14" fmla="*/ 1493067 w 2473729"/>
                  <a:gd name="csY14" fmla="*/ 1 h 235744"/>
                  <a:gd name="csX15" fmla="*/ 1555697 w 2473729"/>
                  <a:gd name="csY15" fmla="*/ 1 h 235744"/>
                  <a:gd name="csX16" fmla="*/ 1608019 w 2473729"/>
                  <a:gd name="csY16" fmla="*/ 1 h 235744"/>
                  <a:gd name="csX17" fmla="*/ 1615493 w 2473729"/>
                  <a:gd name="csY17" fmla="*/ 1 h 235744"/>
                  <a:gd name="csX18" fmla="*/ 1615495 w 2473729"/>
                  <a:gd name="csY18" fmla="*/ 0 h 235744"/>
                  <a:gd name="csX19" fmla="*/ 1865407 w 2473729"/>
                  <a:gd name="csY19" fmla="*/ 0 h 235744"/>
                  <a:gd name="csX20" fmla="*/ 1928037 w 2473729"/>
                  <a:gd name="csY20" fmla="*/ 0 h 235744"/>
                  <a:gd name="csX21" fmla="*/ 1980359 w 2473729"/>
                  <a:gd name="csY21" fmla="*/ 0 h 235744"/>
                  <a:gd name="csX22" fmla="*/ 1980361 w 2473729"/>
                  <a:gd name="csY22" fmla="*/ 1 h 235744"/>
                  <a:gd name="csX23" fmla="*/ 2228998 w 2473729"/>
                  <a:gd name="csY23" fmla="*/ 1 h 235744"/>
                  <a:gd name="csX24" fmla="*/ 2291628 w 2473729"/>
                  <a:gd name="csY24" fmla="*/ 1 h 235744"/>
                  <a:gd name="csX25" fmla="*/ 2343950 w 2473729"/>
                  <a:gd name="csY25" fmla="*/ 1 h 235744"/>
                  <a:gd name="csX26" fmla="*/ 2473729 w 2473729"/>
                  <a:gd name="csY26" fmla="*/ 117873 h 235744"/>
                  <a:gd name="csX27" fmla="*/ 2343950 w 2473729"/>
                  <a:gd name="csY27" fmla="*/ 235744 h 235744"/>
                  <a:gd name="csX28" fmla="*/ 2291628 w 2473729"/>
                  <a:gd name="csY28" fmla="*/ 235744 h 235744"/>
                  <a:gd name="csX29" fmla="*/ 2228998 w 2473729"/>
                  <a:gd name="csY29" fmla="*/ 235744 h 235744"/>
                  <a:gd name="csX30" fmla="*/ 1979086 w 2473729"/>
                  <a:gd name="csY30" fmla="*/ 235744 h 235744"/>
                  <a:gd name="csX31" fmla="*/ 1979084 w 2473729"/>
                  <a:gd name="csY31" fmla="*/ 235743 h 235744"/>
                  <a:gd name="csX32" fmla="*/ 1928037 w 2473729"/>
                  <a:gd name="csY32" fmla="*/ 235743 h 235744"/>
                  <a:gd name="csX33" fmla="*/ 1865407 w 2473729"/>
                  <a:gd name="csY33" fmla="*/ 235743 h 235744"/>
                  <a:gd name="csX34" fmla="*/ 1745769 w 2473729"/>
                  <a:gd name="csY34" fmla="*/ 235743 h 235744"/>
                  <a:gd name="csX35" fmla="*/ 1745767 w 2473729"/>
                  <a:gd name="csY35" fmla="*/ 235744 h 235744"/>
                  <a:gd name="csX36" fmla="*/ 1693445 w 2473729"/>
                  <a:gd name="csY36" fmla="*/ 235744 h 235744"/>
                  <a:gd name="csX37" fmla="*/ 1630815 w 2473729"/>
                  <a:gd name="csY37" fmla="*/ 235744 h 235744"/>
                  <a:gd name="csX38" fmla="*/ 1608019 w 2473729"/>
                  <a:gd name="csY38" fmla="*/ 235744 h 235744"/>
                  <a:gd name="csX39" fmla="*/ 1555697 w 2473729"/>
                  <a:gd name="csY39" fmla="*/ 235744 h 235744"/>
                  <a:gd name="csX40" fmla="*/ 1493067 w 2473729"/>
                  <a:gd name="csY40" fmla="*/ 235744 h 235744"/>
                  <a:gd name="csX41" fmla="*/ 1380903 w 2473729"/>
                  <a:gd name="csY41" fmla="*/ 235744 h 235744"/>
                  <a:gd name="csX42" fmla="*/ 1243155 w 2473729"/>
                  <a:gd name="csY42" fmla="*/ 235744 h 235744"/>
                  <a:gd name="csX43" fmla="*/ 1243153 w 2473729"/>
                  <a:gd name="csY43" fmla="*/ 235743 h 235744"/>
                  <a:gd name="csX44" fmla="*/ 1192106 w 2473729"/>
                  <a:gd name="csY44" fmla="*/ 235743 h 235744"/>
                  <a:gd name="csX45" fmla="*/ 1129476 w 2473729"/>
                  <a:gd name="csY45" fmla="*/ 235743 h 235744"/>
                  <a:gd name="csX46" fmla="*/ 1009838 w 2473729"/>
                  <a:gd name="csY46" fmla="*/ 235743 h 235744"/>
                  <a:gd name="csX47" fmla="*/ 1009836 w 2473729"/>
                  <a:gd name="csY47" fmla="*/ 235744 h 235744"/>
                  <a:gd name="csX48" fmla="*/ 980131 w 2473729"/>
                  <a:gd name="csY48" fmla="*/ 235744 h 235744"/>
                  <a:gd name="csX49" fmla="*/ 957514 w 2473729"/>
                  <a:gd name="csY49" fmla="*/ 235744 h 235744"/>
                  <a:gd name="csX50" fmla="*/ 927809 w 2473729"/>
                  <a:gd name="csY50" fmla="*/ 235744 h 235744"/>
                  <a:gd name="csX51" fmla="*/ 894884 w 2473729"/>
                  <a:gd name="csY51" fmla="*/ 235744 h 235744"/>
                  <a:gd name="csX52" fmla="*/ 865179 w 2473729"/>
                  <a:gd name="csY52" fmla="*/ 235744 h 235744"/>
                  <a:gd name="csX53" fmla="*/ 644972 w 2473729"/>
                  <a:gd name="csY53" fmla="*/ 235744 h 235744"/>
                  <a:gd name="csX54" fmla="*/ 615267 w 2473729"/>
                  <a:gd name="csY54" fmla="*/ 235744 h 235744"/>
                  <a:gd name="csX55" fmla="*/ 615265 w 2473729"/>
                  <a:gd name="csY55" fmla="*/ 235743 h 235744"/>
                  <a:gd name="csX56" fmla="*/ 564218 w 2473729"/>
                  <a:gd name="csY56" fmla="*/ 235743 h 235744"/>
                  <a:gd name="csX57" fmla="*/ 501588 w 2473729"/>
                  <a:gd name="csY57" fmla="*/ 235743 h 235744"/>
                  <a:gd name="csX58" fmla="*/ 381950 w 2473729"/>
                  <a:gd name="csY58" fmla="*/ 235743 h 235744"/>
                  <a:gd name="csX59" fmla="*/ 381948 w 2473729"/>
                  <a:gd name="csY59" fmla="*/ 235744 h 235744"/>
                  <a:gd name="csX60" fmla="*/ 329626 w 2473729"/>
                  <a:gd name="csY60" fmla="*/ 235744 h 235744"/>
                  <a:gd name="csX61" fmla="*/ 266996 w 2473729"/>
                  <a:gd name="csY61" fmla="*/ 235744 h 235744"/>
                  <a:gd name="csX62" fmla="*/ 17084 w 2473729"/>
                  <a:gd name="csY62" fmla="*/ 235744 h 235744"/>
                  <a:gd name="csX63" fmla="*/ 0 w 2473729"/>
                  <a:gd name="csY63" fmla="*/ 218660 h 235744"/>
                  <a:gd name="csX64" fmla="*/ 0 w 2473729"/>
                  <a:gd name="csY64" fmla="*/ 17085 h 235744"/>
                  <a:gd name="csX65" fmla="*/ 17084 w 2473729"/>
                  <a:gd name="csY65" fmla="*/ 1 h 235744"/>
                  <a:gd name="csX66" fmla="*/ 251674 w 2473729"/>
                  <a:gd name="csY66" fmla="*/ 1 h 2357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</a:cxnLst>
                <a:rect l="l" t="t" r="r" b="b"/>
                <a:pathLst>
                  <a:path w="2473729" h="235744">
                    <a:moveTo>
                      <a:pt x="251676" y="0"/>
                    </a:moveTo>
                    <a:lnTo>
                      <a:pt x="501588" y="0"/>
                    </a:lnTo>
                    <a:lnTo>
                      <a:pt x="564218" y="0"/>
                    </a:lnTo>
                    <a:lnTo>
                      <a:pt x="616540" y="0"/>
                    </a:lnTo>
                    <a:lnTo>
                      <a:pt x="616542" y="1"/>
                    </a:lnTo>
                    <a:lnTo>
                      <a:pt x="644972" y="1"/>
                    </a:lnTo>
                    <a:lnTo>
                      <a:pt x="865179" y="1"/>
                    </a:lnTo>
                    <a:lnTo>
                      <a:pt x="879562" y="1"/>
                    </a:lnTo>
                    <a:lnTo>
                      <a:pt x="879564" y="0"/>
                    </a:lnTo>
                    <a:lnTo>
                      <a:pt x="1129476" y="0"/>
                    </a:lnTo>
                    <a:lnTo>
                      <a:pt x="1192106" y="0"/>
                    </a:lnTo>
                    <a:lnTo>
                      <a:pt x="1244428" y="0"/>
                    </a:lnTo>
                    <a:lnTo>
                      <a:pt x="1244430" y="1"/>
                    </a:lnTo>
                    <a:lnTo>
                      <a:pt x="1380903" y="1"/>
                    </a:lnTo>
                    <a:lnTo>
                      <a:pt x="1493067" y="1"/>
                    </a:lnTo>
                    <a:lnTo>
                      <a:pt x="1555697" y="1"/>
                    </a:lnTo>
                    <a:lnTo>
                      <a:pt x="1608019" y="1"/>
                    </a:lnTo>
                    <a:lnTo>
                      <a:pt x="1615493" y="1"/>
                    </a:lnTo>
                    <a:lnTo>
                      <a:pt x="1615495" y="0"/>
                    </a:lnTo>
                    <a:lnTo>
                      <a:pt x="1865407" y="0"/>
                    </a:lnTo>
                    <a:lnTo>
                      <a:pt x="1928037" y="0"/>
                    </a:lnTo>
                    <a:lnTo>
                      <a:pt x="1980359" y="0"/>
                    </a:lnTo>
                    <a:lnTo>
                      <a:pt x="1980361" y="1"/>
                    </a:lnTo>
                    <a:lnTo>
                      <a:pt x="2228998" y="1"/>
                    </a:lnTo>
                    <a:lnTo>
                      <a:pt x="2291628" y="1"/>
                    </a:lnTo>
                    <a:lnTo>
                      <a:pt x="2343950" y="1"/>
                    </a:lnTo>
                    <a:cubicBezTo>
                      <a:pt x="2384828" y="17861"/>
                      <a:pt x="2430469" y="78582"/>
                      <a:pt x="2473729" y="117873"/>
                    </a:cubicBezTo>
                    <a:cubicBezTo>
                      <a:pt x="2430469" y="157163"/>
                      <a:pt x="2382448" y="217885"/>
                      <a:pt x="2343950" y="235744"/>
                    </a:cubicBezTo>
                    <a:lnTo>
                      <a:pt x="2291628" y="235744"/>
                    </a:lnTo>
                    <a:lnTo>
                      <a:pt x="2228998" y="235744"/>
                    </a:lnTo>
                    <a:lnTo>
                      <a:pt x="1979086" y="235744"/>
                    </a:lnTo>
                    <a:lnTo>
                      <a:pt x="1979084" y="235743"/>
                    </a:lnTo>
                    <a:lnTo>
                      <a:pt x="1928037" y="235743"/>
                    </a:lnTo>
                    <a:lnTo>
                      <a:pt x="1865407" y="235743"/>
                    </a:lnTo>
                    <a:lnTo>
                      <a:pt x="1745769" y="235743"/>
                    </a:lnTo>
                    <a:lnTo>
                      <a:pt x="1745767" y="235744"/>
                    </a:lnTo>
                    <a:lnTo>
                      <a:pt x="1693445" y="235744"/>
                    </a:lnTo>
                    <a:lnTo>
                      <a:pt x="1630815" y="235744"/>
                    </a:lnTo>
                    <a:lnTo>
                      <a:pt x="1608019" y="235744"/>
                    </a:lnTo>
                    <a:lnTo>
                      <a:pt x="1555697" y="235744"/>
                    </a:lnTo>
                    <a:lnTo>
                      <a:pt x="1493067" y="235744"/>
                    </a:lnTo>
                    <a:lnTo>
                      <a:pt x="1380903" y="235744"/>
                    </a:lnTo>
                    <a:lnTo>
                      <a:pt x="1243155" y="235744"/>
                    </a:lnTo>
                    <a:lnTo>
                      <a:pt x="1243153" y="235743"/>
                    </a:lnTo>
                    <a:lnTo>
                      <a:pt x="1192106" y="235743"/>
                    </a:lnTo>
                    <a:lnTo>
                      <a:pt x="1129476" y="235743"/>
                    </a:lnTo>
                    <a:lnTo>
                      <a:pt x="1009838" y="235743"/>
                    </a:lnTo>
                    <a:lnTo>
                      <a:pt x="1009836" y="235744"/>
                    </a:lnTo>
                    <a:lnTo>
                      <a:pt x="980131" y="235744"/>
                    </a:lnTo>
                    <a:lnTo>
                      <a:pt x="957514" y="235744"/>
                    </a:lnTo>
                    <a:lnTo>
                      <a:pt x="927809" y="235744"/>
                    </a:lnTo>
                    <a:lnTo>
                      <a:pt x="894884" y="235744"/>
                    </a:lnTo>
                    <a:lnTo>
                      <a:pt x="865179" y="235744"/>
                    </a:lnTo>
                    <a:lnTo>
                      <a:pt x="644972" y="235744"/>
                    </a:lnTo>
                    <a:lnTo>
                      <a:pt x="615267" y="235744"/>
                    </a:lnTo>
                    <a:lnTo>
                      <a:pt x="615265" y="235743"/>
                    </a:lnTo>
                    <a:lnTo>
                      <a:pt x="564218" y="235743"/>
                    </a:lnTo>
                    <a:lnTo>
                      <a:pt x="501588" y="235743"/>
                    </a:lnTo>
                    <a:lnTo>
                      <a:pt x="381950" y="235743"/>
                    </a:lnTo>
                    <a:lnTo>
                      <a:pt x="381948" y="235744"/>
                    </a:lnTo>
                    <a:lnTo>
                      <a:pt x="329626" y="235744"/>
                    </a:lnTo>
                    <a:lnTo>
                      <a:pt x="266996" y="235744"/>
                    </a:lnTo>
                    <a:lnTo>
                      <a:pt x="17084" y="235744"/>
                    </a:lnTo>
                    <a:cubicBezTo>
                      <a:pt x="7649" y="235744"/>
                      <a:pt x="0" y="228095"/>
                      <a:pt x="0" y="218660"/>
                    </a:cubicBezTo>
                    <a:lnTo>
                      <a:pt x="0" y="17085"/>
                    </a:lnTo>
                    <a:cubicBezTo>
                      <a:pt x="0" y="7650"/>
                      <a:pt x="7649" y="1"/>
                      <a:pt x="17084" y="1"/>
                    </a:cubicBezTo>
                    <a:lnTo>
                      <a:pt x="251674" y="1"/>
                    </a:lnTo>
                    <a:close/>
                  </a:path>
                </a:pathLst>
              </a:custGeom>
              <a:solidFill>
                <a:srgbClr val="F8423A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04C1AF-D636-8522-F427-2FECBA2124E5}"/>
                  </a:ext>
                </a:extLst>
              </p:cNvPr>
              <p:cNvSpPr txBox="1"/>
              <p:nvPr/>
            </p:nvSpPr>
            <p:spPr>
              <a:xfrm>
                <a:off x="640519" y="6474017"/>
                <a:ext cx="2693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>
                    <a:solidFill>
                      <a:schemeClr val="bg1"/>
                    </a:solidFill>
                  </a:rPr>
                  <a:t>PAVYZDYS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2E07BD-19DA-647B-660E-91822289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1" y="6900250"/>
              <a:ext cx="9905998" cy="455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12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3E29-44BF-561F-43DE-5BD06CE6D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070C10-A195-8878-D58C-1C78EB4BEAE7}"/>
              </a:ext>
            </a:extLst>
          </p:cNvPr>
          <p:cNvCxnSpPr>
            <a:cxnSpLocks/>
          </p:cNvCxnSpPr>
          <p:nvPr/>
        </p:nvCxnSpPr>
        <p:spPr>
          <a:xfrm flipH="1">
            <a:off x="492559" y="652456"/>
            <a:ext cx="1123823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  <a:alpha val="46875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ACD572-A63B-E12C-68BB-1CC77608F786}"/>
              </a:ext>
            </a:extLst>
          </p:cNvPr>
          <p:cNvGrpSpPr/>
          <p:nvPr/>
        </p:nvGrpSpPr>
        <p:grpSpPr>
          <a:xfrm>
            <a:off x="471600" y="207425"/>
            <a:ext cx="639493" cy="276324"/>
            <a:chOff x="471600" y="207425"/>
            <a:chExt cx="639493" cy="2763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389E6D-2FFA-46D6-6019-7B6C01E58887}"/>
                </a:ext>
              </a:extLst>
            </p:cNvPr>
            <p:cNvSpPr/>
            <p:nvPr/>
          </p:nvSpPr>
          <p:spPr>
            <a:xfrm>
              <a:off x="569595" y="279477"/>
              <a:ext cx="346710" cy="14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2D69977-391E-6AD4-952D-FA1EBFCA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" y="207425"/>
              <a:ext cx="639493" cy="2763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F8BE34E-00CB-12C9-05AE-2142CF4B8281}"/>
              </a:ext>
            </a:extLst>
          </p:cNvPr>
          <p:cNvSpPr txBox="1"/>
          <p:nvPr/>
        </p:nvSpPr>
        <p:spPr>
          <a:xfrm>
            <a:off x="513161" y="932239"/>
            <a:ext cx="990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8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erybos</a:t>
            </a:r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nekuria vertės,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lt-LT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terpę tiekėjų reikalavimams</a:t>
            </a:r>
            <a:br>
              <a:rPr lang="lt-LT"/>
            </a:br>
            <a:endParaRPr lang="lt-LT" sz="2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A49B49-A2A2-293E-5458-90F050364651}"/>
              </a:ext>
            </a:extLst>
          </p:cNvPr>
          <p:cNvCxnSpPr/>
          <p:nvPr/>
        </p:nvCxnSpPr>
        <p:spPr>
          <a:xfrm>
            <a:off x="2065059" y="345517"/>
            <a:ext cx="83552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C44BEB-C70D-3BAB-A9C1-6B0ECD7FCC38}"/>
              </a:ext>
            </a:extLst>
          </p:cNvPr>
          <p:cNvGrpSpPr/>
          <p:nvPr/>
        </p:nvGrpSpPr>
        <p:grpSpPr>
          <a:xfrm>
            <a:off x="1926739" y="185538"/>
            <a:ext cx="1109910" cy="523220"/>
            <a:chOff x="1812439" y="185538"/>
            <a:chExt cx="1109910" cy="52322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91EA70E-95EE-BF3C-45E8-1CFFBE292C11}"/>
                </a:ext>
              </a:extLst>
            </p:cNvPr>
            <p:cNvSpPr/>
            <p:nvPr/>
          </p:nvSpPr>
          <p:spPr>
            <a:xfrm>
              <a:off x="1812439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16CC55-D615-05A5-2EDD-4B5763C4FE64}"/>
                </a:ext>
              </a:extLst>
            </p:cNvPr>
            <p:cNvSpPr txBox="1"/>
            <p:nvPr/>
          </p:nvSpPr>
          <p:spPr>
            <a:xfrm>
              <a:off x="1816809" y="185538"/>
              <a:ext cx="102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①</a:t>
              </a:r>
            </a:p>
            <a:p>
              <a:endParaRPr lang="en-US" sz="1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C26202-FDBD-4492-F9E0-3CDF4D6E7D00}"/>
              </a:ext>
            </a:extLst>
          </p:cNvPr>
          <p:cNvGrpSpPr/>
          <p:nvPr/>
        </p:nvGrpSpPr>
        <p:grpSpPr>
          <a:xfrm>
            <a:off x="3847926" y="185538"/>
            <a:ext cx="1109910" cy="307777"/>
            <a:chOff x="3151151" y="185538"/>
            <a:chExt cx="1109910" cy="3077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DDA8A2-1BE7-36D0-BEEE-D42DE2751FA9}"/>
                </a:ext>
              </a:extLst>
            </p:cNvPr>
            <p:cNvSpPr/>
            <p:nvPr/>
          </p:nvSpPr>
          <p:spPr>
            <a:xfrm>
              <a:off x="3151151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76B6D8-666F-CDB7-E655-92D848188D8A}"/>
                </a:ext>
              </a:extLst>
            </p:cNvPr>
            <p:cNvSpPr txBox="1"/>
            <p:nvPr/>
          </p:nvSpPr>
          <p:spPr>
            <a:xfrm>
              <a:off x="3155521" y="185538"/>
              <a:ext cx="1022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②</a:t>
              </a:r>
              <a:endParaRPr lang="en-US" sz="14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5F015E-7182-9C8B-CD15-BA30CD89C7EB}"/>
              </a:ext>
            </a:extLst>
          </p:cNvPr>
          <p:cNvGrpSpPr/>
          <p:nvPr/>
        </p:nvGrpSpPr>
        <p:grpSpPr>
          <a:xfrm>
            <a:off x="5769111" y="185538"/>
            <a:ext cx="1109912" cy="307777"/>
            <a:chOff x="4406881" y="185538"/>
            <a:chExt cx="1109912" cy="30777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33F1A5-7610-AC61-54FC-7D1BD465BE90}"/>
                </a:ext>
              </a:extLst>
            </p:cNvPr>
            <p:cNvSpPr/>
            <p:nvPr/>
          </p:nvSpPr>
          <p:spPr>
            <a:xfrm>
              <a:off x="4406883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D70041-9D99-3FC5-3CE4-52BD08409252}"/>
                </a:ext>
              </a:extLst>
            </p:cNvPr>
            <p:cNvSpPr txBox="1"/>
            <p:nvPr/>
          </p:nvSpPr>
          <p:spPr>
            <a:xfrm>
              <a:off x="4406881" y="185538"/>
              <a:ext cx="1027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③</a:t>
              </a:r>
              <a:endParaRPr lang="en-US" sz="1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639DFC0-3BE5-683B-3220-A9C7DE2DF758}"/>
              </a:ext>
            </a:extLst>
          </p:cNvPr>
          <p:cNvGrpSpPr/>
          <p:nvPr/>
        </p:nvGrpSpPr>
        <p:grpSpPr>
          <a:xfrm>
            <a:off x="7690300" y="185538"/>
            <a:ext cx="1109910" cy="307777"/>
            <a:chOff x="5651626" y="185538"/>
            <a:chExt cx="1109910" cy="3077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9D01A08-04F3-777E-A242-A4F137DA8626}"/>
                </a:ext>
              </a:extLst>
            </p:cNvPr>
            <p:cNvSpPr/>
            <p:nvPr/>
          </p:nvSpPr>
          <p:spPr>
            <a:xfrm>
              <a:off x="565162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1D721-73A3-CDEC-298F-68A643A83C56}"/>
                </a:ext>
              </a:extLst>
            </p:cNvPr>
            <p:cNvSpPr txBox="1"/>
            <p:nvPr/>
          </p:nvSpPr>
          <p:spPr>
            <a:xfrm>
              <a:off x="5651626" y="185538"/>
              <a:ext cx="1027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④</a:t>
              </a:r>
              <a:endParaRPr lang="en-US" sz="1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3F2F35-87A7-9CD8-7EEE-DE6DCFFCEDDF}"/>
              </a:ext>
            </a:extLst>
          </p:cNvPr>
          <p:cNvGrpSpPr/>
          <p:nvPr/>
        </p:nvGrpSpPr>
        <p:grpSpPr>
          <a:xfrm>
            <a:off x="9611486" y="185538"/>
            <a:ext cx="1109910" cy="307777"/>
            <a:chOff x="8798686" y="185538"/>
            <a:chExt cx="1109910" cy="3077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CF371E-3574-3F51-F738-BB9AF6557A47}"/>
                </a:ext>
              </a:extLst>
            </p:cNvPr>
            <p:cNvSpPr/>
            <p:nvPr/>
          </p:nvSpPr>
          <p:spPr>
            <a:xfrm>
              <a:off x="8798686" y="226988"/>
              <a:ext cx="1109910" cy="235744"/>
            </a:xfrm>
            <a:custGeom>
              <a:avLst/>
              <a:gdLst>
                <a:gd name="csX0" fmla="*/ 251676 w 1109910"/>
                <a:gd name="csY0" fmla="*/ 0 h 235744"/>
                <a:gd name="csX1" fmla="*/ 501588 w 1109910"/>
                <a:gd name="csY1" fmla="*/ 0 h 235744"/>
                <a:gd name="csX2" fmla="*/ 564218 w 1109910"/>
                <a:gd name="csY2" fmla="*/ 0 h 235744"/>
                <a:gd name="csX3" fmla="*/ 616540 w 1109910"/>
                <a:gd name="csY3" fmla="*/ 0 h 235744"/>
                <a:gd name="csX4" fmla="*/ 616542 w 1109910"/>
                <a:gd name="csY4" fmla="*/ 1 h 235744"/>
                <a:gd name="csX5" fmla="*/ 865179 w 1109910"/>
                <a:gd name="csY5" fmla="*/ 1 h 235744"/>
                <a:gd name="csX6" fmla="*/ 927809 w 1109910"/>
                <a:gd name="csY6" fmla="*/ 1 h 235744"/>
                <a:gd name="csX7" fmla="*/ 980131 w 1109910"/>
                <a:gd name="csY7" fmla="*/ 1 h 235744"/>
                <a:gd name="csX8" fmla="*/ 1109910 w 1109910"/>
                <a:gd name="csY8" fmla="*/ 117873 h 235744"/>
                <a:gd name="csX9" fmla="*/ 980131 w 1109910"/>
                <a:gd name="csY9" fmla="*/ 235744 h 235744"/>
                <a:gd name="csX10" fmla="*/ 927809 w 1109910"/>
                <a:gd name="csY10" fmla="*/ 235744 h 235744"/>
                <a:gd name="csX11" fmla="*/ 865179 w 1109910"/>
                <a:gd name="csY11" fmla="*/ 235744 h 235744"/>
                <a:gd name="csX12" fmla="*/ 615267 w 1109910"/>
                <a:gd name="csY12" fmla="*/ 235744 h 235744"/>
                <a:gd name="csX13" fmla="*/ 615265 w 1109910"/>
                <a:gd name="csY13" fmla="*/ 235743 h 235744"/>
                <a:gd name="csX14" fmla="*/ 564218 w 1109910"/>
                <a:gd name="csY14" fmla="*/ 235743 h 235744"/>
                <a:gd name="csX15" fmla="*/ 501588 w 1109910"/>
                <a:gd name="csY15" fmla="*/ 235743 h 235744"/>
                <a:gd name="csX16" fmla="*/ 381950 w 1109910"/>
                <a:gd name="csY16" fmla="*/ 235743 h 235744"/>
                <a:gd name="csX17" fmla="*/ 381948 w 1109910"/>
                <a:gd name="csY17" fmla="*/ 235744 h 235744"/>
                <a:gd name="csX18" fmla="*/ 329626 w 1109910"/>
                <a:gd name="csY18" fmla="*/ 235744 h 235744"/>
                <a:gd name="csX19" fmla="*/ 266996 w 1109910"/>
                <a:gd name="csY19" fmla="*/ 235744 h 235744"/>
                <a:gd name="csX20" fmla="*/ 17084 w 1109910"/>
                <a:gd name="csY20" fmla="*/ 235744 h 235744"/>
                <a:gd name="csX21" fmla="*/ 0 w 1109910"/>
                <a:gd name="csY21" fmla="*/ 218660 h 235744"/>
                <a:gd name="csX22" fmla="*/ 0 w 1109910"/>
                <a:gd name="csY22" fmla="*/ 17085 h 235744"/>
                <a:gd name="csX23" fmla="*/ 17084 w 1109910"/>
                <a:gd name="csY23" fmla="*/ 1 h 235744"/>
                <a:gd name="csX24" fmla="*/ 251674 w 1109910"/>
                <a:gd name="csY24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09910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865179" y="1"/>
                  </a:lnTo>
                  <a:lnTo>
                    <a:pt x="927809" y="1"/>
                  </a:lnTo>
                  <a:lnTo>
                    <a:pt x="980131" y="1"/>
                  </a:lnTo>
                  <a:cubicBezTo>
                    <a:pt x="1021009" y="17861"/>
                    <a:pt x="1066650" y="78582"/>
                    <a:pt x="1109910" y="117873"/>
                  </a:cubicBezTo>
                  <a:cubicBezTo>
                    <a:pt x="1066650" y="157163"/>
                    <a:pt x="1018629" y="217885"/>
                    <a:pt x="980131" y="235744"/>
                  </a:cubicBezTo>
                  <a:lnTo>
                    <a:pt x="927809" y="235744"/>
                  </a:lnTo>
                  <a:lnTo>
                    <a:pt x="865179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49CC666-850D-1F04-0B7D-466E90872E6A}"/>
                </a:ext>
              </a:extLst>
            </p:cNvPr>
            <p:cNvSpPr txBox="1"/>
            <p:nvPr/>
          </p:nvSpPr>
          <p:spPr>
            <a:xfrm>
              <a:off x="8798686" y="185538"/>
              <a:ext cx="102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MITAS ⑤</a:t>
              </a:r>
              <a:endParaRPr lang="en-US" sz="1400"/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EFEF62E-EB7C-C702-3E6A-5181784EEAF7}"/>
              </a:ext>
            </a:extLst>
          </p:cNvPr>
          <p:cNvSpPr/>
          <p:nvPr/>
        </p:nvSpPr>
        <p:spPr>
          <a:xfrm>
            <a:off x="569595" y="1902621"/>
            <a:ext cx="11110678" cy="4940725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6BC70A-1D85-1CD0-4116-7ED304C1BFF5}"/>
              </a:ext>
            </a:extLst>
          </p:cNvPr>
          <p:cNvGrpSpPr/>
          <p:nvPr/>
        </p:nvGrpSpPr>
        <p:grpSpPr>
          <a:xfrm>
            <a:off x="569595" y="1735241"/>
            <a:ext cx="2902726" cy="369332"/>
            <a:chOff x="569595" y="1735241"/>
            <a:chExt cx="2902726" cy="36933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00C588-7096-752A-6F71-D58FDA329E82}"/>
                </a:ext>
              </a:extLst>
            </p:cNvPr>
            <p:cNvSpPr/>
            <p:nvPr/>
          </p:nvSpPr>
          <p:spPr>
            <a:xfrm>
              <a:off x="569595" y="1775909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E147AF6-1669-16C1-C86E-92A99FD69A33}"/>
                </a:ext>
              </a:extLst>
            </p:cNvPr>
            <p:cNvSpPr txBox="1"/>
            <p:nvPr/>
          </p:nvSpPr>
          <p:spPr>
            <a:xfrm>
              <a:off x="640519" y="1735241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KOD</a:t>
              </a:r>
              <a:r>
                <a:rPr lang="lt-LT">
                  <a:solidFill>
                    <a:schemeClr val="bg1"/>
                  </a:solidFill>
                </a:rPr>
                <a:t>ĖL TAIP MANOMA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D92D13E-937F-F4E7-BA69-6BCD0DEE1400}"/>
              </a:ext>
            </a:extLst>
          </p:cNvPr>
          <p:cNvSpPr/>
          <p:nvPr/>
        </p:nvSpPr>
        <p:spPr>
          <a:xfrm>
            <a:off x="569595" y="3284620"/>
            <a:ext cx="11110678" cy="3573380"/>
          </a:xfrm>
          <a:prstGeom prst="roundRect">
            <a:avLst>
              <a:gd name="adj" fmla="val 660"/>
            </a:avLst>
          </a:prstGeom>
          <a:solidFill>
            <a:srgbClr val="FCFCF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328E41-8886-A556-B982-C269350B8049}"/>
              </a:ext>
            </a:extLst>
          </p:cNvPr>
          <p:cNvGrpSpPr/>
          <p:nvPr/>
        </p:nvGrpSpPr>
        <p:grpSpPr>
          <a:xfrm>
            <a:off x="8771431" y="3099954"/>
            <a:ext cx="2902726" cy="369332"/>
            <a:chOff x="8771431" y="3099954"/>
            <a:chExt cx="2902726" cy="36933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1E580E-7EA6-28AB-A9B9-A3713E4473BF}"/>
                </a:ext>
              </a:extLst>
            </p:cNvPr>
            <p:cNvSpPr/>
            <p:nvPr/>
          </p:nvSpPr>
          <p:spPr>
            <a:xfrm rot="10800000">
              <a:off x="8771431" y="3140622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84D199-54A6-D235-DEF1-3AEDA293CB67}"/>
                </a:ext>
              </a:extLst>
            </p:cNvPr>
            <p:cNvSpPr txBox="1"/>
            <p:nvPr/>
          </p:nvSpPr>
          <p:spPr>
            <a:xfrm>
              <a:off x="8870930" y="3099954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KOD</a:t>
              </a:r>
              <a:r>
                <a:rPr lang="lt-LT">
                  <a:solidFill>
                    <a:schemeClr val="bg1">
                      <a:lumMod val="95000"/>
                    </a:schemeClr>
                  </a:solidFill>
                </a:rPr>
                <a:t>ĖL TAIP NĖRA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4BAC645-1E5A-7EDB-E8AF-50EA7A3D2B8C}"/>
              </a:ext>
            </a:extLst>
          </p:cNvPr>
          <p:cNvSpPr txBox="1"/>
          <p:nvPr/>
        </p:nvSpPr>
        <p:spPr>
          <a:xfrm>
            <a:off x="929508" y="2145241"/>
            <a:ext cx="9985539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</a:rPr>
              <a:t>Tiekėjai nekoreguoja pasiūlymų kainos ir kitų siūlomų parametrų, tiesiog du kartus pateikia tokį patį pasiūlymą, o derybų metu reikalauja koreguoti sutartines sąlygas tiekėjo naudai.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6CD3CB-CBC7-73AD-386C-5F9A11DF18E7}"/>
              </a:ext>
            </a:extLst>
          </p:cNvPr>
          <p:cNvSpPr txBox="1"/>
          <p:nvPr/>
        </p:nvSpPr>
        <p:spPr>
          <a:xfrm>
            <a:off x="929509" y="3401306"/>
            <a:ext cx="10252841" cy="12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Deramasi ne tik dėl pirkimo sąlygų, bet ir dėl tiekėjo pasiūlymo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lt-LT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Užduodami tiksliniai klausimai kaip tiekėjas apskaičiavo pasiūlymo kainą, lyginama su perkančiosios organizacijos skaičiavimais ir rinkos situacija</a:t>
            </a:r>
            <a:endParaRPr lang="lt-L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73A3E9-75A1-11D7-6EC8-4783C24DF820}"/>
              </a:ext>
            </a:extLst>
          </p:cNvPr>
          <p:cNvGrpSpPr/>
          <p:nvPr/>
        </p:nvGrpSpPr>
        <p:grpSpPr>
          <a:xfrm>
            <a:off x="569595" y="1711517"/>
            <a:ext cx="11110678" cy="5132348"/>
            <a:chOff x="569595" y="1711517"/>
            <a:chExt cx="11110678" cy="51323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67461B-3B58-75B1-9719-6C7EEA5B5CF7}"/>
                </a:ext>
              </a:extLst>
            </p:cNvPr>
            <p:cNvSpPr/>
            <p:nvPr/>
          </p:nvSpPr>
          <p:spPr>
            <a:xfrm>
              <a:off x="569595" y="1890498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4B6731-F20E-4510-0E52-9366BDB248F4}"/>
                </a:ext>
              </a:extLst>
            </p:cNvPr>
            <p:cNvGrpSpPr/>
            <p:nvPr/>
          </p:nvGrpSpPr>
          <p:grpSpPr>
            <a:xfrm>
              <a:off x="569595" y="1711517"/>
              <a:ext cx="2902726" cy="369332"/>
              <a:chOff x="569595" y="6474017"/>
              <a:chExt cx="2902726" cy="36933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976FA26-916F-4C7B-8EA8-54171FDAB7D8}"/>
                  </a:ext>
                </a:extLst>
              </p:cNvPr>
              <p:cNvSpPr/>
              <p:nvPr/>
            </p:nvSpPr>
            <p:spPr>
              <a:xfrm>
                <a:off x="569595" y="6514685"/>
                <a:ext cx="2902726" cy="276627"/>
              </a:xfrm>
              <a:custGeom>
                <a:avLst/>
                <a:gdLst>
                  <a:gd name="csX0" fmla="*/ 251676 w 2473729"/>
                  <a:gd name="csY0" fmla="*/ 0 h 235744"/>
                  <a:gd name="csX1" fmla="*/ 501588 w 2473729"/>
                  <a:gd name="csY1" fmla="*/ 0 h 235744"/>
                  <a:gd name="csX2" fmla="*/ 564218 w 2473729"/>
                  <a:gd name="csY2" fmla="*/ 0 h 235744"/>
                  <a:gd name="csX3" fmla="*/ 616540 w 2473729"/>
                  <a:gd name="csY3" fmla="*/ 0 h 235744"/>
                  <a:gd name="csX4" fmla="*/ 616542 w 2473729"/>
                  <a:gd name="csY4" fmla="*/ 1 h 235744"/>
                  <a:gd name="csX5" fmla="*/ 644972 w 2473729"/>
                  <a:gd name="csY5" fmla="*/ 1 h 235744"/>
                  <a:gd name="csX6" fmla="*/ 865179 w 2473729"/>
                  <a:gd name="csY6" fmla="*/ 1 h 235744"/>
                  <a:gd name="csX7" fmla="*/ 879562 w 2473729"/>
                  <a:gd name="csY7" fmla="*/ 1 h 235744"/>
                  <a:gd name="csX8" fmla="*/ 879564 w 2473729"/>
                  <a:gd name="csY8" fmla="*/ 0 h 235744"/>
                  <a:gd name="csX9" fmla="*/ 1129476 w 2473729"/>
                  <a:gd name="csY9" fmla="*/ 0 h 235744"/>
                  <a:gd name="csX10" fmla="*/ 1192106 w 2473729"/>
                  <a:gd name="csY10" fmla="*/ 0 h 235744"/>
                  <a:gd name="csX11" fmla="*/ 1244428 w 2473729"/>
                  <a:gd name="csY11" fmla="*/ 0 h 235744"/>
                  <a:gd name="csX12" fmla="*/ 1244430 w 2473729"/>
                  <a:gd name="csY12" fmla="*/ 1 h 235744"/>
                  <a:gd name="csX13" fmla="*/ 1380903 w 2473729"/>
                  <a:gd name="csY13" fmla="*/ 1 h 235744"/>
                  <a:gd name="csX14" fmla="*/ 1493067 w 2473729"/>
                  <a:gd name="csY14" fmla="*/ 1 h 235744"/>
                  <a:gd name="csX15" fmla="*/ 1555697 w 2473729"/>
                  <a:gd name="csY15" fmla="*/ 1 h 235744"/>
                  <a:gd name="csX16" fmla="*/ 1608019 w 2473729"/>
                  <a:gd name="csY16" fmla="*/ 1 h 235744"/>
                  <a:gd name="csX17" fmla="*/ 1615493 w 2473729"/>
                  <a:gd name="csY17" fmla="*/ 1 h 235744"/>
                  <a:gd name="csX18" fmla="*/ 1615495 w 2473729"/>
                  <a:gd name="csY18" fmla="*/ 0 h 235744"/>
                  <a:gd name="csX19" fmla="*/ 1865407 w 2473729"/>
                  <a:gd name="csY19" fmla="*/ 0 h 235744"/>
                  <a:gd name="csX20" fmla="*/ 1928037 w 2473729"/>
                  <a:gd name="csY20" fmla="*/ 0 h 235744"/>
                  <a:gd name="csX21" fmla="*/ 1980359 w 2473729"/>
                  <a:gd name="csY21" fmla="*/ 0 h 235744"/>
                  <a:gd name="csX22" fmla="*/ 1980361 w 2473729"/>
                  <a:gd name="csY22" fmla="*/ 1 h 235744"/>
                  <a:gd name="csX23" fmla="*/ 2228998 w 2473729"/>
                  <a:gd name="csY23" fmla="*/ 1 h 235744"/>
                  <a:gd name="csX24" fmla="*/ 2291628 w 2473729"/>
                  <a:gd name="csY24" fmla="*/ 1 h 235744"/>
                  <a:gd name="csX25" fmla="*/ 2343950 w 2473729"/>
                  <a:gd name="csY25" fmla="*/ 1 h 235744"/>
                  <a:gd name="csX26" fmla="*/ 2473729 w 2473729"/>
                  <a:gd name="csY26" fmla="*/ 117873 h 235744"/>
                  <a:gd name="csX27" fmla="*/ 2343950 w 2473729"/>
                  <a:gd name="csY27" fmla="*/ 235744 h 235744"/>
                  <a:gd name="csX28" fmla="*/ 2291628 w 2473729"/>
                  <a:gd name="csY28" fmla="*/ 235744 h 235744"/>
                  <a:gd name="csX29" fmla="*/ 2228998 w 2473729"/>
                  <a:gd name="csY29" fmla="*/ 235744 h 235744"/>
                  <a:gd name="csX30" fmla="*/ 1979086 w 2473729"/>
                  <a:gd name="csY30" fmla="*/ 235744 h 235744"/>
                  <a:gd name="csX31" fmla="*/ 1979084 w 2473729"/>
                  <a:gd name="csY31" fmla="*/ 235743 h 235744"/>
                  <a:gd name="csX32" fmla="*/ 1928037 w 2473729"/>
                  <a:gd name="csY32" fmla="*/ 235743 h 235744"/>
                  <a:gd name="csX33" fmla="*/ 1865407 w 2473729"/>
                  <a:gd name="csY33" fmla="*/ 235743 h 235744"/>
                  <a:gd name="csX34" fmla="*/ 1745769 w 2473729"/>
                  <a:gd name="csY34" fmla="*/ 235743 h 235744"/>
                  <a:gd name="csX35" fmla="*/ 1745767 w 2473729"/>
                  <a:gd name="csY35" fmla="*/ 235744 h 235744"/>
                  <a:gd name="csX36" fmla="*/ 1693445 w 2473729"/>
                  <a:gd name="csY36" fmla="*/ 235744 h 235744"/>
                  <a:gd name="csX37" fmla="*/ 1630815 w 2473729"/>
                  <a:gd name="csY37" fmla="*/ 235744 h 235744"/>
                  <a:gd name="csX38" fmla="*/ 1608019 w 2473729"/>
                  <a:gd name="csY38" fmla="*/ 235744 h 235744"/>
                  <a:gd name="csX39" fmla="*/ 1555697 w 2473729"/>
                  <a:gd name="csY39" fmla="*/ 235744 h 235744"/>
                  <a:gd name="csX40" fmla="*/ 1493067 w 2473729"/>
                  <a:gd name="csY40" fmla="*/ 235744 h 235744"/>
                  <a:gd name="csX41" fmla="*/ 1380903 w 2473729"/>
                  <a:gd name="csY41" fmla="*/ 235744 h 235744"/>
                  <a:gd name="csX42" fmla="*/ 1243155 w 2473729"/>
                  <a:gd name="csY42" fmla="*/ 235744 h 235744"/>
                  <a:gd name="csX43" fmla="*/ 1243153 w 2473729"/>
                  <a:gd name="csY43" fmla="*/ 235743 h 235744"/>
                  <a:gd name="csX44" fmla="*/ 1192106 w 2473729"/>
                  <a:gd name="csY44" fmla="*/ 235743 h 235744"/>
                  <a:gd name="csX45" fmla="*/ 1129476 w 2473729"/>
                  <a:gd name="csY45" fmla="*/ 235743 h 235744"/>
                  <a:gd name="csX46" fmla="*/ 1009838 w 2473729"/>
                  <a:gd name="csY46" fmla="*/ 235743 h 235744"/>
                  <a:gd name="csX47" fmla="*/ 1009836 w 2473729"/>
                  <a:gd name="csY47" fmla="*/ 235744 h 235744"/>
                  <a:gd name="csX48" fmla="*/ 980131 w 2473729"/>
                  <a:gd name="csY48" fmla="*/ 235744 h 235744"/>
                  <a:gd name="csX49" fmla="*/ 957514 w 2473729"/>
                  <a:gd name="csY49" fmla="*/ 235744 h 235744"/>
                  <a:gd name="csX50" fmla="*/ 927809 w 2473729"/>
                  <a:gd name="csY50" fmla="*/ 235744 h 235744"/>
                  <a:gd name="csX51" fmla="*/ 894884 w 2473729"/>
                  <a:gd name="csY51" fmla="*/ 235744 h 235744"/>
                  <a:gd name="csX52" fmla="*/ 865179 w 2473729"/>
                  <a:gd name="csY52" fmla="*/ 235744 h 235744"/>
                  <a:gd name="csX53" fmla="*/ 644972 w 2473729"/>
                  <a:gd name="csY53" fmla="*/ 235744 h 235744"/>
                  <a:gd name="csX54" fmla="*/ 615267 w 2473729"/>
                  <a:gd name="csY54" fmla="*/ 235744 h 235744"/>
                  <a:gd name="csX55" fmla="*/ 615265 w 2473729"/>
                  <a:gd name="csY55" fmla="*/ 235743 h 235744"/>
                  <a:gd name="csX56" fmla="*/ 564218 w 2473729"/>
                  <a:gd name="csY56" fmla="*/ 235743 h 235744"/>
                  <a:gd name="csX57" fmla="*/ 501588 w 2473729"/>
                  <a:gd name="csY57" fmla="*/ 235743 h 235744"/>
                  <a:gd name="csX58" fmla="*/ 381950 w 2473729"/>
                  <a:gd name="csY58" fmla="*/ 235743 h 235744"/>
                  <a:gd name="csX59" fmla="*/ 381948 w 2473729"/>
                  <a:gd name="csY59" fmla="*/ 235744 h 235744"/>
                  <a:gd name="csX60" fmla="*/ 329626 w 2473729"/>
                  <a:gd name="csY60" fmla="*/ 235744 h 235744"/>
                  <a:gd name="csX61" fmla="*/ 266996 w 2473729"/>
                  <a:gd name="csY61" fmla="*/ 235744 h 235744"/>
                  <a:gd name="csX62" fmla="*/ 17084 w 2473729"/>
                  <a:gd name="csY62" fmla="*/ 235744 h 235744"/>
                  <a:gd name="csX63" fmla="*/ 0 w 2473729"/>
                  <a:gd name="csY63" fmla="*/ 218660 h 235744"/>
                  <a:gd name="csX64" fmla="*/ 0 w 2473729"/>
                  <a:gd name="csY64" fmla="*/ 17085 h 235744"/>
                  <a:gd name="csX65" fmla="*/ 17084 w 2473729"/>
                  <a:gd name="csY65" fmla="*/ 1 h 235744"/>
                  <a:gd name="csX66" fmla="*/ 251674 w 2473729"/>
                  <a:gd name="csY66" fmla="*/ 1 h 2357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</a:cxnLst>
                <a:rect l="l" t="t" r="r" b="b"/>
                <a:pathLst>
                  <a:path w="2473729" h="235744">
                    <a:moveTo>
                      <a:pt x="251676" y="0"/>
                    </a:moveTo>
                    <a:lnTo>
                      <a:pt x="501588" y="0"/>
                    </a:lnTo>
                    <a:lnTo>
                      <a:pt x="564218" y="0"/>
                    </a:lnTo>
                    <a:lnTo>
                      <a:pt x="616540" y="0"/>
                    </a:lnTo>
                    <a:lnTo>
                      <a:pt x="616542" y="1"/>
                    </a:lnTo>
                    <a:lnTo>
                      <a:pt x="644972" y="1"/>
                    </a:lnTo>
                    <a:lnTo>
                      <a:pt x="865179" y="1"/>
                    </a:lnTo>
                    <a:lnTo>
                      <a:pt x="879562" y="1"/>
                    </a:lnTo>
                    <a:lnTo>
                      <a:pt x="879564" y="0"/>
                    </a:lnTo>
                    <a:lnTo>
                      <a:pt x="1129476" y="0"/>
                    </a:lnTo>
                    <a:lnTo>
                      <a:pt x="1192106" y="0"/>
                    </a:lnTo>
                    <a:lnTo>
                      <a:pt x="1244428" y="0"/>
                    </a:lnTo>
                    <a:lnTo>
                      <a:pt x="1244430" y="1"/>
                    </a:lnTo>
                    <a:lnTo>
                      <a:pt x="1380903" y="1"/>
                    </a:lnTo>
                    <a:lnTo>
                      <a:pt x="1493067" y="1"/>
                    </a:lnTo>
                    <a:lnTo>
                      <a:pt x="1555697" y="1"/>
                    </a:lnTo>
                    <a:lnTo>
                      <a:pt x="1608019" y="1"/>
                    </a:lnTo>
                    <a:lnTo>
                      <a:pt x="1615493" y="1"/>
                    </a:lnTo>
                    <a:lnTo>
                      <a:pt x="1615495" y="0"/>
                    </a:lnTo>
                    <a:lnTo>
                      <a:pt x="1865407" y="0"/>
                    </a:lnTo>
                    <a:lnTo>
                      <a:pt x="1928037" y="0"/>
                    </a:lnTo>
                    <a:lnTo>
                      <a:pt x="1980359" y="0"/>
                    </a:lnTo>
                    <a:lnTo>
                      <a:pt x="1980361" y="1"/>
                    </a:lnTo>
                    <a:lnTo>
                      <a:pt x="2228998" y="1"/>
                    </a:lnTo>
                    <a:lnTo>
                      <a:pt x="2291628" y="1"/>
                    </a:lnTo>
                    <a:lnTo>
                      <a:pt x="2343950" y="1"/>
                    </a:lnTo>
                    <a:cubicBezTo>
                      <a:pt x="2384828" y="17861"/>
                      <a:pt x="2430469" y="78582"/>
                      <a:pt x="2473729" y="117873"/>
                    </a:cubicBezTo>
                    <a:cubicBezTo>
                      <a:pt x="2430469" y="157163"/>
                      <a:pt x="2382448" y="217885"/>
                      <a:pt x="2343950" y="235744"/>
                    </a:cubicBezTo>
                    <a:lnTo>
                      <a:pt x="2291628" y="235744"/>
                    </a:lnTo>
                    <a:lnTo>
                      <a:pt x="2228998" y="235744"/>
                    </a:lnTo>
                    <a:lnTo>
                      <a:pt x="1979086" y="235744"/>
                    </a:lnTo>
                    <a:lnTo>
                      <a:pt x="1979084" y="235743"/>
                    </a:lnTo>
                    <a:lnTo>
                      <a:pt x="1928037" y="235743"/>
                    </a:lnTo>
                    <a:lnTo>
                      <a:pt x="1865407" y="235743"/>
                    </a:lnTo>
                    <a:lnTo>
                      <a:pt x="1745769" y="235743"/>
                    </a:lnTo>
                    <a:lnTo>
                      <a:pt x="1745767" y="235744"/>
                    </a:lnTo>
                    <a:lnTo>
                      <a:pt x="1693445" y="235744"/>
                    </a:lnTo>
                    <a:lnTo>
                      <a:pt x="1630815" y="235744"/>
                    </a:lnTo>
                    <a:lnTo>
                      <a:pt x="1608019" y="235744"/>
                    </a:lnTo>
                    <a:lnTo>
                      <a:pt x="1555697" y="235744"/>
                    </a:lnTo>
                    <a:lnTo>
                      <a:pt x="1493067" y="235744"/>
                    </a:lnTo>
                    <a:lnTo>
                      <a:pt x="1380903" y="235744"/>
                    </a:lnTo>
                    <a:lnTo>
                      <a:pt x="1243155" y="235744"/>
                    </a:lnTo>
                    <a:lnTo>
                      <a:pt x="1243153" y="235743"/>
                    </a:lnTo>
                    <a:lnTo>
                      <a:pt x="1192106" y="235743"/>
                    </a:lnTo>
                    <a:lnTo>
                      <a:pt x="1129476" y="235743"/>
                    </a:lnTo>
                    <a:lnTo>
                      <a:pt x="1009838" y="235743"/>
                    </a:lnTo>
                    <a:lnTo>
                      <a:pt x="1009836" y="235744"/>
                    </a:lnTo>
                    <a:lnTo>
                      <a:pt x="980131" y="235744"/>
                    </a:lnTo>
                    <a:lnTo>
                      <a:pt x="957514" y="235744"/>
                    </a:lnTo>
                    <a:lnTo>
                      <a:pt x="927809" y="235744"/>
                    </a:lnTo>
                    <a:lnTo>
                      <a:pt x="894884" y="235744"/>
                    </a:lnTo>
                    <a:lnTo>
                      <a:pt x="865179" y="235744"/>
                    </a:lnTo>
                    <a:lnTo>
                      <a:pt x="644972" y="235744"/>
                    </a:lnTo>
                    <a:lnTo>
                      <a:pt x="615267" y="235744"/>
                    </a:lnTo>
                    <a:lnTo>
                      <a:pt x="615265" y="235743"/>
                    </a:lnTo>
                    <a:lnTo>
                      <a:pt x="564218" y="235743"/>
                    </a:lnTo>
                    <a:lnTo>
                      <a:pt x="501588" y="235743"/>
                    </a:lnTo>
                    <a:lnTo>
                      <a:pt x="381950" y="235743"/>
                    </a:lnTo>
                    <a:lnTo>
                      <a:pt x="381948" y="235744"/>
                    </a:lnTo>
                    <a:lnTo>
                      <a:pt x="329626" y="235744"/>
                    </a:lnTo>
                    <a:lnTo>
                      <a:pt x="266996" y="235744"/>
                    </a:lnTo>
                    <a:lnTo>
                      <a:pt x="17084" y="235744"/>
                    </a:lnTo>
                    <a:cubicBezTo>
                      <a:pt x="7649" y="235744"/>
                      <a:pt x="0" y="228095"/>
                      <a:pt x="0" y="218660"/>
                    </a:cubicBezTo>
                    <a:lnTo>
                      <a:pt x="0" y="17085"/>
                    </a:lnTo>
                    <a:cubicBezTo>
                      <a:pt x="0" y="7650"/>
                      <a:pt x="7649" y="1"/>
                      <a:pt x="17084" y="1"/>
                    </a:cubicBezTo>
                    <a:lnTo>
                      <a:pt x="251674" y="1"/>
                    </a:lnTo>
                    <a:close/>
                  </a:path>
                </a:pathLst>
              </a:custGeom>
              <a:solidFill>
                <a:srgbClr val="F8423A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65DE0-ACF9-B81F-EA65-07CD3950360C}"/>
                  </a:ext>
                </a:extLst>
              </p:cNvPr>
              <p:cNvSpPr txBox="1"/>
              <p:nvPr/>
            </p:nvSpPr>
            <p:spPr>
              <a:xfrm>
                <a:off x="640519" y="6474017"/>
                <a:ext cx="2693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>
                    <a:solidFill>
                      <a:schemeClr val="bg1"/>
                    </a:solidFill>
                  </a:rPr>
                  <a:t>PAVYZDYS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EEFD38-F661-8BAE-FD8E-EACB0DBFD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1" y="2137750"/>
              <a:ext cx="9905998" cy="455424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1D8DD-93C5-2BEA-97DC-23AC4F7147D1}"/>
              </a:ext>
            </a:extLst>
          </p:cNvPr>
          <p:cNvGrpSpPr/>
          <p:nvPr/>
        </p:nvGrpSpPr>
        <p:grpSpPr>
          <a:xfrm>
            <a:off x="569595" y="7020557"/>
            <a:ext cx="11110678" cy="5139983"/>
            <a:chOff x="569595" y="1705607"/>
            <a:chExt cx="11110678" cy="513998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1EFEC4-2506-FA1F-2BE1-5E46784896D3}"/>
                </a:ext>
              </a:extLst>
            </p:cNvPr>
            <p:cNvSpPr/>
            <p:nvPr/>
          </p:nvSpPr>
          <p:spPr>
            <a:xfrm>
              <a:off x="569595" y="1892223"/>
              <a:ext cx="11110678" cy="4953367"/>
            </a:xfrm>
            <a:prstGeom prst="roundRect">
              <a:avLst>
                <a:gd name="adj" fmla="val 660"/>
              </a:avLst>
            </a:prstGeom>
            <a:solidFill>
              <a:srgbClr val="FCFCF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BAE555-16DB-BC7C-2562-979814CB1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6695" y="2220887"/>
              <a:ext cx="7418610" cy="4355582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F19AFE-9F35-4B09-6AC0-B3F72C6D7F5A}"/>
                </a:ext>
              </a:extLst>
            </p:cNvPr>
            <p:cNvSpPr/>
            <p:nvPr/>
          </p:nvSpPr>
          <p:spPr>
            <a:xfrm>
              <a:off x="569595" y="1746275"/>
              <a:ext cx="2902726" cy="276627"/>
            </a:xfrm>
            <a:custGeom>
              <a:avLst/>
              <a:gdLst>
                <a:gd name="csX0" fmla="*/ 251676 w 2473729"/>
                <a:gd name="csY0" fmla="*/ 0 h 235744"/>
                <a:gd name="csX1" fmla="*/ 501588 w 2473729"/>
                <a:gd name="csY1" fmla="*/ 0 h 235744"/>
                <a:gd name="csX2" fmla="*/ 564218 w 2473729"/>
                <a:gd name="csY2" fmla="*/ 0 h 235744"/>
                <a:gd name="csX3" fmla="*/ 616540 w 2473729"/>
                <a:gd name="csY3" fmla="*/ 0 h 235744"/>
                <a:gd name="csX4" fmla="*/ 616542 w 2473729"/>
                <a:gd name="csY4" fmla="*/ 1 h 235744"/>
                <a:gd name="csX5" fmla="*/ 644972 w 2473729"/>
                <a:gd name="csY5" fmla="*/ 1 h 235744"/>
                <a:gd name="csX6" fmla="*/ 865179 w 2473729"/>
                <a:gd name="csY6" fmla="*/ 1 h 235744"/>
                <a:gd name="csX7" fmla="*/ 879562 w 2473729"/>
                <a:gd name="csY7" fmla="*/ 1 h 235744"/>
                <a:gd name="csX8" fmla="*/ 879564 w 2473729"/>
                <a:gd name="csY8" fmla="*/ 0 h 235744"/>
                <a:gd name="csX9" fmla="*/ 1129476 w 2473729"/>
                <a:gd name="csY9" fmla="*/ 0 h 235744"/>
                <a:gd name="csX10" fmla="*/ 1192106 w 2473729"/>
                <a:gd name="csY10" fmla="*/ 0 h 235744"/>
                <a:gd name="csX11" fmla="*/ 1244428 w 2473729"/>
                <a:gd name="csY11" fmla="*/ 0 h 235744"/>
                <a:gd name="csX12" fmla="*/ 1244430 w 2473729"/>
                <a:gd name="csY12" fmla="*/ 1 h 235744"/>
                <a:gd name="csX13" fmla="*/ 1380903 w 2473729"/>
                <a:gd name="csY13" fmla="*/ 1 h 235744"/>
                <a:gd name="csX14" fmla="*/ 1493067 w 2473729"/>
                <a:gd name="csY14" fmla="*/ 1 h 235744"/>
                <a:gd name="csX15" fmla="*/ 1555697 w 2473729"/>
                <a:gd name="csY15" fmla="*/ 1 h 235744"/>
                <a:gd name="csX16" fmla="*/ 1608019 w 2473729"/>
                <a:gd name="csY16" fmla="*/ 1 h 235744"/>
                <a:gd name="csX17" fmla="*/ 1615493 w 2473729"/>
                <a:gd name="csY17" fmla="*/ 1 h 235744"/>
                <a:gd name="csX18" fmla="*/ 1615495 w 2473729"/>
                <a:gd name="csY18" fmla="*/ 0 h 235744"/>
                <a:gd name="csX19" fmla="*/ 1865407 w 2473729"/>
                <a:gd name="csY19" fmla="*/ 0 h 235744"/>
                <a:gd name="csX20" fmla="*/ 1928037 w 2473729"/>
                <a:gd name="csY20" fmla="*/ 0 h 235744"/>
                <a:gd name="csX21" fmla="*/ 1980359 w 2473729"/>
                <a:gd name="csY21" fmla="*/ 0 h 235744"/>
                <a:gd name="csX22" fmla="*/ 1980361 w 2473729"/>
                <a:gd name="csY22" fmla="*/ 1 h 235744"/>
                <a:gd name="csX23" fmla="*/ 2228998 w 2473729"/>
                <a:gd name="csY23" fmla="*/ 1 h 235744"/>
                <a:gd name="csX24" fmla="*/ 2291628 w 2473729"/>
                <a:gd name="csY24" fmla="*/ 1 h 235744"/>
                <a:gd name="csX25" fmla="*/ 2343950 w 2473729"/>
                <a:gd name="csY25" fmla="*/ 1 h 235744"/>
                <a:gd name="csX26" fmla="*/ 2473729 w 2473729"/>
                <a:gd name="csY26" fmla="*/ 117873 h 235744"/>
                <a:gd name="csX27" fmla="*/ 2343950 w 2473729"/>
                <a:gd name="csY27" fmla="*/ 235744 h 235744"/>
                <a:gd name="csX28" fmla="*/ 2291628 w 2473729"/>
                <a:gd name="csY28" fmla="*/ 235744 h 235744"/>
                <a:gd name="csX29" fmla="*/ 2228998 w 2473729"/>
                <a:gd name="csY29" fmla="*/ 235744 h 235744"/>
                <a:gd name="csX30" fmla="*/ 1979086 w 2473729"/>
                <a:gd name="csY30" fmla="*/ 235744 h 235744"/>
                <a:gd name="csX31" fmla="*/ 1979084 w 2473729"/>
                <a:gd name="csY31" fmla="*/ 235743 h 235744"/>
                <a:gd name="csX32" fmla="*/ 1928037 w 2473729"/>
                <a:gd name="csY32" fmla="*/ 235743 h 235744"/>
                <a:gd name="csX33" fmla="*/ 1865407 w 2473729"/>
                <a:gd name="csY33" fmla="*/ 235743 h 235744"/>
                <a:gd name="csX34" fmla="*/ 1745769 w 2473729"/>
                <a:gd name="csY34" fmla="*/ 235743 h 235744"/>
                <a:gd name="csX35" fmla="*/ 1745767 w 2473729"/>
                <a:gd name="csY35" fmla="*/ 235744 h 235744"/>
                <a:gd name="csX36" fmla="*/ 1693445 w 2473729"/>
                <a:gd name="csY36" fmla="*/ 235744 h 235744"/>
                <a:gd name="csX37" fmla="*/ 1630815 w 2473729"/>
                <a:gd name="csY37" fmla="*/ 235744 h 235744"/>
                <a:gd name="csX38" fmla="*/ 1608019 w 2473729"/>
                <a:gd name="csY38" fmla="*/ 235744 h 235744"/>
                <a:gd name="csX39" fmla="*/ 1555697 w 2473729"/>
                <a:gd name="csY39" fmla="*/ 235744 h 235744"/>
                <a:gd name="csX40" fmla="*/ 1493067 w 2473729"/>
                <a:gd name="csY40" fmla="*/ 235744 h 235744"/>
                <a:gd name="csX41" fmla="*/ 1380903 w 2473729"/>
                <a:gd name="csY41" fmla="*/ 235744 h 235744"/>
                <a:gd name="csX42" fmla="*/ 1243155 w 2473729"/>
                <a:gd name="csY42" fmla="*/ 235744 h 235744"/>
                <a:gd name="csX43" fmla="*/ 1243153 w 2473729"/>
                <a:gd name="csY43" fmla="*/ 235743 h 235744"/>
                <a:gd name="csX44" fmla="*/ 1192106 w 2473729"/>
                <a:gd name="csY44" fmla="*/ 235743 h 235744"/>
                <a:gd name="csX45" fmla="*/ 1129476 w 2473729"/>
                <a:gd name="csY45" fmla="*/ 235743 h 235744"/>
                <a:gd name="csX46" fmla="*/ 1009838 w 2473729"/>
                <a:gd name="csY46" fmla="*/ 235743 h 235744"/>
                <a:gd name="csX47" fmla="*/ 1009836 w 2473729"/>
                <a:gd name="csY47" fmla="*/ 235744 h 235744"/>
                <a:gd name="csX48" fmla="*/ 980131 w 2473729"/>
                <a:gd name="csY48" fmla="*/ 235744 h 235744"/>
                <a:gd name="csX49" fmla="*/ 957514 w 2473729"/>
                <a:gd name="csY49" fmla="*/ 235744 h 235744"/>
                <a:gd name="csX50" fmla="*/ 927809 w 2473729"/>
                <a:gd name="csY50" fmla="*/ 235744 h 235744"/>
                <a:gd name="csX51" fmla="*/ 894884 w 2473729"/>
                <a:gd name="csY51" fmla="*/ 235744 h 235744"/>
                <a:gd name="csX52" fmla="*/ 865179 w 2473729"/>
                <a:gd name="csY52" fmla="*/ 235744 h 235744"/>
                <a:gd name="csX53" fmla="*/ 644972 w 2473729"/>
                <a:gd name="csY53" fmla="*/ 235744 h 235744"/>
                <a:gd name="csX54" fmla="*/ 615267 w 2473729"/>
                <a:gd name="csY54" fmla="*/ 235744 h 235744"/>
                <a:gd name="csX55" fmla="*/ 615265 w 2473729"/>
                <a:gd name="csY55" fmla="*/ 235743 h 235744"/>
                <a:gd name="csX56" fmla="*/ 564218 w 2473729"/>
                <a:gd name="csY56" fmla="*/ 235743 h 235744"/>
                <a:gd name="csX57" fmla="*/ 501588 w 2473729"/>
                <a:gd name="csY57" fmla="*/ 235743 h 235744"/>
                <a:gd name="csX58" fmla="*/ 381950 w 2473729"/>
                <a:gd name="csY58" fmla="*/ 235743 h 235744"/>
                <a:gd name="csX59" fmla="*/ 381948 w 2473729"/>
                <a:gd name="csY59" fmla="*/ 235744 h 235744"/>
                <a:gd name="csX60" fmla="*/ 329626 w 2473729"/>
                <a:gd name="csY60" fmla="*/ 235744 h 235744"/>
                <a:gd name="csX61" fmla="*/ 266996 w 2473729"/>
                <a:gd name="csY61" fmla="*/ 235744 h 235744"/>
                <a:gd name="csX62" fmla="*/ 17084 w 2473729"/>
                <a:gd name="csY62" fmla="*/ 235744 h 235744"/>
                <a:gd name="csX63" fmla="*/ 0 w 2473729"/>
                <a:gd name="csY63" fmla="*/ 218660 h 235744"/>
                <a:gd name="csX64" fmla="*/ 0 w 2473729"/>
                <a:gd name="csY64" fmla="*/ 17085 h 235744"/>
                <a:gd name="csX65" fmla="*/ 17084 w 2473729"/>
                <a:gd name="csY65" fmla="*/ 1 h 235744"/>
                <a:gd name="csX66" fmla="*/ 251674 w 2473729"/>
                <a:gd name="csY66" fmla="*/ 1 h 2357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</a:cxnLst>
              <a:rect l="l" t="t" r="r" b="b"/>
              <a:pathLst>
                <a:path w="2473729" h="235744">
                  <a:moveTo>
                    <a:pt x="251676" y="0"/>
                  </a:moveTo>
                  <a:lnTo>
                    <a:pt x="501588" y="0"/>
                  </a:lnTo>
                  <a:lnTo>
                    <a:pt x="564218" y="0"/>
                  </a:lnTo>
                  <a:lnTo>
                    <a:pt x="616540" y="0"/>
                  </a:lnTo>
                  <a:lnTo>
                    <a:pt x="616542" y="1"/>
                  </a:lnTo>
                  <a:lnTo>
                    <a:pt x="644972" y="1"/>
                  </a:lnTo>
                  <a:lnTo>
                    <a:pt x="865179" y="1"/>
                  </a:lnTo>
                  <a:lnTo>
                    <a:pt x="879562" y="1"/>
                  </a:lnTo>
                  <a:lnTo>
                    <a:pt x="879564" y="0"/>
                  </a:lnTo>
                  <a:lnTo>
                    <a:pt x="1129476" y="0"/>
                  </a:lnTo>
                  <a:lnTo>
                    <a:pt x="1192106" y="0"/>
                  </a:lnTo>
                  <a:lnTo>
                    <a:pt x="1244428" y="0"/>
                  </a:lnTo>
                  <a:lnTo>
                    <a:pt x="1244430" y="1"/>
                  </a:lnTo>
                  <a:lnTo>
                    <a:pt x="1380903" y="1"/>
                  </a:lnTo>
                  <a:lnTo>
                    <a:pt x="1493067" y="1"/>
                  </a:lnTo>
                  <a:lnTo>
                    <a:pt x="1555697" y="1"/>
                  </a:lnTo>
                  <a:lnTo>
                    <a:pt x="1608019" y="1"/>
                  </a:lnTo>
                  <a:lnTo>
                    <a:pt x="1615493" y="1"/>
                  </a:lnTo>
                  <a:lnTo>
                    <a:pt x="1615495" y="0"/>
                  </a:lnTo>
                  <a:lnTo>
                    <a:pt x="1865407" y="0"/>
                  </a:lnTo>
                  <a:lnTo>
                    <a:pt x="1928037" y="0"/>
                  </a:lnTo>
                  <a:lnTo>
                    <a:pt x="1980359" y="0"/>
                  </a:lnTo>
                  <a:lnTo>
                    <a:pt x="1980361" y="1"/>
                  </a:lnTo>
                  <a:lnTo>
                    <a:pt x="2228998" y="1"/>
                  </a:lnTo>
                  <a:lnTo>
                    <a:pt x="2291628" y="1"/>
                  </a:lnTo>
                  <a:lnTo>
                    <a:pt x="2343950" y="1"/>
                  </a:lnTo>
                  <a:cubicBezTo>
                    <a:pt x="2384828" y="17861"/>
                    <a:pt x="2430469" y="78582"/>
                    <a:pt x="2473729" y="117873"/>
                  </a:cubicBezTo>
                  <a:cubicBezTo>
                    <a:pt x="2430469" y="157163"/>
                    <a:pt x="2382448" y="217885"/>
                    <a:pt x="2343950" y="235744"/>
                  </a:cubicBezTo>
                  <a:lnTo>
                    <a:pt x="2291628" y="235744"/>
                  </a:lnTo>
                  <a:lnTo>
                    <a:pt x="2228998" y="235744"/>
                  </a:lnTo>
                  <a:lnTo>
                    <a:pt x="1979086" y="235744"/>
                  </a:lnTo>
                  <a:lnTo>
                    <a:pt x="1979084" y="235743"/>
                  </a:lnTo>
                  <a:lnTo>
                    <a:pt x="1928037" y="235743"/>
                  </a:lnTo>
                  <a:lnTo>
                    <a:pt x="1865407" y="235743"/>
                  </a:lnTo>
                  <a:lnTo>
                    <a:pt x="1745769" y="235743"/>
                  </a:lnTo>
                  <a:lnTo>
                    <a:pt x="1745767" y="235744"/>
                  </a:lnTo>
                  <a:lnTo>
                    <a:pt x="1693445" y="235744"/>
                  </a:lnTo>
                  <a:lnTo>
                    <a:pt x="1630815" y="235744"/>
                  </a:lnTo>
                  <a:lnTo>
                    <a:pt x="1608019" y="235744"/>
                  </a:lnTo>
                  <a:lnTo>
                    <a:pt x="1555697" y="235744"/>
                  </a:lnTo>
                  <a:lnTo>
                    <a:pt x="1493067" y="235744"/>
                  </a:lnTo>
                  <a:lnTo>
                    <a:pt x="1380903" y="235744"/>
                  </a:lnTo>
                  <a:lnTo>
                    <a:pt x="1243155" y="235744"/>
                  </a:lnTo>
                  <a:lnTo>
                    <a:pt x="1243153" y="235743"/>
                  </a:lnTo>
                  <a:lnTo>
                    <a:pt x="1192106" y="235743"/>
                  </a:lnTo>
                  <a:lnTo>
                    <a:pt x="1129476" y="235743"/>
                  </a:lnTo>
                  <a:lnTo>
                    <a:pt x="1009838" y="235743"/>
                  </a:lnTo>
                  <a:lnTo>
                    <a:pt x="1009836" y="235744"/>
                  </a:lnTo>
                  <a:lnTo>
                    <a:pt x="980131" y="235744"/>
                  </a:lnTo>
                  <a:lnTo>
                    <a:pt x="957514" y="235744"/>
                  </a:lnTo>
                  <a:lnTo>
                    <a:pt x="927809" y="235744"/>
                  </a:lnTo>
                  <a:lnTo>
                    <a:pt x="894884" y="235744"/>
                  </a:lnTo>
                  <a:lnTo>
                    <a:pt x="865179" y="235744"/>
                  </a:lnTo>
                  <a:lnTo>
                    <a:pt x="644972" y="235744"/>
                  </a:lnTo>
                  <a:lnTo>
                    <a:pt x="615267" y="235744"/>
                  </a:lnTo>
                  <a:lnTo>
                    <a:pt x="615265" y="235743"/>
                  </a:lnTo>
                  <a:lnTo>
                    <a:pt x="564218" y="235743"/>
                  </a:lnTo>
                  <a:lnTo>
                    <a:pt x="501588" y="235743"/>
                  </a:lnTo>
                  <a:lnTo>
                    <a:pt x="381950" y="235743"/>
                  </a:lnTo>
                  <a:lnTo>
                    <a:pt x="381948" y="235744"/>
                  </a:lnTo>
                  <a:lnTo>
                    <a:pt x="329626" y="235744"/>
                  </a:lnTo>
                  <a:lnTo>
                    <a:pt x="266996" y="235744"/>
                  </a:lnTo>
                  <a:lnTo>
                    <a:pt x="17084" y="235744"/>
                  </a:lnTo>
                  <a:cubicBezTo>
                    <a:pt x="7649" y="235744"/>
                    <a:pt x="0" y="228095"/>
                    <a:pt x="0" y="218660"/>
                  </a:cubicBezTo>
                  <a:lnTo>
                    <a:pt x="0" y="17085"/>
                  </a:lnTo>
                  <a:cubicBezTo>
                    <a:pt x="0" y="7650"/>
                    <a:pt x="7649" y="1"/>
                    <a:pt x="17084" y="1"/>
                  </a:cubicBezTo>
                  <a:lnTo>
                    <a:pt x="251674" y="1"/>
                  </a:lnTo>
                  <a:close/>
                </a:path>
              </a:pathLst>
            </a:custGeom>
            <a:solidFill>
              <a:srgbClr val="F8423A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8AD783-29C4-CEDE-0C37-3B49CB93F34B}"/>
                </a:ext>
              </a:extLst>
            </p:cNvPr>
            <p:cNvSpPr txBox="1"/>
            <p:nvPr/>
          </p:nvSpPr>
          <p:spPr>
            <a:xfrm>
              <a:off x="640519" y="1705607"/>
              <a:ext cx="26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>
                  <a:solidFill>
                    <a:schemeClr val="bg1"/>
                  </a:solidFill>
                </a:rPr>
                <a:t>PAVYZDYS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42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argo">
  <a:themeElements>
    <a:clrScheme name="LTG">
      <a:dk1>
        <a:sysClr val="windowText" lastClr="000000"/>
      </a:dk1>
      <a:lt1>
        <a:sysClr val="window" lastClr="FFFFFF"/>
      </a:lt1>
      <a:dk2>
        <a:srgbClr val="F8423A"/>
      </a:dk2>
      <a:lt2>
        <a:srgbClr val="FFFFFF"/>
      </a:lt2>
      <a:accent1>
        <a:srgbClr val="F8423A"/>
      </a:accent1>
      <a:accent2>
        <a:srgbClr val="621244"/>
      </a:accent2>
      <a:accent3>
        <a:srgbClr val="9063CD"/>
      </a:accent3>
      <a:accent4>
        <a:srgbClr val="CCAED0"/>
      </a:accent4>
      <a:accent5>
        <a:srgbClr val="D0D3D4"/>
      </a:accent5>
      <a:accent6>
        <a:srgbClr val="000000"/>
      </a:accent6>
      <a:hlink>
        <a:srgbClr val="FFFFFF"/>
      </a:hlink>
      <a:folHlink>
        <a:srgbClr val="F8423A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go" id="{8491172A-549B-4F97-9E34-D79940AEA6B9}" vid="{37440FAD-CC1C-4159-80FD-88F2D79E69FB}"/>
    </a:ext>
  </a:extLst>
</a:theme>
</file>

<file path=ppt/theme/theme3.xml><?xml version="1.0" encoding="utf-8"?>
<a:theme xmlns:a="http://schemas.openxmlformats.org/drawingml/2006/main" name="1_Cargo">
  <a:themeElements>
    <a:clrScheme name="LTG">
      <a:dk1>
        <a:sysClr val="windowText" lastClr="000000"/>
      </a:dk1>
      <a:lt1>
        <a:sysClr val="window" lastClr="FFFFFF"/>
      </a:lt1>
      <a:dk2>
        <a:srgbClr val="F8423A"/>
      </a:dk2>
      <a:lt2>
        <a:srgbClr val="FFFFFF"/>
      </a:lt2>
      <a:accent1>
        <a:srgbClr val="F8423A"/>
      </a:accent1>
      <a:accent2>
        <a:srgbClr val="621244"/>
      </a:accent2>
      <a:accent3>
        <a:srgbClr val="9063CD"/>
      </a:accent3>
      <a:accent4>
        <a:srgbClr val="CCAED0"/>
      </a:accent4>
      <a:accent5>
        <a:srgbClr val="D0D3D4"/>
      </a:accent5>
      <a:accent6>
        <a:srgbClr val="000000"/>
      </a:accent6>
      <a:hlink>
        <a:srgbClr val="FFFFFF"/>
      </a:hlink>
      <a:folHlink>
        <a:srgbClr val="F8423A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go" id="{8491172A-549B-4F97-9E34-D79940AEA6B9}" vid="{37440FAD-CC1C-4159-80FD-88F2D79E69FB}"/>
    </a:ext>
  </a:extLst>
</a:theme>
</file>

<file path=ppt/theme/theme4.xml><?xml version="1.0" encoding="utf-8"?>
<a:theme xmlns:a="http://schemas.openxmlformats.org/drawingml/2006/main" name="1_Office Theme">
  <a:themeElements>
    <a:clrScheme name="LTG spalvos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fcb905c-755b-4fd4-bd20-0d682d4f1d27}" enabled="1" method="Standard" siteId="{d91d5b65-9d38-4908-9bd1-ebc28a01cad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1093</Words>
  <Application>Microsoft Office PowerPoint</Application>
  <PresentationFormat>Widescreen</PresentationFormat>
  <Paragraphs>186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Cargo</vt:lpstr>
      <vt:lpstr>1_Cargo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Antanas Kučikas</dc:creator>
  <cp:lastModifiedBy>Antanas Kučikas</cp:lastModifiedBy>
  <cp:revision>3</cp:revision>
  <dcterms:created xsi:type="dcterms:W3CDTF">2025-10-29T18:47:52Z</dcterms:created>
  <dcterms:modified xsi:type="dcterms:W3CDTF">2026-03-04T19:39:36Z</dcterms:modified>
</cp:coreProperties>
</file>