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076138014" r:id="rId2"/>
    <p:sldId id="2076138038" r:id="rId3"/>
    <p:sldId id="2076138039" r:id="rId4"/>
    <p:sldId id="2076138031" r:id="rId5"/>
    <p:sldId id="2076138040" r:id="rId6"/>
    <p:sldId id="2076138041" r:id="rId7"/>
    <p:sldId id="2076138019" r:id="rId8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8096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8C647-EE2F-4E4E-9DC6-20EBE1B96A83}" v="39" dt="2026-03-04T09:40:1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3698" autoAdjust="0"/>
  </p:normalViewPr>
  <p:slideViewPr>
    <p:cSldViewPr snapToGrid="0">
      <p:cViewPr varScale="1">
        <p:scale>
          <a:sx n="62" d="100"/>
          <a:sy n="62" d="100"/>
        </p:scale>
        <p:origin x="8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gita Klusevičiūtė" userId="ecad1fe8-bdf8-41de-a6f8-b93f194e8ece" providerId="ADAL" clId="{9E68F517-C197-4A39-88F9-180B77FA737E}"/>
    <pc:docChg chg="undo custSel addSld delSld modSld modNotesMaster">
      <pc:chgData name="Jurgita Klusevičiūtė" userId="ecad1fe8-bdf8-41de-a6f8-b93f194e8ece" providerId="ADAL" clId="{9E68F517-C197-4A39-88F9-180B77FA737E}" dt="2026-03-04T10:03:14.910" v="18803" actId="1076"/>
      <pc:docMkLst>
        <pc:docMk/>
      </pc:docMkLst>
      <pc:sldChg chg="delSp modSp mod setBg modNotesTx">
        <pc:chgData name="Jurgita Klusevičiūtė" userId="ecad1fe8-bdf8-41de-a6f8-b93f194e8ece" providerId="ADAL" clId="{9E68F517-C197-4A39-88F9-180B77FA737E}" dt="2026-03-04T09:53:15.225" v="18613" actId="6549"/>
        <pc:sldMkLst>
          <pc:docMk/>
          <pc:sldMk cId="4168245080" sldId="2076138014"/>
        </pc:sldMkLst>
        <pc:spChg chg="mod">
          <ac:chgData name="Jurgita Klusevičiūtė" userId="ecad1fe8-bdf8-41de-a6f8-b93f194e8ece" providerId="ADAL" clId="{9E68F517-C197-4A39-88F9-180B77FA737E}" dt="2026-02-22T08:51:49.732" v="216" actId="14100"/>
          <ac:spMkLst>
            <pc:docMk/>
            <pc:sldMk cId="4168245080" sldId="2076138014"/>
            <ac:spMk id="7" creationId="{43FE9025-31AA-40A5-013B-832E07700B45}"/>
          </ac:spMkLst>
        </pc:spChg>
        <pc:spChg chg="mod">
          <ac:chgData name="Jurgita Klusevičiūtė" userId="ecad1fe8-bdf8-41de-a6f8-b93f194e8ece" providerId="ADAL" clId="{9E68F517-C197-4A39-88F9-180B77FA737E}" dt="2026-02-23T12:46:40.618" v="8157" actId="207"/>
          <ac:spMkLst>
            <pc:docMk/>
            <pc:sldMk cId="4168245080" sldId="2076138014"/>
            <ac:spMk id="8" creationId="{1C1923FD-9EF5-E3AA-866C-F758090E00E7}"/>
          </ac:spMkLst>
        </pc:spChg>
        <pc:spChg chg="mod">
          <ac:chgData name="Jurgita Klusevičiūtė" userId="ecad1fe8-bdf8-41de-a6f8-b93f194e8ece" providerId="ADAL" clId="{9E68F517-C197-4A39-88F9-180B77FA737E}" dt="2026-02-22T08:44:44.876" v="106" actId="6549"/>
          <ac:spMkLst>
            <pc:docMk/>
            <pc:sldMk cId="4168245080" sldId="2076138014"/>
            <ac:spMk id="9" creationId="{5CDD446C-CA75-7FB5-D7CE-A26082C9D9FB}"/>
          </ac:spMkLst>
        </pc:spChg>
      </pc:sldChg>
      <pc:sldChg chg="modSp mod modNotesTx">
        <pc:chgData name="Jurgita Klusevičiūtė" userId="ecad1fe8-bdf8-41de-a6f8-b93f194e8ece" providerId="ADAL" clId="{9E68F517-C197-4A39-88F9-180B77FA737E}" dt="2026-03-04T09:59:01.319" v="18782" actId="6549"/>
        <pc:sldMkLst>
          <pc:docMk/>
          <pc:sldMk cId="1779360154" sldId="2076138019"/>
        </pc:sldMkLst>
        <pc:spChg chg="mod">
          <ac:chgData name="Jurgita Klusevičiūtė" userId="ecad1fe8-bdf8-41de-a6f8-b93f194e8ece" providerId="ADAL" clId="{9E68F517-C197-4A39-88F9-180B77FA737E}" dt="2026-02-23T12:46:55.915" v="8159" actId="207"/>
          <ac:spMkLst>
            <pc:docMk/>
            <pc:sldMk cId="1779360154" sldId="2076138019"/>
            <ac:spMk id="8" creationId="{78605DB6-8167-5018-1CCE-83D399E45A72}"/>
          </ac:spMkLst>
        </pc:spChg>
      </pc:sldChg>
      <pc:sldChg chg="addSp delSp modSp add mod modNotesTx">
        <pc:chgData name="Jurgita Klusevičiūtė" userId="ecad1fe8-bdf8-41de-a6f8-b93f194e8ece" providerId="ADAL" clId="{9E68F517-C197-4A39-88F9-180B77FA737E}" dt="2026-03-04T09:54:37.813" v="18650" actId="20577"/>
        <pc:sldMkLst>
          <pc:docMk/>
          <pc:sldMk cId="1726817522" sldId="2076138031"/>
        </pc:sldMkLst>
        <pc:spChg chg="add mod">
          <ac:chgData name="Jurgita Klusevičiūtė" userId="ecad1fe8-bdf8-41de-a6f8-b93f194e8ece" providerId="ADAL" clId="{9E68F517-C197-4A39-88F9-180B77FA737E}" dt="2026-03-04T09:54:37.813" v="18650" actId="20577"/>
          <ac:spMkLst>
            <pc:docMk/>
            <pc:sldMk cId="1726817522" sldId="2076138031"/>
            <ac:spMk id="3" creationId="{7788C5E3-5115-910F-DB42-2FB334F5314A}"/>
          </ac:spMkLst>
        </pc:spChg>
        <pc:spChg chg="add mod">
          <ac:chgData name="Jurgita Klusevičiūtė" userId="ecad1fe8-bdf8-41de-a6f8-b93f194e8ece" providerId="ADAL" clId="{9E68F517-C197-4A39-88F9-180B77FA737E}" dt="2026-02-24T07:01:16.971" v="8866" actId="790"/>
          <ac:spMkLst>
            <pc:docMk/>
            <pc:sldMk cId="1726817522" sldId="2076138031"/>
            <ac:spMk id="5" creationId="{293E7A28-BF91-4D5C-84AB-18F940A5B74F}"/>
          </ac:spMkLst>
        </pc:spChg>
        <pc:spChg chg="mod">
          <ac:chgData name="Jurgita Klusevičiūtė" userId="ecad1fe8-bdf8-41de-a6f8-b93f194e8ece" providerId="ADAL" clId="{9E68F517-C197-4A39-88F9-180B77FA737E}" dt="2026-02-23T14:51:41.330" v="8704" actId="1076"/>
          <ac:spMkLst>
            <pc:docMk/>
            <pc:sldMk cId="1726817522" sldId="2076138031"/>
            <ac:spMk id="6" creationId="{EDDA6335-42F6-F4AC-684F-F128429DC67F}"/>
          </ac:spMkLst>
        </pc:spChg>
        <pc:spChg chg="mod">
          <ac:chgData name="Jurgita Klusevičiūtė" userId="ecad1fe8-bdf8-41de-a6f8-b93f194e8ece" providerId="ADAL" clId="{9E68F517-C197-4A39-88F9-180B77FA737E}" dt="2026-03-04T08:29:36.674" v="16809" actId="207"/>
          <ac:spMkLst>
            <pc:docMk/>
            <pc:sldMk cId="1726817522" sldId="2076138031"/>
            <ac:spMk id="12" creationId="{AD8AC5D1-B514-C017-D55F-46DBEF309581}"/>
          </ac:spMkLst>
        </pc:spChg>
        <pc:spChg chg="mod">
          <ac:chgData name="Jurgita Klusevičiūtė" userId="ecad1fe8-bdf8-41de-a6f8-b93f194e8ece" providerId="ADAL" clId="{9E68F517-C197-4A39-88F9-180B77FA737E}" dt="2026-02-25T12:08:47.031" v="11842" actId="6549"/>
          <ac:spMkLst>
            <pc:docMk/>
            <pc:sldMk cId="1726817522" sldId="2076138031"/>
            <ac:spMk id="14" creationId="{19E2D512-7C2A-FBF9-E7E9-0A63CCB57798}"/>
          </ac:spMkLst>
        </pc:spChg>
        <pc:spChg chg="mod">
          <ac:chgData name="Jurgita Klusevičiūtė" userId="ecad1fe8-bdf8-41de-a6f8-b93f194e8ece" providerId="ADAL" clId="{9E68F517-C197-4A39-88F9-180B77FA737E}" dt="2026-02-23T14:49:01.116" v="8683" actId="1076"/>
          <ac:spMkLst>
            <pc:docMk/>
            <pc:sldMk cId="1726817522" sldId="2076138031"/>
            <ac:spMk id="15" creationId="{B848C3CD-CE7A-0D6B-D76C-CE91ABB8522D}"/>
          </ac:spMkLst>
        </pc:spChg>
        <pc:spChg chg="mod">
          <ac:chgData name="Jurgita Klusevičiūtė" userId="ecad1fe8-bdf8-41de-a6f8-b93f194e8ece" providerId="ADAL" clId="{9E68F517-C197-4A39-88F9-180B77FA737E}" dt="2026-03-04T09:54:14.533" v="18636" actId="6549"/>
          <ac:spMkLst>
            <pc:docMk/>
            <pc:sldMk cId="1726817522" sldId="2076138031"/>
            <ac:spMk id="17" creationId="{DFE91391-5CF1-9F38-3506-5AE5A56E70F0}"/>
          </ac:spMkLst>
        </pc:spChg>
        <pc:picChg chg="add mod">
          <ac:chgData name="Jurgita Klusevičiūtė" userId="ecad1fe8-bdf8-41de-a6f8-b93f194e8ece" providerId="ADAL" clId="{9E68F517-C197-4A39-88F9-180B77FA737E}" dt="2026-02-23T14:51:51.027" v="8706" actId="1076"/>
          <ac:picMkLst>
            <pc:docMk/>
            <pc:sldMk cId="1726817522" sldId="2076138031"/>
            <ac:picMk id="2" creationId="{EF7FF109-F2FB-2A9C-7563-957AD262B9D7}"/>
          </ac:picMkLst>
        </pc:picChg>
      </pc:sldChg>
      <pc:sldChg chg="addSp delSp modSp add mod modNotesTx">
        <pc:chgData name="Jurgita Klusevičiūtė" userId="ecad1fe8-bdf8-41de-a6f8-b93f194e8ece" providerId="ADAL" clId="{9E68F517-C197-4A39-88F9-180B77FA737E}" dt="2026-03-04T09:53:23.593" v="18614" actId="6549"/>
        <pc:sldMkLst>
          <pc:docMk/>
          <pc:sldMk cId="4076171125" sldId="2076138038"/>
        </pc:sldMkLst>
        <pc:spChg chg="mod">
          <ac:chgData name="Jurgita Klusevičiūtė" userId="ecad1fe8-bdf8-41de-a6f8-b93f194e8ece" providerId="ADAL" clId="{9E68F517-C197-4A39-88F9-180B77FA737E}" dt="2026-02-25T12:06:32.033" v="11785" actId="790"/>
          <ac:spMkLst>
            <pc:docMk/>
            <pc:sldMk cId="4076171125" sldId="2076138038"/>
            <ac:spMk id="4" creationId="{8238ED39-2EC2-F5A0-7927-A00A2F69D232}"/>
          </ac:spMkLst>
        </pc:spChg>
        <pc:spChg chg="mod">
          <ac:chgData name="Jurgita Klusevičiūtė" userId="ecad1fe8-bdf8-41de-a6f8-b93f194e8ece" providerId="ADAL" clId="{9E68F517-C197-4A39-88F9-180B77FA737E}" dt="2026-03-02T14:44:28.475" v="13885" actId="20577"/>
          <ac:spMkLst>
            <pc:docMk/>
            <pc:sldMk cId="4076171125" sldId="2076138038"/>
            <ac:spMk id="5" creationId="{C7EE7B62-A440-8EDA-93D6-EE7717E4E104}"/>
          </ac:spMkLst>
        </pc:spChg>
        <pc:spChg chg="mod">
          <ac:chgData name="Jurgita Klusevičiūtė" userId="ecad1fe8-bdf8-41de-a6f8-b93f194e8ece" providerId="ADAL" clId="{9E68F517-C197-4A39-88F9-180B77FA737E}" dt="2026-02-22T15:38:05.093" v="4947" actId="1076"/>
          <ac:spMkLst>
            <pc:docMk/>
            <pc:sldMk cId="4076171125" sldId="2076138038"/>
            <ac:spMk id="6" creationId="{22282155-1C06-058C-CA9A-0A2D2A595213}"/>
          </ac:spMkLst>
        </pc:spChg>
        <pc:spChg chg="mod">
          <ac:chgData name="Jurgita Klusevičiūtė" userId="ecad1fe8-bdf8-41de-a6f8-b93f194e8ece" providerId="ADAL" clId="{9E68F517-C197-4A39-88F9-180B77FA737E}" dt="2026-02-25T12:22:23.590" v="12088" actId="1076"/>
          <ac:spMkLst>
            <pc:docMk/>
            <pc:sldMk cId="4076171125" sldId="2076138038"/>
            <ac:spMk id="11" creationId="{F423B0C2-BD54-5DF1-ACF4-D8ECE0FCA639}"/>
          </ac:spMkLst>
        </pc:spChg>
        <pc:spChg chg="mod">
          <ac:chgData name="Jurgita Klusevičiūtė" userId="ecad1fe8-bdf8-41de-a6f8-b93f194e8ece" providerId="ADAL" clId="{9E68F517-C197-4A39-88F9-180B77FA737E}" dt="2026-02-23T12:51:33.248" v="8225" actId="14100"/>
          <ac:spMkLst>
            <pc:docMk/>
            <pc:sldMk cId="4076171125" sldId="2076138038"/>
            <ac:spMk id="12" creationId="{98B09BFA-B347-06B3-A70B-118EDBA26181}"/>
          </ac:spMkLst>
        </pc:spChg>
        <pc:spChg chg="mod">
          <ac:chgData name="Jurgita Klusevičiūtė" userId="ecad1fe8-bdf8-41de-a6f8-b93f194e8ece" providerId="ADAL" clId="{9E68F517-C197-4A39-88F9-180B77FA737E}" dt="2026-02-23T12:52:15.817" v="8229" actId="1076"/>
          <ac:spMkLst>
            <pc:docMk/>
            <pc:sldMk cId="4076171125" sldId="2076138038"/>
            <ac:spMk id="14" creationId="{5446B381-C13B-C002-6063-AE8071200B9F}"/>
          </ac:spMkLst>
        </pc:spChg>
        <pc:picChg chg="add mod">
          <ac:chgData name="Jurgita Klusevičiūtė" userId="ecad1fe8-bdf8-41de-a6f8-b93f194e8ece" providerId="ADAL" clId="{9E68F517-C197-4A39-88F9-180B77FA737E}" dt="2026-02-23T12:52:37.137" v="8233" actId="14100"/>
          <ac:picMkLst>
            <pc:docMk/>
            <pc:sldMk cId="4076171125" sldId="2076138038"/>
            <ac:picMk id="2" creationId="{EB9D9FBC-8455-F8F3-CB01-DBDBDB526DF2}"/>
          </ac:picMkLst>
        </pc:picChg>
      </pc:sldChg>
      <pc:sldChg chg="addSp delSp modSp add mod setBg modNotesTx">
        <pc:chgData name="Jurgita Klusevičiūtė" userId="ecad1fe8-bdf8-41de-a6f8-b93f194e8ece" providerId="ADAL" clId="{9E68F517-C197-4A39-88F9-180B77FA737E}" dt="2026-03-04T09:53:32.490" v="18615" actId="6549"/>
        <pc:sldMkLst>
          <pc:docMk/>
          <pc:sldMk cId="84093029" sldId="2076138039"/>
        </pc:sldMkLst>
        <pc:spChg chg="add mod">
          <ac:chgData name="Jurgita Klusevičiūtė" userId="ecad1fe8-bdf8-41de-a6f8-b93f194e8ece" providerId="ADAL" clId="{9E68F517-C197-4A39-88F9-180B77FA737E}" dt="2026-03-04T09:48:19.265" v="18545" actId="1076"/>
          <ac:spMkLst>
            <pc:docMk/>
            <pc:sldMk cId="84093029" sldId="2076138039"/>
            <ac:spMk id="2" creationId="{57DD47B1-E117-0908-58C7-AD85EAA59470}"/>
          </ac:spMkLst>
        </pc:spChg>
        <pc:spChg chg="mod">
          <ac:chgData name="Jurgita Klusevičiūtė" userId="ecad1fe8-bdf8-41de-a6f8-b93f194e8ece" providerId="ADAL" clId="{9E68F517-C197-4A39-88F9-180B77FA737E}" dt="2026-03-04T09:48:40.683" v="18564" actId="6549"/>
          <ac:spMkLst>
            <pc:docMk/>
            <pc:sldMk cId="84093029" sldId="2076138039"/>
            <ac:spMk id="3" creationId="{364ED908-8BA2-6FAC-A428-43E6B9F8C503}"/>
          </ac:spMkLst>
        </pc:spChg>
        <pc:spChg chg="mod">
          <ac:chgData name="Jurgita Klusevičiūtė" userId="ecad1fe8-bdf8-41de-a6f8-b93f194e8ece" providerId="ADAL" clId="{9E68F517-C197-4A39-88F9-180B77FA737E}" dt="2026-02-25T12:07:15.222" v="11819" actId="6549"/>
          <ac:spMkLst>
            <pc:docMk/>
            <pc:sldMk cId="84093029" sldId="2076138039"/>
            <ac:spMk id="6" creationId="{14C300A8-E385-A693-5733-0AF54220CC9E}"/>
          </ac:spMkLst>
        </pc:spChg>
        <pc:spChg chg="add mod">
          <ac:chgData name="Jurgita Klusevičiūtė" userId="ecad1fe8-bdf8-41de-a6f8-b93f194e8ece" providerId="ADAL" clId="{9E68F517-C197-4A39-88F9-180B77FA737E}" dt="2026-02-25T12:12:19.259" v="11961" actId="1076"/>
          <ac:spMkLst>
            <pc:docMk/>
            <pc:sldMk cId="84093029" sldId="2076138039"/>
            <ac:spMk id="8" creationId="{EAA47706-7FA0-0F02-CC16-D62759DDE263}"/>
          </ac:spMkLst>
        </pc:spChg>
        <pc:spChg chg="add mod">
          <ac:chgData name="Jurgita Klusevičiūtė" userId="ecad1fe8-bdf8-41de-a6f8-b93f194e8ece" providerId="ADAL" clId="{9E68F517-C197-4A39-88F9-180B77FA737E}" dt="2026-02-25T12:12:10.320" v="11958" actId="1076"/>
          <ac:spMkLst>
            <pc:docMk/>
            <pc:sldMk cId="84093029" sldId="2076138039"/>
            <ac:spMk id="9" creationId="{EA05BA22-D7C2-9142-3AF6-4D62E811CA73}"/>
          </ac:spMkLst>
        </pc:spChg>
        <pc:spChg chg="mod">
          <ac:chgData name="Jurgita Klusevičiūtė" userId="ecad1fe8-bdf8-41de-a6f8-b93f194e8ece" providerId="ADAL" clId="{9E68F517-C197-4A39-88F9-180B77FA737E}" dt="2026-03-04T09:48:13.347" v="18544" actId="1076"/>
          <ac:spMkLst>
            <pc:docMk/>
            <pc:sldMk cId="84093029" sldId="2076138039"/>
            <ac:spMk id="12" creationId="{2EBDC80B-96B0-1EDB-D310-D6431BECB34B}"/>
          </ac:spMkLst>
        </pc:spChg>
        <pc:spChg chg="mod">
          <ac:chgData name="Jurgita Klusevičiūtė" userId="ecad1fe8-bdf8-41de-a6f8-b93f194e8ece" providerId="ADAL" clId="{9E68F517-C197-4A39-88F9-180B77FA737E}" dt="2026-02-25T12:12:13.396" v="11959" actId="1076"/>
          <ac:spMkLst>
            <pc:docMk/>
            <pc:sldMk cId="84093029" sldId="2076138039"/>
            <ac:spMk id="14" creationId="{BD4AFCC6-CCDF-CA29-2104-38E68A528A92}"/>
          </ac:spMkLst>
        </pc:spChg>
        <pc:spChg chg="mod">
          <ac:chgData name="Jurgita Klusevičiūtė" userId="ecad1fe8-bdf8-41de-a6f8-b93f194e8ece" providerId="ADAL" clId="{9E68F517-C197-4A39-88F9-180B77FA737E}" dt="2026-02-25T12:12:16.330" v="11960" actId="1076"/>
          <ac:spMkLst>
            <pc:docMk/>
            <pc:sldMk cId="84093029" sldId="2076138039"/>
            <ac:spMk id="15" creationId="{DFE5A058-F56F-BF4D-D0DF-6586D0A0D068}"/>
          </ac:spMkLst>
        </pc:spChg>
        <pc:picChg chg="add mod">
          <ac:chgData name="Jurgita Klusevičiūtė" userId="ecad1fe8-bdf8-41de-a6f8-b93f194e8ece" providerId="ADAL" clId="{9E68F517-C197-4A39-88F9-180B77FA737E}" dt="2026-02-25T12:07:38.350" v="11822" actId="1076"/>
          <ac:picMkLst>
            <pc:docMk/>
            <pc:sldMk cId="84093029" sldId="2076138039"/>
            <ac:picMk id="4" creationId="{F8E2BF00-10E1-B740-4B59-6C18A8C87CE4}"/>
          </ac:picMkLst>
        </pc:picChg>
        <pc:picChg chg="add mod">
          <ac:chgData name="Jurgita Klusevičiūtė" userId="ecad1fe8-bdf8-41de-a6f8-b93f194e8ece" providerId="ADAL" clId="{9E68F517-C197-4A39-88F9-180B77FA737E}" dt="2026-02-25T12:07:31.979" v="11821" actId="1076"/>
          <ac:picMkLst>
            <pc:docMk/>
            <pc:sldMk cId="84093029" sldId="2076138039"/>
            <ac:picMk id="10" creationId="{C37AE161-78C8-0E6C-DACF-77A2FEB803EC}"/>
          </ac:picMkLst>
        </pc:picChg>
      </pc:sldChg>
      <pc:sldChg chg="addSp delSp modSp add mod modNotesTx">
        <pc:chgData name="Jurgita Klusevičiūtė" userId="ecad1fe8-bdf8-41de-a6f8-b93f194e8ece" providerId="ADAL" clId="{9E68F517-C197-4A39-88F9-180B77FA737E}" dt="2026-03-04T09:54:50.150" v="18651" actId="6549"/>
        <pc:sldMkLst>
          <pc:docMk/>
          <pc:sldMk cId="1723883075" sldId="2076138040"/>
        </pc:sldMkLst>
        <pc:spChg chg="mod">
          <ac:chgData name="Jurgita Klusevičiūtė" userId="ecad1fe8-bdf8-41de-a6f8-b93f194e8ece" providerId="ADAL" clId="{9E68F517-C197-4A39-88F9-180B77FA737E}" dt="2026-03-02T15:09:50.506" v="14393" actId="1076"/>
          <ac:spMkLst>
            <pc:docMk/>
            <pc:sldMk cId="1723883075" sldId="2076138040"/>
            <ac:spMk id="4" creationId="{5B14D088-8195-5C78-37A7-BA995D42D27F}"/>
          </ac:spMkLst>
        </pc:spChg>
        <pc:spChg chg="mod">
          <ac:chgData name="Jurgita Klusevičiūtė" userId="ecad1fe8-bdf8-41de-a6f8-b93f194e8ece" providerId="ADAL" clId="{9E68F517-C197-4A39-88F9-180B77FA737E}" dt="2026-03-04T08:55:44.982" v="17261" actId="1076"/>
          <ac:spMkLst>
            <pc:docMk/>
            <pc:sldMk cId="1723883075" sldId="2076138040"/>
            <ac:spMk id="5" creationId="{8CA5EA22-BC93-D6BD-CA29-AB233B88352B}"/>
          </ac:spMkLst>
        </pc:spChg>
        <pc:spChg chg="mod">
          <ac:chgData name="Jurgita Klusevičiūtė" userId="ecad1fe8-bdf8-41de-a6f8-b93f194e8ece" providerId="ADAL" clId="{9E68F517-C197-4A39-88F9-180B77FA737E}" dt="2026-02-22T16:30:50.739" v="6237" actId="14100"/>
          <ac:spMkLst>
            <pc:docMk/>
            <pc:sldMk cId="1723883075" sldId="2076138040"/>
            <ac:spMk id="6" creationId="{1BA63169-F9ED-18FD-F0BF-76AFE072A63C}"/>
          </ac:spMkLst>
        </pc:spChg>
        <pc:spChg chg="add mod">
          <ac:chgData name="Jurgita Klusevičiūtė" userId="ecad1fe8-bdf8-41de-a6f8-b93f194e8ece" providerId="ADAL" clId="{9E68F517-C197-4A39-88F9-180B77FA737E}" dt="2026-03-02T15:10:07.401" v="14397" actId="1076"/>
          <ac:spMkLst>
            <pc:docMk/>
            <pc:sldMk cId="1723883075" sldId="2076138040"/>
            <ac:spMk id="7" creationId="{841DDA6B-3815-1CF5-7C9D-1787B7C0D34C}"/>
          </ac:spMkLst>
        </pc:spChg>
        <pc:spChg chg="add mod">
          <ac:chgData name="Jurgita Klusevičiūtė" userId="ecad1fe8-bdf8-41de-a6f8-b93f194e8ece" providerId="ADAL" clId="{9E68F517-C197-4A39-88F9-180B77FA737E}" dt="2026-03-04T09:29:21.002" v="17531" actId="20578"/>
          <ac:spMkLst>
            <pc:docMk/>
            <pc:sldMk cId="1723883075" sldId="2076138040"/>
            <ac:spMk id="8" creationId="{F21E7B88-70BB-8353-54C4-47B2D34B86C4}"/>
          </ac:spMkLst>
        </pc:spChg>
        <pc:spChg chg="add mod">
          <ac:chgData name="Jurgita Klusevičiūtė" userId="ecad1fe8-bdf8-41de-a6f8-b93f194e8ece" providerId="ADAL" clId="{9E68F517-C197-4A39-88F9-180B77FA737E}" dt="2026-02-23T12:53:00.832" v="8235" actId="207"/>
          <ac:spMkLst>
            <pc:docMk/>
            <pc:sldMk cId="1723883075" sldId="2076138040"/>
            <ac:spMk id="10" creationId="{2DD482AB-37B4-9A9C-B274-4DDE2E526829}"/>
          </ac:spMkLst>
        </pc:spChg>
        <pc:spChg chg="mod">
          <ac:chgData name="Jurgita Klusevičiūtė" userId="ecad1fe8-bdf8-41de-a6f8-b93f194e8ece" providerId="ADAL" clId="{9E68F517-C197-4A39-88F9-180B77FA737E}" dt="2026-03-02T15:09:56.452" v="14395" actId="1076"/>
          <ac:spMkLst>
            <pc:docMk/>
            <pc:sldMk cId="1723883075" sldId="2076138040"/>
            <ac:spMk id="11" creationId="{357D9EBB-E1E6-5A14-A128-72CF071CA122}"/>
          </ac:spMkLst>
        </pc:spChg>
        <pc:spChg chg="mod">
          <ac:chgData name="Jurgita Klusevičiūtė" userId="ecad1fe8-bdf8-41de-a6f8-b93f194e8ece" providerId="ADAL" clId="{9E68F517-C197-4A39-88F9-180B77FA737E}" dt="2026-02-22T16:31:03.419" v="6239" actId="14100"/>
          <ac:spMkLst>
            <pc:docMk/>
            <pc:sldMk cId="1723883075" sldId="2076138040"/>
            <ac:spMk id="12" creationId="{380D279B-1FAA-2F07-DF01-147B8E2D510F}"/>
          </ac:spMkLst>
        </pc:spChg>
        <pc:spChg chg="mod">
          <ac:chgData name="Jurgita Klusevičiūtė" userId="ecad1fe8-bdf8-41de-a6f8-b93f194e8ece" providerId="ADAL" clId="{9E68F517-C197-4A39-88F9-180B77FA737E}" dt="2026-03-02T15:07:37.996" v="14352" actId="6549"/>
          <ac:spMkLst>
            <pc:docMk/>
            <pc:sldMk cId="1723883075" sldId="2076138040"/>
            <ac:spMk id="14" creationId="{BD98D57E-53C8-6D2F-821D-74168759ACC2}"/>
          </ac:spMkLst>
        </pc:spChg>
        <pc:picChg chg="add mod">
          <ac:chgData name="Jurgita Klusevičiūtė" userId="ecad1fe8-bdf8-41de-a6f8-b93f194e8ece" providerId="ADAL" clId="{9E68F517-C197-4A39-88F9-180B77FA737E}" dt="2026-02-22T16:33:51.201" v="6242" actId="1076"/>
          <ac:picMkLst>
            <pc:docMk/>
            <pc:sldMk cId="1723883075" sldId="2076138040"/>
            <ac:picMk id="2" creationId="{C05EB896-5B5E-6CB0-6EE0-F65A1B862BFD}"/>
          </ac:picMkLst>
        </pc:picChg>
      </pc:sldChg>
      <pc:sldChg chg="addSp delSp modSp add mod setBg modNotesTx">
        <pc:chgData name="Jurgita Klusevičiūtė" userId="ecad1fe8-bdf8-41de-a6f8-b93f194e8ece" providerId="ADAL" clId="{9E68F517-C197-4A39-88F9-180B77FA737E}" dt="2026-03-04T10:03:14.910" v="18803" actId="1076"/>
        <pc:sldMkLst>
          <pc:docMk/>
          <pc:sldMk cId="1937403683" sldId="2076138041"/>
        </pc:sldMkLst>
        <pc:spChg chg="del mod">
          <ac:chgData name="Jurgita Klusevičiūtė" userId="ecad1fe8-bdf8-41de-a6f8-b93f194e8ece" providerId="ADAL" clId="{9E68F517-C197-4A39-88F9-180B77FA737E}" dt="2026-03-04T08:21:55.962" v="16713" actId="21"/>
          <ac:spMkLst>
            <pc:docMk/>
            <pc:sldMk cId="1937403683" sldId="2076138041"/>
            <ac:spMk id="2" creationId="{AED8DD28-4271-5E76-9DF3-3A93552A29A4}"/>
          </ac:spMkLst>
        </pc:spChg>
        <pc:spChg chg="add mod">
          <ac:chgData name="Jurgita Klusevičiūtė" userId="ecad1fe8-bdf8-41de-a6f8-b93f194e8ece" providerId="ADAL" clId="{9E68F517-C197-4A39-88F9-180B77FA737E}" dt="2026-03-04T10:02:40.998" v="18798" actId="1076"/>
          <ac:spMkLst>
            <pc:docMk/>
            <pc:sldMk cId="1937403683" sldId="2076138041"/>
            <ac:spMk id="5" creationId="{3F45F0A4-FE93-5484-834D-2D3CC3899831}"/>
          </ac:spMkLst>
        </pc:spChg>
        <pc:spChg chg="mod">
          <ac:chgData name="Jurgita Klusevičiūtė" userId="ecad1fe8-bdf8-41de-a6f8-b93f194e8ece" providerId="ADAL" clId="{9E68F517-C197-4A39-88F9-180B77FA737E}" dt="2026-02-24T08:37:03.803" v="11268" actId="20577"/>
          <ac:spMkLst>
            <pc:docMk/>
            <pc:sldMk cId="1937403683" sldId="2076138041"/>
            <ac:spMk id="6" creationId="{D6F1A989-F1F5-40A6-1843-DC11BCBB050F}"/>
          </ac:spMkLst>
        </pc:spChg>
        <pc:spChg chg="add mod">
          <ac:chgData name="Jurgita Klusevičiūtė" userId="ecad1fe8-bdf8-41de-a6f8-b93f194e8ece" providerId="ADAL" clId="{9E68F517-C197-4A39-88F9-180B77FA737E}" dt="2026-03-04T10:03:08.881" v="18802" actId="1076"/>
          <ac:spMkLst>
            <pc:docMk/>
            <pc:sldMk cId="1937403683" sldId="2076138041"/>
            <ac:spMk id="7" creationId="{7024FD0A-6B34-109C-D64A-C6BC3F22AFE6}"/>
          </ac:spMkLst>
        </pc:spChg>
        <pc:spChg chg="add del mod">
          <ac:chgData name="Jurgita Klusevičiūtė" userId="ecad1fe8-bdf8-41de-a6f8-b93f194e8ece" providerId="ADAL" clId="{9E68F517-C197-4A39-88F9-180B77FA737E}" dt="2026-03-04T10:03:01.433" v="18800" actId="1076"/>
          <ac:spMkLst>
            <pc:docMk/>
            <pc:sldMk cId="1937403683" sldId="2076138041"/>
            <ac:spMk id="8" creationId="{084C30AC-8413-1F9A-F8C5-2BA7633C9C99}"/>
          </ac:spMkLst>
        </pc:spChg>
        <pc:spChg chg="mod">
          <ac:chgData name="Jurgita Klusevičiūtė" userId="ecad1fe8-bdf8-41de-a6f8-b93f194e8ece" providerId="ADAL" clId="{9E68F517-C197-4A39-88F9-180B77FA737E}" dt="2026-03-04T10:03:14.910" v="18803" actId="1076"/>
          <ac:spMkLst>
            <pc:docMk/>
            <pc:sldMk cId="1937403683" sldId="2076138041"/>
            <ac:spMk id="9" creationId="{55B36559-CB95-DD07-2093-30A143E9CD81}"/>
          </ac:spMkLst>
        </pc:spChg>
        <pc:spChg chg="mod">
          <ac:chgData name="Jurgita Klusevičiūtė" userId="ecad1fe8-bdf8-41de-a6f8-b93f194e8ece" providerId="ADAL" clId="{9E68F517-C197-4A39-88F9-180B77FA737E}" dt="2026-03-04T10:02:05.287" v="18792" actId="1076"/>
          <ac:spMkLst>
            <pc:docMk/>
            <pc:sldMk cId="1937403683" sldId="2076138041"/>
            <ac:spMk id="12" creationId="{2EF0AEDA-2799-1962-04D7-C2D6244DFA5D}"/>
          </ac:spMkLst>
        </pc:spChg>
        <pc:spChg chg="del mod">
          <ac:chgData name="Jurgita Klusevičiūtė" userId="ecad1fe8-bdf8-41de-a6f8-b93f194e8ece" providerId="ADAL" clId="{9E68F517-C197-4A39-88F9-180B77FA737E}" dt="2026-03-04T08:37:39.765" v="16892" actId="21"/>
          <ac:spMkLst>
            <pc:docMk/>
            <pc:sldMk cId="1937403683" sldId="2076138041"/>
            <ac:spMk id="14" creationId="{EB2386DD-DC54-FEF8-13D8-5CF36774CA3E}"/>
          </ac:spMkLst>
        </pc:spChg>
        <pc:spChg chg="mod">
          <ac:chgData name="Jurgita Klusevičiūtė" userId="ecad1fe8-bdf8-41de-a6f8-b93f194e8ece" providerId="ADAL" clId="{9E68F517-C197-4A39-88F9-180B77FA737E}" dt="2026-03-04T10:03:06.151" v="18801" actId="1076"/>
          <ac:spMkLst>
            <pc:docMk/>
            <pc:sldMk cId="1937403683" sldId="2076138041"/>
            <ac:spMk id="15" creationId="{3D84B738-AF0C-FDEC-819B-235246818850}"/>
          </ac:spMkLst>
        </pc:spChg>
        <pc:picChg chg="add mod">
          <ac:chgData name="Jurgita Klusevičiūtė" userId="ecad1fe8-bdf8-41de-a6f8-b93f194e8ece" providerId="ADAL" clId="{9E68F517-C197-4A39-88F9-180B77FA737E}" dt="2026-02-24T07:03:56.067" v="8873" actId="1076"/>
          <ac:picMkLst>
            <pc:docMk/>
            <pc:sldMk cId="1937403683" sldId="2076138041"/>
            <ac:picMk id="3" creationId="{E891704F-0437-FFAF-8F9F-188950DC2F5D}"/>
          </ac:picMkLst>
        </pc:picChg>
      </pc:sldChg>
      <pc:sldChg chg="addSp delSp modSp add del mod setBg modNotesTx">
        <pc:chgData name="Jurgita Klusevičiūtė" userId="ecad1fe8-bdf8-41de-a6f8-b93f194e8ece" providerId="ADAL" clId="{9E68F517-C197-4A39-88F9-180B77FA737E}" dt="2026-03-04T08:26:57.746" v="16805" actId="2696"/>
        <pc:sldMkLst>
          <pc:docMk/>
          <pc:sldMk cId="2962130909" sldId="20761380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85D4-3E42-4D64-A447-2CEEC260F6BD}" type="datetimeFigureOut">
              <a:rPr lang="lt-LT" smtClean="0"/>
              <a:t>2026-03-04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F312-3F9E-414F-A794-44962E9C67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93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FCEE2-2991-B44F-84BA-D780B2A59B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F312-3F9E-414F-A794-44962E9C678A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222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F312-3F9E-414F-A794-44962E9C678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612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F312-3F9E-414F-A794-44962E9C678A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586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3F70-4999-D43F-F148-18B130E2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8CAF6-9824-A489-5E96-42D934992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462D5-DEB3-08FF-28D2-6E8382A56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lt-LT" sz="1200" kern="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lt-LT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031D1-D44F-2C00-2792-00D4ADDB0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8F312-3F9E-414F-A794-44962E9C678A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F7500-346A-666B-E54D-1504428F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ED662-8074-F76C-0708-0EBC8AC8A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DF8BA-6A70-D3D5-DC2B-1B59C1D4D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0E183-5BAC-220A-0395-0EDD6AD68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8F312-3F9E-414F-A794-44962E9C678A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897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EA76C-0789-9B4A-75EB-0450E7AF8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89B25-3AFC-70E0-28ED-CF4B171EC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B4ED5-66EE-D1C8-9255-3185C2B2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BB6B5-DDFA-F35E-E136-E92EB4DB2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FCEE2-2991-B44F-84BA-D780B2A59B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0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40B6-FABA-CCBD-0ADF-86DF8383D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CDA8-6B46-97CA-F550-D90583A1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DD41-D14C-5CAD-4334-A2B3C8A5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AA4C-4E6A-6F7D-70DC-F86EB355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97E67-AD0A-30BE-16C9-ACB02854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0787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3A63-609C-9D53-AB8B-42E0F9D6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CE739-BCD6-4FFA-3B37-4D354D315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31D2-4B4C-9DF5-80AE-E363639E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7ADA5-5A3B-9EC9-6434-7FFF5570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06E5-C873-8AD6-B9ED-5E36B387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827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0A947-79F3-D08C-A319-DA70DACDC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3DA2E-0EB4-D05F-B83E-112635C6B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27D9-D59D-23B3-D43F-F8B3BC6E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9CB3-0906-0A0E-79A4-FEEE0EAB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923F-AC2A-8655-0442-309FCABC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3042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_no logo and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54CC-001B-AD5B-213C-3F0B1E39F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966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otrauka su pa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6D32-6485-088F-08B0-F2E35DCD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667F51-72D1-E05B-94C7-7C46838EE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03400"/>
            <a:ext cx="10515600" cy="4456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01735D-0BD9-9FCE-6368-FEF3CE79FE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rgbClr val="390A6F"/>
                </a:solidFill>
              </a:defRPr>
            </a:lvl1pPr>
          </a:lstStyle>
          <a:p>
            <a:pPr lvl="0"/>
            <a:r>
              <a:rPr lang="lt-LT"/>
              <a:t>&lt;</a:t>
            </a:r>
            <a:r>
              <a:rPr lang="en-GB"/>
              <a:t>#&gt;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A2B5C343-B823-3CFA-56E0-16A2B5A02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90A6F"/>
                </a:solidFill>
              </a:defRPr>
            </a:lvl1pPr>
          </a:lstStyle>
          <a:p>
            <a:fld id="{12DA7F3B-30AD-4893-966C-1EDFACDCD119}" type="datetime1">
              <a:rPr lang="lt-LT" smtClean="0"/>
              <a:t>2026-03-04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8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AF37-CA57-CBC9-217B-C8832016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58F1-5298-D992-E90B-804C659F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2BDBF-DFF9-D058-7F78-40E83EAC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936A-2B59-2FA4-FFDC-64C2FC99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8E3B7-8CBE-9C83-03FA-20D15176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859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887F-3354-E4E4-F0DB-26461048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932A-35A0-67B2-5BAB-1B61CFF4E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0E19-C0F6-07F5-8342-DBE88F3C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2A1D-824B-51EB-E5CD-6BA7B613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1B1B-32ED-3D04-9E55-404B3F08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1460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6C88-7363-44E8-99B9-E5C378C2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A8F4-3181-ED67-E51E-AB56DF41D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B4F5A-FE2E-F5A5-D835-4D24187CA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36EF0-6C9E-7866-36F6-19A59227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DED60-565D-BDE0-6B27-DC41D9C6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E199-E6E9-4624-11F9-73BC1AFD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0152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DDDB-1BF0-0A73-C1E8-0EFCD78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7D820-9B72-05BE-030B-C74CF05F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C4145-9281-C111-07FF-09EB8A5F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46F6D-BC02-C897-514B-61FCD4E66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32EE-140C-0A25-F890-49B48429D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F8512-BC42-443C-F19F-139025D3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DDA17-2736-A20E-882F-CE132E91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A8175-7E77-037D-2E82-8A223F41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223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C13A-AAE9-7E2C-8217-3437BC2F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61E84-CE12-1812-CC92-70F0E0E8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7BA9-5096-5BB8-D12E-2FE7392E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84D22-8F06-2DB8-1473-14B0CF2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764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A5436-B85B-0D63-162D-A72BD87C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2E0ED-58FB-1358-70E8-71F37BB4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EC27-840B-ABCF-9162-5EB57498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5361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E993-D999-F832-C954-2A7498E2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48A6-C89B-9938-EC70-FE385599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2CBB1-27B3-E8C0-D54F-9DE4C03AC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D0AAC-2D9D-02F1-5504-2B868959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7F9B-BC44-06B3-FB6E-C250558A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1C55B-D900-0B42-AD5E-CA04F944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156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E8FB-3E1B-DD10-2803-9AD064EC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3C5BE-0A18-0751-13EF-D330FE83A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3FF0F-00E2-DEF0-8E30-B1E7455D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59880-550A-8D05-8651-332B00AA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6FB58-8A2B-123D-8D1E-F71DFB5E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F10BF-C9FD-BE8D-FBAA-9AEB95D0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9532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0B16C-C375-9B13-6117-F78D3B89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A792-ED9E-2F16-F22F-79E11427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47F1-3C53-11EC-287B-BDF5C8667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EFD1-3D99-CF4A-B900-6B4D7EB19CA5}" type="datetimeFigureOut">
              <a:rPr lang="en-LT" smtClean="0"/>
              <a:t>03/04/2026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40B4-F83C-70C2-7A1D-F6792C1AF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4A7D2-46E0-2CBF-A201-CC27A0FFC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A948-9458-6840-8C08-B6B2BC245627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048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09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9C5D8-3645-9006-FC3B-8A83B16F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1C1923FD-9EF5-E3AA-866C-F758090E0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70048" y="1503906"/>
            <a:ext cx="924458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</a:t>
            </a:r>
            <a:r>
              <a:rPr kumimoji="0" lang="lt-LT" sz="5400" b="1" i="0" u="none" strike="noStrike" cap="none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ŠŲJŲ PIRKIMŲ REFORMA </a:t>
            </a:r>
            <a:br>
              <a:rPr kumimoji="0" lang="lt-LT" sz="5400" b="1" i="0" u="none" strike="noStrike" cap="none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lt-LT" sz="5400" b="1" i="0" u="none" strike="noStrike" cap="none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SĄJUNGOJE</a:t>
            </a:r>
          </a:p>
        </p:txBody>
      </p:sp>
      <p:sp>
        <p:nvSpPr>
          <p:cNvPr id="17" name="Round Single Corner Rectangle 22">
            <a:extLst>
              <a:ext uri="{FF2B5EF4-FFF2-40B4-BE49-F238E27FC236}">
                <a16:creationId xmlns:a16="http://schemas.microsoft.com/office/drawing/2014/main" id="{9BFEC1EB-A3D0-756D-8341-6BF7567DD072}"/>
              </a:ext>
            </a:extLst>
          </p:cNvPr>
          <p:cNvSpPr/>
          <p:nvPr/>
        </p:nvSpPr>
        <p:spPr>
          <a:xfrm rot="5400000" flipH="1">
            <a:off x="-1817525" y="2607302"/>
            <a:ext cx="6858000" cy="1643395"/>
          </a:xfrm>
          <a:prstGeom prst="round1Rect">
            <a:avLst>
              <a:gd name="adj" fmla="val 40496"/>
            </a:avLst>
          </a:prstGeom>
          <a:solidFill>
            <a:srgbClr val="9064FA"/>
          </a:solidFill>
          <a:ln>
            <a:noFill/>
          </a:ln>
          <a:effectLst>
            <a:outerShdw blurRad="476478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2">
            <a:extLst>
              <a:ext uri="{FF2B5EF4-FFF2-40B4-BE49-F238E27FC236}">
                <a16:creationId xmlns:a16="http://schemas.microsoft.com/office/drawing/2014/main" id="{1E1B97D5-6125-D230-C11F-6FD3D11C2417}"/>
              </a:ext>
            </a:extLst>
          </p:cNvPr>
          <p:cNvSpPr/>
          <p:nvPr/>
        </p:nvSpPr>
        <p:spPr>
          <a:xfrm rot="5400000" flipH="1">
            <a:off x="-2607302" y="2607303"/>
            <a:ext cx="6858000" cy="1643395"/>
          </a:xfrm>
          <a:prstGeom prst="round1Rect">
            <a:avLst>
              <a:gd name="adj" fmla="val 40496"/>
            </a:avLst>
          </a:prstGeom>
          <a:solidFill>
            <a:srgbClr val="D6DFFF"/>
          </a:solidFill>
          <a:ln>
            <a:noFill/>
          </a:ln>
          <a:effectLst>
            <a:outerShdw blurRad="476478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E7690C8A-4364-4AB9-88E2-07E776B92188}"/>
              </a:ext>
            </a:extLst>
          </p:cNvPr>
          <p:cNvSpPr/>
          <p:nvPr/>
        </p:nvSpPr>
        <p:spPr>
          <a:xfrm>
            <a:off x="9352807" y="5169741"/>
            <a:ext cx="2201218" cy="1021661"/>
          </a:xfrm>
          <a:custGeom>
            <a:avLst/>
            <a:gdLst/>
            <a:ahLst/>
            <a:cxnLst/>
            <a:rect l="l" t="t" r="r" b="b"/>
            <a:pathLst>
              <a:path w="2201218" h="1021661">
                <a:moveTo>
                  <a:pt x="0" y="0"/>
                </a:moveTo>
                <a:lnTo>
                  <a:pt x="2201218" y="0"/>
                </a:lnTo>
                <a:lnTo>
                  <a:pt x="2201218" y="1021661"/>
                </a:lnTo>
                <a:lnTo>
                  <a:pt x="0" y="102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FE9025-31AA-40A5-013B-832E07700B45}"/>
              </a:ext>
            </a:extLst>
          </p:cNvPr>
          <p:cNvSpPr txBox="1">
            <a:spLocks/>
          </p:cNvSpPr>
          <p:nvPr/>
        </p:nvSpPr>
        <p:spPr>
          <a:xfrm>
            <a:off x="3222950" y="5010912"/>
            <a:ext cx="4741474" cy="78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Jurgita Klusevičiūtė</a:t>
            </a: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lt-LT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Ekonomikos atašė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Lietuvos nuolatinėje atstovybėje Europos Sąjungoje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D446C-CA75-7FB5-D7CE-A26082C9D9FB}"/>
              </a:ext>
            </a:extLst>
          </p:cNvPr>
          <p:cNvSpPr txBox="1"/>
          <p:nvPr/>
        </p:nvSpPr>
        <p:spPr>
          <a:xfrm>
            <a:off x="3222950" y="5883625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2026-03-06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4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14D3B-E622-881F-F94A-A03ED3E1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8B09BFA-B347-06B3-A70B-118EDBA26181}"/>
              </a:ext>
            </a:extLst>
          </p:cNvPr>
          <p:cNvSpPr/>
          <p:nvPr/>
        </p:nvSpPr>
        <p:spPr>
          <a:xfrm rot="16200000" flipH="1">
            <a:off x="5350678" y="-12865"/>
            <a:ext cx="6866346" cy="6892080"/>
          </a:xfrm>
          <a:prstGeom prst="round1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282155-1C06-058C-CA9A-0A2D2A59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96" y="792818"/>
            <a:ext cx="48108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Viešųjų pirkimų reformos inicijavimas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6B381-C13B-C002-6063-AE8071200B9F}"/>
              </a:ext>
            </a:extLst>
          </p:cNvPr>
          <p:cNvSpPr txBox="1"/>
          <p:nvPr/>
        </p:nvSpPr>
        <p:spPr>
          <a:xfrm>
            <a:off x="5663254" y="624095"/>
            <a:ext cx="630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Europos Audito Rūmai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(28/2023)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 m.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konkurencija pirkimuose sumažėjo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8ED39-2EC2-F5A0-7927-A00A2F69D232}"/>
              </a:ext>
            </a:extLst>
          </p:cNvPr>
          <p:cNvSpPr txBox="1"/>
          <p:nvPr/>
        </p:nvSpPr>
        <p:spPr>
          <a:xfrm>
            <a:off x="5663254" y="1651590"/>
            <a:ext cx="62671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Mario </a:t>
            </a:r>
            <a:r>
              <a:rPr kumimoji="0" lang="lt-L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Draghi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„Europos konkurencingumo ateitis“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supaprastinimas, lankstumas, efektyvumas. S</a:t>
            </a:r>
            <a:r>
              <a:rPr lang="lt-L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augumas ir atsparumas. Europos pirmenybė. Aplinkosauga, inovacijos.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Bendri pirkimai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7B62-A440-8EDA-93D6-EE7717E4E104}"/>
              </a:ext>
            </a:extLst>
          </p:cNvPr>
          <p:cNvSpPr txBox="1"/>
          <p:nvPr/>
        </p:nvSpPr>
        <p:spPr>
          <a:xfrm>
            <a:off x="5614067" y="3377056"/>
            <a:ext cx="6316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Komisija „Konkurencingumo kelrodis EU“: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pirkimai – tai Europos Sąjungos investicijų strategijos dalis jos konkurencingumui, atsparumui ir ekonominiam saugumui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3B0C2-BD54-5DF1-ACF4-D8ECE0FCA639}"/>
              </a:ext>
            </a:extLst>
          </p:cNvPr>
          <p:cNvSpPr txBox="1"/>
          <p:nvPr/>
        </p:nvSpPr>
        <p:spPr>
          <a:xfrm>
            <a:off x="5645844" y="5080106"/>
            <a:ext cx="625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2025-2026 m.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Komisijos viešosios konsultacijos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2025-10-14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Viešųjų pirkimų direktyvų poveikio vertinimo ataskaita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D9FBC-8455-F8F3-CB01-DBDBDB52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4" y="3282016"/>
            <a:ext cx="4287536" cy="2949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17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DD165-C3B7-EA4A-E02A-57B6075C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2EBDC80B-96B0-1EDB-D310-D6431BECB34B}"/>
              </a:ext>
            </a:extLst>
          </p:cNvPr>
          <p:cNvSpPr/>
          <p:nvPr/>
        </p:nvSpPr>
        <p:spPr>
          <a:xfrm rot="16200000" flipH="1" flipV="1">
            <a:off x="-181338" y="172992"/>
            <a:ext cx="6866346" cy="6503670"/>
          </a:xfrm>
          <a:prstGeom prst="round1Rect">
            <a:avLst/>
          </a:prstGeom>
          <a:solidFill>
            <a:srgbClr val="380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C300A8-E385-A693-5733-0AF54220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476" y="155700"/>
            <a:ext cx="516100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Nauji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Sąjungos Viešųjų pirkimų teisės aktai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 m II </a:t>
            </a:r>
            <a:r>
              <a:rPr kumimoji="0" lang="lt-LT" alt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ketv</a:t>
            </a:r>
            <a:r>
              <a:rPr kumimoji="0" lang="lt-LT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srgbClr val="38096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AFCC6-CCDF-CA29-2104-38E68A528A92}"/>
              </a:ext>
            </a:extLst>
          </p:cNvPr>
          <p:cNvSpPr txBox="1"/>
          <p:nvPr/>
        </p:nvSpPr>
        <p:spPr>
          <a:xfrm>
            <a:off x="498976" y="1590916"/>
            <a:ext cx="5362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Sektorinio viešųjų pirkimų reguliavimo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harmonizavimas, teisinis aiškumas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E5A058-F56F-BF4D-D0DF-6586D0A0D068}"/>
              </a:ext>
            </a:extLst>
          </p:cNvPr>
          <p:cNvSpPr txBox="1"/>
          <p:nvPr/>
        </p:nvSpPr>
        <p:spPr>
          <a:xfrm>
            <a:off x="471613" y="2416760"/>
            <a:ext cx="515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pirmenybė.</a:t>
            </a:r>
            <a:r>
              <a:rPr lang="lt-LT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Didesnis </a:t>
            </a:r>
            <a:r>
              <a:rPr lang="lt-LT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strateginių pirkimų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vaidmuo</a:t>
            </a:r>
            <a:endParaRPr lang="lt-LT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D47B1-E117-0908-58C7-AD85EAA59470}"/>
              </a:ext>
            </a:extLst>
          </p:cNvPr>
          <p:cNvSpPr txBox="1"/>
          <p:nvPr/>
        </p:nvSpPr>
        <p:spPr>
          <a:xfrm>
            <a:off x="441017" y="4774475"/>
            <a:ext cx="547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Nacionalinis ir ekonominis saugumas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lt-LT" b="1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Strateginių technologijų tiekimo patikimumas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47706-7FA0-0F02-CC16-D62759DDE263}"/>
              </a:ext>
            </a:extLst>
          </p:cNvPr>
          <p:cNvSpPr txBox="1"/>
          <p:nvPr/>
        </p:nvSpPr>
        <p:spPr>
          <a:xfrm>
            <a:off x="437632" y="3242604"/>
            <a:ext cx="5220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Supaprastinimas, lankstumas, efektyvumas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ypač </a:t>
            </a:r>
            <a:r>
              <a:rPr lang="lt-LT" noProof="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startuoliams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inovatyvioms įmonėms, regionų pirkimų vykdytojams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5BA22-D7C2-9142-3AF6-4D62E811CA73}"/>
              </a:ext>
            </a:extLst>
          </p:cNvPr>
          <p:cNvSpPr txBox="1"/>
          <p:nvPr/>
        </p:nvSpPr>
        <p:spPr>
          <a:xfrm>
            <a:off x="498976" y="211074"/>
            <a:ext cx="5718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Klasikinė</a:t>
            </a:r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direktyva 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2014/24</a:t>
            </a:r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Komunalinė direktyva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2014/25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lvl="0"/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Koncesijų direktyva 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2024/23</a:t>
            </a:r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Sektorinis reguliavimas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(virš 80 teisės aktų)</a:t>
            </a:r>
            <a:endParaRPr kumimoji="0" lang="lt-LT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AE161-78C8-0E6C-DACF-77A2FEB8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52" y="3532202"/>
            <a:ext cx="5161006" cy="2894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4ED908-8BA2-6FAC-A428-43E6B9F8C503}"/>
              </a:ext>
            </a:extLst>
          </p:cNvPr>
          <p:cNvSpPr txBox="1"/>
          <p:nvPr/>
        </p:nvSpPr>
        <p:spPr>
          <a:xfrm>
            <a:off x="471613" y="5752349"/>
            <a:ext cx="522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Skaitmeninių įrankių </a:t>
            </a:r>
            <a:r>
              <a:rPr lang="lt-LT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tobulinimas, dirbtinio intelekto integravimas</a:t>
            </a:r>
            <a:r>
              <a:rPr lang="lt-LT" b="1" noProof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t-LT" noProof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2BF00-10E1-B740-4B59-6C18A8C8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52" y="3532202"/>
            <a:ext cx="1145835" cy="13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F89AA-EF98-657C-F775-D274DF1C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AD8AC5D1-B514-C017-D55F-46DBEF309581}"/>
              </a:ext>
            </a:extLst>
          </p:cNvPr>
          <p:cNvSpPr/>
          <p:nvPr/>
        </p:nvSpPr>
        <p:spPr>
          <a:xfrm rot="16200000" flipH="1">
            <a:off x="5251722" y="-73932"/>
            <a:ext cx="6866346" cy="7014210"/>
          </a:xfrm>
          <a:prstGeom prst="round1Rect">
            <a:avLst/>
          </a:prstGeom>
          <a:solidFill>
            <a:srgbClr val="44B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DA6335-42F6-F4AC-684F-F128429D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0" y="564389"/>
            <a:ext cx="471630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Sektorinio viešųjų pirkimų  reguliavimo problema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2D512-7C2A-FBF9-E7E9-0A63CCB57798}"/>
              </a:ext>
            </a:extLst>
          </p:cNvPr>
          <p:cNvSpPr txBox="1"/>
          <p:nvPr/>
        </p:nvSpPr>
        <p:spPr>
          <a:xfrm>
            <a:off x="5535924" y="146663"/>
            <a:ext cx="64890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Virš 80 sektorinių Europos Sąjungos reglamentų ir direktyvų su viešųjų pirkimų nuostatomis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(pašalinimo pagrindai, pasiūlymų vertinimo kriterijai, techninės charakteristikos, sutarčių sąlygos, Europos pirmenybė)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8C3CD-CE7A-0D6B-D76C-CE91ABB8522D}"/>
              </a:ext>
            </a:extLst>
          </p:cNvPr>
          <p:cNvSpPr txBox="1"/>
          <p:nvPr/>
        </p:nvSpPr>
        <p:spPr>
          <a:xfrm>
            <a:off x="5561241" y="1736790"/>
            <a:ext cx="6341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Sektoriniai teisės aktai: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Poveikio klimatui neutralizavimo pramonės aktas, Sunkiųjų transporto priemonių reglamentas, Ypatingos svarbos vaistų aktas, Baterijų reglamentas, Energijos vartojimo efektyvumo direktyva ir t. t.</a:t>
            </a: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91391-5CF1-9F38-3506-5AE5A56E70F0}"/>
              </a:ext>
            </a:extLst>
          </p:cNvPr>
          <p:cNvSpPr txBox="1"/>
          <p:nvPr/>
        </p:nvSpPr>
        <p:spPr>
          <a:xfrm>
            <a:off x="5657851" y="5632570"/>
            <a:ext cx="6441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Sprendimas: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sektorinio ir horizontalaus reguliavimo konsolidavimas, susisteminimas, harmonizavimas</a:t>
            </a:r>
            <a:r>
              <a:rPr lang="lt-LT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Sąvokų suderinimas. </a:t>
            </a:r>
            <a:endParaRPr kumimoji="0" lang="lt-LT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7FF109-F2FB-2A9C-7563-957AD262B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4" y="3590476"/>
            <a:ext cx="4619295" cy="255454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8C5E3-5115-910F-DB42-2FB334F5314A}"/>
              </a:ext>
            </a:extLst>
          </p:cNvPr>
          <p:cNvSpPr txBox="1"/>
          <p:nvPr/>
        </p:nvSpPr>
        <p:spPr>
          <a:xfrm>
            <a:off x="5657851" y="4479285"/>
            <a:ext cx="6341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Problema: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chaotiškas sektorinis reguliavimas. Prieštaravimas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Viešųjų pirkimų direktyvoms, Europos Sąjungos Teisingumo Teismo sprendimams</a:t>
            </a:r>
            <a:r>
              <a:rPr lang="lt-LT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lt-LT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E7A28-BF91-4D5C-84AB-18F940A5B74F}"/>
              </a:ext>
            </a:extLst>
          </p:cNvPr>
          <p:cNvSpPr txBox="1"/>
          <p:nvPr/>
        </p:nvSpPr>
        <p:spPr>
          <a:xfrm>
            <a:off x="5657851" y="3326000"/>
            <a:ext cx="6245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Įrankis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„Procurement for Buyers“</a:t>
            </a:r>
            <a:r>
              <a:rPr kumimoji="0" lang="lt-LT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padeda nustatyti, koks sektorinis reguliavimas taikomas viešajam pirkimui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8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5BF2EB-4DD4-F6E4-6F1B-0AC2ACD7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380D279B-1FAA-2F07-DF01-147B8E2D510F}"/>
              </a:ext>
            </a:extLst>
          </p:cNvPr>
          <p:cNvSpPr/>
          <p:nvPr/>
        </p:nvSpPr>
        <p:spPr>
          <a:xfrm rot="16200000" flipH="1">
            <a:off x="5052308" y="-298451"/>
            <a:ext cx="6866346" cy="7463251"/>
          </a:xfrm>
          <a:prstGeom prst="round1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A63169-F9ED-18FD-F0BF-76AFE07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15" y="1048268"/>
            <a:ext cx="36786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Europos pirmenybė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8D57E-53C8-6D2F-821D-74168759ACC2}"/>
              </a:ext>
            </a:extLst>
          </p:cNvPr>
          <p:cNvSpPr txBox="1"/>
          <p:nvPr/>
        </p:nvSpPr>
        <p:spPr>
          <a:xfrm>
            <a:off x="4963886" y="126002"/>
            <a:ext cx="7043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Tik strateginiuose sektoriuose?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(energijai imli pramonė, puslaidininkiai, debesijos paslaugos, dirbtinis intelektas, švariosios technologijos, farmacija, mokėjimų sistemų paslaugos, t. t.)</a:t>
            </a:r>
            <a:endParaRPr kumimoji="0" lang="en-L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4D088-8195-5C78-37A7-BA995D42D27F}"/>
              </a:ext>
            </a:extLst>
          </p:cNvPr>
          <p:cNvSpPr txBox="1"/>
          <p:nvPr/>
        </p:nvSpPr>
        <p:spPr>
          <a:xfrm>
            <a:off x="4963886" y="2478841"/>
            <a:ext cx="6966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Kokia aprėptis:</a:t>
            </a:r>
            <a:r>
              <a:rPr lang="lt-LT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Europos Sąjunga + Europos laisvosios prekybos asociacija (Islandija, Lichtenšteinas, Norvegija, Šveicarija) + Pasaulio prekybos organizacijos Sutarties dėl viešųjų pirkimų šalys? </a:t>
            </a:r>
            <a:endParaRPr kumimoji="0" lang="en-L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5EA22-BC93-D6BD-CA29-AB233B88352B}"/>
              </a:ext>
            </a:extLst>
          </p:cNvPr>
          <p:cNvSpPr txBox="1"/>
          <p:nvPr/>
        </p:nvSpPr>
        <p:spPr>
          <a:xfrm>
            <a:off x="4970848" y="3752962"/>
            <a:ext cx="6952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Kaip taikyti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pagal įmonės</a:t>
            </a:r>
            <a:r>
              <a:rPr lang="lt-LT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valdymo organų, produktų gamybos, žaliavų kilmę?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D9EBB-E1E6-5A14-A128-72CF071CA122}"/>
              </a:ext>
            </a:extLst>
          </p:cNvPr>
          <p:cNvSpPr txBox="1"/>
          <p:nvPr/>
        </p:nvSpPr>
        <p:spPr>
          <a:xfrm>
            <a:off x="4977811" y="4506578"/>
            <a:ext cx="6252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Kokia dalis produkto kilmės: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30%? 50%? 70%?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DDA6B-3815-1CF5-7C9D-1787B7C0D34C}"/>
              </a:ext>
            </a:extLst>
          </p:cNvPr>
          <p:cNvSpPr txBox="1"/>
          <p:nvPr/>
        </p:nvSpPr>
        <p:spPr>
          <a:xfrm>
            <a:off x="5056187" y="6013810"/>
            <a:ext cx="63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Kada taikyti: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laikinai? nepasiteisinus kitoms priemonėms?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E7B88-70BB-8353-54C4-47B2D34B86C4}"/>
              </a:ext>
            </a:extLst>
          </p:cNvPr>
          <p:cNvSpPr txBox="1"/>
          <p:nvPr/>
        </p:nvSpPr>
        <p:spPr>
          <a:xfrm>
            <a:off x="4977811" y="4983195"/>
            <a:ext cx="6489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Koks neigiamas poveikis: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infliacija, investuotojų pasitraukimas, produktų stygius, kitų šalių atsakomoji reakcija? 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482AB-37B4-9A9C-B274-4DDE2E526829}"/>
              </a:ext>
            </a:extLst>
          </p:cNvPr>
          <p:cNvSpPr txBox="1"/>
          <p:nvPr/>
        </p:nvSpPr>
        <p:spPr>
          <a:xfrm>
            <a:off x="4977811" y="1457048"/>
            <a:ext cx="70431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Kaip suderinti su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supaprastinimu?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Šabloninė nuostata </a:t>
            </a:r>
            <a:r>
              <a:rPr kumimoji="0" lang="lt-L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horizontaliame viešųjų pirkimų reguliavime?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EB896-5B5E-6CB0-6EE0-F65A1B86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9" y="3235559"/>
            <a:ext cx="437730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ABF2-77BB-8699-DF75-96D1B679B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2EF0AEDA-2799-1962-04D7-C2D6244DFA5D}"/>
              </a:ext>
            </a:extLst>
          </p:cNvPr>
          <p:cNvSpPr/>
          <p:nvPr/>
        </p:nvSpPr>
        <p:spPr>
          <a:xfrm rot="16200000" flipH="1" flipV="1">
            <a:off x="-298087" y="289741"/>
            <a:ext cx="6866346" cy="6270171"/>
          </a:xfrm>
          <a:prstGeom prst="round1Rect">
            <a:avLst/>
          </a:prstGeom>
          <a:solidFill>
            <a:srgbClr val="44B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F1A989-F1F5-40A6-1843-DC11BCBB0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30" y="625571"/>
            <a:ext cx="51610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000" b="1" i="0" u="none" strike="noStrike" kern="1200" cap="none" spc="0" normalizeH="0" baseline="0" noProof="0" dirty="0">
                <a:ln>
                  <a:noFill/>
                </a:ln>
                <a:solidFill>
                  <a:srgbClr val="38096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Supaprastinimas, lankstumas, efektyvumas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srgbClr val="38096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4B738-AF0C-FDEC-819B-235246818850}"/>
              </a:ext>
            </a:extLst>
          </p:cNvPr>
          <p:cNvSpPr txBox="1"/>
          <p:nvPr/>
        </p:nvSpPr>
        <p:spPr>
          <a:xfrm>
            <a:off x="437528" y="4059564"/>
            <a:ext cx="515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Sutarčių keitimo, neskelbiamų derybų</a:t>
            </a:r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sąlygų peržiūra</a:t>
            </a:r>
            <a:r>
              <a:rPr lang="lt-LT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C30AC-8413-1F9A-F8C5-2BA7633C9C99}"/>
              </a:ext>
            </a:extLst>
          </p:cNvPr>
          <p:cNvSpPr txBox="1"/>
          <p:nvPr/>
        </p:nvSpPr>
        <p:spPr>
          <a:xfrm>
            <a:off x="437528" y="5101714"/>
            <a:ext cx="549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Viešųjų pirkimų platformos 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tobulinimas </a:t>
            </a:r>
            <a:endParaRPr lang="lt-LT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36559-CB95-DD07-2093-30A143E9CD81}"/>
              </a:ext>
            </a:extLst>
          </p:cNvPr>
          <p:cNvSpPr txBox="1"/>
          <p:nvPr/>
        </p:nvSpPr>
        <p:spPr>
          <a:xfrm>
            <a:off x="437534" y="1023013"/>
            <a:ext cx="5658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Pirkimo procedūrų 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modernizavimas, skaitmeninimas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lt-LT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1704F-0437-FFAF-8F9F-188950DC2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75" y="3178030"/>
            <a:ext cx="4583574" cy="30543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5F0A4-FE93-5484-834D-2D3CC3899831}"/>
              </a:ext>
            </a:extLst>
          </p:cNvPr>
          <p:cNvSpPr txBox="1"/>
          <p:nvPr/>
        </p:nvSpPr>
        <p:spPr>
          <a:xfrm>
            <a:off x="437528" y="2047183"/>
            <a:ext cx="5492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Krizių ir ekstremalių situacijų </a:t>
            </a:r>
            <a:r>
              <a:rPr lang="lt-LT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pirkimų didesnis lankstumas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4FD0A-6B34-109C-D64A-C6BC3F22AFE6}"/>
              </a:ext>
            </a:extLst>
          </p:cNvPr>
          <p:cNvSpPr txBox="1"/>
          <p:nvPr/>
        </p:nvSpPr>
        <p:spPr>
          <a:xfrm>
            <a:off x="437528" y="3053373"/>
            <a:ext cx="515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Ekonominio, nacionalinio saugumo kriterijai 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tiekėjų ir pasiūlymų vertinime</a:t>
            </a:r>
            <a:r>
              <a:rPr lang="lt-L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40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09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AB37F-78D4-56EC-B2CE-D7722891C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78605DB6-8167-5018-1CCE-83D399E45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71006" y="2764670"/>
            <a:ext cx="72743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Ačiū už dėmesį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kumimoji="0" lang="lt-LT" sz="5400" b="1" i="0" u="none" strike="noStrike" cap="none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ound Single Corner Rectangle 22">
            <a:extLst>
              <a:ext uri="{FF2B5EF4-FFF2-40B4-BE49-F238E27FC236}">
                <a16:creationId xmlns:a16="http://schemas.microsoft.com/office/drawing/2014/main" id="{8E191382-795D-CD5D-0275-24CACC15CC11}"/>
              </a:ext>
            </a:extLst>
          </p:cNvPr>
          <p:cNvSpPr/>
          <p:nvPr/>
        </p:nvSpPr>
        <p:spPr>
          <a:xfrm rot="5400000" flipH="1">
            <a:off x="-1817525" y="2607302"/>
            <a:ext cx="6858000" cy="1643395"/>
          </a:xfrm>
          <a:prstGeom prst="round1Rect">
            <a:avLst>
              <a:gd name="adj" fmla="val 40496"/>
            </a:avLst>
          </a:prstGeom>
          <a:solidFill>
            <a:srgbClr val="9064FA"/>
          </a:solidFill>
          <a:ln>
            <a:noFill/>
          </a:ln>
          <a:effectLst>
            <a:outerShdw blurRad="476478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2">
            <a:extLst>
              <a:ext uri="{FF2B5EF4-FFF2-40B4-BE49-F238E27FC236}">
                <a16:creationId xmlns:a16="http://schemas.microsoft.com/office/drawing/2014/main" id="{129BA38E-4947-A388-6424-B3F26814438B}"/>
              </a:ext>
            </a:extLst>
          </p:cNvPr>
          <p:cNvSpPr/>
          <p:nvPr/>
        </p:nvSpPr>
        <p:spPr>
          <a:xfrm rot="5400000" flipH="1">
            <a:off x="-2607302" y="2607303"/>
            <a:ext cx="6858000" cy="1643395"/>
          </a:xfrm>
          <a:prstGeom prst="round1Rect">
            <a:avLst>
              <a:gd name="adj" fmla="val 40496"/>
            </a:avLst>
          </a:prstGeom>
          <a:solidFill>
            <a:srgbClr val="D6DFFF"/>
          </a:solidFill>
          <a:ln>
            <a:noFill/>
          </a:ln>
          <a:effectLst>
            <a:outerShdw blurRad="476478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9648AC8-DFDD-374E-2611-3ABA51E1A9F3}"/>
              </a:ext>
            </a:extLst>
          </p:cNvPr>
          <p:cNvSpPr/>
          <p:nvPr/>
        </p:nvSpPr>
        <p:spPr>
          <a:xfrm>
            <a:off x="9352807" y="5169741"/>
            <a:ext cx="2201218" cy="1021661"/>
          </a:xfrm>
          <a:custGeom>
            <a:avLst/>
            <a:gdLst/>
            <a:ahLst/>
            <a:cxnLst/>
            <a:rect l="l" t="t" r="r" b="b"/>
            <a:pathLst>
              <a:path w="2201218" h="1021661">
                <a:moveTo>
                  <a:pt x="0" y="0"/>
                </a:moveTo>
                <a:lnTo>
                  <a:pt x="2201218" y="0"/>
                </a:lnTo>
                <a:lnTo>
                  <a:pt x="2201218" y="1021661"/>
                </a:lnTo>
                <a:lnTo>
                  <a:pt x="0" y="102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601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459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Verdana</vt:lpstr>
      <vt:lpstr>1_Office Theme</vt:lpstr>
      <vt:lpstr>VIEŠŲJŲ PIRKIMŲ REFORMA  EUROPOS SĄJUNGOJE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Ačiū už dėmesį!</vt:lpstr>
    </vt:vector>
  </TitlesOfParts>
  <Company>LR URM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Jurgita Klusevičiūtė</dc:creator>
  <cp:lastModifiedBy>Jurgita Klusevičiūtė</cp:lastModifiedBy>
  <cp:revision>14</cp:revision>
  <cp:lastPrinted>2026-02-24T14:26:47Z</cp:lastPrinted>
  <dcterms:created xsi:type="dcterms:W3CDTF">2026-02-22T08:33:29Z</dcterms:created>
  <dcterms:modified xsi:type="dcterms:W3CDTF">2026-03-04T10:03:17Z</dcterms:modified>
</cp:coreProperties>
</file>