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8" r:id="rId3"/>
    <p:sldId id="294" r:id="rId4"/>
    <p:sldId id="290" r:id="rId5"/>
    <p:sldId id="291" r:id="rId6"/>
    <p:sldId id="295" r:id="rId7"/>
    <p:sldId id="296" r:id="rId8"/>
    <p:sldId id="297" r:id="rId9"/>
    <p:sldId id="298" r:id="rId10"/>
    <p:sldId id="299" r:id="rId11"/>
    <p:sldId id="292" r:id="rId12"/>
    <p:sldId id="301" r:id="rId13"/>
    <p:sldId id="302" r:id="rId14"/>
    <p:sldId id="300"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1907F256-AD22-4505-95C5-F9FF21E3A692}">
          <p14:sldIdLst>
            <p14:sldId id="256"/>
            <p14:sldId id="288"/>
            <p14:sldId id="294"/>
            <p14:sldId id="290"/>
            <p14:sldId id="291"/>
            <p14:sldId id="295"/>
            <p14:sldId id="296"/>
            <p14:sldId id="297"/>
            <p14:sldId id="298"/>
            <p14:sldId id="299"/>
            <p14:sldId id="292"/>
            <p14:sldId id="301"/>
            <p14:sldId id="302"/>
            <p14:sldId id="300"/>
            <p14:sldId id="268"/>
          </p14:sldIdLst>
        </p14:section>
        <p14:section name="Skyrius be pavadinimo" id="{1BC21759-2184-4B88-AFE8-70CF49B823F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BD51E1-53D0-C245-7DA6-6B491F2E4A15}" name="Ramutis Prišmantas" initials="RP" userId="S::Ramutis.Prismantas@vpt.lt::62c20a59-3826-4f9f-99fd-e36f92e402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31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3D609-4DCB-4160-B62A-27E9916C135A}" v="245" dt="2026-03-05T12:30:42.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utis Prišmantas" userId="62c20a59-3826-4f9f-99fd-e36f92e40205" providerId="ADAL" clId="{71D2EB82-738D-4FE3-AF35-58F7F0A8982B}"/>
    <pc:docChg chg="undo redo custSel addSld delSld modSld sldOrd modSection">
      <pc:chgData name="Ramutis Prišmantas" userId="62c20a59-3826-4f9f-99fd-e36f92e40205" providerId="ADAL" clId="{71D2EB82-738D-4FE3-AF35-58F7F0A8982B}" dt="2026-03-05T12:59:15.869" v="6007" actId="20577"/>
      <pc:docMkLst>
        <pc:docMk/>
      </pc:docMkLst>
      <pc:sldChg chg="modSp mod">
        <pc:chgData name="Ramutis Prišmantas" userId="62c20a59-3826-4f9f-99fd-e36f92e40205" providerId="ADAL" clId="{71D2EB82-738D-4FE3-AF35-58F7F0A8982B}" dt="2026-03-04T07:58:58.878" v="2" actId="113"/>
        <pc:sldMkLst>
          <pc:docMk/>
          <pc:sldMk cId="0" sldId="256"/>
        </pc:sldMkLst>
        <pc:spChg chg="mod">
          <ac:chgData name="Ramutis Prišmantas" userId="62c20a59-3826-4f9f-99fd-e36f92e40205" providerId="ADAL" clId="{71D2EB82-738D-4FE3-AF35-58F7F0A8982B}" dt="2026-03-04T07:58:58.878" v="2" actId="113"/>
          <ac:spMkLst>
            <pc:docMk/>
            <pc:sldMk cId="0" sldId="256"/>
            <ac:spMk id="2" creationId="{00000000-0000-0000-0000-000000000000}"/>
          </ac:spMkLst>
        </pc:spChg>
      </pc:sldChg>
      <pc:sldChg chg="del">
        <pc:chgData name="Ramutis Prišmantas" userId="62c20a59-3826-4f9f-99fd-e36f92e40205" providerId="ADAL" clId="{71D2EB82-738D-4FE3-AF35-58F7F0A8982B}" dt="2026-03-04T18:55:26.474" v="1308" actId="47"/>
        <pc:sldMkLst>
          <pc:docMk/>
          <pc:sldMk cId="0" sldId="259"/>
        </pc:sldMkLst>
      </pc:sldChg>
      <pc:sldChg chg="del">
        <pc:chgData name="Ramutis Prišmantas" userId="62c20a59-3826-4f9f-99fd-e36f92e40205" providerId="ADAL" clId="{71D2EB82-738D-4FE3-AF35-58F7F0A8982B}" dt="2026-03-04T18:55:27.232" v="1309" actId="47"/>
        <pc:sldMkLst>
          <pc:docMk/>
          <pc:sldMk cId="0" sldId="260"/>
        </pc:sldMkLst>
      </pc:sldChg>
      <pc:sldChg chg="del">
        <pc:chgData name="Ramutis Prišmantas" userId="62c20a59-3826-4f9f-99fd-e36f92e40205" providerId="ADAL" clId="{71D2EB82-738D-4FE3-AF35-58F7F0A8982B}" dt="2026-03-04T12:23:42.853" v="348" actId="47"/>
        <pc:sldMkLst>
          <pc:docMk/>
          <pc:sldMk cId="0" sldId="264"/>
        </pc:sldMkLst>
      </pc:sldChg>
      <pc:sldChg chg="del">
        <pc:chgData name="Ramutis Prišmantas" userId="62c20a59-3826-4f9f-99fd-e36f92e40205" providerId="ADAL" clId="{71D2EB82-738D-4FE3-AF35-58F7F0A8982B}" dt="2026-03-04T18:55:28.545" v="1310" actId="47"/>
        <pc:sldMkLst>
          <pc:docMk/>
          <pc:sldMk cId="1460616450" sldId="265"/>
        </pc:sldMkLst>
      </pc:sldChg>
      <pc:sldChg chg="add del ord">
        <pc:chgData name="Ramutis Prišmantas" userId="62c20a59-3826-4f9f-99fd-e36f92e40205" providerId="ADAL" clId="{71D2EB82-738D-4FE3-AF35-58F7F0A8982B}" dt="2026-03-05T07:49:25.038" v="4514"/>
        <pc:sldMkLst>
          <pc:docMk/>
          <pc:sldMk cId="658911333" sldId="268"/>
        </pc:sldMkLst>
      </pc:sldChg>
      <pc:sldChg chg="del">
        <pc:chgData name="Ramutis Prišmantas" userId="62c20a59-3826-4f9f-99fd-e36f92e40205" providerId="ADAL" clId="{71D2EB82-738D-4FE3-AF35-58F7F0A8982B}" dt="2026-03-04T18:55:01.700" v="1306" actId="47"/>
        <pc:sldMkLst>
          <pc:docMk/>
          <pc:sldMk cId="925709635" sldId="270"/>
        </pc:sldMkLst>
      </pc:sldChg>
      <pc:sldChg chg="del">
        <pc:chgData name="Ramutis Prišmantas" userId="62c20a59-3826-4f9f-99fd-e36f92e40205" providerId="ADAL" clId="{71D2EB82-738D-4FE3-AF35-58F7F0A8982B}" dt="2026-03-04T12:24:05.422" v="351" actId="47"/>
        <pc:sldMkLst>
          <pc:docMk/>
          <pc:sldMk cId="190302115" sldId="271"/>
        </pc:sldMkLst>
      </pc:sldChg>
      <pc:sldChg chg="modSp del mod">
        <pc:chgData name="Ramutis Prišmantas" userId="62c20a59-3826-4f9f-99fd-e36f92e40205" providerId="ADAL" clId="{71D2EB82-738D-4FE3-AF35-58F7F0A8982B}" dt="2026-03-04T10:00:20.664" v="252" actId="47"/>
        <pc:sldMkLst>
          <pc:docMk/>
          <pc:sldMk cId="3489119136" sldId="273"/>
        </pc:sldMkLst>
        <pc:spChg chg="mod">
          <ac:chgData name="Ramutis Prišmantas" userId="62c20a59-3826-4f9f-99fd-e36f92e40205" providerId="ADAL" clId="{71D2EB82-738D-4FE3-AF35-58F7F0A8982B}" dt="2026-03-04T09:29:50.031" v="109" actId="20577"/>
          <ac:spMkLst>
            <pc:docMk/>
            <pc:sldMk cId="3489119136" sldId="273"/>
            <ac:spMk id="2" creationId="{C9103B06-6E16-517C-302B-D194E2C389AB}"/>
          </ac:spMkLst>
        </pc:spChg>
      </pc:sldChg>
      <pc:sldChg chg="del">
        <pc:chgData name="Ramutis Prišmantas" userId="62c20a59-3826-4f9f-99fd-e36f92e40205" providerId="ADAL" clId="{71D2EB82-738D-4FE3-AF35-58F7F0A8982B}" dt="2026-03-04T12:24:01.276" v="350" actId="47"/>
        <pc:sldMkLst>
          <pc:docMk/>
          <pc:sldMk cId="2169625743" sldId="274"/>
        </pc:sldMkLst>
      </pc:sldChg>
      <pc:sldChg chg="del">
        <pc:chgData name="Ramutis Prišmantas" userId="62c20a59-3826-4f9f-99fd-e36f92e40205" providerId="ADAL" clId="{71D2EB82-738D-4FE3-AF35-58F7F0A8982B}" dt="2026-03-04T12:24:07.670" v="352" actId="47"/>
        <pc:sldMkLst>
          <pc:docMk/>
          <pc:sldMk cId="1337947351" sldId="275"/>
        </pc:sldMkLst>
      </pc:sldChg>
      <pc:sldChg chg="del">
        <pc:chgData name="Ramutis Prišmantas" userId="62c20a59-3826-4f9f-99fd-e36f92e40205" providerId="ADAL" clId="{71D2EB82-738D-4FE3-AF35-58F7F0A8982B}" dt="2026-03-04T12:23:46.857" v="349" actId="47"/>
        <pc:sldMkLst>
          <pc:docMk/>
          <pc:sldMk cId="2028033131" sldId="277"/>
        </pc:sldMkLst>
      </pc:sldChg>
      <pc:sldChg chg="del">
        <pc:chgData name="Ramutis Prišmantas" userId="62c20a59-3826-4f9f-99fd-e36f92e40205" providerId="ADAL" clId="{71D2EB82-738D-4FE3-AF35-58F7F0A8982B}" dt="2026-03-04T12:24:20.404" v="353" actId="47"/>
        <pc:sldMkLst>
          <pc:docMk/>
          <pc:sldMk cId="951796813" sldId="278"/>
        </pc:sldMkLst>
      </pc:sldChg>
      <pc:sldChg chg="del">
        <pc:chgData name="Ramutis Prišmantas" userId="62c20a59-3826-4f9f-99fd-e36f92e40205" providerId="ADAL" clId="{71D2EB82-738D-4FE3-AF35-58F7F0A8982B}" dt="2026-03-04T18:55:15.738" v="1307" actId="47"/>
        <pc:sldMkLst>
          <pc:docMk/>
          <pc:sldMk cId="1152408232" sldId="279"/>
        </pc:sldMkLst>
      </pc:sldChg>
      <pc:sldChg chg="del">
        <pc:chgData name="Ramutis Prišmantas" userId="62c20a59-3826-4f9f-99fd-e36f92e40205" providerId="ADAL" clId="{71D2EB82-738D-4FE3-AF35-58F7F0A8982B}" dt="2026-03-04T18:55:28.889" v="1311" actId="47"/>
        <pc:sldMkLst>
          <pc:docMk/>
          <pc:sldMk cId="1488968348" sldId="280"/>
        </pc:sldMkLst>
      </pc:sldChg>
      <pc:sldChg chg="del">
        <pc:chgData name="Ramutis Prišmantas" userId="62c20a59-3826-4f9f-99fd-e36f92e40205" providerId="ADAL" clId="{71D2EB82-738D-4FE3-AF35-58F7F0A8982B}" dt="2026-03-04T18:55:29.402" v="1312" actId="47"/>
        <pc:sldMkLst>
          <pc:docMk/>
          <pc:sldMk cId="657946534" sldId="281"/>
        </pc:sldMkLst>
      </pc:sldChg>
      <pc:sldChg chg="del">
        <pc:chgData name="Ramutis Prišmantas" userId="62c20a59-3826-4f9f-99fd-e36f92e40205" providerId="ADAL" clId="{71D2EB82-738D-4FE3-AF35-58F7F0A8982B}" dt="2026-03-04T18:55:29.662" v="1313" actId="47"/>
        <pc:sldMkLst>
          <pc:docMk/>
          <pc:sldMk cId="4194764763" sldId="282"/>
        </pc:sldMkLst>
      </pc:sldChg>
      <pc:sldChg chg="del">
        <pc:chgData name="Ramutis Prišmantas" userId="62c20a59-3826-4f9f-99fd-e36f92e40205" providerId="ADAL" clId="{71D2EB82-738D-4FE3-AF35-58F7F0A8982B}" dt="2026-03-04T18:55:29.861" v="1314" actId="47"/>
        <pc:sldMkLst>
          <pc:docMk/>
          <pc:sldMk cId="2106474271" sldId="283"/>
        </pc:sldMkLst>
      </pc:sldChg>
      <pc:sldChg chg="del">
        <pc:chgData name="Ramutis Prišmantas" userId="62c20a59-3826-4f9f-99fd-e36f92e40205" providerId="ADAL" clId="{71D2EB82-738D-4FE3-AF35-58F7F0A8982B}" dt="2026-03-04T18:55:30.533" v="1315" actId="47"/>
        <pc:sldMkLst>
          <pc:docMk/>
          <pc:sldMk cId="811473080" sldId="284"/>
        </pc:sldMkLst>
      </pc:sldChg>
      <pc:sldChg chg="del">
        <pc:chgData name="Ramutis Prišmantas" userId="62c20a59-3826-4f9f-99fd-e36f92e40205" providerId="ADAL" clId="{71D2EB82-738D-4FE3-AF35-58F7F0A8982B}" dt="2026-03-04T18:55:30.760" v="1316" actId="47"/>
        <pc:sldMkLst>
          <pc:docMk/>
          <pc:sldMk cId="4158719802" sldId="285"/>
        </pc:sldMkLst>
      </pc:sldChg>
      <pc:sldChg chg="del">
        <pc:chgData name="Ramutis Prišmantas" userId="62c20a59-3826-4f9f-99fd-e36f92e40205" providerId="ADAL" clId="{71D2EB82-738D-4FE3-AF35-58F7F0A8982B}" dt="2026-03-04T18:55:30.972" v="1317" actId="47"/>
        <pc:sldMkLst>
          <pc:docMk/>
          <pc:sldMk cId="2179672269" sldId="286"/>
        </pc:sldMkLst>
      </pc:sldChg>
      <pc:sldChg chg="del">
        <pc:chgData name="Ramutis Prišmantas" userId="62c20a59-3826-4f9f-99fd-e36f92e40205" providerId="ADAL" clId="{71D2EB82-738D-4FE3-AF35-58F7F0A8982B}" dt="2026-03-04T18:55:31.793" v="1318" actId="47"/>
        <pc:sldMkLst>
          <pc:docMk/>
          <pc:sldMk cId="2335158746" sldId="287"/>
        </pc:sldMkLst>
      </pc:sldChg>
      <pc:sldChg chg="addSp delSp modSp new mod setBg">
        <pc:chgData name="Ramutis Prišmantas" userId="62c20a59-3826-4f9f-99fd-e36f92e40205" providerId="ADAL" clId="{71D2EB82-738D-4FE3-AF35-58F7F0A8982B}" dt="2026-03-04T09:58:17.580" v="251" actId="12"/>
        <pc:sldMkLst>
          <pc:docMk/>
          <pc:sldMk cId="1639913416" sldId="288"/>
        </pc:sldMkLst>
        <pc:spChg chg="mod">
          <ac:chgData name="Ramutis Prišmantas" userId="62c20a59-3826-4f9f-99fd-e36f92e40205" providerId="ADAL" clId="{71D2EB82-738D-4FE3-AF35-58F7F0A8982B}" dt="2026-03-04T09:57:29.957" v="249" actId="26606"/>
          <ac:spMkLst>
            <pc:docMk/>
            <pc:sldMk cId="1639913416" sldId="288"/>
            <ac:spMk id="2" creationId="{4DB3C710-AFDF-3BB5-741C-D485E1ACEBA0}"/>
          </ac:spMkLst>
        </pc:spChg>
        <pc:spChg chg="add del mod">
          <ac:chgData name="Ramutis Prišmantas" userId="62c20a59-3826-4f9f-99fd-e36f92e40205" providerId="ADAL" clId="{71D2EB82-738D-4FE3-AF35-58F7F0A8982B}" dt="2026-03-04T09:57:29.957" v="249" actId="26606"/>
          <ac:spMkLst>
            <pc:docMk/>
            <pc:sldMk cId="1639913416" sldId="288"/>
            <ac:spMk id="3" creationId="{59B6DE9D-552E-D14D-F225-377D276C8E72}"/>
          </ac:spMkLst>
        </pc:spChg>
        <pc:spChg chg="del">
          <ac:chgData name="Ramutis Prišmantas" userId="62c20a59-3826-4f9f-99fd-e36f92e40205" providerId="ADAL" clId="{71D2EB82-738D-4FE3-AF35-58F7F0A8982B}" dt="2026-03-04T09:54:21.230" v="115" actId="478"/>
          <ac:spMkLst>
            <pc:docMk/>
            <pc:sldMk cId="1639913416" sldId="288"/>
            <ac:spMk id="4" creationId="{28AAC09E-72EB-5ECB-5913-D226E3D042EE}"/>
          </ac:spMkLst>
        </pc:spChg>
        <pc:spChg chg="add">
          <ac:chgData name="Ramutis Prišmantas" userId="62c20a59-3826-4f9f-99fd-e36f92e40205" providerId="ADAL" clId="{71D2EB82-738D-4FE3-AF35-58F7F0A8982B}" dt="2026-03-04T09:57:29.957" v="249" actId="26606"/>
          <ac:spMkLst>
            <pc:docMk/>
            <pc:sldMk cId="1639913416" sldId="288"/>
            <ac:spMk id="16" creationId="{52723366-C73B-4ED6-ADEF-29911C6BC55F}"/>
          </ac:spMkLst>
        </pc:spChg>
        <pc:spChg chg="add del">
          <ac:chgData name="Ramutis Prišmantas" userId="62c20a59-3826-4f9f-99fd-e36f92e40205" providerId="ADAL" clId="{71D2EB82-738D-4FE3-AF35-58F7F0A8982B}" dt="2026-03-04T09:57:22.385" v="246" actId="26606"/>
          <ac:spMkLst>
            <pc:docMk/>
            <pc:sldMk cId="1639913416" sldId="288"/>
            <ac:spMk id="17" creationId="{52BE4420-3B5F-4549-8B4A-77855B8215EC}"/>
          </ac:spMkLst>
        </pc:spChg>
        <pc:spChg chg="add">
          <ac:chgData name="Ramutis Prišmantas" userId="62c20a59-3826-4f9f-99fd-e36f92e40205" providerId="ADAL" clId="{71D2EB82-738D-4FE3-AF35-58F7F0A8982B}" dt="2026-03-04T09:57:29.957" v="249" actId="26606"/>
          <ac:spMkLst>
            <pc:docMk/>
            <pc:sldMk cId="1639913416" sldId="288"/>
            <ac:spMk id="18" creationId="{847A4152-8E41-4D1C-B88C-57C5C430A69E}"/>
          </ac:spMkLst>
        </pc:spChg>
        <pc:spChg chg="add del">
          <ac:chgData name="Ramutis Prišmantas" userId="62c20a59-3826-4f9f-99fd-e36f92e40205" providerId="ADAL" clId="{71D2EB82-738D-4FE3-AF35-58F7F0A8982B}" dt="2026-03-04T09:57:22.385" v="246" actId="26606"/>
          <ac:spMkLst>
            <pc:docMk/>
            <pc:sldMk cId="1639913416" sldId="288"/>
            <ac:spMk id="19" creationId="{A75876F6-95D4-48CB-8E3E-4401A96E25A4}"/>
          </ac:spMkLst>
        </pc:spChg>
        <pc:spChg chg="add">
          <ac:chgData name="Ramutis Prišmantas" userId="62c20a59-3826-4f9f-99fd-e36f92e40205" providerId="ADAL" clId="{71D2EB82-738D-4FE3-AF35-58F7F0A8982B}" dt="2026-03-04T09:57:29.957" v="249" actId="26606"/>
          <ac:spMkLst>
            <pc:docMk/>
            <pc:sldMk cId="1639913416" sldId="288"/>
            <ac:spMk id="20" creationId="{999F76F5-72D4-4814-9169-8F535AEEB809}"/>
          </ac:spMkLst>
        </pc:spChg>
        <pc:spChg chg="add del">
          <ac:chgData name="Ramutis Prišmantas" userId="62c20a59-3826-4f9f-99fd-e36f92e40205" providerId="ADAL" clId="{71D2EB82-738D-4FE3-AF35-58F7F0A8982B}" dt="2026-03-04T09:57:22.385" v="246" actId="26606"/>
          <ac:spMkLst>
            <pc:docMk/>
            <pc:sldMk cId="1639913416" sldId="288"/>
            <ac:spMk id="21" creationId="{D1B84719-90BB-4D0C-92D8-61DC5512B34B}"/>
          </ac:spMkLst>
        </pc:spChg>
        <pc:spChg chg="add">
          <ac:chgData name="Ramutis Prišmantas" userId="62c20a59-3826-4f9f-99fd-e36f92e40205" providerId="ADAL" clId="{71D2EB82-738D-4FE3-AF35-58F7F0A8982B}" dt="2026-03-04T09:57:29.957" v="249" actId="26606"/>
          <ac:spMkLst>
            <pc:docMk/>
            <pc:sldMk cId="1639913416" sldId="288"/>
            <ac:spMk id="22" creationId="{C6202988-4466-42C5-B33A-AFABF051B4FE}"/>
          </ac:spMkLst>
        </pc:spChg>
        <pc:spChg chg="add del">
          <ac:chgData name="Ramutis Prišmantas" userId="62c20a59-3826-4f9f-99fd-e36f92e40205" providerId="ADAL" clId="{71D2EB82-738D-4FE3-AF35-58F7F0A8982B}" dt="2026-03-04T09:57:22.385" v="246" actId="26606"/>
          <ac:spMkLst>
            <pc:docMk/>
            <pc:sldMk cId="1639913416" sldId="288"/>
            <ac:spMk id="23" creationId="{7B407EC4-5D16-4845-9840-4E28622B6568}"/>
          </ac:spMkLst>
        </pc:spChg>
        <pc:spChg chg="add del">
          <ac:chgData name="Ramutis Prišmantas" userId="62c20a59-3826-4f9f-99fd-e36f92e40205" providerId="ADAL" clId="{71D2EB82-738D-4FE3-AF35-58F7F0A8982B}" dt="2026-03-04T09:57:29.902" v="248" actId="26606"/>
          <ac:spMkLst>
            <pc:docMk/>
            <pc:sldMk cId="1639913416" sldId="288"/>
            <ac:spMk id="28" creationId="{95224A92-B71D-4244-9CEE-E80F9BD118DF}"/>
          </ac:spMkLst>
        </pc:spChg>
        <pc:spChg chg="add del">
          <ac:chgData name="Ramutis Prišmantas" userId="62c20a59-3826-4f9f-99fd-e36f92e40205" providerId="ADAL" clId="{71D2EB82-738D-4FE3-AF35-58F7F0A8982B}" dt="2026-03-04T09:57:29.902" v="248" actId="26606"/>
          <ac:spMkLst>
            <pc:docMk/>
            <pc:sldMk cId="1639913416" sldId="288"/>
            <ac:spMk id="29" creationId="{9069A319-3937-4297-B7D8-6745097B90D2}"/>
          </ac:spMkLst>
        </pc:spChg>
        <pc:spChg chg="add del">
          <ac:chgData name="Ramutis Prišmantas" userId="62c20a59-3826-4f9f-99fd-e36f92e40205" providerId="ADAL" clId="{71D2EB82-738D-4FE3-AF35-58F7F0A8982B}" dt="2026-03-04T09:57:29.902" v="248" actId="26606"/>
          <ac:spMkLst>
            <pc:docMk/>
            <pc:sldMk cId="1639913416" sldId="288"/>
            <ac:spMk id="30" creationId="{F3FDFE78-2422-40CD-BC53-9E0C459C9D9F}"/>
          </ac:spMkLst>
        </pc:spChg>
        <pc:spChg chg="add del">
          <ac:chgData name="Ramutis Prišmantas" userId="62c20a59-3826-4f9f-99fd-e36f92e40205" providerId="ADAL" clId="{71D2EB82-738D-4FE3-AF35-58F7F0A8982B}" dt="2026-03-04T09:57:29.902" v="248" actId="26606"/>
          <ac:spMkLst>
            <pc:docMk/>
            <pc:sldMk cId="1639913416" sldId="288"/>
            <ac:spMk id="31" creationId="{A97E302E-4D34-42E4-94A8-4FC0AF572FEB}"/>
          </ac:spMkLst>
        </pc:spChg>
        <pc:spChg chg="add mod">
          <ac:chgData name="Ramutis Prišmantas" userId="62c20a59-3826-4f9f-99fd-e36f92e40205" providerId="ADAL" clId="{71D2EB82-738D-4FE3-AF35-58F7F0A8982B}" dt="2026-03-04T09:58:17.580" v="251" actId="12"/>
          <ac:spMkLst>
            <pc:docMk/>
            <pc:sldMk cId="1639913416" sldId="288"/>
            <ac:spMk id="35" creationId="{59B6DE9D-552E-D14D-F225-377D276C8E72}"/>
          </ac:spMkLst>
        </pc:spChg>
        <pc:grpChg chg="add">
          <ac:chgData name="Ramutis Prišmantas" userId="62c20a59-3826-4f9f-99fd-e36f92e40205" providerId="ADAL" clId="{71D2EB82-738D-4FE3-AF35-58F7F0A8982B}" dt="2026-03-04T09:57:29.957" v="249" actId="26606"/>
          <ac:grpSpMkLst>
            <pc:docMk/>
            <pc:sldMk cId="1639913416" sldId="288"/>
            <ac:grpSpMk id="8" creationId="{614F7DB2-2747-44B1-8CCD-EA4CF6EABA54}"/>
          </ac:grpSpMkLst>
        </pc:grpChg>
        <pc:grpChg chg="add del">
          <ac:chgData name="Ramutis Prišmantas" userId="62c20a59-3826-4f9f-99fd-e36f92e40205" providerId="ADAL" clId="{71D2EB82-738D-4FE3-AF35-58F7F0A8982B}" dt="2026-03-04T09:57:22.385" v="246" actId="26606"/>
          <ac:grpSpMkLst>
            <pc:docMk/>
            <pc:sldMk cId="1639913416" sldId="288"/>
            <ac:grpSpMk id="9" creationId="{C93797FD-7F0A-483E-966E-7FE88F8D8798}"/>
          </ac:grpSpMkLst>
        </pc:grpChg>
        <pc:grpChg chg="add del">
          <ac:chgData name="Ramutis Prišmantas" userId="62c20a59-3826-4f9f-99fd-e36f92e40205" providerId="ADAL" clId="{71D2EB82-738D-4FE3-AF35-58F7F0A8982B}" dt="2026-03-04T09:57:29.902" v="248" actId="26606"/>
          <ac:grpSpMkLst>
            <pc:docMk/>
            <pc:sldMk cId="1639913416" sldId="288"/>
            <ac:grpSpMk id="25" creationId="{C93797FD-7F0A-483E-966E-7FE88F8D8798}"/>
          </ac:grpSpMkLst>
        </pc:grpChg>
        <pc:graphicFrameChg chg="add del">
          <ac:chgData name="Ramutis Prišmantas" userId="62c20a59-3826-4f9f-99fd-e36f92e40205" providerId="ADAL" clId="{71D2EB82-738D-4FE3-AF35-58F7F0A8982B}" dt="2026-03-04T09:57:22.385" v="246" actId="26606"/>
          <ac:graphicFrameMkLst>
            <pc:docMk/>
            <pc:sldMk cId="1639913416" sldId="288"/>
            <ac:graphicFrameMk id="5" creationId="{882F93BE-C742-D62A-1E32-DE4AE7D5A4A5}"/>
          </ac:graphicFrameMkLst>
        </pc:graphicFrameChg>
        <pc:graphicFrameChg chg="add del">
          <ac:chgData name="Ramutis Prišmantas" userId="62c20a59-3826-4f9f-99fd-e36f92e40205" providerId="ADAL" clId="{71D2EB82-738D-4FE3-AF35-58F7F0A8982B}" dt="2026-03-04T09:57:29.902" v="248" actId="26606"/>
          <ac:graphicFrameMkLst>
            <pc:docMk/>
            <pc:sldMk cId="1639913416" sldId="288"/>
            <ac:graphicFrameMk id="32" creationId="{2A59CDBB-1475-8BAE-184D-0F3257DA1180}"/>
          </ac:graphicFrameMkLst>
        </pc:graphicFrameChg>
        <pc:cxnChg chg="add">
          <ac:chgData name="Ramutis Prišmantas" userId="62c20a59-3826-4f9f-99fd-e36f92e40205" providerId="ADAL" clId="{71D2EB82-738D-4FE3-AF35-58F7F0A8982B}" dt="2026-03-04T09:57:29.957" v="249" actId="26606"/>
          <ac:cxnSpMkLst>
            <pc:docMk/>
            <pc:sldMk cId="1639913416" sldId="288"/>
            <ac:cxnSpMk id="14" creationId="{2C02D87C-1E23-4B24-AFE6-A85743C72FDD}"/>
          </ac:cxnSpMkLst>
        </pc:cxnChg>
        <pc:cxnChg chg="add del">
          <ac:chgData name="Ramutis Prišmantas" userId="62c20a59-3826-4f9f-99fd-e36f92e40205" providerId="ADAL" clId="{71D2EB82-738D-4FE3-AF35-58F7F0A8982B}" dt="2026-03-04T09:57:22.385" v="246" actId="26606"/>
          <ac:cxnSpMkLst>
            <pc:docMk/>
            <pc:sldMk cId="1639913416" sldId="288"/>
            <ac:cxnSpMk id="15" creationId="{DDB3BAEE-5BE4-4B17-A2DA-B334759C47AB}"/>
          </ac:cxnSpMkLst>
        </pc:cxnChg>
        <pc:cxnChg chg="add del">
          <ac:chgData name="Ramutis Prišmantas" userId="62c20a59-3826-4f9f-99fd-e36f92e40205" providerId="ADAL" clId="{71D2EB82-738D-4FE3-AF35-58F7F0A8982B}" dt="2026-03-04T09:57:29.902" v="248" actId="26606"/>
          <ac:cxnSpMkLst>
            <pc:docMk/>
            <pc:sldMk cId="1639913416" sldId="288"/>
            <ac:cxnSpMk id="27" creationId="{DDB3BAEE-5BE4-4B17-A2DA-B334759C47AB}"/>
          </ac:cxnSpMkLst>
        </pc:cxnChg>
      </pc:sldChg>
      <pc:sldChg chg="modSp new add del mod">
        <pc:chgData name="Ramutis Prišmantas" userId="62c20a59-3826-4f9f-99fd-e36f92e40205" providerId="ADAL" clId="{71D2EB82-738D-4FE3-AF35-58F7F0A8982B}" dt="2026-03-04T17:38:42.600" v="841" actId="47"/>
        <pc:sldMkLst>
          <pc:docMk/>
          <pc:sldMk cId="1208180975" sldId="289"/>
        </pc:sldMkLst>
        <pc:spChg chg="mod">
          <ac:chgData name="Ramutis Prišmantas" userId="62c20a59-3826-4f9f-99fd-e36f92e40205" providerId="ADAL" clId="{71D2EB82-738D-4FE3-AF35-58F7F0A8982B}" dt="2026-03-04T12:11:44.620" v="270" actId="20577"/>
          <ac:spMkLst>
            <pc:docMk/>
            <pc:sldMk cId="1208180975" sldId="289"/>
            <ac:spMk id="2" creationId="{ADC9742C-950E-CAB9-957F-A0C9BF207D78}"/>
          </ac:spMkLst>
        </pc:spChg>
      </pc:sldChg>
      <pc:sldChg chg="addSp delSp modSp new mod setBg">
        <pc:chgData name="Ramutis Prišmantas" userId="62c20a59-3826-4f9f-99fd-e36f92e40205" providerId="ADAL" clId="{71D2EB82-738D-4FE3-AF35-58F7F0A8982B}" dt="2026-03-04T16:25:18.478" v="760"/>
        <pc:sldMkLst>
          <pc:docMk/>
          <pc:sldMk cId="3614103549" sldId="290"/>
        </pc:sldMkLst>
        <pc:spChg chg="mod">
          <ac:chgData name="Ramutis Prišmantas" userId="62c20a59-3826-4f9f-99fd-e36f92e40205" providerId="ADAL" clId="{71D2EB82-738D-4FE3-AF35-58F7F0A8982B}" dt="2026-03-04T12:20:03.710" v="336" actId="255"/>
          <ac:spMkLst>
            <pc:docMk/>
            <pc:sldMk cId="3614103549" sldId="290"/>
            <ac:spMk id="2" creationId="{962034E6-05E4-78DE-F344-4F30FBCDB983}"/>
          </ac:spMkLst>
        </pc:spChg>
        <pc:spChg chg="add del mod">
          <ac:chgData name="Ramutis Prišmantas" userId="62c20a59-3826-4f9f-99fd-e36f92e40205" providerId="ADAL" clId="{71D2EB82-738D-4FE3-AF35-58F7F0A8982B}" dt="2026-03-04T12:18:43.543" v="333" actId="26606"/>
          <ac:spMkLst>
            <pc:docMk/>
            <pc:sldMk cId="3614103549" sldId="290"/>
            <ac:spMk id="3" creationId="{CFCF8FE1-869B-AD23-7E5F-DBAC0824566F}"/>
          </ac:spMkLst>
        </pc:spChg>
        <pc:grpChg chg="add">
          <ac:chgData name="Ramutis Prišmantas" userId="62c20a59-3826-4f9f-99fd-e36f92e40205" providerId="ADAL" clId="{71D2EB82-738D-4FE3-AF35-58F7F0A8982B}" dt="2026-03-04T12:18:43.543" v="333" actId="26606"/>
          <ac:grpSpMkLst>
            <pc:docMk/>
            <pc:sldMk cId="3614103549" sldId="290"/>
            <ac:grpSpMk id="9" creationId="{C93797FD-7F0A-483E-966E-7FE88F8D8798}"/>
          </ac:grpSpMkLst>
        </pc:grpChg>
        <pc:graphicFrameChg chg="add mod modGraphic">
          <ac:chgData name="Ramutis Prišmantas" userId="62c20a59-3826-4f9f-99fd-e36f92e40205" providerId="ADAL" clId="{71D2EB82-738D-4FE3-AF35-58F7F0A8982B}" dt="2026-03-04T16:25:18.478" v="760"/>
          <ac:graphicFrameMkLst>
            <pc:docMk/>
            <pc:sldMk cId="3614103549" sldId="290"/>
            <ac:graphicFrameMk id="5" creationId="{48F17F4A-2023-664F-0B71-8249916041B7}"/>
          </ac:graphicFrameMkLst>
        </pc:graphicFrameChg>
        <pc:cxnChg chg="add">
          <ac:chgData name="Ramutis Prišmantas" userId="62c20a59-3826-4f9f-99fd-e36f92e40205" providerId="ADAL" clId="{71D2EB82-738D-4FE3-AF35-58F7F0A8982B}" dt="2026-03-04T12:18:43.543" v="333" actId="26606"/>
          <ac:cxnSpMkLst>
            <pc:docMk/>
            <pc:sldMk cId="3614103549" sldId="290"/>
            <ac:cxnSpMk id="15" creationId="{DDB3BAEE-5BE4-4B17-A2DA-B334759C47AB}"/>
          </ac:cxnSpMkLst>
        </pc:cxnChg>
      </pc:sldChg>
      <pc:sldChg chg="addSp delSp modSp new mod setBg">
        <pc:chgData name="Ramutis Prišmantas" userId="62c20a59-3826-4f9f-99fd-e36f92e40205" providerId="ADAL" clId="{71D2EB82-738D-4FE3-AF35-58F7F0A8982B}" dt="2026-03-05T09:22:05.228" v="5756" actId="113"/>
        <pc:sldMkLst>
          <pc:docMk/>
          <pc:sldMk cId="1169905187" sldId="291"/>
        </pc:sldMkLst>
        <pc:spChg chg="mod">
          <ac:chgData name="Ramutis Prišmantas" userId="62c20a59-3826-4f9f-99fd-e36f92e40205" providerId="ADAL" clId="{71D2EB82-738D-4FE3-AF35-58F7F0A8982B}" dt="2026-03-04T18:46:21.860" v="1251" actId="26606"/>
          <ac:spMkLst>
            <pc:docMk/>
            <pc:sldMk cId="1169905187" sldId="291"/>
            <ac:spMk id="2" creationId="{0B0846CD-C182-6B6B-B782-CDC22BA4C66D}"/>
          </ac:spMkLst>
        </pc:spChg>
        <pc:spChg chg="add del mod">
          <ac:chgData name="Ramutis Prišmantas" userId="62c20a59-3826-4f9f-99fd-e36f92e40205" providerId="ADAL" clId="{71D2EB82-738D-4FE3-AF35-58F7F0A8982B}" dt="2026-03-04T18:47:03.583" v="1253" actId="26606"/>
          <ac:spMkLst>
            <pc:docMk/>
            <pc:sldMk cId="1169905187" sldId="291"/>
            <ac:spMk id="3" creationId="{61723E23-7B39-F4CF-47FA-AFF8EF06A6AC}"/>
          </ac:spMkLst>
        </pc:spChg>
        <pc:spChg chg="mod">
          <ac:chgData name="Ramutis Prišmantas" userId="62c20a59-3826-4f9f-99fd-e36f92e40205" providerId="ADAL" clId="{71D2EB82-738D-4FE3-AF35-58F7F0A8982B}" dt="2026-03-04T18:44:51.186" v="1233" actId="18245"/>
          <ac:spMkLst>
            <pc:docMk/>
            <pc:sldMk cId="1169905187" sldId="291"/>
            <ac:spMk id="6" creationId="{E938E3CC-47D6-0350-CE18-B464272C8265}"/>
          </ac:spMkLst>
        </pc:spChg>
        <pc:spChg chg="mod">
          <ac:chgData name="Ramutis Prišmantas" userId="62c20a59-3826-4f9f-99fd-e36f92e40205" providerId="ADAL" clId="{71D2EB82-738D-4FE3-AF35-58F7F0A8982B}" dt="2026-03-04T18:44:51.186" v="1233" actId="18245"/>
          <ac:spMkLst>
            <pc:docMk/>
            <pc:sldMk cId="1169905187" sldId="291"/>
            <ac:spMk id="7" creationId="{5CBCFC97-C3C4-1B27-6010-41F668D4198C}"/>
          </ac:spMkLst>
        </pc:spChg>
        <pc:spChg chg="mod">
          <ac:chgData name="Ramutis Prišmantas" userId="62c20a59-3826-4f9f-99fd-e36f92e40205" providerId="ADAL" clId="{71D2EB82-738D-4FE3-AF35-58F7F0A8982B}" dt="2026-03-04T18:46:11.842" v="1242" actId="255"/>
          <ac:spMkLst>
            <pc:docMk/>
            <pc:sldMk cId="1169905187" sldId="291"/>
            <ac:spMk id="8" creationId="{59F4E840-3748-0132-AD02-A2AE5C3FC8C0}"/>
          </ac:spMkLst>
        </pc:spChg>
        <pc:spChg chg="add del">
          <ac:chgData name="Ramutis Prišmantas" userId="62c20a59-3826-4f9f-99fd-e36f92e40205" providerId="ADAL" clId="{71D2EB82-738D-4FE3-AF35-58F7F0A8982B}" dt="2026-03-04T18:46:21.860" v="1251" actId="26606"/>
          <ac:spMkLst>
            <pc:docMk/>
            <pc:sldMk cId="1169905187" sldId="291"/>
            <ac:spMk id="9" creationId="{52BE4420-3B5F-4549-8B4A-77855B8215EC}"/>
          </ac:spMkLst>
        </pc:spChg>
        <pc:spChg chg="mod">
          <ac:chgData name="Ramutis Prišmantas" userId="62c20a59-3826-4f9f-99fd-e36f92e40205" providerId="ADAL" clId="{71D2EB82-738D-4FE3-AF35-58F7F0A8982B}" dt="2026-03-04T18:44:51.186" v="1233" actId="18245"/>
          <ac:spMkLst>
            <pc:docMk/>
            <pc:sldMk cId="1169905187" sldId="291"/>
            <ac:spMk id="10" creationId="{8406593C-F140-0A4F-703B-49BA786FC9FC}"/>
          </ac:spMkLst>
        </pc:spChg>
        <pc:spChg chg="add del">
          <ac:chgData name="Ramutis Prišmantas" userId="62c20a59-3826-4f9f-99fd-e36f92e40205" providerId="ADAL" clId="{71D2EB82-738D-4FE3-AF35-58F7F0A8982B}" dt="2026-03-04T18:46:21.860" v="1251" actId="26606"/>
          <ac:spMkLst>
            <pc:docMk/>
            <pc:sldMk cId="1169905187" sldId="291"/>
            <ac:spMk id="11" creationId="{A75876F6-95D4-48CB-8E3E-4401A96E25A4}"/>
          </ac:spMkLst>
        </pc:spChg>
        <pc:spChg chg="mod">
          <ac:chgData name="Ramutis Prišmantas" userId="62c20a59-3826-4f9f-99fd-e36f92e40205" providerId="ADAL" clId="{71D2EB82-738D-4FE3-AF35-58F7F0A8982B}" dt="2026-03-04T18:46:11.162" v="1241" actId="255"/>
          <ac:spMkLst>
            <pc:docMk/>
            <pc:sldMk cId="1169905187" sldId="291"/>
            <ac:spMk id="12" creationId="{B4566699-EEA9-9EF3-FB00-6CD035B13C57}"/>
          </ac:spMkLst>
        </pc:spChg>
        <pc:spChg chg="add del">
          <ac:chgData name="Ramutis Prišmantas" userId="62c20a59-3826-4f9f-99fd-e36f92e40205" providerId="ADAL" clId="{71D2EB82-738D-4FE3-AF35-58F7F0A8982B}" dt="2026-03-04T18:46:21.860" v="1251" actId="26606"/>
          <ac:spMkLst>
            <pc:docMk/>
            <pc:sldMk cId="1169905187" sldId="291"/>
            <ac:spMk id="13" creationId="{D1B84719-90BB-4D0C-92D8-61DC5512B34B}"/>
          </ac:spMkLst>
        </pc:spChg>
        <pc:spChg chg="add del">
          <ac:chgData name="Ramutis Prišmantas" userId="62c20a59-3826-4f9f-99fd-e36f92e40205" providerId="ADAL" clId="{71D2EB82-738D-4FE3-AF35-58F7F0A8982B}" dt="2026-03-04T18:46:21.860" v="1251" actId="26606"/>
          <ac:spMkLst>
            <pc:docMk/>
            <pc:sldMk cId="1169905187" sldId="291"/>
            <ac:spMk id="15" creationId="{7B407EC4-5D16-4845-9840-4E28622B6568}"/>
          </ac:spMkLst>
        </pc:spChg>
        <pc:spChg chg="add del">
          <ac:chgData name="Ramutis Prišmantas" userId="62c20a59-3826-4f9f-99fd-e36f92e40205" providerId="ADAL" clId="{71D2EB82-738D-4FE3-AF35-58F7F0A8982B}" dt="2026-03-04T18:46:10.538" v="1240" actId="26606"/>
          <ac:spMkLst>
            <pc:docMk/>
            <pc:sldMk cId="1169905187" sldId="291"/>
            <ac:spMk id="20" creationId="{2EEF69A6-3443-481F-9636-8056FD3C01B8}"/>
          </ac:spMkLst>
        </pc:spChg>
        <pc:spChg chg="add del">
          <ac:chgData name="Ramutis Prišmantas" userId="62c20a59-3826-4f9f-99fd-e36f92e40205" providerId="ADAL" clId="{71D2EB82-738D-4FE3-AF35-58F7F0A8982B}" dt="2026-03-04T18:46:10.538" v="1240" actId="26606"/>
          <ac:spMkLst>
            <pc:docMk/>
            <pc:sldMk cId="1169905187" sldId="291"/>
            <ac:spMk id="22" creationId="{62DA9DDA-6708-4E6F-8A09-90C6007D47DC}"/>
          </ac:spMkLst>
        </pc:spChg>
        <pc:spChg chg="add del">
          <ac:chgData name="Ramutis Prišmantas" userId="62c20a59-3826-4f9f-99fd-e36f92e40205" providerId="ADAL" clId="{71D2EB82-738D-4FE3-AF35-58F7F0A8982B}" dt="2026-03-04T18:46:10.538" v="1240" actId="26606"/>
          <ac:spMkLst>
            <pc:docMk/>
            <pc:sldMk cId="1169905187" sldId="291"/>
            <ac:spMk id="24" creationId="{1E9E42D4-A338-40E9-8211-9443164F3099}"/>
          </ac:spMkLst>
        </pc:spChg>
        <pc:grpChg chg="add del mod">
          <ac:chgData name="Ramutis Prišmantas" userId="62c20a59-3826-4f9f-99fd-e36f92e40205" providerId="ADAL" clId="{71D2EB82-738D-4FE3-AF35-58F7F0A8982B}" dt="2026-03-04T18:46:30.049" v="1252" actId="478"/>
          <ac:grpSpMkLst>
            <pc:docMk/>
            <pc:sldMk cId="1169905187" sldId="291"/>
            <ac:grpSpMk id="4" creationId="{9462E17B-5145-4255-6BF9-D7D58BE3D739}"/>
          </ac:grpSpMkLst>
        </pc:grpChg>
        <pc:graphicFrameChg chg="add del mod">
          <ac:chgData name="Ramutis Prišmantas" userId="62c20a59-3826-4f9f-99fd-e36f92e40205" providerId="ADAL" clId="{71D2EB82-738D-4FE3-AF35-58F7F0A8982B}" dt="2026-03-04T18:46:21.860" v="1251" actId="26606"/>
          <ac:graphicFrameMkLst>
            <pc:docMk/>
            <pc:sldMk cId="1169905187" sldId="291"/>
            <ac:graphicFrameMk id="5" creationId="{86D2D744-BAF2-5937-6C15-0F3EF57B041C}"/>
          </ac:graphicFrameMkLst>
        </pc:graphicFrameChg>
        <pc:graphicFrameChg chg="add mod modGraphic">
          <ac:chgData name="Ramutis Prišmantas" userId="62c20a59-3826-4f9f-99fd-e36f92e40205" providerId="ADAL" clId="{71D2EB82-738D-4FE3-AF35-58F7F0A8982B}" dt="2026-03-05T09:22:05.228" v="5756" actId="113"/>
          <ac:graphicFrameMkLst>
            <pc:docMk/>
            <pc:sldMk cId="1169905187" sldId="291"/>
            <ac:graphicFrameMk id="14" creationId="{C25053E7-6EF9-72C4-4F61-A347EDC5508D}"/>
          </ac:graphicFrameMkLst>
        </pc:graphicFrameChg>
      </pc:sldChg>
      <pc:sldChg chg="addSp modSp new add del mod setBg">
        <pc:chgData name="Ramutis Prišmantas" userId="62c20a59-3826-4f9f-99fd-e36f92e40205" providerId="ADAL" clId="{71D2EB82-738D-4FE3-AF35-58F7F0A8982B}" dt="2026-03-05T12:02:09.108" v="5934" actId="20577"/>
        <pc:sldMkLst>
          <pc:docMk/>
          <pc:sldMk cId="2872592351" sldId="292"/>
        </pc:sldMkLst>
        <pc:spChg chg="mod">
          <ac:chgData name="Ramutis Prišmantas" userId="62c20a59-3826-4f9f-99fd-e36f92e40205" providerId="ADAL" clId="{71D2EB82-738D-4FE3-AF35-58F7F0A8982B}" dt="2026-03-05T10:33:19.994" v="5915" actId="207"/>
          <ac:spMkLst>
            <pc:docMk/>
            <pc:sldMk cId="2872592351" sldId="292"/>
            <ac:spMk id="2" creationId="{6B8376A6-6BF4-FFE1-5F97-136B7DA456C1}"/>
          </ac:spMkLst>
        </pc:spChg>
        <pc:spChg chg="mod">
          <ac:chgData name="Ramutis Prišmantas" userId="62c20a59-3826-4f9f-99fd-e36f92e40205" providerId="ADAL" clId="{71D2EB82-738D-4FE3-AF35-58F7F0A8982B}" dt="2026-03-05T12:02:09.108" v="5934" actId="20577"/>
          <ac:spMkLst>
            <pc:docMk/>
            <pc:sldMk cId="2872592351" sldId="292"/>
            <ac:spMk id="3" creationId="{03F53BE4-7996-BF9A-5F2E-0004534DE01D}"/>
          </ac:spMkLst>
        </pc:spChg>
        <pc:spChg chg="add">
          <ac:chgData name="Ramutis Prišmantas" userId="62c20a59-3826-4f9f-99fd-e36f92e40205" providerId="ADAL" clId="{71D2EB82-738D-4FE3-AF35-58F7F0A8982B}" dt="2026-03-05T10:30:40.036" v="5904" actId="26606"/>
          <ac:spMkLst>
            <pc:docMk/>
            <pc:sldMk cId="2872592351" sldId="292"/>
            <ac:spMk id="8" creationId="{52723366-C73B-4ED6-ADEF-29911C6BC55F}"/>
          </ac:spMkLst>
        </pc:spChg>
        <pc:spChg chg="add">
          <ac:chgData name="Ramutis Prišmantas" userId="62c20a59-3826-4f9f-99fd-e36f92e40205" providerId="ADAL" clId="{71D2EB82-738D-4FE3-AF35-58F7F0A8982B}" dt="2026-03-05T10:30:40.036" v="5904" actId="26606"/>
          <ac:spMkLst>
            <pc:docMk/>
            <pc:sldMk cId="2872592351" sldId="292"/>
            <ac:spMk id="10" creationId="{847A4152-8E41-4D1C-B88C-57C5C430A69E}"/>
          </ac:spMkLst>
        </pc:spChg>
        <pc:spChg chg="add">
          <ac:chgData name="Ramutis Prišmantas" userId="62c20a59-3826-4f9f-99fd-e36f92e40205" providerId="ADAL" clId="{71D2EB82-738D-4FE3-AF35-58F7F0A8982B}" dt="2026-03-05T10:30:40.036" v="5904" actId="26606"/>
          <ac:spMkLst>
            <pc:docMk/>
            <pc:sldMk cId="2872592351" sldId="292"/>
            <ac:spMk id="12" creationId="{999F76F5-72D4-4814-9169-8F535AEEB809}"/>
          </ac:spMkLst>
        </pc:spChg>
        <pc:spChg chg="add">
          <ac:chgData name="Ramutis Prišmantas" userId="62c20a59-3826-4f9f-99fd-e36f92e40205" providerId="ADAL" clId="{71D2EB82-738D-4FE3-AF35-58F7F0A8982B}" dt="2026-03-05T10:30:40.036" v="5904" actId="26606"/>
          <ac:spMkLst>
            <pc:docMk/>
            <pc:sldMk cId="2872592351" sldId="292"/>
            <ac:spMk id="14" creationId="{C6202988-4466-42C5-B33A-AFABF051B4FE}"/>
          </ac:spMkLst>
        </pc:spChg>
      </pc:sldChg>
      <pc:sldChg chg="modSp new add del mod">
        <pc:chgData name="Ramutis Prišmantas" userId="62c20a59-3826-4f9f-99fd-e36f92e40205" providerId="ADAL" clId="{71D2EB82-738D-4FE3-AF35-58F7F0A8982B}" dt="2026-03-05T09:20:45.098" v="5755" actId="47"/>
        <pc:sldMkLst>
          <pc:docMk/>
          <pc:sldMk cId="2188548564" sldId="293"/>
        </pc:sldMkLst>
        <pc:spChg chg="mod">
          <ac:chgData name="Ramutis Prišmantas" userId="62c20a59-3826-4f9f-99fd-e36f92e40205" providerId="ADAL" clId="{71D2EB82-738D-4FE3-AF35-58F7F0A8982B}" dt="2026-03-04T16:04:05.296" v="554"/>
          <ac:spMkLst>
            <pc:docMk/>
            <pc:sldMk cId="2188548564" sldId="293"/>
            <ac:spMk id="3" creationId="{4430C2BF-952A-E3FE-6A8D-E423A0896BA0}"/>
          </ac:spMkLst>
        </pc:spChg>
      </pc:sldChg>
      <pc:sldChg chg="addSp delSp modSp new mod">
        <pc:chgData name="Ramutis Prišmantas" userId="62c20a59-3826-4f9f-99fd-e36f92e40205" providerId="ADAL" clId="{71D2EB82-738D-4FE3-AF35-58F7F0A8982B}" dt="2026-03-05T09:34:49.508" v="5886" actId="20577"/>
        <pc:sldMkLst>
          <pc:docMk/>
          <pc:sldMk cId="513415895" sldId="294"/>
        </pc:sldMkLst>
        <pc:spChg chg="mod">
          <ac:chgData name="Ramutis Prišmantas" userId="62c20a59-3826-4f9f-99fd-e36f92e40205" providerId="ADAL" clId="{71D2EB82-738D-4FE3-AF35-58F7F0A8982B}" dt="2026-03-05T09:34:49.508" v="5886" actId="20577"/>
          <ac:spMkLst>
            <pc:docMk/>
            <pc:sldMk cId="513415895" sldId="294"/>
            <ac:spMk id="2" creationId="{612A5684-A0E0-07BC-62EF-027C66523A63}"/>
          </ac:spMkLst>
        </pc:spChg>
        <pc:spChg chg="del">
          <ac:chgData name="Ramutis Prišmantas" userId="62c20a59-3826-4f9f-99fd-e36f92e40205" providerId="ADAL" clId="{71D2EB82-738D-4FE3-AF35-58F7F0A8982B}" dt="2026-03-04T17:42:37.079" v="869" actId="1957"/>
          <ac:spMkLst>
            <pc:docMk/>
            <pc:sldMk cId="513415895" sldId="294"/>
            <ac:spMk id="3" creationId="{3208FE0B-4C1B-B185-25A4-4CE6E51AA1AB}"/>
          </ac:spMkLst>
        </pc:spChg>
        <pc:graphicFrameChg chg="add mod">
          <ac:chgData name="Ramutis Prišmantas" userId="62c20a59-3826-4f9f-99fd-e36f92e40205" providerId="ADAL" clId="{71D2EB82-738D-4FE3-AF35-58F7F0A8982B}" dt="2026-03-04T17:57:46.839" v="1005"/>
          <ac:graphicFrameMkLst>
            <pc:docMk/>
            <pc:sldMk cId="513415895" sldId="294"/>
            <ac:graphicFrameMk id="6" creationId="{BFE61DDD-174E-CA16-21F0-31B9F43641B3}"/>
          </ac:graphicFrameMkLst>
        </pc:graphicFrameChg>
      </pc:sldChg>
      <pc:sldChg chg="addSp delSp modSp new del mod">
        <pc:chgData name="Ramutis Prišmantas" userId="62c20a59-3826-4f9f-99fd-e36f92e40205" providerId="ADAL" clId="{71D2EB82-738D-4FE3-AF35-58F7F0A8982B}" dt="2026-03-04T17:40:19.316" v="863" actId="47"/>
        <pc:sldMkLst>
          <pc:docMk/>
          <pc:sldMk cId="2004353170" sldId="294"/>
        </pc:sldMkLst>
        <pc:spChg chg="mod">
          <ac:chgData name="Ramutis Prišmantas" userId="62c20a59-3826-4f9f-99fd-e36f92e40205" providerId="ADAL" clId="{71D2EB82-738D-4FE3-AF35-58F7F0A8982B}" dt="2026-03-04T17:39:05.973" v="859" actId="20577"/>
          <ac:spMkLst>
            <pc:docMk/>
            <pc:sldMk cId="2004353170" sldId="294"/>
            <ac:spMk id="2" creationId="{61037E78-5F36-AAF1-ADFE-C56E8E4257C0}"/>
          </ac:spMkLst>
        </pc:spChg>
        <pc:spChg chg="add del">
          <ac:chgData name="Ramutis Prišmantas" userId="62c20a59-3826-4f9f-99fd-e36f92e40205" providerId="ADAL" clId="{71D2EB82-738D-4FE3-AF35-58F7F0A8982B}" dt="2026-03-04T17:39:52.411" v="862" actId="1957"/>
          <ac:spMkLst>
            <pc:docMk/>
            <pc:sldMk cId="2004353170" sldId="294"/>
            <ac:spMk id="3" creationId="{BCCE3275-5421-EE83-9D76-EEA2F0993070}"/>
          </ac:spMkLst>
        </pc:spChg>
        <pc:graphicFrameChg chg="add mod">
          <ac:chgData name="Ramutis Prišmantas" userId="62c20a59-3826-4f9f-99fd-e36f92e40205" providerId="ADAL" clId="{71D2EB82-738D-4FE3-AF35-58F7F0A8982B}" dt="2026-03-04T17:35:41.515" v="802" actId="1957"/>
          <ac:graphicFrameMkLst>
            <pc:docMk/>
            <pc:sldMk cId="2004353170" sldId="294"/>
            <ac:graphicFrameMk id="6" creationId="{93636EDA-4C95-E358-A800-ABC069E1CEF3}"/>
          </ac:graphicFrameMkLst>
        </pc:graphicFrameChg>
        <pc:graphicFrameChg chg="add del modGraphic">
          <ac:chgData name="Ramutis Prišmantas" userId="62c20a59-3826-4f9f-99fd-e36f92e40205" providerId="ADAL" clId="{71D2EB82-738D-4FE3-AF35-58F7F0A8982B}" dt="2026-03-04T17:38:40.462" v="837"/>
          <ac:graphicFrameMkLst>
            <pc:docMk/>
            <pc:sldMk cId="2004353170" sldId="294"/>
            <ac:graphicFrameMk id="9" creationId="{9756341B-F990-79FE-5C9E-2F931A6F04FA}"/>
          </ac:graphicFrameMkLst>
        </pc:graphicFrameChg>
        <pc:graphicFrameChg chg="add mod">
          <ac:chgData name="Ramutis Prišmantas" userId="62c20a59-3826-4f9f-99fd-e36f92e40205" providerId="ADAL" clId="{71D2EB82-738D-4FE3-AF35-58F7F0A8982B}" dt="2026-03-04T17:39:52.411" v="862" actId="1957"/>
          <ac:graphicFrameMkLst>
            <pc:docMk/>
            <pc:sldMk cId="2004353170" sldId="294"/>
            <ac:graphicFrameMk id="12" creationId="{9A3EC7CF-D5FF-F8A6-9475-4366BF22616B}"/>
          </ac:graphicFrameMkLst>
        </pc:graphicFrameChg>
      </pc:sldChg>
      <pc:sldChg chg="new del">
        <pc:chgData name="Ramutis Prišmantas" userId="62c20a59-3826-4f9f-99fd-e36f92e40205" providerId="ADAL" clId="{71D2EB82-738D-4FE3-AF35-58F7F0A8982B}" dt="2026-03-04T17:41:23.940" v="865" actId="47"/>
        <pc:sldMkLst>
          <pc:docMk/>
          <pc:sldMk cId="3811480863" sldId="294"/>
        </pc:sldMkLst>
      </pc:sldChg>
      <pc:sldChg chg="addSp delSp modSp new mod setBg">
        <pc:chgData name="Ramutis Prišmantas" userId="62c20a59-3826-4f9f-99fd-e36f92e40205" providerId="ADAL" clId="{71D2EB82-738D-4FE3-AF35-58F7F0A8982B}" dt="2026-03-05T09:38:35.878" v="5891" actId="14100"/>
        <pc:sldMkLst>
          <pc:docMk/>
          <pc:sldMk cId="2500083277" sldId="295"/>
        </pc:sldMkLst>
        <pc:spChg chg="mod">
          <ac:chgData name="Ramutis Prišmantas" userId="62c20a59-3826-4f9f-99fd-e36f92e40205" providerId="ADAL" clId="{71D2EB82-738D-4FE3-AF35-58F7F0A8982B}" dt="2026-03-05T09:38:19.160" v="5889" actId="26606"/>
          <ac:spMkLst>
            <pc:docMk/>
            <pc:sldMk cId="2500083277" sldId="295"/>
            <ac:spMk id="2" creationId="{931581F1-B849-481B-6578-9E77C5ABACAB}"/>
          </ac:spMkLst>
        </pc:spChg>
        <pc:spChg chg="add del mod">
          <ac:chgData name="Ramutis Prišmantas" userId="62c20a59-3826-4f9f-99fd-e36f92e40205" providerId="ADAL" clId="{71D2EB82-738D-4FE3-AF35-58F7F0A8982B}" dt="2026-03-05T09:38:35.878" v="5891" actId="14100"/>
          <ac:spMkLst>
            <pc:docMk/>
            <pc:sldMk cId="2500083277" sldId="295"/>
            <ac:spMk id="3" creationId="{5BB4F7AA-F097-8F97-09B7-CB73C6308FDD}"/>
          </ac:spMkLst>
        </pc:spChg>
        <pc:spChg chg="add">
          <ac:chgData name="Ramutis Prišmantas" userId="62c20a59-3826-4f9f-99fd-e36f92e40205" providerId="ADAL" clId="{71D2EB82-738D-4FE3-AF35-58F7F0A8982B}" dt="2026-03-05T09:38:19.160" v="5889" actId="26606"/>
          <ac:spMkLst>
            <pc:docMk/>
            <pc:sldMk cId="2500083277" sldId="295"/>
            <ac:spMk id="8" creationId="{52723366-C73B-4ED6-ADEF-29911C6BC55F}"/>
          </ac:spMkLst>
        </pc:spChg>
        <pc:spChg chg="add del">
          <ac:chgData name="Ramutis Prišmantas" userId="62c20a59-3826-4f9f-99fd-e36f92e40205" providerId="ADAL" clId="{71D2EB82-738D-4FE3-AF35-58F7F0A8982B}" dt="2026-03-05T09:37:34.989" v="5888" actId="26606"/>
          <ac:spMkLst>
            <pc:docMk/>
            <pc:sldMk cId="2500083277" sldId="295"/>
            <ac:spMk id="9" creationId="{95224A92-B71D-4244-9CEE-E80F9BD118DF}"/>
          </ac:spMkLst>
        </pc:spChg>
        <pc:spChg chg="add">
          <ac:chgData name="Ramutis Prišmantas" userId="62c20a59-3826-4f9f-99fd-e36f92e40205" providerId="ADAL" clId="{71D2EB82-738D-4FE3-AF35-58F7F0A8982B}" dt="2026-03-05T09:38:19.160" v="5889" actId="26606"/>
          <ac:spMkLst>
            <pc:docMk/>
            <pc:sldMk cId="2500083277" sldId="295"/>
            <ac:spMk id="10" creationId="{847A4152-8E41-4D1C-B88C-57C5C430A69E}"/>
          </ac:spMkLst>
        </pc:spChg>
        <pc:spChg chg="add del">
          <ac:chgData name="Ramutis Prišmantas" userId="62c20a59-3826-4f9f-99fd-e36f92e40205" providerId="ADAL" clId="{71D2EB82-738D-4FE3-AF35-58F7F0A8982B}" dt="2026-03-05T09:37:34.989" v="5888" actId="26606"/>
          <ac:spMkLst>
            <pc:docMk/>
            <pc:sldMk cId="2500083277" sldId="295"/>
            <ac:spMk id="11" creationId="{9069A319-3937-4297-B7D8-6745097B90D2}"/>
          </ac:spMkLst>
        </pc:spChg>
        <pc:spChg chg="add">
          <ac:chgData name="Ramutis Prišmantas" userId="62c20a59-3826-4f9f-99fd-e36f92e40205" providerId="ADAL" clId="{71D2EB82-738D-4FE3-AF35-58F7F0A8982B}" dt="2026-03-05T09:38:19.160" v="5889" actId="26606"/>
          <ac:spMkLst>
            <pc:docMk/>
            <pc:sldMk cId="2500083277" sldId="295"/>
            <ac:spMk id="12" creationId="{999F76F5-72D4-4814-9169-8F535AEEB809}"/>
          </ac:spMkLst>
        </pc:spChg>
        <pc:spChg chg="add del">
          <ac:chgData name="Ramutis Prišmantas" userId="62c20a59-3826-4f9f-99fd-e36f92e40205" providerId="ADAL" clId="{71D2EB82-738D-4FE3-AF35-58F7F0A8982B}" dt="2026-03-05T09:37:34.989" v="5888" actId="26606"/>
          <ac:spMkLst>
            <pc:docMk/>
            <pc:sldMk cId="2500083277" sldId="295"/>
            <ac:spMk id="13" creationId="{F3FDFE78-2422-40CD-BC53-9E0C459C9D9F}"/>
          </ac:spMkLst>
        </pc:spChg>
        <pc:spChg chg="add">
          <ac:chgData name="Ramutis Prišmantas" userId="62c20a59-3826-4f9f-99fd-e36f92e40205" providerId="ADAL" clId="{71D2EB82-738D-4FE3-AF35-58F7F0A8982B}" dt="2026-03-05T09:38:19.160" v="5889" actId="26606"/>
          <ac:spMkLst>
            <pc:docMk/>
            <pc:sldMk cId="2500083277" sldId="295"/>
            <ac:spMk id="14" creationId="{C6202988-4466-42C5-B33A-AFABF051B4FE}"/>
          </ac:spMkLst>
        </pc:spChg>
        <pc:spChg chg="add del">
          <ac:chgData name="Ramutis Prišmantas" userId="62c20a59-3826-4f9f-99fd-e36f92e40205" providerId="ADAL" clId="{71D2EB82-738D-4FE3-AF35-58F7F0A8982B}" dt="2026-03-05T09:37:34.989" v="5888" actId="26606"/>
          <ac:spMkLst>
            <pc:docMk/>
            <pc:sldMk cId="2500083277" sldId="295"/>
            <ac:spMk id="15" creationId="{A97E302E-4D34-42E4-94A8-4FC0AF572FEB}"/>
          </ac:spMkLst>
        </pc:spChg>
        <pc:graphicFrameChg chg="add del">
          <ac:chgData name="Ramutis Prišmantas" userId="62c20a59-3826-4f9f-99fd-e36f92e40205" providerId="ADAL" clId="{71D2EB82-738D-4FE3-AF35-58F7F0A8982B}" dt="2026-03-05T09:37:34.989" v="5888" actId="26606"/>
          <ac:graphicFrameMkLst>
            <pc:docMk/>
            <pc:sldMk cId="2500083277" sldId="295"/>
            <ac:graphicFrameMk id="5" creationId="{C5209DC0-1D51-8CB9-CF99-8D49280BD479}"/>
          </ac:graphicFrameMkLst>
        </pc:graphicFrameChg>
      </pc:sldChg>
      <pc:sldChg chg="addSp delSp modSp new mod setBg">
        <pc:chgData name="Ramutis Prišmantas" userId="62c20a59-3826-4f9f-99fd-e36f92e40205" providerId="ADAL" clId="{71D2EB82-738D-4FE3-AF35-58F7F0A8982B}" dt="2026-03-05T12:43:37.792" v="6005" actId="20577"/>
        <pc:sldMkLst>
          <pc:docMk/>
          <pc:sldMk cId="203662416" sldId="296"/>
        </pc:sldMkLst>
        <pc:spChg chg="mod">
          <ac:chgData name="Ramutis Prišmantas" userId="62c20a59-3826-4f9f-99fd-e36f92e40205" providerId="ADAL" clId="{71D2EB82-738D-4FE3-AF35-58F7F0A8982B}" dt="2026-03-05T12:41:36.065" v="6001" actId="255"/>
          <ac:spMkLst>
            <pc:docMk/>
            <pc:sldMk cId="203662416" sldId="296"/>
            <ac:spMk id="2" creationId="{80F5E69C-F686-4671-8682-9FF470CFAD54}"/>
          </ac:spMkLst>
        </pc:spChg>
        <pc:spChg chg="del mod">
          <ac:chgData name="Ramutis Prišmantas" userId="62c20a59-3826-4f9f-99fd-e36f92e40205" providerId="ADAL" clId="{71D2EB82-738D-4FE3-AF35-58F7F0A8982B}" dt="2026-03-05T09:39:04.908" v="5892" actId="26606"/>
          <ac:spMkLst>
            <pc:docMk/>
            <pc:sldMk cId="203662416" sldId="296"/>
            <ac:spMk id="3" creationId="{FE324251-80CB-3D48-1F3E-12FD4A7418F1}"/>
          </ac:spMkLst>
        </pc:spChg>
        <pc:graphicFrameChg chg="add mod modGraphic">
          <ac:chgData name="Ramutis Prišmantas" userId="62c20a59-3826-4f9f-99fd-e36f92e40205" providerId="ADAL" clId="{71D2EB82-738D-4FE3-AF35-58F7F0A8982B}" dt="2026-03-05T12:43:37.792" v="6005" actId="20577"/>
          <ac:graphicFrameMkLst>
            <pc:docMk/>
            <pc:sldMk cId="203662416" sldId="296"/>
            <ac:graphicFrameMk id="5" creationId="{763FEE83-082E-2F52-6E63-C2AEA2A11BAB}"/>
          </ac:graphicFrameMkLst>
        </pc:graphicFrameChg>
      </pc:sldChg>
      <pc:sldChg chg="addSp modSp new mod setBg">
        <pc:chgData name="Ramutis Prišmantas" userId="62c20a59-3826-4f9f-99fd-e36f92e40205" providerId="ADAL" clId="{71D2EB82-738D-4FE3-AF35-58F7F0A8982B}" dt="2026-03-05T10:24:45.269" v="5899" actId="26606"/>
        <pc:sldMkLst>
          <pc:docMk/>
          <pc:sldMk cId="3492411805" sldId="297"/>
        </pc:sldMkLst>
        <pc:spChg chg="mod">
          <ac:chgData name="Ramutis Prišmantas" userId="62c20a59-3826-4f9f-99fd-e36f92e40205" providerId="ADAL" clId="{71D2EB82-738D-4FE3-AF35-58F7F0A8982B}" dt="2026-03-05T10:24:45.269" v="5899" actId="26606"/>
          <ac:spMkLst>
            <pc:docMk/>
            <pc:sldMk cId="3492411805" sldId="297"/>
            <ac:spMk id="2" creationId="{5A5CEE56-A56A-431C-981E-A4981B30A46A}"/>
          </ac:spMkLst>
        </pc:spChg>
        <pc:spChg chg="mod">
          <ac:chgData name="Ramutis Prišmantas" userId="62c20a59-3826-4f9f-99fd-e36f92e40205" providerId="ADAL" clId="{71D2EB82-738D-4FE3-AF35-58F7F0A8982B}" dt="2026-03-05T10:24:45.269" v="5899" actId="26606"/>
          <ac:spMkLst>
            <pc:docMk/>
            <pc:sldMk cId="3492411805" sldId="297"/>
            <ac:spMk id="3" creationId="{2E673F07-85AD-DDC4-4E57-9107B98C31AB}"/>
          </ac:spMkLst>
        </pc:spChg>
        <pc:spChg chg="add">
          <ac:chgData name="Ramutis Prišmantas" userId="62c20a59-3826-4f9f-99fd-e36f92e40205" providerId="ADAL" clId="{71D2EB82-738D-4FE3-AF35-58F7F0A8982B}" dt="2026-03-05T10:24:45.269" v="5899" actId="26606"/>
          <ac:spMkLst>
            <pc:docMk/>
            <pc:sldMk cId="3492411805" sldId="297"/>
            <ac:spMk id="8" creationId="{52723366-C73B-4ED6-ADEF-29911C6BC55F}"/>
          </ac:spMkLst>
        </pc:spChg>
        <pc:spChg chg="add">
          <ac:chgData name="Ramutis Prišmantas" userId="62c20a59-3826-4f9f-99fd-e36f92e40205" providerId="ADAL" clId="{71D2EB82-738D-4FE3-AF35-58F7F0A8982B}" dt="2026-03-05T10:24:45.269" v="5899" actId="26606"/>
          <ac:spMkLst>
            <pc:docMk/>
            <pc:sldMk cId="3492411805" sldId="297"/>
            <ac:spMk id="10" creationId="{847A4152-8E41-4D1C-B88C-57C5C430A69E}"/>
          </ac:spMkLst>
        </pc:spChg>
        <pc:spChg chg="add">
          <ac:chgData name="Ramutis Prišmantas" userId="62c20a59-3826-4f9f-99fd-e36f92e40205" providerId="ADAL" clId="{71D2EB82-738D-4FE3-AF35-58F7F0A8982B}" dt="2026-03-05T10:24:45.269" v="5899" actId="26606"/>
          <ac:spMkLst>
            <pc:docMk/>
            <pc:sldMk cId="3492411805" sldId="297"/>
            <ac:spMk id="12" creationId="{999F76F5-72D4-4814-9169-8F535AEEB809}"/>
          </ac:spMkLst>
        </pc:spChg>
        <pc:spChg chg="add">
          <ac:chgData name="Ramutis Prišmantas" userId="62c20a59-3826-4f9f-99fd-e36f92e40205" providerId="ADAL" clId="{71D2EB82-738D-4FE3-AF35-58F7F0A8982B}" dt="2026-03-05T10:24:45.269" v="5899" actId="26606"/>
          <ac:spMkLst>
            <pc:docMk/>
            <pc:sldMk cId="3492411805" sldId="297"/>
            <ac:spMk id="14" creationId="{C6202988-4466-42C5-B33A-AFABF051B4FE}"/>
          </ac:spMkLst>
        </pc:spChg>
      </pc:sldChg>
      <pc:sldChg chg="modSp add mod ord">
        <pc:chgData name="Ramutis Prišmantas" userId="62c20a59-3826-4f9f-99fd-e36f92e40205" providerId="ADAL" clId="{71D2EB82-738D-4FE3-AF35-58F7F0A8982B}" dt="2026-03-04T21:05:23.702" v="3453" actId="5793"/>
        <pc:sldMkLst>
          <pc:docMk/>
          <pc:sldMk cId="186517464" sldId="298"/>
        </pc:sldMkLst>
        <pc:spChg chg="mod">
          <ac:chgData name="Ramutis Prišmantas" userId="62c20a59-3826-4f9f-99fd-e36f92e40205" providerId="ADAL" clId="{71D2EB82-738D-4FE3-AF35-58F7F0A8982B}" dt="2026-03-04T21:05:23.702" v="3453" actId="5793"/>
          <ac:spMkLst>
            <pc:docMk/>
            <pc:sldMk cId="186517464" sldId="298"/>
            <ac:spMk id="3" creationId="{487500AC-CF6A-34F3-7E93-01CB5E1660A8}"/>
          </ac:spMkLst>
        </pc:spChg>
      </pc:sldChg>
      <pc:sldChg chg="modSp new mod setBg">
        <pc:chgData name="Ramutis Prišmantas" userId="62c20a59-3826-4f9f-99fd-e36f92e40205" providerId="ADAL" clId="{71D2EB82-738D-4FE3-AF35-58F7F0A8982B}" dt="2026-03-05T10:28:53.810" v="5903"/>
        <pc:sldMkLst>
          <pc:docMk/>
          <pc:sldMk cId="490726783" sldId="299"/>
        </pc:sldMkLst>
        <pc:spChg chg="mod">
          <ac:chgData name="Ramutis Prišmantas" userId="62c20a59-3826-4f9f-99fd-e36f92e40205" providerId="ADAL" clId="{71D2EB82-738D-4FE3-AF35-58F7F0A8982B}" dt="2026-03-05T10:27:53.824" v="5901" actId="14861"/>
          <ac:spMkLst>
            <pc:docMk/>
            <pc:sldMk cId="490726783" sldId="299"/>
            <ac:spMk id="2" creationId="{0932B99E-51E5-7A24-1958-2CECFF25B32C}"/>
          </ac:spMkLst>
        </pc:spChg>
        <pc:spChg chg="mod">
          <ac:chgData name="Ramutis Prišmantas" userId="62c20a59-3826-4f9f-99fd-e36f92e40205" providerId="ADAL" clId="{71D2EB82-738D-4FE3-AF35-58F7F0A8982B}" dt="2026-03-05T09:24:31.936" v="5760" actId="14100"/>
          <ac:spMkLst>
            <pc:docMk/>
            <pc:sldMk cId="490726783" sldId="299"/>
            <ac:spMk id="3" creationId="{3D5617D6-01E0-8C6A-1FB7-659C8E520E00}"/>
          </ac:spMkLst>
        </pc:spChg>
      </pc:sldChg>
      <pc:sldChg chg="addSp delSp modSp new mod ord setBg">
        <pc:chgData name="Ramutis Prišmantas" userId="62c20a59-3826-4f9f-99fd-e36f92e40205" providerId="ADAL" clId="{71D2EB82-738D-4FE3-AF35-58F7F0A8982B}" dt="2026-03-05T12:30:41.416" v="6000" actId="26606"/>
        <pc:sldMkLst>
          <pc:docMk/>
          <pc:sldMk cId="2215706641" sldId="300"/>
        </pc:sldMkLst>
        <pc:spChg chg="mod">
          <ac:chgData name="Ramutis Prišmantas" userId="62c20a59-3826-4f9f-99fd-e36f92e40205" providerId="ADAL" clId="{71D2EB82-738D-4FE3-AF35-58F7F0A8982B}" dt="2026-03-05T12:30:41.416" v="6000" actId="26606"/>
          <ac:spMkLst>
            <pc:docMk/>
            <pc:sldMk cId="2215706641" sldId="300"/>
            <ac:spMk id="2" creationId="{A0E5C776-5E2D-4BF5-153A-516786C91764}"/>
          </ac:spMkLst>
        </pc:spChg>
        <pc:spChg chg="mod ord">
          <ac:chgData name="Ramutis Prišmantas" userId="62c20a59-3826-4f9f-99fd-e36f92e40205" providerId="ADAL" clId="{71D2EB82-738D-4FE3-AF35-58F7F0A8982B}" dt="2026-03-05T12:30:41.416" v="6000" actId="26606"/>
          <ac:spMkLst>
            <pc:docMk/>
            <pc:sldMk cId="2215706641" sldId="300"/>
            <ac:spMk id="3" creationId="{594DB827-0325-007D-A986-6DA0B32FB0D0}"/>
          </ac:spMkLst>
        </pc:spChg>
        <pc:spChg chg="add del">
          <ac:chgData name="Ramutis Prišmantas" userId="62c20a59-3826-4f9f-99fd-e36f92e40205" providerId="ADAL" clId="{71D2EB82-738D-4FE3-AF35-58F7F0A8982B}" dt="2026-03-05T12:30:41.416" v="6000" actId="26606"/>
          <ac:spMkLst>
            <pc:docMk/>
            <pc:sldMk cId="2215706641" sldId="300"/>
            <ac:spMk id="8" creationId="{DC878D9A-77BE-4701-AE3D-EEFC53CD50BC}"/>
          </ac:spMkLst>
        </pc:spChg>
        <pc:spChg chg="add del">
          <ac:chgData name="Ramutis Prišmantas" userId="62c20a59-3826-4f9f-99fd-e36f92e40205" providerId="ADAL" clId="{71D2EB82-738D-4FE3-AF35-58F7F0A8982B}" dt="2026-03-05T12:30:41.416" v="6000" actId="26606"/>
          <ac:spMkLst>
            <pc:docMk/>
            <pc:sldMk cId="2215706641" sldId="300"/>
            <ac:spMk id="10" creationId="{F643BE08-0ED1-4B73-AC6D-B7E26A59CDAA}"/>
          </ac:spMkLst>
        </pc:spChg>
        <pc:spChg chg="add del">
          <ac:chgData name="Ramutis Prišmantas" userId="62c20a59-3826-4f9f-99fd-e36f92e40205" providerId="ADAL" clId="{71D2EB82-738D-4FE3-AF35-58F7F0A8982B}" dt="2026-03-05T12:30:41.416" v="6000" actId="26606"/>
          <ac:spMkLst>
            <pc:docMk/>
            <pc:sldMk cId="2215706641" sldId="300"/>
            <ac:spMk id="12" creationId="{956B2094-7FC0-45FC-BFED-3CB88CEE63F5}"/>
          </ac:spMkLst>
        </pc:spChg>
        <pc:spChg chg="add del">
          <ac:chgData name="Ramutis Prišmantas" userId="62c20a59-3826-4f9f-99fd-e36f92e40205" providerId="ADAL" clId="{71D2EB82-738D-4FE3-AF35-58F7F0A8982B}" dt="2026-03-05T12:30:41.416" v="6000" actId="26606"/>
          <ac:spMkLst>
            <pc:docMk/>
            <pc:sldMk cId="2215706641" sldId="300"/>
            <ac:spMk id="14" creationId="{07A4B640-BB7F-4272-A710-068DBA9F9A6E}"/>
          </ac:spMkLst>
        </pc:spChg>
        <pc:spChg chg="add del">
          <ac:chgData name="Ramutis Prišmantas" userId="62c20a59-3826-4f9f-99fd-e36f92e40205" providerId="ADAL" clId="{71D2EB82-738D-4FE3-AF35-58F7F0A8982B}" dt="2026-03-05T12:30:41.416" v="6000" actId="26606"/>
          <ac:spMkLst>
            <pc:docMk/>
            <pc:sldMk cId="2215706641" sldId="300"/>
            <ac:spMk id="16" creationId="{A440FBE6-72B7-43D4-A8EB-FDBC35FE56C6}"/>
          </ac:spMkLst>
        </pc:spChg>
        <pc:spChg chg="add del">
          <ac:chgData name="Ramutis Prišmantas" userId="62c20a59-3826-4f9f-99fd-e36f92e40205" providerId="ADAL" clId="{71D2EB82-738D-4FE3-AF35-58F7F0A8982B}" dt="2026-03-05T12:27:04.110" v="5997" actId="26606"/>
          <ac:spMkLst>
            <pc:docMk/>
            <pc:sldMk cId="2215706641" sldId="300"/>
            <ac:spMk id="19" creationId="{22AC0F86-9A78-4E84-A4B4-ADB8B2629A0C}"/>
          </ac:spMkLst>
        </pc:spChg>
        <pc:spChg chg="add del">
          <ac:chgData name="Ramutis Prišmantas" userId="62c20a59-3826-4f9f-99fd-e36f92e40205" providerId="ADAL" clId="{71D2EB82-738D-4FE3-AF35-58F7F0A8982B}" dt="2026-03-05T12:27:04.110" v="5997" actId="26606"/>
          <ac:spMkLst>
            <pc:docMk/>
            <pc:sldMk cId="2215706641" sldId="300"/>
            <ac:spMk id="27" creationId="{69A54E25-1C05-48E5-A5CC-3778C1D3632D}"/>
          </ac:spMkLst>
        </pc:spChg>
        <pc:grpChg chg="add del">
          <ac:chgData name="Ramutis Prišmantas" userId="62c20a59-3826-4f9f-99fd-e36f92e40205" providerId="ADAL" clId="{71D2EB82-738D-4FE3-AF35-58F7F0A8982B}" dt="2026-03-05T12:30:41.416" v="6000" actId="26606"/>
          <ac:grpSpMkLst>
            <pc:docMk/>
            <pc:sldMk cId="2215706641" sldId="300"/>
            <ac:grpSpMk id="17" creationId="{647B8492-BC4D-4046-B35A-C38E03494068}"/>
          </ac:grpSpMkLst>
        </pc:grpChg>
        <pc:grpChg chg="add del">
          <ac:chgData name="Ramutis Prišmantas" userId="62c20a59-3826-4f9f-99fd-e36f92e40205" providerId="ADAL" clId="{71D2EB82-738D-4FE3-AF35-58F7F0A8982B}" dt="2026-03-05T12:27:04.110" v="5997" actId="26606"/>
          <ac:grpSpMkLst>
            <pc:docMk/>
            <pc:sldMk cId="2215706641" sldId="300"/>
            <ac:grpSpMk id="21" creationId="{4AF78B9E-8BE2-4706-9377-A05FA25ABABF}"/>
          </ac:grpSpMkLst>
        </pc:grpChg>
        <pc:picChg chg="add mod">
          <ac:chgData name="Ramutis Prišmantas" userId="62c20a59-3826-4f9f-99fd-e36f92e40205" providerId="ADAL" clId="{71D2EB82-738D-4FE3-AF35-58F7F0A8982B}" dt="2026-03-05T12:27:04.110" v="5997" actId="26606"/>
          <ac:picMkLst>
            <pc:docMk/>
            <pc:sldMk cId="2215706641" sldId="300"/>
            <ac:picMk id="5" creationId="{AAB8BB64-17EE-D177-A472-35C1D3D7EB7F}"/>
          </ac:picMkLst>
        </pc:picChg>
        <pc:picChg chg="add mod">
          <ac:chgData name="Ramutis Prišmantas" userId="62c20a59-3826-4f9f-99fd-e36f92e40205" providerId="ADAL" clId="{71D2EB82-738D-4FE3-AF35-58F7F0A8982B}" dt="2026-03-05T12:30:41.416" v="6000" actId="26606"/>
          <ac:picMkLst>
            <pc:docMk/>
            <pc:sldMk cId="2215706641" sldId="300"/>
            <ac:picMk id="7" creationId="{3A31AA1F-EF89-DB77-401C-325C2FAF460F}"/>
          </ac:picMkLst>
        </pc:picChg>
        <pc:cxnChg chg="add del">
          <ac:chgData name="Ramutis Prišmantas" userId="62c20a59-3826-4f9f-99fd-e36f92e40205" providerId="ADAL" clId="{71D2EB82-738D-4FE3-AF35-58F7F0A8982B}" dt="2026-03-05T12:30:41.416" v="6000" actId="26606"/>
          <ac:cxnSpMkLst>
            <pc:docMk/>
            <pc:sldMk cId="2215706641" sldId="300"/>
            <ac:cxnSpMk id="18" creationId="{16652DC1-CA18-4263-AC06-BAB0B05EC783}"/>
          </ac:cxnSpMkLst>
        </pc:cxnChg>
      </pc:sldChg>
      <pc:sldChg chg="addSp delSp modSp new mod setBg">
        <pc:chgData name="Ramutis Prišmantas" userId="62c20a59-3826-4f9f-99fd-e36f92e40205" providerId="ADAL" clId="{71D2EB82-738D-4FE3-AF35-58F7F0A8982B}" dt="2026-03-05T12:59:15.869" v="6007" actId="20577"/>
        <pc:sldMkLst>
          <pc:docMk/>
          <pc:sldMk cId="1048921394" sldId="301"/>
        </pc:sldMkLst>
        <pc:spChg chg="mod">
          <ac:chgData name="Ramutis Prišmantas" userId="62c20a59-3826-4f9f-99fd-e36f92e40205" providerId="ADAL" clId="{71D2EB82-738D-4FE3-AF35-58F7F0A8982B}" dt="2026-03-05T10:35:26.146" v="5923" actId="255"/>
          <ac:spMkLst>
            <pc:docMk/>
            <pc:sldMk cId="1048921394" sldId="301"/>
            <ac:spMk id="2" creationId="{7CBE57E2-B081-C02D-0A8B-1C5AA1636B77}"/>
          </ac:spMkLst>
        </pc:spChg>
        <pc:spChg chg="add del mod">
          <ac:chgData name="Ramutis Prišmantas" userId="62c20a59-3826-4f9f-99fd-e36f92e40205" providerId="ADAL" clId="{71D2EB82-738D-4FE3-AF35-58F7F0A8982B}" dt="2026-03-05T10:35:16.342" v="5922" actId="26606"/>
          <ac:spMkLst>
            <pc:docMk/>
            <pc:sldMk cId="1048921394" sldId="301"/>
            <ac:spMk id="3" creationId="{D0F0383E-3745-E680-B525-5393B1D13A72}"/>
          </ac:spMkLst>
        </pc:spChg>
        <pc:spChg chg="add">
          <ac:chgData name="Ramutis Prišmantas" userId="62c20a59-3826-4f9f-99fd-e36f92e40205" providerId="ADAL" clId="{71D2EB82-738D-4FE3-AF35-58F7F0A8982B}" dt="2026-03-05T10:35:16.342" v="5922" actId="26606"/>
          <ac:spMkLst>
            <pc:docMk/>
            <pc:sldMk cId="1048921394" sldId="301"/>
            <ac:spMk id="8" creationId="{DC878D9A-77BE-4701-AE3D-EEFC53CD50BC}"/>
          </ac:spMkLst>
        </pc:spChg>
        <pc:spChg chg="add mod">
          <ac:chgData name="Ramutis Prišmantas" userId="62c20a59-3826-4f9f-99fd-e36f92e40205" providerId="ADAL" clId="{71D2EB82-738D-4FE3-AF35-58F7F0A8982B}" dt="2026-03-05T12:59:15.869" v="6007" actId="20577"/>
          <ac:spMkLst>
            <pc:docMk/>
            <pc:sldMk cId="1048921394" sldId="301"/>
            <ac:spMk id="9" creationId="{D0F0383E-3745-E680-B525-5393B1D13A72}"/>
          </ac:spMkLst>
        </pc:spChg>
        <pc:spChg chg="add">
          <ac:chgData name="Ramutis Prišmantas" userId="62c20a59-3826-4f9f-99fd-e36f92e40205" providerId="ADAL" clId="{71D2EB82-738D-4FE3-AF35-58F7F0A8982B}" dt="2026-03-05T10:35:16.342" v="5922" actId="26606"/>
          <ac:spMkLst>
            <pc:docMk/>
            <pc:sldMk cId="1048921394" sldId="301"/>
            <ac:spMk id="10" creationId="{F643BE08-0ED1-4B73-AC6D-B7E26A59CDAA}"/>
          </ac:spMkLst>
        </pc:spChg>
        <pc:spChg chg="add">
          <ac:chgData name="Ramutis Prišmantas" userId="62c20a59-3826-4f9f-99fd-e36f92e40205" providerId="ADAL" clId="{71D2EB82-738D-4FE3-AF35-58F7F0A8982B}" dt="2026-03-05T10:35:16.342" v="5922" actId="26606"/>
          <ac:spMkLst>
            <pc:docMk/>
            <pc:sldMk cId="1048921394" sldId="301"/>
            <ac:spMk id="12" creationId="{956B2094-7FC0-45FC-BFED-3CB88CEE63F5}"/>
          </ac:spMkLst>
        </pc:spChg>
        <pc:spChg chg="add">
          <ac:chgData name="Ramutis Prišmantas" userId="62c20a59-3826-4f9f-99fd-e36f92e40205" providerId="ADAL" clId="{71D2EB82-738D-4FE3-AF35-58F7F0A8982B}" dt="2026-03-05T10:35:16.342" v="5922" actId="26606"/>
          <ac:spMkLst>
            <pc:docMk/>
            <pc:sldMk cId="1048921394" sldId="301"/>
            <ac:spMk id="14" creationId="{07A4B640-BB7F-4272-A710-068DBA9F9A6E}"/>
          </ac:spMkLst>
        </pc:spChg>
        <pc:graphicFrameChg chg="add del">
          <ac:chgData name="Ramutis Prišmantas" userId="62c20a59-3826-4f9f-99fd-e36f92e40205" providerId="ADAL" clId="{71D2EB82-738D-4FE3-AF35-58F7F0A8982B}" dt="2026-03-05T10:35:00.413" v="5919" actId="26606"/>
          <ac:graphicFrameMkLst>
            <pc:docMk/>
            <pc:sldMk cId="1048921394" sldId="301"/>
            <ac:graphicFrameMk id="5" creationId="{0AC2F30A-6B40-4BB7-A646-02759C368739}"/>
          </ac:graphicFrameMkLst>
        </pc:graphicFrameChg>
        <pc:graphicFrameChg chg="add del">
          <ac:chgData name="Ramutis Prišmantas" userId="62c20a59-3826-4f9f-99fd-e36f92e40205" providerId="ADAL" clId="{71D2EB82-738D-4FE3-AF35-58F7F0A8982B}" dt="2026-03-05T10:35:16.314" v="5921" actId="26606"/>
          <ac:graphicFrameMkLst>
            <pc:docMk/>
            <pc:sldMk cId="1048921394" sldId="301"/>
            <ac:graphicFrameMk id="7" creationId="{15600C04-1934-8465-99E1-EE6767A0E6EE}"/>
          </ac:graphicFrameMkLst>
        </pc:graphicFrameChg>
      </pc:sldChg>
      <pc:sldChg chg="addSp delSp modSp new mod setBg addAnim delAnim setClrOvrMap">
        <pc:chgData name="Ramutis Prišmantas" userId="62c20a59-3826-4f9f-99fd-e36f92e40205" providerId="ADAL" clId="{71D2EB82-738D-4FE3-AF35-58F7F0A8982B}" dt="2026-03-05T12:23:57.072" v="5994" actId="26606"/>
        <pc:sldMkLst>
          <pc:docMk/>
          <pc:sldMk cId="3386389750" sldId="302"/>
        </pc:sldMkLst>
        <pc:spChg chg="mod ord">
          <ac:chgData name="Ramutis Prišmantas" userId="62c20a59-3826-4f9f-99fd-e36f92e40205" providerId="ADAL" clId="{71D2EB82-738D-4FE3-AF35-58F7F0A8982B}" dt="2026-03-05T12:23:57.072" v="5994" actId="26606"/>
          <ac:spMkLst>
            <pc:docMk/>
            <pc:sldMk cId="3386389750" sldId="302"/>
            <ac:spMk id="2" creationId="{AFC72193-5B7C-FFB4-F0FB-9BB04EC3D6D8}"/>
          </ac:spMkLst>
        </pc:spChg>
        <pc:spChg chg="del">
          <ac:chgData name="Ramutis Prišmantas" userId="62c20a59-3826-4f9f-99fd-e36f92e40205" providerId="ADAL" clId="{71D2EB82-738D-4FE3-AF35-58F7F0A8982B}" dt="2026-03-05T12:03:24.165" v="5938" actId="478"/>
          <ac:spMkLst>
            <pc:docMk/>
            <pc:sldMk cId="3386389750" sldId="302"/>
            <ac:spMk id="3" creationId="{74E882BA-B1C3-204A-BD06-40DAA6E8DD4B}"/>
          </ac:spMkLst>
        </pc:spChg>
        <pc:spChg chg="add del">
          <ac:chgData name="Ramutis Prišmantas" userId="62c20a59-3826-4f9f-99fd-e36f92e40205" providerId="ADAL" clId="{71D2EB82-738D-4FE3-AF35-58F7F0A8982B}" dt="2026-03-05T12:23:40.197" v="5990" actId="26606"/>
          <ac:spMkLst>
            <pc:docMk/>
            <pc:sldMk cId="3386389750" sldId="302"/>
            <ac:spMk id="18" creationId="{FDF8837B-BAE2-489A-8F93-69216307D5A5}"/>
          </ac:spMkLst>
        </pc:spChg>
        <pc:spChg chg="add del">
          <ac:chgData name="Ramutis Prišmantas" userId="62c20a59-3826-4f9f-99fd-e36f92e40205" providerId="ADAL" clId="{71D2EB82-738D-4FE3-AF35-58F7F0A8982B}" dt="2026-03-05T12:23:57.025" v="5993" actId="26606"/>
          <ac:spMkLst>
            <pc:docMk/>
            <pc:sldMk cId="3386389750" sldId="302"/>
            <ac:spMk id="24" creationId="{AAA2202F-2A68-464D-8E53-CEBE9303D848}"/>
          </ac:spMkLst>
        </pc:spChg>
        <pc:spChg chg="add del">
          <ac:chgData name="Ramutis Prišmantas" userId="62c20a59-3826-4f9f-99fd-e36f92e40205" providerId="ADAL" clId="{71D2EB82-738D-4FE3-AF35-58F7F0A8982B}" dt="2026-03-05T12:23:57.025" v="5993" actId="26606"/>
          <ac:spMkLst>
            <pc:docMk/>
            <pc:sldMk cId="3386389750" sldId="302"/>
            <ac:spMk id="32" creationId="{9B347087-DEE1-4F23-8486-A2690AA195E5}"/>
          </ac:spMkLst>
        </pc:spChg>
        <pc:spChg chg="add del">
          <ac:chgData name="Ramutis Prišmantas" userId="62c20a59-3826-4f9f-99fd-e36f92e40205" providerId="ADAL" clId="{71D2EB82-738D-4FE3-AF35-58F7F0A8982B}" dt="2026-03-05T12:23:57.025" v="5993" actId="26606"/>
          <ac:spMkLst>
            <pc:docMk/>
            <pc:sldMk cId="3386389750" sldId="302"/>
            <ac:spMk id="33" creationId="{44BB81AE-EE4A-4AA4-8941-104B6C943598}"/>
          </ac:spMkLst>
        </pc:spChg>
        <pc:spChg chg="add">
          <ac:chgData name="Ramutis Prišmantas" userId="62c20a59-3826-4f9f-99fd-e36f92e40205" providerId="ADAL" clId="{71D2EB82-738D-4FE3-AF35-58F7F0A8982B}" dt="2026-03-05T12:23:57.072" v="5994" actId="26606"/>
          <ac:spMkLst>
            <pc:docMk/>
            <pc:sldMk cId="3386389750" sldId="302"/>
            <ac:spMk id="37" creationId="{9F1F6E2E-E2E7-4689-9E5D-51F37CBE4127}"/>
          </ac:spMkLst>
        </pc:spChg>
        <pc:spChg chg="add">
          <ac:chgData name="Ramutis Prišmantas" userId="62c20a59-3826-4f9f-99fd-e36f92e40205" providerId="ADAL" clId="{71D2EB82-738D-4FE3-AF35-58F7F0A8982B}" dt="2026-03-05T12:23:57.072" v="5994" actId="26606"/>
          <ac:spMkLst>
            <pc:docMk/>
            <pc:sldMk cId="3386389750" sldId="302"/>
            <ac:spMk id="42" creationId="{7731DD8B-7A0A-47A0-BF6B-EBB4F9709B91}"/>
          </ac:spMkLst>
        </pc:spChg>
        <pc:grpChg chg="add del">
          <ac:chgData name="Ramutis Prišmantas" userId="62c20a59-3826-4f9f-99fd-e36f92e40205" providerId="ADAL" clId="{71D2EB82-738D-4FE3-AF35-58F7F0A8982B}" dt="2026-03-05T12:23:40.197" v="5990" actId="26606"/>
          <ac:grpSpMkLst>
            <pc:docMk/>
            <pc:sldMk cId="3386389750" sldId="302"/>
            <ac:grpSpMk id="10" creationId="{03E8C8A2-D2DA-42F8-84AA-AC5AB4251D29}"/>
          </ac:grpSpMkLst>
        </pc:grpChg>
        <pc:grpChg chg="add del">
          <ac:chgData name="Ramutis Prišmantas" userId="62c20a59-3826-4f9f-99fd-e36f92e40205" providerId="ADAL" clId="{71D2EB82-738D-4FE3-AF35-58F7F0A8982B}" dt="2026-03-05T12:23:57.025" v="5993" actId="26606"/>
          <ac:grpSpMkLst>
            <pc:docMk/>
            <pc:sldMk cId="3386389750" sldId="302"/>
            <ac:grpSpMk id="23" creationId="{03E8C8A2-D2DA-42F8-84AA-AC5AB4251D29}"/>
          </ac:grpSpMkLst>
        </pc:grpChg>
        <pc:grpChg chg="add del">
          <ac:chgData name="Ramutis Prišmantas" userId="62c20a59-3826-4f9f-99fd-e36f92e40205" providerId="ADAL" clId="{71D2EB82-738D-4FE3-AF35-58F7F0A8982B}" dt="2026-03-05T12:23:57.025" v="5993" actId="26606"/>
          <ac:grpSpMkLst>
            <pc:docMk/>
            <pc:sldMk cId="3386389750" sldId="302"/>
            <ac:grpSpMk id="26" creationId="{5B129734-DF6D-46B8-A0E0-4F178B3AD2FC}"/>
          </ac:grpSpMkLst>
        </pc:grpChg>
        <pc:grpChg chg="add">
          <ac:chgData name="Ramutis Prišmantas" userId="62c20a59-3826-4f9f-99fd-e36f92e40205" providerId="ADAL" clId="{71D2EB82-738D-4FE3-AF35-58F7F0A8982B}" dt="2026-03-05T12:23:57.072" v="5994" actId="26606"/>
          <ac:grpSpMkLst>
            <pc:docMk/>
            <pc:sldMk cId="3386389750" sldId="302"/>
            <ac:grpSpMk id="35" creationId="{03E8C8A2-D2DA-42F8-84AA-AC5AB4251D29}"/>
          </ac:grpSpMkLst>
        </pc:grpChg>
        <pc:grpChg chg="add">
          <ac:chgData name="Ramutis Prišmantas" userId="62c20a59-3826-4f9f-99fd-e36f92e40205" providerId="ADAL" clId="{71D2EB82-738D-4FE3-AF35-58F7F0A8982B}" dt="2026-03-05T12:23:57.072" v="5994" actId="26606"/>
          <ac:grpSpMkLst>
            <pc:docMk/>
            <pc:sldMk cId="3386389750" sldId="302"/>
            <ac:grpSpMk id="38" creationId="{BB728A18-FF26-43E9-AF31-9608EBA3D5C7}"/>
          </ac:grpSpMkLst>
        </pc:grpChg>
        <pc:picChg chg="add mod">
          <ac:chgData name="Ramutis Prišmantas" userId="62c20a59-3826-4f9f-99fd-e36f92e40205" providerId="ADAL" clId="{71D2EB82-738D-4FE3-AF35-58F7F0A8982B}" dt="2026-03-05T12:23:57.072" v="5994" actId="26606"/>
          <ac:picMkLst>
            <pc:docMk/>
            <pc:sldMk cId="3386389750" sldId="302"/>
            <ac:picMk id="5" creationId="{853B10B1-9B98-7882-5122-46B6F1D3711E}"/>
          </ac:picMkLst>
        </pc:picChg>
        <pc:cxnChg chg="add del">
          <ac:chgData name="Ramutis Prišmantas" userId="62c20a59-3826-4f9f-99fd-e36f92e40205" providerId="ADAL" clId="{71D2EB82-738D-4FE3-AF35-58F7F0A8982B}" dt="2026-03-05T12:23:40.197" v="5990" actId="26606"/>
          <ac:cxnSpMkLst>
            <pc:docMk/>
            <pc:sldMk cId="3386389750" sldId="302"/>
            <ac:cxnSpMk id="16" creationId="{0DFD28A6-39F3-425F-8050-E5BF1B4523B2}"/>
          </ac:cxnSpMkLst>
        </pc:cxnChg>
        <pc:cxnChg chg="add del">
          <ac:chgData name="Ramutis Prišmantas" userId="62c20a59-3826-4f9f-99fd-e36f92e40205" providerId="ADAL" clId="{71D2EB82-738D-4FE3-AF35-58F7F0A8982B}" dt="2026-03-05T12:23:40.197" v="5990" actId="26606"/>
          <ac:cxnSpMkLst>
            <pc:docMk/>
            <pc:sldMk cId="3386389750" sldId="302"/>
            <ac:cxnSpMk id="20" creationId="{B48BEE9B-A2F4-4BF3-9EAD-16E1A7FC2DC6}"/>
          </ac:cxnSpMkLst>
        </pc:cxnChg>
        <pc:cxnChg chg="add del">
          <ac:chgData name="Ramutis Prišmantas" userId="62c20a59-3826-4f9f-99fd-e36f92e40205" providerId="ADAL" clId="{71D2EB82-738D-4FE3-AF35-58F7F0A8982B}" dt="2026-03-05T12:23:57.025" v="5993" actId="26606"/>
          <ac:cxnSpMkLst>
            <pc:docMk/>
            <pc:sldMk cId="3386389750" sldId="302"/>
            <ac:cxnSpMk id="22" creationId="{4AA791FC-1AEF-4561-93B5-6B9E981BBB74}"/>
          </ac:cxnSpMkLst>
        </pc:cxnChg>
        <pc:cxnChg chg="add">
          <ac:chgData name="Ramutis Prišmantas" userId="62c20a59-3826-4f9f-99fd-e36f92e40205" providerId="ADAL" clId="{71D2EB82-738D-4FE3-AF35-58F7F0A8982B}" dt="2026-03-05T12:23:57.072" v="5994" actId="26606"/>
          <ac:cxnSpMkLst>
            <pc:docMk/>
            <pc:sldMk cId="3386389750" sldId="302"/>
            <ac:cxnSpMk id="28" creationId="{10A370BF-9768-4FA0-8887-C3777F3A9C9C}"/>
          </ac:cxnSpMkLst>
        </pc:cxnChg>
        <pc:cxnChg chg="add del">
          <ac:chgData name="Ramutis Prišmantas" userId="62c20a59-3826-4f9f-99fd-e36f92e40205" providerId="ADAL" clId="{71D2EB82-738D-4FE3-AF35-58F7F0A8982B}" dt="2026-03-05T12:23:57.025" v="5993" actId="26606"/>
          <ac:cxnSpMkLst>
            <pc:docMk/>
            <pc:sldMk cId="3386389750" sldId="302"/>
            <ac:cxnSpMk id="31" creationId="{0DFD28A6-39F3-425F-8050-E5BF1B4523B2}"/>
          </ac:cxnSpMkLst>
        </pc:cxnChg>
        <pc:cxnChg chg="add">
          <ac:chgData name="Ramutis Prišmantas" userId="62c20a59-3826-4f9f-99fd-e36f92e40205" providerId="ADAL" clId="{71D2EB82-738D-4FE3-AF35-58F7F0A8982B}" dt="2026-03-05T12:23:57.072" v="5994" actId="26606"/>
          <ac:cxnSpMkLst>
            <pc:docMk/>
            <pc:sldMk cId="3386389750" sldId="302"/>
            <ac:cxnSpMk id="36" creationId="{0DFD28A6-39F3-425F-8050-E5BF1B4523B2}"/>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lt-L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Sprendimai</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35F-407A-9E81-5F588180B2F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35F-407A-9E81-5F588180B2F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35F-407A-9E81-5F588180B2F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Lapas1!$A$2:$A$4</c:f>
              <c:strCache>
                <c:ptCount val="3"/>
                <c:pt idx="0">
                  <c:v>Sutikimai</c:v>
                </c:pt>
                <c:pt idx="1">
                  <c:v>Nesutikimai</c:v>
                </c:pt>
                <c:pt idx="2">
                  <c:v>Atšaukti prašymai</c:v>
                </c:pt>
              </c:strCache>
            </c:strRef>
          </c:cat>
          <c:val>
            <c:numRef>
              <c:f>Lapas1!$B$2:$B$4</c:f>
              <c:numCache>
                <c:formatCode>General</c:formatCode>
                <c:ptCount val="3"/>
                <c:pt idx="0">
                  <c:v>81</c:v>
                </c:pt>
                <c:pt idx="1">
                  <c:v>8</c:v>
                </c:pt>
                <c:pt idx="2">
                  <c:v>6</c:v>
                </c:pt>
              </c:numCache>
            </c:numRef>
          </c:val>
          <c:extLst>
            <c:ext xmlns:c16="http://schemas.microsoft.com/office/drawing/2014/chart" uri="{C3380CC4-5D6E-409C-BE32-E72D297353CC}">
              <c16:uniqueId val="{00000000-A3B9-48E3-8306-61AAE0ED1C7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64F99-8072-4FED-82E6-96D7B0D31E7E}"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US"/>
        </a:p>
      </dgm:t>
    </dgm:pt>
    <dgm:pt modelId="{E64F15E3-9C2B-4DB7-A18A-C3F4955B5785}">
      <dgm:prSet custT="1"/>
      <dgm:spPr>
        <a:solidFill>
          <a:schemeClr val="accent5">
            <a:lumMod val="60000"/>
            <a:lumOff val="40000"/>
          </a:schemeClr>
        </a:solidFill>
      </dgm:spPr>
      <dgm:t>
        <a:bodyPr/>
        <a:lstStyle/>
        <a:p>
          <a:r>
            <a:rPr lang="lt-LT" sz="1500" dirty="0">
              <a:solidFill>
                <a:schemeClr val="tx1"/>
              </a:solidFill>
            </a:rPr>
            <a:t>Nėra pagrįstos alternatyvos ar pakaitalo </a:t>
          </a:r>
          <a:endParaRPr lang="en-US" sz="1500" dirty="0">
            <a:solidFill>
              <a:schemeClr val="tx1"/>
            </a:solidFill>
          </a:endParaRPr>
        </a:p>
      </dgm:t>
    </dgm:pt>
    <dgm:pt modelId="{2ED43596-A589-405B-8C02-F469F5F281CA}" type="parTrans" cxnId="{3C9B1F15-E7CB-44DF-9AB4-E6F62415B8B9}">
      <dgm:prSet/>
      <dgm:spPr/>
      <dgm:t>
        <a:bodyPr/>
        <a:lstStyle/>
        <a:p>
          <a:endParaRPr lang="en-US"/>
        </a:p>
      </dgm:t>
    </dgm:pt>
    <dgm:pt modelId="{E998312F-EE36-444D-9145-11DE473EB7F1}" type="sibTrans" cxnId="{3C9B1F15-E7CB-44DF-9AB4-E6F62415B8B9}">
      <dgm:prSet/>
      <dgm:spPr/>
      <dgm:t>
        <a:bodyPr/>
        <a:lstStyle/>
        <a:p>
          <a:endParaRPr lang="en-US"/>
        </a:p>
      </dgm:t>
    </dgm:pt>
    <dgm:pt modelId="{EF32DD27-98D5-4CFB-ACFB-49AB45432106}">
      <dgm:prSet custT="1"/>
      <dgm:spPr>
        <a:solidFill>
          <a:schemeClr val="accent4">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500" dirty="0">
              <a:solidFill>
                <a:schemeClr val="tx1"/>
              </a:solidFill>
            </a:rPr>
            <a:t>Konkurencijos nebuvimas nėra sukurtas perkančiosios organizacijos, jai dirbtinai sugriežtinus pirkimo reikalavimus</a:t>
          </a:r>
          <a:endParaRPr lang="en-US" sz="1500" dirty="0">
            <a:solidFill>
              <a:schemeClr val="tx1"/>
            </a:solidFill>
          </a:endParaRPr>
        </a:p>
        <a:p>
          <a:pPr marL="0" lvl="0" defTabSz="2089150">
            <a:lnSpc>
              <a:spcPct val="90000"/>
            </a:lnSpc>
            <a:spcBef>
              <a:spcPct val="0"/>
            </a:spcBef>
            <a:spcAft>
              <a:spcPct val="35000"/>
            </a:spcAft>
            <a:buNone/>
          </a:pPr>
          <a:endParaRPr lang="lt-LT" dirty="0"/>
        </a:p>
      </dgm:t>
    </dgm:pt>
    <dgm:pt modelId="{E070F570-29FB-4C05-9A87-D86CA28FBCBA}" type="parTrans" cxnId="{75D3B54F-2DAA-460E-B4AE-36446C3D2481}">
      <dgm:prSet/>
      <dgm:spPr/>
      <dgm:t>
        <a:bodyPr/>
        <a:lstStyle/>
        <a:p>
          <a:endParaRPr lang="lt-LT"/>
        </a:p>
      </dgm:t>
    </dgm:pt>
    <dgm:pt modelId="{99C985D3-3853-4637-86F4-1DE99E9D96AA}" type="sibTrans" cxnId="{75D3B54F-2DAA-460E-B4AE-36446C3D2481}">
      <dgm:prSet/>
      <dgm:spPr/>
      <dgm:t>
        <a:bodyPr/>
        <a:lstStyle/>
        <a:p>
          <a:endParaRPr lang="lt-LT"/>
        </a:p>
      </dgm:t>
    </dgm:pt>
    <dgm:pt modelId="{99F2D964-A6B5-48BC-A163-B4BF972981B4}" type="pres">
      <dgm:prSet presAssocID="{80D64F99-8072-4FED-82E6-96D7B0D31E7E}" presName="cycle" presStyleCnt="0">
        <dgm:presLayoutVars>
          <dgm:dir/>
          <dgm:resizeHandles val="exact"/>
        </dgm:presLayoutVars>
      </dgm:prSet>
      <dgm:spPr/>
    </dgm:pt>
    <dgm:pt modelId="{88171E99-98BE-4A12-BDAC-62501BCFAD3A}" type="pres">
      <dgm:prSet presAssocID="{EF32DD27-98D5-4CFB-ACFB-49AB45432106}" presName="dummy" presStyleCnt="0"/>
      <dgm:spPr/>
    </dgm:pt>
    <dgm:pt modelId="{12373F06-7ECD-491C-9FEE-07E4A5FACF65}" type="pres">
      <dgm:prSet presAssocID="{EF32DD27-98D5-4CFB-ACFB-49AB45432106}" presName="node" presStyleLbl="revTx" presStyleIdx="0" presStyleCnt="2" custScaleX="107108" custScaleY="85686" custRadScaleRad="100091" custRadScaleInc="0">
        <dgm:presLayoutVars>
          <dgm:bulletEnabled val="1"/>
        </dgm:presLayoutVars>
      </dgm:prSet>
      <dgm:spPr/>
    </dgm:pt>
    <dgm:pt modelId="{A088A2A4-834D-4B8D-A49C-FD40C9C30325}" type="pres">
      <dgm:prSet presAssocID="{99C985D3-3853-4637-86F4-1DE99E9D96AA}" presName="sibTrans" presStyleLbl="node1" presStyleIdx="0" presStyleCnt="2"/>
      <dgm:spPr/>
    </dgm:pt>
    <dgm:pt modelId="{252C0604-7454-4019-8ECC-315FF466C7ED}" type="pres">
      <dgm:prSet presAssocID="{E64F15E3-9C2B-4DB7-A18A-C3F4955B5785}" presName="dummy" presStyleCnt="0"/>
      <dgm:spPr/>
    </dgm:pt>
    <dgm:pt modelId="{B6FED2B0-38E5-46C6-9F97-BF90BE9B4147}" type="pres">
      <dgm:prSet presAssocID="{E64F15E3-9C2B-4DB7-A18A-C3F4955B5785}" presName="node" presStyleLbl="revTx" presStyleIdx="1" presStyleCnt="2" custScaleX="107108" custScaleY="85686">
        <dgm:presLayoutVars>
          <dgm:bulletEnabled val="1"/>
        </dgm:presLayoutVars>
      </dgm:prSet>
      <dgm:spPr/>
    </dgm:pt>
    <dgm:pt modelId="{60AB0ED4-A6D1-4BCE-A3A3-4A356D6603FF}" type="pres">
      <dgm:prSet presAssocID="{E998312F-EE36-444D-9145-11DE473EB7F1}" presName="sibTrans" presStyleLbl="node1" presStyleIdx="1" presStyleCnt="2"/>
      <dgm:spPr/>
    </dgm:pt>
  </dgm:ptLst>
  <dgm:cxnLst>
    <dgm:cxn modelId="{3C9B1F15-E7CB-44DF-9AB4-E6F62415B8B9}" srcId="{80D64F99-8072-4FED-82E6-96D7B0D31E7E}" destId="{E64F15E3-9C2B-4DB7-A18A-C3F4955B5785}" srcOrd="1" destOrd="0" parTransId="{2ED43596-A589-405B-8C02-F469F5F281CA}" sibTransId="{E998312F-EE36-444D-9145-11DE473EB7F1}"/>
    <dgm:cxn modelId="{2D98EA39-E67C-4361-A63F-9156BB1A1089}" type="presOf" srcId="{E998312F-EE36-444D-9145-11DE473EB7F1}" destId="{60AB0ED4-A6D1-4BCE-A3A3-4A356D6603FF}" srcOrd="0" destOrd="0" presId="urn:microsoft.com/office/officeart/2005/8/layout/cycle1"/>
    <dgm:cxn modelId="{F7E63561-AC0F-4C4E-B65E-61554DDF4985}" type="presOf" srcId="{99C985D3-3853-4637-86F4-1DE99E9D96AA}" destId="{A088A2A4-834D-4B8D-A49C-FD40C9C30325}" srcOrd="0" destOrd="0" presId="urn:microsoft.com/office/officeart/2005/8/layout/cycle1"/>
    <dgm:cxn modelId="{B7623B4F-488B-4951-9B3C-442420EA307D}" type="presOf" srcId="{EF32DD27-98D5-4CFB-ACFB-49AB45432106}" destId="{12373F06-7ECD-491C-9FEE-07E4A5FACF65}" srcOrd="0" destOrd="0" presId="urn:microsoft.com/office/officeart/2005/8/layout/cycle1"/>
    <dgm:cxn modelId="{75D3B54F-2DAA-460E-B4AE-36446C3D2481}" srcId="{80D64F99-8072-4FED-82E6-96D7B0D31E7E}" destId="{EF32DD27-98D5-4CFB-ACFB-49AB45432106}" srcOrd="0" destOrd="0" parTransId="{E070F570-29FB-4C05-9A87-D86CA28FBCBA}" sibTransId="{99C985D3-3853-4637-86F4-1DE99E9D96AA}"/>
    <dgm:cxn modelId="{2084D97F-F9FD-4B41-B889-644B18A309C9}" type="presOf" srcId="{E64F15E3-9C2B-4DB7-A18A-C3F4955B5785}" destId="{B6FED2B0-38E5-46C6-9F97-BF90BE9B4147}" srcOrd="0" destOrd="0" presId="urn:microsoft.com/office/officeart/2005/8/layout/cycle1"/>
    <dgm:cxn modelId="{3E443B95-971B-4078-9F24-AD1DE6439C9F}" type="presOf" srcId="{80D64F99-8072-4FED-82E6-96D7B0D31E7E}" destId="{99F2D964-A6B5-48BC-A163-B4BF972981B4}" srcOrd="0" destOrd="0" presId="urn:microsoft.com/office/officeart/2005/8/layout/cycle1"/>
    <dgm:cxn modelId="{1238746C-9726-4245-95CD-701B22EFB181}" type="presParOf" srcId="{99F2D964-A6B5-48BC-A163-B4BF972981B4}" destId="{88171E99-98BE-4A12-BDAC-62501BCFAD3A}" srcOrd="0" destOrd="0" presId="urn:microsoft.com/office/officeart/2005/8/layout/cycle1"/>
    <dgm:cxn modelId="{5AF2ADEA-ED10-408F-BC25-ACC1B68BA322}" type="presParOf" srcId="{99F2D964-A6B5-48BC-A163-B4BF972981B4}" destId="{12373F06-7ECD-491C-9FEE-07E4A5FACF65}" srcOrd="1" destOrd="0" presId="urn:microsoft.com/office/officeart/2005/8/layout/cycle1"/>
    <dgm:cxn modelId="{802A83B9-B72F-4CA3-A8D8-E87DBE9BE18D}" type="presParOf" srcId="{99F2D964-A6B5-48BC-A163-B4BF972981B4}" destId="{A088A2A4-834D-4B8D-A49C-FD40C9C30325}" srcOrd="2" destOrd="0" presId="urn:microsoft.com/office/officeart/2005/8/layout/cycle1"/>
    <dgm:cxn modelId="{711F954A-19A2-4A86-A598-B40A2CCE5497}" type="presParOf" srcId="{99F2D964-A6B5-48BC-A163-B4BF972981B4}" destId="{252C0604-7454-4019-8ECC-315FF466C7ED}" srcOrd="3" destOrd="0" presId="urn:microsoft.com/office/officeart/2005/8/layout/cycle1"/>
    <dgm:cxn modelId="{F811C9A6-35BD-4185-A3E7-94F852AA1750}" type="presParOf" srcId="{99F2D964-A6B5-48BC-A163-B4BF972981B4}" destId="{B6FED2B0-38E5-46C6-9F97-BF90BE9B4147}" srcOrd="4" destOrd="0" presId="urn:microsoft.com/office/officeart/2005/8/layout/cycle1"/>
    <dgm:cxn modelId="{EF21E18F-848F-4A11-BED5-8DCEF94D3B3A}" type="presParOf" srcId="{99F2D964-A6B5-48BC-A163-B4BF972981B4}" destId="{60AB0ED4-A6D1-4BCE-A3A3-4A356D6603FF}"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9CBB2-A090-49D8-9A26-A553297A51B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DEF10A8-B996-48EF-9C15-640599360E52}">
      <dgm:prSet custT="1"/>
      <dgm:spPr/>
      <dgm:t>
        <a:bodyPr/>
        <a:lstStyle/>
        <a:p>
          <a:r>
            <a:rPr lang="lt-LT" sz="1300" dirty="0">
              <a:solidFill>
                <a:schemeClr val="tx1"/>
              </a:solidFill>
            </a:rPr>
            <a:t>Derybų be išankstinio skelbimo apie pirkimą procedūra yra</a:t>
          </a:r>
          <a:r>
            <a:rPr lang="lt-LT" sz="1300" b="1" dirty="0">
              <a:solidFill>
                <a:schemeClr val="tx1"/>
              </a:solidFill>
            </a:rPr>
            <a:t> išimtinio pobūdžio</a:t>
          </a:r>
          <a:r>
            <a:rPr lang="lt-LT" sz="1300" dirty="0">
              <a:solidFill>
                <a:schemeClr val="tx1"/>
              </a:solidFill>
            </a:rPr>
            <a:t>;</a:t>
          </a:r>
          <a:endParaRPr lang="en-US" sz="1300" dirty="0">
            <a:solidFill>
              <a:schemeClr val="tx1"/>
            </a:solidFill>
          </a:endParaRPr>
        </a:p>
      </dgm:t>
    </dgm:pt>
    <dgm:pt modelId="{6A743D38-2A19-4C29-8AA7-65A7D31EB0DF}" type="parTrans" cxnId="{A37FE82F-BD60-40D0-AE5E-C33FC155557F}">
      <dgm:prSet/>
      <dgm:spPr/>
      <dgm:t>
        <a:bodyPr/>
        <a:lstStyle/>
        <a:p>
          <a:endParaRPr lang="en-US" sz="1200">
            <a:solidFill>
              <a:schemeClr val="tx1"/>
            </a:solidFill>
          </a:endParaRPr>
        </a:p>
      </dgm:t>
    </dgm:pt>
    <dgm:pt modelId="{6FB84FD1-9CA3-484E-944F-38EBE12E8E17}" type="sibTrans" cxnId="{A37FE82F-BD60-40D0-AE5E-C33FC155557F}">
      <dgm:prSet custT="1"/>
      <dgm:spPr/>
      <dgm:t>
        <a:bodyPr/>
        <a:lstStyle/>
        <a:p>
          <a:endParaRPr lang="en-US" sz="1200">
            <a:solidFill>
              <a:schemeClr val="tx1"/>
            </a:solidFill>
          </a:endParaRPr>
        </a:p>
      </dgm:t>
    </dgm:pt>
    <dgm:pt modelId="{ECDF98B7-F702-45C2-93AC-DD0F02017F2F}">
      <dgm:prSet custT="1"/>
      <dgm:spPr/>
      <dgm:t>
        <a:bodyPr/>
        <a:lstStyle/>
        <a:p>
          <a:r>
            <a:rPr lang="lt-LT" sz="1300" dirty="0">
              <a:solidFill>
                <a:schemeClr val="tx1"/>
              </a:solidFill>
            </a:rPr>
            <a:t>Ši nuostata turi būti </a:t>
          </a:r>
          <a:r>
            <a:rPr lang="lt-LT" sz="1300" b="1" dirty="0">
              <a:solidFill>
                <a:schemeClr val="tx1"/>
              </a:solidFill>
            </a:rPr>
            <a:t>aiškinama siaurai </a:t>
          </a:r>
          <a:r>
            <a:rPr lang="lt-LT" sz="1300" dirty="0">
              <a:solidFill>
                <a:schemeClr val="tx1"/>
              </a:solidFill>
            </a:rPr>
            <a:t>ir būtent </a:t>
          </a:r>
          <a:r>
            <a:rPr lang="lt-LT" sz="1300" b="1" dirty="0">
              <a:solidFill>
                <a:schemeClr val="tx1"/>
              </a:solidFill>
            </a:rPr>
            <a:t>perkančioji organizacija turi įrodyti</a:t>
          </a:r>
          <a:r>
            <a:rPr lang="lt-LT" sz="1300" dirty="0">
              <a:solidFill>
                <a:schemeClr val="tx1"/>
              </a:solidFill>
            </a:rPr>
            <a:t>, kad kumuliacinės sąlygos įvykdytos;</a:t>
          </a:r>
          <a:endParaRPr lang="en-US" sz="1300" dirty="0">
            <a:solidFill>
              <a:schemeClr val="tx1"/>
            </a:solidFill>
          </a:endParaRPr>
        </a:p>
      </dgm:t>
    </dgm:pt>
    <dgm:pt modelId="{45CB0678-A69D-43CC-8D17-148694137A29}" type="parTrans" cxnId="{BE1F890C-6C79-44E1-92DC-4094E4BD64F8}">
      <dgm:prSet/>
      <dgm:spPr/>
      <dgm:t>
        <a:bodyPr/>
        <a:lstStyle/>
        <a:p>
          <a:endParaRPr lang="en-US" sz="1200">
            <a:solidFill>
              <a:schemeClr val="tx1"/>
            </a:solidFill>
          </a:endParaRPr>
        </a:p>
      </dgm:t>
    </dgm:pt>
    <dgm:pt modelId="{00C330E1-2C80-4EAC-BB44-6EA43A9061A2}" type="sibTrans" cxnId="{BE1F890C-6C79-44E1-92DC-4094E4BD64F8}">
      <dgm:prSet custT="1"/>
      <dgm:spPr/>
      <dgm:t>
        <a:bodyPr/>
        <a:lstStyle/>
        <a:p>
          <a:endParaRPr lang="en-US" sz="1200">
            <a:solidFill>
              <a:schemeClr val="tx1"/>
            </a:solidFill>
          </a:endParaRPr>
        </a:p>
      </dgm:t>
    </dgm:pt>
    <dgm:pt modelId="{A694CBBA-8CB4-4226-9A28-104AD9AC5251}">
      <dgm:prSet custT="1"/>
      <dgm:spPr/>
      <dgm:t>
        <a:bodyPr/>
        <a:lstStyle/>
        <a:p>
          <a:r>
            <a:rPr lang="lt-LT" sz="1300" dirty="0">
              <a:solidFill>
                <a:schemeClr val="tx1"/>
              </a:solidFill>
            </a:rPr>
            <a:t>Perkančioji organizacija </a:t>
          </a:r>
          <a:r>
            <a:rPr lang="lt-LT" sz="1300" b="1" dirty="0">
              <a:solidFill>
                <a:schemeClr val="tx1"/>
              </a:solidFill>
            </a:rPr>
            <a:t>privalo padaryti viską</a:t>
          </a:r>
          <a:r>
            <a:rPr lang="lt-LT" sz="1300" dirty="0">
              <a:solidFill>
                <a:schemeClr val="tx1"/>
              </a:solidFill>
            </a:rPr>
            <a:t>, ko iš jos galima pagrįstai tikėtis, </a:t>
          </a:r>
          <a:r>
            <a:rPr lang="lt-LT" sz="1300" b="1" dirty="0">
              <a:solidFill>
                <a:schemeClr val="tx1"/>
              </a:solidFill>
            </a:rPr>
            <a:t>kad išvengtų ND </a:t>
          </a:r>
          <a:r>
            <a:rPr lang="lt-LT" sz="1300" dirty="0">
              <a:solidFill>
                <a:schemeClr val="tx1"/>
              </a:solidFill>
            </a:rPr>
            <a:t>taikymo ir taikytų atviresnę konkurencijai procedūrą;</a:t>
          </a:r>
          <a:endParaRPr lang="en-US" sz="1300" dirty="0">
            <a:solidFill>
              <a:schemeClr val="tx1"/>
            </a:solidFill>
          </a:endParaRPr>
        </a:p>
      </dgm:t>
    </dgm:pt>
    <dgm:pt modelId="{F7338CEF-CF14-49A9-8DD5-037E459D8702}" type="parTrans" cxnId="{DE4C5142-2370-495C-B31E-936818283213}">
      <dgm:prSet/>
      <dgm:spPr/>
      <dgm:t>
        <a:bodyPr/>
        <a:lstStyle/>
        <a:p>
          <a:endParaRPr lang="en-US" sz="1200">
            <a:solidFill>
              <a:schemeClr val="tx1"/>
            </a:solidFill>
          </a:endParaRPr>
        </a:p>
      </dgm:t>
    </dgm:pt>
    <dgm:pt modelId="{52785B39-9699-4F44-89FE-52AD6B781270}" type="sibTrans" cxnId="{DE4C5142-2370-495C-B31E-936818283213}">
      <dgm:prSet custT="1"/>
      <dgm:spPr/>
      <dgm:t>
        <a:bodyPr/>
        <a:lstStyle/>
        <a:p>
          <a:endParaRPr lang="en-US" sz="1200">
            <a:solidFill>
              <a:schemeClr val="tx1"/>
            </a:solidFill>
          </a:endParaRPr>
        </a:p>
      </dgm:t>
    </dgm:pt>
    <dgm:pt modelId="{CCB17290-582B-42EE-99B8-0B324F318DC8}">
      <dgm:prSet custT="1"/>
      <dgm:spPr/>
      <dgm:t>
        <a:bodyPr/>
        <a:lstStyle/>
        <a:p>
          <a:r>
            <a:rPr lang="lt-LT" sz="1300" dirty="0">
              <a:solidFill>
                <a:schemeClr val="tx1"/>
              </a:solidFill>
            </a:rPr>
            <a:t>Siekdama pateisinti ND procedūros taikymą, perkančioji organizacija </a:t>
          </a:r>
          <a:r>
            <a:rPr lang="lt-LT" sz="1300" b="1" dirty="0">
              <a:solidFill>
                <a:schemeClr val="tx1"/>
              </a:solidFill>
            </a:rPr>
            <a:t>negali remtis išimtinių teisių apsauga, kai tokios apsaugos priežastis priklauso nuo jos pačios</a:t>
          </a:r>
          <a:r>
            <a:rPr lang="lt-LT" sz="1300" dirty="0">
              <a:solidFill>
                <a:schemeClr val="tx1"/>
              </a:solidFill>
            </a:rPr>
            <a:t>, pvz., kai  išskirtinumo padėtis atsirado dėl ankstesnės sutarties sudarymo arba ji turėjo realių ir ekonomiškai pagrįstų išteklių tokiai padėčiai pašalinti, bet to nepadarė.</a:t>
          </a:r>
          <a:endParaRPr lang="en-US" sz="1300" dirty="0">
            <a:solidFill>
              <a:schemeClr val="tx1"/>
            </a:solidFill>
          </a:endParaRPr>
        </a:p>
      </dgm:t>
    </dgm:pt>
    <dgm:pt modelId="{E4FF109A-C2E7-4196-B022-95E4C7F5918C}" type="parTrans" cxnId="{8AAFEDD0-EF96-48C7-AC5A-9833C5A3F1B2}">
      <dgm:prSet/>
      <dgm:spPr/>
      <dgm:t>
        <a:bodyPr/>
        <a:lstStyle/>
        <a:p>
          <a:endParaRPr lang="en-US" sz="1200">
            <a:solidFill>
              <a:schemeClr val="tx1"/>
            </a:solidFill>
          </a:endParaRPr>
        </a:p>
      </dgm:t>
    </dgm:pt>
    <dgm:pt modelId="{BE164DAA-32BF-48A2-8B08-D8E56FC0F9A6}" type="sibTrans" cxnId="{8AAFEDD0-EF96-48C7-AC5A-9833C5A3F1B2}">
      <dgm:prSet/>
      <dgm:spPr/>
      <dgm:t>
        <a:bodyPr/>
        <a:lstStyle/>
        <a:p>
          <a:endParaRPr lang="en-US" sz="1200">
            <a:solidFill>
              <a:schemeClr val="tx1"/>
            </a:solidFill>
          </a:endParaRPr>
        </a:p>
      </dgm:t>
    </dgm:pt>
    <dgm:pt modelId="{6B34410A-095C-4524-92A8-07E897C3CFE6}" type="pres">
      <dgm:prSet presAssocID="{14C9CBB2-A090-49D8-9A26-A553297A51B9}" presName="outerComposite" presStyleCnt="0">
        <dgm:presLayoutVars>
          <dgm:chMax val="5"/>
          <dgm:dir/>
          <dgm:resizeHandles val="exact"/>
        </dgm:presLayoutVars>
      </dgm:prSet>
      <dgm:spPr/>
    </dgm:pt>
    <dgm:pt modelId="{469E058F-3E40-4ED4-8BDB-261A3851DAA6}" type="pres">
      <dgm:prSet presAssocID="{14C9CBB2-A090-49D8-9A26-A553297A51B9}" presName="dummyMaxCanvas" presStyleCnt="0">
        <dgm:presLayoutVars/>
      </dgm:prSet>
      <dgm:spPr/>
    </dgm:pt>
    <dgm:pt modelId="{16F2529E-A74B-473B-92EF-3515C9B97685}" type="pres">
      <dgm:prSet presAssocID="{14C9CBB2-A090-49D8-9A26-A553297A51B9}" presName="FourNodes_1" presStyleLbl="node1" presStyleIdx="0" presStyleCnt="4">
        <dgm:presLayoutVars>
          <dgm:bulletEnabled val="1"/>
        </dgm:presLayoutVars>
      </dgm:prSet>
      <dgm:spPr/>
    </dgm:pt>
    <dgm:pt modelId="{D1FE2A75-D628-46B0-9735-42D70598A239}" type="pres">
      <dgm:prSet presAssocID="{14C9CBB2-A090-49D8-9A26-A553297A51B9}" presName="FourNodes_2" presStyleLbl="node1" presStyleIdx="1" presStyleCnt="4">
        <dgm:presLayoutVars>
          <dgm:bulletEnabled val="1"/>
        </dgm:presLayoutVars>
      </dgm:prSet>
      <dgm:spPr/>
    </dgm:pt>
    <dgm:pt modelId="{02ABE2FD-1CAE-4721-8BE8-46C7EBFA3328}" type="pres">
      <dgm:prSet presAssocID="{14C9CBB2-A090-49D8-9A26-A553297A51B9}" presName="FourNodes_3" presStyleLbl="node1" presStyleIdx="2" presStyleCnt="4">
        <dgm:presLayoutVars>
          <dgm:bulletEnabled val="1"/>
        </dgm:presLayoutVars>
      </dgm:prSet>
      <dgm:spPr/>
    </dgm:pt>
    <dgm:pt modelId="{597210CB-479D-4C8F-BF49-74167D075B53}" type="pres">
      <dgm:prSet presAssocID="{14C9CBB2-A090-49D8-9A26-A553297A51B9}" presName="FourNodes_4" presStyleLbl="node1" presStyleIdx="3" presStyleCnt="4" custScaleX="105902" custScaleY="104499">
        <dgm:presLayoutVars>
          <dgm:bulletEnabled val="1"/>
        </dgm:presLayoutVars>
      </dgm:prSet>
      <dgm:spPr/>
    </dgm:pt>
    <dgm:pt modelId="{FBD93712-E9B4-49A9-BC9F-817D8BAF7FB5}" type="pres">
      <dgm:prSet presAssocID="{14C9CBB2-A090-49D8-9A26-A553297A51B9}" presName="FourConn_1-2" presStyleLbl="fgAccFollowNode1" presStyleIdx="0" presStyleCnt="3">
        <dgm:presLayoutVars>
          <dgm:bulletEnabled val="1"/>
        </dgm:presLayoutVars>
      </dgm:prSet>
      <dgm:spPr/>
    </dgm:pt>
    <dgm:pt modelId="{D83360AF-23BA-411A-AF95-71D1A47BBBD5}" type="pres">
      <dgm:prSet presAssocID="{14C9CBB2-A090-49D8-9A26-A553297A51B9}" presName="FourConn_2-3" presStyleLbl="fgAccFollowNode1" presStyleIdx="1" presStyleCnt="3">
        <dgm:presLayoutVars>
          <dgm:bulletEnabled val="1"/>
        </dgm:presLayoutVars>
      </dgm:prSet>
      <dgm:spPr/>
    </dgm:pt>
    <dgm:pt modelId="{093E08D3-18F9-486C-8C62-F8DF65ED0A90}" type="pres">
      <dgm:prSet presAssocID="{14C9CBB2-A090-49D8-9A26-A553297A51B9}" presName="FourConn_3-4" presStyleLbl="fgAccFollowNode1" presStyleIdx="2" presStyleCnt="3">
        <dgm:presLayoutVars>
          <dgm:bulletEnabled val="1"/>
        </dgm:presLayoutVars>
      </dgm:prSet>
      <dgm:spPr/>
    </dgm:pt>
    <dgm:pt modelId="{C1B8987E-4FF2-4D38-B4F5-550ADEFB0486}" type="pres">
      <dgm:prSet presAssocID="{14C9CBB2-A090-49D8-9A26-A553297A51B9}" presName="FourNodes_1_text" presStyleLbl="node1" presStyleIdx="3" presStyleCnt="4">
        <dgm:presLayoutVars>
          <dgm:bulletEnabled val="1"/>
        </dgm:presLayoutVars>
      </dgm:prSet>
      <dgm:spPr/>
    </dgm:pt>
    <dgm:pt modelId="{223002DD-9A65-4C85-8C02-25FAE78C19CC}" type="pres">
      <dgm:prSet presAssocID="{14C9CBB2-A090-49D8-9A26-A553297A51B9}" presName="FourNodes_2_text" presStyleLbl="node1" presStyleIdx="3" presStyleCnt="4">
        <dgm:presLayoutVars>
          <dgm:bulletEnabled val="1"/>
        </dgm:presLayoutVars>
      </dgm:prSet>
      <dgm:spPr/>
    </dgm:pt>
    <dgm:pt modelId="{2E4DF165-74F2-47F0-8471-C2B98BD06687}" type="pres">
      <dgm:prSet presAssocID="{14C9CBB2-A090-49D8-9A26-A553297A51B9}" presName="FourNodes_3_text" presStyleLbl="node1" presStyleIdx="3" presStyleCnt="4">
        <dgm:presLayoutVars>
          <dgm:bulletEnabled val="1"/>
        </dgm:presLayoutVars>
      </dgm:prSet>
      <dgm:spPr/>
    </dgm:pt>
    <dgm:pt modelId="{F0C7812D-4306-49CC-BA7C-E88C7BB7EC31}" type="pres">
      <dgm:prSet presAssocID="{14C9CBB2-A090-49D8-9A26-A553297A51B9}" presName="FourNodes_4_text" presStyleLbl="node1" presStyleIdx="3" presStyleCnt="4">
        <dgm:presLayoutVars>
          <dgm:bulletEnabled val="1"/>
        </dgm:presLayoutVars>
      </dgm:prSet>
      <dgm:spPr/>
    </dgm:pt>
  </dgm:ptLst>
  <dgm:cxnLst>
    <dgm:cxn modelId="{5FA9DB08-885D-4571-97EB-303CB82E4278}" type="presOf" srcId="{CDEF10A8-B996-48EF-9C15-640599360E52}" destId="{16F2529E-A74B-473B-92EF-3515C9B97685}" srcOrd="0" destOrd="0" presId="urn:microsoft.com/office/officeart/2005/8/layout/vProcess5"/>
    <dgm:cxn modelId="{F91EF20B-2893-4DB4-AE33-0230937CCDA6}" type="presOf" srcId="{A694CBBA-8CB4-4226-9A28-104AD9AC5251}" destId="{2E4DF165-74F2-47F0-8471-C2B98BD06687}" srcOrd="1" destOrd="0" presId="urn:microsoft.com/office/officeart/2005/8/layout/vProcess5"/>
    <dgm:cxn modelId="{BE1F890C-6C79-44E1-92DC-4094E4BD64F8}" srcId="{14C9CBB2-A090-49D8-9A26-A553297A51B9}" destId="{ECDF98B7-F702-45C2-93AC-DD0F02017F2F}" srcOrd="1" destOrd="0" parTransId="{45CB0678-A69D-43CC-8D17-148694137A29}" sibTransId="{00C330E1-2C80-4EAC-BB44-6EA43A9061A2}"/>
    <dgm:cxn modelId="{0343142E-667E-49AF-9A8E-CE0CA04B9723}" type="presOf" srcId="{00C330E1-2C80-4EAC-BB44-6EA43A9061A2}" destId="{D83360AF-23BA-411A-AF95-71D1A47BBBD5}" srcOrd="0" destOrd="0" presId="urn:microsoft.com/office/officeart/2005/8/layout/vProcess5"/>
    <dgm:cxn modelId="{A37FE82F-BD60-40D0-AE5E-C33FC155557F}" srcId="{14C9CBB2-A090-49D8-9A26-A553297A51B9}" destId="{CDEF10A8-B996-48EF-9C15-640599360E52}" srcOrd="0" destOrd="0" parTransId="{6A743D38-2A19-4C29-8AA7-65A7D31EB0DF}" sibTransId="{6FB84FD1-9CA3-484E-944F-38EBE12E8E17}"/>
    <dgm:cxn modelId="{17BEFD3F-57FD-42FF-96FE-551C23DB24CE}" type="presOf" srcId="{A694CBBA-8CB4-4226-9A28-104AD9AC5251}" destId="{02ABE2FD-1CAE-4721-8BE8-46C7EBFA3328}" srcOrd="0" destOrd="0" presId="urn:microsoft.com/office/officeart/2005/8/layout/vProcess5"/>
    <dgm:cxn modelId="{DE4C5142-2370-495C-B31E-936818283213}" srcId="{14C9CBB2-A090-49D8-9A26-A553297A51B9}" destId="{A694CBBA-8CB4-4226-9A28-104AD9AC5251}" srcOrd="2" destOrd="0" parTransId="{F7338CEF-CF14-49A9-8DD5-037E459D8702}" sibTransId="{52785B39-9699-4F44-89FE-52AD6B781270}"/>
    <dgm:cxn modelId="{0C6E6691-EB3C-4F0E-B701-304A6E367310}" type="presOf" srcId="{CCB17290-582B-42EE-99B8-0B324F318DC8}" destId="{F0C7812D-4306-49CC-BA7C-E88C7BB7EC31}" srcOrd="1" destOrd="0" presId="urn:microsoft.com/office/officeart/2005/8/layout/vProcess5"/>
    <dgm:cxn modelId="{BEE8CA9A-6F6C-45F7-B4CB-44D146AA2DBE}" type="presOf" srcId="{ECDF98B7-F702-45C2-93AC-DD0F02017F2F}" destId="{223002DD-9A65-4C85-8C02-25FAE78C19CC}" srcOrd="1" destOrd="0" presId="urn:microsoft.com/office/officeart/2005/8/layout/vProcess5"/>
    <dgm:cxn modelId="{4D3075B1-0E80-4D27-84FF-4A1AD8DAEE88}" type="presOf" srcId="{CCB17290-582B-42EE-99B8-0B324F318DC8}" destId="{597210CB-479D-4C8F-BF49-74167D075B53}" srcOrd="0" destOrd="0" presId="urn:microsoft.com/office/officeart/2005/8/layout/vProcess5"/>
    <dgm:cxn modelId="{FCD307B3-EE9C-4C57-B2C9-7E0BA9E5AAE2}" type="presOf" srcId="{CDEF10A8-B996-48EF-9C15-640599360E52}" destId="{C1B8987E-4FF2-4D38-B4F5-550ADEFB0486}" srcOrd="1" destOrd="0" presId="urn:microsoft.com/office/officeart/2005/8/layout/vProcess5"/>
    <dgm:cxn modelId="{3D9D49BA-9435-4BEA-88EC-5C837070E621}" type="presOf" srcId="{6FB84FD1-9CA3-484E-944F-38EBE12E8E17}" destId="{FBD93712-E9B4-49A9-BC9F-817D8BAF7FB5}" srcOrd="0" destOrd="0" presId="urn:microsoft.com/office/officeart/2005/8/layout/vProcess5"/>
    <dgm:cxn modelId="{B23917BF-9BAB-49AB-A795-0BACECC1E197}" type="presOf" srcId="{52785B39-9699-4F44-89FE-52AD6B781270}" destId="{093E08D3-18F9-486C-8C62-F8DF65ED0A90}" srcOrd="0" destOrd="0" presId="urn:microsoft.com/office/officeart/2005/8/layout/vProcess5"/>
    <dgm:cxn modelId="{1C0679C2-C071-481C-983F-338C0635B94C}" type="presOf" srcId="{ECDF98B7-F702-45C2-93AC-DD0F02017F2F}" destId="{D1FE2A75-D628-46B0-9735-42D70598A239}" srcOrd="0" destOrd="0" presId="urn:microsoft.com/office/officeart/2005/8/layout/vProcess5"/>
    <dgm:cxn modelId="{8AAFEDD0-EF96-48C7-AC5A-9833C5A3F1B2}" srcId="{14C9CBB2-A090-49D8-9A26-A553297A51B9}" destId="{CCB17290-582B-42EE-99B8-0B324F318DC8}" srcOrd="3" destOrd="0" parTransId="{E4FF109A-C2E7-4196-B022-95E4C7F5918C}" sibTransId="{BE164DAA-32BF-48A2-8B08-D8E56FC0F9A6}"/>
    <dgm:cxn modelId="{586F40FD-4BEF-4AE5-BAE4-A378F77848CA}" type="presOf" srcId="{14C9CBB2-A090-49D8-9A26-A553297A51B9}" destId="{6B34410A-095C-4524-92A8-07E897C3CFE6}" srcOrd="0" destOrd="0" presId="urn:microsoft.com/office/officeart/2005/8/layout/vProcess5"/>
    <dgm:cxn modelId="{05B64D73-BB53-4933-84DC-63EB19E60989}" type="presParOf" srcId="{6B34410A-095C-4524-92A8-07E897C3CFE6}" destId="{469E058F-3E40-4ED4-8BDB-261A3851DAA6}" srcOrd="0" destOrd="0" presId="urn:microsoft.com/office/officeart/2005/8/layout/vProcess5"/>
    <dgm:cxn modelId="{29FA4F17-BFCE-4346-9EE2-2F86F88BC6F7}" type="presParOf" srcId="{6B34410A-095C-4524-92A8-07E897C3CFE6}" destId="{16F2529E-A74B-473B-92EF-3515C9B97685}" srcOrd="1" destOrd="0" presId="urn:microsoft.com/office/officeart/2005/8/layout/vProcess5"/>
    <dgm:cxn modelId="{54AEAE5C-A13D-40CC-8DBB-7ECAA7637676}" type="presParOf" srcId="{6B34410A-095C-4524-92A8-07E897C3CFE6}" destId="{D1FE2A75-D628-46B0-9735-42D70598A239}" srcOrd="2" destOrd="0" presId="urn:microsoft.com/office/officeart/2005/8/layout/vProcess5"/>
    <dgm:cxn modelId="{F0321487-6B2C-484F-AA38-3030CFB0EDE7}" type="presParOf" srcId="{6B34410A-095C-4524-92A8-07E897C3CFE6}" destId="{02ABE2FD-1CAE-4721-8BE8-46C7EBFA3328}" srcOrd="3" destOrd="0" presId="urn:microsoft.com/office/officeart/2005/8/layout/vProcess5"/>
    <dgm:cxn modelId="{CE9D6880-8C18-4D85-8DE1-8CD1C6D7A869}" type="presParOf" srcId="{6B34410A-095C-4524-92A8-07E897C3CFE6}" destId="{597210CB-479D-4C8F-BF49-74167D075B53}" srcOrd="4" destOrd="0" presId="urn:microsoft.com/office/officeart/2005/8/layout/vProcess5"/>
    <dgm:cxn modelId="{D4D0CBD8-B971-439B-B1EB-EF06DB6F5792}" type="presParOf" srcId="{6B34410A-095C-4524-92A8-07E897C3CFE6}" destId="{FBD93712-E9B4-49A9-BC9F-817D8BAF7FB5}" srcOrd="5" destOrd="0" presId="urn:microsoft.com/office/officeart/2005/8/layout/vProcess5"/>
    <dgm:cxn modelId="{FBE4E4BD-357E-43D6-8610-9AD88B0F5917}" type="presParOf" srcId="{6B34410A-095C-4524-92A8-07E897C3CFE6}" destId="{D83360AF-23BA-411A-AF95-71D1A47BBBD5}" srcOrd="6" destOrd="0" presId="urn:microsoft.com/office/officeart/2005/8/layout/vProcess5"/>
    <dgm:cxn modelId="{F00D926F-8F31-4D17-902C-31358F1A3727}" type="presParOf" srcId="{6B34410A-095C-4524-92A8-07E897C3CFE6}" destId="{093E08D3-18F9-486C-8C62-F8DF65ED0A90}" srcOrd="7" destOrd="0" presId="urn:microsoft.com/office/officeart/2005/8/layout/vProcess5"/>
    <dgm:cxn modelId="{4BB66582-04B3-406A-9521-35441280C561}" type="presParOf" srcId="{6B34410A-095C-4524-92A8-07E897C3CFE6}" destId="{C1B8987E-4FF2-4D38-B4F5-550ADEFB0486}" srcOrd="8" destOrd="0" presId="urn:microsoft.com/office/officeart/2005/8/layout/vProcess5"/>
    <dgm:cxn modelId="{A8F022B0-BBCD-4528-8992-9CA64B53351E}" type="presParOf" srcId="{6B34410A-095C-4524-92A8-07E897C3CFE6}" destId="{223002DD-9A65-4C85-8C02-25FAE78C19CC}" srcOrd="9" destOrd="0" presId="urn:microsoft.com/office/officeart/2005/8/layout/vProcess5"/>
    <dgm:cxn modelId="{7C54F2C2-9B13-4053-A860-C35036152A72}" type="presParOf" srcId="{6B34410A-095C-4524-92A8-07E897C3CFE6}" destId="{2E4DF165-74F2-47F0-8471-C2B98BD06687}" srcOrd="10" destOrd="0" presId="urn:microsoft.com/office/officeart/2005/8/layout/vProcess5"/>
    <dgm:cxn modelId="{1F2F1214-DF30-457E-921D-A4E507A565A3}" type="presParOf" srcId="{6B34410A-095C-4524-92A8-07E897C3CFE6}" destId="{F0C7812D-4306-49CC-BA7C-E88C7BB7EC3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4BA96-6D18-4349-9DD9-DAEDA34C4F3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6E5A411-1B91-434D-847D-142ADD7313EE}">
      <dgm:prSet/>
      <dgm:spPr/>
      <dgm:t>
        <a:bodyPr/>
        <a:lstStyle/>
        <a:p>
          <a:r>
            <a:rPr lang="lt-LT" dirty="0"/>
            <a:t>PO argumentas dėl išimtinių intelektinės nuosavybės teisių egzistavimo nėra pagrįstas, nes pats intelektinės nuosavybės objektas dar nėra sukurtas.</a:t>
          </a:r>
          <a:endParaRPr lang="en-US" dirty="0"/>
        </a:p>
      </dgm:t>
    </dgm:pt>
    <dgm:pt modelId="{EF4BFA86-F92D-418A-BD42-90C77EFC15E4}" type="parTrans" cxnId="{5C96BF46-5A4A-4050-AF4E-0749817CB21C}">
      <dgm:prSet/>
      <dgm:spPr/>
      <dgm:t>
        <a:bodyPr/>
        <a:lstStyle/>
        <a:p>
          <a:endParaRPr lang="en-US"/>
        </a:p>
      </dgm:t>
    </dgm:pt>
    <dgm:pt modelId="{24B13C2A-41FC-4297-BF05-EA6236C25F3E}" type="sibTrans" cxnId="{5C96BF46-5A4A-4050-AF4E-0749817CB21C}">
      <dgm:prSet/>
      <dgm:spPr/>
      <dgm:t>
        <a:bodyPr/>
        <a:lstStyle/>
        <a:p>
          <a:endParaRPr lang="en-US"/>
        </a:p>
      </dgm:t>
    </dgm:pt>
    <dgm:pt modelId="{79420136-A3EA-47DE-A757-5A4AE57FBB02}">
      <dgm:prSet/>
      <dgm:spPr/>
      <dgm:t>
        <a:bodyPr/>
        <a:lstStyle/>
        <a:p>
          <a:r>
            <a:rPr lang="lt-LT" dirty="0"/>
            <a:t>Pagal PO nurodytos kitos IT sistemos kūrimo sutartį, visos sukurtos sistemos turtinės teisės, tame tarpe ir teisė adaptuoti ar modifikuoti sistemą, turėjo būti perleistos PO;</a:t>
          </a:r>
          <a:endParaRPr lang="en-US" dirty="0"/>
        </a:p>
      </dgm:t>
    </dgm:pt>
    <dgm:pt modelId="{05DE888E-B647-421B-84C2-CC0078109251}" type="parTrans" cxnId="{AA675C8F-780E-46D2-9158-2FE4C59228C7}">
      <dgm:prSet/>
      <dgm:spPr/>
      <dgm:t>
        <a:bodyPr/>
        <a:lstStyle/>
        <a:p>
          <a:endParaRPr lang="en-US"/>
        </a:p>
      </dgm:t>
    </dgm:pt>
    <dgm:pt modelId="{68E06610-48BC-40D9-9C61-42996BED9BA2}" type="sibTrans" cxnId="{AA675C8F-780E-46D2-9158-2FE4C59228C7}">
      <dgm:prSet/>
      <dgm:spPr/>
      <dgm:t>
        <a:bodyPr/>
        <a:lstStyle/>
        <a:p>
          <a:endParaRPr lang="en-US"/>
        </a:p>
      </dgm:t>
    </dgm:pt>
    <dgm:pt modelId="{D1ADEC82-FC99-4870-BC84-B7590750FD6A}">
      <dgm:prSet/>
      <dgm:spPr/>
      <dgm:t>
        <a:bodyPr/>
        <a:lstStyle/>
        <a:p>
          <a:r>
            <a:rPr lang="lt-LT" dirty="0"/>
            <a:t>Ekonominis sutaupymas nėra pats savaime pakankamas argumentas grindžiant sprendimą dėl ND išimtinių intelektinės nuosavybės teisių pagrindu vykdymą. </a:t>
          </a:r>
          <a:endParaRPr lang="en-US" dirty="0"/>
        </a:p>
      </dgm:t>
    </dgm:pt>
    <dgm:pt modelId="{3C205F1D-84B2-448D-B687-118685D0529F}" type="parTrans" cxnId="{A0373A68-5317-4E60-9FBB-E7BA0F501327}">
      <dgm:prSet/>
      <dgm:spPr/>
      <dgm:t>
        <a:bodyPr/>
        <a:lstStyle/>
        <a:p>
          <a:endParaRPr lang="en-US"/>
        </a:p>
      </dgm:t>
    </dgm:pt>
    <dgm:pt modelId="{7F70A6B6-365A-4ED5-8728-A2453B40EB7B}" type="sibTrans" cxnId="{A0373A68-5317-4E60-9FBB-E7BA0F501327}">
      <dgm:prSet/>
      <dgm:spPr/>
      <dgm:t>
        <a:bodyPr/>
        <a:lstStyle/>
        <a:p>
          <a:endParaRPr lang="en-US"/>
        </a:p>
      </dgm:t>
    </dgm:pt>
    <dgm:pt modelId="{5D3489BC-44EF-4130-9AB5-79CF10063857}" type="pres">
      <dgm:prSet presAssocID="{C7E4BA96-6D18-4349-9DD9-DAEDA34C4F38}" presName="vert0" presStyleCnt="0">
        <dgm:presLayoutVars>
          <dgm:dir/>
          <dgm:animOne val="branch"/>
          <dgm:animLvl val="lvl"/>
        </dgm:presLayoutVars>
      </dgm:prSet>
      <dgm:spPr/>
    </dgm:pt>
    <dgm:pt modelId="{21B928F2-1C62-4B08-ACD3-53BC59853AC0}" type="pres">
      <dgm:prSet presAssocID="{06E5A411-1B91-434D-847D-142ADD7313EE}" presName="thickLine" presStyleLbl="alignNode1" presStyleIdx="0" presStyleCnt="3"/>
      <dgm:spPr/>
    </dgm:pt>
    <dgm:pt modelId="{D8B5EDB6-AA4E-40D3-8198-19AC6E4C9E5E}" type="pres">
      <dgm:prSet presAssocID="{06E5A411-1B91-434D-847D-142ADD7313EE}" presName="horz1" presStyleCnt="0"/>
      <dgm:spPr/>
    </dgm:pt>
    <dgm:pt modelId="{B5A6EF5B-5DCA-44A3-8843-370E244AEA95}" type="pres">
      <dgm:prSet presAssocID="{06E5A411-1B91-434D-847D-142ADD7313EE}" presName="tx1" presStyleLbl="revTx" presStyleIdx="0" presStyleCnt="3"/>
      <dgm:spPr/>
    </dgm:pt>
    <dgm:pt modelId="{0DE836D5-ADD6-4C5A-A76D-455F43BAFB73}" type="pres">
      <dgm:prSet presAssocID="{06E5A411-1B91-434D-847D-142ADD7313EE}" presName="vert1" presStyleCnt="0"/>
      <dgm:spPr/>
    </dgm:pt>
    <dgm:pt modelId="{3D7ED2A3-FA36-4BAC-B293-7DD7E5E62559}" type="pres">
      <dgm:prSet presAssocID="{79420136-A3EA-47DE-A757-5A4AE57FBB02}" presName="thickLine" presStyleLbl="alignNode1" presStyleIdx="1" presStyleCnt="3"/>
      <dgm:spPr/>
    </dgm:pt>
    <dgm:pt modelId="{07DEAEF8-F533-41A0-9FD0-E71E6D934E6E}" type="pres">
      <dgm:prSet presAssocID="{79420136-A3EA-47DE-A757-5A4AE57FBB02}" presName="horz1" presStyleCnt="0"/>
      <dgm:spPr/>
    </dgm:pt>
    <dgm:pt modelId="{88EE7A50-BDEE-48CD-AC43-FB04AFB7FC21}" type="pres">
      <dgm:prSet presAssocID="{79420136-A3EA-47DE-A757-5A4AE57FBB02}" presName="tx1" presStyleLbl="revTx" presStyleIdx="1" presStyleCnt="3"/>
      <dgm:spPr/>
    </dgm:pt>
    <dgm:pt modelId="{521C5B10-D2CF-4A13-A08B-5A917A5704BB}" type="pres">
      <dgm:prSet presAssocID="{79420136-A3EA-47DE-A757-5A4AE57FBB02}" presName="vert1" presStyleCnt="0"/>
      <dgm:spPr/>
    </dgm:pt>
    <dgm:pt modelId="{25CCD639-298D-488C-9B18-784B8EBB3729}" type="pres">
      <dgm:prSet presAssocID="{D1ADEC82-FC99-4870-BC84-B7590750FD6A}" presName="thickLine" presStyleLbl="alignNode1" presStyleIdx="2" presStyleCnt="3"/>
      <dgm:spPr/>
    </dgm:pt>
    <dgm:pt modelId="{6448B91B-C911-4122-A28F-5B1D8E0CC548}" type="pres">
      <dgm:prSet presAssocID="{D1ADEC82-FC99-4870-BC84-B7590750FD6A}" presName="horz1" presStyleCnt="0"/>
      <dgm:spPr/>
    </dgm:pt>
    <dgm:pt modelId="{90912EF6-AD82-4B14-AB38-31CEB4843F19}" type="pres">
      <dgm:prSet presAssocID="{D1ADEC82-FC99-4870-BC84-B7590750FD6A}" presName="tx1" presStyleLbl="revTx" presStyleIdx="2" presStyleCnt="3"/>
      <dgm:spPr/>
    </dgm:pt>
    <dgm:pt modelId="{32748F6C-BDEB-491D-9F85-ACB521F920E1}" type="pres">
      <dgm:prSet presAssocID="{D1ADEC82-FC99-4870-BC84-B7590750FD6A}" presName="vert1" presStyleCnt="0"/>
      <dgm:spPr/>
    </dgm:pt>
  </dgm:ptLst>
  <dgm:cxnLst>
    <dgm:cxn modelId="{A5B23417-101C-4445-9054-DC8562535AFA}" type="presOf" srcId="{C7E4BA96-6D18-4349-9DD9-DAEDA34C4F38}" destId="{5D3489BC-44EF-4130-9AB5-79CF10063857}" srcOrd="0" destOrd="0" presId="urn:microsoft.com/office/officeart/2008/layout/LinedList"/>
    <dgm:cxn modelId="{9A421D22-17FE-427E-8E91-4A52E4F830F9}" type="presOf" srcId="{D1ADEC82-FC99-4870-BC84-B7590750FD6A}" destId="{90912EF6-AD82-4B14-AB38-31CEB4843F19}" srcOrd="0" destOrd="0" presId="urn:microsoft.com/office/officeart/2008/layout/LinedList"/>
    <dgm:cxn modelId="{5C96BF46-5A4A-4050-AF4E-0749817CB21C}" srcId="{C7E4BA96-6D18-4349-9DD9-DAEDA34C4F38}" destId="{06E5A411-1B91-434D-847D-142ADD7313EE}" srcOrd="0" destOrd="0" parTransId="{EF4BFA86-F92D-418A-BD42-90C77EFC15E4}" sibTransId="{24B13C2A-41FC-4297-BF05-EA6236C25F3E}"/>
    <dgm:cxn modelId="{A0373A68-5317-4E60-9FBB-E7BA0F501327}" srcId="{C7E4BA96-6D18-4349-9DD9-DAEDA34C4F38}" destId="{D1ADEC82-FC99-4870-BC84-B7590750FD6A}" srcOrd="2" destOrd="0" parTransId="{3C205F1D-84B2-448D-B687-118685D0529F}" sibTransId="{7F70A6B6-365A-4ED5-8728-A2453B40EB7B}"/>
    <dgm:cxn modelId="{A11E176B-CFF3-4FF4-A691-73DA3C13E117}" type="presOf" srcId="{06E5A411-1B91-434D-847D-142ADD7313EE}" destId="{B5A6EF5B-5DCA-44A3-8843-370E244AEA95}" srcOrd="0" destOrd="0" presId="urn:microsoft.com/office/officeart/2008/layout/LinedList"/>
    <dgm:cxn modelId="{F26C6A7A-31FB-4D26-A043-E4E7C3877577}" type="presOf" srcId="{79420136-A3EA-47DE-A757-5A4AE57FBB02}" destId="{88EE7A50-BDEE-48CD-AC43-FB04AFB7FC21}" srcOrd="0" destOrd="0" presId="urn:microsoft.com/office/officeart/2008/layout/LinedList"/>
    <dgm:cxn modelId="{AA675C8F-780E-46D2-9158-2FE4C59228C7}" srcId="{C7E4BA96-6D18-4349-9DD9-DAEDA34C4F38}" destId="{79420136-A3EA-47DE-A757-5A4AE57FBB02}" srcOrd="1" destOrd="0" parTransId="{05DE888E-B647-421B-84C2-CC0078109251}" sibTransId="{68E06610-48BC-40D9-9C61-42996BED9BA2}"/>
    <dgm:cxn modelId="{B6C1A41C-4741-4E7C-AEF3-3E9E60374E04}" type="presParOf" srcId="{5D3489BC-44EF-4130-9AB5-79CF10063857}" destId="{21B928F2-1C62-4B08-ACD3-53BC59853AC0}" srcOrd="0" destOrd="0" presId="urn:microsoft.com/office/officeart/2008/layout/LinedList"/>
    <dgm:cxn modelId="{437DC365-89C6-4126-B1EC-067E5A27F178}" type="presParOf" srcId="{5D3489BC-44EF-4130-9AB5-79CF10063857}" destId="{D8B5EDB6-AA4E-40D3-8198-19AC6E4C9E5E}" srcOrd="1" destOrd="0" presId="urn:microsoft.com/office/officeart/2008/layout/LinedList"/>
    <dgm:cxn modelId="{54680233-A7AB-4E81-B06C-3652E4D23683}" type="presParOf" srcId="{D8B5EDB6-AA4E-40D3-8198-19AC6E4C9E5E}" destId="{B5A6EF5B-5DCA-44A3-8843-370E244AEA95}" srcOrd="0" destOrd="0" presId="urn:microsoft.com/office/officeart/2008/layout/LinedList"/>
    <dgm:cxn modelId="{6C0254AA-74AF-4A86-83FD-BB459C1FA341}" type="presParOf" srcId="{D8B5EDB6-AA4E-40D3-8198-19AC6E4C9E5E}" destId="{0DE836D5-ADD6-4C5A-A76D-455F43BAFB73}" srcOrd="1" destOrd="0" presId="urn:microsoft.com/office/officeart/2008/layout/LinedList"/>
    <dgm:cxn modelId="{4BE67F05-B76F-43DB-A34B-32AA688613B4}" type="presParOf" srcId="{5D3489BC-44EF-4130-9AB5-79CF10063857}" destId="{3D7ED2A3-FA36-4BAC-B293-7DD7E5E62559}" srcOrd="2" destOrd="0" presId="urn:microsoft.com/office/officeart/2008/layout/LinedList"/>
    <dgm:cxn modelId="{83A7F26E-4E9E-47C8-B701-85DF8ED66EBF}" type="presParOf" srcId="{5D3489BC-44EF-4130-9AB5-79CF10063857}" destId="{07DEAEF8-F533-41A0-9FD0-E71E6D934E6E}" srcOrd="3" destOrd="0" presId="urn:microsoft.com/office/officeart/2008/layout/LinedList"/>
    <dgm:cxn modelId="{30A77557-1FB6-4E9C-AFB5-C684CADF3B6F}" type="presParOf" srcId="{07DEAEF8-F533-41A0-9FD0-E71E6D934E6E}" destId="{88EE7A50-BDEE-48CD-AC43-FB04AFB7FC21}" srcOrd="0" destOrd="0" presId="urn:microsoft.com/office/officeart/2008/layout/LinedList"/>
    <dgm:cxn modelId="{B917C840-50F9-47D4-86CA-90D3093A5773}" type="presParOf" srcId="{07DEAEF8-F533-41A0-9FD0-E71E6D934E6E}" destId="{521C5B10-D2CF-4A13-A08B-5A917A5704BB}" srcOrd="1" destOrd="0" presId="urn:microsoft.com/office/officeart/2008/layout/LinedList"/>
    <dgm:cxn modelId="{82C23B57-E31A-441F-9667-8EDCCD60079C}" type="presParOf" srcId="{5D3489BC-44EF-4130-9AB5-79CF10063857}" destId="{25CCD639-298D-488C-9B18-784B8EBB3729}" srcOrd="4" destOrd="0" presId="urn:microsoft.com/office/officeart/2008/layout/LinedList"/>
    <dgm:cxn modelId="{3F02799A-490D-4A16-ACDD-21F267505C6E}" type="presParOf" srcId="{5D3489BC-44EF-4130-9AB5-79CF10063857}" destId="{6448B91B-C911-4122-A28F-5B1D8E0CC548}" srcOrd="5" destOrd="0" presId="urn:microsoft.com/office/officeart/2008/layout/LinedList"/>
    <dgm:cxn modelId="{76D36382-CE3E-418D-8DF7-A598F60248CF}" type="presParOf" srcId="{6448B91B-C911-4122-A28F-5B1D8E0CC548}" destId="{90912EF6-AD82-4B14-AB38-31CEB4843F19}" srcOrd="0" destOrd="0" presId="urn:microsoft.com/office/officeart/2008/layout/LinedList"/>
    <dgm:cxn modelId="{EA68687D-1FD5-4BD3-A84C-BF60815DA361}" type="presParOf" srcId="{6448B91B-C911-4122-A28F-5B1D8E0CC548}" destId="{32748F6C-BDEB-491D-9F85-ACB521F920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3F06-7ECD-491C-9FEE-07E4A5FACF65}">
      <dsp:nvSpPr>
        <dsp:cNvPr id="0" name=""/>
        <dsp:cNvSpPr/>
      </dsp:nvSpPr>
      <dsp:spPr>
        <a:xfrm>
          <a:off x="4471550" y="1007203"/>
          <a:ext cx="1800002" cy="1439995"/>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lt-LT" sz="1500" kern="1200" dirty="0">
              <a:solidFill>
                <a:schemeClr val="tx1"/>
              </a:solidFill>
            </a:rPr>
            <a:t>Konkurencijos nebuvimas nėra sukurtas perkančiosios organizacijos, jai dirbtinai sugriežtinus pirkimo reikalavimus</a:t>
          </a:r>
          <a:endParaRPr lang="en-US" sz="1500" kern="1200" dirty="0">
            <a:solidFill>
              <a:schemeClr val="tx1"/>
            </a:solidFill>
          </a:endParaRPr>
        </a:p>
        <a:p>
          <a:pPr marL="0" lvl="0" algn="ctr" defTabSz="2089150">
            <a:lnSpc>
              <a:spcPct val="90000"/>
            </a:lnSpc>
            <a:spcBef>
              <a:spcPct val="0"/>
            </a:spcBef>
            <a:spcAft>
              <a:spcPct val="35000"/>
            </a:spcAft>
            <a:buNone/>
          </a:pPr>
          <a:endParaRPr lang="lt-LT" kern="1200" dirty="0"/>
        </a:p>
      </dsp:txBody>
      <dsp:txXfrm>
        <a:off x="4471550" y="1007203"/>
        <a:ext cx="1800002" cy="1439995"/>
      </dsp:txXfrm>
    </dsp:sp>
    <dsp:sp modelId="{A088A2A4-834D-4B8D-A49C-FD40C9C30325}">
      <dsp:nvSpPr>
        <dsp:cNvPr id="0" name=""/>
        <dsp:cNvSpPr/>
      </dsp:nvSpPr>
      <dsp:spPr>
        <a:xfrm>
          <a:off x="2270224" y="479"/>
          <a:ext cx="3455827" cy="3455827"/>
        </a:xfrm>
        <a:prstGeom prst="circularArrow">
          <a:avLst>
            <a:gd name="adj1" fmla="val 9483"/>
            <a:gd name="adj2" fmla="val 684950"/>
            <a:gd name="adj3" fmla="val 8220736"/>
            <a:gd name="adj4" fmla="val 1894314"/>
            <a:gd name="adj5" fmla="val 11063"/>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ED2B0-38E5-46C6-9F97-BF90BE9B4147}">
      <dsp:nvSpPr>
        <dsp:cNvPr id="0" name=""/>
        <dsp:cNvSpPr/>
      </dsp:nvSpPr>
      <dsp:spPr>
        <a:xfrm>
          <a:off x="1724505" y="1007203"/>
          <a:ext cx="1800002" cy="1439995"/>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kern="1200" dirty="0">
              <a:solidFill>
                <a:schemeClr val="tx1"/>
              </a:solidFill>
            </a:rPr>
            <a:t>Nėra pagrįstos alternatyvos ar pakaitalo </a:t>
          </a:r>
          <a:endParaRPr lang="en-US" sz="1500" kern="1200" dirty="0">
            <a:solidFill>
              <a:schemeClr val="tx1"/>
            </a:solidFill>
          </a:endParaRPr>
        </a:p>
      </dsp:txBody>
      <dsp:txXfrm>
        <a:off x="1724505" y="1007203"/>
        <a:ext cx="1800002" cy="1439995"/>
      </dsp:txXfrm>
    </dsp:sp>
    <dsp:sp modelId="{60AB0ED4-A6D1-4BCE-A3A3-4A356D6603FF}">
      <dsp:nvSpPr>
        <dsp:cNvPr id="0" name=""/>
        <dsp:cNvSpPr/>
      </dsp:nvSpPr>
      <dsp:spPr>
        <a:xfrm>
          <a:off x="2270224" y="-1905"/>
          <a:ext cx="3455827" cy="3455827"/>
        </a:xfrm>
        <a:prstGeom prst="circularArrow">
          <a:avLst>
            <a:gd name="adj1" fmla="val 9483"/>
            <a:gd name="adj2" fmla="val 684950"/>
            <a:gd name="adj3" fmla="val 19020736"/>
            <a:gd name="adj4" fmla="val 12694314"/>
            <a:gd name="adj5" fmla="val 11063"/>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2529E-A74B-473B-92EF-3515C9B97685}">
      <dsp:nvSpPr>
        <dsp:cNvPr id="0" name=""/>
        <dsp:cNvSpPr/>
      </dsp:nvSpPr>
      <dsp:spPr>
        <a:xfrm>
          <a:off x="-90171" y="-9380"/>
          <a:ext cx="6111240" cy="8340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kern="1200" dirty="0">
              <a:solidFill>
                <a:schemeClr val="tx1"/>
              </a:solidFill>
            </a:rPr>
            <a:t>Derybų be išankstinio skelbimo apie pirkimą procedūra yra</a:t>
          </a:r>
          <a:r>
            <a:rPr lang="lt-LT" sz="1300" b="1" kern="1200" dirty="0">
              <a:solidFill>
                <a:schemeClr val="tx1"/>
              </a:solidFill>
            </a:rPr>
            <a:t> išimtinio pobūdžio</a:t>
          </a:r>
          <a:r>
            <a:rPr lang="lt-LT" sz="1300" kern="1200" dirty="0">
              <a:solidFill>
                <a:schemeClr val="tx1"/>
              </a:solidFill>
            </a:rPr>
            <a:t>;</a:t>
          </a:r>
          <a:endParaRPr lang="en-US" sz="1300" kern="1200" dirty="0">
            <a:solidFill>
              <a:schemeClr val="tx1"/>
            </a:solidFill>
          </a:endParaRPr>
        </a:p>
      </dsp:txBody>
      <dsp:txXfrm>
        <a:off x="-65744" y="15047"/>
        <a:ext cx="5140806" cy="785155"/>
      </dsp:txXfrm>
    </dsp:sp>
    <dsp:sp modelId="{D1FE2A75-D628-46B0-9735-42D70598A239}">
      <dsp:nvSpPr>
        <dsp:cNvPr id="0" name=""/>
        <dsp:cNvSpPr/>
      </dsp:nvSpPr>
      <dsp:spPr>
        <a:xfrm>
          <a:off x="421645" y="976266"/>
          <a:ext cx="6111240" cy="8340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kern="1200" dirty="0">
              <a:solidFill>
                <a:schemeClr val="tx1"/>
              </a:solidFill>
            </a:rPr>
            <a:t>Ši nuostata turi būti </a:t>
          </a:r>
          <a:r>
            <a:rPr lang="lt-LT" sz="1300" b="1" kern="1200" dirty="0">
              <a:solidFill>
                <a:schemeClr val="tx1"/>
              </a:solidFill>
            </a:rPr>
            <a:t>aiškinama siaurai </a:t>
          </a:r>
          <a:r>
            <a:rPr lang="lt-LT" sz="1300" kern="1200" dirty="0">
              <a:solidFill>
                <a:schemeClr val="tx1"/>
              </a:solidFill>
            </a:rPr>
            <a:t>ir būtent </a:t>
          </a:r>
          <a:r>
            <a:rPr lang="lt-LT" sz="1300" b="1" kern="1200" dirty="0">
              <a:solidFill>
                <a:schemeClr val="tx1"/>
              </a:solidFill>
            </a:rPr>
            <a:t>perkančioji organizacija turi įrodyti</a:t>
          </a:r>
          <a:r>
            <a:rPr lang="lt-LT" sz="1300" kern="1200" dirty="0">
              <a:solidFill>
                <a:schemeClr val="tx1"/>
              </a:solidFill>
            </a:rPr>
            <a:t>, kad kumuliacinės sąlygos įvykdytos;</a:t>
          </a:r>
          <a:endParaRPr lang="en-US" sz="1300" kern="1200" dirty="0">
            <a:solidFill>
              <a:schemeClr val="tx1"/>
            </a:solidFill>
          </a:endParaRPr>
        </a:p>
      </dsp:txBody>
      <dsp:txXfrm>
        <a:off x="446072" y="1000693"/>
        <a:ext cx="5008463" cy="785155"/>
      </dsp:txXfrm>
    </dsp:sp>
    <dsp:sp modelId="{02ABE2FD-1CAE-4721-8BE8-46C7EBFA3328}">
      <dsp:nvSpPr>
        <dsp:cNvPr id="0" name=""/>
        <dsp:cNvSpPr/>
      </dsp:nvSpPr>
      <dsp:spPr>
        <a:xfrm>
          <a:off x="925822" y="1961913"/>
          <a:ext cx="6111240" cy="8340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kern="1200" dirty="0">
              <a:solidFill>
                <a:schemeClr val="tx1"/>
              </a:solidFill>
            </a:rPr>
            <a:t>Perkančioji organizacija </a:t>
          </a:r>
          <a:r>
            <a:rPr lang="lt-LT" sz="1300" b="1" kern="1200" dirty="0">
              <a:solidFill>
                <a:schemeClr val="tx1"/>
              </a:solidFill>
            </a:rPr>
            <a:t>privalo padaryti viską</a:t>
          </a:r>
          <a:r>
            <a:rPr lang="lt-LT" sz="1300" kern="1200" dirty="0">
              <a:solidFill>
                <a:schemeClr val="tx1"/>
              </a:solidFill>
            </a:rPr>
            <a:t>, ko iš jos galima pagrįstai tikėtis, </a:t>
          </a:r>
          <a:r>
            <a:rPr lang="lt-LT" sz="1300" b="1" kern="1200" dirty="0">
              <a:solidFill>
                <a:schemeClr val="tx1"/>
              </a:solidFill>
            </a:rPr>
            <a:t>kad išvengtų ND </a:t>
          </a:r>
          <a:r>
            <a:rPr lang="lt-LT" sz="1300" kern="1200" dirty="0">
              <a:solidFill>
                <a:schemeClr val="tx1"/>
              </a:solidFill>
            </a:rPr>
            <a:t>taikymo ir taikytų atviresnę konkurencijai procedūrą;</a:t>
          </a:r>
          <a:endParaRPr lang="en-US" sz="1300" kern="1200" dirty="0">
            <a:solidFill>
              <a:schemeClr val="tx1"/>
            </a:solidFill>
          </a:endParaRPr>
        </a:p>
      </dsp:txBody>
      <dsp:txXfrm>
        <a:off x="950249" y="1986340"/>
        <a:ext cx="5016102" cy="785155"/>
      </dsp:txXfrm>
    </dsp:sp>
    <dsp:sp modelId="{597210CB-479D-4C8F-BF49-74167D075B53}">
      <dsp:nvSpPr>
        <dsp:cNvPr id="0" name=""/>
        <dsp:cNvSpPr/>
      </dsp:nvSpPr>
      <dsp:spPr>
        <a:xfrm>
          <a:off x="1257295" y="2928799"/>
          <a:ext cx="6471925" cy="8715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kern="1200" dirty="0">
              <a:solidFill>
                <a:schemeClr val="tx1"/>
              </a:solidFill>
            </a:rPr>
            <a:t>Siekdama pateisinti ND procedūros taikymą, perkančioji organizacija </a:t>
          </a:r>
          <a:r>
            <a:rPr lang="lt-LT" sz="1300" b="1" kern="1200" dirty="0">
              <a:solidFill>
                <a:schemeClr val="tx1"/>
              </a:solidFill>
            </a:rPr>
            <a:t>negali remtis išimtinių teisių apsauga, kai tokios apsaugos priežastis priklauso nuo jos pačios</a:t>
          </a:r>
          <a:r>
            <a:rPr lang="lt-LT" sz="1300" kern="1200" dirty="0">
              <a:solidFill>
                <a:schemeClr val="tx1"/>
              </a:solidFill>
            </a:rPr>
            <a:t>, pvz., kai  išskirtinumo padėtis atsirado dėl ankstesnės sutarties sudarymo arba ji turėjo realių ir ekonomiškai pagrįstų išteklių tokiai padėčiai pašalinti, bet to nepadarė.</a:t>
          </a:r>
          <a:endParaRPr lang="en-US" sz="1300" kern="1200" dirty="0">
            <a:solidFill>
              <a:schemeClr val="tx1"/>
            </a:solidFill>
          </a:endParaRPr>
        </a:p>
      </dsp:txBody>
      <dsp:txXfrm>
        <a:off x="1282821" y="2954325"/>
        <a:ext cx="5304748" cy="820479"/>
      </dsp:txXfrm>
    </dsp:sp>
    <dsp:sp modelId="{FBD93712-E9B4-49A9-BC9F-817D8BAF7FB5}">
      <dsp:nvSpPr>
        <dsp:cNvPr id="0" name=""/>
        <dsp:cNvSpPr/>
      </dsp:nvSpPr>
      <dsp:spPr>
        <a:xfrm>
          <a:off x="5478962" y="629394"/>
          <a:ext cx="542105" cy="54210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5600936" y="629394"/>
        <a:ext cx="298157" cy="407934"/>
      </dsp:txXfrm>
    </dsp:sp>
    <dsp:sp modelId="{D83360AF-23BA-411A-AF95-71D1A47BBBD5}">
      <dsp:nvSpPr>
        <dsp:cNvPr id="0" name=""/>
        <dsp:cNvSpPr/>
      </dsp:nvSpPr>
      <dsp:spPr>
        <a:xfrm>
          <a:off x="5990779" y="1615041"/>
          <a:ext cx="542105" cy="54210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6112753" y="1615041"/>
        <a:ext cx="298157" cy="407934"/>
      </dsp:txXfrm>
    </dsp:sp>
    <dsp:sp modelId="{093E08D3-18F9-486C-8C62-F8DF65ED0A90}">
      <dsp:nvSpPr>
        <dsp:cNvPr id="0" name=""/>
        <dsp:cNvSpPr/>
      </dsp:nvSpPr>
      <dsp:spPr>
        <a:xfrm>
          <a:off x="6494956" y="2600688"/>
          <a:ext cx="542105" cy="54210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6616930" y="2600688"/>
        <a:ext cx="298157" cy="407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928F2-1C62-4B08-ACD3-53BC59853AC0}">
      <dsp:nvSpPr>
        <dsp:cNvPr id="0" name=""/>
        <dsp:cNvSpPr/>
      </dsp:nvSpPr>
      <dsp:spPr>
        <a:xfrm>
          <a:off x="0" y="1574"/>
          <a:ext cx="7200898"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6EF5B-5DCA-44A3-8843-370E244AEA95}">
      <dsp:nvSpPr>
        <dsp:cNvPr id="0" name=""/>
        <dsp:cNvSpPr/>
      </dsp:nvSpPr>
      <dsp:spPr>
        <a:xfrm>
          <a:off x="0" y="1574"/>
          <a:ext cx="7200898" cy="107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dirty="0"/>
            <a:t>PO argumentas dėl išimtinių intelektinės nuosavybės teisių egzistavimo nėra pagrįstas, nes pats intelektinės nuosavybės objektas dar nėra sukurtas.</a:t>
          </a:r>
          <a:endParaRPr lang="en-US" sz="2300" kern="1200" dirty="0"/>
        </a:p>
      </dsp:txBody>
      <dsp:txXfrm>
        <a:off x="0" y="1574"/>
        <a:ext cx="7200898" cy="1074047"/>
      </dsp:txXfrm>
    </dsp:sp>
    <dsp:sp modelId="{3D7ED2A3-FA36-4BAC-B293-7DD7E5E62559}">
      <dsp:nvSpPr>
        <dsp:cNvPr id="0" name=""/>
        <dsp:cNvSpPr/>
      </dsp:nvSpPr>
      <dsp:spPr>
        <a:xfrm>
          <a:off x="0" y="1075622"/>
          <a:ext cx="7200898"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E7A50-BDEE-48CD-AC43-FB04AFB7FC21}">
      <dsp:nvSpPr>
        <dsp:cNvPr id="0" name=""/>
        <dsp:cNvSpPr/>
      </dsp:nvSpPr>
      <dsp:spPr>
        <a:xfrm>
          <a:off x="0" y="1075622"/>
          <a:ext cx="7200898" cy="107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dirty="0"/>
            <a:t>Pagal PO nurodytos kitos IT sistemos kūrimo sutartį, visos sukurtos sistemos turtinės teisės, tame tarpe ir teisė adaptuoti ar modifikuoti sistemą, turėjo būti perleistos PO;</a:t>
          </a:r>
          <a:endParaRPr lang="en-US" sz="2300" kern="1200" dirty="0"/>
        </a:p>
      </dsp:txBody>
      <dsp:txXfrm>
        <a:off x="0" y="1075622"/>
        <a:ext cx="7200898" cy="1074047"/>
      </dsp:txXfrm>
    </dsp:sp>
    <dsp:sp modelId="{25CCD639-298D-488C-9B18-784B8EBB3729}">
      <dsp:nvSpPr>
        <dsp:cNvPr id="0" name=""/>
        <dsp:cNvSpPr/>
      </dsp:nvSpPr>
      <dsp:spPr>
        <a:xfrm>
          <a:off x="0" y="2149670"/>
          <a:ext cx="7200898"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12EF6-AD82-4B14-AB38-31CEB4843F19}">
      <dsp:nvSpPr>
        <dsp:cNvPr id="0" name=""/>
        <dsp:cNvSpPr/>
      </dsp:nvSpPr>
      <dsp:spPr>
        <a:xfrm>
          <a:off x="0" y="2149670"/>
          <a:ext cx="7200898" cy="107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dirty="0"/>
            <a:t>Ekonominis sutaupymas nėra pats savaime pakankamas argumentas grindžiant sprendimą dėl ND išimtinių intelektinės nuosavybės teisių pagrindu vykdymą. </a:t>
          </a:r>
          <a:endParaRPr lang="en-US" sz="2300" kern="1200" dirty="0"/>
        </a:p>
      </dsp:txBody>
      <dsp:txXfrm>
        <a:off x="0" y="2149670"/>
        <a:ext cx="7200898" cy="107404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lt-LT"/>
              <a:t>Spustelėję redaguokite stilių</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65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9574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13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74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855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430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lt-LT"/>
              <a:t>Spustelėję redaguokite stilių</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77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a:t>Spustelėję redaguokite stilių</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53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53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155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8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63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92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56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3344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lt-LT"/>
              <a:t>Spustelėję redaguokite stilių</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27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lt-LT"/>
              <a:t>Spustelėję redaguokite stilių</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8146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3/5/2026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034341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1962" y="1411015"/>
            <a:ext cx="585611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grpSp>
        <p:nvGrpSpPr>
          <p:cNvPr id="23" name="Group 10">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12"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2">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ctrTitle"/>
          </p:nvPr>
        </p:nvSpPr>
        <p:spPr>
          <a:xfrm>
            <a:off x="2019298" y="1871131"/>
            <a:ext cx="5111752" cy="1515533"/>
          </a:xfrm>
        </p:spPr>
        <p:txBody>
          <a:bodyPr>
            <a:normAutofit/>
          </a:bodyPr>
          <a:lstStyle/>
          <a:p>
            <a:pPr>
              <a:lnSpc>
                <a:spcPct val="90000"/>
              </a:lnSpc>
            </a:pPr>
            <a:r>
              <a:rPr lang="lt-LT" sz="3000" b="1" dirty="0"/>
              <a:t>Techninės priežastys ar patogumas: kaip pagrįsti teisėtą išimtį</a:t>
            </a:r>
          </a:p>
        </p:txBody>
      </p:sp>
      <p:cxnSp>
        <p:nvCxnSpPr>
          <p:cNvPr id="17" name="Straight Connector 16">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932B99E-51E5-7A24-1958-2CECFF25B32C}"/>
              </a:ext>
            </a:extLst>
          </p:cNvPr>
          <p:cNvSpPr>
            <a:spLocks noGrp="1"/>
          </p:cNvSpPr>
          <p:nvPr>
            <p:ph type="title"/>
          </p:nvPr>
        </p:nvSpPr>
        <p:spPr>
          <a:solidFill>
            <a:schemeClr val="accent1">
              <a:lumMod val="60000"/>
              <a:lumOff val="40000"/>
            </a:schemeClr>
          </a:solidFill>
          <a:effectLst/>
        </p:spPr>
        <p:txBody>
          <a:bodyPr>
            <a:normAutofit/>
          </a:bodyPr>
          <a:lstStyle/>
          <a:p>
            <a:r>
              <a:rPr lang="lt-LT" sz="3000" dirty="0"/>
              <a:t>Tinkamas IT paslaugų pirkimo ND būdu pavyzdys</a:t>
            </a:r>
          </a:p>
        </p:txBody>
      </p:sp>
      <p:sp>
        <p:nvSpPr>
          <p:cNvPr id="3" name="Turinio vietos rezervavimo ženklas 2">
            <a:extLst>
              <a:ext uri="{FF2B5EF4-FFF2-40B4-BE49-F238E27FC236}">
                <a16:creationId xmlns:a16="http://schemas.microsoft.com/office/drawing/2014/main" id="{3D5617D6-01E0-8C6A-1FB7-659C8E520E00}"/>
              </a:ext>
            </a:extLst>
          </p:cNvPr>
          <p:cNvSpPr>
            <a:spLocks noGrp="1"/>
          </p:cNvSpPr>
          <p:nvPr>
            <p:ph idx="1"/>
          </p:nvPr>
        </p:nvSpPr>
        <p:spPr>
          <a:xfrm>
            <a:off x="762000" y="2390775"/>
            <a:ext cx="7620000" cy="3829050"/>
          </a:xfrm>
        </p:spPr>
        <p:txBody>
          <a:bodyPr>
            <a:noAutofit/>
          </a:bodyPr>
          <a:lstStyle/>
          <a:p>
            <a:pPr marL="0" indent="0">
              <a:buNone/>
            </a:pPr>
            <a:r>
              <a:rPr lang="lt-LT" sz="1600" dirty="0"/>
              <a:t>PO planavo iš konkretaus tiekėjo pirkti darbo užmokesčio apskaitos ir personalo informacinės sistemos priežiūros, konsultavimo ir vystymo paslaugas ir savo sprendimą grindė šiais argumentais:</a:t>
            </a:r>
          </a:p>
          <a:p>
            <a:pPr>
              <a:buFont typeface="Wingdings" panose="05000000000000000000" pitchFamily="2" charset="2"/>
              <a:buChar char="Ø"/>
            </a:pPr>
            <a:r>
              <a:rPr lang="lt-LT" sz="1600" dirty="0"/>
              <a:t>DU apskaitos ir personalo sistemą naudoja nuo 2013 m.;</a:t>
            </a:r>
          </a:p>
          <a:p>
            <a:pPr>
              <a:buFont typeface="Wingdings" panose="05000000000000000000" pitchFamily="2" charset="2"/>
              <a:buChar char="Ø"/>
            </a:pPr>
            <a:r>
              <a:rPr lang="lt-LT" sz="1600" dirty="0"/>
              <a:t>darbuotojų DU skaičiavimo ir personalo administravimo funkcijos nuo 2023-09-01 perduotos NBFC;</a:t>
            </a:r>
          </a:p>
          <a:p>
            <a:pPr>
              <a:buFont typeface="Wingdings" panose="05000000000000000000" pitchFamily="2" charset="2"/>
              <a:buChar char="Ø"/>
            </a:pPr>
            <a:r>
              <a:rPr lang="lt-LT" sz="1600" dirty="0"/>
              <a:t>NBFC darbuotojai minėtas funkcijas atlieka prisijungdami prie PO valdomos IS, nes neturi savo IS, į kurią galėtų perkelti reikiamus duomenis;</a:t>
            </a:r>
          </a:p>
          <a:p>
            <a:pPr>
              <a:buFont typeface="Wingdings" panose="05000000000000000000" pitchFamily="2" charset="2"/>
              <a:buChar char="Ø"/>
            </a:pPr>
            <a:r>
              <a:rPr lang="lt-LT" sz="1600" dirty="0"/>
              <a:t>NBFC planuoja pirkti bendros centralizuotos darbo užmokesčio apskaitos ir personalo informacinė sistemos diegimą, tačiau iki jos sukūrimo yra būtina PO valdoma IS;</a:t>
            </a:r>
          </a:p>
          <a:p>
            <a:pPr>
              <a:buFont typeface="Wingdings" panose="05000000000000000000" pitchFamily="2" charset="2"/>
              <a:buChar char="Ø"/>
            </a:pPr>
            <a:r>
              <a:rPr lang="lt-LT" sz="1600" dirty="0"/>
              <a:t>PO valdomos IS intelektinės nuosavybės teisės, tame tarpe ir sistemos palaikymo, modifikavimo, vystymo, priežiūros, priklauso konkrečiam tiekėjui</a:t>
            </a:r>
          </a:p>
          <a:p>
            <a:pPr>
              <a:buFont typeface="Wingdings" panose="05000000000000000000" pitchFamily="2" charset="2"/>
              <a:buChar char="Ø"/>
            </a:pPr>
            <a:endParaRPr lang="lt-LT" sz="1600" dirty="0"/>
          </a:p>
        </p:txBody>
      </p:sp>
    </p:spTree>
    <p:extLst>
      <p:ext uri="{BB962C8B-B14F-4D97-AF65-F5344CB8AC3E}">
        <p14:creationId xmlns:p14="http://schemas.microsoft.com/office/powerpoint/2010/main" val="49072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6B8376A6-6BF4-FFE1-5F97-136B7DA456C1}"/>
              </a:ext>
            </a:extLst>
          </p:cNvPr>
          <p:cNvSpPr>
            <a:spLocks noGrp="1"/>
          </p:cNvSpPr>
          <p:nvPr>
            <p:ph type="title"/>
          </p:nvPr>
        </p:nvSpPr>
        <p:spPr>
          <a:xfrm>
            <a:off x="603315" y="796374"/>
            <a:ext cx="7937369" cy="880027"/>
          </a:xfrm>
          <a:solidFill>
            <a:schemeClr val="accent1">
              <a:lumMod val="75000"/>
            </a:schemeClr>
          </a:solidFill>
        </p:spPr>
        <p:txBody>
          <a:bodyPr>
            <a:normAutofit/>
          </a:bodyPr>
          <a:lstStyle/>
          <a:p>
            <a:pPr>
              <a:lnSpc>
                <a:spcPct val="90000"/>
              </a:lnSpc>
            </a:pPr>
            <a:r>
              <a:rPr lang="lt-LT" sz="3100" dirty="0">
                <a:solidFill>
                  <a:srgbClr val="FFFFFF"/>
                </a:solidFill>
              </a:rPr>
              <a:t>Privalomi namų darbai tinkamam pasigrindimui</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03F53BE4-7996-BF9A-5F2E-0004534DE01D}"/>
              </a:ext>
            </a:extLst>
          </p:cNvPr>
          <p:cNvSpPr>
            <a:spLocks noGrp="1"/>
          </p:cNvSpPr>
          <p:nvPr>
            <p:ph idx="1"/>
          </p:nvPr>
        </p:nvSpPr>
        <p:spPr>
          <a:xfrm>
            <a:off x="488060" y="2448899"/>
            <a:ext cx="8292466" cy="3924469"/>
          </a:xfrm>
        </p:spPr>
        <p:txBody>
          <a:bodyPr>
            <a:noAutofit/>
          </a:bodyPr>
          <a:lstStyle/>
          <a:p>
            <a:pPr>
              <a:lnSpc>
                <a:spcPct val="90000"/>
              </a:lnSpc>
              <a:buFont typeface="Wingdings" panose="05000000000000000000" pitchFamily="2" charset="2"/>
              <a:buChar char="ü"/>
            </a:pPr>
            <a:r>
              <a:rPr lang="lt-LT" sz="1800" b="1" dirty="0"/>
              <a:t>Išsamus rinkos tyrimas</a:t>
            </a:r>
            <a:r>
              <a:rPr lang="lt-LT" sz="1800" dirty="0"/>
              <a:t>, neapsiribojant tik Lietuvos teritorija. ESTT yra pažymėjęs, kad ND taikymas negali būti pateisinamas remiantis naudojamos programinės įrangos technine specifika, jeigu nėra įrodymų, kad buvo atlikti išsamūs tyrimai, ar nėra įmonių, galinčių Europos lygmeniu tiekti (arba prireikus pakeisti) tam tikrą programinę įrangą;</a:t>
            </a:r>
          </a:p>
          <a:p>
            <a:pPr>
              <a:lnSpc>
                <a:spcPct val="90000"/>
              </a:lnSpc>
              <a:buFont typeface="Wingdings" panose="05000000000000000000" pitchFamily="2" charset="2"/>
              <a:buChar char="ü"/>
            </a:pPr>
            <a:r>
              <a:rPr lang="lt-LT" sz="1800" b="1" dirty="0"/>
              <a:t>Įsivertinimas</a:t>
            </a:r>
            <a:r>
              <a:rPr lang="lt-LT" sz="1800" dirty="0"/>
              <a:t>, ar tikrai nebūtų racionaliau pirkimą vykdyti </a:t>
            </a:r>
            <a:r>
              <a:rPr lang="lt-LT" sz="1800" b="1" dirty="0"/>
              <a:t>kitais pirkimo būdais</a:t>
            </a:r>
            <a:r>
              <a:rPr lang="lt-LT" sz="1800" dirty="0"/>
              <a:t> (tame tarpe įvertinant, kiek lėšų jau yra išleista per sutartinių santykių su esamu tiekėju laikotarpį, kiek jų bus išleista šiuos santykius tęsiant ir kiek galėtų kainuoti perėjimas prie sutartinių santykių su kitu tiekėju);</a:t>
            </a:r>
          </a:p>
          <a:p>
            <a:pPr>
              <a:lnSpc>
                <a:spcPct val="90000"/>
              </a:lnSpc>
              <a:buFont typeface="Wingdings" panose="05000000000000000000" pitchFamily="2" charset="2"/>
              <a:buChar char="ü"/>
            </a:pPr>
            <a:r>
              <a:rPr lang="lt-LT" sz="1800" b="1" dirty="0"/>
              <a:t>Atsakymas į klausimą </a:t>
            </a:r>
            <a:r>
              <a:rPr lang="lt-LT" sz="1800" dirty="0"/>
              <a:t>– ar ne pati PO sukūrė esamą situaciją ir, jei taip, ar ėmėsi </a:t>
            </a:r>
            <a:r>
              <a:rPr lang="lt-LT" sz="1800" dirty="0" err="1"/>
              <a:t>proaktyvių</a:t>
            </a:r>
            <a:r>
              <a:rPr lang="lt-LT" sz="1800" dirty="0"/>
              <a:t> veiksmų šiai situacijai ištaisyti?</a:t>
            </a:r>
          </a:p>
          <a:p>
            <a:pPr>
              <a:lnSpc>
                <a:spcPct val="90000"/>
              </a:lnSpc>
              <a:buFont typeface="Wingdings" panose="05000000000000000000" pitchFamily="2" charset="2"/>
              <a:buChar char="ü"/>
            </a:pPr>
            <a:r>
              <a:rPr lang="lt-LT" sz="1800" b="1" dirty="0"/>
              <a:t>Objektyvūs įrodymai </a:t>
            </a:r>
            <a:r>
              <a:rPr lang="lt-LT" sz="1800" dirty="0"/>
              <a:t>dėl techninių priežasčių ar išimtinių teisių egzistavimo – nepakanka</a:t>
            </a:r>
            <a:r>
              <a:rPr lang="pt-BR" sz="1800" dirty="0"/>
              <a:t> remtis </a:t>
            </a:r>
            <a:r>
              <a:rPr lang="lt-LT" sz="1800" dirty="0"/>
              <a:t>tik </a:t>
            </a:r>
            <a:r>
              <a:rPr lang="pt-BR" sz="1800" dirty="0"/>
              <a:t>praktiniais, administraciniais ar ekonominiais sunkumais</a:t>
            </a:r>
            <a:r>
              <a:rPr lang="lt-LT" sz="1800" dirty="0"/>
              <a:t>,  norimo įsigyti objekto techniniais pranašumais ar patogumu tęsiant santykius su esamu tiekėju; </a:t>
            </a:r>
          </a:p>
          <a:p>
            <a:pPr>
              <a:lnSpc>
                <a:spcPct val="90000"/>
              </a:lnSpc>
            </a:pPr>
            <a:endParaRPr lang="lt-LT" sz="1800" b="0" i="0" dirty="0">
              <a:effectLst/>
              <a:latin typeface="WordVisi_MSFontService"/>
            </a:endParaRPr>
          </a:p>
        </p:txBody>
      </p:sp>
    </p:spTree>
    <p:extLst>
      <p:ext uri="{BB962C8B-B14F-4D97-AF65-F5344CB8AC3E}">
        <p14:creationId xmlns:p14="http://schemas.microsoft.com/office/powerpoint/2010/main" val="287259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 name="Pavadinimas 1">
            <a:extLst>
              <a:ext uri="{FF2B5EF4-FFF2-40B4-BE49-F238E27FC236}">
                <a16:creationId xmlns:a16="http://schemas.microsoft.com/office/drawing/2014/main" id="{7CBE57E2-B081-C02D-0A8B-1C5AA1636B77}"/>
              </a:ext>
            </a:extLst>
          </p:cNvPr>
          <p:cNvSpPr>
            <a:spLocks noGrp="1"/>
          </p:cNvSpPr>
          <p:nvPr>
            <p:ph type="title"/>
          </p:nvPr>
        </p:nvSpPr>
        <p:spPr>
          <a:xfrm>
            <a:off x="714081" y="954756"/>
            <a:ext cx="2047810" cy="4946003"/>
          </a:xfrm>
        </p:spPr>
        <p:txBody>
          <a:bodyPr>
            <a:normAutofit/>
          </a:bodyPr>
          <a:lstStyle/>
          <a:p>
            <a:r>
              <a:rPr lang="lt-LT" sz="3000" dirty="0">
                <a:solidFill>
                  <a:srgbClr val="FFFFFF"/>
                </a:solidFill>
              </a:rPr>
              <a:t>Patarimai IT paslaugų pirkimų vykdymui</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urinio vietos rezervavimo ženklas 2">
            <a:extLst>
              <a:ext uri="{FF2B5EF4-FFF2-40B4-BE49-F238E27FC236}">
                <a16:creationId xmlns:a16="http://schemas.microsoft.com/office/drawing/2014/main" id="{D0F0383E-3745-E680-B525-5393B1D13A72}"/>
              </a:ext>
            </a:extLst>
          </p:cNvPr>
          <p:cNvSpPr>
            <a:spLocks noGrp="1"/>
          </p:cNvSpPr>
          <p:nvPr>
            <p:ph idx="1"/>
          </p:nvPr>
        </p:nvSpPr>
        <p:spPr>
          <a:xfrm>
            <a:off x="3855700" y="469900"/>
            <a:ext cx="4465223" cy="5405968"/>
          </a:xfrm>
        </p:spPr>
        <p:txBody>
          <a:bodyPr anchor="ctr">
            <a:normAutofit/>
          </a:bodyPr>
          <a:lstStyle/>
          <a:p>
            <a:pPr>
              <a:lnSpc>
                <a:spcPct val="90000"/>
              </a:lnSpc>
            </a:pPr>
            <a:r>
              <a:rPr lang="lt-LT" sz="1700" dirty="0"/>
              <a:t> Aiškiai apibrėžti sąlygas, susijusias su intelektinės nuosavybės teisėmis – užsitikrinti, kad perkančioji organizacija pati ar trečiųjų asmenų pagalba galėtų prižiūrėti, modifikuoti ir plėtoti įsigytą IT sprendinį;</a:t>
            </a:r>
          </a:p>
          <a:p>
            <a:pPr>
              <a:lnSpc>
                <a:spcPct val="90000"/>
              </a:lnSpc>
            </a:pPr>
            <a:r>
              <a:rPr lang="lt-LT" sz="1700" dirty="0"/>
              <a:t>Numatyti, kad sukurta programinė įranga ir programinis kodas pereis perkančiajai organizacijai, kad ši galėtų ateityje ją keisti ir tobulinti be papildomų kliūčių;</a:t>
            </a:r>
          </a:p>
          <a:p>
            <a:pPr>
              <a:lnSpc>
                <a:spcPct val="90000"/>
              </a:lnSpc>
            </a:pPr>
            <a:r>
              <a:rPr lang="lt-LT" sz="1700" dirty="0"/>
              <a:t>P</a:t>
            </a:r>
            <a:r>
              <a:rPr lang="lt-LT" sz="1700"/>
              <a:t>irkimo </a:t>
            </a:r>
            <a:r>
              <a:rPr lang="lt-LT" sz="1700" dirty="0"/>
              <a:t>dokumentuose aptarti ir IT sistemos palaikymo paslaugų teikimo klausimą;</a:t>
            </a:r>
          </a:p>
          <a:p>
            <a:pPr>
              <a:lnSpc>
                <a:spcPct val="90000"/>
              </a:lnSpc>
            </a:pPr>
            <a:r>
              <a:rPr lang="lt-LT" sz="1700" dirty="0"/>
              <a:t>Pasiūlymų vertinimo metu lyginti ne tik sistemos įsigijimo kainą, tačiau ir licencijos, priežiūros, vystymo  ir (ar) kitas per eksploatavimo laikotarpį patiriamas sąnaudas;</a:t>
            </a:r>
          </a:p>
          <a:p>
            <a:pPr>
              <a:lnSpc>
                <a:spcPct val="90000"/>
              </a:lnSpc>
            </a:pPr>
            <a:r>
              <a:rPr lang="lt-LT" sz="1700" dirty="0"/>
              <a:t>Pirkimą daryti visam IT sistemos gyvavimo ciklo terminui.</a:t>
            </a:r>
          </a:p>
          <a:p>
            <a:pPr>
              <a:lnSpc>
                <a:spcPct val="90000"/>
              </a:lnSpc>
            </a:pPr>
            <a:endParaRPr lang="lt-LT" sz="1700" dirty="0"/>
          </a:p>
        </p:txBody>
      </p:sp>
    </p:spTree>
    <p:extLst>
      <p:ext uri="{BB962C8B-B14F-4D97-AF65-F5344CB8AC3E}">
        <p14:creationId xmlns:p14="http://schemas.microsoft.com/office/powerpoint/2010/main" val="104892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5"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7" name="Rectangle 17">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9">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72471" cy="6856214"/>
            <a:chOff x="-15736" y="0"/>
            <a:chExt cx="12229962" cy="6856214"/>
          </a:xfrm>
        </p:grpSpPr>
        <p:pic>
          <p:nvPicPr>
            <p:cNvPr id="21" name="Picture 20">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21">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40" name="Picture 22">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 name="Picture 23">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Pavadinimas 1">
            <a:extLst>
              <a:ext uri="{FF2B5EF4-FFF2-40B4-BE49-F238E27FC236}">
                <a16:creationId xmlns:a16="http://schemas.microsoft.com/office/drawing/2014/main" id="{AFC72193-5B7C-FFB4-F0FB-9BB04EC3D6D8}"/>
              </a:ext>
            </a:extLst>
          </p:cNvPr>
          <p:cNvSpPr>
            <a:spLocks noGrp="1"/>
          </p:cNvSpPr>
          <p:nvPr>
            <p:ph type="title"/>
          </p:nvPr>
        </p:nvSpPr>
        <p:spPr>
          <a:xfrm>
            <a:off x="4915327" y="1041401"/>
            <a:ext cx="3403895" cy="2345264"/>
          </a:xfrm>
        </p:spPr>
        <p:txBody>
          <a:bodyPr vert="horz" lIns="91440" tIns="45720" rIns="91440" bIns="45720" rtlCol="0" anchor="b">
            <a:normAutofit/>
          </a:bodyPr>
          <a:lstStyle/>
          <a:p>
            <a:pPr algn="ctr">
              <a:lnSpc>
                <a:spcPct val="90000"/>
              </a:lnSpc>
            </a:pPr>
            <a:r>
              <a:rPr lang="en-US" sz="4600"/>
              <a:t>Ar problemos tik IT pirkimuose?</a:t>
            </a:r>
          </a:p>
        </p:txBody>
      </p:sp>
      <p:sp>
        <p:nvSpPr>
          <p:cNvPr id="42" name="Rectangle 25">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373237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Empty crossword puzzle with pencil">
            <a:extLst>
              <a:ext uri="{FF2B5EF4-FFF2-40B4-BE49-F238E27FC236}">
                <a16:creationId xmlns:a16="http://schemas.microsoft.com/office/drawing/2014/main" id="{853B10B1-9B98-7882-5122-46B6F1D3711E}"/>
              </a:ext>
            </a:extLst>
          </p:cNvPr>
          <p:cNvPicPr>
            <a:picLocks noChangeAspect="1"/>
          </p:cNvPicPr>
          <p:nvPr/>
        </p:nvPicPr>
        <p:blipFill>
          <a:blip r:embed="rId7"/>
          <a:srcRect l="19486" r="21981" b="3"/>
          <a:stretch>
            <a:fillRect/>
          </a:stretch>
        </p:blipFill>
        <p:spPr>
          <a:xfrm>
            <a:off x="1059512" y="1410208"/>
            <a:ext cx="3261694" cy="3858780"/>
          </a:xfrm>
          <a:prstGeom prst="rect">
            <a:avLst/>
          </a:prstGeom>
        </p:spPr>
      </p:pic>
      <p:cxnSp>
        <p:nvCxnSpPr>
          <p:cNvPr id="28" name="Straight Connector 27">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5327" y="3522131"/>
            <a:ext cx="339047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38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 name="Pavadinimas 1">
            <a:extLst>
              <a:ext uri="{FF2B5EF4-FFF2-40B4-BE49-F238E27FC236}">
                <a16:creationId xmlns:a16="http://schemas.microsoft.com/office/drawing/2014/main" id="{A0E5C776-5E2D-4BF5-153A-516786C91764}"/>
              </a:ext>
            </a:extLst>
          </p:cNvPr>
          <p:cNvSpPr>
            <a:spLocks noGrp="1"/>
          </p:cNvSpPr>
          <p:nvPr>
            <p:ph type="title"/>
          </p:nvPr>
        </p:nvSpPr>
        <p:spPr>
          <a:xfrm>
            <a:off x="714081" y="954756"/>
            <a:ext cx="2047810" cy="4946003"/>
          </a:xfrm>
        </p:spPr>
        <p:txBody>
          <a:bodyPr>
            <a:normAutofit/>
          </a:bodyPr>
          <a:lstStyle/>
          <a:p>
            <a:r>
              <a:rPr lang="lt-LT" sz="3000">
                <a:solidFill>
                  <a:srgbClr val="FFFFFF"/>
                </a:solidFill>
              </a:rPr>
              <a:t>Ko reikalauja VPT norint gauti sutikimą ND?</a:t>
            </a:r>
            <a:endParaRPr lang="lt-LT" sz="30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594DB827-0325-007D-A986-6DA0B32FB0D0}"/>
              </a:ext>
            </a:extLst>
          </p:cNvPr>
          <p:cNvSpPr>
            <a:spLocks noGrp="1"/>
          </p:cNvSpPr>
          <p:nvPr>
            <p:ph idx="1"/>
          </p:nvPr>
        </p:nvSpPr>
        <p:spPr>
          <a:xfrm>
            <a:off x="3855700" y="469900"/>
            <a:ext cx="4465223" cy="5405968"/>
          </a:xfrm>
        </p:spPr>
        <p:txBody>
          <a:bodyPr anchor="ctr">
            <a:normAutofit/>
          </a:bodyPr>
          <a:lstStyle/>
          <a:p>
            <a:pPr marL="0" indent="0">
              <a:buNone/>
            </a:pPr>
            <a:r>
              <a:rPr lang="lt-LT" b="1"/>
              <a:t>Mažiau yra daugiau</a:t>
            </a:r>
            <a:r>
              <a:rPr lang="lt-LT"/>
              <a:t>: įrodinėti ne techninius pranašumus, ekonominius sutaupymus, patogumą, o koncentruotis į esmę – technines priežastis ar išimtines teises, būtinus poreikiui patenkinti objekto techninius parametrus, analogų rinkoje nebuvimą ir konkretų tiekėją, kuris vienintelis gali patenkinti PO poreikį. </a:t>
            </a:r>
            <a:endParaRPr lang="lt-LT" dirty="0"/>
          </a:p>
        </p:txBody>
      </p:sp>
    </p:spTree>
    <p:extLst>
      <p:ext uri="{BB962C8B-B14F-4D97-AF65-F5344CB8AC3E}">
        <p14:creationId xmlns:p14="http://schemas.microsoft.com/office/powerpoint/2010/main" val="221570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0" name="Picture 9">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grpSp>
        <p:nvGrpSpPr>
          <p:cNvPr id="21" name="Group 20">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3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4">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Pavadinimas 1">
            <a:extLst>
              <a:ext uri="{FF2B5EF4-FFF2-40B4-BE49-F238E27FC236}">
                <a16:creationId xmlns:a16="http://schemas.microsoft.com/office/drawing/2014/main" id="{35A1FE8C-5CAA-7564-7089-F4257CD42A15}"/>
              </a:ext>
            </a:extLst>
          </p:cNvPr>
          <p:cNvSpPr>
            <a:spLocks noGrp="1"/>
          </p:cNvSpPr>
          <p:nvPr>
            <p:ph type="title"/>
          </p:nvPr>
        </p:nvSpPr>
        <p:spPr>
          <a:xfrm>
            <a:off x="2019298" y="1871131"/>
            <a:ext cx="5111752" cy="1515533"/>
          </a:xfrm>
        </p:spPr>
        <p:txBody>
          <a:bodyPr vert="horz" lIns="91440" tIns="45720" rIns="91440" bIns="45720" rtlCol="0" anchor="b">
            <a:normAutofit/>
          </a:bodyPr>
          <a:lstStyle/>
          <a:p>
            <a:r>
              <a:rPr lang="en-US" sz="5400">
                <a:solidFill>
                  <a:schemeClr val="bg1"/>
                </a:solidFill>
              </a:rPr>
              <a:t>Ačiū už dėmesį</a:t>
            </a:r>
          </a:p>
        </p:txBody>
      </p:sp>
      <p:cxnSp>
        <p:nvCxnSpPr>
          <p:cNvPr id="36" name="Straight Connector 26">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9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4"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DB3C710-AFDF-3BB5-741C-D485E1ACEBA0}"/>
              </a:ext>
            </a:extLst>
          </p:cNvPr>
          <p:cNvSpPr>
            <a:spLocks noGrp="1"/>
          </p:cNvSpPr>
          <p:nvPr>
            <p:ph type="title"/>
          </p:nvPr>
        </p:nvSpPr>
        <p:spPr>
          <a:xfrm>
            <a:off x="603315" y="796374"/>
            <a:ext cx="7937369" cy="880027"/>
          </a:xfrm>
        </p:spPr>
        <p:txBody>
          <a:bodyPr vert="horz" lIns="91440" tIns="45720" rIns="91440" bIns="45720" rtlCol="0" anchor="ctr">
            <a:normAutofit/>
          </a:bodyPr>
          <a:lstStyle/>
          <a:p>
            <a:pPr>
              <a:lnSpc>
                <a:spcPct val="90000"/>
              </a:lnSpc>
            </a:pPr>
            <a:r>
              <a:rPr lang="en-US" sz="2800">
                <a:solidFill>
                  <a:srgbClr val="FFFFFF"/>
                </a:solidFill>
              </a:rPr>
              <a:t>Neskelbiamos derybos dėl techninių priežasčių ir išimtinių teisių</a:t>
            </a:r>
          </a:p>
        </p:txBody>
      </p:sp>
      <p:sp>
        <p:nvSpPr>
          <p:cNvPr id="20" name="Rectangle 1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2" name="Rectangle 2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urinio vietos rezervavimo ženklas 2">
            <a:extLst>
              <a:ext uri="{FF2B5EF4-FFF2-40B4-BE49-F238E27FC236}">
                <a16:creationId xmlns:a16="http://schemas.microsoft.com/office/drawing/2014/main" id="{59B6DE9D-552E-D14D-F225-377D276C8E72}"/>
              </a:ext>
            </a:extLst>
          </p:cNvPr>
          <p:cNvSpPr>
            <a:spLocks noGrp="1"/>
          </p:cNvSpPr>
          <p:nvPr>
            <p:ph sz="half" idx="1"/>
          </p:nvPr>
        </p:nvSpPr>
        <p:spPr>
          <a:xfrm>
            <a:off x="971550" y="2612256"/>
            <a:ext cx="7200897" cy="3263612"/>
          </a:xfrm>
        </p:spPr>
        <p:txBody>
          <a:bodyPr vert="horz" lIns="91440" tIns="45720" rIns="91440" bIns="45720" rtlCol="0" anchor="t">
            <a:normAutofit/>
          </a:bodyPr>
          <a:lstStyle/>
          <a:p>
            <a:r>
              <a:rPr lang="en-US" dirty="0"/>
              <a:t>VPĮ 71 str. 1 d. 2 p. b </a:t>
            </a:r>
            <a:r>
              <a:rPr lang="en-US" dirty="0" err="1"/>
              <a:t>ir</a:t>
            </a:r>
            <a:r>
              <a:rPr lang="en-US" dirty="0"/>
              <a:t> c </a:t>
            </a:r>
            <a:r>
              <a:rPr lang="en-US" dirty="0" err="1"/>
              <a:t>papunkčiai</a:t>
            </a:r>
            <a:r>
              <a:rPr lang="en-US" dirty="0"/>
              <a:t> – </a:t>
            </a:r>
            <a:r>
              <a:rPr lang="en-US" dirty="0" err="1"/>
              <a:t>jeigu</a:t>
            </a:r>
            <a:r>
              <a:rPr lang="en-US" dirty="0"/>
              <a:t> </a:t>
            </a:r>
            <a:r>
              <a:rPr lang="en-US" dirty="0" err="1"/>
              <a:t>prekes</a:t>
            </a:r>
            <a:r>
              <a:rPr lang="en-US" dirty="0"/>
              <a:t> </a:t>
            </a:r>
            <a:r>
              <a:rPr lang="en-US" dirty="0" err="1"/>
              <a:t>patiekti</a:t>
            </a:r>
            <a:r>
              <a:rPr lang="en-US" dirty="0"/>
              <a:t>, </a:t>
            </a:r>
            <a:r>
              <a:rPr lang="en-US" dirty="0" err="1"/>
              <a:t>paslaugas</a:t>
            </a:r>
            <a:r>
              <a:rPr lang="en-US" dirty="0"/>
              <a:t> </a:t>
            </a:r>
            <a:r>
              <a:rPr lang="en-US" dirty="0" err="1"/>
              <a:t>teikti</a:t>
            </a:r>
            <a:r>
              <a:rPr lang="en-US" dirty="0"/>
              <a:t> </a:t>
            </a:r>
            <a:r>
              <a:rPr lang="en-US" dirty="0" err="1"/>
              <a:t>ar</a:t>
            </a:r>
            <a:r>
              <a:rPr lang="en-US" dirty="0"/>
              <a:t> </a:t>
            </a:r>
            <a:r>
              <a:rPr lang="en-US" dirty="0" err="1"/>
              <a:t>darbus</a:t>
            </a:r>
            <a:r>
              <a:rPr lang="en-US" dirty="0"/>
              <a:t> </a:t>
            </a:r>
            <a:r>
              <a:rPr lang="en-US" dirty="0" err="1"/>
              <a:t>atlikti</a:t>
            </a:r>
            <a:r>
              <a:rPr lang="en-US" dirty="0"/>
              <a:t> </a:t>
            </a:r>
            <a:r>
              <a:rPr lang="en-US" dirty="0" err="1"/>
              <a:t>gali</a:t>
            </a:r>
            <a:r>
              <a:rPr lang="en-US" dirty="0"/>
              <a:t> tik </a:t>
            </a:r>
            <a:r>
              <a:rPr lang="en-US" dirty="0" err="1"/>
              <a:t>konkretus</a:t>
            </a:r>
            <a:r>
              <a:rPr lang="en-US" dirty="0"/>
              <a:t> </a:t>
            </a:r>
            <a:r>
              <a:rPr lang="en-US" dirty="0" err="1"/>
              <a:t>tiekėjas</a:t>
            </a:r>
            <a:r>
              <a:rPr lang="en-US" dirty="0"/>
              <a:t> </a:t>
            </a:r>
            <a:r>
              <a:rPr lang="en-US" dirty="0" err="1"/>
              <a:t>dėl</a:t>
            </a:r>
            <a:r>
              <a:rPr lang="en-US" dirty="0"/>
              <a:t> </a:t>
            </a:r>
            <a:r>
              <a:rPr lang="en-US" dirty="0" err="1"/>
              <a:t>vienos</a:t>
            </a:r>
            <a:r>
              <a:rPr lang="en-US" dirty="0"/>
              <a:t> </a:t>
            </a:r>
            <a:r>
              <a:rPr lang="en-US" dirty="0" err="1"/>
              <a:t>iš</a:t>
            </a:r>
            <a:r>
              <a:rPr lang="en-US" dirty="0"/>
              <a:t> </a:t>
            </a:r>
            <a:r>
              <a:rPr lang="en-US" dirty="0" err="1"/>
              <a:t>šių</a:t>
            </a:r>
            <a:r>
              <a:rPr lang="en-US" dirty="0"/>
              <a:t> </a:t>
            </a:r>
            <a:r>
              <a:rPr lang="en-US" dirty="0" err="1"/>
              <a:t>priežasčių</a:t>
            </a:r>
            <a:r>
              <a:rPr lang="en-US" dirty="0"/>
              <a:t>:</a:t>
            </a:r>
          </a:p>
          <a:p>
            <a:pPr>
              <a:buFont typeface="Wingdings" panose="05000000000000000000" pitchFamily="2" charset="2"/>
              <a:buChar char="Ø"/>
            </a:pPr>
            <a:r>
              <a:rPr lang="en-US" dirty="0" err="1"/>
              <a:t>konkurencijos</a:t>
            </a:r>
            <a:r>
              <a:rPr lang="en-US" dirty="0"/>
              <a:t> </a:t>
            </a:r>
            <a:r>
              <a:rPr lang="en-US" dirty="0" err="1"/>
              <a:t>nėra</a:t>
            </a:r>
            <a:r>
              <a:rPr lang="en-US" dirty="0"/>
              <a:t> </a:t>
            </a:r>
            <a:r>
              <a:rPr lang="en-US" dirty="0" err="1"/>
              <a:t>dėl</a:t>
            </a:r>
            <a:r>
              <a:rPr lang="en-US" dirty="0"/>
              <a:t> </a:t>
            </a:r>
            <a:r>
              <a:rPr lang="en-US" dirty="0" err="1"/>
              <a:t>techninių</a:t>
            </a:r>
            <a:r>
              <a:rPr lang="en-US" dirty="0"/>
              <a:t> </a:t>
            </a:r>
            <a:r>
              <a:rPr lang="en-US" dirty="0" err="1"/>
              <a:t>priežasčių</a:t>
            </a:r>
            <a:r>
              <a:rPr lang="en-US" dirty="0"/>
              <a:t>;</a:t>
            </a:r>
          </a:p>
          <a:p>
            <a:pPr>
              <a:buFont typeface="Wingdings" panose="05000000000000000000" pitchFamily="2" charset="2"/>
              <a:buChar char="Ø"/>
            </a:pPr>
            <a:r>
              <a:rPr lang="en-US" dirty="0" err="1"/>
              <a:t>dėl</a:t>
            </a:r>
            <a:r>
              <a:rPr lang="en-US" dirty="0"/>
              <a:t> </a:t>
            </a:r>
            <a:r>
              <a:rPr lang="en-US" dirty="0" err="1"/>
              <a:t>išimtinių</a:t>
            </a:r>
            <a:r>
              <a:rPr lang="en-US" dirty="0"/>
              <a:t> </a:t>
            </a:r>
            <a:r>
              <a:rPr lang="en-US" dirty="0" err="1"/>
              <a:t>teisių</a:t>
            </a:r>
            <a:r>
              <a:rPr lang="en-US" dirty="0"/>
              <a:t> </a:t>
            </a:r>
            <a:r>
              <a:rPr lang="en-US" dirty="0" err="1"/>
              <a:t>apsaugos</a:t>
            </a:r>
            <a:r>
              <a:rPr lang="en-US" dirty="0"/>
              <a:t>.</a:t>
            </a:r>
          </a:p>
          <a:p>
            <a:r>
              <a:rPr lang="en-US" dirty="0" err="1"/>
              <a:t>Tarptautinių</a:t>
            </a:r>
            <a:r>
              <a:rPr lang="en-US" dirty="0"/>
              <a:t> </a:t>
            </a:r>
            <a:r>
              <a:rPr lang="en-US" dirty="0" err="1"/>
              <a:t>pirkimų</a:t>
            </a:r>
            <a:r>
              <a:rPr lang="en-US" dirty="0"/>
              <a:t> </a:t>
            </a:r>
            <a:r>
              <a:rPr lang="en-US" dirty="0" err="1"/>
              <a:t>atvejais</a:t>
            </a:r>
            <a:r>
              <a:rPr lang="en-US" dirty="0"/>
              <a:t> </a:t>
            </a:r>
            <a:r>
              <a:rPr lang="en-US" dirty="0" err="1"/>
              <a:t>reikalingas</a:t>
            </a:r>
            <a:r>
              <a:rPr lang="en-US" dirty="0"/>
              <a:t> VPT </a:t>
            </a:r>
            <a:r>
              <a:rPr lang="en-US" dirty="0" err="1"/>
              <a:t>sutikimas</a:t>
            </a:r>
            <a:r>
              <a:rPr lang="en-US" dirty="0"/>
              <a:t>.</a:t>
            </a:r>
          </a:p>
        </p:txBody>
      </p:sp>
    </p:spTree>
    <p:extLst>
      <p:ext uri="{BB962C8B-B14F-4D97-AF65-F5344CB8AC3E}">
        <p14:creationId xmlns:p14="http://schemas.microsoft.com/office/powerpoint/2010/main" val="163991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2A5684-A0E0-07BC-62EF-027C66523A63}"/>
              </a:ext>
            </a:extLst>
          </p:cNvPr>
          <p:cNvSpPr>
            <a:spLocks noGrp="1"/>
          </p:cNvSpPr>
          <p:nvPr>
            <p:ph type="title"/>
          </p:nvPr>
        </p:nvSpPr>
        <p:spPr>
          <a:xfrm>
            <a:off x="1176866" y="599769"/>
            <a:ext cx="6798734" cy="1619436"/>
          </a:xfrm>
        </p:spPr>
        <p:txBody>
          <a:bodyPr>
            <a:normAutofit fontScale="90000"/>
          </a:bodyPr>
          <a:lstStyle/>
          <a:p>
            <a:pPr algn="l"/>
            <a:r>
              <a:rPr lang="lt-LT" sz="3000" dirty="0"/>
              <a:t>2025 m. VPT išnagrinėti </a:t>
            </a:r>
            <a:r>
              <a:rPr lang="lt-LT" sz="3000" b="1" dirty="0"/>
              <a:t>95</a:t>
            </a:r>
            <a:r>
              <a:rPr lang="lt-LT" sz="3000" dirty="0"/>
              <a:t> prašymai dėl sutikimų neskelbiamoms deryboms.</a:t>
            </a:r>
            <a:br>
              <a:rPr lang="lt-LT" sz="3000" dirty="0"/>
            </a:br>
            <a:r>
              <a:rPr lang="lt-LT" sz="3000" dirty="0"/>
              <a:t>Vertė – </a:t>
            </a:r>
            <a:r>
              <a:rPr lang="fr-FR" sz="3000" b="1" dirty="0"/>
              <a:t>1 246 955 581 </a:t>
            </a:r>
            <a:r>
              <a:rPr lang="fr-FR" sz="3000" b="1" dirty="0" err="1"/>
              <a:t>Eur</a:t>
            </a:r>
            <a:r>
              <a:rPr lang="lt-LT" sz="3000" dirty="0"/>
              <a:t>;</a:t>
            </a:r>
            <a:br>
              <a:rPr lang="lt-LT" sz="3000" dirty="0"/>
            </a:br>
            <a:endParaRPr lang="lt-LT" sz="3000" dirty="0"/>
          </a:p>
        </p:txBody>
      </p:sp>
      <p:graphicFrame>
        <p:nvGraphicFramePr>
          <p:cNvPr id="6" name="Turinio vietos rezervavimo ženklas 5">
            <a:extLst>
              <a:ext uri="{FF2B5EF4-FFF2-40B4-BE49-F238E27FC236}">
                <a16:creationId xmlns:a16="http://schemas.microsoft.com/office/drawing/2014/main" id="{BFE61DDD-174E-CA16-21F0-31B9F43641B3}"/>
              </a:ext>
            </a:extLst>
          </p:cNvPr>
          <p:cNvGraphicFramePr>
            <a:graphicFrameLocks noGrp="1"/>
          </p:cNvGraphicFramePr>
          <p:nvPr>
            <p:ph idx="1"/>
            <p:extLst>
              <p:ext uri="{D42A27DB-BD31-4B8C-83A1-F6EECF244321}">
                <p14:modId xmlns:p14="http://schemas.microsoft.com/office/powerpoint/2010/main" val="1208070155"/>
              </p:ext>
            </p:extLst>
          </p:nvPr>
        </p:nvGraphicFramePr>
        <p:xfrm>
          <a:off x="1176338" y="2490788"/>
          <a:ext cx="6799262" cy="344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41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lt-LT"/>
            </a:p>
          </p:txBody>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Pavadinimas 1">
            <a:extLst>
              <a:ext uri="{FF2B5EF4-FFF2-40B4-BE49-F238E27FC236}">
                <a16:creationId xmlns:a16="http://schemas.microsoft.com/office/drawing/2014/main" id="{962034E6-05E4-78DE-F344-4F30FBCDB983}"/>
              </a:ext>
            </a:extLst>
          </p:cNvPr>
          <p:cNvSpPr>
            <a:spLocks noGrp="1"/>
          </p:cNvSpPr>
          <p:nvPr>
            <p:ph type="title"/>
          </p:nvPr>
        </p:nvSpPr>
        <p:spPr>
          <a:xfrm>
            <a:off x="971551" y="982132"/>
            <a:ext cx="7200897" cy="1303867"/>
          </a:xfrm>
        </p:spPr>
        <p:txBody>
          <a:bodyPr vert="horz" lIns="91440" tIns="45720" rIns="91440" bIns="45720" rtlCol="0" anchor="ctr">
            <a:normAutofit/>
          </a:bodyPr>
          <a:lstStyle/>
          <a:p>
            <a:r>
              <a:rPr lang="en-US" sz="3000" dirty="0">
                <a:solidFill>
                  <a:srgbClr val="262626"/>
                </a:solidFill>
              </a:rPr>
              <a:t>Kada </a:t>
            </a:r>
            <a:r>
              <a:rPr lang="en-US" sz="3000" dirty="0" err="1">
                <a:solidFill>
                  <a:srgbClr val="262626"/>
                </a:solidFill>
              </a:rPr>
              <a:t>galima</a:t>
            </a:r>
            <a:r>
              <a:rPr lang="en-US" sz="3000" dirty="0">
                <a:solidFill>
                  <a:srgbClr val="262626"/>
                </a:solidFill>
              </a:rPr>
              <a:t> </a:t>
            </a:r>
            <a:r>
              <a:rPr lang="en-US" sz="3000" dirty="0" err="1">
                <a:solidFill>
                  <a:srgbClr val="262626"/>
                </a:solidFill>
              </a:rPr>
              <a:t>šiuo</a:t>
            </a:r>
            <a:r>
              <a:rPr lang="en-US" sz="3000" dirty="0">
                <a:solidFill>
                  <a:srgbClr val="262626"/>
                </a:solidFill>
              </a:rPr>
              <a:t> </a:t>
            </a:r>
            <a:r>
              <a:rPr lang="en-US" sz="3000" dirty="0" err="1">
                <a:solidFill>
                  <a:srgbClr val="262626"/>
                </a:solidFill>
              </a:rPr>
              <a:t>pagrindu</a:t>
            </a:r>
            <a:r>
              <a:rPr lang="en-US" sz="3000" dirty="0">
                <a:solidFill>
                  <a:srgbClr val="262626"/>
                </a:solidFill>
              </a:rPr>
              <a:t> </a:t>
            </a:r>
            <a:r>
              <a:rPr lang="en-US" sz="3000" dirty="0" err="1">
                <a:solidFill>
                  <a:srgbClr val="262626"/>
                </a:solidFill>
              </a:rPr>
              <a:t>remtis</a:t>
            </a:r>
            <a:r>
              <a:rPr lang="en-US" sz="3000" dirty="0">
                <a:solidFill>
                  <a:srgbClr val="262626"/>
                </a:solidFill>
              </a:rPr>
              <a:t>?</a:t>
            </a:r>
          </a:p>
        </p:txBody>
      </p:sp>
      <p:graphicFrame>
        <p:nvGraphicFramePr>
          <p:cNvPr id="5" name="TextBox 2">
            <a:extLst>
              <a:ext uri="{FF2B5EF4-FFF2-40B4-BE49-F238E27FC236}">
                <a16:creationId xmlns:a16="http://schemas.microsoft.com/office/drawing/2014/main" id="{48F17F4A-2023-664F-0B71-8249916041B7}"/>
              </a:ext>
            </a:extLst>
          </p:cNvPr>
          <p:cNvGraphicFramePr/>
          <p:nvPr>
            <p:extLst>
              <p:ext uri="{D42A27DB-BD31-4B8C-83A1-F6EECF244321}">
                <p14:modId xmlns:p14="http://schemas.microsoft.com/office/powerpoint/2010/main" val="278493996"/>
              </p:ext>
            </p:extLst>
          </p:nvPr>
        </p:nvGraphicFramePr>
        <p:xfrm>
          <a:off x="582930" y="2421467"/>
          <a:ext cx="7994809" cy="3454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1410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B0846CD-C182-6B6B-B782-CDC22BA4C66D}"/>
              </a:ext>
            </a:extLst>
          </p:cNvPr>
          <p:cNvSpPr>
            <a:spLocks noGrp="1"/>
          </p:cNvSpPr>
          <p:nvPr>
            <p:ph type="title"/>
          </p:nvPr>
        </p:nvSpPr>
        <p:spPr/>
        <p:txBody>
          <a:bodyPr>
            <a:normAutofit/>
          </a:bodyPr>
          <a:lstStyle/>
          <a:p>
            <a:r>
              <a:rPr lang="lt-LT" sz="3000"/>
              <a:t>ESTT 2025 m. sausio 9 d. sprendimas</a:t>
            </a:r>
            <a:br>
              <a:rPr lang="lt-LT" sz="3000"/>
            </a:br>
            <a:r>
              <a:rPr lang="lt-LT" sz="2400"/>
              <a:t>(byla Nr. C-578/23)</a:t>
            </a:r>
            <a:endParaRPr lang="lt-LT" sz="2400" dirty="0"/>
          </a:p>
        </p:txBody>
      </p:sp>
      <p:graphicFrame>
        <p:nvGraphicFramePr>
          <p:cNvPr id="14" name="Turinio vietos rezervavimo ženklas 2">
            <a:extLst>
              <a:ext uri="{FF2B5EF4-FFF2-40B4-BE49-F238E27FC236}">
                <a16:creationId xmlns:a16="http://schemas.microsoft.com/office/drawing/2014/main" id="{C25053E7-6EF9-72C4-4F61-A347EDC5508D}"/>
              </a:ext>
            </a:extLst>
          </p:cNvPr>
          <p:cNvGraphicFramePr>
            <a:graphicFrameLocks noGrp="1"/>
          </p:cNvGraphicFramePr>
          <p:nvPr>
            <p:ph idx="1"/>
            <p:extLst>
              <p:ext uri="{D42A27DB-BD31-4B8C-83A1-F6EECF244321}">
                <p14:modId xmlns:p14="http://schemas.microsoft.com/office/powerpoint/2010/main" val="545129164"/>
              </p:ext>
            </p:extLst>
          </p:nvPr>
        </p:nvGraphicFramePr>
        <p:xfrm>
          <a:off x="790576" y="2409825"/>
          <a:ext cx="7639050" cy="379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90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931581F1-B849-481B-6578-9E77C5ABACAB}"/>
              </a:ext>
            </a:extLst>
          </p:cNvPr>
          <p:cNvSpPr>
            <a:spLocks noGrp="1"/>
          </p:cNvSpPr>
          <p:nvPr>
            <p:ph type="title"/>
          </p:nvPr>
        </p:nvSpPr>
        <p:spPr>
          <a:xfrm>
            <a:off x="603315" y="796374"/>
            <a:ext cx="7937369" cy="880027"/>
          </a:xfrm>
        </p:spPr>
        <p:txBody>
          <a:bodyPr>
            <a:normAutofit/>
          </a:bodyPr>
          <a:lstStyle/>
          <a:p>
            <a:pPr>
              <a:lnSpc>
                <a:spcPct val="90000"/>
              </a:lnSpc>
            </a:pPr>
            <a:r>
              <a:rPr lang="lt-LT" sz="2800">
                <a:solidFill>
                  <a:srgbClr val="FFFFFF"/>
                </a:solidFill>
              </a:rPr>
              <a:t>Netinkamas IT sistemos pirkimo ND būdu pavyzdys (I)</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5BB4F7AA-F097-8F97-09B7-CB73C6308FDD}"/>
              </a:ext>
            </a:extLst>
          </p:cNvPr>
          <p:cNvSpPr>
            <a:spLocks noGrp="1"/>
          </p:cNvSpPr>
          <p:nvPr>
            <p:ph idx="1"/>
          </p:nvPr>
        </p:nvSpPr>
        <p:spPr>
          <a:xfrm>
            <a:off x="737419" y="2612256"/>
            <a:ext cx="7918519" cy="3857370"/>
          </a:xfrm>
        </p:spPr>
        <p:txBody>
          <a:bodyPr>
            <a:normAutofit/>
          </a:bodyPr>
          <a:lstStyle/>
          <a:p>
            <a:pPr marL="0" indent="0">
              <a:buNone/>
            </a:pPr>
            <a:r>
              <a:rPr lang="lt-LT" sz="2200" dirty="0"/>
              <a:t>PO sprendimą vykdyti ND grindė šiais argumentais:</a:t>
            </a:r>
          </a:p>
          <a:p>
            <a:pPr>
              <a:buFont typeface="Wingdings" panose="05000000000000000000" pitchFamily="2" charset="2"/>
              <a:buChar char="Ø"/>
            </a:pPr>
            <a:r>
              <a:rPr lang="lt-LT" sz="2200" dirty="0"/>
              <a:t>tiekėjo turimomis išimtinėmis teisėmis į kitą, dar tik kuriamą, IT sistemą, su kuria perkama IT sistema turės būti integruota;</a:t>
            </a:r>
          </a:p>
          <a:p>
            <a:pPr>
              <a:buFont typeface="Wingdings" panose="05000000000000000000" pitchFamily="2" charset="2"/>
              <a:buChar char="Ø"/>
            </a:pPr>
            <a:r>
              <a:rPr lang="lt-LT" sz="2200" dirty="0"/>
              <a:t>projekto, kurio apimtyje turės būti sukurta IT sistema, terminu, t. y., kad pasirinkusi kitą pirkimo būdą iki projekto pabaigos nespės sukurti IT sistemos;</a:t>
            </a:r>
          </a:p>
          <a:p>
            <a:pPr>
              <a:buFont typeface="Wingdings" panose="05000000000000000000" pitchFamily="2" charset="2"/>
              <a:buChar char="Ø"/>
            </a:pPr>
            <a:r>
              <a:rPr lang="lt-LT" sz="2200" dirty="0"/>
              <a:t>ekonominiu sutaupymu, jei abi sistemas kurtų tas pats tiekėjas. </a:t>
            </a:r>
          </a:p>
          <a:p>
            <a:pPr>
              <a:buFont typeface="Wingdings" panose="05000000000000000000" pitchFamily="2" charset="2"/>
              <a:buChar char="Ø"/>
            </a:pPr>
            <a:endParaRPr lang="lt-LT" sz="2200" dirty="0"/>
          </a:p>
        </p:txBody>
      </p:sp>
    </p:spTree>
    <p:extLst>
      <p:ext uri="{BB962C8B-B14F-4D97-AF65-F5344CB8AC3E}">
        <p14:creationId xmlns:p14="http://schemas.microsoft.com/office/powerpoint/2010/main" val="250008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0F5E69C-F686-4671-8682-9FF470CFAD54}"/>
              </a:ext>
            </a:extLst>
          </p:cNvPr>
          <p:cNvSpPr>
            <a:spLocks noGrp="1"/>
          </p:cNvSpPr>
          <p:nvPr>
            <p:ph type="title"/>
          </p:nvPr>
        </p:nvSpPr>
        <p:spPr>
          <a:xfrm>
            <a:off x="971551" y="982132"/>
            <a:ext cx="7200897" cy="1303867"/>
          </a:xfrm>
        </p:spPr>
        <p:txBody>
          <a:bodyPr>
            <a:normAutofit/>
          </a:bodyPr>
          <a:lstStyle/>
          <a:p>
            <a:r>
              <a:rPr lang="lt-LT" sz="3000" dirty="0">
                <a:solidFill>
                  <a:srgbClr val="262626"/>
                </a:solidFill>
              </a:rPr>
              <a:t>VPT sutikimas nebuvo duotas</a:t>
            </a:r>
          </a:p>
        </p:txBody>
      </p:sp>
      <p:graphicFrame>
        <p:nvGraphicFramePr>
          <p:cNvPr id="5" name="Turinio vietos rezervavimo ženklas 2">
            <a:extLst>
              <a:ext uri="{FF2B5EF4-FFF2-40B4-BE49-F238E27FC236}">
                <a16:creationId xmlns:a16="http://schemas.microsoft.com/office/drawing/2014/main" id="{763FEE83-082E-2F52-6E63-C2AEA2A11BAB}"/>
              </a:ext>
            </a:extLst>
          </p:cNvPr>
          <p:cNvGraphicFramePr>
            <a:graphicFrameLocks noGrp="1"/>
          </p:cNvGraphicFramePr>
          <p:nvPr>
            <p:ph idx="1"/>
            <p:extLst>
              <p:ext uri="{D42A27DB-BD31-4B8C-83A1-F6EECF244321}">
                <p14:modId xmlns:p14="http://schemas.microsoft.com/office/powerpoint/2010/main" val="3370304502"/>
              </p:ext>
            </p:extLst>
          </p:nvPr>
        </p:nvGraphicFramePr>
        <p:xfrm>
          <a:off x="971550" y="2772384"/>
          <a:ext cx="7200898" cy="3225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6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5A5CEE56-A56A-431C-981E-A4981B30A46A}"/>
              </a:ext>
            </a:extLst>
          </p:cNvPr>
          <p:cNvSpPr>
            <a:spLocks noGrp="1"/>
          </p:cNvSpPr>
          <p:nvPr>
            <p:ph type="title"/>
          </p:nvPr>
        </p:nvSpPr>
        <p:spPr>
          <a:xfrm>
            <a:off x="603315" y="796374"/>
            <a:ext cx="7937369" cy="880027"/>
          </a:xfrm>
        </p:spPr>
        <p:txBody>
          <a:bodyPr>
            <a:normAutofit/>
          </a:bodyPr>
          <a:lstStyle/>
          <a:p>
            <a:pPr>
              <a:lnSpc>
                <a:spcPct val="90000"/>
              </a:lnSpc>
            </a:pPr>
            <a:r>
              <a:rPr kumimoji="0" lang="lt-LT" sz="2800" b="0" i="0" u="none" strike="noStrike" kern="1200" cap="none" spc="0" normalizeH="0" baseline="0" noProof="0">
                <a:ln w="3175" cmpd="sng">
                  <a:noFill/>
                </a:ln>
                <a:solidFill>
                  <a:srgbClr val="FFFFFF"/>
                </a:solidFill>
                <a:effectLst/>
                <a:uLnTx/>
                <a:uFillTx/>
                <a:latin typeface="Garamond" panose="02020404030301010803"/>
                <a:ea typeface="+mj-ea"/>
                <a:cs typeface="+mj-cs"/>
              </a:rPr>
              <a:t>Netinkamas IT paslaugų pirkimo ND būdu pavyzdys (II)</a:t>
            </a:r>
            <a:endParaRPr lang="lt-LT"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2E673F07-85AD-DDC4-4E57-9107B98C31AB}"/>
              </a:ext>
            </a:extLst>
          </p:cNvPr>
          <p:cNvSpPr>
            <a:spLocks noGrp="1"/>
          </p:cNvSpPr>
          <p:nvPr>
            <p:ph idx="1"/>
          </p:nvPr>
        </p:nvSpPr>
        <p:spPr>
          <a:xfrm>
            <a:off x="971550" y="2612256"/>
            <a:ext cx="7200897" cy="3263612"/>
          </a:xfrm>
        </p:spPr>
        <p:txBody>
          <a:bodyPr>
            <a:normAutofit/>
          </a:bodyPr>
          <a:lstStyle/>
          <a:p>
            <a:pPr marL="0" indent="0">
              <a:lnSpc>
                <a:spcPct val="90000"/>
              </a:lnSpc>
              <a:buNone/>
            </a:pPr>
            <a:r>
              <a:rPr lang="lt-LT" sz="1700"/>
              <a:t>PO planavo ND būdu pirkti „</a:t>
            </a:r>
            <a:r>
              <a:rPr lang="lt-LT" sz="1700" err="1"/>
              <a:t>Oracle</a:t>
            </a:r>
            <a:r>
              <a:rPr lang="lt-LT" sz="1700"/>
              <a:t>“ duomenų bazių sprendimo paslaugas ir </a:t>
            </a:r>
            <a:r>
              <a:rPr lang="pt-BR" sz="1700"/>
              <a:t>sprendimą grindė šiais argumentais:</a:t>
            </a:r>
            <a:endParaRPr lang="lt-LT" sz="1700"/>
          </a:p>
          <a:p>
            <a:pPr>
              <a:lnSpc>
                <a:spcPct val="90000"/>
              </a:lnSpc>
              <a:buFont typeface="Wingdings" panose="05000000000000000000" pitchFamily="2" charset="2"/>
              <a:buChar char="Ø"/>
            </a:pPr>
            <a:r>
              <a:rPr lang="lt-LT" sz="1700"/>
              <a:t>PO duomenų bazės yra sukurtos  „</a:t>
            </a:r>
            <a:r>
              <a:rPr lang="lt-LT" sz="1700" err="1"/>
              <a:t>Oracle</a:t>
            </a:r>
            <a:r>
              <a:rPr lang="lt-LT" sz="1700"/>
              <a:t>” programinės įrangos pagrindu ir naudojamos virš 20 metų;</a:t>
            </a:r>
          </a:p>
          <a:p>
            <a:pPr>
              <a:lnSpc>
                <a:spcPct val="90000"/>
              </a:lnSpc>
              <a:buFont typeface="Wingdings" panose="05000000000000000000" pitchFamily="2" charset="2"/>
              <a:buChar char="Ø"/>
            </a:pPr>
            <a:r>
              <a:rPr lang="lt-LT" sz="1700"/>
              <a:t>programinės įrangos licencijų pratęsimai perkami kasmet;</a:t>
            </a:r>
          </a:p>
          <a:p>
            <a:pPr>
              <a:lnSpc>
                <a:spcPct val="90000"/>
              </a:lnSpc>
              <a:buFont typeface="Wingdings" panose="05000000000000000000" pitchFamily="2" charset="2"/>
              <a:buChar char="Ø"/>
            </a:pPr>
            <a:r>
              <a:rPr lang="lt-LT" sz="1700"/>
              <a:t>techniniais sunkumais pereinant prie kitos programinės įrangos pagrindu paremtų duomenų bazių;</a:t>
            </a:r>
          </a:p>
          <a:p>
            <a:pPr>
              <a:lnSpc>
                <a:spcPct val="90000"/>
              </a:lnSpc>
              <a:buFont typeface="Wingdings" panose="05000000000000000000" pitchFamily="2" charset="2"/>
              <a:buChar char="Ø"/>
            </a:pPr>
            <a:r>
              <a:rPr lang="lt-LT" sz="1700"/>
              <a:t>ekonominiais sutaupymais;</a:t>
            </a:r>
          </a:p>
          <a:p>
            <a:pPr>
              <a:lnSpc>
                <a:spcPct val="90000"/>
              </a:lnSpc>
              <a:buFont typeface="Wingdings" panose="05000000000000000000" pitchFamily="2" charset="2"/>
              <a:buChar char="Ø"/>
            </a:pPr>
            <a:r>
              <a:rPr lang="lt-LT" sz="1700"/>
              <a:t>perkamas paslaugas gali suteikti tik oficialus gamintojo „</a:t>
            </a:r>
            <a:r>
              <a:rPr lang="lt-LT" sz="1700" err="1"/>
              <a:t>Oracle</a:t>
            </a:r>
            <a:r>
              <a:rPr lang="lt-LT" sz="1700"/>
              <a:t>“ atstovas.</a:t>
            </a:r>
          </a:p>
          <a:p>
            <a:pPr>
              <a:lnSpc>
                <a:spcPct val="90000"/>
              </a:lnSpc>
              <a:buFont typeface="Wingdings" panose="05000000000000000000" pitchFamily="2" charset="2"/>
              <a:buChar char="Ø"/>
            </a:pPr>
            <a:endParaRPr lang="lt-LT" sz="1700"/>
          </a:p>
          <a:p>
            <a:pPr>
              <a:lnSpc>
                <a:spcPct val="90000"/>
              </a:lnSpc>
              <a:buFont typeface="Wingdings" panose="05000000000000000000" pitchFamily="2" charset="2"/>
              <a:buChar char="Ø"/>
            </a:pPr>
            <a:endParaRPr lang="pt-BR" sz="1700"/>
          </a:p>
          <a:p>
            <a:pPr>
              <a:lnSpc>
                <a:spcPct val="90000"/>
              </a:lnSpc>
            </a:pPr>
            <a:endParaRPr lang="lt-LT" sz="1700"/>
          </a:p>
        </p:txBody>
      </p:sp>
    </p:spTree>
    <p:extLst>
      <p:ext uri="{BB962C8B-B14F-4D97-AF65-F5344CB8AC3E}">
        <p14:creationId xmlns:p14="http://schemas.microsoft.com/office/powerpoint/2010/main" val="349241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58EC-88F1-54E8-B986-F01CA216E98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F305C40-8806-4BC5-7B11-4DFC3871CE1A}"/>
              </a:ext>
            </a:extLst>
          </p:cNvPr>
          <p:cNvSpPr>
            <a:spLocks noGrp="1"/>
          </p:cNvSpPr>
          <p:nvPr>
            <p:ph type="title"/>
          </p:nvPr>
        </p:nvSpPr>
        <p:spPr/>
        <p:txBody>
          <a:bodyPr>
            <a:normAutofit/>
          </a:bodyPr>
          <a:lstStyle/>
          <a:p>
            <a:r>
              <a:rPr lang="lt-LT" sz="3000" dirty="0"/>
              <a:t>VPT sutikimas nebuvo duotas</a:t>
            </a:r>
          </a:p>
        </p:txBody>
      </p:sp>
      <p:sp>
        <p:nvSpPr>
          <p:cNvPr id="3" name="Turinio vietos rezervavimo ženklas 2">
            <a:extLst>
              <a:ext uri="{FF2B5EF4-FFF2-40B4-BE49-F238E27FC236}">
                <a16:creationId xmlns:a16="http://schemas.microsoft.com/office/drawing/2014/main" id="{487500AC-CF6A-34F3-7E93-01CB5E1660A8}"/>
              </a:ext>
            </a:extLst>
          </p:cNvPr>
          <p:cNvSpPr>
            <a:spLocks noGrp="1"/>
          </p:cNvSpPr>
          <p:nvPr>
            <p:ph idx="1"/>
          </p:nvPr>
        </p:nvSpPr>
        <p:spPr/>
        <p:txBody>
          <a:bodyPr>
            <a:normAutofit/>
          </a:bodyPr>
          <a:lstStyle/>
          <a:p>
            <a:pPr marL="0" indent="0">
              <a:buNone/>
            </a:pPr>
            <a:r>
              <a:rPr lang="lt-LT" dirty="0"/>
              <a:t>VPT pripažino, kad nors techninės priežastys egzistuoja, tačiau nėra išpildoma kita būtina sąlyga – kad perkamas paslaugas galėtų suteikti tik vienas konkretus tiekėjas, nes pati PO nurodė, jog į derybas ketina kviesti bent 3 gamintojo „</a:t>
            </a:r>
            <a:r>
              <a:rPr lang="lt-LT" dirty="0" err="1"/>
              <a:t>Oracle</a:t>
            </a:r>
            <a:r>
              <a:rPr lang="lt-LT" dirty="0"/>
              <a:t>“ partnerius Lietuvoje, o VPT nustatė, kad iš viso tokių partnerių Lietuvoje yra bent 27.</a:t>
            </a:r>
          </a:p>
        </p:txBody>
      </p:sp>
    </p:spTree>
    <p:extLst>
      <p:ext uri="{BB962C8B-B14F-4D97-AF65-F5344CB8AC3E}">
        <p14:creationId xmlns:p14="http://schemas.microsoft.com/office/powerpoint/2010/main" val="1865174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4967</TotalTime>
  <Words>986</Words>
  <Application>Microsoft Office PowerPoint</Application>
  <PresentationFormat>Demonstracija ekrane (4:3)</PresentationFormat>
  <Paragraphs>57</Paragraphs>
  <Slides>15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15</vt:i4>
      </vt:variant>
    </vt:vector>
  </HeadingPairs>
  <TitlesOfParts>
    <vt:vector size="20" baseType="lpstr">
      <vt:lpstr>Arial</vt:lpstr>
      <vt:lpstr>Garamond</vt:lpstr>
      <vt:lpstr>Wingdings</vt:lpstr>
      <vt:lpstr>WordVisi_MSFontService</vt:lpstr>
      <vt:lpstr>Gamtinė</vt:lpstr>
      <vt:lpstr>Techninės priežastys ar patogumas: kaip pagrįsti teisėtą išimtį</vt:lpstr>
      <vt:lpstr>Neskelbiamos derybos dėl techninių priežasčių ir išimtinių teisių</vt:lpstr>
      <vt:lpstr>2025 m. VPT išnagrinėti 95 prašymai dėl sutikimų neskelbiamoms deryboms. Vertė – 1 246 955 581 Eur; </vt:lpstr>
      <vt:lpstr>Kada galima šiuo pagrindu remtis?</vt:lpstr>
      <vt:lpstr>ESTT 2025 m. sausio 9 d. sprendimas (byla Nr. C-578/23)</vt:lpstr>
      <vt:lpstr>Netinkamas IT sistemos pirkimo ND būdu pavyzdys (I)</vt:lpstr>
      <vt:lpstr>VPT sutikimas nebuvo duotas</vt:lpstr>
      <vt:lpstr>Netinkamas IT paslaugų pirkimo ND būdu pavyzdys (II)</vt:lpstr>
      <vt:lpstr>VPT sutikimas nebuvo duotas</vt:lpstr>
      <vt:lpstr>Tinkamas IT paslaugų pirkimo ND būdu pavyzdys</vt:lpstr>
      <vt:lpstr>Privalomi namų darbai tinkamam pasigrindimui</vt:lpstr>
      <vt:lpstr>Patarimai IT paslaugų pirkimų vykdymui</vt:lpstr>
      <vt:lpstr>Ar problemos tik IT pirkimuose?</vt:lpstr>
      <vt:lpstr>Ko reikalauja VPT norint gauti sutikimą ND?</vt:lpstr>
      <vt:lpstr>Ačiū už dėmesį</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Ramutis Prišmantas</dc:creator>
  <cp:keywords/>
  <dc:description>generated using python-pptx</dc:description>
  <cp:lastModifiedBy>Ramutis Prišmantas</cp:lastModifiedBy>
  <cp:revision>4</cp:revision>
  <dcterms:created xsi:type="dcterms:W3CDTF">2013-01-27T09:14:16Z</dcterms:created>
  <dcterms:modified xsi:type="dcterms:W3CDTF">2026-03-05T12:59:21Z</dcterms:modified>
  <cp:category/>
</cp:coreProperties>
</file>